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5" r:id="rId4"/>
    <p:sldMasterId id="2147483757" r:id="rId5"/>
    <p:sldMasterId id="2147483810" r:id="rId6"/>
    <p:sldMasterId id="2147483813" r:id="rId7"/>
    <p:sldMasterId id="2147483825" r:id="rId8"/>
    <p:sldMasterId id="2147483829" r:id="rId9"/>
    <p:sldMasterId id="2147483841" r:id="rId10"/>
  </p:sldMasterIdLst>
  <p:notesMasterIdLst>
    <p:notesMasterId r:id="rId57"/>
  </p:notesMasterIdLst>
  <p:sldIdLst>
    <p:sldId id="760" r:id="rId11"/>
    <p:sldId id="1147" r:id="rId12"/>
    <p:sldId id="1186" r:id="rId13"/>
    <p:sldId id="738" r:id="rId14"/>
    <p:sldId id="1179" r:id="rId15"/>
    <p:sldId id="415" r:id="rId16"/>
    <p:sldId id="693" r:id="rId17"/>
    <p:sldId id="800" r:id="rId18"/>
    <p:sldId id="1149" r:id="rId19"/>
    <p:sldId id="1150" r:id="rId20"/>
    <p:sldId id="1105" r:id="rId21"/>
    <p:sldId id="1152" r:id="rId22"/>
    <p:sldId id="1153" r:id="rId23"/>
    <p:sldId id="801" r:id="rId24"/>
    <p:sldId id="1154" r:id="rId25"/>
    <p:sldId id="1155" r:id="rId26"/>
    <p:sldId id="1156" r:id="rId27"/>
    <p:sldId id="1157" r:id="rId28"/>
    <p:sldId id="802" r:id="rId29"/>
    <p:sldId id="743" r:id="rId30"/>
    <p:sldId id="1180" r:id="rId31"/>
    <p:sldId id="1181" r:id="rId32"/>
    <p:sldId id="1182" r:id="rId33"/>
    <p:sldId id="804" r:id="rId34"/>
    <p:sldId id="1172" r:id="rId35"/>
    <p:sldId id="1170" r:id="rId36"/>
    <p:sldId id="1174" r:id="rId37"/>
    <p:sldId id="1175" r:id="rId38"/>
    <p:sldId id="1171" r:id="rId39"/>
    <p:sldId id="1162" r:id="rId40"/>
    <p:sldId id="1163" r:id="rId41"/>
    <p:sldId id="1164" r:id="rId42"/>
    <p:sldId id="1165" r:id="rId43"/>
    <p:sldId id="1122" r:id="rId44"/>
    <p:sldId id="803" r:id="rId45"/>
    <p:sldId id="1112" r:id="rId46"/>
    <p:sldId id="775" r:id="rId47"/>
    <p:sldId id="688" r:id="rId48"/>
    <p:sldId id="999" r:id="rId49"/>
    <p:sldId id="1188" r:id="rId50"/>
    <p:sldId id="1104" r:id="rId51"/>
    <p:sldId id="1185" r:id="rId52"/>
    <p:sldId id="1184" r:id="rId53"/>
    <p:sldId id="1187" r:id="rId54"/>
    <p:sldId id="1143" r:id="rId55"/>
    <p:sldId id="1183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E392C24-2DA8-2136-4C90-5EBC3F1FF038}" name="Karen Stroobants" initials="KS" userId="S::karen_culturebase-consulting.co.uk#ext#@europeansf.onmicrosoft.com::9ff53f2d-01e6-48e4-8d56-78d45745d43e" providerId="AD"/>
  <p188:author id="{E52E744B-AA91-F604-552A-0E64DA20A365}" name="Erzsébet TOTH CZIFRA" initials="EC" userId="S::etothczifra@esf.org::09a5d69a-866e-47b1-8b4d-c3a153fe7f9c" providerId="AD"/>
  <p188:author id="{A9B1B087-EA06-6921-A2CD-77349123931E}" name="GIBBS Katrina" initials="GK" userId="S::kgibbs@esf.org::a1fbb8a4-6512-4f93-8cb6-5e6ea9acb42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F5FF"/>
    <a:srgbClr val="427DE6"/>
    <a:srgbClr val="7EA7EE"/>
    <a:srgbClr val="00518E"/>
    <a:srgbClr val="3576C4"/>
    <a:srgbClr val="E5F9FF"/>
    <a:srgbClr val="EEF2FE"/>
    <a:srgbClr val="443FFF"/>
    <a:srgbClr val="579DF8"/>
    <a:srgbClr val="A5C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1A274F-8A50-4CDA-A678-0509B9B72599}" v="23" dt="2025-10-23T15:48:35.9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tableStyles" Target="tableStyles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microsoft.com/office/2018/10/relationships/authors" Target="author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viewProps" Target="viewProp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BBS Katrina" userId="a1fbb8a4-6512-4f93-8cb6-5e6ea9acb424" providerId="ADAL" clId="{469E8AAB-0B79-4F45-827D-0AF3BA9FBB2D}"/>
    <pc:docChg chg="undo custSel addSld delSld modSld sldOrd">
      <pc:chgData name="GIBBS Katrina" userId="a1fbb8a4-6512-4f93-8cb6-5e6ea9acb424" providerId="ADAL" clId="{469E8AAB-0B79-4F45-827D-0AF3BA9FBB2D}" dt="2025-10-23T15:49:06.107" v="187" actId="20577"/>
      <pc:docMkLst>
        <pc:docMk/>
      </pc:docMkLst>
      <pc:sldChg chg="ord">
        <pc:chgData name="GIBBS Katrina" userId="a1fbb8a4-6512-4f93-8cb6-5e6ea9acb424" providerId="ADAL" clId="{469E8AAB-0B79-4F45-827D-0AF3BA9FBB2D}" dt="2025-10-23T15:47:31.333" v="73"/>
        <pc:sldMkLst>
          <pc:docMk/>
          <pc:sldMk cId="3583860952" sldId="688"/>
        </pc:sldMkLst>
      </pc:sldChg>
      <pc:sldChg chg="add del">
        <pc:chgData name="GIBBS Katrina" userId="a1fbb8a4-6512-4f93-8cb6-5e6ea9acb424" providerId="ADAL" clId="{469E8AAB-0B79-4F45-827D-0AF3BA9FBB2D}" dt="2025-10-23T15:41:26.652" v="31"/>
        <pc:sldMkLst>
          <pc:docMk/>
          <pc:sldMk cId="143718705" sldId="693"/>
        </pc:sldMkLst>
      </pc:sldChg>
      <pc:sldChg chg="ord">
        <pc:chgData name="GIBBS Katrina" userId="a1fbb8a4-6512-4f93-8cb6-5e6ea9acb424" providerId="ADAL" clId="{469E8AAB-0B79-4F45-827D-0AF3BA9FBB2D}" dt="2025-10-23T15:42:11.478" v="33"/>
        <pc:sldMkLst>
          <pc:docMk/>
          <pc:sldMk cId="3378034456" sldId="738"/>
        </pc:sldMkLst>
      </pc:sldChg>
      <pc:sldChg chg="modSp mod">
        <pc:chgData name="GIBBS Katrina" userId="a1fbb8a4-6512-4f93-8cb6-5e6ea9acb424" providerId="ADAL" clId="{469E8AAB-0B79-4F45-827D-0AF3BA9FBB2D}" dt="2025-10-23T15:35:10.515" v="26" actId="20577"/>
        <pc:sldMkLst>
          <pc:docMk/>
          <pc:sldMk cId="2431742798" sldId="760"/>
        </pc:sldMkLst>
        <pc:spChg chg="mod">
          <ac:chgData name="GIBBS Katrina" userId="a1fbb8a4-6512-4f93-8cb6-5e6ea9acb424" providerId="ADAL" clId="{469E8AAB-0B79-4F45-827D-0AF3BA9FBB2D}" dt="2025-10-23T15:35:00.181" v="15" actId="1076"/>
          <ac:spMkLst>
            <pc:docMk/>
            <pc:sldMk cId="2431742798" sldId="760"/>
            <ac:spMk id="12" creationId="{7E6B28B1-DBAC-556F-EF19-7FBA8719EA6A}"/>
          </ac:spMkLst>
        </pc:spChg>
        <pc:spChg chg="mod">
          <ac:chgData name="GIBBS Katrina" userId="a1fbb8a4-6512-4f93-8cb6-5e6ea9acb424" providerId="ADAL" clId="{469E8AAB-0B79-4F45-827D-0AF3BA9FBB2D}" dt="2025-10-23T15:35:10.515" v="26" actId="20577"/>
          <ac:spMkLst>
            <pc:docMk/>
            <pc:sldMk cId="2431742798" sldId="760"/>
            <ac:spMk id="14" creationId="{C60BBD7F-4CA2-9C67-AC34-E504BC7E28E1}"/>
          </ac:spMkLst>
        </pc:spChg>
        <pc:spChg chg="mod">
          <ac:chgData name="GIBBS Katrina" userId="a1fbb8a4-6512-4f93-8cb6-5e6ea9acb424" providerId="ADAL" clId="{469E8AAB-0B79-4F45-827D-0AF3BA9FBB2D}" dt="2025-10-23T15:35:05.523" v="17" actId="1076"/>
          <ac:spMkLst>
            <pc:docMk/>
            <pc:sldMk cId="2431742798" sldId="760"/>
            <ac:spMk id="15" creationId="{70775C90-4122-1608-4BE3-DBE0074EE86C}"/>
          </ac:spMkLst>
        </pc:spChg>
        <pc:grpChg chg="mod">
          <ac:chgData name="GIBBS Katrina" userId="a1fbb8a4-6512-4f93-8cb6-5e6ea9acb424" providerId="ADAL" clId="{469E8AAB-0B79-4F45-827D-0AF3BA9FBB2D}" dt="2025-10-23T15:34:41.822" v="2" actId="14100"/>
          <ac:grpSpMkLst>
            <pc:docMk/>
            <pc:sldMk cId="2431742798" sldId="760"/>
            <ac:grpSpMk id="3" creationId="{91051613-0E63-289D-0FE3-7701E28C4D02}"/>
          </ac:grpSpMkLst>
        </pc:grpChg>
      </pc:sldChg>
      <pc:sldChg chg="ord">
        <pc:chgData name="GIBBS Katrina" userId="a1fbb8a4-6512-4f93-8cb6-5e6ea9acb424" providerId="ADAL" clId="{469E8AAB-0B79-4F45-827D-0AF3BA9FBB2D}" dt="2025-10-23T15:47:28.040" v="71"/>
        <pc:sldMkLst>
          <pc:docMk/>
          <pc:sldMk cId="76152836" sldId="775"/>
        </pc:sldMkLst>
      </pc:sldChg>
      <pc:sldChg chg="ord">
        <pc:chgData name="GIBBS Katrina" userId="a1fbb8a4-6512-4f93-8cb6-5e6ea9acb424" providerId="ADAL" clId="{469E8AAB-0B79-4F45-827D-0AF3BA9FBB2D}" dt="2025-10-23T15:42:25.621" v="40"/>
        <pc:sldMkLst>
          <pc:docMk/>
          <pc:sldMk cId="2345677058" sldId="800"/>
        </pc:sldMkLst>
      </pc:sldChg>
      <pc:sldChg chg="add">
        <pc:chgData name="GIBBS Katrina" userId="a1fbb8a4-6512-4f93-8cb6-5e6ea9acb424" providerId="ADAL" clId="{469E8AAB-0B79-4F45-827D-0AF3BA9FBB2D}" dt="2025-10-23T15:44:00.803" v="49"/>
        <pc:sldMkLst>
          <pc:docMk/>
          <pc:sldMk cId="2349638137" sldId="801"/>
        </pc:sldMkLst>
      </pc:sldChg>
      <pc:sldChg chg="modSp add mod">
        <pc:chgData name="GIBBS Katrina" userId="a1fbb8a4-6512-4f93-8cb6-5e6ea9acb424" providerId="ADAL" clId="{469E8AAB-0B79-4F45-827D-0AF3BA9FBB2D}" dt="2025-10-23T15:45:30.758" v="61" actId="20577"/>
        <pc:sldMkLst>
          <pc:docMk/>
          <pc:sldMk cId="2465266462" sldId="802"/>
        </pc:sldMkLst>
        <pc:spChg chg="mod">
          <ac:chgData name="GIBBS Katrina" userId="a1fbb8a4-6512-4f93-8cb6-5e6ea9acb424" providerId="ADAL" clId="{469E8AAB-0B79-4F45-827D-0AF3BA9FBB2D}" dt="2025-10-23T15:45:30.758" v="61" actId="20577"/>
          <ac:spMkLst>
            <pc:docMk/>
            <pc:sldMk cId="2465266462" sldId="802"/>
            <ac:spMk id="7" creationId="{0F8498B5-AFCB-2A58-BE90-729FA3EDD7CA}"/>
          </ac:spMkLst>
        </pc:spChg>
      </pc:sldChg>
      <pc:sldChg chg="modSp add mod">
        <pc:chgData name="GIBBS Katrina" userId="a1fbb8a4-6512-4f93-8cb6-5e6ea9acb424" providerId="ADAL" clId="{469E8AAB-0B79-4F45-827D-0AF3BA9FBB2D}" dt="2025-10-23T15:48:22.719" v="100" actId="20577"/>
        <pc:sldMkLst>
          <pc:docMk/>
          <pc:sldMk cId="533400357" sldId="803"/>
        </pc:sldMkLst>
        <pc:spChg chg="mod">
          <ac:chgData name="GIBBS Katrina" userId="a1fbb8a4-6512-4f93-8cb6-5e6ea9acb424" providerId="ADAL" clId="{469E8AAB-0B79-4F45-827D-0AF3BA9FBB2D}" dt="2025-10-23T15:48:22.719" v="100" actId="20577"/>
          <ac:spMkLst>
            <pc:docMk/>
            <pc:sldMk cId="533400357" sldId="803"/>
            <ac:spMk id="7" creationId="{127C9435-B989-8DF1-F0C0-CD8AD106EF17}"/>
          </ac:spMkLst>
        </pc:spChg>
      </pc:sldChg>
      <pc:sldChg chg="add">
        <pc:chgData name="GIBBS Katrina" userId="a1fbb8a4-6512-4f93-8cb6-5e6ea9acb424" providerId="ADAL" clId="{469E8AAB-0B79-4F45-827D-0AF3BA9FBB2D}" dt="2025-10-23T15:45:45.513" v="62"/>
        <pc:sldMkLst>
          <pc:docMk/>
          <pc:sldMk cId="4004322388" sldId="804"/>
        </pc:sldMkLst>
      </pc:sldChg>
      <pc:sldChg chg="ord">
        <pc:chgData name="GIBBS Katrina" userId="a1fbb8a4-6512-4f93-8cb6-5e6ea9acb424" providerId="ADAL" clId="{469E8AAB-0B79-4F45-827D-0AF3BA9FBB2D}" dt="2025-10-23T15:48:01.878" v="99"/>
        <pc:sldMkLst>
          <pc:docMk/>
          <pc:sldMk cId="2673986223" sldId="999"/>
        </pc:sldMkLst>
      </pc:sldChg>
      <pc:sldChg chg="modSp mod">
        <pc:chgData name="GIBBS Katrina" userId="a1fbb8a4-6512-4f93-8cb6-5e6ea9acb424" providerId="ADAL" clId="{469E8AAB-0B79-4F45-827D-0AF3BA9FBB2D}" dt="2025-10-23T15:43:17.925" v="47" actId="2085"/>
        <pc:sldMkLst>
          <pc:docMk/>
          <pc:sldMk cId="844193700" sldId="1105"/>
        </pc:sldMkLst>
        <pc:spChg chg="mod">
          <ac:chgData name="GIBBS Katrina" userId="a1fbb8a4-6512-4f93-8cb6-5e6ea9acb424" providerId="ADAL" clId="{469E8AAB-0B79-4F45-827D-0AF3BA9FBB2D}" dt="2025-10-23T15:43:17.925" v="47" actId="2085"/>
          <ac:spMkLst>
            <pc:docMk/>
            <pc:sldMk cId="844193700" sldId="1105"/>
            <ac:spMk id="3" creationId="{9461797D-4C22-2F69-A336-C04EE47FEA19}"/>
          </ac:spMkLst>
        </pc:spChg>
      </pc:sldChg>
      <pc:sldChg chg="add">
        <pc:chgData name="GIBBS Katrina" userId="a1fbb8a4-6512-4f93-8cb6-5e6ea9acb424" providerId="ADAL" clId="{469E8AAB-0B79-4F45-827D-0AF3BA9FBB2D}" dt="2025-10-23T15:47:00.119" v="68"/>
        <pc:sldMkLst>
          <pc:docMk/>
          <pc:sldMk cId="3277244012" sldId="1122"/>
        </pc:sldMkLst>
      </pc:sldChg>
      <pc:sldChg chg="add ord">
        <pc:chgData name="GIBBS Katrina" userId="a1fbb8a4-6512-4f93-8cb6-5e6ea9acb424" providerId="ADAL" clId="{469E8AAB-0B79-4F45-827D-0AF3BA9FBB2D}" dt="2025-10-23T15:42:33.837" v="46"/>
        <pc:sldMkLst>
          <pc:docMk/>
          <pc:sldMk cId="4217959836" sldId="1149"/>
        </pc:sldMkLst>
      </pc:sldChg>
      <pc:sldChg chg="add ord">
        <pc:chgData name="GIBBS Katrina" userId="a1fbb8a4-6512-4f93-8cb6-5e6ea9acb424" providerId="ADAL" clId="{469E8AAB-0B79-4F45-827D-0AF3BA9FBB2D}" dt="2025-10-23T15:42:27.837" v="42"/>
        <pc:sldMkLst>
          <pc:docMk/>
          <pc:sldMk cId="146991485" sldId="1150"/>
        </pc:sldMkLst>
      </pc:sldChg>
      <pc:sldChg chg="add">
        <pc:chgData name="GIBBS Katrina" userId="a1fbb8a4-6512-4f93-8cb6-5e6ea9acb424" providerId="ADAL" clId="{469E8AAB-0B79-4F45-827D-0AF3BA9FBB2D}" dt="2025-10-23T15:43:38.202" v="48"/>
        <pc:sldMkLst>
          <pc:docMk/>
          <pc:sldMk cId="3614804390" sldId="1153"/>
        </pc:sldMkLst>
      </pc:sldChg>
      <pc:sldChg chg="add">
        <pc:chgData name="GIBBS Katrina" userId="a1fbb8a4-6512-4f93-8cb6-5e6ea9acb424" providerId="ADAL" clId="{469E8AAB-0B79-4F45-827D-0AF3BA9FBB2D}" dt="2025-10-23T15:44:24.900" v="51"/>
        <pc:sldMkLst>
          <pc:docMk/>
          <pc:sldMk cId="3015745817" sldId="1157"/>
        </pc:sldMkLst>
      </pc:sldChg>
      <pc:sldChg chg="add">
        <pc:chgData name="GIBBS Katrina" userId="a1fbb8a4-6512-4f93-8cb6-5e6ea9acb424" providerId="ADAL" clId="{469E8AAB-0B79-4F45-827D-0AF3BA9FBB2D}" dt="2025-10-23T15:46:47.401" v="67"/>
        <pc:sldMkLst>
          <pc:docMk/>
          <pc:sldMk cId="269304109" sldId="1163"/>
        </pc:sldMkLst>
      </pc:sldChg>
      <pc:sldChg chg="modSp add">
        <pc:chgData name="GIBBS Katrina" userId="a1fbb8a4-6512-4f93-8cb6-5e6ea9acb424" providerId="ADAL" clId="{469E8AAB-0B79-4F45-827D-0AF3BA9FBB2D}" dt="2025-10-23T15:46:04.190" v="64"/>
        <pc:sldMkLst>
          <pc:docMk/>
          <pc:sldMk cId="3557279522" sldId="1170"/>
        </pc:sldMkLst>
        <pc:spChg chg="mod">
          <ac:chgData name="GIBBS Katrina" userId="a1fbb8a4-6512-4f93-8cb6-5e6ea9acb424" providerId="ADAL" clId="{469E8AAB-0B79-4F45-827D-0AF3BA9FBB2D}" dt="2025-10-23T15:46:04.190" v="64"/>
          <ac:spMkLst>
            <pc:docMk/>
            <pc:sldMk cId="3557279522" sldId="1170"/>
            <ac:spMk id="6" creationId="{AA51A5C5-B84E-C78B-79A8-1D47E4DC1E38}"/>
          </ac:spMkLst>
        </pc:spChg>
      </pc:sldChg>
      <pc:sldChg chg="modSp add">
        <pc:chgData name="GIBBS Katrina" userId="a1fbb8a4-6512-4f93-8cb6-5e6ea9acb424" providerId="ADAL" clId="{469E8AAB-0B79-4F45-827D-0AF3BA9FBB2D}" dt="2025-10-23T15:46:34.850" v="66"/>
        <pc:sldMkLst>
          <pc:docMk/>
          <pc:sldMk cId="3071526947" sldId="1171"/>
        </pc:sldMkLst>
        <pc:spChg chg="mod">
          <ac:chgData name="GIBBS Katrina" userId="a1fbb8a4-6512-4f93-8cb6-5e6ea9acb424" providerId="ADAL" clId="{469E8AAB-0B79-4F45-827D-0AF3BA9FBB2D}" dt="2025-10-23T15:46:34.850" v="66"/>
          <ac:spMkLst>
            <pc:docMk/>
            <pc:sldMk cId="3071526947" sldId="1171"/>
            <ac:spMk id="6" creationId="{0CE53117-DE98-AD6B-3117-BF3403B07243}"/>
          </ac:spMkLst>
        </pc:spChg>
      </pc:sldChg>
      <pc:sldChg chg="modSp add">
        <pc:chgData name="GIBBS Katrina" userId="a1fbb8a4-6512-4f93-8cb6-5e6ea9acb424" providerId="ADAL" clId="{469E8AAB-0B79-4F45-827D-0AF3BA9FBB2D}" dt="2025-10-23T15:45:57.335" v="63"/>
        <pc:sldMkLst>
          <pc:docMk/>
          <pc:sldMk cId="897041090" sldId="1172"/>
        </pc:sldMkLst>
        <pc:spChg chg="mod">
          <ac:chgData name="GIBBS Katrina" userId="a1fbb8a4-6512-4f93-8cb6-5e6ea9acb424" providerId="ADAL" clId="{469E8AAB-0B79-4F45-827D-0AF3BA9FBB2D}" dt="2025-10-23T15:45:57.335" v="63"/>
          <ac:spMkLst>
            <pc:docMk/>
            <pc:sldMk cId="897041090" sldId="1172"/>
            <ac:spMk id="6" creationId="{7E109F9D-5487-093C-3B69-2D8FC9365325}"/>
          </ac:spMkLst>
        </pc:spChg>
      </pc:sldChg>
      <pc:sldChg chg="modSp add">
        <pc:chgData name="GIBBS Katrina" userId="a1fbb8a4-6512-4f93-8cb6-5e6ea9acb424" providerId="ADAL" clId="{469E8AAB-0B79-4F45-827D-0AF3BA9FBB2D}" dt="2025-10-23T15:46:14.391" v="65"/>
        <pc:sldMkLst>
          <pc:docMk/>
          <pc:sldMk cId="4263287249" sldId="1174"/>
        </pc:sldMkLst>
        <pc:spChg chg="mod">
          <ac:chgData name="GIBBS Katrina" userId="a1fbb8a4-6512-4f93-8cb6-5e6ea9acb424" providerId="ADAL" clId="{469E8AAB-0B79-4F45-827D-0AF3BA9FBB2D}" dt="2025-10-23T15:46:14.391" v="65"/>
          <ac:spMkLst>
            <pc:docMk/>
            <pc:sldMk cId="4263287249" sldId="1174"/>
            <ac:spMk id="6" creationId="{39D0E39F-35D7-7DE9-37DB-7D0954D3BF70}"/>
          </ac:spMkLst>
        </pc:spChg>
      </pc:sldChg>
      <pc:sldChg chg="modSp add">
        <pc:chgData name="GIBBS Katrina" userId="a1fbb8a4-6512-4f93-8cb6-5e6ea9acb424" providerId="ADAL" clId="{469E8AAB-0B79-4F45-827D-0AF3BA9FBB2D}" dt="2025-10-23T15:46:34.850" v="66"/>
        <pc:sldMkLst>
          <pc:docMk/>
          <pc:sldMk cId="1508173364" sldId="1175"/>
        </pc:sldMkLst>
        <pc:spChg chg="mod">
          <ac:chgData name="GIBBS Katrina" userId="a1fbb8a4-6512-4f93-8cb6-5e6ea9acb424" providerId="ADAL" clId="{469E8AAB-0B79-4F45-827D-0AF3BA9FBB2D}" dt="2025-10-23T15:46:34.850" v="66"/>
          <ac:spMkLst>
            <pc:docMk/>
            <pc:sldMk cId="1508173364" sldId="1175"/>
            <ac:spMk id="6" creationId="{6E8E468E-87DE-E328-39F2-FE9121483172}"/>
          </ac:spMkLst>
        </pc:spChg>
      </pc:sldChg>
      <pc:sldChg chg="add ord">
        <pc:chgData name="GIBBS Katrina" userId="a1fbb8a4-6512-4f93-8cb6-5e6ea9acb424" providerId="ADAL" clId="{469E8AAB-0B79-4F45-827D-0AF3BA9FBB2D}" dt="2025-10-23T15:42:17.786" v="38"/>
        <pc:sldMkLst>
          <pc:docMk/>
          <pc:sldMk cId="1836023297" sldId="1186"/>
        </pc:sldMkLst>
      </pc:sldChg>
      <pc:sldChg chg="add del">
        <pc:chgData name="GIBBS Katrina" userId="a1fbb8a4-6512-4f93-8cb6-5e6ea9acb424" providerId="ADAL" clId="{469E8AAB-0B79-4F45-827D-0AF3BA9FBB2D}" dt="2025-10-23T15:42:15.593" v="35"/>
        <pc:sldMkLst>
          <pc:docMk/>
          <pc:sldMk cId="3411166765" sldId="1186"/>
        </pc:sldMkLst>
      </pc:sldChg>
      <pc:sldChg chg="add del">
        <pc:chgData name="GIBBS Katrina" userId="a1fbb8a4-6512-4f93-8cb6-5e6ea9acb424" providerId="ADAL" clId="{469E8AAB-0B79-4F45-827D-0AF3BA9FBB2D}" dt="2025-10-23T15:44:26.910" v="52" actId="47"/>
        <pc:sldMkLst>
          <pc:docMk/>
          <pc:sldMk cId="602063716" sldId="1187"/>
        </pc:sldMkLst>
      </pc:sldChg>
      <pc:sldChg chg="modSp add mod">
        <pc:chgData name="GIBBS Katrina" userId="a1fbb8a4-6512-4f93-8cb6-5e6ea9acb424" providerId="ADAL" clId="{469E8AAB-0B79-4F45-827D-0AF3BA9FBB2D}" dt="2025-10-23T15:49:06.107" v="187" actId="20577"/>
        <pc:sldMkLst>
          <pc:docMk/>
          <pc:sldMk cId="1436594620" sldId="1187"/>
        </pc:sldMkLst>
        <pc:spChg chg="mod">
          <ac:chgData name="GIBBS Katrina" userId="a1fbb8a4-6512-4f93-8cb6-5e6ea9acb424" providerId="ADAL" clId="{469E8AAB-0B79-4F45-827D-0AF3BA9FBB2D}" dt="2025-10-23T15:49:06.107" v="187" actId="20577"/>
          <ac:spMkLst>
            <pc:docMk/>
            <pc:sldMk cId="1436594620" sldId="1187"/>
            <ac:spMk id="7" creationId="{2E782F71-6392-A42D-D31A-46F2300BA6DE}"/>
          </ac:spMkLst>
        </pc:spChg>
      </pc:sldChg>
      <pc:sldChg chg="modSp add mod">
        <pc:chgData name="GIBBS Katrina" userId="a1fbb8a4-6512-4f93-8cb6-5e6ea9acb424" providerId="ADAL" clId="{469E8AAB-0B79-4F45-827D-0AF3BA9FBB2D}" dt="2025-10-23T15:48:45.913" v="131" actId="20577"/>
        <pc:sldMkLst>
          <pc:docMk/>
          <pc:sldMk cId="2786650765" sldId="1188"/>
        </pc:sldMkLst>
        <pc:spChg chg="mod">
          <ac:chgData name="GIBBS Katrina" userId="a1fbb8a4-6512-4f93-8cb6-5e6ea9acb424" providerId="ADAL" clId="{469E8AAB-0B79-4F45-827D-0AF3BA9FBB2D}" dt="2025-10-23T15:48:45.913" v="131" actId="20577"/>
          <ac:spMkLst>
            <pc:docMk/>
            <pc:sldMk cId="2786650765" sldId="1188"/>
            <ac:spMk id="7" creationId="{C054AD8F-EC59-EBB4-74B5-B7678CAA086C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europeansf-my.sharepoint.com/personal/dpantaleon_esf_org/Documents/Bureau/CoARA%20Boost%20-%20Chairs'%20scoresheet%20final%20version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https://europeansf-my.sharepoint.com/personal/dpantaleon_esf_org/Documents/Bureau/CF%20stats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Distribition of CoARA membership per types of organisations</c:v>
                </c:pt>
              </c:strCache>
            </c:strRef>
          </c:tx>
          <c:dPt>
            <c:idx val="0"/>
            <c:bubble3D val="0"/>
            <c:spPr>
              <a:solidFill>
                <a:srgbClr val="005A9E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2CC-4E40-AEBB-1D32627A1FF2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2CC-4E40-AEBB-1D32627A1FF2}"/>
              </c:ext>
            </c:extLst>
          </c:dPt>
          <c:dPt>
            <c:idx val="2"/>
            <c:bubble3D val="0"/>
            <c:spPr>
              <a:solidFill>
                <a:srgbClr val="4472C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2CC-4E40-AEBB-1D32627A1FF2}"/>
              </c:ext>
            </c:extLst>
          </c:dPt>
          <c:dPt>
            <c:idx val="3"/>
            <c:bubble3D val="0"/>
            <c:spPr>
              <a:solidFill>
                <a:srgbClr val="5B9BD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2CC-4E40-AEBB-1D32627A1FF2}"/>
              </c:ext>
            </c:extLst>
          </c:dPt>
          <c:dPt>
            <c:idx val="4"/>
            <c:bubble3D val="0"/>
            <c:spPr>
              <a:solidFill>
                <a:srgbClr val="61C6FF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12CC-4E40-AEBB-1D32627A1FF2}"/>
              </c:ext>
            </c:extLst>
          </c:dPt>
          <c:dPt>
            <c:idx val="5"/>
            <c:bubble3D val="0"/>
            <c:spPr>
              <a:solidFill>
                <a:srgbClr val="CCFFFF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12CC-4E40-AEBB-1D32627A1FF2}"/>
              </c:ext>
            </c:extLst>
          </c:dPt>
          <c:dLbls>
            <c:dLbl>
              <c:idx val="2"/>
              <c:layout>
                <c:manualLayout>
                  <c:x val="0.14741941437007874"/>
                  <c:y val="4.5212411096677382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2CC-4E40-AEBB-1D32627A1FF2}"/>
                </c:ext>
              </c:extLst>
            </c:dLbl>
            <c:dLbl>
              <c:idx val="3"/>
              <c:layout>
                <c:manualLayout>
                  <c:x val="0.10317691929133858"/>
                  <c:y val="0.14508642070088459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2CC-4E40-AEBB-1D32627A1FF2}"/>
                </c:ext>
              </c:extLst>
            </c:dLbl>
            <c:dLbl>
              <c:idx val="4"/>
              <c:layout>
                <c:manualLayout>
                  <c:x val="4.2585014763779502E-2"/>
                  <c:y val="0.1580320399832652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2CC-4E40-AEBB-1D32627A1FF2}"/>
                </c:ext>
              </c:extLst>
            </c:dLbl>
            <c:dLbl>
              <c:idx val="5"/>
              <c:layout>
                <c:manualLayout>
                  <c:x val="1.5738188976377954E-2"/>
                  <c:y val="0.1400713496511226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2CC-4E40-AEBB-1D32627A1FF2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Universities and their associations</c:v>
                </c:pt>
                <c:pt idx="1">
                  <c:v>Research centres, research infrastructures, and their associations</c:v>
                </c:pt>
                <c:pt idx="2">
                  <c:v>Academies, learned societies, and their associations, and associations of researchers</c:v>
                </c:pt>
                <c:pt idx="3">
                  <c:v>Public or private research funding organisations and their associations</c:v>
                </c:pt>
                <c:pt idx="4">
                  <c:v>Other relevant non-for-profit organisations involved with research assessment, and their associations</c:v>
                </c:pt>
                <c:pt idx="5">
                  <c:v>National/regional authorities or agencies that implement some form of research assessment and their associations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489</c:v>
                </c:pt>
                <c:pt idx="1">
                  <c:v>109</c:v>
                </c:pt>
                <c:pt idx="2">
                  <c:v>59</c:v>
                </c:pt>
                <c:pt idx="3">
                  <c:v>52</c:v>
                </c:pt>
                <c:pt idx="4">
                  <c:v>48</c:v>
                </c:pt>
                <c:pt idx="5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2CC-4E40-AEBB-1D32627A1FF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309375000000004"/>
          <c:y val="0.18058352727709601"/>
          <c:w val="0.32753125"/>
          <c:h val="0.79752824818354773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t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Poppins" panose="00000500000000000000" pitchFamily="2" charset="0"/>
              <a:ea typeface="+mn-ea"/>
              <a:cs typeface="Poppins" panose="00000500000000000000" pitchFamily="2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014185714700077E-2"/>
          <c:y val="0.1301294061182699"/>
          <c:w val="0.97197168277241586"/>
          <c:h val="0.4392164479058671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61C6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Sheet1!$A$2:$A$59</c:f>
              <c:strCache>
                <c:ptCount val="58"/>
                <c:pt idx="0">
                  <c:v>Ethiopia</c:v>
                </c:pt>
                <c:pt idx="1">
                  <c:v>Bosnia and Herzegovina</c:v>
                </c:pt>
                <c:pt idx="2">
                  <c:v>Bulgaria </c:v>
                </c:pt>
                <c:pt idx="3">
                  <c:v>Canada</c:v>
                </c:pt>
                <c:pt idx="4">
                  <c:v>Croatia</c:v>
                </c:pt>
                <c:pt idx="5">
                  <c:v>Kenya</c:v>
                </c:pt>
                <c:pt idx="6">
                  <c:v>Nigeria</c:v>
                </c:pt>
                <c:pt idx="7">
                  <c:v>Panama</c:v>
                </c:pt>
                <c:pt idx="8">
                  <c:v>Serbia</c:v>
                </c:pt>
                <c:pt idx="9">
                  <c:v>Tanzania</c:v>
                </c:pt>
                <c:pt idx="10">
                  <c:v>Timor-Leste</c:v>
                </c:pt>
                <c:pt idx="11">
                  <c:v>Zimbabwe</c:v>
                </c:pt>
                <c:pt idx="12">
                  <c:v>Uganda</c:v>
                </c:pt>
                <c:pt idx="13">
                  <c:v>India</c:v>
                </c:pt>
                <c:pt idx="14">
                  <c:v>Kosovo</c:v>
                </c:pt>
                <c:pt idx="15">
                  <c:v>Greece</c:v>
                </c:pt>
                <c:pt idx="16">
                  <c:v>Cyprus</c:v>
                </c:pt>
                <c:pt idx="17">
                  <c:v>Australia</c:v>
                </c:pt>
                <c:pt idx="18">
                  <c:v>Brazil</c:v>
                </c:pt>
                <c:pt idx="19">
                  <c:v>Costa Rica</c:v>
                </c:pt>
                <c:pt idx="20">
                  <c:v>Andorra</c:v>
                </c:pt>
                <c:pt idx="21">
                  <c:v>Estonia</c:v>
                </c:pt>
                <c:pt idx="22">
                  <c:v>Iceland</c:v>
                </c:pt>
                <c:pt idx="23">
                  <c:v>Mexico</c:v>
                </c:pt>
                <c:pt idx="24">
                  <c:v>North Macedonia</c:v>
                </c:pt>
                <c:pt idx="25">
                  <c:v>Tunisia</c:v>
                </c:pt>
                <c:pt idx="26">
                  <c:v>Peru</c:v>
                </c:pt>
                <c:pt idx="27">
                  <c:v>Slovakia</c:v>
                </c:pt>
                <c:pt idx="28">
                  <c:v>Chile</c:v>
                </c:pt>
                <c:pt idx="29">
                  <c:v>Luxembourg</c:v>
                </c:pt>
                <c:pt idx="30">
                  <c:v>Turkiye</c:v>
                </c:pt>
                <c:pt idx="31">
                  <c:v>Latvia</c:v>
                </c:pt>
                <c:pt idx="32">
                  <c:v>Moldova</c:v>
                </c:pt>
                <c:pt idx="33">
                  <c:v>Georgia</c:v>
                </c:pt>
                <c:pt idx="34">
                  <c:v>Slovenia</c:v>
                </c:pt>
                <c:pt idx="35">
                  <c:v>Denmark</c:v>
                </c:pt>
                <c:pt idx="36">
                  <c:v>Czechia</c:v>
                </c:pt>
                <c:pt idx="37">
                  <c:v>Belgium</c:v>
                </c:pt>
                <c:pt idx="38">
                  <c:v>Ireland</c:v>
                </c:pt>
                <c:pt idx="39">
                  <c:v>Ukraine</c:v>
                </c:pt>
                <c:pt idx="40">
                  <c:v>Lithuania</c:v>
                </c:pt>
                <c:pt idx="41">
                  <c:v>Hungary</c:v>
                </c:pt>
                <c:pt idx="42">
                  <c:v>Switzerland</c:v>
                </c:pt>
                <c:pt idx="43">
                  <c:v>Norway</c:v>
                </c:pt>
                <c:pt idx="44">
                  <c:v>Austria</c:v>
                </c:pt>
                <c:pt idx="45">
                  <c:v>Global</c:v>
                </c:pt>
                <c:pt idx="46">
                  <c:v>Netherlands</c:v>
                </c:pt>
                <c:pt idx="47">
                  <c:v>United Kingdom</c:v>
                </c:pt>
                <c:pt idx="48">
                  <c:v>Portugal</c:v>
                </c:pt>
                <c:pt idx="49">
                  <c:v>Romania</c:v>
                </c:pt>
                <c:pt idx="50">
                  <c:v>Finland</c:v>
                </c:pt>
                <c:pt idx="51">
                  <c:v>Sweden</c:v>
                </c:pt>
                <c:pt idx="52">
                  <c:v>Germany</c:v>
                </c:pt>
                <c:pt idx="53">
                  <c:v>Europe</c:v>
                </c:pt>
                <c:pt idx="54">
                  <c:v>France</c:v>
                </c:pt>
                <c:pt idx="55">
                  <c:v>Poland</c:v>
                </c:pt>
                <c:pt idx="56">
                  <c:v>Italy</c:v>
                </c:pt>
                <c:pt idx="57">
                  <c:v>Spain</c:v>
                </c:pt>
              </c:strCache>
            </c:str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5</c:v>
                </c:pt>
                <c:pt idx="31">
                  <c:v>5</c:v>
                </c:pt>
                <c:pt idx="32">
                  <c:v>5</c:v>
                </c:pt>
                <c:pt idx="33">
                  <c:v>8</c:v>
                </c:pt>
                <c:pt idx="34">
                  <c:v>9</c:v>
                </c:pt>
                <c:pt idx="35">
                  <c:v>10</c:v>
                </c:pt>
                <c:pt idx="36">
                  <c:v>12</c:v>
                </c:pt>
                <c:pt idx="37">
                  <c:v>13</c:v>
                </c:pt>
                <c:pt idx="38">
                  <c:v>14</c:v>
                </c:pt>
                <c:pt idx="39">
                  <c:v>14</c:v>
                </c:pt>
                <c:pt idx="40">
                  <c:v>15</c:v>
                </c:pt>
                <c:pt idx="41">
                  <c:v>15</c:v>
                </c:pt>
                <c:pt idx="42">
                  <c:v>16</c:v>
                </c:pt>
                <c:pt idx="43">
                  <c:v>16</c:v>
                </c:pt>
                <c:pt idx="44">
                  <c:v>17</c:v>
                </c:pt>
                <c:pt idx="45">
                  <c:v>20</c:v>
                </c:pt>
                <c:pt idx="46">
                  <c:v>26</c:v>
                </c:pt>
                <c:pt idx="47">
                  <c:v>29</c:v>
                </c:pt>
                <c:pt idx="48">
                  <c:v>29</c:v>
                </c:pt>
                <c:pt idx="49">
                  <c:v>32</c:v>
                </c:pt>
                <c:pt idx="50">
                  <c:v>33</c:v>
                </c:pt>
                <c:pt idx="51">
                  <c:v>34</c:v>
                </c:pt>
                <c:pt idx="52">
                  <c:v>38</c:v>
                </c:pt>
                <c:pt idx="53">
                  <c:v>47</c:v>
                </c:pt>
                <c:pt idx="54">
                  <c:v>54</c:v>
                </c:pt>
                <c:pt idx="55">
                  <c:v>55</c:v>
                </c:pt>
                <c:pt idx="56">
                  <c:v>72</c:v>
                </c:pt>
                <c:pt idx="57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A9-4FA2-B691-374D278294E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1119722383"/>
        <c:axId val="1119726959"/>
      </c:barChart>
      <c:catAx>
        <c:axId val="1119722383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9726959"/>
        <c:crosses val="autoZero"/>
        <c:auto val="1"/>
        <c:lblAlgn val="ctr"/>
        <c:lblOffset val="100"/>
        <c:noMultiLvlLbl val="0"/>
      </c:catAx>
      <c:valAx>
        <c:axId val="1119726959"/>
        <c:scaling>
          <c:orientation val="minMax"/>
        </c:scaling>
        <c:delete val="1"/>
        <c:axPos val="r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197223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dk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A6E6F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08A-4C71-90EC-A1C555ED1A37}"/>
              </c:ext>
            </c:extLst>
          </c:dPt>
          <c:dPt>
            <c:idx val="1"/>
            <c:bubble3D val="0"/>
            <c:spPr>
              <a:solidFill>
                <a:srgbClr val="0C0C5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08A-4C71-90EC-A1C555ED1A37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08A-4C71-90EC-A1C555ED1A37}"/>
              </c:ext>
            </c:extLst>
          </c:dPt>
          <c:dLbls>
            <c:delete val="1"/>
          </c:dLbls>
          <c:cat>
            <c:strRef>
              <c:f>'Chairs meeting final scoresheet'!$D$43:$D$45</c:f>
              <c:strCache>
                <c:ptCount val="3"/>
                <c:pt idx="0">
                  <c:v>Teaming Project</c:v>
                </c:pt>
                <c:pt idx="1">
                  <c:v>Institutional Pilot Project</c:v>
                </c:pt>
                <c:pt idx="2">
                  <c:v>Institutional Change Project</c:v>
                </c:pt>
              </c:strCache>
            </c:strRef>
          </c:cat>
          <c:val>
            <c:numRef>
              <c:f>'Chairs meeting final scoresheet'!$E$43:$E$45</c:f>
              <c:numCache>
                <c:formatCode>General</c:formatCode>
                <c:ptCount val="3"/>
                <c:pt idx="0">
                  <c:v>6</c:v>
                </c:pt>
                <c:pt idx="1">
                  <c:v>11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08A-4C71-90EC-A1C555ED1A37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4094915664932672E-2"/>
          <c:y val="0.13497820155185961"/>
          <c:w val="0.90527118700466103"/>
          <c:h val="0.743211234154232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PR!$B$19</c:f>
              <c:strCache>
                <c:ptCount val="1"/>
                <c:pt idx="0">
                  <c:v>Call 1 (selected projects)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PR!$A$20:$A$23</c:f>
              <c:strCache>
                <c:ptCount val="4"/>
                <c:pt idx="0">
                  <c:v>Comm. 1</c:v>
                </c:pt>
                <c:pt idx="1">
                  <c:v>Comm. 2</c:v>
                </c:pt>
                <c:pt idx="2">
                  <c:v>Comm. 3</c:v>
                </c:pt>
                <c:pt idx="3">
                  <c:v>Comm. 4</c:v>
                </c:pt>
              </c:strCache>
            </c:strRef>
          </c:cat>
          <c:val>
            <c:numRef>
              <c:f>PR!$B$20:$B$23</c:f>
              <c:numCache>
                <c:formatCode>General</c:formatCode>
                <c:ptCount val="4"/>
                <c:pt idx="0">
                  <c:v>24</c:v>
                </c:pt>
                <c:pt idx="1">
                  <c:v>22</c:v>
                </c:pt>
                <c:pt idx="2">
                  <c:v>18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3C-48E1-AA3F-69B03AFF8C23}"/>
            </c:ext>
          </c:extLst>
        </c:ser>
        <c:ser>
          <c:idx val="1"/>
          <c:order val="1"/>
          <c:tx>
            <c:strRef>
              <c:f>PR!$C$19</c:f>
              <c:strCache>
                <c:ptCount val="1"/>
                <c:pt idx="0">
                  <c:v>Call 2  (selected projects)</c:v>
                </c:pt>
              </c:strCache>
            </c:strRef>
          </c:tx>
          <c:spPr>
            <a:solidFill>
              <a:srgbClr val="A6E6F7"/>
            </a:solidFill>
            <a:ln>
              <a:noFill/>
            </a:ln>
            <a:effectLst/>
          </c:spPr>
          <c:invertIfNegative val="0"/>
          <c:cat>
            <c:strRef>
              <c:f>PR!$A$20:$A$23</c:f>
              <c:strCache>
                <c:ptCount val="4"/>
                <c:pt idx="0">
                  <c:v>Comm. 1</c:v>
                </c:pt>
                <c:pt idx="1">
                  <c:v>Comm. 2</c:v>
                </c:pt>
                <c:pt idx="2">
                  <c:v>Comm. 3</c:v>
                </c:pt>
                <c:pt idx="3">
                  <c:v>Comm. 4</c:v>
                </c:pt>
              </c:strCache>
            </c:strRef>
          </c:cat>
          <c:val>
            <c:numRef>
              <c:f>PR!$C$20:$C$23</c:f>
              <c:numCache>
                <c:formatCode>General</c:formatCode>
                <c:ptCount val="4"/>
                <c:pt idx="0">
                  <c:v>27</c:v>
                </c:pt>
                <c:pt idx="1">
                  <c:v>25</c:v>
                </c:pt>
                <c:pt idx="2">
                  <c:v>17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3C-48E1-AA3F-69B03AFF8C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19730784"/>
        <c:axId val="1519735584"/>
      </c:barChart>
      <c:catAx>
        <c:axId val="151973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9735584"/>
        <c:crosses val="autoZero"/>
        <c:auto val="1"/>
        <c:lblAlgn val="ctr"/>
        <c:lblOffset val="100"/>
        <c:noMultiLvlLbl val="0"/>
      </c:catAx>
      <c:valAx>
        <c:axId val="151973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973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709452773228798"/>
          <c:y val="2.475706465174941E-2"/>
          <c:w val="0.66798040950634274"/>
          <c:h val="8.23381112955668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218281472110199"/>
          <c:y val="9.0786473422005465E-2"/>
          <c:w val="0.92599585164214004"/>
          <c:h val="0.449266329700706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'Keywords (selected)'!$B$1</c:f>
              <c:strCache>
                <c:ptCount val="1"/>
                <c:pt idx="0">
                  <c:v>Call 1 (selected projects)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'Keywords (selected)'!$A$2:$A$23</c:f>
              <c:strCache>
                <c:ptCount val="22"/>
                <c:pt idx="0">
                  <c:v>Assessment of research org.</c:v>
                </c:pt>
                <c:pt idx="1">
                  <c:v>Careers    </c:v>
                </c:pt>
                <c:pt idx="2">
                  <c:v>Assessment of research proposals</c:v>
                </c:pt>
                <c:pt idx="3">
                  <c:v>Changing culture    </c:v>
                </c:pt>
                <c:pt idx="4">
                  <c:v>CVs and Narrative    </c:v>
                </c:pt>
                <c:pt idx="5">
                  <c:v>Disciplines and inter, trans and multidisciplinary</c:v>
                </c:pt>
                <c:pt idx="6">
                  <c:v>Diversity    </c:v>
                </c:pt>
                <c:pt idx="7">
                  <c:v>Equity    </c:v>
                </c:pt>
                <c:pt idx="8">
                  <c:v>Ethics and integrity    </c:v>
                </c:pt>
                <c:pt idx="9">
                  <c:v>Impact    </c:v>
                </c:pt>
                <c:pt idx="10">
                  <c:v>Language    </c:v>
                </c:pt>
                <c:pt idx="11">
                  <c:v>Metrics and indicators    </c:v>
                </c:pt>
                <c:pt idx="12">
                  <c:v>Open Science    </c:v>
                </c:pt>
                <c:pt idx="13">
                  <c:v>Peer-review    </c:v>
                </c:pt>
                <c:pt idx="14">
                  <c:v>Quality and excellence    </c:v>
                </c:pt>
                <c:pt idx="15">
                  <c:v>Raising awareness and engagement    </c:v>
                </c:pt>
                <c:pt idx="16">
                  <c:v>Rankings    </c:v>
                </c:pt>
                <c:pt idx="17">
                  <c:v>Sharing good practices    </c:v>
                </c:pt>
                <c:pt idx="18">
                  <c:v>Sustainability (e.g. costs, over-assess., reviewer fatigue)</c:v>
                </c:pt>
                <c:pt idx="19">
                  <c:v>Team science    </c:v>
                </c:pt>
                <c:pt idx="20">
                  <c:v>Transparency    </c:v>
                </c:pt>
                <c:pt idx="21">
                  <c:v>Other</c:v>
                </c:pt>
              </c:strCache>
            </c:strRef>
          </c:cat>
          <c:val>
            <c:numRef>
              <c:f>'Keywords (selected)'!$B$2:$B$23</c:f>
              <c:numCache>
                <c:formatCode>General</c:formatCode>
                <c:ptCount val="2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5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4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7C-480C-B5DD-907153A66EA8}"/>
            </c:ext>
          </c:extLst>
        </c:ser>
        <c:ser>
          <c:idx val="1"/>
          <c:order val="1"/>
          <c:tx>
            <c:strRef>
              <c:f>'Keywords (selected)'!$C$1</c:f>
              <c:strCache>
                <c:ptCount val="1"/>
                <c:pt idx="0">
                  <c:v>Call 2 (selected projects)</c:v>
                </c:pt>
              </c:strCache>
            </c:strRef>
          </c:tx>
          <c:spPr>
            <a:solidFill>
              <a:srgbClr val="A6E6F7"/>
            </a:solidFill>
            <a:ln>
              <a:noFill/>
            </a:ln>
            <a:effectLst/>
          </c:spPr>
          <c:invertIfNegative val="0"/>
          <c:cat>
            <c:strRef>
              <c:f>'Keywords (selected)'!$A$2:$A$23</c:f>
              <c:strCache>
                <c:ptCount val="22"/>
                <c:pt idx="0">
                  <c:v>Assessment of research org.</c:v>
                </c:pt>
                <c:pt idx="1">
                  <c:v>Careers    </c:v>
                </c:pt>
                <c:pt idx="2">
                  <c:v>Assessment of research proposals</c:v>
                </c:pt>
                <c:pt idx="3">
                  <c:v>Changing culture    </c:v>
                </c:pt>
                <c:pt idx="4">
                  <c:v>CVs and Narrative    </c:v>
                </c:pt>
                <c:pt idx="5">
                  <c:v>Disciplines and inter, trans and multidisciplinary</c:v>
                </c:pt>
                <c:pt idx="6">
                  <c:v>Diversity    </c:v>
                </c:pt>
                <c:pt idx="7">
                  <c:v>Equity    </c:v>
                </c:pt>
                <c:pt idx="8">
                  <c:v>Ethics and integrity    </c:v>
                </c:pt>
                <c:pt idx="9">
                  <c:v>Impact    </c:v>
                </c:pt>
                <c:pt idx="10">
                  <c:v>Language    </c:v>
                </c:pt>
                <c:pt idx="11">
                  <c:v>Metrics and indicators    </c:v>
                </c:pt>
                <c:pt idx="12">
                  <c:v>Open Science    </c:v>
                </c:pt>
                <c:pt idx="13">
                  <c:v>Peer-review    </c:v>
                </c:pt>
                <c:pt idx="14">
                  <c:v>Quality and excellence    </c:v>
                </c:pt>
                <c:pt idx="15">
                  <c:v>Raising awareness and engagement    </c:v>
                </c:pt>
                <c:pt idx="16">
                  <c:v>Rankings    </c:v>
                </c:pt>
                <c:pt idx="17">
                  <c:v>Sharing good practices    </c:v>
                </c:pt>
                <c:pt idx="18">
                  <c:v>Sustainability (e.g. costs, over-assess., reviewer fatigue)</c:v>
                </c:pt>
                <c:pt idx="19">
                  <c:v>Team science    </c:v>
                </c:pt>
                <c:pt idx="20">
                  <c:v>Transparency    </c:v>
                </c:pt>
                <c:pt idx="21">
                  <c:v>Other</c:v>
                </c:pt>
              </c:strCache>
            </c:strRef>
          </c:cat>
          <c:val>
            <c:numRef>
              <c:f>'Keywords (selected)'!$C$2:$C$23</c:f>
              <c:numCache>
                <c:formatCode>General</c:formatCode>
                <c:ptCount val="22"/>
                <c:pt idx="0">
                  <c:v>5</c:v>
                </c:pt>
                <c:pt idx="1">
                  <c:v>2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2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7C-480C-B5DD-907153A66E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75734560"/>
        <c:axId val="1275733600"/>
      </c:barChart>
      <c:catAx>
        <c:axId val="127573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5733600"/>
        <c:crosses val="autoZero"/>
        <c:auto val="1"/>
        <c:lblAlgn val="ctr"/>
        <c:lblOffset val="100"/>
        <c:noMultiLvlLbl val="0"/>
      </c:catAx>
      <c:valAx>
        <c:axId val="127573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573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954949406201311"/>
          <c:y val="0"/>
          <c:w val="0.59575727191404448"/>
          <c:h val="4.76529932485255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0.53417</cdr:x>
      <cdr:y>0.15578</cdr:y>
    </cdr:from>
    <cdr:to>
      <cdr:x>0.71381</cdr:x>
      <cdr:y>0.37746</cdr:y>
    </cdr:to>
    <cdr:sp macro="" textlink="">
      <cdr:nvSpPr>
        <cdr:cNvPr id="2" name="TextBox 1035">
          <a:extLst xmlns:a="http://schemas.openxmlformats.org/drawingml/2006/main">
            <a:ext uri="{FF2B5EF4-FFF2-40B4-BE49-F238E27FC236}">
              <a16:creationId xmlns:a16="http://schemas.microsoft.com/office/drawing/2014/main" id="{2D2264D2-F05E-22DE-BDC8-156B5CBBDF29}"/>
            </a:ext>
          </a:extLst>
        </cdr:cNvPr>
        <cdr:cNvSpPr txBox="1"/>
      </cdr:nvSpPr>
      <cdr:spPr>
        <a:xfrm xmlns:a="http://schemas.openxmlformats.org/drawingml/2006/main">
          <a:off x="3349246" y="540681"/>
          <a:ext cx="1126354" cy="7694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000" b="1" dirty="0">
              <a:solidFill>
                <a:srgbClr val="FFFFFF"/>
              </a:solidFill>
              <a:latin typeface="Century Gothic" panose="020B0502020202020204"/>
            </a:rPr>
            <a:t>6 </a:t>
          </a:r>
        </a:p>
        <a:p xmlns:a="http://schemas.openxmlformats.org/drawingml/2006/main"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200" b="1" dirty="0">
              <a:solidFill>
                <a:srgbClr val="FFFFFF"/>
              </a:solidFill>
              <a:latin typeface="Century Gothic" panose="020B0502020202020204"/>
            </a:rPr>
            <a:t>Teaming </a:t>
          </a:r>
          <a:r>
            <a: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rPr>
            <a:t>Projects</a:t>
          </a:r>
        </a:p>
      </cdr:txBody>
    </cdr:sp>
  </cdr:relSizeAnchor>
  <cdr:relSizeAnchor xmlns:cdr="http://schemas.openxmlformats.org/drawingml/2006/chartDrawing">
    <cdr:from>
      <cdr:x>0.31564</cdr:x>
      <cdr:y>0.26662</cdr:y>
    </cdr:from>
    <cdr:to>
      <cdr:x>0.5</cdr:x>
      <cdr:y>0.54151</cdr:y>
    </cdr:to>
    <cdr:sp macro="" textlink="">
      <cdr:nvSpPr>
        <cdr:cNvPr id="3" name="TextBox 1036">
          <a:extLst xmlns:a="http://schemas.openxmlformats.org/drawingml/2006/main">
            <a:ext uri="{FF2B5EF4-FFF2-40B4-BE49-F238E27FC236}">
              <a16:creationId xmlns:a16="http://schemas.microsoft.com/office/drawing/2014/main" id="{8C6C8A75-D1E8-2563-B370-834538557F4B}"/>
            </a:ext>
          </a:extLst>
        </cdr:cNvPr>
        <cdr:cNvSpPr txBox="1"/>
      </cdr:nvSpPr>
      <cdr:spPr>
        <a:xfrm xmlns:a="http://schemas.openxmlformats.org/drawingml/2006/main">
          <a:off x="1979092" y="925402"/>
          <a:ext cx="1155923" cy="95410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000" b="1" dirty="0">
              <a:solidFill>
                <a:srgbClr val="FFFFFF"/>
              </a:solidFill>
              <a:latin typeface="Century Gothic" panose="020B0502020202020204"/>
            </a:rPr>
            <a:t>11</a:t>
          </a:r>
          <a:endParaRPr kumimoji="0" lang="en-GB" sz="2000" b="1" i="0" u="none" strike="noStrike" kern="1200" cap="none" spc="0" normalizeH="0" baseline="0" noProof="0" dirty="0">
            <a:ln>
              <a:noFill/>
            </a:ln>
            <a:solidFill>
              <a:srgbClr val="FFFFFF"/>
            </a:solidFill>
            <a:effectLst/>
            <a:uLnTx/>
            <a:uFillTx/>
            <a:latin typeface="Century Gothic" panose="020B0502020202020204"/>
            <a:ea typeface="+mn-ea"/>
            <a:cs typeface="+mn-cs"/>
          </a:endParaRPr>
        </a:p>
        <a:p xmlns:a="http://schemas.openxmlformats.org/drawingml/2006/main"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rPr>
            <a:t>Institutional Change Projects</a:t>
          </a:r>
        </a:p>
      </cdr:txBody>
    </cdr:sp>
  </cdr:relSizeAnchor>
  <cdr:relSizeAnchor xmlns:cdr="http://schemas.openxmlformats.org/drawingml/2006/chartDrawing">
    <cdr:from>
      <cdr:x>0.5</cdr:x>
      <cdr:y>0.56265</cdr:y>
    </cdr:from>
    <cdr:to>
      <cdr:x>0.6886</cdr:x>
      <cdr:y>0.78433</cdr:y>
    </cdr:to>
    <cdr:sp macro="" textlink="">
      <cdr:nvSpPr>
        <cdr:cNvPr id="4" name="TextBox 1037">
          <a:extLst xmlns:a="http://schemas.openxmlformats.org/drawingml/2006/main">
            <a:ext uri="{FF2B5EF4-FFF2-40B4-BE49-F238E27FC236}">
              <a16:creationId xmlns:a16="http://schemas.microsoft.com/office/drawing/2014/main" id="{523200BF-BD75-376C-4E12-124C9F2A19E0}"/>
            </a:ext>
          </a:extLst>
        </cdr:cNvPr>
        <cdr:cNvSpPr txBox="1"/>
      </cdr:nvSpPr>
      <cdr:spPr>
        <a:xfrm xmlns:a="http://schemas.openxmlformats.org/drawingml/2006/main">
          <a:off x="3135015" y="1952861"/>
          <a:ext cx="1182521" cy="7694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000" b="1">
              <a:solidFill>
                <a:srgbClr val="FFFFFF"/>
              </a:solidFill>
              <a:latin typeface="Century Gothic" panose="020B0502020202020204"/>
            </a:rPr>
            <a:t>11</a:t>
          </a:r>
          <a:endParaRPr kumimoji="0" lang="en-GB" sz="2000" b="1" i="0" u="none" strike="noStrike" kern="1200" cap="none" spc="0" normalizeH="0" baseline="0" noProof="0" dirty="0">
            <a:ln>
              <a:noFill/>
            </a:ln>
            <a:solidFill>
              <a:srgbClr val="FFFFFF"/>
            </a:solidFill>
            <a:effectLst/>
            <a:uLnTx/>
            <a:uFillTx/>
            <a:latin typeface="Century Gothic" panose="020B0502020202020204"/>
            <a:ea typeface="+mn-ea"/>
            <a:cs typeface="+mn-cs"/>
          </a:endParaRPr>
        </a:p>
        <a:p xmlns:a="http://schemas.openxmlformats.org/drawingml/2006/main"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rPr>
            <a:t>Institutional Pilot Projects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EC4C7C-6940-4A2E-8726-C6DB71C18804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69961-0034-43AF-B83C-6D85C204AF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396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EAF58-8E13-6530-1B61-170D49F40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09FBB6-43A4-C782-57BF-2892D47CB4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6F220FA-AA19-0995-CD87-445D637DAA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For technical issues, feel free to contact Secretariat in the chat 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3314C3-CFB4-8394-5FA9-AE8473E96E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992448-2ED1-47B9-ABBE-6207BE789E1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0866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AE2D1-0807-D0CD-B5CA-1A83A43F0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13EBED7-C64B-69F7-D9F0-39D3765A73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639C290-1467-614D-734F-1F98B2928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D42B55-41AE-52F5-8CCB-5FA662B4F3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7173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002060"/>
                </a:solidFill>
              </a:rPr>
              <a:t>Agreement: a collective effort </a:t>
            </a:r>
          </a:p>
          <a:p>
            <a:r>
              <a:rPr lang="en-GB" dirty="0"/>
              <a:t> Don’t know whether you heard about </a:t>
            </a:r>
            <a:r>
              <a:rPr lang="en-GB" dirty="0" err="1"/>
              <a:t>CoARA</a:t>
            </a:r>
            <a:r>
              <a:rPr lang="en-GB" dirty="0"/>
              <a:t> :D </a:t>
            </a:r>
          </a:p>
          <a:p>
            <a:r>
              <a:rPr lang="en-GB" dirty="0"/>
              <a:t>Why COARA (notes where), also to add that </a:t>
            </a:r>
            <a:r>
              <a:rPr lang="en-GB" b="1" dirty="0"/>
              <a:t>the largest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D69961-0034-43AF-B83C-6D85C204AF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1951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DC355-F6D5-3B3A-BE76-4E76791B0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CAEE5C2-F634-043A-B20C-665C30F1F0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FF3B1DB-5A5B-FD27-6F9D-1E7D5EFA3E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53767C-5786-0547-5EA4-5833771B92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475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err="1"/>
              <a:t>Supportive</a:t>
            </a:r>
            <a:r>
              <a:rPr lang="fr-FR" dirty="0"/>
              <a:t> </a:t>
            </a:r>
            <a:r>
              <a:rPr lang="fr-FR" dirty="0" err="1"/>
              <a:t>commitments</a:t>
            </a:r>
            <a:r>
              <a:rPr lang="fr-FR" dirty="0"/>
              <a:t>: </a:t>
            </a:r>
            <a:r>
              <a:rPr lang="en-US" sz="1800" dirty="0">
                <a:effectLst/>
                <a:latin typeface="Segoe UI" panose="020B0502040204020203" pitchFamily="34" charset="0"/>
              </a:rPr>
              <a:t>Three commitments to pilot and enable the move towards new criteria, tools ​</a:t>
            </a:r>
            <a:br>
              <a:rPr lang="en-US" sz="1800" dirty="0">
                <a:effectLst/>
                <a:latin typeface="Segoe UI" panose="020B0502040204020203" pitchFamily="34" charset="0"/>
              </a:rPr>
            </a:br>
            <a:r>
              <a:rPr lang="en-US" sz="1800" dirty="0">
                <a:effectLst/>
                <a:latin typeface="Segoe UI" panose="020B0502040204020203" pitchFamily="34" charset="0"/>
              </a:rPr>
              <a:t>and processes for research assessment​</a:t>
            </a:r>
            <a:br>
              <a:rPr lang="en-US" sz="1800" dirty="0">
                <a:effectLst/>
                <a:latin typeface="Segoe UI" panose="020B0502040204020203" pitchFamily="34" charset="0"/>
              </a:rPr>
            </a:br>
            <a:br>
              <a:rPr lang="en-US" sz="1800" dirty="0">
                <a:effectLst/>
                <a:latin typeface="Segoe UI" panose="020B0502040204020203" pitchFamily="34" charset="0"/>
              </a:rPr>
            </a:br>
            <a:r>
              <a:rPr lang="en-US" sz="1800" dirty="0">
                <a:effectLst/>
                <a:latin typeface="Segoe UI" panose="020B0502040204020203" pitchFamily="34" charset="0"/>
              </a:rPr>
              <a:t>- Three commitments to facilitate mutual learning, communicate progress ​</a:t>
            </a:r>
            <a:br>
              <a:rPr lang="en-US" sz="1800" dirty="0">
                <a:effectLst/>
                <a:latin typeface="Segoe UI" panose="020B0502040204020203" pitchFamily="34" charset="0"/>
              </a:rPr>
            </a:br>
            <a:r>
              <a:rPr lang="en-US" sz="1800" dirty="0">
                <a:effectLst/>
                <a:latin typeface="Segoe UI" panose="020B0502040204020203" pitchFamily="34" charset="0"/>
              </a:rPr>
              <a:t>and ensure that new approaches are evidence-informed </a:t>
            </a:r>
            <a:endParaRPr lang="en-US" sz="1800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65768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3AF14-920A-25EC-D17A-D65AE5DB9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F61CC0-8465-9681-CF3E-70E8F17E22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2E93B3-BA5A-33CF-840F-E0B69F7332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1711C3-54E1-B74A-FAB5-F4B8727884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8195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BD840-5E15-AE41-B463-3AA342467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989671E-067D-93EB-219F-FFE56BEF2C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38B458-C569-11EB-8115-1E1A6A17E6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AF31FC-2CBA-B209-06F1-17F5D98859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7395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BBDAD-05DF-DBAB-468C-99F8E37E4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7246DBE-5531-F791-C8F8-A7AF8A961C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E79F93B-5F30-56E5-22B4-AA044368BE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1DF8B1-602F-3652-5036-7CE8375574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9202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AE874-57DC-4EF5-31D5-57910F50A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95CDF1-82B5-A14F-0C15-64979C9100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E59E92B-4C53-E9CB-C0CB-3D5F3D016D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BB5AA9-C822-2836-F1EB-DD344C0BAC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5090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949E0-7FE3-BF6E-7AF8-FFCE43866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C54B93-15B9-8474-3FB3-B5B463A0A9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3C0DC4C-5138-3C2E-3B16-394E0E19B9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EAF902-1838-3F67-3FDF-9933C3310F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05794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7D620-033C-C561-4DAA-93CFF6B08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F165C6F-EEDF-7ADB-0CF4-3593AE45E4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44512E-881F-4077-6677-5AE51DA65A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EAB662-A9E1-DF38-CAD8-377B568417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1504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B4170-D526-4992-5545-C6038ADB9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D40515-02B0-E9F2-70FE-73CDF52AD4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A123811-86E6-C49D-B3A9-61D2C646E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8995E0-DB09-7BDC-3C45-B8AB1CE08A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56523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35F93-5954-655A-77C3-AD01508E6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450B0EE-E6BC-C3FE-CC77-4A60E40919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1F381E6-2A45-6FC9-6A5C-C4F1650670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Speaking of implementation paths, let's have a look at them, at a glance: we see a steadily growing corpus of action plans, busy working groups and National Chapters, cascade funding program to </a:t>
            </a:r>
            <a:r>
              <a:rPr lang="en-US" err="1"/>
              <a:t>catalyse</a:t>
            </a:r>
            <a:r>
              <a:rPr lang="en-US"/>
              <a:t> institutional change, and the possibility  to co-host </a:t>
            </a:r>
            <a:r>
              <a:rPr lang="en-US" err="1"/>
              <a:t>CoARA</a:t>
            </a:r>
            <a:r>
              <a:rPr lang="en-US"/>
              <a:t> events, to create spaces for </a:t>
            </a:r>
            <a:r>
              <a:rPr lang="en-US" err="1"/>
              <a:t>discssion</a:t>
            </a:r>
            <a:r>
              <a:rPr lang="en-US"/>
              <a:t> around central </a:t>
            </a:r>
            <a:r>
              <a:rPr lang="en-US" err="1"/>
              <a:t>coara</a:t>
            </a:r>
            <a:r>
              <a:rPr lang="en-US"/>
              <a:t> matters and overall, to keep the reform as aligned as possible, but as diverse as necessary. I will bring you closer to these activities in a second but first let’s have a look at the growth of the coalition. </a:t>
            </a:r>
            <a:endParaRPr lang="fr-FR"/>
          </a:p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0F788F7-CED6-3AD5-C542-FF5EB0EDE3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202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Based</a:t>
            </a:r>
            <a:r>
              <a:rPr lang="fr-FR" dirty="0"/>
              <a:t> on a </a:t>
            </a:r>
            <a:r>
              <a:rPr lang="fr-FR" dirty="0" err="1"/>
              <a:t>bottom</a:t>
            </a:r>
            <a:r>
              <a:rPr lang="fr-FR" dirty="0"/>
              <a:t>-up </a:t>
            </a:r>
            <a:r>
              <a:rPr lang="fr-FR" dirty="0" err="1"/>
              <a:t>approach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members</a:t>
            </a:r>
            <a:r>
              <a:rPr lang="fr-FR" dirty="0"/>
              <a:t>’ </a:t>
            </a:r>
            <a:r>
              <a:rPr lang="fr-FR" dirty="0" err="1"/>
              <a:t>voluntary</a:t>
            </a:r>
            <a:r>
              <a:rPr lang="fr-FR" dirty="0"/>
              <a:t> </a:t>
            </a:r>
            <a:r>
              <a:rPr lang="fr-FR" dirty="0" err="1"/>
              <a:t>involvement</a:t>
            </a:r>
            <a:r>
              <a:rPr lang="fr-FR" dirty="0"/>
              <a:t>, </a:t>
            </a:r>
            <a:r>
              <a:rPr lang="fr-FR" dirty="0" err="1"/>
              <a:t>Working</a:t>
            </a:r>
            <a:r>
              <a:rPr lang="fr-FR" dirty="0"/>
              <a:t> Groups </a:t>
            </a:r>
            <a:r>
              <a:rPr lang="fr-FR" dirty="0" err="1"/>
              <a:t>operate</a:t>
            </a:r>
            <a:r>
              <a:rPr lang="fr-FR" dirty="0"/>
              <a:t> as ’</a:t>
            </a:r>
            <a:r>
              <a:rPr lang="fr-FR" dirty="0" err="1"/>
              <a:t>communities</a:t>
            </a:r>
            <a:r>
              <a:rPr lang="fr-FR" dirty="0"/>
              <a:t> of practice’, </a:t>
            </a:r>
            <a:r>
              <a:rPr lang="fr-FR" dirty="0" err="1"/>
              <a:t>providing</a:t>
            </a:r>
            <a:r>
              <a:rPr lang="fr-FR" dirty="0"/>
              <a:t> </a:t>
            </a:r>
            <a:r>
              <a:rPr lang="fr-FR" dirty="0" err="1"/>
              <a:t>mutual</a:t>
            </a:r>
            <a:r>
              <a:rPr lang="fr-FR" dirty="0"/>
              <a:t> </a:t>
            </a:r>
            <a:r>
              <a:rPr lang="fr-FR" dirty="0" err="1"/>
              <a:t>learning</a:t>
            </a:r>
            <a:r>
              <a:rPr lang="fr-FR" dirty="0"/>
              <a:t> and collaboration on </a:t>
            </a:r>
            <a:r>
              <a:rPr lang="fr-FR" dirty="0" err="1"/>
              <a:t>specific</a:t>
            </a:r>
            <a:r>
              <a:rPr lang="fr-FR" dirty="0"/>
              <a:t> </a:t>
            </a:r>
            <a:r>
              <a:rPr lang="fr-FR" dirty="0" err="1"/>
              <a:t>thematic</a:t>
            </a:r>
            <a:r>
              <a:rPr lang="fr-FR" dirty="0"/>
              <a:t> areas.</a:t>
            </a:r>
            <a:endParaRPr lang="en-US" dirty="0"/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992448-2ED1-47B9-ABBE-6207BE789E1B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666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58239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8C9B4-0808-A75C-C221-7A4B99275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24453E4-E5A9-8693-1ABA-353D826E34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1E9B4B7-2143-B21A-6B8D-3A53BBA357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>
              <a:ea typeface="Open Sans"/>
              <a:cs typeface="Open San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171F20-B5CE-F529-EE75-9AB76F7183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7617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0CDED-84AA-DDE0-666A-4125CD776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6666CF-9E5D-B246-33C1-2D8871FD69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D0A5EC5-5960-8C82-A4D8-EE465A1A6D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fr-FR" b="1"/>
              <a:t>As </a:t>
            </a:r>
            <a:r>
              <a:rPr lang="fr-FR" b="1" err="1"/>
              <a:t>oretty</a:t>
            </a:r>
            <a:r>
              <a:rPr lang="fr-FR" b="1"/>
              <a:t> </a:t>
            </a:r>
            <a:r>
              <a:rPr lang="fr-FR" b="1" err="1"/>
              <a:t>much</a:t>
            </a:r>
            <a:r>
              <a:rPr lang="fr-FR" b="1"/>
              <a:t> </a:t>
            </a:r>
            <a:r>
              <a:rPr lang="fr-FR" b="1" err="1"/>
              <a:t>reflected</a:t>
            </a:r>
            <a:r>
              <a:rPr lang="fr-FR" b="1"/>
              <a:t> in </a:t>
            </a:r>
            <a:r>
              <a:rPr lang="fr-FR" b="1" err="1"/>
              <a:t>WOs</a:t>
            </a:r>
            <a:r>
              <a:rPr lang="fr-FR" b="1"/>
              <a:t>. </a:t>
            </a:r>
            <a:r>
              <a:rPr lang="fr-FR" b="1" err="1"/>
              <a:t>Strengthen</a:t>
            </a:r>
            <a:r>
              <a:rPr lang="fr-FR" b="1"/>
              <a:t> </a:t>
            </a:r>
            <a:r>
              <a:rPr lang="fr-FR" b="1" err="1"/>
              <a:t>CoARA’s</a:t>
            </a:r>
            <a:r>
              <a:rPr lang="fr-FR" b="1"/>
              <a:t> </a:t>
            </a:r>
            <a:r>
              <a:rPr lang="fr-FR" b="1" err="1"/>
              <a:t>Operational</a:t>
            </a:r>
            <a:r>
              <a:rPr lang="fr-FR" b="1"/>
              <a:t> </a:t>
            </a:r>
            <a:r>
              <a:rPr lang="fr-FR" b="1" err="1"/>
              <a:t>Capacity</a:t>
            </a:r>
            <a:br>
              <a:rPr lang="fr-FR" b="1">
                <a:cs typeface="+mn-lt"/>
              </a:rPr>
            </a:br>
            <a:r>
              <a:rPr lang="fr-FR" b="1"/>
              <a:t> – </a:t>
            </a:r>
            <a:r>
              <a:rPr lang="fr-FR" b="1" err="1"/>
              <a:t>Provide</a:t>
            </a:r>
            <a:r>
              <a:rPr lang="fr-FR" b="1"/>
              <a:t> infrastructure, </a:t>
            </a:r>
            <a:r>
              <a:rPr lang="fr-FR" b="1" err="1"/>
              <a:t>resources</a:t>
            </a:r>
            <a:r>
              <a:rPr lang="fr-FR" b="1"/>
              <a:t>, and coordination to support </a:t>
            </a:r>
            <a:r>
              <a:rPr lang="fr-FR" b="1" err="1"/>
              <a:t>CoARA’s</a:t>
            </a:r>
            <a:r>
              <a:rPr lang="fr-FR" b="1"/>
              <a:t> </a:t>
            </a:r>
            <a:r>
              <a:rPr lang="fr-FR" b="1" err="1"/>
              <a:t>growing</a:t>
            </a:r>
            <a:r>
              <a:rPr lang="fr-FR" b="1"/>
              <a:t> </a:t>
            </a:r>
            <a:r>
              <a:rPr lang="fr-FR" b="1" err="1"/>
              <a:t>activities</a:t>
            </a:r>
            <a:r>
              <a:rPr lang="fr-FR" b="1"/>
              <a:t> and ambitions.</a:t>
            </a:r>
            <a:endParaRPr lang="en-US"/>
          </a:p>
          <a:p>
            <a:pPr marL="171450" indent="-171450">
              <a:buFont typeface="Arial"/>
              <a:buChar char="•"/>
            </a:pPr>
            <a:r>
              <a:rPr lang="fr-FR" b="1"/>
              <a:t>Catalyse Reform and </a:t>
            </a:r>
            <a:r>
              <a:rPr lang="fr-FR" b="1" err="1"/>
              <a:t>Institutional</a:t>
            </a:r>
            <a:r>
              <a:rPr lang="fr-FR" b="1"/>
              <a:t> Change</a:t>
            </a:r>
            <a:br>
              <a:rPr lang="fr-FR" b="1">
                <a:cs typeface="+mn-lt"/>
              </a:rPr>
            </a:br>
            <a:r>
              <a:rPr lang="fr-FR" b="1"/>
              <a:t> – Advance </a:t>
            </a:r>
            <a:r>
              <a:rPr lang="fr-FR" b="1" err="1"/>
              <a:t>knowledge</a:t>
            </a:r>
            <a:r>
              <a:rPr lang="fr-FR" b="1"/>
              <a:t> </a:t>
            </a:r>
            <a:r>
              <a:rPr lang="fr-FR" b="1" err="1"/>
              <a:t>development</a:t>
            </a:r>
            <a:r>
              <a:rPr lang="fr-FR" b="1"/>
              <a:t>, </a:t>
            </a:r>
            <a:r>
              <a:rPr lang="fr-FR" b="1" err="1"/>
              <a:t>policy</a:t>
            </a:r>
            <a:r>
              <a:rPr lang="fr-FR" b="1"/>
              <a:t> </a:t>
            </a:r>
            <a:r>
              <a:rPr lang="fr-FR" b="1" err="1"/>
              <a:t>evolution</a:t>
            </a:r>
            <a:r>
              <a:rPr lang="fr-FR" b="1"/>
              <a:t>, and transformation of </a:t>
            </a:r>
            <a:r>
              <a:rPr lang="fr-FR" b="1" err="1"/>
              <a:t>research</a:t>
            </a:r>
            <a:r>
              <a:rPr lang="fr-FR" b="1"/>
              <a:t> </a:t>
            </a:r>
            <a:r>
              <a:rPr lang="fr-FR" b="1" err="1"/>
              <a:t>assessment</a:t>
            </a:r>
            <a:r>
              <a:rPr lang="fr-FR" b="1"/>
              <a:t> practices.</a:t>
            </a:r>
            <a:endParaRPr lang="fr-FR"/>
          </a:p>
          <a:p>
            <a:pPr marL="171450" indent="-171450">
              <a:buFont typeface="Arial"/>
              <a:buChar char="•"/>
            </a:pPr>
            <a:r>
              <a:rPr lang="fr-FR" b="1"/>
              <a:t>Enable </a:t>
            </a:r>
            <a:r>
              <a:rPr lang="fr-FR" b="1" err="1"/>
              <a:t>Knowledge</a:t>
            </a:r>
            <a:r>
              <a:rPr lang="fr-FR" b="1"/>
              <a:t> Sharing</a:t>
            </a:r>
            <a:br>
              <a:rPr lang="fr-FR" b="1">
                <a:cs typeface="+mn-lt"/>
              </a:rPr>
            </a:br>
            <a:r>
              <a:rPr lang="fr-FR" b="1"/>
              <a:t> – </a:t>
            </a:r>
            <a:r>
              <a:rPr lang="fr-FR" b="1" err="1"/>
              <a:t>Facilitate</a:t>
            </a:r>
            <a:r>
              <a:rPr lang="fr-FR" b="1"/>
              <a:t> the collection, exchange, and </a:t>
            </a:r>
            <a:r>
              <a:rPr lang="fr-FR" b="1" err="1"/>
              <a:t>synthesis</a:t>
            </a:r>
            <a:r>
              <a:rPr lang="fr-FR" b="1"/>
              <a:t> of information </a:t>
            </a:r>
            <a:r>
              <a:rPr lang="fr-FR" b="1" err="1"/>
              <a:t>among</a:t>
            </a:r>
            <a:r>
              <a:rPr lang="fr-FR" b="1"/>
              <a:t> </a:t>
            </a:r>
            <a:r>
              <a:rPr lang="fr-FR" b="1" err="1"/>
              <a:t>CoARA</a:t>
            </a:r>
            <a:r>
              <a:rPr lang="fr-FR" b="1"/>
              <a:t> </a:t>
            </a:r>
            <a:r>
              <a:rPr lang="fr-FR" b="1" err="1"/>
              <a:t>members</a:t>
            </a:r>
            <a:r>
              <a:rPr lang="fr-FR" b="1"/>
              <a:t> and </a:t>
            </a:r>
            <a:r>
              <a:rPr lang="fr-FR" b="1" err="1"/>
              <a:t>beyond</a:t>
            </a:r>
            <a:r>
              <a:rPr lang="fr-FR" b="1"/>
              <a:t>.</a:t>
            </a:r>
            <a:endParaRPr lang="fr-FR"/>
          </a:p>
          <a:p>
            <a:pPr marL="171450" indent="-171450">
              <a:buFont typeface="Arial"/>
              <a:buChar char="•"/>
            </a:pPr>
            <a:r>
              <a:rPr lang="fr-FR" b="1"/>
              <a:t>Expand and </a:t>
            </a:r>
            <a:r>
              <a:rPr lang="fr-FR" b="1" err="1"/>
              <a:t>Empower</a:t>
            </a:r>
            <a:r>
              <a:rPr lang="fr-FR" b="1"/>
              <a:t> </a:t>
            </a:r>
            <a:r>
              <a:rPr lang="fr-FR" b="1" err="1"/>
              <a:t>Membership</a:t>
            </a:r>
            <a:br>
              <a:rPr lang="fr-FR" b="1">
                <a:cs typeface="+mn-lt"/>
              </a:rPr>
            </a:br>
            <a:r>
              <a:rPr lang="fr-FR" b="1"/>
              <a:t> – </a:t>
            </a:r>
            <a:r>
              <a:rPr lang="fr-FR" b="1" err="1"/>
              <a:t>Grow</a:t>
            </a:r>
            <a:r>
              <a:rPr lang="fr-FR" b="1"/>
              <a:t> the </a:t>
            </a:r>
            <a:r>
              <a:rPr lang="fr-FR" b="1" err="1"/>
              <a:t>Coalition’s</a:t>
            </a:r>
            <a:r>
              <a:rPr lang="fr-FR" b="1"/>
              <a:t> </a:t>
            </a:r>
            <a:r>
              <a:rPr lang="fr-FR" b="1" err="1"/>
              <a:t>reach</a:t>
            </a:r>
            <a:r>
              <a:rPr lang="fr-FR" b="1"/>
              <a:t> </a:t>
            </a:r>
            <a:r>
              <a:rPr lang="fr-FR" b="1" err="1"/>
              <a:t>within</a:t>
            </a:r>
            <a:r>
              <a:rPr lang="fr-FR" b="1"/>
              <a:t> Europe and </a:t>
            </a:r>
            <a:r>
              <a:rPr lang="fr-FR" b="1" err="1"/>
              <a:t>internationally</a:t>
            </a:r>
            <a:r>
              <a:rPr lang="fr-FR" b="1"/>
              <a:t>, </a:t>
            </a:r>
            <a:r>
              <a:rPr lang="fr-FR" b="1" err="1"/>
              <a:t>engaging</a:t>
            </a:r>
            <a:r>
              <a:rPr lang="fr-FR" b="1"/>
              <a:t> new </a:t>
            </a:r>
            <a:r>
              <a:rPr lang="fr-FR" b="1" err="1"/>
              <a:t>actors</a:t>
            </a:r>
            <a:r>
              <a:rPr lang="fr-FR" b="1"/>
              <a:t> and building </a:t>
            </a:r>
            <a:r>
              <a:rPr lang="fr-FR" b="1" err="1"/>
              <a:t>momentum</a:t>
            </a:r>
            <a:r>
              <a:rPr lang="fr-FR" b="1"/>
              <a:t>.</a:t>
            </a:r>
            <a:endParaRPr lang="fr-FR"/>
          </a:p>
          <a:p>
            <a:endParaRPr lang="fr-FR">
              <a:ea typeface="Open Sans"/>
              <a:cs typeface="Open San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08B8EA-3D19-F97C-D477-44AE6D4F91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09267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B57FE-EBF5-6730-188A-FDAB62477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B7D128F-709C-6478-07ED-83C1CE73CF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ECEAE69-BDEB-20ED-B37F-08E16F319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>
              <a:ea typeface="Open Sans"/>
              <a:cs typeface="Open San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676766-8A35-DC23-FC60-538AB65688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57852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63197-928E-0132-3E8E-50F5ED29D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E0092E0-EF47-7CC7-695C-3446A4E333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EAE0664-F15F-2C01-EE24-704C22A61B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>
              <a:ea typeface="Open Sans"/>
              <a:cs typeface="Open San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23CEC4-C75B-1EC5-5AC0-EB8FE8864D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02647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3066D-920A-A76E-43C6-323B36575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22EDE54-5159-16B3-C18F-CFF4781E86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2E47AF-534C-8261-324E-3ABBE9DEB1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>
              <a:ea typeface="Open Sans"/>
              <a:cs typeface="Open San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3AB64B-13D2-0B35-8DF7-7659DF2034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81811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3195B-8F47-A1B0-7A4A-6FF7C1F1E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CD7ADED-4B5B-F6E5-D18C-3349726D8E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2CB5F59-5D94-7A6C-453F-C49B728E01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To further support implementation</a:t>
            </a:r>
            <a:endParaRPr lang="en-US">
              <a:ea typeface="Calibri"/>
              <a:cs typeface="Calibri"/>
            </a:endParaRPr>
          </a:p>
          <a:p>
            <a:pPr marL="171450" indent="-171450">
              <a:buFont typeface="Calibri"/>
              <a:buChar char="-"/>
            </a:pPr>
            <a:r>
              <a:rPr lang="en-US">
                <a:cs typeface="Calibri"/>
              </a:rPr>
              <a:t>Objective, emphasize again that the call targets institutional change</a:t>
            </a:r>
            <a:endParaRPr lang="fr-FR">
              <a:ea typeface="Calibri"/>
              <a:cs typeface="Calibri"/>
            </a:endParaRPr>
          </a:p>
          <a:p>
            <a:pPr marL="171450" indent="-171450">
              <a:buFont typeface="Calibri"/>
              <a:buChar char="-"/>
            </a:pPr>
            <a:r>
              <a:rPr lang="en-US">
                <a:cs typeface="Calibri"/>
              </a:rPr>
              <a:t>Timeline, status of applications received</a:t>
            </a:r>
            <a:endParaRPr lang="en-US">
              <a:ea typeface="Calibri"/>
              <a:cs typeface="Calibri"/>
            </a:endParaRPr>
          </a:p>
          <a:p>
            <a:pPr marL="171450" indent="-171450">
              <a:buFont typeface="Calibri"/>
              <a:buChar char="-"/>
            </a:pPr>
            <a:r>
              <a:rPr lang="en-US">
                <a:cs typeface="Calibri"/>
              </a:rPr>
              <a:t>Highlight the recording and documentation of the info session last week 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9C035A-ED4A-594C-7733-C236D283F5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0588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ADB8A-BA3F-C456-3609-9658BBB41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4795EF9-21C1-BCAF-5251-207DE6AF7E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DDE1C25-3A86-8795-06B7-7405E6C81D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745279-069A-71E5-685B-348348777A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9028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F2504-2E58-52AE-FA2B-D19862DE0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67DD63C-CD0E-433E-BE1A-487EE120B4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59745CA-E03A-6F0C-ABDC-D1C64BDB0D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9B2EA2-2771-501E-A04D-1A18C2988B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69852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15239-6C8D-1B0B-BB09-33C4855F4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CCF4C40-12FC-3D58-18F6-7C6619278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D0C391-B4D2-CA4D-80B3-7A59D9705C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25A269-4372-BB8F-B692-4C56797173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80619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It cannot be emphasized enough how much All the different activities and actor groups (NCs, WGS) contribute to the impact of </a:t>
            </a:r>
            <a:r>
              <a:rPr lang="en-GB" dirty="0" err="1"/>
              <a:t>CoARA</a:t>
            </a:r>
            <a:r>
              <a:rPr lang="en-GB" dirty="0"/>
              <a:t>. Even as early around the 2nd anniversary of publishing the ARRA, we see some early impact that is worth showcasing. </a:t>
            </a:r>
            <a:endParaRPr lang="en-GB" dirty="0">
              <a:cs typeface="Calibri"/>
            </a:endParaRPr>
          </a:p>
          <a:p>
            <a:r>
              <a:rPr lang="en-GB" dirty="0">
                <a:cs typeface="Calibri"/>
              </a:rPr>
              <a:t>Looking</a:t>
            </a:r>
            <a:r>
              <a:rPr lang="en-GB" dirty="0">
                <a:ea typeface="Calibri"/>
                <a:cs typeface="Calibri"/>
              </a:rPr>
              <a:t> at the impact (ARRA and) </a:t>
            </a:r>
            <a:r>
              <a:rPr lang="en-GB" dirty="0" err="1">
                <a:ea typeface="Calibri"/>
                <a:cs typeface="Calibri"/>
              </a:rPr>
              <a:t>CoARA</a:t>
            </a:r>
            <a:r>
              <a:rPr lang="en-GB" dirty="0">
                <a:ea typeface="Calibri"/>
                <a:cs typeface="Calibri"/>
              </a:rPr>
              <a:t> has on the national and international research policy landscape, we are proud to see an explicit reference of </a:t>
            </a:r>
            <a:r>
              <a:rPr lang="en-GB" dirty="0" err="1">
                <a:ea typeface="Calibri"/>
                <a:cs typeface="Calibri"/>
              </a:rPr>
              <a:t>CoARA</a:t>
            </a:r>
            <a:r>
              <a:rPr lang="en-GB" dirty="0">
                <a:ea typeface="Calibri"/>
                <a:cs typeface="Calibri"/>
              </a:rPr>
              <a:t> </a:t>
            </a:r>
            <a:r>
              <a:rPr lang="en-GB" dirty="0"/>
              <a:t>in the UK REF </a:t>
            </a:r>
            <a:r>
              <a:rPr lang="en-GB" b="1" dirty="0"/>
              <a:t>Initial Guidance </a:t>
            </a:r>
            <a:r>
              <a:rPr lang="en-GB" dirty="0"/>
              <a:t>and </a:t>
            </a:r>
            <a:r>
              <a:rPr lang="en-GB" dirty="0">
                <a:ea typeface="Calibri"/>
                <a:cs typeface="Calibri"/>
              </a:rPr>
              <a:t>the recent change in ERC's new evaluation criteria which can even be considered as an instance of implementation of </a:t>
            </a:r>
            <a:r>
              <a:rPr lang="en-GB" dirty="0" err="1">
                <a:ea typeface="Calibri"/>
                <a:cs typeface="Calibri"/>
              </a:rPr>
              <a:t>CoARA</a:t>
            </a:r>
            <a:r>
              <a:rPr lang="en-GB" dirty="0">
                <a:ea typeface="Calibri"/>
                <a:cs typeface="Calibri"/>
              </a:rPr>
              <a:t> </a:t>
            </a:r>
            <a:r>
              <a:rPr lang="en-GB" dirty="0"/>
              <a:t>These, we believe, are significant </a:t>
            </a:r>
            <a:r>
              <a:rPr lang="en-GB" dirty="0" err="1"/>
              <a:t>stept</a:t>
            </a:r>
            <a:r>
              <a:rPr lang="en-GB" dirty="0"/>
              <a:t> to </a:t>
            </a:r>
            <a:r>
              <a:rPr lang="en-GB" dirty="0">
                <a:cs typeface="Calibri"/>
              </a:rPr>
              <a:t>recognise</a:t>
            </a:r>
            <a:r>
              <a:rPr lang="en-GB" dirty="0">
                <a:ea typeface="Calibri"/>
                <a:cs typeface="Calibri"/>
              </a:rPr>
              <a:t> diverse career paths and out the weight away from prestige-based indicators. </a:t>
            </a:r>
            <a:endParaRPr lang="en-GB" dirty="0">
              <a:cs typeface="Calibri"/>
            </a:endParaRPr>
          </a:p>
          <a:p>
            <a:endParaRPr lang="en-GB" dirty="0">
              <a:cs typeface="Calibri"/>
            </a:endParaRPr>
          </a:p>
          <a:p>
            <a:r>
              <a:rPr lang="en-GB" dirty="0">
                <a:cs typeface="Calibri"/>
              </a:rPr>
              <a:t>To better understand/to gain insight on the gravity of the policy discourse around </a:t>
            </a:r>
            <a:r>
              <a:rPr lang="en-GB" dirty="0" err="1">
                <a:cs typeface="Calibri"/>
              </a:rPr>
              <a:t>CoARA</a:t>
            </a:r>
            <a:r>
              <a:rPr lang="en-GB" dirty="0">
                <a:cs typeface="Calibri"/>
              </a:rPr>
              <a:t>,  recently we checked mentions of </a:t>
            </a:r>
            <a:r>
              <a:rPr lang="en-GB" dirty="0" err="1">
                <a:cs typeface="Calibri"/>
              </a:rPr>
              <a:t>CoARA</a:t>
            </a:r>
            <a:r>
              <a:rPr lang="en-GB" dirty="0">
                <a:cs typeface="Calibri"/>
              </a:rPr>
              <a:t> (simple keyword search, manual quality checks) in Overton, a database indexing policy document worldwide, and we found 160+ documents with explicit mentions of </a:t>
            </a:r>
            <a:r>
              <a:rPr lang="en-GB" dirty="0" err="1">
                <a:cs typeface="Calibri"/>
              </a:rPr>
              <a:t>CoARA</a:t>
            </a:r>
            <a:r>
              <a:rPr lang="en-GB" dirty="0">
                <a:cs typeface="Calibri"/>
              </a:rPr>
              <a:t>, from more than 20 countries and 15 governmental sources, including the Gov. Of Japan and the Gov. of Uruguay. </a:t>
            </a:r>
            <a:endParaRPr lang="en-GB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992448-2ED1-47B9-ABBE-6207BE789E1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34850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/>
              <a:t>To finish with, we keep an eye on the early impact </a:t>
            </a:r>
            <a:r>
              <a:rPr lang="en-GB" err="1"/>
              <a:t>CoARA</a:t>
            </a:r>
            <a:r>
              <a:rPr lang="en-GB"/>
              <a:t> has on the national and international research policy landscape. You can see here a small snapshot, really </a:t>
            </a:r>
            <a:r>
              <a:rPr lang="en-GB" err="1"/>
              <a:t>tjust</a:t>
            </a:r>
            <a:r>
              <a:rPr lang="en-GB"/>
              <a:t> a small token of the gravity of the policy discourse around </a:t>
            </a:r>
            <a:r>
              <a:rPr lang="en-GB" err="1"/>
              <a:t>CoARA</a:t>
            </a:r>
            <a:r>
              <a:rPr lang="en-GB"/>
              <a:t>,  policy documents where </a:t>
            </a:r>
            <a:r>
              <a:rPr lang="en-GB" err="1"/>
              <a:t>CoARA</a:t>
            </a:r>
            <a:r>
              <a:rPr lang="en-GB"/>
              <a:t> has been discussed from all corners of the world, from left to right: (to add just the titles of reports here and country) </a:t>
            </a:r>
            <a:endParaRPr lang="fr-FR"/>
          </a:p>
          <a:p>
            <a:endParaRPr lang="en-GB"/>
          </a:p>
          <a:p>
            <a:endParaRPr lang="en-GB">
              <a:ea typeface="Calibri"/>
              <a:cs typeface="Calibri"/>
            </a:endParaRPr>
          </a:p>
          <a:p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992448-2ED1-47B9-ABBE-6207BE789E1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34850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804DC-FBA0-AA91-6B31-DE303932F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BFE2C38-6CE5-71CA-12B3-D5CAD277C6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67B8799-F9EA-4783-FCEE-33A9CB0395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>
              <a:ea typeface="Open Sans"/>
              <a:cs typeface="Open San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774449-E49A-3E34-989C-B7E9C4AAAF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73656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46CB1-90AB-69E5-3211-573F950E9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328520-67BD-11E6-03BF-3B091A46FA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81051CB-90B0-845C-7742-0143AEA631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>
              <a:ea typeface="Open Sans"/>
              <a:cs typeface="Open San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7AD82E-DAAA-90CB-A534-394DF0A9CA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4888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go though highlighting resources listed here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96B49F-DC1C-4E5A-B92C-A4311F98DBC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00322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93C37-7A8A-A28F-539C-B411A7E13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CAC065-EA0A-46F5-C7F2-A49320E1FC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1FC2308-80B2-9C57-A129-A6C74ACA21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For technical issues, feel free to contact Secretariat in the chat 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AE21E38-96A9-2E38-509B-90F625D011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992448-2ED1-47B9-ABBE-6207BE789E1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019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>
              <a:latin typeface="Open Sans" panose="020B06060305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0186" y="2307620"/>
            <a:ext cx="8492456" cy="627696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400" b="1" i="0" strike="noStrike" cap="all" baseline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731930E-D4DD-34B6-1A17-307FDF24F2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30186" y="3782546"/>
            <a:ext cx="8492456" cy="439947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lang="en-US" sz="3200" kern="1200" dirty="0">
                <a:solidFill>
                  <a:srgbClr val="00B7F1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69580E7-92FB-C702-DD1D-FB52E8EB9A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356435" y="5146937"/>
            <a:ext cx="2836764" cy="171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 logo with a blue and white sun&#10;&#10;Description automatically generated">
            <a:extLst>
              <a:ext uri="{FF2B5EF4-FFF2-40B4-BE49-F238E27FC236}">
                <a16:creationId xmlns:a16="http://schemas.microsoft.com/office/drawing/2014/main" id="{7F2C39A8-0A55-503C-B47C-B938BA7914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11" y="-1625048"/>
            <a:ext cx="3876675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675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9799366-67A0-33BD-6498-8DE680F4C7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356435" y="5146937"/>
            <a:ext cx="2836764" cy="171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Espace réservé du texte 17"/>
          <p:cNvSpPr>
            <a:spLocks noGrp="1"/>
          </p:cNvSpPr>
          <p:nvPr>
            <p:ph type="body" sz="quarter" idx="13"/>
          </p:nvPr>
        </p:nvSpPr>
        <p:spPr>
          <a:xfrm>
            <a:off x="1431385" y="2134475"/>
            <a:ext cx="8492456" cy="1573389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sz="4800" b="1" i="0" cap="all" baseline="0">
                <a:solidFill>
                  <a:srgbClr val="0F0F55"/>
                </a:solidFill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Espace réservé du texte 36"/>
          <p:cNvSpPr>
            <a:spLocks noGrp="1"/>
          </p:cNvSpPr>
          <p:nvPr>
            <p:ph type="body" sz="quarter" idx="14"/>
          </p:nvPr>
        </p:nvSpPr>
        <p:spPr>
          <a:xfrm>
            <a:off x="1431385" y="3975099"/>
            <a:ext cx="8493125" cy="648659"/>
          </a:xfrm>
          <a:prstGeom prst="rect">
            <a:avLst/>
          </a:prstGeom>
        </p:spPr>
        <p:txBody>
          <a:bodyPr lIns="0"/>
          <a:lstStyle>
            <a:lvl1pPr marL="0" indent="0">
              <a:buFontTx/>
              <a:buNone/>
              <a:defRPr sz="2800" b="1" i="0" cap="all" baseline="0">
                <a:ln w="19050">
                  <a:solidFill>
                    <a:schemeClr val="bg1"/>
                  </a:solidFill>
                </a:ln>
                <a:solidFill>
                  <a:srgbClr val="00B0F0"/>
                </a:solidFill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56338306-A89E-3236-4C3C-D2358C9369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8366" y="222864"/>
            <a:ext cx="2644230" cy="73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971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9799366-67A0-33BD-6498-8DE680F4C7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356435" y="5146937"/>
            <a:ext cx="2836764" cy="171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 userDrawn="1"/>
        </p:nvSpPr>
        <p:spPr>
          <a:xfrm>
            <a:off x="0" y="0"/>
            <a:ext cx="12192000" cy="2579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35" name="Espace réservé du texte 17"/>
          <p:cNvSpPr>
            <a:spLocks noGrp="1"/>
          </p:cNvSpPr>
          <p:nvPr>
            <p:ph type="body" sz="quarter" idx="13" hasCustomPrompt="1"/>
          </p:nvPr>
        </p:nvSpPr>
        <p:spPr>
          <a:xfrm>
            <a:off x="1457556" y="3444287"/>
            <a:ext cx="8492456" cy="700705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b="1" i="0" cap="all" baseline="0">
                <a:solidFill>
                  <a:srgbClr val="0F0F55"/>
                </a:solidFill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Espace réservé du texte 36"/>
          <p:cNvSpPr>
            <a:spLocks noGrp="1"/>
          </p:cNvSpPr>
          <p:nvPr>
            <p:ph type="body" sz="quarter" idx="14"/>
          </p:nvPr>
        </p:nvSpPr>
        <p:spPr>
          <a:xfrm>
            <a:off x="1457556" y="2087867"/>
            <a:ext cx="8493125" cy="1183408"/>
          </a:xfrm>
          <a:prstGeom prst="rect">
            <a:avLst/>
          </a:prstGeom>
        </p:spPr>
        <p:txBody>
          <a:bodyPr lIns="0"/>
          <a:lstStyle>
            <a:lvl1pPr marL="0" indent="0">
              <a:buFontTx/>
              <a:buNone/>
              <a:defRPr sz="4800" b="1" i="0" cap="all" baseline="0">
                <a:ln w="19050">
                  <a:solidFill>
                    <a:schemeClr val="bg1"/>
                  </a:solidFill>
                </a:ln>
                <a:solidFill>
                  <a:srgbClr val="0F0F55"/>
                </a:solidFill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Espace réservé du texte 17">
            <a:extLst>
              <a:ext uri="{FF2B5EF4-FFF2-40B4-BE49-F238E27FC236}">
                <a16:creationId xmlns:a16="http://schemas.microsoft.com/office/drawing/2014/main" id="{E25D77C7-3017-1F80-B55E-352A573658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57556" y="4326629"/>
            <a:ext cx="8492456" cy="439947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lang="en-US" sz="1800" kern="1200" dirty="0">
                <a:solidFill>
                  <a:srgbClr val="00B7F1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6657916-E564-B24E-B055-A0FCEDAB8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7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B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>
              <a:latin typeface="Open Sans" panose="020B06060305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7578" y="2627592"/>
            <a:ext cx="10335794" cy="801408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lang="en-US" sz="4000" b="1" i="0" strike="noStrike" kern="1200" cap="all" baseline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 Medium" panose="00000600000000000000" pitchFamily="2" charset="0"/>
                <a:ea typeface="Open Sans" charset="0"/>
                <a:cs typeface="Poppins Medium" panose="000006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9691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017D454-76CB-0E24-7501-C60881A972F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B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>
              <a:latin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24D1E3-2F7A-1E40-5240-008BC329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422" y="210657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557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017D454-76CB-0E24-7501-C60881A972F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B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>
              <a:latin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24D1E3-2F7A-1E40-5240-008BC329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52" y="2589656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674C93-4E26-A2C4-5F46-B2C52946B009}"/>
              </a:ext>
            </a:extLst>
          </p:cNvPr>
          <p:cNvPicPr/>
          <p:nvPr userDrawn="1"/>
        </p:nvPicPr>
        <p:blipFill>
          <a:blip r:embed="rId2">
            <a:alphaModFix amt="31000"/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49596"/>
          <a:stretch/>
        </p:blipFill>
        <p:spPr>
          <a:xfrm>
            <a:off x="0" y="3690162"/>
            <a:ext cx="12192000" cy="323906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8878B7-96BF-D529-91D7-98693FB2C9E4}"/>
              </a:ext>
            </a:extLst>
          </p:cNvPr>
          <p:cNvCxnSpPr/>
          <p:nvPr userDrawn="1"/>
        </p:nvCxnSpPr>
        <p:spPr>
          <a:xfrm>
            <a:off x="0" y="3690162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9708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4919" y="1321624"/>
            <a:ext cx="7002162" cy="4291776"/>
          </a:xfrm>
          <a:prstGeom prst="rect">
            <a:avLst/>
          </a:prstGeom>
          <a:solidFill>
            <a:srgbClr val="00B8F2">
              <a:alpha val="20000"/>
            </a:srgbClr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 sz="3200" i="0" baseline="0">
                <a:solidFill>
                  <a:srgbClr val="004494"/>
                </a:solidFill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Image 6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1680874" y="570883"/>
            <a:ext cx="1219200" cy="1041400"/>
          </a:xfrm>
          <a:prstGeom prst="rect">
            <a:avLst/>
          </a:prstGeom>
        </p:spPr>
      </p:pic>
      <p:pic>
        <p:nvPicPr>
          <p:cNvPr id="8" name="Image 7"/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9273449" y="5299227"/>
            <a:ext cx="13970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164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17611"/>
            <a:ext cx="10571998" cy="1172299"/>
          </a:xfrm>
        </p:spPr>
        <p:txBody>
          <a:bodyPr lIns="90000" anchor="t" anchorCtr="0"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000" y="1627530"/>
            <a:ext cx="10554574" cy="396649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C3EA1D6-2DF7-C647-9915-9698C6C0D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680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1892299"/>
            <a:ext cx="5185873" cy="396875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1892299"/>
            <a:ext cx="5194583" cy="39687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9EE5771-2479-F7A7-2B09-B76CB6D0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17611"/>
            <a:ext cx="10571998" cy="1172299"/>
          </a:xfrm>
        </p:spPr>
        <p:txBody>
          <a:bodyPr lIns="90000" anchor="t" anchorCtr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464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720000"/>
            <a:ext cx="10571998" cy="1172299"/>
          </a:xfrm>
        </p:spPr>
        <p:txBody>
          <a:bodyPr anchor="t" anchorCtr="0"/>
          <a:lstStyle>
            <a:lvl1pPr>
              <a:defRPr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1892299"/>
            <a:ext cx="5185873" cy="396875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 sz="240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 sz="200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 sz="180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 sz="160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 sz="160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1892299"/>
            <a:ext cx="5194583" cy="39687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 sz="240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 sz="200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 sz="180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 sz="160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 sz="160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147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53060"/>
            <a:ext cx="10571998" cy="641023"/>
          </a:xfrm>
          <a:prstGeom prst="rect">
            <a:avLst/>
          </a:prstGeom>
        </p:spPr>
        <p:txBody>
          <a:bodyPr anchor="t" anchorCtr="0"/>
          <a:lstStyle>
            <a:lvl1pPr>
              <a:defRPr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1892299"/>
            <a:ext cx="5185873" cy="396875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1892299"/>
            <a:ext cx="5194583" cy="39687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5C54D50-651B-A44F-FA6B-5C926F3A2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0" i="0" baseline="0">
                <a:solidFill>
                  <a:srgbClr val="002060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5A9EFC-249D-2E0C-A162-2E2EBF6B04BF}"/>
              </a:ext>
            </a:extLst>
          </p:cNvPr>
          <p:cNvSpPr/>
          <p:nvPr userDrawn="1"/>
        </p:nvSpPr>
        <p:spPr>
          <a:xfrm>
            <a:off x="11382000" y="6726194"/>
            <a:ext cx="810000" cy="131806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670AC9D2-48E3-EDD3-41CD-A197B6967EDD}"/>
              </a:ext>
            </a:extLst>
          </p:cNvPr>
          <p:cNvSpPr/>
          <p:nvPr userDrawn="1"/>
        </p:nvSpPr>
        <p:spPr>
          <a:xfrm>
            <a:off x="0" y="1260611"/>
            <a:ext cx="715397" cy="0"/>
          </a:xfrm>
          <a:prstGeom prst="line">
            <a:avLst/>
          </a:prstGeom>
          <a:ln w="97419" cap="flat">
            <a:solidFill>
              <a:srgbClr val="00206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177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17612"/>
            <a:ext cx="10571998" cy="729702"/>
          </a:xfrm>
          <a:prstGeom prst="rect">
            <a:avLst/>
          </a:prstGeom>
        </p:spPr>
        <p:txBody>
          <a:bodyPr lIns="90000" anchor="t" anchorCtr="0"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1892299"/>
            <a:ext cx="10554574" cy="396649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25D51A3-F9CD-3C90-9EFE-53514B7C84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0" i="0" baseline="0">
                <a:solidFill>
                  <a:srgbClr val="002060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35099A-B675-9107-9F52-86519E5CA012}"/>
              </a:ext>
            </a:extLst>
          </p:cNvPr>
          <p:cNvSpPr/>
          <p:nvPr userDrawn="1"/>
        </p:nvSpPr>
        <p:spPr>
          <a:xfrm>
            <a:off x="11382000" y="6726194"/>
            <a:ext cx="810000" cy="131806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04B403D7-F229-B976-CF67-DACB60B917BB}"/>
              </a:ext>
            </a:extLst>
          </p:cNvPr>
          <p:cNvSpPr/>
          <p:nvPr userDrawn="1"/>
        </p:nvSpPr>
        <p:spPr>
          <a:xfrm>
            <a:off x="0" y="1260611"/>
            <a:ext cx="715397" cy="0"/>
          </a:xfrm>
          <a:prstGeom prst="line">
            <a:avLst/>
          </a:prstGeom>
          <a:ln w="97419" cap="flat">
            <a:solidFill>
              <a:srgbClr val="00206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64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9799366-67A0-33BD-6498-8DE680F4C7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356435" y="5146937"/>
            <a:ext cx="2836764" cy="171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 userDrawn="1"/>
        </p:nvSpPr>
        <p:spPr>
          <a:xfrm>
            <a:off x="0" y="0"/>
            <a:ext cx="12192000" cy="2579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35" name="Espace réservé du texte 17"/>
          <p:cNvSpPr>
            <a:spLocks noGrp="1"/>
          </p:cNvSpPr>
          <p:nvPr>
            <p:ph type="body" sz="quarter" idx="13" hasCustomPrompt="1"/>
          </p:nvPr>
        </p:nvSpPr>
        <p:spPr>
          <a:xfrm>
            <a:off x="1457556" y="3444287"/>
            <a:ext cx="8492456" cy="700705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b="1" i="0" cap="all" baseline="0">
                <a:solidFill>
                  <a:srgbClr val="0F0F55"/>
                </a:solidFill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Espace réservé du texte 36"/>
          <p:cNvSpPr>
            <a:spLocks noGrp="1"/>
          </p:cNvSpPr>
          <p:nvPr>
            <p:ph type="body" sz="quarter" idx="14"/>
          </p:nvPr>
        </p:nvSpPr>
        <p:spPr>
          <a:xfrm>
            <a:off x="1457556" y="2087867"/>
            <a:ext cx="8493125" cy="1183408"/>
          </a:xfrm>
          <a:prstGeom prst="rect">
            <a:avLst/>
          </a:prstGeom>
        </p:spPr>
        <p:txBody>
          <a:bodyPr lIns="0"/>
          <a:lstStyle>
            <a:lvl1pPr marL="0" indent="0">
              <a:buFontTx/>
              <a:buNone/>
              <a:defRPr sz="4800" b="1" i="0" cap="all" baseline="0">
                <a:ln w="19050">
                  <a:solidFill>
                    <a:schemeClr val="bg1"/>
                  </a:solidFill>
                </a:ln>
                <a:solidFill>
                  <a:srgbClr val="0F0F55"/>
                </a:solidFill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Espace réservé du texte 17">
            <a:extLst>
              <a:ext uri="{FF2B5EF4-FFF2-40B4-BE49-F238E27FC236}">
                <a16:creationId xmlns:a16="http://schemas.microsoft.com/office/drawing/2014/main" id="{E25D77C7-3017-1F80-B55E-352A573658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57556" y="4326629"/>
            <a:ext cx="8492456" cy="439947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lang="en-US" sz="1800" kern="1200" dirty="0">
                <a:solidFill>
                  <a:srgbClr val="00B7F1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6657916-E564-B24E-B055-A0FCEDAB8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037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B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>
              <a:latin typeface="Open Sans" panose="020B06060305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7578" y="2627592"/>
            <a:ext cx="10335794" cy="801408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lang="en-US" sz="4000" b="1" i="0" strike="noStrike" kern="1200" cap="all" baseline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 Medium" panose="00000600000000000000" pitchFamily="2" charset="0"/>
                <a:ea typeface="Open Sans" charset="0"/>
                <a:cs typeface="Poppins Medium" panose="000006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0820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9799366-67A0-33BD-6498-8DE680F4C7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356435" y="5146937"/>
            <a:ext cx="2836764" cy="171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 userDrawn="1"/>
        </p:nvSpPr>
        <p:spPr>
          <a:xfrm>
            <a:off x="0" y="0"/>
            <a:ext cx="12192000" cy="2579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35" name="Espace réservé du texte 17"/>
          <p:cNvSpPr>
            <a:spLocks noGrp="1"/>
          </p:cNvSpPr>
          <p:nvPr>
            <p:ph type="body" sz="quarter" idx="13" hasCustomPrompt="1"/>
          </p:nvPr>
        </p:nvSpPr>
        <p:spPr>
          <a:xfrm>
            <a:off x="1457556" y="3940306"/>
            <a:ext cx="8492456" cy="700705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b="1" i="0" cap="all" baseline="0">
                <a:solidFill>
                  <a:srgbClr val="0F0F55"/>
                </a:solidFill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Espace réservé du texte 36"/>
          <p:cNvSpPr>
            <a:spLocks noGrp="1"/>
          </p:cNvSpPr>
          <p:nvPr>
            <p:ph type="body" sz="quarter" idx="14"/>
          </p:nvPr>
        </p:nvSpPr>
        <p:spPr>
          <a:xfrm>
            <a:off x="1457556" y="2756899"/>
            <a:ext cx="8493125" cy="1183408"/>
          </a:xfrm>
          <a:prstGeom prst="rect">
            <a:avLst/>
          </a:prstGeom>
        </p:spPr>
        <p:txBody>
          <a:bodyPr lIns="0"/>
          <a:lstStyle>
            <a:lvl1pPr marL="0" indent="0">
              <a:buFontTx/>
              <a:buNone/>
              <a:defRPr sz="4800" b="1" i="0" cap="all" baseline="0">
                <a:ln w="19050">
                  <a:solidFill>
                    <a:schemeClr val="bg1"/>
                  </a:solidFill>
                </a:ln>
                <a:solidFill>
                  <a:srgbClr val="0F0F55"/>
                </a:solidFill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Espace réservé du texte 17">
            <a:extLst>
              <a:ext uri="{FF2B5EF4-FFF2-40B4-BE49-F238E27FC236}">
                <a16:creationId xmlns:a16="http://schemas.microsoft.com/office/drawing/2014/main" id="{E25D77C7-3017-1F80-B55E-352A573658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57556" y="4641011"/>
            <a:ext cx="8492456" cy="439947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lang="en-US" sz="1800" kern="1200" dirty="0">
                <a:solidFill>
                  <a:srgbClr val="00B7F1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6657916-E564-B24E-B055-A0FCEDAB8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42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9799366-67A0-33BD-6498-8DE680F4C7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306711" y="5116945"/>
            <a:ext cx="2886488" cy="1741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 userDrawn="1"/>
        </p:nvSpPr>
        <p:spPr>
          <a:xfrm>
            <a:off x="0" y="0"/>
            <a:ext cx="12192000" cy="2579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4050618" y="-233983"/>
            <a:ext cx="7881244" cy="2842635"/>
          </a:xfrm>
          <a:prstGeom prst="rect">
            <a:avLst/>
          </a:prstGeom>
        </p:spPr>
        <p:txBody>
          <a:bodyPr lIns="0" anchor="ctr" anchorCtr="0"/>
          <a:lstStyle>
            <a:lvl1pPr>
              <a:defRPr sz="3600" baseline="0"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5" name="Espace réservé du texte 17"/>
          <p:cNvSpPr>
            <a:spLocks noGrp="1"/>
          </p:cNvSpPr>
          <p:nvPr>
            <p:ph type="body" sz="quarter" idx="13"/>
          </p:nvPr>
        </p:nvSpPr>
        <p:spPr>
          <a:xfrm>
            <a:off x="1431677" y="2792437"/>
            <a:ext cx="8492456" cy="1028754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b="1" i="0" cap="all" baseline="0">
                <a:solidFill>
                  <a:srgbClr val="0F0F55"/>
                </a:solidFill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Espace réservé du texte 36"/>
          <p:cNvSpPr>
            <a:spLocks noGrp="1"/>
          </p:cNvSpPr>
          <p:nvPr>
            <p:ph type="body" sz="quarter" idx="14"/>
          </p:nvPr>
        </p:nvSpPr>
        <p:spPr>
          <a:xfrm>
            <a:off x="1431385" y="3975099"/>
            <a:ext cx="8493125" cy="2756291"/>
          </a:xfrm>
          <a:prstGeom prst="rect">
            <a:avLst/>
          </a:prstGeom>
        </p:spPr>
        <p:txBody>
          <a:bodyPr lIns="0"/>
          <a:lstStyle>
            <a:lvl1pPr marL="0" indent="0">
              <a:buFontTx/>
              <a:buNone/>
              <a:defRPr sz="4800" b="1" i="0" cap="all" baseline="0">
                <a:ln w="19050">
                  <a:solidFill>
                    <a:schemeClr val="bg1"/>
                  </a:solidFill>
                </a:ln>
                <a:solidFill>
                  <a:srgbClr val="0F0F55"/>
                </a:solidFill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56338306-A89E-3236-4C3C-D2358C9369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3870" y="435010"/>
            <a:ext cx="3441344" cy="962781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F64B3AD-FDEE-06C6-2CC5-6D8E96551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936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B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>
              <a:latin typeface="Open Sans" panose="020B06060305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6204" y="2935014"/>
            <a:ext cx="10335794" cy="2888152"/>
          </a:xfrm>
          <a:prstGeom prst="rect">
            <a:avLst/>
          </a:prstGeom>
        </p:spPr>
        <p:txBody>
          <a:bodyPr lIns="0" anchor="t" anchorCtr="0"/>
          <a:lstStyle>
            <a:lvl1pPr>
              <a:defRPr sz="4000" b="1" i="0" cap="all" baseline="0">
                <a:ln w="19050">
                  <a:solidFill>
                    <a:schemeClr val="bg1"/>
                  </a:solidFill>
                </a:ln>
                <a:noFill/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3"/>
          </p:nvPr>
        </p:nvSpPr>
        <p:spPr>
          <a:xfrm>
            <a:off x="1046204" y="949930"/>
            <a:ext cx="10335794" cy="1766888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b="1" i="0" cap="all" baseline="0"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6677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4919" y="1321624"/>
            <a:ext cx="7002162" cy="4291776"/>
          </a:xfrm>
          <a:prstGeom prst="rect">
            <a:avLst/>
          </a:prstGeom>
          <a:solidFill>
            <a:srgbClr val="00B8F2">
              <a:alpha val="20000"/>
            </a:srgbClr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 sz="3200" i="0" baseline="0">
                <a:solidFill>
                  <a:srgbClr val="004494"/>
                </a:solidFill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Image 6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1680874" y="570883"/>
            <a:ext cx="1219200" cy="1041400"/>
          </a:xfrm>
          <a:prstGeom prst="rect">
            <a:avLst/>
          </a:prstGeom>
        </p:spPr>
      </p:pic>
      <p:pic>
        <p:nvPicPr>
          <p:cNvPr id="8" name="Image 7"/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9273449" y="5299227"/>
            <a:ext cx="13970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1779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4919" y="1321624"/>
            <a:ext cx="7002162" cy="4291776"/>
          </a:xfrm>
          <a:prstGeom prst="rect">
            <a:avLst/>
          </a:prstGeom>
          <a:solidFill>
            <a:srgbClr val="00B8F2">
              <a:alpha val="20000"/>
            </a:srgbClr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 sz="3200" i="0" baseline="0">
                <a:solidFill>
                  <a:srgbClr val="004494"/>
                </a:solidFill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01295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6204" y="2935014"/>
            <a:ext cx="10335794" cy="2888152"/>
          </a:xfrm>
          <a:prstGeom prst="rect">
            <a:avLst/>
          </a:prstGeom>
        </p:spPr>
        <p:txBody>
          <a:bodyPr lIns="0" anchor="t" anchorCtr="0"/>
          <a:lstStyle>
            <a:lvl1pPr>
              <a:defRPr sz="4400" b="1" i="0" cap="all" baseline="0">
                <a:ln w="25400">
                  <a:solidFill>
                    <a:srgbClr val="004494"/>
                  </a:solidFill>
                </a:ln>
                <a:noFill/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3"/>
          </p:nvPr>
        </p:nvSpPr>
        <p:spPr>
          <a:xfrm>
            <a:off x="1046204" y="949930"/>
            <a:ext cx="10335794" cy="1766888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b="1" i="0" cap="all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37619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720000"/>
            <a:ext cx="10571998" cy="1172299"/>
          </a:xfrm>
        </p:spPr>
        <p:txBody>
          <a:bodyPr anchor="t" anchorCtr="0"/>
          <a:lstStyle>
            <a:lvl1pPr>
              <a:defRPr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1892299"/>
            <a:ext cx="5185873" cy="396875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1892299"/>
            <a:ext cx="5194583" cy="39687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5243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720000"/>
            <a:ext cx="10571998" cy="1172299"/>
          </a:xfrm>
        </p:spPr>
        <p:txBody>
          <a:bodyPr lIns="90000" anchor="t" anchorCtr="0"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1892299"/>
            <a:ext cx="10554574" cy="396649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C3EA1D6-2DF7-C647-9915-9698C6C0D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016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9486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tandard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2"/>
          <p:cNvPicPr/>
          <p:nvPr/>
        </p:nvPicPr>
        <p:blipFill>
          <a:blip r:embed="rId2"/>
          <a:stretch/>
        </p:blipFill>
        <p:spPr>
          <a:xfrm rot="10800000">
            <a:off x="10011960" y="5543280"/>
            <a:ext cx="2180160" cy="1314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3" name="Picture 3" descr="Icon&#10;&#10;Description automatically generated"/>
          <p:cNvPicPr/>
          <p:nvPr/>
        </p:nvPicPr>
        <p:blipFill>
          <a:blip r:embed="rId3"/>
          <a:stretch/>
        </p:blipFill>
        <p:spPr>
          <a:xfrm>
            <a:off x="302040" y="6066360"/>
            <a:ext cx="1892880" cy="529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810000" y="453240"/>
            <a:ext cx="10571400" cy="640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3200" b="0" strike="noStrike" spc="-1">
                <a:solidFill>
                  <a:schemeClr val="dk1"/>
                </a:solidFill>
                <a:latin typeface="Century Gothic"/>
              </a:rPr>
              <a:t>Cliquez pour éditer le format du texte-titre</a:t>
            </a: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818640" y="1892160"/>
            <a:ext cx="5185080" cy="3967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48B9FF"/>
              </a:buClr>
              <a:buFont typeface="Arial"/>
              <a:buChar char="•"/>
            </a:pPr>
            <a:r>
              <a:rPr lang="fr-FR" sz="1800" b="0" strike="noStrike" spc="-1">
                <a:solidFill>
                  <a:schemeClr val="dk1"/>
                </a:solidFill>
                <a:latin typeface="Poppins"/>
              </a:rPr>
              <a:t>Cliquez pour modifier les styles du texte du masque</a:t>
            </a:r>
            <a:endParaRPr lang="fr-FR" sz="1800" b="0" strike="noStrike" spc="-1">
              <a:solidFill>
                <a:schemeClr val="dk1"/>
              </a:solidFill>
              <a:latin typeface="Century Gothic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0D29F9"/>
              </a:buClr>
              <a:buFont typeface="Courier New"/>
              <a:buChar char="o"/>
            </a:pPr>
            <a:r>
              <a:rPr lang="fr-FR" sz="1600" b="0" strike="noStrike" spc="-1">
                <a:solidFill>
                  <a:schemeClr val="dk1"/>
                </a:solidFill>
                <a:latin typeface="Poppins"/>
              </a:rPr>
              <a:t>Deuxième niveau</a:t>
            </a:r>
            <a:endParaRPr lang="fr-FR" sz="1600" b="0" strike="noStrike" spc="-1">
              <a:solidFill>
                <a:schemeClr val="dk1"/>
              </a:solidFill>
              <a:latin typeface="Century Gothic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48B9FF"/>
              </a:buClr>
              <a:buFont typeface="Wingdings" charset="2"/>
              <a:buChar char=""/>
            </a:pPr>
            <a:r>
              <a:rPr lang="fr-FR" sz="1400" b="0" strike="noStrike" spc="-1">
                <a:solidFill>
                  <a:schemeClr val="dk1"/>
                </a:solidFill>
                <a:latin typeface="Poppins"/>
              </a:rPr>
              <a:t>Troisième niveau</a:t>
            </a:r>
            <a:endParaRPr lang="fr-FR" sz="1400" b="0" strike="noStrike" spc="-1">
              <a:solidFill>
                <a:schemeClr val="dk1"/>
              </a:solidFill>
              <a:latin typeface="Century Gothic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0D29F9"/>
              </a:buClr>
              <a:buFont typeface="Wingdings" charset="2"/>
              <a:buChar char=""/>
            </a:pPr>
            <a:r>
              <a:rPr lang="fr-FR" sz="1200" b="0" strike="noStrike" spc="-1">
                <a:solidFill>
                  <a:schemeClr val="dk1"/>
                </a:solidFill>
                <a:latin typeface="Poppins"/>
              </a:rPr>
              <a:t>Quatrième niveau</a:t>
            </a:r>
            <a:endParaRPr lang="fr-FR" sz="1200" b="0" strike="noStrike" spc="-1">
              <a:solidFill>
                <a:schemeClr val="dk1"/>
              </a:solidFill>
              <a:latin typeface="Century Gothic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48B9FF"/>
              </a:buClr>
              <a:buFont typeface="Arial"/>
              <a:buChar char="•"/>
            </a:pPr>
            <a:r>
              <a:rPr lang="fr-FR" sz="1200" b="0" strike="noStrike" spc="-1">
                <a:solidFill>
                  <a:schemeClr val="dk1"/>
                </a:solidFill>
                <a:latin typeface="Poppins"/>
              </a:rPr>
              <a:t>Cinquième niveau</a:t>
            </a:r>
            <a:endParaRPr lang="fr-FR" sz="1200" b="0" strike="noStrike" spc="-1">
              <a:solidFill>
                <a:schemeClr val="dk1"/>
              </a:solidFill>
              <a:latin typeface="Century Gothic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6187320" y="1892160"/>
            <a:ext cx="5193720" cy="3967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48B9FF"/>
              </a:buClr>
              <a:buFont typeface="Arial"/>
              <a:buChar char="•"/>
            </a:pPr>
            <a:r>
              <a:rPr lang="fr-FR" sz="1800" b="0" strike="noStrike" spc="-1">
                <a:solidFill>
                  <a:schemeClr val="dk1"/>
                </a:solidFill>
                <a:latin typeface="Poppins"/>
              </a:rPr>
              <a:t>Cliquez pour modifier les styles du texte du masque</a:t>
            </a:r>
            <a:endParaRPr lang="fr-FR" sz="1800" b="0" strike="noStrike" spc="-1">
              <a:solidFill>
                <a:schemeClr val="dk1"/>
              </a:solidFill>
              <a:latin typeface="Century Gothic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0D29F9"/>
              </a:buClr>
              <a:buFont typeface="Courier New"/>
              <a:buChar char="o"/>
            </a:pPr>
            <a:r>
              <a:rPr lang="fr-FR" sz="1600" b="0" strike="noStrike" spc="-1">
                <a:solidFill>
                  <a:schemeClr val="dk1"/>
                </a:solidFill>
                <a:latin typeface="Poppins"/>
              </a:rPr>
              <a:t>Deuxième niveau</a:t>
            </a:r>
            <a:endParaRPr lang="fr-FR" sz="1600" b="0" strike="noStrike" spc="-1">
              <a:solidFill>
                <a:schemeClr val="dk1"/>
              </a:solidFill>
              <a:latin typeface="Century Gothic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48B9FF"/>
              </a:buClr>
              <a:buFont typeface="Wingdings" charset="2"/>
              <a:buChar char=""/>
            </a:pPr>
            <a:r>
              <a:rPr lang="fr-FR" sz="1400" b="0" strike="noStrike" spc="-1">
                <a:solidFill>
                  <a:schemeClr val="dk1"/>
                </a:solidFill>
                <a:latin typeface="Poppins"/>
              </a:rPr>
              <a:t>Troisième niveau</a:t>
            </a:r>
            <a:endParaRPr lang="fr-FR" sz="1400" b="0" strike="noStrike" spc="-1">
              <a:solidFill>
                <a:schemeClr val="dk1"/>
              </a:solidFill>
              <a:latin typeface="Century Gothic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0D29F9"/>
              </a:buClr>
              <a:buFont typeface="Wingdings" charset="2"/>
              <a:buChar char=""/>
            </a:pPr>
            <a:r>
              <a:rPr lang="fr-FR" sz="1200" b="0" strike="noStrike" spc="-1">
                <a:solidFill>
                  <a:schemeClr val="dk1"/>
                </a:solidFill>
                <a:latin typeface="Poppins"/>
              </a:rPr>
              <a:t>Quatrième niveau</a:t>
            </a:r>
            <a:endParaRPr lang="fr-FR" sz="1200" b="0" strike="noStrike" spc="-1">
              <a:solidFill>
                <a:schemeClr val="dk1"/>
              </a:solidFill>
              <a:latin typeface="Century Gothic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48B9FF"/>
              </a:buClr>
              <a:buFont typeface="Arial"/>
              <a:buChar char="•"/>
            </a:pPr>
            <a:r>
              <a:rPr lang="fr-FR" sz="1200" b="0" strike="noStrike" spc="-1">
                <a:solidFill>
                  <a:schemeClr val="dk1"/>
                </a:solidFill>
                <a:latin typeface="Poppins"/>
              </a:rPr>
              <a:t>Cinquième niveau</a:t>
            </a:r>
            <a:endParaRPr lang="fr-FR" sz="1200" b="0" strike="noStrike" spc="-1">
              <a:solidFill>
                <a:schemeClr val="dk1"/>
              </a:solidFill>
              <a:latin typeface="Century Gothic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ftr" idx="44"/>
          </p:nvPr>
        </p:nvSpPr>
        <p:spPr>
          <a:xfrm>
            <a:off x="2581920" y="6041520"/>
            <a:ext cx="8453880" cy="489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strike="noStrike" spc="-1">
                <a:solidFill>
                  <a:srgbClr val="000000"/>
                </a:solidFill>
                <a:latin typeface="Calibri"/>
              </a:rPr>
              <a:t>&lt;pied de page&gt;</a:t>
            </a:r>
          </a:p>
        </p:txBody>
      </p:sp>
      <p:sp>
        <p:nvSpPr>
          <p:cNvPr id="118" name="PlaceHolder 5"/>
          <p:cNvSpPr>
            <a:spLocks noGrp="1"/>
          </p:cNvSpPr>
          <p:nvPr>
            <p:ph type="sldNum" idx="45"/>
          </p:nvPr>
        </p:nvSpPr>
        <p:spPr>
          <a:xfrm>
            <a:off x="10917000" y="6161040"/>
            <a:ext cx="1061280" cy="489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2800" b="0" strike="noStrike" spc="-1">
                <a:solidFill>
                  <a:srgbClr val="002060"/>
                </a:solidFill>
                <a:latin typeface="Poppins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863D66E-54EB-4EA1-9CBD-7B0DA037A7B6}" type="slidenum">
              <a:rPr lang="en-US" sz="2800" b="0" strike="noStrike" spc="-1">
                <a:solidFill>
                  <a:srgbClr val="002060"/>
                </a:solidFill>
                <a:latin typeface="Poppins SemiBold"/>
              </a:rPr>
              <a:t>‹#›</a:t>
            </a:fld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Rectangle 6"/>
          <p:cNvSpPr/>
          <p:nvPr/>
        </p:nvSpPr>
        <p:spPr>
          <a:xfrm>
            <a:off x="11382120" y="6726240"/>
            <a:ext cx="809280" cy="131040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0" strike="noStrike" spc="-1">
                <a:solidFill>
                  <a:schemeClr val="lt1"/>
                </a:solidFill>
                <a:latin typeface="Open Sans"/>
              </a:rPr>
              <a:t> </a:t>
            </a:r>
            <a:endParaRPr lang="fr-FR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0" name="AutoShape 6"/>
          <p:cNvSpPr/>
          <p:nvPr/>
        </p:nvSpPr>
        <p:spPr>
          <a:xfrm>
            <a:off x="0" y="1260360"/>
            <a:ext cx="715320" cy="360"/>
          </a:xfrm>
          <a:prstGeom prst="line">
            <a:avLst/>
          </a:prstGeom>
          <a:ln w="97419">
            <a:solidFill>
              <a:srgbClr val="00206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lang="en-GB" sz="1800" b="0" strike="noStrike" spc="-1">
              <a:solidFill>
                <a:schemeClr val="lt1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808124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720000"/>
            <a:ext cx="10571998" cy="1172299"/>
          </a:xfrm>
        </p:spPr>
        <p:txBody>
          <a:bodyPr lIns="90000" anchor="t" anchorCtr="0"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1892299"/>
            <a:ext cx="10554574" cy="396649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C3EA1D6-2DF7-C647-9915-9698C6C0D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2127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720000"/>
            <a:ext cx="10571998" cy="1172299"/>
          </a:xfrm>
        </p:spPr>
        <p:txBody>
          <a:bodyPr anchor="t" anchorCtr="0"/>
          <a:lstStyle>
            <a:lvl1pPr>
              <a:defRPr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1892299"/>
            <a:ext cx="5185873" cy="396875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1892299"/>
            <a:ext cx="5194583" cy="39687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7103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AE8F2-6AE2-4516-A44C-601508761428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50257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AE8F2-6AE2-4516-A44C-601508761428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17824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AE8F2-6AE2-4516-A44C-601508761428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213041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AE8F2-6AE2-4516-A44C-601508761428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660166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AE8F2-6AE2-4516-A44C-601508761428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886169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AE8F2-6AE2-4516-A44C-601508761428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151433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AE8F2-6AE2-4516-A44C-601508761428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22517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AE8F2-6AE2-4516-A44C-601508761428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994727"/>
      </p:ext>
    </p:extLst>
  </p:cSld>
  <p:clrMapOvr>
    <a:masterClrMapping/>
  </p:clrMapOvr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AE8F2-6AE2-4516-A44C-601508761428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540737"/>
      </p:ext>
    </p:extLst>
  </p:cSld>
  <p:clrMapOvr>
    <a:masterClrMapping/>
  </p:clrMapOvr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AE8F2-6AE2-4516-A44C-601508761428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763373"/>
      </p:ext>
    </p:extLst>
  </p:cSld>
  <p:clrMapOvr>
    <a:masterClrMapping/>
  </p:clrMapOvr>
  <p:hf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AE8F2-6AE2-4516-A44C-601508761428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11943"/>
      </p:ext>
    </p:extLst>
  </p:cSld>
  <p:clrMapOvr>
    <a:masterClrMapping/>
  </p:clrMapOvr>
  <p:hf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720000"/>
            <a:ext cx="10571998" cy="1172299"/>
          </a:xfrm>
        </p:spPr>
        <p:txBody>
          <a:bodyPr lIns="90000" anchor="t" anchorCtr="0"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1892299"/>
            <a:ext cx="10554574" cy="3966499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20000"/>
              </a:lnSpc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lnSpc>
                <a:spcPct val="120000"/>
              </a:lnSpc>
              <a:buClr>
                <a:srgbClr val="0D29F9"/>
              </a:buClr>
              <a:buFont typeface="Courier New" charset="0"/>
              <a:buChar char="o"/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1143000" indent="-228600">
              <a:lnSpc>
                <a:spcPct val="120000"/>
              </a:lnSpc>
              <a:buClr>
                <a:srgbClr val="48B9FF"/>
              </a:buClr>
              <a:buFont typeface="Wingdings" charset="2"/>
              <a:buChar char="§"/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C3EA1D6-2DF7-C647-9915-9698C6C0D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3475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720000"/>
            <a:ext cx="10571998" cy="1172299"/>
          </a:xfrm>
        </p:spPr>
        <p:txBody>
          <a:bodyPr anchor="t" anchorCtr="0"/>
          <a:lstStyle>
            <a:lvl1pPr>
              <a:defRPr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1892299"/>
            <a:ext cx="5185873" cy="396875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1892299"/>
            <a:ext cx="5194583" cy="39687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974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720000"/>
            <a:ext cx="10571998" cy="1159599"/>
          </a:xfrm>
        </p:spPr>
        <p:txBody>
          <a:bodyPr anchor="t" anchorCtr="0"/>
          <a:lstStyle>
            <a:lvl1pPr>
              <a:defRPr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1879600"/>
            <a:ext cx="5189857" cy="871537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l">
              <a:buNone/>
              <a:defRPr sz="2000" b="1">
                <a:solidFill>
                  <a:srgbClr val="0D29F9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14729" y="2751138"/>
            <a:ext cx="5189856" cy="31099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1879600"/>
            <a:ext cx="5194583" cy="87153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000" b="1">
                <a:solidFill>
                  <a:srgbClr val="0D29F9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9245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B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>
              <a:latin typeface="Open Sans" panose="020B06060305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6204" y="2935014"/>
            <a:ext cx="10335794" cy="2888152"/>
          </a:xfrm>
          <a:prstGeom prst="rect">
            <a:avLst/>
          </a:prstGeom>
        </p:spPr>
        <p:txBody>
          <a:bodyPr lIns="0" anchor="t" anchorCtr="0"/>
          <a:lstStyle>
            <a:lvl1pPr>
              <a:defRPr sz="4000" b="1" i="0" cap="all" baseline="0">
                <a:ln w="19050">
                  <a:solidFill>
                    <a:schemeClr val="bg1"/>
                  </a:solidFill>
                </a:ln>
                <a:noFill/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3"/>
          </p:nvPr>
        </p:nvSpPr>
        <p:spPr>
          <a:xfrm>
            <a:off x="1046204" y="949930"/>
            <a:ext cx="10335794" cy="1766888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b="1" i="0" cap="all" baseline="0"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27211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Graph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2495550" y="2420887"/>
            <a:ext cx="8713788" cy="32401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32000" y="1484784"/>
            <a:ext cx="11165217" cy="576263"/>
          </a:xfrm>
        </p:spPr>
        <p:txBody>
          <a:bodyPr/>
          <a:lstStyle>
            <a:lvl1pPr>
              <a:defRPr lang="en-GB" sz="2400" b="1" i="0" kern="1200" dirty="0">
                <a:solidFill>
                  <a:srgbClr val="612492"/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103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B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>
              <a:latin typeface="Open Sans" panose="020B06060305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6204" y="2935014"/>
            <a:ext cx="10335794" cy="2888152"/>
          </a:xfrm>
          <a:prstGeom prst="rect">
            <a:avLst/>
          </a:prstGeom>
        </p:spPr>
        <p:txBody>
          <a:bodyPr lIns="0" anchor="t" anchorCtr="0"/>
          <a:lstStyle>
            <a:lvl1pPr>
              <a:defRPr sz="4000" b="1" i="0" cap="all" baseline="0">
                <a:ln w="19050">
                  <a:solidFill>
                    <a:schemeClr val="bg1"/>
                  </a:solidFill>
                </a:ln>
                <a:noFill/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3"/>
          </p:nvPr>
        </p:nvSpPr>
        <p:spPr>
          <a:xfrm>
            <a:off x="1046204" y="949930"/>
            <a:ext cx="10335794" cy="1766888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b="1" i="0" cap="all" baseline="0"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9217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3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65AF5E85-9184-7E4A-B179-B5D44678A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099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5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cap="none" baseline="0">
          <a:solidFill>
            <a:srgbClr val="0F0F55"/>
          </a:solidFill>
          <a:latin typeface="Poppins SemiBold" panose="00000700000000000000" pitchFamily="2" charset="0"/>
          <a:ea typeface="+mj-ea"/>
          <a:cs typeface="Poppins SemiBold" panose="000007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2" y="463644"/>
            <a:ext cx="10571998" cy="147301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34" y="6041362"/>
            <a:ext cx="8454465" cy="4905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aseline="0">
                <a:solidFill>
                  <a:schemeClr val="tx1"/>
                </a:solidFill>
                <a:latin typeface="Open Sans" charset="0"/>
              </a:defRPr>
            </a:lvl1pPr>
          </a:lstStyle>
          <a:p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11382000" y="6726194"/>
            <a:ext cx="810000" cy="131806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-2589" y="1200150"/>
            <a:ext cx="609455" cy="48174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AFB2AB3-142C-6E47-AAB6-ED694BA82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6F08CA4B-1EEA-084D-E6BC-8A4F5CE1281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02138" y="6066405"/>
            <a:ext cx="1893699" cy="52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34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758" r:id="rId2"/>
    <p:sldLayoutId id="2147483759" r:id="rId3"/>
    <p:sldLayoutId id="2147483802" r:id="rId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 cap="none" baseline="0">
          <a:solidFill>
            <a:srgbClr val="002060"/>
          </a:solidFill>
          <a:latin typeface="Poppins SemiBold" panose="00000700000000000000" pitchFamily="2" charset="0"/>
          <a:ea typeface="+mj-ea"/>
          <a:cs typeface="Poppins SemiBold" panose="00000700000000000000" pitchFamily="2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4F68DC82-CB6C-650D-0ED3-1EF4CA99D7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011019" y="5542488"/>
            <a:ext cx="2180981" cy="131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34" y="6041362"/>
            <a:ext cx="8454465" cy="4905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aseline="0">
                <a:solidFill>
                  <a:schemeClr val="tx1"/>
                </a:solidFill>
                <a:latin typeface="Open Sans" charset="0"/>
              </a:defRPr>
            </a:lvl1pPr>
          </a:lstStyle>
          <a:p>
            <a:endParaRPr lang="en-US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6F08CA4B-1EEA-084D-E6BC-8A4F5CE1281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02138" y="6066405"/>
            <a:ext cx="1893699" cy="52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952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28" r:id="rId3"/>
    <p:sldLayoutId id="2147483848" r:id="rId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 cap="none" baseline="0">
          <a:solidFill>
            <a:srgbClr val="002060"/>
          </a:solidFill>
          <a:latin typeface="Poppins SemiBold" panose="00000700000000000000" pitchFamily="2" charset="0"/>
          <a:ea typeface="+mj-ea"/>
          <a:cs typeface="Poppins SemiBold" panose="00000700000000000000" pitchFamily="2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65AF5E85-9184-7E4A-B179-B5D44678A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601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cap="all" baseline="0">
          <a:solidFill>
            <a:schemeClr val="tx1"/>
          </a:solidFill>
          <a:latin typeface="Poppins SemiBold" panose="00000700000000000000" pitchFamily="2" charset="0"/>
          <a:ea typeface="+mj-ea"/>
          <a:cs typeface="Poppins SemiBold" panose="000007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4BC20A-21FE-1C95-E4E5-EE3ED43541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178472" y="5643488"/>
            <a:ext cx="2013527" cy="121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719999"/>
            <a:ext cx="10571998" cy="147301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34" y="6041362"/>
            <a:ext cx="8454465" cy="4905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aseline="0">
                <a:solidFill>
                  <a:schemeClr val="tx1"/>
                </a:solidFill>
                <a:latin typeface="Open Sans" charset="0"/>
              </a:defRPr>
            </a:lvl1pPr>
          </a:lstStyle>
          <a:p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11382000" y="6726194"/>
            <a:ext cx="810000" cy="131806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 userDrawn="1"/>
        </p:nvSpPr>
        <p:spPr>
          <a:xfrm>
            <a:off x="-2589" y="1200150"/>
            <a:ext cx="609455" cy="48174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AFB2AB3-142C-6E47-AAB6-ED694BA82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6F08CA4B-1EEA-084D-E6BC-8A4F5CE1281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02138" y="6066405"/>
            <a:ext cx="1893699" cy="52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123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 cap="all" baseline="0">
          <a:solidFill>
            <a:schemeClr val="bg2">
              <a:lumMod val="50000"/>
            </a:schemeClr>
          </a:solidFill>
          <a:latin typeface="Poppins SemiBold" panose="00000700000000000000" pitchFamily="2" charset="0"/>
          <a:ea typeface="+mj-ea"/>
          <a:cs typeface="Poppins SemiBold" panose="00000700000000000000" pitchFamily="2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CE5019-26AF-3E3D-0962-2C5B280BD3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123054" y="5610064"/>
            <a:ext cx="2068944" cy="124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68627FB-B032-02CD-7911-BEDFDA21ABC1}"/>
              </a:ext>
            </a:extLst>
          </p:cNvPr>
          <p:cNvSpPr/>
          <p:nvPr userDrawn="1"/>
        </p:nvSpPr>
        <p:spPr>
          <a:xfrm>
            <a:off x="11382000" y="6726194"/>
            <a:ext cx="810000" cy="131806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D92412-106D-BD4D-8998-152E4D210DC6}"/>
              </a:ext>
            </a:extLst>
          </p:cNvPr>
          <p:cNvSpPr/>
          <p:nvPr userDrawn="1"/>
        </p:nvSpPr>
        <p:spPr>
          <a:xfrm>
            <a:off x="-2589" y="1200150"/>
            <a:ext cx="609455" cy="48174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62D05E08-8323-3A05-E0DB-83C25F9A4C9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02138" y="6066405"/>
            <a:ext cx="1893699" cy="52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61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4BC20A-21FE-1C95-E4E5-EE3ED43541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215417" y="5665774"/>
            <a:ext cx="1976581" cy="1192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719999"/>
            <a:ext cx="10571998" cy="78122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34" y="6041362"/>
            <a:ext cx="8454465" cy="4905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aseline="0">
                <a:solidFill>
                  <a:schemeClr val="tx1"/>
                </a:solidFill>
                <a:latin typeface="Open Sans" charset="0"/>
              </a:defRPr>
            </a:lvl1pPr>
          </a:lstStyle>
          <a:p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11382000" y="6726194"/>
            <a:ext cx="810000" cy="131806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-2589" y="1200150"/>
            <a:ext cx="609455" cy="48174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AFB2AB3-142C-6E47-AAB6-ED694BA82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6F08CA4B-1EEA-084D-E6BC-8A4F5CE1281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02138" y="6066405"/>
            <a:ext cx="1893699" cy="52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374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 cap="all" baseline="0">
          <a:solidFill>
            <a:schemeClr val="bg2">
              <a:lumMod val="50000"/>
            </a:schemeClr>
          </a:solidFill>
          <a:latin typeface="Poppins SemiBold" panose="00000700000000000000" pitchFamily="2" charset="0"/>
          <a:ea typeface="+mj-ea"/>
          <a:cs typeface="Poppins SemiBold" panose="00000700000000000000" pitchFamily="2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jpe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3.svg"/><Relationship Id="rId7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hyperlink" Target="https://coara.eu/app/uploads/2022/09/2022_07_19_rra_agreement_final.pdf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10" Type="http://schemas.openxmlformats.org/officeDocument/2006/relationships/image" Target="../media/image53.svg"/><Relationship Id="rId4" Type="http://schemas.openxmlformats.org/officeDocument/2006/relationships/image" Target="../media/image47.svg"/><Relationship Id="rId9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13" Type="http://schemas.openxmlformats.org/officeDocument/2006/relationships/image" Target="../media/image64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67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sv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svg"/><Relationship Id="rId4" Type="http://schemas.openxmlformats.org/officeDocument/2006/relationships/image" Target="../media/image55.svg"/><Relationship Id="rId9" Type="http://schemas.openxmlformats.org/officeDocument/2006/relationships/image" Target="../media/image60.png"/><Relationship Id="rId14" Type="http://schemas.openxmlformats.org/officeDocument/2006/relationships/image" Target="../media/image65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svg"/><Relationship Id="rId13" Type="http://schemas.openxmlformats.org/officeDocument/2006/relationships/image" Target="../media/image78.svg"/><Relationship Id="rId18" Type="http://schemas.openxmlformats.org/officeDocument/2006/relationships/hyperlink" Target="https://coara.eu/working-groups/latest-news-and-documentation-working-groups-and-national-chapters/" TargetMode="External"/><Relationship Id="rId3" Type="http://schemas.openxmlformats.org/officeDocument/2006/relationships/image" Target="../media/image69.png"/><Relationship Id="rId21" Type="http://schemas.openxmlformats.org/officeDocument/2006/relationships/image" Target="../media/image84.svg"/><Relationship Id="rId7" Type="http://schemas.openxmlformats.org/officeDocument/2006/relationships/image" Target="../media/image73.png"/><Relationship Id="rId12" Type="http://schemas.openxmlformats.org/officeDocument/2006/relationships/image" Target="../media/image77.png"/><Relationship Id="rId17" Type="http://schemas.openxmlformats.org/officeDocument/2006/relationships/image" Target="../media/image82.svg"/><Relationship Id="rId25" Type="http://schemas.openxmlformats.org/officeDocument/2006/relationships/image" Target="../media/image88.sv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81.png"/><Relationship Id="rId20" Type="http://schemas.openxmlformats.org/officeDocument/2006/relationships/image" Target="../media/image8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svg"/><Relationship Id="rId11" Type="http://schemas.openxmlformats.org/officeDocument/2006/relationships/image" Target="../media/image76.svg"/><Relationship Id="rId24" Type="http://schemas.openxmlformats.org/officeDocument/2006/relationships/image" Target="../media/image87.png"/><Relationship Id="rId5" Type="http://schemas.openxmlformats.org/officeDocument/2006/relationships/image" Target="../media/image71.png"/><Relationship Id="rId15" Type="http://schemas.openxmlformats.org/officeDocument/2006/relationships/image" Target="../media/image80.svg"/><Relationship Id="rId23" Type="http://schemas.openxmlformats.org/officeDocument/2006/relationships/image" Target="../media/image86.svg"/><Relationship Id="rId10" Type="http://schemas.openxmlformats.org/officeDocument/2006/relationships/image" Target="../media/image75.png"/><Relationship Id="rId19" Type="http://schemas.openxmlformats.org/officeDocument/2006/relationships/hyperlink" Target="https://coara.eu/coalition/governance/" TargetMode="External"/><Relationship Id="rId4" Type="http://schemas.openxmlformats.org/officeDocument/2006/relationships/image" Target="../media/image70.svg"/><Relationship Id="rId9" Type="http://schemas.openxmlformats.org/officeDocument/2006/relationships/hyperlink" Target="https://coara.eu/agreement/the-commitments/" TargetMode="External"/><Relationship Id="rId14" Type="http://schemas.openxmlformats.org/officeDocument/2006/relationships/image" Target="../media/image79.png"/><Relationship Id="rId22" Type="http://schemas.openxmlformats.org/officeDocument/2006/relationships/image" Target="../media/image8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sv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2.svg"/><Relationship Id="rId5" Type="http://schemas.openxmlformats.org/officeDocument/2006/relationships/image" Target="../media/image91.png"/><Relationship Id="rId4" Type="http://schemas.openxmlformats.org/officeDocument/2006/relationships/image" Target="../media/image90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13" Type="http://schemas.openxmlformats.org/officeDocument/2006/relationships/image" Target="../media/image107.png"/><Relationship Id="rId18" Type="http://schemas.openxmlformats.org/officeDocument/2006/relationships/image" Target="../media/image112.svg"/><Relationship Id="rId26" Type="http://schemas.openxmlformats.org/officeDocument/2006/relationships/image" Target="../media/image120.svg"/><Relationship Id="rId3" Type="http://schemas.openxmlformats.org/officeDocument/2006/relationships/image" Target="../media/image100.png"/><Relationship Id="rId21" Type="http://schemas.openxmlformats.org/officeDocument/2006/relationships/image" Target="../media/image115.png"/><Relationship Id="rId7" Type="http://schemas.openxmlformats.org/officeDocument/2006/relationships/image" Target="../media/image54.png"/><Relationship Id="rId12" Type="http://schemas.openxmlformats.org/officeDocument/2006/relationships/image" Target="../media/image106.svg"/><Relationship Id="rId17" Type="http://schemas.openxmlformats.org/officeDocument/2006/relationships/image" Target="../media/image111.png"/><Relationship Id="rId25" Type="http://schemas.openxmlformats.org/officeDocument/2006/relationships/image" Target="../media/image119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10.svg"/><Relationship Id="rId20" Type="http://schemas.openxmlformats.org/officeDocument/2006/relationships/image" Target="../media/image114.svg"/><Relationship Id="rId29" Type="http://schemas.openxmlformats.org/officeDocument/2006/relationships/image" Target="../media/image123.png"/><Relationship Id="rId1" Type="http://schemas.openxmlformats.org/officeDocument/2006/relationships/slideLayout" Target="../slideLayouts/slideLayout11.xml"/><Relationship Id="rId6" Type="http://schemas.microsoft.com/office/2007/relationships/hdphoto" Target="../media/hdphoto1.wdp"/><Relationship Id="rId11" Type="http://schemas.openxmlformats.org/officeDocument/2006/relationships/image" Target="../media/image105.png"/><Relationship Id="rId24" Type="http://schemas.openxmlformats.org/officeDocument/2006/relationships/image" Target="../media/image118.svg"/><Relationship Id="rId32" Type="http://schemas.openxmlformats.org/officeDocument/2006/relationships/image" Target="../media/image126.svg"/><Relationship Id="rId5" Type="http://schemas.openxmlformats.org/officeDocument/2006/relationships/image" Target="../media/image102.png"/><Relationship Id="rId15" Type="http://schemas.openxmlformats.org/officeDocument/2006/relationships/image" Target="../media/image109.png"/><Relationship Id="rId23" Type="http://schemas.openxmlformats.org/officeDocument/2006/relationships/image" Target="../media/image117.png"/><Relationship Id="rId28" Type="http://schemas.openxmlformats.org/officeDocument/2006/relationships/image" Target="../media/image122.svg"/><Relationship Id="rId10" Type="http://schemas.openxmlformats.org/officeDocument/2006/relationships/image" Target="../media/image104.svg"/><Relationship Id="rId19" Type="http://schemas.openxmlformats.org/officeDocument/2006/relationships/image" Target="../media/image113.png"/><Relationship Id="rId31" Type="http://schemas.openxmlformats.org/officeDocument/2006/relationships/image" Target="../media/image125.png"/><Relationship Id="rId4" Type="http://schemas.openxmlformats.org/officeDocument/2006/relationships/image" Target="../media/image101.svg"/><Relationship Id="rId9" Type="http://schemas.openxmlformats.org/officeDocument/2006/relationships/image" Target="../media/image103.png"/><Relationship Id="rId14" Type="http://schemas.openxmlformats.org/officeDocument/2006/relationships/image" Target="../media/image108.svg"/><Relationship Id="rId22" Type="http://schemas.openxmlformats.org/officeDocument/2006/relationships/image" Target="../media/image116.svg"/><Relationship Id="rId27" Type="http://schemas.openxmlformats.org/officeDocument/2006/relationships/image" Target="../media/image121.png"/><Relationship Id="rId30" Type="http://schemas.openxmlformats.org/officeDocument/2006/relationships/image" Target="../media/image124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hyperlink" Target="https://zenodo.org/records/15342209" TargetMode="External"/><Relationship Id="rId7" Type="http://schemas.openxmlformats.org/officeDocument/2006/relationships/image" Target="../media/image129.png"/><Relationship Id="rId2" Type="http://schemas.openxmlformats.org/officeDocument/2006/relationships/hyperlink" Target="https://zenodo.org/records/15422845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8.png"/><Relationship Id="rId11" Type="http://schemas.openxmlformats.org/officeDocument/2006/relationships/image" Target="../media/image133.png"/><Relationship Id="rId5" Type="http://schemas.openxmlformats.org/officeDocument/2006/relationships/image" Target="../media/image127.jpeg"/><Relationship Id="rId10" Type="http://schemas.openxmlformats.org/officeDocument/2006/relationships/image" Target="../media/image132.png"/><Relationship Id="rId4" Type="http://schemas.openxmlformats.org/officeDocument/2006/relationships/hyperlink" Target="https://zenodo.org/communities/coara_wgs/records?q=&amp;l=list&amp;p=1&amp;s=10&amp;sort=newest" TargetMode="External"/><Relationship Id="rId9" Type="http://schemas.openxmlformats.org/officeDocument/2006/relationships/image" Target="../media/image1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hyperlink" Target="https://www.youtube.com/watch?v=r_yB5j7afXA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5.png"/><Relationship Id="rId11" Type="http://schemas.openxmlformats.org/officeDocument/2006/relationships/image" Target="../media/image150.png"/><Relationship Id="rId5" Type="http://schemas.openxmlformats.org/officeDocument/2006/relationships/image" Target="../media/image144.png"/><Relationship Id="rId10" Type="http://schemas.openxmlformats.org/officeDocument/2006/relationships/image" Target="../media/image149.png"/><Relationship Id="rId4" Type="http://schemas.openxmlformats.org/officeDocument/2006/relationships/image" Target="../media/image143.png"/><Relationship Id="rId9" Type="http://schemas.openxmlformats.org/officeDocument/2006/relationships/image" Target="../media/image14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svg"/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4.svg"/><Relationship Id="rId5" Type="http://schemas.openxmlformats.org/officeDocument/2006/relationships/image" Target="../media/image153.png"/><Relationship Id="rId10" Type="http://schemas.openxmlformats.org/officeDocument/2006/relationships/image" Target="../media/image158.svg"/><Relationship Id="rId4" Type="http://schemas.openxmlformats.org/officeDocument/2006/relationships/image" Target="../media/image152.svg"/><Relationship Id="rId9" Type="http://schemas.openxmlformats.org/officeDocument/2006/relationships/image" Target="../media/image1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svg"/><Relationship Id="rId13" Type="http://schemas.openxmlformats.org/officeDocument/2006/relationships/image" Target="../media/image169.png"/><Relationship Id="rId18" Type="http://schemas.openxmlformats.org/officeDocument/2006/relationships/image" Target="../media/image174.sv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12" Type="http://schemas.openxmlformats.org/officeDocument/2006/relationships/image" Target="../media/image168.svg"/><Relationship Id="rId17" Type="http://schemas.openxmlformats.org/officeDocument/2006/relationships/image" Target="../media/image173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72.svg"/><Relationship Id="rId20" Type="http://schemas.openxmlformats.org/officeDocument/2006/relationships/image" Target="../media/image176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4.svg"/><Relationship Id="rId11" Type="http://schemas.openxmlformats.org/officeDocument/2006/relationships/image" Target="../media/image167.png"/><Relationship Id="rId5" Type="http://schemas.openxmlformats.org/officeDocument/2006/relationships/image" Target="../media/image163.png"/><Relationship Id="rId15" Type="http://schemas.openxmlformats.org/officeDocument/2006/relationships/image" Target="../media/image171.png"/><Relationship Id="rId10" Type="http://schemas.openxmlformats.org/officeDocument/2006/relationships/image" Target="../media/image118.svg"/><Relationship Id="rId19" Type="http://schemas.openxmlformats.org/officeDocument/2006/relationships/image" Target="../media/image175.png"/><Relationship Id="rId4" Type="http://schemas.openxmlformats.org/officeDocument/2006/relationships/image" Target="../media/image162.svg"/><Relationship Id="rId9" Type="http://schemas.openxmlformats.org/officeDocument/2006/relationships/image" Target="../media/image117.png"/><Relationship Id="rId14" Type="http://schemas.openxmlformats.org/officeDocument/2006/relationships/image" Target="../media/image170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7" Type="http://schemas.openxmlformats.org/officeDocument/2006/relationships/image" Target="../media/image17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8.png"/><Relationship Id="rId5" Type="http://schemas.openxmlformats.org/officeDocument/2006/relationships/image" Target="../media/image51.svg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svg"/><Relationship Id="rId3" Type="http://schemas.openxmlformats.org/officeDocument/2006/relationships/image" Target="../media/image180.png"/><Relationship Id="rId7" Type="http://schemas.openxmlformats.org/officeDocument/2006/relationships/image" Target="../media/image18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3.svg"/><Relationship Id="rId5" Type="http://schemas.openxmlformats.org/officeDocument/2006/relationships/image" Target="../media/image182.png"/><Relationship Id="rId4" Type="http://schemas.openxmlformats.org/officeDocument/2006/relationships/image" Target="../media/image181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jpeg"/><Relationship Id="rId3" Type="http://schemas.openxmlformats.org/officeDocument/2006/relationships/image" Target="../media/image186.png"/><Relationship Id="rId7" Type="http://schemas.openxmlformats.org/officeDocument/2006/relationships/image" Target="../media/image17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zenodo.org/records/15126593" TargetMode="External"/><Relationship Id="rId5" Type="http://schemas.openxmlformats.org/officeDocument/2006/relationships/image" Target="../media/image188.png"/><Relationship Id="rId4" Type="http://schemas.openxmlformats.org/officeDocument/2006/relationships/image" Target="../media/image18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3" Type="http://schemas.openxmlformats.org/officeDocument/2006/relationships/hyperlink" Target="https://zenodo.org/records/16410458" TargetMode="External"/><Relationship Id="rId7" Type="http://schemas.openxmlformats.org/officeDocument/2006/relationships/image" Target="../media/image19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0.png"/><Relationship Id="rId5" Type="http://schemas.openxmlformats.org/officeDocument/2006/relationships/image" Target="../media/image189.png"/><Relationship Id="rId4" Type="http://schemas.openxmlformats.org/officeDocument/2006/relationships/chart" Target="../charts/chart3.xml"/><Relationship Id="rId9" Type="http://schemas.openxmlformats.org/officeDocument/2006/relationships/image" Target="../media/image17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jpeg"/><Relationship Id="rId3" Type="http://schemas.openxmlformats.org/officeDocument/2006/relationships/image" Target="../media/image193.png"/><Relationship Id="rId7" Type="http://schemas.openxmlformats.org/officeDocument/2006/relationships/image" Target="../media/image195.jpe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9.jpeg"/><Relationship Id="rId5" Type="http://schemas.openxmlformats.org/officeDocument/2006/relationships/image" Target="../media/image178.png"/><Relationship Id="rId4" Type="http://schemas.openxmlformats.org/officeDocument/2006/relationships/image" Target="../media/image19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overton.io/ui/auth/login?redirectUrl=%2Fdocuments.php%3Fsort%3Drelevance%26query%3DCoARA" TargetMode="External"/><Relationship Id="rId7" Type="http://schemas.openxmlformats.org/officeDocument/2006/relationships/image" Target="../media/image20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9.png"/><Relationship Id="rId5" Type="http://schemas.openxmlformats.org/officeDocument/2006/relationships/image" Target="../media/image198.png"/><Relationship Id="rId4" Type="http://schemas.openxmlformats.org/officeDocument/2006/relationships/image" Target="../media/image19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epi.ac.uk/2024/06/17/the-research-excellence-framework-uk-higher-educations-great-export/#page=1" TargetMode="External"/><Relationship Id="rId13" Type="http://schemas.openxmlformats.org/officeDocument/2006/relationships/hyperlink" Target="https://www.europarl.europa.eu/RegData/docs_autres_institutions/commission_europeenne/com/2024/0490/COM_COM(2024)0490_EN.pdf" TargetMode="External"/><Relationship Id="rId3" Type="http://schemas.openxmlformats.org/officeDocument/2006/relationships/image" Target="../media/image201.png"/><Relationship Id="rId7" Type="http://schemas.openxmlformats.org/officeDocument/2006/relationships/image" Target="../media/image205.png"/><Relationship Id="rId12" Type="http://schemas.openxmlformats.org/officeDocument/2006/relationships/hyperlink" Target="https://www.mext.go.jp/content/20240521-mxt_chousei01-100000404_01.pdf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4.png"/><Relationship Id="rId11" Type="http://schemas.openxmlformats.org/officeDocument/2006/relationships/hyperlink" Target="https://unesdoc.unesco.org/ark:/48223/pf0000388985" TargetMode="External"/><Relationship Id="rId5" Type="http://schemas.openxmlformats.org/officeDocument/2006/relationships/image" Target="../media/image203.png"/><Relationship Id="rId10" Type="http://schemas.openxmlformats.org/officeDocument/2006/relationships/hyperlink" Target="https://www.google.com/url?sa=t&amp;rct=j&amp;q=&amp;esrc=s&amp;source=web&amp;cd=&amp;ved=2ahUKEwjc_pjyx4uKAxV3hf0HHaUFK3oQFnoECB4QAQ&amp;url=https%3A%2F%2Fwww.sbfi.admin.ch%2Fdam%2Fsbfi%2Fde%2Fdokumente%2F2023%2F06%2Fswiss_position_paper_on_fp10.pdf.download.pdf%2Fswiss_position_paper_on_fp10_de.pdf&amp;usg=AOvVaw2wvf3ifvZJLMieXtVnpmeX&amp;opi=89978449" TargetMode="External"/><Relationship Id="rId4" Type="http://schemas.openxmlformats.org/officeDocument/2006/relationships/image" Target="../media/image202.png"/><Relationship Id="rId9" Type="http://schemas.openxmlformats.org/officeDocument/2006/relationships/hyperlink" Target="https://www.oecd-ilibrary.org/education/the-state-of-academic-careers-in-oecd-countries_ea9d3108-en" TargetMode="External"/><Relationship Id="rId14" Type="http://schemas.openxmlformats.org/officeDocument/2006/relationships/image" Target="../media/image20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3" Type="http://schemas.openxmlformats.org/officeDocument/2006/relationships/hyperlink" Target="https://zenodo.org/records/15727196" TargetMode="External"/><Relationship Id="rId7" Type="http://schemas.openxmlformats.org/officeDocument/2006/relationships/hyperlink" Target="https://zenodo.org/records/15774439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zenodo.org/records/15774307" TargetMode="External"/><Relationship Id="rId5" Type="http://schemas.openxmlformats.org/officeDocument/2006/relationships/hyperlink" Target="https://youtu.be/xM7ziZMK8z0?feature=shared" TargetMode="External"/><Relationship Id="rId10" Type="http://schemas.openxmlformats.org/officeDocument/2006/relationships/image" Target="../media/image209.png"/><Relationship Id="rId4" Type="http://schemas.openxmlformats.org/officeDocument/2006/relationships/hyperlink" Target="https://zenodo.org/records/15804861" TargetMode="External"/><Relationship Id="rId9" Type="http://schemas.openxmlformats.org/officeDocument/2006/relationships/image" Target="../media/image20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png"/><Relationship Id="rId3" Type="http://schemas.openxmlformats.org/officeDocument/2006/relationships/image" Target="../media/image211.png"/><Relationship Id="rId7" Type="http://schemas.openxmlformats.org/officeDocument/2006/relationships/image" Target="../media/image215.sv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4.png"/><Relationship Id="rId11" Type="http://schemas.openxmlformats.org/officeDocument/2006/relationships/image" Target="../media/image219.svg"/><Relationship Id="rId5" Type="http://schemas.openxmlformats.org/officeDocument/2006/relationships/image" Target="../media/image213.png"/><Relationship Id="rId10" Type="http://schemas.openxmlformats.org/officeDocument/2006/relationships/image" Target="../media/image218.png"/><Relationship Id="rId4" Type="http://schemas.openxmlformats.org/officeDocument/2006/relationships/image" Target="../media/image212.png"/><Relationship Id="rId9" Type="http://schemas.openxmlformats.org/officeDocument/2006/relationships/image" Target="../media/image217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coara.org/news/project-news/exchange-events-schedule-2025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://www.coara.org/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@CoARAssessment" TargetMode="External"/><Relationship Id="rId13" Type="http://schemas.openxmlformats.org/officeDocument/2006/relationships/hyperlink" Target="mailto:communication@coara.org" TargetMode="External"/><Relationship Id="rId18" Type="http://schemas.openxmlformats.org/officeDocument/2006/relationships/image" Target="../media/image231.svg"/><Relationship Id="rId3" Type="http://schemas.openxmlformats.org/officeDocument/2006/relationships/image" Target="../media/image223.png"/><Relationship Id="rId7" Type="http://schemas.openxmlformats.org/officeDocument/2006/relationships/hyperlink" Target="https://coara.eu/news/" TargetMode="External"/><Relationship Id="rId12" Type="http://schemas.openxmlformats.org/officeDocument/2006/relationships/image" Target="../media/image226.svg"/><Relationship Id="rId17" Type="http://schemas.openxmlformats.org/officeDocument/2006/relationships/image" Target="../media/image230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229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linkedin.com/company/90992255" TargetMode="External"/><Relationship Id="rId11" Type="http://schemas.openxmlformats.org/officeDocument/2006/relationships/image" Target="../media/image225.png"/><Relationship Id="rId5" Type="http://schemas.openxmlformats.org/officeDocument/2006/relationships/hyperlink" Target="https://coara.eu/sign-up-for-the-coara-members-newsletter/" TargetMode="External"/><Relationship Id="rId15" Type="http://schemas.openxmlformats.org/officeDocument/2006/relationships/image" Target="../media/image228.svg"/><Relationship Id="rId10" Type="http://schemas.openxmlformats.org/officeDocument/2006/relationships/image" Target="../media/image224.png"/><Relationship Id="rId4" Type="http://schemas.openxmlformats.org/officeDocument/2006/relationships/hyperlink" Target="https://coara.eu/advocacy-materials/" TargetMode="External"/><Relationship Id="rId9" Type="http://schemas.openxmlformats.org/officeDocument/2006/relationships/hyperlink" Target="https://bsky.app/profile/coarassessment.bsky.social" TargetMode="External"/><Relationship Id="rId14" Type="http://schemas.openxmlformats.org/officeDocument/2006/relationships/image" Target="../media/image22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1A611-164E-B56A-2887-9898870FD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75B87E-92F6-864F-4BB0-2149E12C30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0C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397A0CC-F786-D711-71BF-E8D7938C53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1676" y="2794926"/>
            <a:ext cx="8493125" cy="850413"/>
          </a:xfrm>
        </p:spPr>
        <p:txBody>
          <a:bodyPr/>
          <a:lstStyle/>
          <a:p>
            <a:r>
              <a:rPr lang="en-GB" sz="4400" noProof="0" dirty="0">
                <a:ln w="19050">
                  <a:noFill/>
                </a:ln>
                <a:solidFill>
                  <a:schemeClr val="bg1"/>
                </a:solidFill>
              </a:rPr>
              <a:t>COALITION FOR ADVANCING RESEARCH ASSESSMENT</a:t>
            </a:r>
          </a:p>
        </p:txBody>
      </p:sp>
      <p:pic>
        <p:nvPicPr>
          <p:cNvPr id="9" name="Picture 8" descr="A logo with a blue and white sun&#10;&#10;Description automatically generated">
            <a:extLst>
              <a:ext uri="{FF2B5EF4-FFF2-40B4-BE49-F238E27FC236}">
                <a16:creationId xmlns:a16="http://schemas.microsoft.com/office/drawing/2014/main" id="{09BD4AB3-E89A-0657-78B3-7D68ED7FFF7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27" y="-1378729"/>
            <a:ext cx="3490993" cy="3490993"/>
          </a:xfrm>
          <a:prstGeom prst="rect">
            <a:avLst/>
          </a:prstGeom>
        </p:spPr>
      </p:pic>
      <p:pic>
        <p:nvPicPr>
          <p:cNvPr id="13" name="Picture 12" descr="A blue and green dotted wave&#10;&#10;Description automatically generated">
            <a:extLst>
              <a:ext uri="{FF2B5EF4-FFF2-40B4-BE49-F238E27FC236}">
                <a16:creationId xmlns:a16="http://schemas.microsoft.com/office/drawing/2014/main" id="{97C6511E-6114-1FFA-C1F3-8DF829030F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652" y="1691639"/>
            <a:ext cx="5162975" cy="5162975"/>
          </a:xfrm>
          <a:prstGeom prst="rect">
            <a:avLst/>
          </a:prstGeom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E6B28B1-DBAC-556F-EF19-7FBA8719EA6A}"/>
              </a:ext>
            </a:extLst>
          </p:cNvPr>
          <p:cNvSpPr>
            <a:spLocks noGrp="1"/>
          </p:cNvSpPr>
          <p:nvPr/>
        </p:nvSpPr>
        <p:spPr>
          <a:xfrm>
            <a:off x="1111675" y="3977648"/>
            <a:ext cx="9425695" cy="700705"/>
          </a:xfrm>
          <a:prstGeom prst="rect">
            <a:avLst/>
          </a:prstGeom>
          <a:ln>
            <a:noFill/>
          </a:ln>
        </p:spPr>
        <p:txBody>
          <a:bodyPr lIns="0" tIns="45720" rIns="91440" bIns="45720" anchor="t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1" i="0" kern="1200" cap="all" baseline="0">
                <a:solidFill>
                  <a:srgbClr val="0F0F55"/>
                </a:solidFill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all" spc="0" normalizeH="0" baseline="0" noProof="0" dirty="0">
                <a:ln>
                  <a:noFill/>
                </a:ln>
                <a:solidFill>
                  <a:srgbClr val="00B7F1"/>
                </a:solidFill>
                <a:effectLst/>
                <a:uLnTx/>
                <a:uFillTx/>
                <a:latin typeface="Poppins SemiBold"/>
                <a:ea typeface="Open Sans"/>
                <a:cs typeface="Poppins SemiBold"/>
              </a:rPr>
              <a:t>Title of the event</a:t>
            </a:r>
            <a:endParaRPr kumimoji="0" lang="en-GB" sz="2800" b="1" i="0" u="none" strike="noStrike" kern="1200" cap="all" spc="0" normalizeH="0" baseline="0" noProof="0" dirty="0">
              <a:ln>
                <a:noFill/>
              </a:ln>
              <a:solidFill>
                <a:srgbClr val="00B7F1"/>
              </a:solidFill>
              <a:effectLst/>
              <a:uLnTx/>
              <a:uFillTx/>
              <a:latin typeface="Poppins SemiBold" panose="00000700000000000000" pitchFamily="2" charset="0"/>
              <a:ea typeface="Open Sans" charset="0"/>
              <a:cs typeface="Poppins SemiBold" panose="00000700000000000000" pitchFamily="2" charset="0"/>
            </a:endParaRP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60BBD7F-4CA2-9C67-AC34-E504BC7E28E1}"/>
              </a:ext>
            </a:extLst>
          </p:cNvPr>
          <p:cNvSpPr>
            <a:spLocks noGrp="1"/>
          </p:cNvSpPr>
          <p:nvPr/>
        </p:nvSpPr>
        <p:spPr>
          <a:xfrm>
            <a:off x="1107302" y="4696875"/>
            <a:ext cx="8492456" cy="700705"/>
          </a:xfrm>
          <a:prstGeom prst="rect">
            <a:avLst/>
          </a:prstGeom>
          <a:ln>
            <a:noFill/>
          </a:ln>
        </p:spPr>
        <p:txBody>
          <a:bodyPr lIns="0" tIns="45720" rIns="91440" bIns="45720" anchor="t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1" i="0" kern="1200" cap="all" baseline="0">
                <a:solidFill>
                  <a:srgbClr val="0F0F55"/>
                </a:solidFill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all" spc="0" normalizeH="0" baseline="0" noProof="0" dirty="0">
                <a:ln>
                  <a:noFill/>
                </a:ln>
                <a:solidFill>
                  <a:srgbClr val="00B7F1"/>
                </a:solidFill>
                <a:effectLst/>
                <a:uLnTx/>
                <a:uFillTx/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rPr>
              <a:t>PRESENTER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70775C90-4122-1608-4BE3-DBE0074EE86C}"/>
              </a:ext>
            </a:extLst>
          </p:cNvPr>
          <p:cNvSpPr>
            <a:spLocks noGrp="1"/>
          </p:cNvSpPr>
          <p:nvPr/>
        </p:nvSpPr>
        <p:spPr>
          <a:xfrm>
            <a:off x="1113683" y="5251551"/>
            <a:ext cx="8492456" cy="700705"/>
          </a:xfrm>
          <a:prstGeom prst="rect">
            <a:avLst/>
          </a:prstGeom>
          <a:ln>
            <a:noFill/>
          </a:ln>
        </p:spPr>
        <p:txBody>
          <a:bodyPr lIns="0" tIns="45720" rIns="91440" bIns="45720" anchor="t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1" i="0" kern="1200" cap="all" baseline="0">
                <a:solidFill>
                  <a:srgbClr val="0F0F55"/>
                </a:solidFill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>
                <a:solidFill>
                  <a:srgbClr val="00B7F1"/>
                </a:solidFill>
              </a:rPr>
              <a:t>October </a:t>
            </a:r>
            <a:r>
              <a:rPr kumimoji="0" lang="en-GB" sz="1800" b="1" i="0" u="none" strike="noStrike" kern="1200" cap="all" spc="0" normalizeH="0" baseline="0" noProof="0" dirty="0">
                <a:ln>
                  <a:noFill/>
                </a:ln>
                <a:solidFill>
                  <a:srgbClr val="00B7F1"/>
                </a:solidFill>
                <a:effectLst/>
                <a:uLnTx/>
                <a:uFillTx/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rPr>
              <a:t>2025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1051613-0E63-289D-0FE3-7701E28C4D02}"/>
              </a:ext>
            </a:extLst>
          </p:cNvPr>
          <p:cNvGrpSpPr/>
          <p:nvPr/>
        </p:nvGrpSpPr>
        <p:grpSpPr>
          <a:xfrm>
            <a:off x="1111677" y="6014988"/>
            <a:ext cx="3972388" cy="816955"/>
            <a:chOff x="0" y="0"/>
            <a:chExt cx="6019112" cy="1237881"/>
          </a:xfrm>
        </p:grpSpPr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BD0768EE-EDEE-3B92-333E-41F04CFB3094}"/>
                </a:ext>
              </a:extLst>
            </p:cNvPr>
            <p:cNvSpPr/>
            <p:nvPr/>
          </p:nvSpPr>
          <p:spPr>
            <a:xfrm>
              <a:off x="3873451" y="0"/>
              <a:ext cx="2145661" cy="1237881"/>
            </a:xfrm>
            <a:custGeom>
              <a:avLst/>
              <a:gdLst/>
              <a:ahLst/>
              <a:cxnLst/>
              <a:rect l="l" t="t" r="r" b="b"/>
              <a:pathLst>
                <a:path w="2145661" h="1237881">
                  <a:moveTo>
                    <a:pt x="0" y="0"/>
                  </a:moveTo>
                  <a:lnTo>
                    <a:pt x="2145661" y="0"/>
                  </a:lnTo>
                  <a:lnTo>
                    <a:pt x="2145661" y="1237881"/>
                  </a:lnTo>
                  <a:lnTo>
                    <a:pt x="0" y="1237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lum bright="70000" contrast="-70000"/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966B2ABC-4933-C06F-EF0E-E146FAED1BC0}"/>
                </a:ext>
              </a:extLst>
            </p:cNvPr>
            <p:cNvSpPr/>
            <p:nvPr/>
          </p:nvSpPr>
          <p:spPr>
            <a:xfrm>
              <a:off x="0" y="213185"/>
              <a:ext cx="3472528" cy="772637"/>
            </a:xfrm>
            <a:custGeom>
              <a:avLst/>
              <a:gdLst/>
              <a:ahLst/>
              <a:cxnLst/>
              <a:rect l="l" t="t" r="r" b="b"/>
              <a:pathLst>
                <a:path w="3472528" h="772637">
                  <a:moveTo>
                    <a:pt x="0" y="0"/>
                  </a:moveTo>
                  <a:lnTo>
                    <a:pt x="3472528" y="0"/>
                  </a:lnTo>
                  <a:lnTo>
                    <a:pt x="3472528" y="772637"/>
                  </a:lnTo>
                  <a:lnTo>
                    <a:pt x="0" y="772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1742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8D818-4925-25E3-6C9F-013DDC6C1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AEAD6-17BA-BD78-D9E2-665D9BF045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4C65A8B-3899-DCB9-800B-E50BF2FE9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1" y="338130"/>
            <a:ext cx="10571998" cy="1172299"/>
          </a:xfrm>
        </p:spPr>
        <p:txBody>
          <a:bodyPr/>
          <a:lstStyle/>
          <a:p>
            <a:r>
              <a:rPr lang="en-GB" sz="3200" cap="none" noProof="0" dirty="0">
                <a:solidFill>
                  <a:srgbClr val="002060"/>
                </a:solidFill>
                <a:latin typeface="Poppins SemiBold"/>
                <a:cs typeface="Poppins SemiBold"/>
              </a:rPr>
              <a:t>An urgent need to reform existing ways of assessing research</a:t>
            </a: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E0A2C3A1-D094-304E-BE38-9900F0CACDDA}"/>
              </a:ext>
            </a:extLst>
          </p:cNvPr>
          <p:cNvSpPr>
            <a:spLocks noChangeAspect="1"/>
          </p:cNvSpPr>
          <p:nvPr/>
        </p:nvSpPr>
        <p:spPr>
          <a:xfrm>
            <a:off x="7179730" y="1539837"/>
            <a:ext cx="4592900" cy="4866649"/>
          </a:xfrm>
          <a:custGeom>
            <a:avLst/>
            <a:gdLst/>
            <a:ahLst/>
            <a:cxnLst/>
            <a:rect l="l" t="t" r="r" b="b"/>
            <a:pathLst>
              <a:path w="3883342" h="4114800">
                <a:moveTo>
                  <a:pt x="0" y="0"/>
                </a:moveTo>
                <a:lnTo>
                  <a:pt x="3883342" y="0"/>
                </a:lnTo>
                <a:lnTo>
                  <a:pt x="38833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7F19BD72-F2A8-9718-BAA5-F378F04368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0001" y="2072707"/>
            <a:ext cx="6089388" cy="1356293"/>
          </a:xfr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24000"/>
              </a:lnSpc>
              <a:spcBef>
                <a:spcPts val="600"/>
              </a:spcBef>
            </a:pPr>
            <a:r>
              <a:rPr lang="en-GB" noProof="0" dirty="0">
                <a:solidFill>
                  <a:srgbClr val="0F0F55"/>
                </a:solidFill>
              </a:rPr>
              <a:t>Assessment processes relying predominantly on journal- and publication-based metrics </a:t>
            </a:r>
            <a:r>
              <a:rPr lang="en-GB" b="1" noProof="0" dirty="0">
                <a:solidFill>
                  <a:srgbClr val="0F0F55"/>
                </a:solidFill>
              </a:rPr>
              <a:t>can be a hurdle to the recognition of diverse contributions and may negatively affect the quality and impact of research.</a:t>
            </a:r>
          </a:p>
          <a:p>
            <a:pPr>
              <a:lnSpc>
                <a:spcPct val="124000"/>
              </a:lnSpc>
              <a:spcBef>
                <a:spcPts val="600"/>
              </a:spcBef>
            </a:pPr>
            <a:r>
              <a:rPr lang="en-GB" noProof="0" dirty="0">
                <a:solidFill>
                  <a:srgbClr val="0F0F55"/>
                </a:solidFill>
              </a:rPr>
              <a:t>They also contribute to an </a:t>
            </a:r>
            <a:r>
              <a:rPr lang="en-GB" b="1" noProof="0" dirty="0">
                <a:solidFill>
                  <a:srgbClr val="0F0F55"/>
                </a:solidFill>
              </a:rPr>
              <a:t>unhealthy research culture and an unaffordable publication system.</a:t>
            </a:r>
          </a:p>
          <a:p>
            <a:pPr marL="0" indent="0">
              <a:lnSpc>
                <a:spcPct val="124000"/>
              </a:lnSpc>
              <a:spcBef>
                <a:spcPts val="600"/>
              </a:spcBef>
              <a:buNone/>
            </a:pPr>
            <a:endParaRPr lang="en-GB" sz="1600" b="1" noProof="0" dirty="0">
              <a:solidFill>
                <a:srgbClr val="0F0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492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0EFC8-8932-B1C7-35F0-3821BF790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33118-6982-1213-E059-A838E730D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61264"/>
            <a:ext cx="10571998" cy="638211"/>
          </a:xfrm>
        </p:spPr>
        <p:txBody>
          <a:bodyPr/>
          <a:lstStyle/>
          <a:p>
            <a:r>
              <a:rPr lang="en-GB" sz="3200" cap="none" noProof="0" dirty="0">
                <a:solidFill>
                  <a:srgbClr val="002060"/>
                </a:solidFill>
                <a:latin typeface="Poppins SemiBold"/>
                <a:cs typeface="Poppins SemiBold"/>
              </a:rPr>
              <a:t>Vision and mission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357D6-B904-AF03-B5F4-D5E41C2F3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GB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15" name="Rectangle : coins arrondis 32">
            <a:extLst>
              <a:ext uri="{FF2B5EF4-FFF2-40B4-BE49-F238E27FC236}">
                <a16:creationId xmlns:a16="http://schemas.microsoft.com/office/drawing/2014/main" id="{4F660E97-43E9-3E1E-6E2E-E977C4CC16F2}"/>
              </a:ext>
            </a:extLst>
          </p:cNvPr>
          <p:cNvSpPr/>
          <p:nvPr/>
        </p:nvSpPr>
        <p:spPr>
          <a:xfrm>
            <a:off x="810000" y="1568362"/>
            <a:ext cx="6236485" cy="1740364"/>
          </a:xfrm>
          <a:prstGeom prst="roundRect">
            <a:avLst/>
          </a:prstGeom>
          <a:solidFill>
            <a:srgbClr val="61C6FF"/>
          </a:solidFill>
          <a:ln>
            <a:solidFill>
              <a:srgbClr val="00B8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2A12D0-14FF-8BA6-3B2E-113143EFB9B8}"/>
              </a:ext>
            </a:extLst>
          </p:cNvPr>
          <p:cNvSpPr txBox="1"/>
          <p:nvPr/>
        </p:nvSpPr>
        <p:spPr>
          <a:xfrm>
            <a:off x="1450957" y="2199586"/>
            <a:ext cx="49545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In line with the Agreement,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CoARA’s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 vision is that the 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assessment of research, researchers and research organisations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recognises the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diverse outputs, practices and activities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that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maximise the quality and impact of research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" name="Graphic 3" descr="Eye with solid fill">
            <a:extLst>
              <a:ext uri="{FF2B5EF4-FFF2-40B4-BE49-F238E27FC236}">
                <a16:creationId xmlns:a16="http://schemas.microsoft.com/office/drawing/2014/main" id="{50C950E3-C240-C64F-3E73-DE7D0CB98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862" y="1572568"/>
            <a:ext cx="617255" cy="617255"/>
          </a:xfrm>
          <a:prstGeom prst="rect">
            <a:avLst/>
          </a:prstGeom>
        </p:spPr>
      </p:pic>
      <p:sp>
        <p:nvSpPr>
          <p:cNvPr id="10" name="Rectangle : coins arrondis 32">
            <a:extLst>
              <a:ext uri="{FF2B5EF4-FFF2-40B4-BE49-F238E27FC236}">
                <a16:creationId xmlns:a16="http://schemas.microsoft.com/office/drawing/2014/main" id="{CD10B69E-F71D-7145-7424-A5C4B484FB22}"/>
              </a:ext>
            </a:extLst>
          </p:cNvPr>
          <p:cNvSpPr/>
          <p:nvPr/>
        </p:nvSpPr>
        <p:spPr>
          <a:xfrm>
            <a:off x="810000" y="3427856"/>
            <a:ext cx="6236485" cy="2222824"/>
          </a:xfrm>
          <a:prstGeom prst="roundRect">
            <a:avLst/>
          </a:prstGeom>
          <a:solidFill>
            <a:srgbClr val="61C6FF"/>
          </a:solidFill>
          <a:ln>
            <a:solidFill>
              <a:srgbClr val="00B8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B0CE4D-D39C-774B-C309-2BA068623CA2}"/>
              </a:ext>
            </a:extLst>
          </p:cNvPr>
          <p:cNvSpPr txBox="1"/>
          <p:nvPr/>
        </p:nvSpPr>
        <p:spPr>
          <a:xfrm>
            <a:off x="1517904" y="4171431"/>
            <a:ext cx="49971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Enable systemic reform of research assessment 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on the basis of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common principles and commitments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within an agreed timeframe, as set in the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Agreement on Reforming Research Assessment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 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​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Through 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exchange of information and mutual learning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between all those willing to improve research assessment practices.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8" name="Graphique 18" descr="Mille avec un remplissage uni">
            <a:extLst>
              <a:ext uri="{FF2B5EF4-FFF2-40B4-BE49-F238E27FC236}">
                <a16:creationId xmlns:a16="http://schemas.microsoft.com/office/drawing/2014/main" id="{9975956E-A18E-9A88-F706-CCAA4E445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5434" y="3533802"/>
            <a:ext cx="531683" cy="531683"/>
          </a:xfrm>
          <a:prstGeom prst="rect">
            <a:avLst/>
          </a:prstGeom>
        </p:spPr>
      </p:pic>
      <p:pic>
        <p:nvPicPr>
          <p:cNvPr id="1026" name="Picture 2" descr="CoARA Commitments (2)">
            <a:extLst>
              <a:ext uri="{FF2B5EF4-FFF2-40B4-BE49-F238E27FC236}">
                <a16:creationId xmlns:a16="http://schemas.microsoft.com/office/drawing/2014/main" id="{B4591F3D-34C7-16AF-648B-4273F6EF8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105" y="2152268"/>
            <a:ext cx="4535424" cy="255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CB0CA7C-F60F-EBC9-0C5E-41B8068865A4}"/>
              </a:ext>
            </a:extLst>
          </p:cNvPr>
          <p:cNvSpPr txBox="1"/>
          <p:nvPr/>
        </p:nvSpPr>
        <p:spPr>
          <a:xfrm>
            <a:off x="2248963" y="1736777"/>
            <a:ext cx="32165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Vision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952683-0D94-1A2F-5DEC-723352DF383F}"/>
              </a:ext>
            </a:extLst>
          </p:cNvPr>
          <p:cNvSpPr txBox="1"/>
          <p:nvPr/>
        </p:nvSpPr>
        <p:spPr>
          <a:xfrm>
            <a:off x="2216959" y="3648202"/>
            <a:ext cx="32805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Mission</a:t>
            </a:r>
          </a:p>
        </p:txBody>
      </p:sp>
    </p:spTree>
    <p:extLst>
      <p:ext uri="{BB962C8B-B14F-4D97-AF65-F5344CB8AC3E}">
        <p14:creationId xmlns:p14="http://schemas.microsoft.com/office/powerpoint/2010/main" val="1836023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5A28C-702C-0153-71BF-A26045B31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02" y="233871"/>
            <a:ext cx="10571998" cy="1172299"/>
          </a:xfrm>
        </p:spPr>
        <p:txBody>
          <a:bodyPr>
            <a:normAutofit/>
          </a:bodyPr>
          <a:lstStyle/>
          <a:p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CoARA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: a shared direction and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harmonised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 lines of action</a:t>
            </a:r>
            <a:endParaRPr lang="en-GB" sz="32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B20EC-A8D6-F4F5-F2C7-1713A1B4F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pic>
        <p:nvPicPr>
          <p:cNvPr id="7" name="Picture 2" descr="Funded by the EU">
            <a:extLst>
              <a:ext uri="{FF2B5EF4-FFF2-40B4-BE49-F238E27FC236}">
                <a16:creationId xmlns:a16="http://schemas.microsoft.com/office/drawing/2014/main" id="{412428F4-C498-CF7F-5DEC-37AA81C93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4720" y="6398432"/>
            <a:ext cx="1337904" cy="28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Une image contenant capture d’écran, texte, conception&#10;&#10;Description générée automatiquement">
            <a:extLst>
              <a:ext uri="{FF2B5EF4-FFF2-40B4-BE49-F238E27FC236}">
                <a16:creationId xmlns:a16="http://schemas.microsoft.com/office/drawing/2014/main" id="{B0DA6451-A16A-78E9-F3EE-8B0E86157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3750" y="1793636"/>
            <a:ext cx="2867071" cy="368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AC3EE2AA-8215-9535-FB28-7FD19E39560F}"/>
              </a:ext>
            </a:extLst>
          </p:cNvPr>
          <p:cNvGrpSpPr/>
          <p:nvPr/>
        </p:nvGrpSpPr>
        <p:grpSpPr>
          <a:xfrm>
            <a:off x="411177" y="2820922"/>
            <a:ext cx="4626639" cy="813549"/>
            <a:chOff x="411177" y="2820922"/>
            <a:chExt cx="4626639" cy="813549"/>
          </a:xfrm>
        </p:grpSpPr>
        <p:sp>
          <p:nvSpPr>
            <p:cNvPr id="8" name="Content Placeholder 3">
              <a:extLst>
                <a:ext uri="{FF2B5EF4-FFF2-40B4-BE49-F238E27FC236}">
                  <a16:creationId xmlns:a16="http://schemas.microsoft.com/office/drawing/2014/main" id="{3AAC30B1-2222-E624-E634-D2BA6787D68C}"/>
                </a:ext>
              </a:extLst>
            </p:cNvPr>
            <p:cNvSpPr txBox="1">
              <a:spLocks/>
            </p:cNvSpPr>
            <p:nvPr/>
          </p:nvSpPr>
          <p:spPr>
            <a:xfrm>
              <a:off x="1337773" y="2820922"/>
              <a:ext cx="3700043" cy="80496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Poppins"/>
                  <a:ea typeface="+mn-ea"/>
                  <a:cs typeface="Poppins"/>
                </a:rPr>
                <a:t>Implement the ARRA commitment within an agreed time frame and share progress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CC27969-D336-613F-04D2-5AE7B443B43E}"/>
                </a:ext>
              </a:extLst>
            </p:cNvPr>
            <p:cNvSpPr/>
            <p:nvPr/>
          </p:nvSpPr>
          <p:spPr>
            <a:xfrm>
              <a:off x="411177" y="2820923"/>
              <a:ext cx="923015" cy="813548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E8D7C36-EB2E-E296-1F84-ED0CC3AD7720}"/>
              </a:ext>
            </a:extLst>
          </p:cNvPr>
          <p:cNvGrpSpPr/>
          <p:nvPr/>
        </p:nvGrpSpPr>
        <p:grpSpPr>
          <a:xfrm>
            <a:off x="411176" y="3978301"/>
            <a:ext cx="4626640" cy="1574202"/>
            <a:chOff x="411176" y="3978301"/>
            <a:chExt cx="4626640" cy="1574202"/>
          </a:xfrm>
        </p:grpSpPr>
        <p:sp>
          <p:nvSpPr>
            <p:cNvPr id="3" name="Content Placeholder 3">
              <a:extLst>
                <a:ext uri="{FF2B5EF4-FFF2-40B4-BE49-F238E27FC236}">
                  <a16:creationId xmlns:a16="http://schemas.microsoft.com/office/drawing/2014/main" id="{3CB9B275-19C5-4A87-A9F7-ACED9C5A9499}"/>
                </a:ext>
              </a:extLst>
            </p:cNvPr>
            <p:cNvSpPr txBox="1">
              <a:spLocks/>
            </p:cNvSpPr>
            <p:nvPr/>
          </p:nvSpPr>
          <p:spPr>
            <a:xfrm>
              <a:off x="1334193" y="3978303"/>
              <a:ext cx="3703623" cy="15742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Poppins"/>
                  <a:ea typeface="+mn-ea"/>
                  <a:cs typeface="Poppins"/>
                </a:rPr>
                <a:t>Signatories of the Agreement on Reforming Research Assessment (ARRA) do not only advocate for change, they also commit to actively drive reform in research assessment.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B21E9B6-93B9-A6DB-4A9C-F97597071DE2}"/>
                </a:ext>
              </a:extLst>
            </p:cNvPr>
            <p:cNvSpPr/>
            <p:nvPr/>
          </p:nvSpPr>
          <p:spPr>
            <a:xfrm>
              <a:off x="411176" y="3978301"/>
              <a:ext cx="923015" cy="1574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DA1A63F-5EFF-013F-B7D6-D95EE792F2D6}"/>
              </a:ext>
            </a:extLst>
          </p:cNvPr>
          <p:cNvGrpSpPr/>
          <p:nvPr/>
        </p:nvGrpSpPr>
        <p:grpSpPr>
          <a:xfrm>
            <a:off x="411176" y="1663541"/>
            <a:ext cx="4626639" cy="804962"/>
            <a:chOff x="411177" y="2820922"/>
            <a:chExt cx="4626639" cy="804962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7" name="Content Placeholder 3">
              <a:extLst>
                <a:ext uri="{FF2B5EF4-FFF2-40B4-BE49-F238E27FC236}">
                  <a16:creationId xmlns:a16="http://schemas.microsoft.com/office/drawing/2014/main" id="{C0731AFC-9015-E180-CE75-B46BBD5AFF3C}"/>
                </a:ext>
              </a:extLst>
            </p:cNvPr>
            <p:cNvSpPr txBox="1">
              <a:spLocks/>
            </p:cNvSpPr>
            <p:nvPr/>
          </p:nvSpPr>
          <p:spPr>
            <a:xfrm>
              <a:off x="1337773" y="2820922"/>
              <a:ext cx="3700043" cy="804962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Poppins"/>
                  <a:ea typeface="+mn-ea"/>
                  <a:cs typeface="Poppins"/>
                </a:rPr>
                <a:t>Brings together all actor groups relevant to the reform, acting as a coalition of doers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FEA4E9B-49D6-088D-2C6A-80C380689241}"/>
                </a:ext>
              </a:extLst>
            </p:cNvPr>
            <p:cNvSpPr/>
            <p:nvPr/>
          </p:nvSpPr>
          <p:spPr>
            <a:xfrm>
              <a:off x="411177" y="2820923"/>
              <a:ext cx="923015" cy="8049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DFD8223-5294-EDDB-A8B6-2E038FC69930}"/>
              </a:ext>
            </a:extLst>
          </p:cNvPr>
          <p:cNvGrpSpPr/>
          <p:nvPr/>
        </p:nvGrpSpPr>
        <p:grpSpPr>
          <a:xfrm>
            <a:off x="5455713" y="1663109"/>
            <a:ext cx="3040138" cy="1683195"/>
            <a:chOff x="5455714" y="1663541"/>
            <a:chExt cx="3040138" cy="1683195"/>
          </a:xfrm>
        </p:grpSpPr>
        <p:sp>
          <p:nvSpPr>
            <p:cNvPr id="9" name="Content Placeholder 3">
              <a:extLst>
                <a:ext uri="{FF2B5EF4-FFF2-40B4-BE49-F238E27FC236}">
                  <a16:creationId xmlns:a16="http://schemas.microsoft.com/office/drawing/2014/main" id="{8841BC6D-5801-A0D7-5931-EE261EB6A3A9}"/>
                </a:ext>
              </a:extLst>
            </p:cNvPr>
            <p:cNvSpPr txBox="1">
              <a:spLocks/>
            </p:cNvSpPr>
            <p:nvPr/>
          </p:nvSpPr>
          <p:spPr>
            <a:xfrm>
              <a:off x="5455714" y="2656370"/>
              <a:ext cx="3040138" cy="69036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Poppins"/>
                  <a:ea typeface="+mn-ea"/>
                  <a:cs typeface="Poppins"/>
                </a:rPr>
                <a:t>889 signatories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Poppins"/>
                  <a:ea typeface="+mn-ea"/>
                  <a:cs typeface="Poppins"/>
                </a:rPr>
                <a:t>773 members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0A0D362-F529-B97F-C4B0-44701F60A998}"/>
                </a:ext>
              </a:extLst>
            </p:cNvPr>
            <p:cNvSpPr/>
            <p:nvPr/>
          </p:nvSpPr>
          <p:spPr>
            <a:xfrm>
              <a:off x="5455714" y="1663541"/>
              <a:ext cx="3040138" cy="99736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019E9EF-8144-645E-C4BF-23F12CD80693}"/>
              </a:ext>
            </a:extLst>
          </p:cNvPr>
          <p:cNvGrpSpPr/>
          <p:nvPr/>
        </p:nvGrpSpPr>
        <p:grpSpPr>
          <a:xfrm>
            <a:off x="5455714" y="3511696"/>
            <a:ext cx="3040138" cy="2040806"/>
            <a:chOff x="5455714" y="3511264"/>
            <a:chExt cx="3040138" cy="2040806"/>
          </a:xfrm>
        </p:grpSpPr>
        <p:sp>
          <p:nvSpPr>
            <p:cNvPr id="10" name="Content Placeholder 3">
              <a:extLst>
                <a:ext uri="{FF2B5EF4-FFF2-40B4-BE49-F238E27FC236}">
                  <a16:creationId xmlns:a16="http://schemas.microsoft.com/office/drawing/2014/main" id="{603EB802-6D64-B8C7-8951-84F9E26E6132}"/>
                </a:ext>
              </a:extLst>
            </p:cNvPr>
            <p:cNvSpPr txBox="1">
              <a:spLocks/>
            </p:cNvSpPr>
            <p:nvPr/>
          </p:nvSpPr>
          <p:spPr>
            <a:xfrm>
              <a:off x="5455714" y="4339566"/>
              <a:ext cx="3040138" cy="121250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Poppins"/>
                  <a:ea typeface="+mn-ea"/>
                  <a:cs typeface="Poppins"/>
                </a:rPr>
                <a:t>3rd birthday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Poppins"/>
                  <a:ea typeface="+mn-ea"/>
                  <a:cs typeface="Poppins"/>
                </a:rPr>
                <a:t>Early impact, policy changes on EU. National, institutional levels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1AAB4ED-72E0-F190-48A0-132B9B1DF211}"/>
                </a:ext>
              </a:extLst>
            </p:cNvPr>
            <p:cNvSpPr/>
            <p:nvPr/>
          </p:nvSpPr>
          <p:spPr>
            <a:xfrm>
              <a:off x="5455714" y="3511264"/>
              <a:ext cx="3040138" cy="8283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8" name="Graphique 27" descr="Utilisateurs avec un remplissage uni">
            <a:extLst>
              <a:ext uri="{FF2B5EF4-FFF2-40B4-BE49-F238E27FC236}">
                <a16:creationId xmlns:a16="http://schemas.microsoft.com/office/drawing/2014/main" id="{FEBE29E0-8F48-1C2B-2023-38568BB0E1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37454" y="1714484"/>
            <a:ext cx="684515" cy="684515"/>
          </a:xfrm>
          <a:prstGeom prst="rect">
            <a:avLst/>
          </a:prstGeom>
        </p:spPr>
      </p:pic>
      <p:pic>
        <p:nvPicPr>
          <p:cNvPr id="30" name="Graphique 29" descr="Gâteau avec un remplissage uni">
            <a:extLst>
              <a:ext uri="{FF2B5EF4-FFF2-40B4-BE49-F238E27FC236}">
                <a16:creationId xmlns:a16="http://schemas.microsoft.com/office/drawing/2014/main" id="{5BEF8E07-355F-023C-1701-0029DE9322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37454" y="3580663"/>
            <a:ext cx="690366" cy="690366"/>
          </a:xfrm>
          <a:prstGeom prst="rect">
            <a:avLst/>
          </a:prstGeom>
        </p:spPr>
      </p:pic>
      <p:pic>
        <p:nvPicPr>
          <p:cNvPr id="32" name="Graphique 31" descr="Vivats avec un remplissage uni">
            <a:extLst>
              <a:ext uri="{FF2B5EF4-FFF2-40B4-BE49-F238E27FC236}">
                <a16:creationId xmlns:a16="http://schemas.microsoft.com/office/drawing/2014/main" id="{2F6DAE1E-04A2-59FF-5085-DADBFC328E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2203" y="1766423"/>
            <a:ext cx="599197" cy="599197"/>
          </a:xfrm>
          <a:prstGeom prst="rect">
            <a:avLst/>
          </a:prstGeom>
        </p:spPr>
      </p:pic>
      <p:pic>
        <p:nvPicPr>
          <p:cNvPr id="34" name="Graphique 33" descr="Presse-papiers partiellement vérifié avec un remplissage uni">
            <a:extLst>
              <a:ext uri="{FF2B5EF4-FFF2-40B4-BE49-F238E27FC236}">
                <a16:creationId xmlns:a16="http://schemas.microsoft.com/office/drawing/2014/main" id="{C4534578-281F-EFAA-5D37-C2D9F7B71B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7021" y="2903505"/>
            <a:ext cx="639795" cy="639795"/>
          </a:xfrm>
          <a:prstGeom prst="rect">
            <a:avLst/>
          </a:prstGeom>
        </p:spPr>
      </p:pic>
      <p:pic>
        <p:nvPicPr>
          <p:cNvPr id="36" name="Graphique 35" descr="Bulle de discussion avec un remplissage uni">
            <a:extLst>
              <a:ext uri="{FF2B5EF4-FFF2-40B4-BE49-F238E27FC236}">
                <a16:creationId xmlns:a16="http://schemas.microsoft.com/office/drawing/2014/main" id="{93257175-52CC-B7A8-1D8F-4362686E34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1901" y="4484543"/>
            <a:ext cx="659726" cy="65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034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57C94-58AF-0792-0C86-6546F52DE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FF369-1791-921E-FA95-DC34B5131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F0F55"/>
                </a:solidFill>
                <a:latin typeface="Poppins SemiBold"/>
                <a:cs typeface="Poppins SemiBold"/>
              </a:rPr>
              <a:t>4 core commitments</a:t>
            </a:r>
            <a:endParaRPr lang="en-GB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9AAF13-B8EC-5370-FAAE-A272507221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4661E5-2CE9-C60B-721D-22D22506FB0A}"/>
              </a:ext>
            </a:extLst>
          </p:cNvPr>
          <p:cNvSpPr/>
          <p:nvPr/>
        </p:nvSpPr>
        <p:spPr>
          <a:xfrm>
            <a:off x="9009600" y="1430305"/>
            <a:ext cx="2620516" cy="4514349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BF78A5-F290-E428-08BB-D91DD635BC7F}"/>
              </a:ext>
            </a:extLst>
          </p:cNvPr>
          <p:cNvSpPr/>
          <p:nvPr/>
        </p:nvSpPr>
        <p:spPr>
          <a:xfrm>
            <a:off x="6301826" y="1430305"/>
            <a:ext cx="2620516" cy="4514349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E388A6-90D9-716E-4A0F-E4B361BE1C38}"/>
              </a:ext>
            </a:extLst>
          </p:cNvPr>
          <p:cNvSpPr/>
          <p:nvPr/>
        </p:nvSpPr>
        <p:spPr>
          <a:xfrm>
            <a:off x="3514455" y="1430305"/>
            <a:ext cx="2620516" cy="4514349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0FA06A-8162-9828-6A57-2E967C330B09}"/>
              </a:ext>
            </a:extLst>
          </p:cNvPr>
          <p:cNvSpPr/>
          <p:nvPr/>
        </p:nvSpPr>
        <p:spPr>
          <a:xfrm>
            <a:off x="769361" y="1430305"/>
            <a:ext cx="2620516" cy="4514349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4DBE1FD4-60D5-FD9D-BBE3-85F868DE3548}"/>
              </a:ext>
            </a:extLst>
          </p:cNvPr>
          <p:cNvSpPr>
            <a:spLocks noGrp="1"/>
          </p:cNvSpPr>
          <p:nvPr/>
        </p:nvSpPr>
        <p:spPr>
          <a:xfrm>
            <a:off x="769361" y="3556968"/>
            <a:ext cx="2620516" cy="2387685"/>
          </a:xfrm>
          <a:prstGeom prst="rect">
            <a:avLst/>
          </a:prstGeom>
          <a:ln w="19050">
            <a:solidFill>
              <a:srgbClr val="00B0F0"/>
            </a:solidFill>
          </a:ln>
        </p:spPr>
        <p:txBody>
          <a:bodyPr lIns="91440" tIns="45720" rIns="91440" bIns="4572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8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Courier New" charset="0"/>
              <a:buChar char="o"/>
              <a:defRPr sz="16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Wingdings" charset="2"/>
              <a:buChar char="§"/>
              <a:defRPr sz="14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Wingdings" charset="2"/>
              <a:buChar char="q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13999"/>
              </a:lnSpc>
              <a:spcBef>
                <a:spcPct val="20000"/>
              </a:spcBef>
              <a:spcAft>
                <a:spcPts val="800"/>
              </a:spcAft>
              <a:buClr>
                <a:srgbClr val="48B9FF"/>
              </a:buClr>
              <a:buSzTx/>
              <a:buFont typeface="Arial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Recognise the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diversity of contributions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 to, and careers in, research, in accordance with the needs and the nature of the research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518E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F8FE6418-AE4E-AB5C-C615-EDA00AA7036C}"/>
              </a:ext>
            </a:extLst>
          </p:cNvPr>
          <p:cNvSpPr>
            <a:spLocks noGrp="1"/>
          </p:cNvSpPr>
          <p:nvPr/>
        </p:nvSpPr>
        <p:spPr>
          <a:xfrm>
            <a:off x="6303489" y="3556968"/>
            <a:ext cx="2539256" cy="2387685"/>
          </a:xfrm>
          <a:prstGeom prst="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txBody>
          <a:bodyPr lIns="91440" tIns="45720" rIns="91440" bIns="4572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8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Courier New" charset="0"/>
              <a:buChar char="o"/>
              <a:defRPr sz="16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Wingdings" charset="2"/>
              <a:buChar char="§"/>
              <a:defRPr sz="14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Wingdings" charset="2"/>
              <a:buChar char="q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13999"/>
              </a:lnSpc>
              <a:spcBef>
                <a:spcPct val="20000"/>
              </a:spcBef>
              <a:spcAft>
                <a:spcPts val="800"/>
              </a:spcAft>
              <a:buClr>
                <a:srgbClr val="48B9FF"/>
              </a:buClr>
              <a:buSzTx/>
              <a:buFont typeface="Arial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Abandon the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inappropriate uses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in research assessment of journal- and publication-based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metrics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518E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59B45C2E-3580-CED6-5D4E-04902886F12C}"/>
              </a:ext>
            </a:extLst>
          </p:cNvPr>
          <p:cNvSpPr>
            <a:spLocks noGrp="1"/>
          </p:cNvSpPr>
          <p:nvPr/>
        </p:nvSpPr>
        <p:spPr>
          <a:xfrm>
            <a:off x="3514454" y="3556968"/>
            <a:ext cx="2620515" cy="2387685"/>
          </a:xfrm>
          <a:prstGeom prst="rect">
            <a:avLst/>
          </a:prstGeom>
          <a:ln w="19050">
            <a:solidFill>
              <a:srgbClr val="00B0F0"/>
            </a:solidFill>
          </a:ln>
        </p:spPr>
        <p:txBody>
          <a:bodyPr lIns="91440" tIns="45720" rIns="91440" bIns="4572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8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Courier New" charset="0"/>
              <a:buChar char="o"/>
              <a:defRPr sz="16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Wingdings" charset="2"/>
              <a:buChar char="§"/>
              <a:defRPr sz="14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Wingdings" charset="2"/>
              <a:buChar char="q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13999"/>
              </a:lnSpc>
              <a:spcBef>
                <a:spcPct val="20000"/>
              </a:spcBef>
              <a:spcAft>
                <a:spcPts val="800"/>
              </a:spcAft>
              <a:buClr>
                <a:srgbClr val="48B9FF"/>
              </a:buClr>
              <a:buSzTx/>
              <a:buFont typeface="Arial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Base research assessment primarily on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qualitative evaluation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for which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peer-review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 is central, supported by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responsible use of quantitative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 indicators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518E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D9430002-CB7B-7F0C-1CBD-8C3587828E7E}"/>
              </a:ext>
            </a:extLst>
          </p:cNvPr>
          <p:cNvSpPr>
            <a:spLocks noGrp="1"/>
          </p:cNvSpPr>
          <p:nvPr/>
        </p:nvSpPr>
        <p:spPr>
          <a:xfrm>
            <a:off x="9009600" y="3556968"/>
            <a:ext cx="2620516" cy="2387685"/>
          </a:xfrm>
          <a:prstGeom prst="rect">
            <a:avLst/>
          </a:prstGeom>
          <a:ln w="19050">
            <a:solidFill>
              <a:srgbClr val="00B0F0"/>
            </a:solidFill>
          </a:ln>
        </p:spPr>
        <p:txBody>
          <a:bodyPr lIns="91440" tIns="45720" rIns="91440" bIns="4572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8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Courier New" charset="0"/>
              <a:buChar char="o"/>
              <a:defRPr sz="16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Wingdings" charset="2"/>
              <a:buChar char="§"/>
              <a:defRPr sz="14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Wingdings" charset="2"/>
              <a:buChar char="q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13999"/>
              </a:lnSpc>
              <a:spcBef>
                <a:spcPct val="20000"/>
              </a:spcBef>
              <a:spcAft>
                <a:spcPts val="800"/>
              </a:spcAft>
              <a:buClr>
                <a:srgbClr val="48B9FF"/>
              </a:buClr>
              <a:buSzTx/>
              <a:buFont typeface="Arial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Avoid the use of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rankings of research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 organisations in research assessment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518E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BDFAC13-4AAA-0370-693D-8DD1242A669F}"/>
              </a:ext>
            </a:extLst>
          </p:cNvPr>
          <p:cNvSpPr txBox="1"/>
          <p:nvPr/>
        </p:nvSpPr>
        <p:spPr>
          <a:xfrm>
            <a:off x="1871880" y="1503683"/>
            <a:ext cx="4154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60DF0AB-FD99-94D6-D767-1E9069475488}"/>
              </a:ext>
            </a:extLst>
          </p:cNvPr>
          <p:cNvSpPr txBox="1"/>
          <p:nvPr/>
        </p:nvSpPr>
        <p:spPr>
          <a:xfrm>
            <a:off x="4558511" y="1503682"/>
            <a:ext cx="5357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302CC8E-07B5-E082-63FC-76C58571E65D}"/>
              </a:ext>
            </a:extLst>
          </p:cNvPr>
          <p:cNvSpPr txBox="1"/>
          <p:nvPr/>
        </p:nvSpPr>
        <p:spPr>
          <a:xfrm>
            <a:off x="7294834" y="1503681"/>
            <a:ext cx="5565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3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17ECF46-4B0C-FC2F-2F1F-610A59B2F68B}"/>
              </a:ext>
            </a:extLst>
          </p:cNvPr>
          <p:cNvSpPr txBox="1"/>
          <p:nvPr/>
        </p:nvSpPr>
        <p:spPr>
          <a:xfrm>
            <a:off x="10019135" y="1503681"/>
            <a:ext cx="6014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00518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4</a:t>
            </a:r>
          </a:p>
        </p:txBody>
      </p:sp>
      <p:pic>
        <p:nvPicPr>
          <p:cNvPr id="19" name="Graphic 18" descr="Boardroom with solid fill">
            <a:extLst>
              <a:ext uri="{FF2B5EF4-FFF2-40B4-BE49-F238E27FC236}">
                <a16:creationId xmlns:a16="http://schemas.microsoft.com/office/drawing/2014/main" id="{FEB43B8B-6EBC-744E-1B34-7CD3C4BE0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7513" y="2401155"/>
            <a:ext cx="914400" cy="914400"/>
          </a:xfrm>
          <a:prstGeom prst="rect">
            <a:avLst/>
          </a:prstGeom>
        </p:spPr>
      </p:pic>
      <p:pic>
        <p:nvPicPr>
          <p:cNvPr id="29" name="Graphic 28" descr="Business Growth with solid fill">
            <a:extLst>
              <a:ext uri="{FF2B5EF4-FFF2-40B4-BE49-F238E27FC236}">
                <a16:creationId xmlns:a16="http://schemas.microsoft.com/office/drawing/2014/main" id="{DC29893D-36EA-25EE-78C1-ECC821550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54884" y="2401155"/>
            <a:ext cx="914400" cy="914400"/>
          </a:xfrm>
          <a:prstGeom prst="rect">
            <a:avLst/>
          </a:prstGeom>
        </p:spPr>
      </p:pic>
      <p:pic>
        <p:nvPicPr>
          <p:cNvPr id="31" name="Graphic 30" descr="Group brainstorm with solid fill">
            <a:extLst>
              <a:ext uri="{FF2B5EF4-FFF2-40B4-BE49-F238E27FC236}">
                <a16:creationId xmlns:a16="http://schemas.microsoft.com/office/drawing/2014/main" id="{911D647D-388F-12DD-59DF-BC0C3A0857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27210" y="2401155"/>
            <a:ext cx="914400" cy="914400"/>
          </a:xfrm>
          <a:prstGeom prst="rect">
            <a:avLst/>
          </a:prstGeom>
        </p:spPr>
      </p:pic>
      <p:pic>
        <p:nvPicPr>
          <p:cNvPr id="33" name="Graphic 32" descr="Graduation cap with solid fill">
            <a:extLst>
              <a:ext uri="{FF2B5EF4-FFF2-40B4-BE49-F238E27FC236}">
                <a16:creationId xmlns:a16="http://schemas.microsoft.com/office/drawing/2014/main" id="{71847CA2-A31F-2480-56C9-73D199D97A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62658" y="240115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719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6C50BCC-5BE6-F2CF-B1EA-61C4A3F0F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7044" y="1530848"/>
            <a:ext cx="8812744" cy="5327151"/>
          </a:xfrm>
        </p:spPr>
        <p:txBody>
          <a:bodyPr lIns="91440" tIns="45720" rIns="91440" bIns="45720" anchor="t">
            <a:normAutofit/>
          </a:bodyPr>
          <a:lstStyle/>
          <a:p>
            <a:pPr marL="457200" indent="-457200">
              <a:lnSpc>
                <a:spcPct val="114000"/>
              </a:lnSpc>
              <a:spcAft>
                <a:spcPts val="0"/>
              </a:spcAft>
              <a:buFont typeface="+mj-lt"/>
              <a:buAutoNum type="arabicPeriod" startAt="5"/>
            </a:pPr>
            <a:r>
              <a:rPr lang="en-GB" sz="1600" b="1" dirty="0">
                <a:solidFill>
                  <a:srgbClr val="0F0F55"/>
                </a:solidFill>
              </a:rPr>
              <a:t>Commit resources to reforming research assessment </a:t>
            </a:r>
            <a:r>
              <a:rPr lang="en-GB" sz="1600" dirty="0">
                <a:solidFill>
                  <a:srgbClr val="0F0F55"/>
                </a:solidFill>
              </a:rPr>
              <a:t>as is needed to achieve the organisational changes committed to.</a:t>
            </a:r>
          </a:p>
          <a:p>
            <a:pPr marL="457200" indent="-457200">
              <a:lnSpc>
                <a:spcPct val="114000"/>
              </a:lnSpc>
              <a:spcAft>
                <a:spcPts val="0"/>
              </a:spcAft>
              <a:buAutoNum type="arabicPeriod" startAt="5"/>
            </a:pPr>
            <a:r>
              <a:rPr lang="en-GB" sz="1600" b="1" dirty="0">
                <a:solidFill>
                  <a:srgbClr val="0F0F55"/>
                </a:solidFill>
              </a:rPr>
              <a:t>Review and develop research assessment criteria, tools and processes.</a:t>
            </a:r>
          </a:p>
          <a:p>
            <a:pPr marL="457200" indent="-457200">
              <a:lnSpc>
                <a:spcPct val="114000"/>
              </a:lnSpc>
              <a:spcAft>
                <a:spcPts val="0"/>
              </a:spcAft>
              <a:buAutoNum type="arabicPeriod" startAt="5"/>
            </a:pPr>
            <a:r>
              <a:rPr lang="en-GB" sz="1600" b="1" dirty="0">
                <a:solidFill>
                  <a:srgbClr val="0F0F55"/>
                </a:solidFill>
              </a:rPr>
              <a:t>Raise awareness </a:t>
            </a:r>
            <a:r>
              <a:rPr lang="en-GB" sz="1600" dirty="0">
                <a:solidFill>
                  <a:srgbClr val="0F0F55"/>
                </a:solidFill>
              </a:rPr>
              <a:t>of research assessment reform and </a:t>
            </a:r>
            <a:r>
              <a:rPr lang="en-GB" sz="1600" b="1" dirty="0">
                <a:solidFill>
                  <a:srgbClr val="0F0F55"/>
                </a:solidFill>
              </a:rPr>
              <a:t>provide transparent communication, guidance, and training</a:t>
            </a:r>
            <a:r>
              <a:rPr lang="en-GB" sz="1600" dirty="0">
                <a:solidFill>
                  <a:srgbClr val="0F0F55"/>
                </a:solidFill>
              </a:rPr>
              <a:t> on assessment criteria and processes as well as their use.</a:t>
            </a:r>
          </a:p>
          <a:p>
            <a:pPr marL="457200" indent="-457200">
              <a:lnSpc>
                <a:spcPct val="114000"/>
              </a:lnSpc>
              <a:spcAft>
                <a:spcPts val="0"/>
              </a:spcAft>
              <a:buAutoNum type="arabicPeriod" startAt="5"/>
            </a:pPr>
            <a:r>
              <a:rPr lang="en-GB" sz="1600" b="1" dirty="0">
                <a:solidFill>
                  <a:srgbClr val="0F0F55"/>
                </a:solidFill>
              </a:rPr>
              <a:t>Exchange practices and experiences</a:t>
            </a:r>
            <a:r>
              <a:rPr lang="en-GB" sz="1600" dirty="0">
                <a:solidFill>
                  <a:srgbClr val="0F0F55"/>
                </a:solidFill>
              </a:rPr>
              <a:t> to enable </a:t>
            </a:r>
            <a:r>
              <a:rPr lang="en-GB" sz="1600" b="1" dirty="0">
                <a:solidFill>
                  <a:srgbClr val="0F0F55"/>
                </a:solidFill>
              </a:rPr>
              <a:t>mutual learning </a:t>
            </a:r>
            <a:r>
              <a:rPr lang="en-GB" sz="1600" dirty="0">
                <a:solidFill>
                  <a:srgbClr val="0F0F55"/>
                </a:solidFill>
              </a:rPr>
              <a:t>within and beyond the Coalition.</a:t>
            </a:r>
          </a:p>
          <a:p>
            <a:pPr marL="457200" indent="-457200">
              <a:lnSpc>
                <a:spcPct val="114000"/>
              </a:lnSpc>
              <a:spcAft>
                <a:spcPts val="0"/>
              </a:spcAft>
              <a:buAutoNum type="arabicPeriod" startAt="5"/>
            </a:pPr>
            <a:r>
              <a:rPr lang="en-GB" sz="1600" b="1" dirty="0">
                <a:solidFill>
                  <a:srgbClr val="0F0F55"/>
                </a:solidFill>
              </a:rPr>
              <a:t>Communicate progress </a:t>
            </a:r>
            <a:r>
              <a:rPr lang="en-GB" sz="1600" dirty="0">
                <a:solidFill>
                  <a:srgbClr val="0F0F55"/>
                </a:solidFill>
              </a:rPr>
              <a:t>made on adherence to the Principles and implementation of the Commitments.</a:t>
            </a:r>
          </a:p>
          <a:p>
            <a:pPr marL="457200" indent="-457200">
              <a:lnSpc>
                <a:spcPct val="114000"/>
              </a:lnSpc>
              <a:spcAft>
                <a:spcPts val="0"/>
              </a:spcAft>
              <a:buAutoNum type="arabicPeriod" startAt="5"/>
            </a:pPr>
            <a:r>
              <a:rPr lang="en-GB" sz="1600" b="1" dirty="0">
                <a:solidFill>
                  <a:srgbClr val="0F0F55"/>
                </a:solidFill>
              </a:rPr>
              <a:t>Evaluate practices, criteria and tools</a:t>
            </a:r>
            <a:r>
              <a:rPr lang="en-GB" sz="1600" dirty="0">
                <a:solidFill>
                  <a:srgbClr val="0F0F55"/>
                </a:solidFill>
              </a:rPr>
              <a:t> based on solid evidence and the state-of-the-art in </a:t>
            </a:r>
            <a:r>
              <a:rPr lang="en-GB" sz="1600" b="1" dirty="0">
                <a:solidFill>
                  <a:srgbClr val="0F0F55"/>
                </a:solidFill>
              </a:rPr>
              <a:t>research on research</a:t>
            </a:r>
            <a:r>
              <a:rPr lang="en-GB" sz="1600" dirty="0">
                <a:solidFill>
                  <a:srgbClr val="0F0F55"/>
                </a:solidFill>
              </a:rPr>
              <a:t>, and </a:t>
            </a:r>
            <a:r>
              <a:rPr lang="en-GB" sz="1600" b="1" dirty="0">
                <a:solidFill>
                  <a:srgbClr val="0F0F55"/>
                </a:solidFill>
              </a:rPr>
              <a:t>make data openly available for evidence gathering and research.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A3EEA3-8C0D-BE75-E022-93DA572F3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2800" b="1" i="0" kern="1200" baseline="0">
                <a:solidFill>
                  <a:schemeClr val="tx1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lang="en-GB" noProof="0" smtClean="0"/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A91937E7-B7ED-3187-C524-82BC14300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3286" y="2832149"/>
            <a:ext cx="1328603" cy="85373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0662AB3-6616-73E0-B735-D2490D3B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17612"/>
            <a:ext cx="10571998" cy="729702"/>
          </a:xfrm>
        </p:spPr>
        <p:txBody>
          <a:bodyPr/>
          <a:lstStyle/>
          <a:p>
            <a:r>
              <a:rPr lang="en-GB" sz="3200" cap="none" noProof="0" dirty="0">
                <a:solidFill>
                  <a:srgbClr val="0F0F55"/>
                </a:solidFill>
                <a:latin typeface="Poppins SemiBold"/>
                <a:cs typeface="Poppins SemiBold"/>
              </a:rPr>
              <a:t>Supporting commitments</a:t>
            </a:r>
          </a:p>
        </p:txBody>
      </p:sp>
    </p:spTree>
    <p:extLst>
      <p:ext uri="{BB962C8B-B14F-4D97-AF65-F5344CB8AC3E}">
        <p14:creationId xmlns:p14="http://schemas.microsoft.com/office/powerpoint/2010/main" val="207636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FBC18D8-0F5E-066B-7E77-38572FBD26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31000"/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49596"/>
          <a:stretch/>
        </p:blipFill>
        <p:spPr>
          <a:xfrm>
            <a:off x="0" y="3690162"/>
            <a:ext cx="12192000" cy="3239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8C5F753-35D9-76BC-212F-E82AB8CE5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75" y="2981022"/>
            <a:ext cx="10571998" cy="895955"/>
          </a:xfrm>
        </p:spPr>
        <p:txBody>
          <a:bodyPr/>
          <a:lstStyle/>
          <a:p>
            <a:r>
              <a:rPr kumimoji="0" lang="en-GB" sz="32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/>
                <a:ea typeface="+mj-ea"/>
                <a:cs typeface="Poppins SemiBold"/>
              </a:rPr>
              <a:t>CoARA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/>
                <a:ea typeface="+mj-ea"/>
                <a:cs typeface="Poppins SemiBold"/>
              </a:rPr>
              <a:t>: From Agreement to Action</a:t>
            </a:r>
            <a:endParaRPr lang="en-GB" sz="3200" cap="none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01DFF46-397D-AB67-9C45-FC928F41626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3690162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18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0EFC8-8932-B1C7-35F0-3821BF790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33118-6982-1213-E059-A838E730D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61264"/>
            <a:ext cx="10571998" cy="638211"/>
          </a:xfrm>
        </p:spPr>
        <p:txBody>
          <a:bodyPr/>
          <a:lstStyle/>
          <a:p>
            <a:r>
              <a:rPr lang="en-GB" sz="3200" cap="none" noProof="0" dirty="0">
                <a:solidFill>
                  <a:srgbClr val="002060"/>
                </a:solidFill>
                <a:latin typeface="Poppins SemiBold"/>
                <a:cs typeface="Poppins SemiBold"/>
              </a:rPr>
              <a:t>From Agreement to action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357D6-B904-AF03-B5F4-D5E41C2F3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GB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15" name="Rectangle : coins arrondis 32">
            <a:extLst>
              <a:ext uri="{FF2B5EF4-FFF2-40B4-BE49-F238E27FC236}">
                <a16:creationId xmlns:a16="http://schemas.microsoft.com/office/drawing/2014/main" id="{4F660E97-43E9-3E1E-6E2E-E977C4CC16F2}"/>
              </a:ext>
            </a:extLst>
          </p:cNvPr>
          <p:cNvSpPr/>
          <p:nvPr/>
        </p:nvSpPr>
        <p:spPr>
          <a:xfrm>
            <a:off x="1053995" y="1688635"/>
            <a:ext cx="3259080" cy="3818173"/>
          </a:xfrm>
          <a:prstGeom prst="roundRect">
            <a:avLst/>
          </a:prstGeom>
          <a:solidFill>
            <a:srgbClr val="61C6FF"/>
          </a:solidFill>
          <a:ln>
            <a:solidFill>
              <a:srgbClr val="00B8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pic>
        <p:nvPicPr>
          <p:cNvPr id="21" name="Graphique 20" descr="Ampoule et crayon avec un remplissage uni">
            <a:extLst>
              <a:ext uri="{FF2B5EF4-FFF2-40B4-BE49-F238E27FC236}">
                <a16:creationId xmlns:a16="http://schemas.microsoft.com/office/drawing/2014/main" id="{C39B8A94-E680-56DC-A74E-CAAA49947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63593" y="1907835"/>
            <a:ext cx="678408" cy="6784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2A12D0-14FF-8BA6-3B2E-113143EFB9B8}"/>
              </a:ext>
            </a:extLst>
          </p:cNvPr>
          <p:cNvSpPr txBox="1"/>
          <p:nvPr/>
        </p:nvSpPr>
        <p:spPr>
          <a:xfrm>
            <a:off x="1175577" y="2740482"/>
            <a:ext cx="301591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1600" b="1" noProof="0" dirty="0">
                <a:solidFill>
                  <a:srgbClr val="FFFFFF"/>
                </a:solidFill>
                <a:latin typeface="Poppins"/>
                <a:cs typeface="Poppins"/>
              </a:rPr>
              <a:t>The Agreement </a:t>
            </a:r>
          </a:p>
          <a:p>
            <a:pPr lvl="0" algn="ctr">
              <a:defRPr/>
            </a:pPr>
            <a:endParaRPr lang="en-GB" sz="1600" noProof="0" dirty="0">
              <a:solidFill>
                <a:srgbClr val="FFFFFF"/>
              </a:solidFill>
              <a:latin typeface="Poppins"/>
              <a:cs typeface="Poppins"/>
            </a:endParaRPr>
          </a:p>
          <a:p>
            <a:pPr lvl="0" algn="ctr">
              <a:defRPr/>
            </a:pPr>
            <a:r>
              <a:rPr lang="en-GB" sz="1600" noProof="0" dirty="0">
                <a:solidFill>
                  <a:schemeClr val="bg1"/>
                </a:solidFill>
                <a:latin typeface="Poppins"/>
                <a:cs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Agreement on Reforming Research Assessment </a:t>
            </a:r>
            <a:r>
              <a:rPr lang="en-GB" sz="1600" noProof="0" dirty="0">
                <a:solidFill>
                  <a:srgbClr val="FFFFFF"/>
                </a:solidFill>
                <a:latin typeface="Poppins"/>
                <a:cs typeface="Poppins"/>
              </a:rPr>
              <a:t>sets a </a:t>
            </a:r>
            <a:r>
              <a:rPr lang="en-GB" sz="1600" b="1" noProof="0" dirty="0">
                <a:solidFill>
                  <a:srgbClr val="FFFFFF"/>
                </a:solidFill>
                <a:latin typeface="Poppins"/>
                <a:cs typeface="Poppins"/>
              </a:rPr>
              <a:t>shared direction for changes in assessment practices for research, researchers and research performing organisations. </a:t>
            </a:r>
          </a:p>
          <a:p>
            <a:endParaRPr lang="en-GB" noProof="0" dirty="0"/>
          </a:p>
        </p:txBody>
      </p:sp>
      <p:sp>
        <p:nvSpPr>
          <p:cNvPr id="7" name="Rectangle : coins arrondis 32">
            <a:extLst>
              <a:ext uri="{FF2B5EF4-FFF2-40B4-BE49-F238E27FC236}">
                <a16:creationId xmlns:a16="http://schemas.microsoft.com/office/drawing/2014/main" id="{D3F88D94-2DC9-BA59-B614-5B02E0F3B227}"/>
              </a:ext>
            </a:extLst>
          </p:cNvPr>
          <p:cNvSpPr/>
          <p:nvPr/>
        </p:nvSpPr>
        <p:spPr>
          <a:xfrm>
            <a:off x="4493648" y="1688635"/>
            <a:ext cx="2796833" cy="3818173"/>
          </a:xfrm>
          <a:prstGeom prst="roundRect">
            <a:avLst/>
          </a:prstGeom>
          <a:solidFill>
            <a:srgbClr val="61C6FF"/>
          </a:solidFill>
          <a:ln>
            <a:solidFill>
              <a:srgbClr val="00B8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pic>
        <p:nvPicPr>
          <p:cNvPr id="8" name="Graphique 18" descr="Mille avec un remplissage uni">
            <a:extLst>
              <a:ext uri="{FF2B5EF4-FFF2-40B4-BE49-F238E27FC236}">
                <a16:creationId xmlns:a16="http://schemas.microsoft.com/office/drawing/2014/main" id="{9975956E-A18E-9A88-F706-CCAA4E4458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83437" y="1926967"/>
            <a:ext cx="617255" cy="6172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B0CE4D-D39C-774B-C309-2BA068623CA2}"/>
              </a:ext>
            </a:extLst>
          </p:cNvPr>
          <p:cNvSpPr txBox="1"/>
          <p:nvPr/>
        </p:nvSpPr>
        <p:spPr>
          <a:xfrm>
            <a:off x="4780764" y="2734363"/>
            <a:ext cx="22226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1600" b="1" noProof="0" dirty="0">
                <a:solidFill>
                  <a:srgbClr val="FFFFFF"/>
                </a:solidFill>
                <a:latin typeface="Poppins"/>
                <a:cs typeface="Poppins"/>
              </a:rPr>
              <a:t>Overarching goal</a:t>
            </a:r>
          </a:p>
          <a:p>
            <a:pPr lvl="0" algn="ctr">
              <a:defRPr/>
            </a:pPr>
            <a:endParaRPr lang="en-GB" sz="1600" noProof="0" dirty="0">
              <a:solidFill>
                <a:srgbClr val="FFFFFF"/>
              </a:solidFill>
              <a:latin typeface="Poppins"/>
              <a:cs typeface="Poppins"/>
            </a:endParaRPr>
          </a:p>
          <a:p>
            <a:pPr lvl="0" algn="ctr">
              <a:defRPr/>
            </a:pPr>
            <a:r>
              <a:rPr lang="en-GB" sz="1600" noProof="0" dirty="0">
                <a:solidFill>
                  <a:schemeClr val="bg1"/>
                </a:solidFill>
                <a:latin typeface="Poppins"/>
                <a:cs typeface="Poppins"/>
              </a:rPr>
              <a:t>Maximise the </a:t>
            </a:r>
            <a:r>
              <a:rPr lang="en-GB" sz="1600" b="1" noProof="0" dirty="0">
                <a:solidFill>
                  <a:schemeClr val="bg1"/>
                </a:solidFill>
                <a:latin typeface="Poppins"/>
                <a:cs typeface="Poppins"/>
              </a:rPr>
              <a:t>quality and impact of research </a:t>
            </a:r>
            <a:r>
              <a:rPr lang="en-GB" sz="1600" noProof="0" dirty="0">
                <a:solidFill>
                  <a:schemeClr val="bg1"/>
                </a:solidFill>
                <a:latin typeface="Poppins"/>
                <a:cs typeface="Poppins"/>
              </a:rPr>
              <a:t>by setting a common direction</a:t>
            </a:r>
            <a:endParaRPr lang="en-GB" sz="1600" b="1" noProof="0" dirty="0">
              <a:solidFill>
                <a:srgbClr val="FFFFFF"/>
              </a:solidFill>
              <a:latin typeface="Poppins"/>
              <a:cs typeface="Poppins"/>
            </a:endParaRPr>
          </a:p>
          <a:p>
            <a:endParaRPr lang="en-GB" noProof="0" dirty="0"/>
          </a:p>
        </p:txBody>
      </p:sp>
      <p:sp>
        <p:nvSpPr>
          <p:cNvPr id="11" name="Rectangle : coins arrondis 32">
            <a:extLst>
              <a:ext uri="{FF2B5EF4-FFF2-40B4-BE49-F238E27FC236}">
                <a16:creationId xmlns:a16="http://schemas.microsoft.com/office/drawing/2014/main" id="{E42C4593-19F1-808F-7727-201968C8B9B7}"/>
              </a:ext>
            </a:extLst>
          </p:cNvPr>
          <p:cNvSpPr/>
          <p:nvPr/>
        </p:nvSpPr>
        <p:spPr>
          <a:xfrm>
            <a:off x="7518606" y="1688635"/>
            <a:ext cx="3863392" cy="3818173"/>
          </a:xfrm>
          <a:prstGeom prst="roundRect">
            <a:avLst/>
          </a:prstGeom>
          <a:solidFill>
            <a:srgbClr val="61C6FF"/>
          </a:solidFill>
          <a:ln>
            <a:solidFill>
              <a:srgbClr val="00B8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11CEBC-E95C-745A-F37F-7A8D5DE7E5D6}"/>
              </a:ext>
            </a:extLst>
          </p:cNvPr>
          <p:cNvSpPr txBox="1"/>
          <p:nvPr/>
        </p:nvSpPr>
        <p:spPr>
          <a:xfrm>
            <a:off x="7820762" y="2734363"/>
            <a:ext cx="32590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1600" b="1" noProof="0" dirty="0">
                <a:solidFill>
                  <a:srgbClr val="FFFFFF"/>
                </a:solidFill>
                <a:latin typeface="Poppins"/>
                <a:cs typeface="Poppins"/>
              </a:rPr>
              <a:t>Scope</a:t>
            </a:r>
          </a:p>
          <a:p>
            <a:pPr lvl="0" algn="ctr">
              <a:defRPr/>
            </a:pPr>
            <a:endParaRPr lang="en-GB" sz="1600" noProof="0" dirty="0">
              <a:solidFill>
                <a:srgbClr val="FFFFFF"/>
              </a:solidFill>
              <a:latin typeface="Poppins"/>
              <a:cs typeface="Poppins"/>
            </a:endParaRPr>
          </a:p>
          <a:p>
            <a:pPr lvl="0" algn="ctr">
              <a:defRPr/>
            </a:pPr>
            <a:r>
              <a:rPr lang="en-GB" sz="1600" noProof="0" dirty="0">
                <a:solidFill>
                  <a:schemeClr val="bg1"/>
                </a:solidFill>
                <a:latin typeface="Poppins"/>
                <a:cs typeface="Poppins"/>
              </a:rPr>
              <a:t>The Agreement includes </a:t>
            </a:r>
            <a:r>
              <a:rPr lang="en-GB" sz="1600" b="1" noProof="0" dirty="0">
                <a:solidFill>
                  <a:schemeClr val="bg1"/>
                </a:solidFill>
                <a:latin typeface="Poppins"/>
                <a:cs typeface="Poppins"/>
              </a:rPr>
              <a:t>the principles, commitments and timeframe for reforms </a:t>
            </a:r>
            <a:r>
              <a:rPr lang="en-GB" sz="1600" noProof="0" dirty="0">
                <a:solidFill>
                  <a:schemeClr val="bg1"/>
                </a:solidFill>
                <a:latin typeface="Poppins"/>
                <a:cs typeface="Poppins"/>
              </a:rPr>
              <a:t>and lays out the </a:t>
            </a:r>
            <a:r>
              <a:rPr lang="en-GB" sz="1600" b="1" noProof="0" dirty="0">
                <a:solidFill>
                  <a:schemeClr val="bg1"/>
                </a:solidFill>
                <a:latin typeface="Poppins"/>
                <a:cs typeface="Poppins"/>
              </a:rPr>
              <a:t>principles for a Coalition </a:t>
            </a:r>
            <a:r>
              <a:rPr lang="en-GB" sz="1600" noProof="0" dirty="0">
                <a:solidFill>
                  <a:schemeClr val="bg1"/>
                </a:solidFill>
                <a:latin typeface="Poppins"/>
                <a:cs typeface="Poppins"/>
              </a:rPr>
              <a:t>of organisations willing to </a:t>
            </a:r>
            <a:r>
              <a:rPr lang="en-GB" sz="1600" b="1" noProof="0" dirty="0">
                <a:solidFill>
                  <a:schemeClr val="bg1"/>
                </a:solidFill>
                <a:latin typeface="Poppins"/>
                <a:cs typeface="Poppins"/>
              </a:rPr>
              <a:t>work together in implementing the changes.</a:t>
            </a:r>
          </a:p>
          <a:p>
            <a:endParaRPr lang="en-GB" noProof="0" dirty="0"/>
          </a:p>
        </p:txBody>
      </p:sp>
      <p:pic>
        <p:nvPicPr>
          <p:cNvPr id="13" name="Graphique 6" descr="Cercles avec lignes avec un remplissage uni">
            <a:extLst>
              <a:ext uri="{FF2B5EF4-FFF2-40B4-BE49-F238E27FC236}">
                <a16:creationId xmlns:a16="http://schemas.microsoft.com/office/drawing/2014/main" id="{7C578B17-D2F5-69E2-4E5C-69DB3C4DFA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11098" y="1896390"/>
            <a:ext cx="678408" cy="67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77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07A45-2311-137A-36D1-161F60449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1FEB6-2096-6A30-513B-1AB74C46C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rgbClr val="0F0F55"/>
                </a:solidFill>
                <a:latin typeface="Poppins SemiBold"/>
                <a:cs typeface="Poppins SemiBold"/>
              </a:rPr>
              <a:t>Timeline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0D72B6-B9E6-A5CF-DBE8-63B5535972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cxnSp>
        <p:nvCxnSpPr>
          <p:cNvPr id="4" name="Straight Arrow Connector 1449">
            <a:extLst>
              <a:ext uri="{FF2B5EF4-FFF2-40B4-BE49-F238E27FC236}">
                <a16:creationId xmlns:a16="http://schemas.microsoft.com/office/drawing/2014/main" id="{480820AF-C596-0F4F-BB7D-A443CF790951}"/>
              </a:ext>
            </a:extLst>
          </p:cNvPr>
          <p:cNvCxnSpPr>
            <a:cxnSpLocks/>
          </p:cNvCxnSpPr>
          <p:nvPr/>
        </p:nvCxnSpPr>
        <p:spPr>
          <a:xfrm flipV="1">
            <a:off x="1080155" y="3018786"/>
            <a:ext cx="10261718" cy="23446"/>
          </a:xfrm>
          <a:prstGeom prst="straightConnector1">
            <a:avLst/>
          </a:prstGeom>
          <a:ln w="57150">
            <a:solidFill>
              <a:srgbClr val="4472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452">
            <a:extLst>
              <a:ext uri="{FF2B5EF4-FFF2-40B4-BE49-F238E27FC236}">
                <a16:creationId xmlns:a16="http://schemas.microsoft.com/office/drawing/2014/main" id="{88EB3FFE-29C7-4C43-E710-9DA1F4B07FF4}"/>
              </a:ext>
            </a:extLst>
          </p:cNvPr>
          <p:cNvSpPr txBox="1"/>
          <p:nvPr/>
        </p:nvSpPr>
        <p:spPr>
          <a:xfrm>
            <a:off x="2803458" y="3071483"/>
            <a:ext cx="15093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By Year 1</a:t>
            </a:r>
          </a:p>
        </p:txBody>
      </p:sp>
      <p:cxnSp>
        <p:nvCxnSpPr>
          <p:cNvPr id="13" name="Straight Connector 1479">
            <a:extLst>
              <a:ext uri="{FF2B5EF4-FFF2-40B4-BE49-F238E27FC236}">
                <a16:creationId xmlns:a16="http://schemas.microsoft.com/office/drawing/2014/main" id="{B241855F-B35E-FEF4-1B2A-1A37D99D0806}"/>
              </a:ext>
            </a:extLst>
          </p:cNvPr>
          <p:cNvCxnSpPr>
            <a:cxnSpLocks/>
          </p:cNvCxnSpPr>
          <p:nvPr/>
        </p:nvCxnSpPr>
        <p:spPr>
          <a:xfrm>
            <a:off x="4312808" y="3042232"/>
            <a:ext cx="0" cy="1980000"/>
          </a:xfrm>
          <a:prstGeom prst="line">
            <a:avLst/>
          </a:prstGeom>
          <a:ln w="38100">
            <a:solidFill>
              <a:srgbClr val="4472C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52">
            <a:extLst>
              <a:ext uri="{FF2B5EF4-FFF2-40B4-BE49-F238E27FC236}">
                <a16:creationId xmlns:a16="http://schemas.microsoft.com/office/drawing/2014/main" id="{42F67806-6A47-9242-A15D-511216D65C87}"/>
              </a:ext>
            </a:extLst>
          </p:cNvPr>
          <p:cNvSpPr txBox="1"/>
          <p:nvPr/>
        </p:nvSpPr>
        <p:spPr>
          <a:xfrm>
            <a:off x="1167009" y="3478751"/>
            <a:ext cx="3139459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>
                <a:solidFill>
                  <a:srgbClr val="0F0F5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</a:t>
            </a: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ignatories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share how their organisation </a:t>
            </a: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has started the process of reviewing or developing criteria, tools and processes.</a:t>
            </a:r>
          </a:p>
        </p:txBody>
      </p:sp>
      <p:sp>
        <p:nvSpPr>
          <p:cNvPr id="19" name="TextBox 1452">
            <a:extLst>
              <a:ext uri="{FF2B5EF4-FFF2-40B4-BE49-F238E27FC236}">
                <a16:creationId xmlns:a16="http://schemas.microsoft.com/office/drawing/2014/main" id="{E49B8942-A640-92C7-CAF3-D59B3EE13C14}"/>
              </a:ext>
            </a:extLst>
          </p:cNvPr>
          <p:cNvSpPr txBox="1"/>
          <p:nvPr/>
        </p:nvSpPr>
        <p:spPr>
          <a:xfrm>
            <a:off x="8090427" y="3071483"/>
            <a:ext cx="15093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By Year 5</a:t>
            </a:r>
          </a:p>
        </p:txBody>
      </p:sp>
      <p:sp>
        <p:nvSpPr>
          <p:cNvPr id="21" name="TextBox 1452">
            <a:extLst>
              <a:ext uri="{FF2B5EF4-FFF2-40B4-BE49-F238E27FC236}">
                <a16:creationId xmlns:a16="http://schemas.microsoft.com/office/drawing/2014/main" id="{81600A2B-75D9-F729-798E-5CA65E9A9A1F}"/>
              </a:ext>
            </a:extLst>
          </p:cNvPr>
          <p:cNvSpPr txBox="1"/>
          <p:nvPr/>
        </p:nvSpPr>
        <p:spPr>
          <a:xfrm>
            <a:off x="5624625" y="3470066"/>
            <a:ext cx="4007051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>
                <a:solidFill>
                  <a:srgbClr val="0F0F5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Signatories</a:t>
            </a:r>
            <a:r>
              <a:rPr lang="en-GB" sz="1600">
                <a:solidFill>
                  <a:srgbClr val="0F0F5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have regularly </a:t>
            </a:r>
            <a:r>
              <a:rPr lang="en-GB" sz="1600" b="1">
                <a:solidFill>
                  <a:srgbClr val="0F0F5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demonstrated progress towards reviewing, developing and evaluating criteria, tools and processes</a:t>
            </a:r>
            <a:r>
              <a:rPr lang="en-GB" sz="1600">
                <a:solidFill>
                  <a:srgbClr val="0F0F5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that fulfil the core commitments.</a:t>
            </a:r>
          </a:p>
        </p:txBody>
      </p:sp>
      <p:cxnSp>
        <p:nvCxnSpPr>
          <p:cNvPr id="29" name="Straight Connector 1479">
            <a:extLst>
              <a:ext uri="{FF2B5EF4-FFF2-40B4-BE49-F238E27FC236}">
                <a16:creationId xmlns:a16="http://schemas.microsoft.com/office/drawing/2014/main" id="{3D3BC1B6-E7D3-036E-DE2A-EB3F9FD0C14E}"/>
              </a:ext>
            </a:extLst>
          </p:cNvPr>
          <p:cNvCxnSpPr>
            <a:cxnSpLocks/>
          </p:cNvCxnSpPr>
          <p:nvPr/>
        </p:nvCxnSpPr>
        <p:spPr>
          <a:xfrm>
            <a:off x="9635968" y="3042232"/>
            <a:ext cx="0" cy="1980000"/>
          </a:xfrm>
          <a:prstGeom prst="line">
            <a:avLst/>
          </a:prstGeom>
          <a:ln w="38100">
            <a:solidFill>
              <a:srgbClr val="4472C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phique 29" descr="Paquet de graines contour">
            <a:extLst>
              <a:ext uri="{FF2B5EF4-FFF2-40B4-BE49-F238E27FC236}">
                <a16:creationId xmlns:a16="http://schemas.microsoft.com/office/drawing/2014/main" id="{57817BD7-25F4-26EF-8CDE-3C6DC1A8E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2651" y="2219412"/>
            <a:ext cx="730428" cy="730428"/>
          </a:xfrm>
          <a:prstGeom prst="rect">
            <a:avLst/>
          </a:prstGeom>
        </p:spPr>
      </p:pic>
      <p:pic>
        <p:nvPicPr>
          <p:cNvPr id="31" name="Graphique 30" descr="Plante contour">
            <a:extLst>
              <a:ext uri="{FF2B5EF4-FFF2-40B4-BE49-F238E27FC236}">
                <a16:creationId xmlns:a16="http://schemas.microsoft.com/office/drawing/2014/main" id="{5B9BCCDA-D832-3244-D76C-1633A202A2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161221" y="2210463"/>
            <a:ext cx="730428" cy="730428"/>
          </a:xfrm>
          <a:prstGeom prst="rect">
            <a:avLst/>
          </a:prstGeom>
        </p:spPr>
      </p:pic>
      <p:sp>
        <p:nvSpPr>
          <p:cNvPr id="32" name="Espace réservé du contenu 3">
            <a:extLst>
              <a:ext uri="{FF2B5EF4-FFF2-40B4-BE49-F238E27FC236}">
                <a16:creationId xmlns:a16="http://schemas.microsoft.com/office/drawing/2014/main" id="{8BEE4900-D30A-A874-52A7-D5235BC581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9893" y="1410928"/>
            <a:ext cx="10098476" cy="660671"/>
          </a:xfrm>
        </p:spPr>
        <p:txBody>
          <a:bodyPr lIns="91440" tIns="45720" rIns="91440" bIns="45720" anchor="t">
            <a:normAutofit lnSpcReduction="10000"/>
          </a:bodyPr>
          <a:lstStyle/>
          <a:p>
            <a:pPr marL="0" indent="0">
              <a:lnSpc>
                <a:spcPct val="124000"/>
              </a:lnSpc>
              <a:spcBef>
                <a:spcPts val="600"/>
              </a:spcBef>
              <a:buNone/>
            </a:pPr>
            <a:r>
              <a:rPr lang="en-US" sz="1600">
                <a:solidFill>
                  <a:srgbClr val="0F0F55"/>
                </a:solidFill>
              </a:rPr>
              <a:t>Agreement includes touch-base points in years 1 and 5 after signature  to communicate progress, based on </a:t>
            </a:r>
            <a:r>
              <a:rPr lang="en-US" sz="1600" b="1">
                <a:solidFill>
                  <a:srgbClr val="0F0F55"/>
                </a:solidFill>
              </a:rPr>
              <a:t>self-assessment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FBA58EFD-0019-5951-ABF9-64D6D8963012}"/>
              </a:ext>
            </a:extLst>
          </p:cNvPr>
          <p:cNvGrpSpPr/>
          <p:nvPr/>
        </p:nvGrpSpPr>
        <p:grpSpPr>
          <a:xfrm>
            <a:off x="2443694" y="5330340"/>
            <a:ext cx="7304609" cy="914400"/>
            <a:chOff x="2123385" y="5338246"/>
            <a:chExt cx="7304609" cy="9144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D4B029C-9DDD-5D39-3A60-0B3C2212FFFB}"/>
                </a:ext>
              </a:extLst>
            </p:cNvPr>
            <p:cNvSpPr/>
            <p:nvPr/>
          </p:nvSpPr>
          <p:spPr>
            <a:xfrm>
              <a:off x="2123385" y="5355740"/>
              <a:ext cx="7304609" cy="871974"/>
            </a:xfrm>
            <a:prstGeom prst="rect">
              <a:avLst/>
            </a:prstGeom>
            <a:solidFill>
              <a:srgbClr val="A5F5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3" name="Graphic 4" descr="Chevron arrows with solid fill">
              <a:extLst>
                <a:ext uri="{FF2B5EF4-FFF2-40B4-BE49-F238E27FC236}">
                  <a16:creationId xmlns:a16="http://schemas.microsoft.com/office/drawing/2014/main" id="{CB2CD524-EA02-D06C-1955-99C7F615C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123386" y="5338246"/>
              <a:ext cx="914400" cy="914400"/>
            </a:xfrm>
            <a:prstGeom prst="rect">
              <a:avLst/>
            </a:prstGeom>
          </p:spPr>
        </p:pic>
        <p:sp>
          <p:nvSpPr>
            <p:cNvPr id="34" name="TextBox 4">
              <a:extLst>
                <a:ext uri="{FF2B5EF4-FFF2-40B4-BE49-F238E27FC236}">
                  <a16:creationId xmlns:a16="http://schemas.microsoft.com/office/drawing/2014/main" id="{C5E739F7-2957-C583-6AC8-B18FA0DB4234}"/>
                </a:ext>
              </a:extLst>
            </p:cNvPr>
            <p:cNvSpPr txBox="1"/>
            <p:nvPr/>
          </p:nvSpPr>
          <p:spPr>
            <a:xfrm>
              <a:off x="3037786" y="5503058"/>
              <a:ext cx="6390208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solidFill>
                    <a:srgbClr val="0F0F55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The Agreement is only the </a:t>
              </a:r>
              <a:r>
                <a:rPr lang="en-US" sz="1600" b="1">
                  <a:solidFill>
                    <a:srgbClr val="0F0F55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starting point! </a:t>
              </a:r>
            </a:p>
            <a:p>
              <a:r>
                <a:rPr lang="en-US" sz="1600">
                  <a:solidFill>
                    <a:srgbClr val="0F0F55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Changes to be developed </a:t>
              </a:r>
              <a:r>
                <a:rPr lang="en-GB" sz="1600">
                  <a:solidFill>
                    <a:srgbClr val="0F0F55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​</a:t>
              </a:r>
              <a:r>
                <a:rPr lang="en-US" sz="1600">
                  <a:solidFill>
                    <a:srgbClr val="0F0F55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and implemented by the Coalition</a:t>
              </a:r>
              <a:endParaRPr lang="en-GB" sz="1600">
                <a:solidFill>
                  <a:srgbClr val="0F0F55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pic>
        <p:nvPicPr>
          <p:cNvPr id="38" name="Graphique 37" descr="Pousse de graine contour">
            <a:extLst>
              <a:ext uri="{FF2B5EF4-FFF2-40B4-BE49-F238E27FC236}">
                <a16:creationId xmlns:a16="http://schemas.microsoft.com/office/drawing/2014/main" id="{88F6E90B-1878-9AE9-0C9D-9B239F8C56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12317" y="2179978"/>
            <a:ext cx="730428" cy="73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959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85CA6-DCD5-FE51-DDCE-8063CB373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3BD46-9575-36D6-58DC-8AF514D61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>
                <a:solidFill>
                  <a:srgbClr val="0F0F55"/>
                </a:solidFill>
                <a:latin typeface="Poppins SemiBold"/>
                <a:cs typeface="Poppins SemiBold"/>
              </a:rPr>
              <a:t>Who</a:t>
            </a:r>
            <a:r>
              <a:rPr lang="fr-FR">
                <a:solidFill>
                  <a:srgbClr val="0F0F55"/>
                </a:solidFill>
                <a:latin typeface="Poppins SemiBold"/>
                <a:cs typeface="Poppins SemiBold"/>
              </a:rPr>
              <a:t> can </a:t>
            </a:r>
            <a:r>
              <a:rPr lang="fr-FR" err="1">
                <a:solidFill>
                  <a:srgbClr val="0F0F55"/>
                </a:solidFill>
                <a:latin typeface="Poppins SemiBold"/>
                <a:cs typeface="Poppins SemiBold"/>
              </a:rPr>
              <a:t>sign</a:t>
            </a:r>
            <a:r>
              <a:rPr lang="fr-FR">
                <a:solidFill>
                  <a:srgbClr val="0F0F55"/>
                </a:solidFill>
                <a:latin typeface="Poppins SemiBold"/>
                <a:cs typeface="Poppins SemiBold"/>
              </a:rPr>
              <a:t> the Agreement?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8C04BD-D731-3035-FD2E-00499E2275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4072BA2-DCF0-24A6-1ACD-24207EEA1F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5604" y="1541020"/>
            <a:ext cx="10750578" cy="434810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lnSpc>
                <a:spcPct val="134000"/>
              </a:lnSpc>
              <a:spcAft>
                <a:spcPts val="0"/>
              </a:spcAft>
              <a:buNone/>
            </a:pPr>
            <a:r>
              <a:rPr lang="en-GB" sz="1600">
                <a:solidFill>
                  <a:srgbClr val="002060"/>
                </a:solidFill>
                <a:latin typeface="Poppins"/>
                <a:cs typeface="Poppins"/>
              </a:rPr>
              <a:t>The Agreement is open for signature to </a:t>
            </a:r>
            <a:r>
              <a:rPr lang="en-GB" sz="1600" b="1">
                <a:solidFill>
                  <a:srgbClr val="002060"/>
                </a:solidFill>
                <a:latin typeface="Poppins"/>
                <a:cs typeface="Poppins"/>
              </a:rPr>
              <a:t>organisations from across the world.</a:t>
            </a:r>
          </a:p>
        </p:txBody>
      </p:sp>
      <p:sp>
        <p:nvSpPr>
          <p:cNvPr id="10" name="Ellipse 39">
            <a:extLst>
              <a:ext uri="{FF2B5EF4-FFF2-40B4-BE49-F238E27FC236}">
                <a16:creationId xmlns:a16="http://schemas.microsoft.com/office/drawing/2014/main" id="{2399816B-255E-FD75-27CE-58614F0C81E1}"/>
              </a:ext>
            </a:extLst>
          </p:cNvPr>
          <p:cNvSpPr>
            <a:spLocks noChangeAspect="1"/>
          </p:cNvSpPr>
          <p:nvPr/>
        </p:nvSpPr>
        <p:spPr>
          <a:xfrm>
            <a:off x="186664" y="2229519"/>
            <a:ext cx="606366" cy="585237"/>
          </a:xfrm>
          <a:prstGeom prst="ellipse">
            <a:avLst/>
          </a:prstGeom>
          <a:solidFill>
            <a:srgbClr val="0C0C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1" name="Ellipse 39">
            <a:extLst>
              <a:ext uri="{FF2B5EF4-FFF2-40B4-BE49-F238E27FC236}">
                <a16:creationId xmlns:a16="http://schemas.microsoft.com/office/drawing/2014/main" id="{D9D56B53-06DC-5A5C-43EC-97D2401BC304}"/>
              </a:ext>
            </a:extLst>
          </p:cNvPr>
          <p:cNvSpPr>
            <a:spLocks noChangeAspect="1"/>
          </p:cNvSpPr>
          <p:nvPr/>
        </p:nvSpPr>
        <p:spPr>
          <a:xfrm>
            <a:off x="186664" y="3484138"/>
            <a:ext cx="606366" cy="585237"/>
          </a:xfrm>
          <a:prstGeom prst="ellipse">
            <a:avLst/>
          </a:prstGeom>
          <a:solidFill>
            <a:srgbClr val="0C0C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2" name="Ellipse 39">
            <a:extLst>
              <a:ext uri="{FF2B5EF4-FFF2-40B4-BE49-F238E27FC236}">
                <a16:creationId xmlns:a16="http://schemas.microsoft.com/office/drawing/2014/main" id="{2FB4041B-B16C-FC15-7E9B-E349D3185535}"/>
              </a:ext>
            </a:extLst>
          </p:cNvPr>
          <p:cNvSpPr>
            <a:spLocks noChangeAspect="1"/>
          </p:cNvSpPr>
          <p:nvPr/>
        </p:nvSpPr>
        <p:spPr>
          <a:xfrm>
            <a:off x="179620" y="4738757"/>
            <a:ext cx="606366" cy="585237"/>
          </a:xfrm>
          <a:prstGeom prst="ellipse">
            <a:avLst/>
          </a:prstGeom>
          <a:solidFill>
            <a:srgbClr val="0C0C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4" name="Ellipse 39">
            <a:extLst>
              <a:ext uri="{FF2B5EF4-FFF2-40B4-BE49-F238E27FC236}">
                <a16:creationId xmlns:a16="http://schemas.microsoft.com/office/drawing/2014/main" id="{EBC23F3B-D0F5-D2BC-F88D-F37B9EEEE818}"/>
              </a:ext>
            </a:extLst>
          </p:cNvPr>
          <p:cNvSpPr>
            <a:spLocks noChangeAspect="1"/>
          </p:cNvSpPr>
          <p:nvPr/>
        </p:nvSpPr>
        <p:spPr>
          <a:xfrm>
            <a:off x="6115519" y="2229519"/>
            <a:ext cx="606366" cy="585237"/>
          </a:xfrm>
          <a:prstGeom prst="ellipse">
            <a:avLst/>
          </a:prstGeom>
          <a:solidFill>
            <a:srgbClr val="0C0C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6" name="Ellipse 39">
            <a:extLst>
              <a:ext uri="{FF2B5EF4-FFF2-40B4-BE49-F238E27FC236}">
                <a16:creationId xmlns:a16="http://schemas.microsoft.com/office/drawing/2014/main" id="{B7EF56B8-71FE-DD43-9B85-AF5E7D315E28}"/>
              </a:ext>
            </a:extLst>
          </p:cNvPr>
          <p:cNvSpPr>
            <a:spLocks noChangeAspect="1"/>
          </p:cNvSpPr>
          <p:nvPr/>
        </p:nvSpPr>
        <p:spPr>
          <a:xfrm>
            <a:off x="6115519" y="3484138"/>
            <a:ext cx="606366" cy="585237"/>
          </a:xfrm>
          <a:prstGeom prst="ellipse">
            <a:avLst/>
          </a:prstGeom>
          <a:solidFill>
            <a:srgbClr val="0C0C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7" name="Ellipse 39">
            <a:extLst>
              <a:ext uri="{FF2B5EF4-FFF2-40B4-BE49-F238E27FC236}">
                <a16:creationId xmlns:a16="http://schemas.microsoft.com/office/drawing/2014/main" id="{04E13E07-BC3A-2BA1-A18B-4BEDE0B37932}"/>
              </a:ext>
            </a:extLst>
          </p:cNvPr>
          <p:cNvSpPr>
            <a:spLocks noChangeAspect="1"/>
          </p:cNvSpPr>
          <p:nvPr/>
        </p:nvSpPr>
        <p:spPr>
          <a:xfrm>
            <a:off x="6108475" y="4738757"/>
            <a:ext cx="606366" cy="585237"/>
          </a:xfrm>
          <a:prstGeom prst="ellipse">
            <a:avLst/>
          </a:prstGeom>
          <a:solidFill>
            <a:srgbClr val="0C0C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4DB79F89-2E92-13C8-6FA3-B67ECBF21249}"/>
              </a:ext>
            </a:extLst>
          </p:cNvPr>
          <p:cNvSpPr txBox="1">
            <a:spLocks/>
          </p:cNvSpPr>
          <p:nvPr/>
        </p:nvSpPr>
        <p:spPr>
          <a:xfrm>
            <a:off x="900331" y="2322020"/>
            <a:ext cx="4186255" cy="43481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24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Courier New" charset="0"/>
              <a:buChar char="o"/>
              <a:defRPr sz="20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Wingdings" charset="2"/>
              <a:buChar char="§"/>
              <a:defRPr sz="18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Wingdings" charset="2"/>
              <a:buChar char="q"/>
              <a:defRPr sz="16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6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4000"/>
              </a:lnSpc>
              <a:spcAft>
                <a:spcPts val="0"/>
              </a:spcAft>
              <a:buNone/>
            </a:pPr>
            <a:r>
              <a:rPr lang="en-GB" sz="1600" b="1">
                <a:latin typeface="Poppins"/>
                <a:cs typeface="Poppins"/>
              </a:rPr>
              <a:t>Universities</a:t>
            </a:r>
            <a:r>
              <a:rPr lang="en-GB" sz="1600">
                <a:latin typeface="Poppins"/>
                <a:cs typeface="Poppins"/>
              </a:rPr>
              <a:t>, and their associations</a:t>
            </a:r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82508779-D075-19A1-2A72-397E8BFABC8A}"/>
              </a:ext>
            </a:extLst>
          </p:cNvPr>
          <p:cNvSpPr txBox="1">
            <a:spLocks/>
          </p:cNvSpPr>
          <p:nvPr/>
        </p:nvSpPr>
        <p:spPr>
          <a:xfrm>
            <a:off x="900331" y="3434686"/>
            <a:ext cx="4918170" cy="68414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24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Courier New" charset="0"/>
              <a:buChar char="o"/>
              <a:defRPr sz="20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Wingdings" charset="2"/>
              <a:buChar char="§"/>
              <a:defRPr sz="18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Wingdings" charset="2"/>
              <a:buChar char="q"/>
              <a:defRPr sz="16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6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4000"/>
              </a:lnSpc>
              <a:spcAft>
                <a:spcPts val="0"/>
              </a:spcAft>
              <a:buNone/>
            </a:pPr>
            <a:r>
              <a:rPr lang="en-GB" sz="1600" b="1">
                <a:latin typeface="Poppins"/>
                <a:cs typeface="Poppins"/>
              </a:rPr>
              <a:t>Research centres, research infrastructures</a:t>
            </a:r>
            <a:r>
              <a:rPr lang="en-GB" sz="1600">
                <a:latin typeface="Poppins"/>
                <a:cs typeface="Poppins"/>
              </a:rPr>
              <a:t>, and their associations</a:t>
            </a: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ADE85EE1-C283-532B-4BF5-7588F1978DD7}"/>
              </a:ext>
            </a:extLst>
          </p:cNvPr>
          <p:cNvSpPr txBox="1">
            <a:spLocks/>
          </p:cNvSpPr>
          <p:nvPr/>
        </p:nvSpPr>
        <p:spPr>
          <a:xfrm>
            <a:off x="900331" y="4738756"/>
            <a:ext cx="4918170" cy="585237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24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Courier New" charset="0"/>
              <a:buChar char="o"/>
              <a:defRPr sz="20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Wingdings" charset="2"/>
              <a:buChar char="§"/>
              <a:defRPr sz="18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Wingdings" charset="2"/>
              <a:buChar char="q"/>
              <a:defRPr sz="16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6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4000"/>
              </a:lnSpc>
              <a:spcAft>
                <a:spcPts val="0"/>
              </a:spcAft>
              <a:buNone/>
            </a:pPr>
            <a:r>
              <a:rPr lang="en-GB" sz="1600" b="1">
                <a:latin typeface="Poppins"/>
                <a:cs typeface="Poppins"/>
              </a:rPr>
              <a:t>Academies, learned societies</a:t>
            </a:r>
            <a:r>
              <a:rPr lang="en-GB" sz="1600">
                <a:latin typeface="Poppins"/>
                <a:cs typeface="Poppins"/>
              </a:rPr>
              <a:t>, and their associations, and associations of researchers</a:t>
            </a:r>
          </a:p>
        </p:txBody>
      </p:sp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3EC97F66-D104-5D7A-6952-24BBC6C38684}"/>
              </a:ext>
            </a:extLst>
          </p:cNvPr>
          <p:cNvSpPr txBox="1">
            <a:spLocks/>
          </p:cNvSpPr>
          <p:nvPr/>
        </p:nvSpPr>
        <p:spPr>
          <a:xfrm>
            <a:off x="6822141" y="2170381"/>
            <a:ext cx="5274276" cy="70351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24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Courier New" charset="0"/>
              <a:buChar char="o"/>
              <a:defRPr sz="20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Wingdings" charset="2"/>
              <a:buChar char="§"/>
              <a:defRPr sz="18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Wingdings" charset="2"/>
              <a:buChar char="q"/>
              <a:defRPr sz="16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6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4000"/>
              </a:lnSpc>
              <a:spcAft>
                <a:spcPts val="0"/>
              </a:spcAft>
              <a:buNone/>
            </a:pPr>
            <a:r>
              <a:rPr lang="en-GB" sz="1600" b="1">
                <a:latin typeface="Poppins"/>
                <a:cs typeface="Poppins"/>
              </a:rPr>
              <a:t>Public or private research funding organisations </a:t>
            </a:r>
            <a:r>
              <a:rPr lang="en-GB" sz="1600">
                <a:latin typeface="Poppins"/>
                <a:cs typeface="Poppins"/>
              </a:rPr>
              <a:t>and their associations</a:t>
            </a:r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A111547F-6C8C-94C7-DAFA-18D0E3A3BE51}"/>
              </a:ext>
            </a:extLst>
          </p:cNvPr>
          <p:cNvSpPr txBox="1">
            <a:spLocks/>
          </p:cNvSpPr>
          <p:nvPr/>
        </p:nvSpPr>
        <p:spPr>
          <a:xfrm>
            <a:off x="6822141" y="3259222"/>
            <a:ext cx="5173362" cy="107209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24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Courier New" charset="0"/>
              <a:buChar char="o"/>
              <a:defRPr sz="20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Wingdings" charset="2"/>
              <a:buChar char="§"/>
              <a:defRPr sz="18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Wingdings" charset="2"/>
              <a:buChar char="q"/>
              <a:defRPr sz="16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6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4000"/>
              </a:lnSpc>
              <a:spcAft>
                <a:spcPts val="0"/>
              </a:spcAft>
              <a:buNone/>
            </a:pPr>
            <a:r>
              <a:rPr lang="en-GB" sz="1600" b="1">
                <a:latin typeface="Poppins"/>
                <a:cs typeface="Poppins"/>
              </a:rPr>
              <a:t>National/regional authorities or agencies </a:t>
            </a:r>
            <a:r>
              <a:rPr lang="en-GB" sz="1600">
                <a:latin typeface="Poppins"/>
                <a:cs typeface="Poppins"/>
              </a:rPr>
              <a:t>that implement some form of research assessment and their associations</a:t>
            </a:r>
          </a:p>
        </p:txBody>
      </p:sp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9AE65894-8BDC-0C76-8B28-10282B2623B4}"/>
              </a:ext>
            </a:extLst>
          </p:cNvPr>
          <p:cNvSpPr txBox="1">
            <a:spLocks/>
          </p:cNvSpPr>
          <p:nvPr/>
        </p:nvSpPr>
        <p:spPr>
          <a:xfrm>
            <a:off x="6872598" y="4495324"/>
            <a:ext cx="5173362" cy="107209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24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Courier New" charset="0"/>
              <a:buChar char="o"/>
              <a:defRPr sz="20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Wingdings" charset="2"/>
              <a:buChar char="§"/>
              <a:defRPr sz="18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Wingdings" charset="2"/>
              <a:buChar char="q"/>
              <a:defRPr sz="16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600" kern="1200" baseline="0">
                <a:solidFill>
                  <a:srgbClr val="002060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4000"/>
              </a:lnSpc>
              <a:spcAft>
                <a:spcPts val="0"/>
              </a:spcAft>
              <a:buNone/>
            </a:pPr>
            <a:r>
              <a:rPr lang="en-GB" sz="1600" b="1">
                <a:latin typeface="Poppins"/>
                <a:cs typeface="Poppins"/>
              </a:rPr>
              <a:t>Other relevant non-for-profit organisations </a:t>
            </a:r>
            <a:r>
              <a:rPr lang="en-GB" sz="1600">
                <a:latin typeface="Poppins"/>
                <a:cs typeface="Poppins"/>
              </a:rPr>
              <a:t>involved with </a:t>
            </a:r>
            <a:r>
              <a:rPr lang="en-GB" sz="1600" b="1">
                <a:latin typeface="Poppins"/>
                <a:cs typeface="Poppins"/>
              </a:rPr>
              <a:t>research assessment</a:t>
            </a:r>
            <a:r>
              <a:rPr lang="en-GB" sz="1600">
                <a:latin typeface="Poppins"/>
                <a:cs typeface="Poppins"/>
              </a:rPr>
              <a:t>, </a:t>
            </a:r>
            <a:br>
              <a:rPr lang="en-GB" sz="1600"/>
            </a:br>
            <a:r>
              <a:rPr lang="en-GB" sz="1600">
                <a:latin typeface="Poppins"/>
                <a:cs typeface="Poppins"/>
              </a:rPr>
              <a:t>and associations.</a:t>
            </a:r>
          </a:p>
        </p:txBody>
      </p:sp>
      <p:pic>
        <p:nvPicPr>
          <p:cNvPr id="26" name="Graphique 25" descr="Toque d'étudiant avec un remplissage uni">
            <a:extLst>
              <a:ext uri="{FF2B5EF4-FFF2-40B4-BE49-F238E27FC236}">
                <a16:creationId xmlns:a16="http://schemas.microsoft.com/office/drawing/2014/main" id="{4A7E12EF-C89E-F090-B29E-24C7E1792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1922" y="2311255"/>
            <a:ext cx="443028" cy="443028"/>
          </a:xfrm>
          <a:prstGeom prst="rect">
            <a:avLst/>
          </a:prstGeom>
        </p:spPr>
      </p:pic>
      <p:pic>
        <p:nvPicPr>
          <p:cNvPr id="27" name="Graphique 26" descr="École avec un remplissage uni">
            <a:extLst>
              <a:ext uri="{FF2B5EF4-FFF2-40B4-BE49-F238E27FC236}">
                <a16:creationId xmlns:a16="http://schemas.microsoft.com/office/drawing/2014/main" id="{C06D6B61-6152-A546-04CA-59EFF4E6DE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3412" y="4800604"/>
            <a:ext cx="461538" cy="461538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24C3885D-409A-2B35-BEDC-D74C910F1907}"/>
              </a:ext>
            </a:extLst>
          </p:cNvPr>
          <p:cNvGrpSpPr>
            <a:grpSpLocks noChangeAspect="1"/>
          </p:cNvGrpSpPr>
          <p:nvPr/>
        </p:nvGrpSpPr>
        <p:grpSpPr>
          <a:xfrm>
            <a:off x="6237657" y="3552365"/>
            <a:ext cx="379719" cy="466561"/>
            <a:chOff x="5428859" y="2356531"/>
            <a:chExt cx="484945" cy="595853"/>
          </a:xfrm>
        </p:grpSpPr>
        <p:pic>
          <p:nvPicPr>
            <p:cNvPr id="36" name="Graphique 35" descr="Indicateur avec un remplissage uni">
              <a:extLst>
                <a:ext uri="{FF2B5EF4-FFF2-40B4-BE49-F238E27FC236}">
                  <a16:creationId xmlns:a16="http://schemas.microsoft.com/office/drawing/2014/main" id="{4C26549E-EEB1-43B6-7263-0EFAA3A72A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b="36333"/>
            <a:stretch>
              <a:fillRect/>
            </a:stretch>
          </p:blipFill>
          <p:spPr>
            <a:xfrm>
              <a:off x="5565886" y="2356531"/>
              <a:ext cx="347918" cy="221511"/>
            </a:xfrm>
            <a:prstGeom prst="rect">
              <a:avLst/>
            </a:prstGeom>
          </p:spPr>
        </p:pic>
        <p:pic>
          <p:nvPicPr>
            <p:cNvPr id="37" name="Graphique 36" descr="Tribunal avec un remplissage uni">
              <a:extLst>
                <a:ext uri="{FF2B5EF4-FFF2-40B4-BE49-F238E27FC236}">
                  <a16:creationId xmlns:a16="http://schemas.microsoft.com/office/drawing/2014/main" id="{6C0B0312-8745-4228-3C56-3AF78A32D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28859" y="2502229"/>
              <a:ext cx="450155" cy="450155"/>
            </a:xfrm>
            <a:prstGeom prst="rect">
              <a:avLst/>
            </a:prstGeom>
          </p:spPr>
        </p:pic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2BFD4-C3CC-6F80-AB58-DC6FBB59B0BA}"/>
              </a:ext>
            </a:extLst>
          </p:cNvPr>
          <p:cNvGrpSpPr>
            <a:grpSpLocks noChangeAspect="1"/>
          </p:cNvGrpSpPr>
          <p:nvPr/>
        </p:nvGrpSpPr>
        <p:grpSpPr>
          <a:xfrm>
            <a:off x="6237657" y="2286550"/>
            <a:ext cx="400779" cy="492437"/>
            <a:chOff x="4451972" y="2488625"/>
            <a:chExt cx="1217308" cy="1495707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471DD015-3315-E0AE-C1B8-50439E6F484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51972" y="2488625"/>
              <a:ext cx="1217308" cy="1495707"/>
              <a:chOff x="5428859" y="2356531"/>
              <a:chExt cx="484945" cy="595853"/>
            </a:xfrm>
          </p:grpSpPr>
          <p:pic>
            <p:nvPicPr>
              <p:cNvPr id="41" name="Graphique 40" descr="Indicateur avec un remplissage uni">
                <a:extLst>
                  <a:ext uri="{FF2B5EF4-FFF2-40B4-BE49-F238E27FC236}">
                    <a16:creationId xmlns:a16="http://schemas.microsoft.com/office/drawing/2014/main" id="{04AA6D6B-3924-183B-9E22-4AC16E3CA0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 b="36333"/>
              <a:stretch>
                <a:fillRect/>
              </a:stretch>
            </p:blipFill>
            <p:spPr>
              <a:xfrm>
                <a:off x="5565886" y="2356531"/>
                <a:ext cx="347918" cy="221511"/>
              </a:xfrm>
              <a:prstGeom prst="rect">
                <a:avLst/>
              </a:prstGeom>
            </p:spPr>
          </p:pic>
          <p:pic>
            <p:nvPicPr>
              <p:cNvPr id="42" name="Graphique 41" descr="Tribunal avec un remplissage uni">
                <a:extLst>
                  <a:ext uri="{FF2B5EF4-FFF2-40B4-BE49-F238E27FC236}">
                    <a16:creationId xmlns:a16="http://schemas.microsoft.com/office/drawing/2014/main" id="{247F4932-A549-58E8-6F72-996FBDC7D7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5428859" y="2502229"/>
                <a:ext cx="450155" cy="450155"/>
              </a:xfrm>
              <a:prstGeom prst="rect">
                <a:avLst/>
              </a:prstGeom>
            </p:spPr>
          </p:pic>
        </p:grpSp>
        <p:pic>
          <p:nvPicPr>
            <p:cNvPr id="40" name="Graphique 39" descr="Euro avec un remplissage uni">
              <a:extLst>
                <a:ext uri="{FF2B5EF4-FFF2-40B4-BE49-F238E27FC236}">
                  <a16:creationId xmlns:a16="http://schemas.microsoft.com/office/drawing/2014/main" id="{A023A097-319F-A1AE-2006-BE9A763B8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145081" y="2594191"/>
              <a:ext cx="252076" cy="252076"/>
            </a:xfrm>
            <a:prstGeom prst="rect">
              <a:avLst/>
            </a:prstGeom>
          </p:spPr>
        </p:pic>
      </p:grpSp>
      <p:pic>
        <p:nvPicPr>
          <p:cNvPr id="43" name="Graphique 42" descr="Bâtiment avec un remplissage uni">
            <a:extLst>
              <a:ext uri="{FF2B5EF4-FFF2-40B4-BE49-F238E27FC236}">
                <a16:creationId xmlns:a16="http://schemas.microsoft.com/office/drawing/2014/main" id="{925B538F-2EED-3D38-7181-19E876D41D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00075" y="3577767"/>
            <a:ext cx="381334" cy="381334"/>
          </a:xfrm>
          <a:prstGeom prst="rect">
            <a:avLst/>
          </a:prstGeom>
        </p:spPr>
      </p:pic>
      <p:pic>
        <p:nvPicPr>
          <p:cNvPr id="44" name="Graphique 43" descr="Personne avec une idée avec un remplissage uni">
            <a:extLst>
              <a:ext uri="{FF2B5EF4-FFF2-40B4-BE49-F238E27FC236}">
                <a16:creationId xmlns:a16="http://schemas.microsoft.com/office/drawing/2014/main" id="{82734E03-CC6C-1A91-1F3C-01EC58FDD7C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200969" y="4838924"/>
            <a:ext cx="429000" cy="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91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B3CA4-0A9C-383F-A7A5-2F02AD0B0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249" y="443012"/>
            <a:ext cx="11445501" cy="729702"/>
          </a:xfrm>
        </p:spPr>
        <p:txBody>
          <a:bodyPr lIns="90000" tIns="45720" rIns="91440" bIns="45720" anchor="t" anchorCtr="0"/>
          <a:lstStyle/>
          <a:p>
            <a:r>
              <a:rPr lang="en-GB" noProof="0" dirty="0">
                <a:latin typeface="Poppins SemiBold"/>
                <a:cs typeface="Poppins SemiBold"/>
              </a:rPr>
              <a:t>Action Plans: building blocks for advancing the reform</a:t>
            </a:r>
            <a:endParaRPr lang="en-GB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E50BA1-D6D3-ECFE-4D1C-B8BA50F7E9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CB1BCF3-2ED9-5801-ABE3-86D4DBAB2DF0}"/>
              </a:ext>
            </a:extLst>
          </p:cNvPr>
          <p:cNvGrpSpPr/>
          <p:nvPr/>
        </p:nvGrpSpPr>
        <p:grpSpPr>
          <a:xfrm>
            <a:off x="4078200" y="1489921"/>
            <a:ext cx="7740550" cy="4354059"/>
            <a:chOff x="2225725" y="1590463"/>
            <a:chExt cx="7740550" cy="4354059"/>
          </a:xfrm>
        </p:grpSpPr>
        <p:pic>
          <p:nvPicPr>
            <p:cNvPr id="4" name="Picture 3" descr="A puzzle with a blue hole&#10;&#10;AI-generated content may be incorrect.">
              <a:extLst>
                <a:ext uri="{FF2B5EF4-FFF2-40B4-BE49-F238E27FC236}">
                  <a16:creationId xmlns:a16="http://schemas.microsoft.com/office/drawing/2014/main" id="{43C722D8-3C25-9EF1-E96C-06B5033F4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5725" y="1590463"/>
              <a:ext cx="7740550" cy="4354059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461797D-4C22-2F69-A336-C04EE47FEA19}"/>
                </a:ext>
              </a:extLst>
            </p:cNvPr>
            <p:cNvSpPr txBox="1"/>
            <p:nvPr/>
          </p:nvSpPr>
          <p:spPr>
            <a:xfrm rot="20523629">
              <a:off x="4311306" y="3412897"/>
              <a:ext cx="311619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Action Plans: </a:t>
              </a:r>
            </a:p>
            <a:p>
              <a:pPr algn="ctr"/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building blocks for reform</a:t>
              </a:r>
            </a:p>
          </p:txBody>
        </p:sp>
      </p:grp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730B0E3-928A-F743-BA79-09B15287E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8338" y="2032947"/>
            <a:ext cx="3427843" cy="396875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1400" dirty="0">
                <a:solidFill>
                  <a:srgbClr val="0F0F55"/>
                </a:solidFill>
              </a:rPr>
              <a:t>Action Plans play a vital role in fulfilling the core commitments of the CoARA Agreement, helping signatories and members outline key milestones for implementing research assessment reform</a:t>
            </a:r>
          </a:p>
          <a:p>
            <a:r>
              <a:rPr lang="en-GB" sz="1400" dirty="0">
                <a:solidFill>
                  <a:srgbClr val="0F0F55"/>
                </a:solidFill>
              </a:rPr>
              <a:t>Upon signing the Agreement, organisations commit to developing an Action Plan within one year</a:t>
            </a:r>
          </a:p>
        </p:txBody>
      </p:sp>
    </p:spTree>
    <p:extLst>
      <p:ext uri="{BB962C8B-B14F-4D97-AF65-F5344CB8AC3E}">
        <p14:creationId xmlns:p14="http://schemas.microsoft.com/office/powerpoint/2010/main" val="844193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72742-E127-2F14-E122-39BE7C101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CD0AC-0DAD-A803-3517-A65046CD2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F0F55"/>
                </a:solidFill>
                <a:latin typeface="Poppins SemiBold"/>
                <a:cs typeface="Poppins SemiBold"/>
              </a:rPr>
              <a:t>Signatory vs. Membership</a:t>
            </a:r>
            <a:endParaRPr lang="en-GB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5D6A96-27B6-39E4-C000-5B66BA1DAF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grpSp>
        <p:nvGrpSpPr>
          <p:cNvPr id="127" name="Groupe 126">
            <a:extLst>
              <a:ext uri="{FF2B5EF4-FFF2-40B4-BE49-F238E27FC236}">
                <a16:creationId xmlns:a16="http://schemas.microsoft.com/office/drawing/2014/main" id="{81E92B97-1B1A-02D1-EA93-946B32638291}"/>
              </a:ext>
            </a:extLst>
          </p:cNvPr>
          <p:cNvGrpSpPr/>
          <p:nvPr/>
        </p:nvGrpSpPr>
        <p:grpSpPr>
          <a:xfrm>
            <a:off x="319938" y="1284818"/>
            <a:ext cx="11541300" cy="4351768"/>
            <a:chOff x="319938" y="1245490"/>
            <a:chExt cx="11541300" cy="4351768"/>
          </a:xfrm>
        </p:grpSpPr>
        <p:sp>
          <p:nvSpPr>
            <p:cNvPr id="4" name="Rectangle: Rounded Corners 72">
              <a:extLst>
                <a:ext uri="{FF2B5EF4-FFF2-40B4-BE49-F238E27FC236}">
                  <a16:creationId xmlns:a16="http://schemas.microsoft.com/office/drawing/2014/main" id="{319DBD9E-4C5B-8654-D76A-E676D6EC00A1}"/>
                </a:ext>
              </a:extLst>
            </p:cNvPr>
            <p:cNvSpPr/>
            <p:nvPr/>
          </p:nvSpPr>
          <p:spPr>
            <a:xfrm>
              <a:off x="4629012" y="2934937"/>
              <a:ext cx="1832607" cy="248607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FF37E9BA-8B4F-BB19-E56F-90ECFA956B92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8870323" y="1253993"/>
              <a:ext cx="800202" cy="800201"/>
              <a:chOff x="0" y="0"/>
              <a:chExt cx="495300" cy="495300"/>
            </a:xfrm>
          </p:grpSpPr>
          <p:sp>
            <p:nvSpPr>
              <p:cNvPr id="107" name="Freeform 14">
                <a:extLst>
                  <a:ext uri="{FF2B5EF4-FFF2-40B4-BE49-F238E27FC236}">
                    <a16:creationId xmlns:a16="http://schemas.microsoft.com/office/drawing/2014/main" id="{7C3764D6-78E7-CE6D-EE61-1A43B7F2CCE7}"/>
                  </a:ext>
                </a:extLst>
              </p:cNvPr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F1F2F2"/>
              </a:solidFill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8" name="Freeform 15">
                <a:extLst>
                  <a:ext uri="{FF2B5EF4-FFF2-40B4-BE49-F238E27FC236}">
                    <a16:creationId xmlns:a16="http://schemas.microsoft.com/office/drawing/2014/main" id="{E746DE7E-0513-1DF3-9558-8763791722FF}"/>
                  </a:ext>
                </a:extLst>
              </p:cNvPr>
              <p:cNvSpPr/>
              <p:nvPr/>
            </p:nvSpPr>
            <p:spPr>
              <a:xfrm>
                <a:off x="44756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5171FF"/>
              </a:solidFill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7">
              <a:extLst>
                <a:ext uri="{FF2B5EF4-FFF2-40B4-BE49-F238E27FC236}">
                  <a16:creationId xmlns:a16="http://schemas.microsoft.com/office/drawing/2014/main" id="{B0228490-9EB2-2A9B-1746-36DF9E1D5E35}"/>
                </a:ext>
              </a:extLst>
            </p:cNvPr>
            <p:cNvGrpSpPr/>
            <p:nvPr/>
          </p:nvGrpSpPr>
          <p:grpSpPr>
            <a:xfrm rot="16200000">
              <a:off x="8891458" y="-373348"/>
              <a:ext cx="707088" cy="5232473"/>
              <a:chOff x="-6071197" y="14604552"/>
              <a:chExt cx="2813503" cy="15799637"/>
            </a:xfrm>
          </p:grpSpPr>
          <p:sp>
            <p:nvSpPr>
              <p:cNvPr id="106" name="Freeform 8">
                <a:extLst>
                  <a:ext uri="{FF2B5EF4-FFF2-40B4-BE49-F238E27FC236}">
                    <a16:creationId xmlns:a16="http://schemas.microsoft.com/office/drawing/2014/main" id="{286D7092-77F9-6C46-F481-EEEACD084D61}"/>
                  </a:ext>
                </a:extLst>
              </p:cNvPr>
              <p:cNvSpPr/>
              <p:nvPr/>
            </p:nvSpPr>
            <p:spPr>
              <a:xfrm>
                <a:off x="-6071197" y="14604552"/>
                <a:ext cx="2813503" cy="15799637"/>
              </a:xfrm>
              <a:custGeom>
                <a:avLst/>
                <a:gdLst/>
                <a:ahLst/>
                <a:cxnLst/>
                <a:rect l="l" t="t" r="r" b="b"/>
                <a:pathLst>
                  <a:path w="2771140" h="32367144">
                    <a:moveTo>
                      <a:pt x="0" y="0"/>
                    </a:moveTo>
                    <a:lnTo>
                      <a:pt x="0" y="31464176"/>
                    </a:lnTo>
                    <a:lnTo>
                      <a:pt x="1384300" y="32367144"/>
                    </a:lnTo>
                    <a:lnTo>
                      <a:pt x="2771140" y="31464176"/>
                    </a:lnTo>
                    <a:lnTo>
                      <a:pt x="2771140" y="0"/>
                    </a:lnTo>
                    <a:close/>
                  </a:path>
                </a:pathLst>
              </a:custGeom>
              <a:solidFill>
                <a:srgbClr val="5271FF"/>
              </a:solidFill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20">
              <a:extLst>
                <a:ext uri="{FF2B5EF4-FFF2-40B4-BE49-F238E27FC236}">
                  <a16:creationId xmlns:a16="http://schemas.microsoft.com/office/drawing/2014/main" id="{95254D91-5A00-5432-9B67-17C0ABACC200}"/>
                </a:ext>
              </a:extLst>
            </p:cNvPr>
            <p:cNvGrpSpPr/>
            <p:nvPr/>
          </p:nvGrpSpPr>
          <p:grpSpPr>
            <a:xfrm rot="16200000">
              <a:off x="6408433" y="2047951"/>
              <a:ext cx="717733" cy="379230"/>
              <a:chOff x="0" y="0"/>
              <a:chExt cx="2771140" cy="1464193"/>
            </a:xfrm>
            <a:solidFill>
              <a:schemeClr val="bg1"/>
            </a:solidFill>
          </p:grpSpPr>
          <p:sp>
            <p:nvSpPr>
              <p:cNvPr id="105" name="Freeform 21">
                <a:extLst>
                  <a:ext uri="{FF2B5EF4-FFF2-40B4-BE49-F238E27FC236}">
                    <a16:creationId xmlns:a16="http://schemas.microsoft.com/office/drawing/2014/main" id="{145BE6A5-D441-AFB6-D0A4-0A5BC44CE8A5}"/>
                  </a:ext>
                </a:extLst>
              </p:cNvPr>
              <p:cNvSpPr/>
              <p:nvPr/>
            </p:nvSpPr>
            <p:spPr>
              <a:xfrm>
                <a:off x="0" y="0"/>
                <a:ext cx="2771140" cy="1464193"/>
              </a:xfrm>
              <a:custGeom>
                <a:avLst/>
                <a:gdLst/>
                <a:ahLst/>
                <a:cxnLst/>
                <a:rect l="l" t="t" r="r" b="b"/>
                <a:pathLst>
                  <a:path w="2771140" h="1464193">
                    <a:moveTo>
                      <a:pt x="0" y="0"/>
                    </a:moveTo>
                    <a:lnTo>
                      <a:pt x="0" y="561223"/>
                    </a:lnTo>
                    <a:lnTo>
                      <a:pt x="1384300" y="1464193"/>
                    </a:lnTo>
                    <a:lnTo>
                      <a:pt x="2771140" y="561223"/>
                    </a:lnTo>
                    <a:lnTo>
                      <a:pt x="277114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4" name="Freeform 74">
              <a:extLst>
                <a:ext uri="{FF2B5EF4-FFF2-40B4-BE49-F238E27FC236}">
                  <a16:creationId xmlns:a16="http://schemas.microsoft.com/office/drawing/2014/main" id="{3DB06428-BEB8-6159-9C2E-02D1FE70C910}"/>
                </a:ext>
              </a:extLst>
            </p:cNvPr>
            <p:cNvSpPr/>
            <p:nvPr/>
          </p:nvSpPr>
          <p:spPr>
            <a:xfrm>
              <a:off x="5423595" y="2376235"/>
              <a:ext cx="180959" cy="180959"/>
            </a:xfrm>
            <a:custGeom>
              <a:avLst/>
              <a:gdLst/>
              <a:ahLst/>
              <a:cxnLst/>
              <a:rect l="l" t="t" r="r" b="b"/>
              <a:pathLst>
                <a:path w="271439" h="271439">
                  <a:moveTo>
                    <a:pt x="0" y="0"/>
                  </a:moveTo>
                  <a:lnTo>
                    <a:pt x="271439" y="0"/>
                  </a:lnTo>
                  <a:lnTo>
                    <a:pt x="271439" y="271438"/>
                  </a:lnTo>
                  <a:lnTo>
                    <a:pt x="0" y="271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0" name="Group 27">
              <a:extLst>
                <a:ext uri="{FF2B5EF4-FFF2-40B4-BE49-F238E27FC236}">
                  <a16:creationId xmlns:a16="http://schemas.microsoft.com/office/drawing/2014/main" id="{B1F8708B-4034-165C-D728-F4B2AAA9E0EE}"/>
                </a:ext>
              </a:extLst>
            </p:cNvPr>
            <p:cNvGrpSpPr/>
            <p:nvPr/>
          </p:nvGrpSpPr>
          <p:grpSpPr>
            <a:xfrm>
              <a:off x="497910" y="2765101"/>
              <a:ext cx="3875870" cy="2832157"/>
              <a:chOff x="0" y="0"/>
              <a:chExt cx="1198958" cy="1014476"/>
            </a:xfrm>
          </p:grpSpPr>
          <p:sp>
            <p:nvSpPr>
              <p:cNvPr id="101" name="Freeform 28">
                <a:extLst>
                  <a:ext uri="{FF2B5EF4-FFF2-40B4-BE49-F238E27FC236}">
                    <a16:creationId xmlns:a16="http://schemas.microsoft.com/office/drawing/2014/main" id="{46B8B5E0-99F7-D13E-0B51-3A0BF1C04459}"/>
                  </a:ext>
                </a:extLst>
              </p:cNvPr>
              <p:cNvSpPr/>
              <p:nvPr/>
            </p:nvSpPr>
            <p:spPr>
              <a:xfrm>
                <a:off x="0" y="0"/>
                <a:ext cx="1198958" cy="1014476"/>
              </a:xfrm>
              <a:custGeom>
                <a:avLst/>
                <a:gdLst/>
                <a:ahLst/>
                <a:cxnLst/>
                <a:rect l="l" t="t" r="r" b="b"/>
                <a:pathLst>
                  <a:path w="1198958" h="988795">
                    <a:moveTo>
                      <a:pt x="58485" y="0"/>
                    </a:moveTo>
                    <a:lnTo>
                      <a:pt x="1140473" y="0"/>
                    </a:lnTo>
                    <a:cubicBezTo>
                      <a:pt x="1172773" y="0"/>
                      <a:pt x="1198958" y="26184"/>
                      <a:pt x="1198958" y="58485"/>
                    </a:cubicBezTo>
                    <a:lnTo>
                      <a:pt x="1198958" y="930311"/>
                    </a:lnTo>
                    <a:cubicBezTo>
                      <a:pt x="1198958" y="945822"/>
                      <a:pt x="1192796" y="960698"/>
                      <a:pt x="1181828" y="971666"/>
                    </a:cubicBezTo>
                    <a:cubicBezTo>
                      <a:pt x="1170860" y="982634"/>
                      <a:pt x="1155984" y="988795"/>
                      <a:pt x="1140473" y="988795"/>
                    </a:cubicBezTo>
                    <a:lnTo>
                      <a:pt x="58485" y="988795"/>
                    </a:lnTo>
                    <a:cubicBezTo>
                      <a:pt x="26184" y="988795"/>
                      <a:pt x="0" y="962611"/>
                      <a:pt x="0" y="930311"/>
                    </a:cubicBezTo>
                    <a:lnTo>
                      <a:pt x="0" y="58485"/>
                    </a:lnTo>
                    <a:cubicBezTo>
                      <a:pt x="0" y="26184"/>
                      <a:pt x="26184" y="0"/>
                      <a:pt x="58485" y="0"/>
                    </a:cubicBezTo>
                    <a:close/>
                  </a:path>
                </a:pathLst>
              </a:custGeom>
              <a:solidFill>
                <a:srgbClr val="DFEEFA"/>
              </a:solidFill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" name="TextBox 29">
                <a:extLst>
                  <a:ext uri="{FF2B5EF4-FFF2-40B4-BE49-F238E27FC236}">
                    <a16:creationId xmlns:a16="http://schemas.microsoft.com/office/drawing/2014/main" id="{31C37AA3-724E-A9DE-8E3C-5F7B50BBDB0A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rtl="0" eaLnBrk="1" fontAlgn="auto" latinLnBrk="0" hangingPunct="1">
                  <a:lnSpc>
                    <a:spcPts val="1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11" name="Groupe 110">
              <a:extLst>
                <a:ext uri="{FF2B5EF4-FFF2-40B4-BE49-F238E27FC236}">
                  <a16:creationId xmlns:a16="http://schemas.microsoft.com/office/drawing/2014/main" id="{AD604CFA-D00B-3134-AE08-3BC27D0E6D54}"/>
                </a:ext>
              </a:extLst>
            </p:cNvPr>
            <p:cNvGrpSpPr/>
            <p:nvPr/>
          </p:nvGrpSpPr>
          <p:grpSpPr>
            <a:xfrm>
              <a:off x="3140909" y="4749396"/>
              <a:ext cx="667858" cy="667858"/>
              <a:chOff x="3475248" y="5314510"/>
              <a:chExt cx="667858" cy="667858"/>
            </a:xfrm>
          </p:grpSpPr>
          <p:grpSp>
            <p:nvGrpSpPr>
              <p:cNvPr id="23" name="Group 39">
                <a:extLst>
                  <a:ext uri="{FF2B5EF4-FFF2-40B4-BE49-F238E27FC236}">
                    <a16:creationId xmlns:a16="http://schemas.microsoft.com/office/drawing/2014/main" id="{7F31DDB3-2910-D90D-9FC8-2BFCC2ACB492}"/>
                  </a:ext>
                </a:extLst>
              </p:cNvPr>
              <p:cNvGrpSpPr/>
              <p:nvPr/>
            </p:nvGrpSpPr>
            <p:grpSpPr>
              <a:xfrm>
                <a:off x="3475248" y="5314510"/>
                <a:ext cx="667858" cy="667858"/>
                <a:chOff x="0" y="0"/>
                <a:chExt cx="1335716" cy="1335716"/>
              </a:xfrm>
            </p:grpSpPr>
            <p:grpSp>
              <p:nvGrpSpPr>
                <p:cNvPr id="95" name="Group 40">
                  <a:extLst>
                    <a:ext uri="{FF2B5EF4-FFF2-40B4-BE49-F238E27FC236}">
                      <a16:creationId xmlns:a16="http://schemas.microsoft.com/office/drawing/2014/main" id="{47DFC3F9-CBCD-B5BA-0827-00A77CA5867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0" y="0"/>
                  <a:ext cx="1335716" cy="1335716"/>
                  <a:chOff x="0" y="0"/>
                  <a:chExt cx="6355080" cy="6355080"/>
                </a:xfrm>
              </p:grpSpPr>
              <p:sp>
                <p:nvSpPr>
                  <p:cNvPr id="98" name="Freeform 41">
                    <a:extLst>
                      <a:ext uri="{FF2B5EF4-FFF2-40B4-BE49-F238E27FC236}">
                        <a16:creationId xmlns:a16="http://schemas.microsoft.com/office/drawing/2014/main" id="{386F225D-354F-0E70-B038-16ED20D5A7B2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6355080" cy="63550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55080" h="6355080">
                        <a:moveTo>
                          <a:pt x="3177540" y="6355080"/>
                        </a:moveTo>
                        <a:cubicBezTo>
                          <a:pt x="2329180" y="6355080"/>
                          <a:pt x="1530350" y="6024880"/>
                          <a:pt x="930910" y="5424170"/>
                        </a:cubicBezTo>
                        <a:cubicBezTo>
                          <a:pt x="330200" y="4824730"/>
                          <a:pt x="0" y="4025900"/>
                          <a:pt x="0" y="3177540"/>
                        </a:cubicBezTo>
                        <a:cubicBezTo>
                          <a:pt x="0" y="2329180"/>
                          <a:pt x="330200" y="1530350"/>
                          <a:pt x="930910" y="930910"/>
                        </a:cubicBezTo>
                        <a:cubicBezTo>
                          <a:pt x="1530350" y="330200"/>
                          <a:pt x="2329180" y="0"/>
                          <a:pt x="3177540" y="0"/>
                        </a:cubicBezTo>
                        <a:cubicBezTo>
                          <a:pt x="4025900" y="0"/>
                          <a:pt x="4824730" y="330200"/>
                          <a:pt x="5424170" y="930910"/>
                        </a:cubicBezTo>
                        <a:cubicBezTo>
                          <a:pt x="6024880" y="1531620"/>
                          <a:pt x="6355080" y="2329180"/>
                          <a:pt x="6355080" y="3177540"/>
                        </a:cubicBezTo>
                        <a:cubicBezTo>
                          <a:pt x="6355080" y="4025900"/>
                          <a:pt x="6024880" y="4824730"/>
                          <a:pt x="5424170" y="5424170"/>
                        </a:cubicBezTo>
                        <a:cubicBezTo>
                          <a:pt x="4824730" y="6024880"/>
                          <a:pt x="4025900" y="6355080"/>
                          <a:pt x="3177540" y="6355080"/>
                        </a:cubicBezTo>
                        <a:close/>
                        <a:moveTo>
                          <a:pt x="3177540" y="190500"/>
                        </a:moveTo>
                        <a:cubicBezTo>
                          <a:pt x="2379980" y="190500"/>
                          <a:pt x="1629410" y="501650"/>
                          <a:pt x="1065530" y="1065530"/>
                        </a:cubicBezTo>
                        <a:cubicBezTo>
                          <a:pt x="501650" y="1629410"/>
                          <a:pt x="190500" y="2379980"/>
                          <a:pt x="190500" y="3177540"/>
                        </a:cubicBezTo>
                        <a:cubicBezTo>
                          <a:pt x="190500" y="3975100"/>
                          <a:pt x="501650" y="4725670"/>
                          <a:pt x="1065530" y="5289550"/>
                        </a:cubicBezTo>
                        <a:cubicBezTo>
                          <a:pt x="1629410" y="5853430"/>
                          <a:pt x="2379980" y="6164580"/>
                          <a:pt x="3177540" y="6164580"/>
                        </a:cubicBezTo>
                        <a:cubicBezTo>
                          <a:pt x="3975100" y="6164580"/>
                          <a:pt x="4725670" y="5853430"/>
                          <a:pt x="5289550" y="5289550"/>
                        </a:cubicBezTo>
                        <a:cubicBezTo>
                          <a:pt x="5853430" y="4725670"/>
                          <a:pt x="6164580" y="3975100"/>
                          <a:pt x="6164580" y="3177540"/>
                        </a:cubicBezTo>
                        <a:cubicBezTo>
                          <a:pt x="6164580" y="2379980"/>
                          <a:pt x="5853430" y="1629410"/>
                          <a:pt x="5289550" y="1065530"/>
                        </a:cubicBezTo>
                        <a:cubicBezTo>
                          <a:pt x="4725670" y="501650"/>
                          <a:pt x="3975100" y="190500"/>
                          <a:pt x="3177540" y="190500"/>
                        </a:cubicBezTo>
                        <a:close/>
                      </a:path>
                    </a:pathLst>
                  </a:custGeom>
                  <a:solidFill>
                    <a:srgbClr val="5E17EB"/>
                  </a:solidFill>
                </p:spPr>
                <p:txBody>
                  <a:bodyPr/>
                  <a:lstStyle/>
                  <a:p>
                    <a:pPr marL="0" marR="0" lvl="0" indent="0" algn="l" defTabSz="60963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6" name="Group 42">
                  <a:extLst>
                    <a:ext uri="{FF2B5EF4-FFF2-40B4-BE49-F238E27FC236}">
                      <a16:creationId xmlns:a16="http://schemas.microsoft.com/office/drawing/2014/main" id="{04FEBECC-6C99-6F28-75CF-DD328EB5FBA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99178" y="99178"/>
                  <a:ext cx="1137359" cy="1137359"/>
                  <a:chOff x="0" y="0"/>
                  <a:chExt cx="6355080" cy="6355080"/>
                </a:xfrm>
              </p:grpSpPr>
              <p:sp>
                <p:nvSpPr>
                  <p:cNvPr id="97" name="Freeform 43">
                    <a:extLst>
                      <a:ext uri="{FF2B5EF4-FFF2-40B4-BE49-F238E27FC236}">
                        <a16:creationId xmlns:a16="http://schemas.microsoft.com/office/drawing/2014/main" id="{82CE6F23-6ECE-FBF1-5C33-82C70599DF82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6355080" cy="63550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55080" h="6355080">
                        <a:moveTo>
                          <a:pt x="3177540" y="6355080"/>
                        </a:moveTo>
                        <a:cubicBezTo>
                          <a:pt x="2329180" y="6355080"/>
                          <a:pt x="1530350" y="6024880"/>
                          <a:pt x="930910" y="5424170"/>
                        </a:cubicBezTo>
                        <a:cubicBezTo>
                          <a:pt x="330200" y="4824730"/>
                          <a:pt x="0" y="4025900"/>
                          <a:pt x="0" y="3177540"/>
                        </a:cubicBezTo>
                        <a:cubicBezTo>
                          <a:pt x="0" y="2329180"/>
                          <a:pt x="330200" y="1530350"/>
                          <a:pt x="930910" y="930910"/>
                        </a:cubicBezTo>
                        <a:cubicBezTo>
                          <a:pt x="1530350" y="330200"/>
                          <a:pt x="2329180" y="0"/>
                          <a:pt x="3177540" y="0"/>
                        </a:cubicBezTo>
                        <a:cubicBezTo>
                          <a:pt x="4025900" y="0"/>
                          <a:pt x="4824730" y="330200"/>
                          <a:pt x="5424170" y="930910"/>
                        </a:cubicBezTo>
                        <a:cubicBezTo>
                          <a:pt x="6024880" y="1531620"/>
                          <a:pt x="6355080" y="2329180"/>
                          <a:pt x="6355080" y="3177540"/>
                        </a:cubicBezTo>
                        <a:cubicBezTo>
                          <a:pt x="6355080" y="4025900"/>
                          <a:pt x="6024880" y="4824730"/>
                          <a:pt x="5424170" y="5424170"/>
                        </a:cubicBezTo>
                        <a:cubicBezTo>
                          <a:pt x="4824730" y="6024880"/>
                          <a:pt x="4025900" y="6355080"/>
                          <a:pt x="3177540" y="6355080"/>
                        </a:cubicBezTo>
                        <a:close/>
                        <a:moveTo>
                          <a:pt x="3177540" y="190500"/>
                        </a:moveTo>
                        <a:cubicBezTo>
                          <a:pt x="2379980" y="190500"/>
                          <a:pt x="1629410" y="501650"/>
                          <a:pt x="1065530" y="1065530"/>
                        </a:cubicBezTo>
                        <a:cubicBezTo>
                          <a:pt x="501650" y="1629410"/>
                          <a:pt x="190500" y="2379980"/>
                          <a:pt x="190500" y="3177540"/>
                        </a:cubicBezTo>
                        <a:cubicBezTo>
                          <a:pt x="190500" y="3975100"/>
                          <a:pt x="501650" y="4725670"/>
                          <a:pt x="1065530" y="5289550"/>
                        </a:cubicBezTo>
                        <a:cubicBezTo>
                          <a:pt x="1629410" y="5853430"/>
                          <a:pt x="2379980" y="6164580"/>
                          <a:pt x="3177540" y="6164580"/>
                        </a:cubicBezTo>
                        <a:cubicBezTo>
                          <a:pt x="3975100" y="6164580"/>
                          <a:pt x="4725670" y="5853430"/>
                          <a:pt x="5289550" y="5289550"/>
                        </a:cubicBezTo>
                        <a:cubicBezTo>
                          <a:pt x="5853430" y="4725670"/>
                          <a:pt x="6164580" y="3975100"/>
                          <a:pt x="6164580" y="3177540"/>
                        </a:cubicBezTo>
                        <a:cubicBezTo>
                          <a:pt x="6164580" y="2379980"/>
                          <a:pt x="5853430" y="1629410"/>
                          <a:pt x="5289550" y="1065530"/>
                        </a:cubicBezTo>
                        <a:cubicBezTo>
                          <a:pt x="4725670" y="501650"/>
                          <a:pt x="3975100" y="190500"/>
                          <a:pt x="3177540" y="190500"/>
                        </a:cubicBezTo>
                        <a:close/>
                      </a:path>
                    </a:pathLst>
                  </a:custGeom>
                  <a:solidFill>
                    <a:srgbClr val="0D3AF3">
                      <a:alpha val="49804"/>
                    </a:srgbClr>
                  </a:solidFill>
                </p:spPr>
                <p:txBody>
                  <a:bodyPr/>
                  <a:lstStyle/>
                  <a:p>
                    <a:pPr marL="0" marR="0" lvl="0" indent="0" algn="l" defTabSz="60963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24" name="Freeform 44">
                <a:extLst>
                  <a:ext uri="{FF2B5EF4-FFF2-40B4-BE49-F238E27FC236}">
                    <a16:creationId xmlns:a16="http://schemas.microsoft.com/office/drawing/2014/main" id="{56A2B4BD-F8A4-A73E-F42C-D4185178D265}"/>
                  </a:ext>
                </a:extLst>
              </p:cNvPr>
              <p:cNvSpPr/>
              <p:nvPr/>
            </p:nvSpPr>
            <p:spPr>
              <a:xfrm>
                <a:off x="3625443" y="5471173"/>
                <a:ext cx="348771" cy="354532"/>
              </a:xfrm>
              <a:custGeom>
                <a:avLst/>
                <a:gdLst/>
                <a:ahLst/>
                <a:cxnLst/>
                <a:rect l="l" t="t" r="r" b="b"/>
                <a:pathLst>
                  <a:path w="523156" h="531798">
                    <a:moveTo>
                      <a:pt x="0" y="0"/>
                    </a:moveTo>
                    <a:lnTo>
                      <a:pt x="523157" y="0"/>
                    </a:lnTo>
                    <a:lnTo>
                      <a:pt x="523157" y="531798"/>
                    </a:lnTo>
                    <a:lnTo>
                      <a:pt x="0" y="531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12" name="Groupe 111">
              <a:extLst>
                <a:ext uri="{FF2B5EF4-FFF2-40B4-BE49-F238E27FC236}">
                  <a16:creationId xmlns:a16="http://schemas.microsoft.com/office/drawing/2014/main" id="{1E8100D8-E555-698E-5E90-9B1DC17093A3}"/>
                </a:ext>
              </a:extLst>
            </p:cNvPr>
            <p:cNvGrpSpPr/>
            <p:nvPr/>
          </p:nvGrpSpPr>
          <p:grpSpPr>
            <a:xfrm>
              <a:off x="1113534" y="4749396"/>
              <a:ext cx="667858" cy="667858"/>
              <a:chOff x="1899927" y="5314510"/>
              <a:chExt cx="667858" cy="667858"/>
            </a:xfrm>
          </p:grpSpPr>
          <p:grpSp>
            <p:nvGrpSpPr>
              <p:cNvPr id="25" name="Group 45">
                <a:extLst>
                  <a:ext uri="{FF2B5EF4-FFF2-40B4-BE49-F238E27FC236}">
                    <a16:creationId xmlns:a16="http://schemas.microsoft.com/office/drawing/2014/main" id="{8B7C7926-E158-676E-F3C0-6CBF63424674}"/>
                  </a:ext>
                </a:extLst>
              </p:cNvPr>
              <p:cNvGrpSpPr/>
              <p:nvPr/>
            </p:nvGrpSpPr>
            <p:grpSpPr>
              <a:xfrm>
                <a:off x="1899927" y="5314510"/>
                <a:ext cx="667858" cy="667858"/>
                <a:chOff x="0" y="0"/>
                <a:chExt cx="1335716" cy="1335716"/>
              </a:xfrm>
            </p:grpSpPr>
            <p:grpSp>
              <p:nvGrpSpPr>
                <p:cNvPr id="91" name="Group 46">
                  <a:extLst>
                    <a:ext uri="{FF2B5EF4-FFF2-40B4-BE49-F238E27FC236}">
                      <a16:creationId xmlns:a16="http://schemas.microsoft.com/office/drawing/2014/main" id="{E143E5C8-73A5-FF44-3A92-A39217D811F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0" y="0"/>
                  <a:ext cx="1335716" cy="1335716"/>
                  <a:chOff x="0" y="0"/>
                  <a:chExt cx="6355080" cy="6355080"/>
                </a:xfrm>
              </p:grpSpPr>
              <p:sp>
                <p:nvSpPr>
                  <p:cNvPr id="94" name="Freeform 47">
                    <a:extLst>
                      <a:ext uri="{FF2B5EF4-FFF2-40B4-BE49-F238E27FC236}">
                        <a16:creationId xmlns:a16="http://schemas.microsoft.com/office/drawing/2014/main" id="{3C5478DB-A554-7F32-93B8-2118095679F6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6355080" cy="63550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55080" h="6355080">
                        <a:moveTo>
                          <a:pt x="3177540" y="6355080"/>
                        </a:moveTo>
                        <a:cubicBezTo>
                          <a:pt x="2329180" y="6355080"/>
                          <a:pt x="1530350" y="6024880"/>
                          <a:pt x="930910" y="5424170"/>
                        </a:cubicBezTo>
                        <a:cubicBezTo>
                          <a:pt x="330200" y="4824730"/>
                          <a:pt x="0" y="4025900"/>
                          <a:pt x="0" y="3177540"/>
                        </a:cubicBezTo>
                        <a:cubicBezTo>
                          <a:pt x="0" y="2329180"/>
                          <a:pt x="330200" y="1530350"/>
                          <a:pt x="930910" y="930910"/>
                        </a:cubicBezTo>
                        <a:cubicBezTo>
                          <a:pt x="1530350" y="330200"/>
                          <a:pt x="2329180" y="0"/>
                          <a:pt x="3177540" y="0"/>
                        </a:cubicBezTo>
                        <a:cubicBezTo>
                          <a:pt x="4025900" y="0"/>
                          <a:pt x="4824730" y="330200"/>
                          <a:pt x="5424170" y="930910"/>
                        </a:cubicBezTo>
                        <a:cubicBezTo>
                          <a:pt x="6024880" y="1531620"/>
                          <a:pt x="6355080" y="2329180"/>
                          <a:pt x="6355080" y="3177540"/>
                        </a:cubicBezTo>
                        <a:cubicBezTo>
                          <a:pt x="6355080" y="4025900"/>
                          <a:pt x="6024880" y="4824730"/>
                          <a:pt x="5424170" y="5424170"/>
                        </a:cubicBezTo>
                        <a:cubicBezTo>
                          <a:pt x="4824730" y="6024880"/>
                          <a:pt x="4025900" y="6355080"/>
                          <a:pt x="3177540" y="6355080"/>
                        </a:cubicBezTo>
                        <a:close/>
                        <a:moveTo>
                          <a:pt x="3177540" y="190500"/>
                        </a:moveTo>
                        <a:cubicBezTo>
                          <a:pt x="2379980" y="190500"/>
                          <a:pt x="1629410" y="501650"/>
                          <a:pt x="1065530" y="1065530"/>
                        </a:cubicBezTo>
                        <a:cubicBezTo>
                          <a:pt x="501650" y="1629410"/>
                          <a:pt x="190500" y="2379980"/>
                          <a:pt x="190500" y="3177540"/>
                        </a:cubicBezTo>
                        <a:cubicBezTo>
                          <a:pt x="190500" y="3975100"/>
                          <a:pt x="501650" y="4725670"/>
                          <a:pt x="1065530" y="5289550"/>
                        </a:cubicBezTo>
                        <a:cubicBezTo>
                          <a:pt x="1629410" y="5853430"/>
                          <a:pt x="2379980" y="6164580"/>
                          <a:pt x="3177540" y="6164580"/>
                        </a:cubicBezTo>
                        <a:cubicBezTo>
                          <a:pt x="3975100" y="6164580"/>
                          <a:pt x="4725670" y="5853430"/>
                          <a:pt x="5289550" y="5289550"/>
                        </a:cubicBezTo>
                        <a:cubicBezTo>
                          <a:pt x="5853430" y="4725670"/>
                          <a:pt x="6164580" y="3975100"/>
                          <a:pt x="6164580" y="3177540"/>
                        </a:cubicBezTo>
                        <a:cubicBezTo>
                          <a:pt x="6164580" y="2379980"/>
                          <a:pt x="5853430" y="1629410"/>
                          <a:pt x="5289550" y="1065530"/>
                        </a:cubicBezTo>
                        <a:cubicBezTo>
                          <a:pt x="4725670" y="501650"/>
                          <a:pt x="3975100" y="190500"/>
                          <a:pt x="3177540" y="190500"/>
                        </a:cubicBezTo>
                        <a:close/>
                      </a:path>
                    </a:pathLst>
                  </a:custGeom>
                  <a:solidFill>
                    <a:srgbClr val="5E17EB"/>
                  </a:solidFill>
                </p:spPr>
                <p:txBody>
                  <a:bodyPr/>
                  <a:lstStyle/>
                  <a:p>
                    <a:pPr marL="0" marR="0" lvl="0" indent="0" algn="l" defTabSz="60963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2" name="Group 48">
                  <a:extLst>
                    <a:ext uri="{FF2B5EF4-FFF2-40B4-BE49-F238E27FC236}">
                      <a16:creationId xmlns:a16="http://schemas.microsoft.com/office/drawing/2014/main" id="{8D85D0F0-9669-8EAA-FB27-794B42876CD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99178" y="99178"/>
                  <a:ext cx="1137359" cy="1137359"/>
                  <a:chOff x="0" y="0"/>
                  <a:chExt cx="6355080" cy="6355080"/>
                </a:xfrm>
              </p:grpSpPr>
              <p:sp>
                <p:nvSpPr>
                  <p:cNvPr id="93" name="Freeform 49">
                    <a:extLst>
                      <a:ext uri="{FF2B5EF4-FFF2-40B4-BE49-F238E27FC236}">
                        <a16:creationId xmlns:a16="http://schemas.microsoft.com/office/drawing/2014/main" id="{028B6664-D54D-FE98-0C0B-DD6144F4DC87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6355080" cy="63550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55080" h="6355080">
                        <a:moveTo>
                          <a:pt x="3177540" y="6355080"/>
                        </a:moveTo>
                        <a:cubicBezTo>
                          <a:pt x="2329180" y="6355080"/>
                          <a:pt x="1530350" y="6024880"/>
                          <a:pt x="930910" y="5424170"/>
                        </a:cubicBezTo>
                        <a:cubicBezTo>
                          <a:pt x="330200" y="4824730"/>
                          <a:pt x="0" y="4025900"/>
                          <a:pt x="0" y="3177540"/>
                        </a:cubicBezTo>
                        <a:cubicBezTo>
                          <a:pt x="0" y="2329180"/>
                          <a:pt x="330200" y="1530350"/>
                          <a:pt x="930910" y="930910"/>
                        </a:cubicBezTo>
                        <a:cubicBezTo>
                          <a:pt x="1530350" y="330200"/>
                          <a:pt x="2329180" y="0"/>
                          <a:pt x="3177540" y="0"/>
                        </a:cubicBezTo>
                        <a:cubicBezTo>
                          <a:pt x="4025900" y="0"/>
                          <a:pt x="4824730" y="330200"/>
                          <a:pt x="5424170" y="930910"/>
                        </a:cubicBezTo>
                        <a:cubicBezTo>
                          <a:pt x="6024880" y="1531620"/>
                          <a:pt x="6355080" y="2329180"/>
                          <a:pt x="6355080" y="3177540"/>
                        </a:cubicBezTo>
                        <a:cubicBezTo>
                          <a:pt x="6355080" y="4025900"/>
                          <a:pt x="6024880" y="4824730"/>
                          <a:pt x="5424170" y="5424170"/>
                        </a:cubicBezTo>
                        <a:cubicBezTo>
                          <a:pt x="4824730" y="6024880"/>
                          <a:pt x="4025900" y="6355080"/>
                          <a:pt x="3177540" y="6355080"/>
                        </a:cubicBezTo>
                        <a:close/>
                        <a:moveTo>
                          <a:pt x="3177540" y="190500"/>
                        </a:moveTo>
                        <a:cubicBezTo>
                          <a:pt x="2379980" y="190500"/>
                          <a:pt x="1629410" y="501650"/>
                          <a:pt x="1065530" y="1065530"/>
                        </a:cubicBezTo>
                        <a:cubicBezTo>
                          <a:pt x="501650" y="1629410"/>
                          <a:pt x="190500" y="2379980"/>
                          <a:pt x="190500" y="3177540"/>
                        </a:cubicBezTo>
                        <a:cubicBezTo>
                          <a:pt x="190500" y="3975100"/>
                          <a:pt x="501650" y="4725670"/>
                          <a:pt x="1065530" y="5289550"/>
                        </a:cubicBezTo>
                        <a:cubicBezTo>
                          <a:pt x="1629410" y="5853430"/>
                          <a:pt x="2379980" y="6164580"/>
                          <a:pt x="3177540" y="6164580"/>
                        </a:cubicBezTo>
                        <a:cubicBezTo>
                          <a:pt x="3975100" y="6164580"/>
                          <a:pt x="4725670" y="5853430"/>
                          <a:pt x="5289550" y="5289550"/>
                        </a:cubicBezTo>
                        <a:cubicBezTo>
                          <a:pt x="5853430" y="4725670"/>
                          <a:pt x="6164580" y="3975100"/>
                          <a:pt x="6164580" y="3177540"/>
                        </a:cubicBezTo>
                        <a:cubicBezTo>
                          <a:pt x="6164580" y="2379980"/>
                          <a:pt x="5853430" y="1629410"/>
                          <a:pt x="5289550" y="1065530"/>
                        </a:cubicBezTo>
                        <a:cubicBezTo>
                          <a:pt x="4725670" y="501650"/>
                          <a:pt x="3975100" y="190500"/>
                          <a:pt x="3177540" y="190500"/>
                        </a:cubicBezTo>
                        <a:close/>
                      </a:path>
                    </a:pathLst>
                  </a:custGeom>
                  <a:solidFill>
                    <a:srgbClr val="0D3AF3">
                      <a:alpha val="49804"/>
                    </a:srgbClr>
                  </a:solidFill>
                </p:spPr>
                <p:txBody>
                  <a:bodyPr/>
                  <a:lstStyle/>
                  <a:p>
                    <a:pPr marL="0" marR="0" lvl="0" indent="0" algn="l" defTabSz="60963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26" name="Freeform 50">
                <a:extLst>
                  <a:ext uri="{FF2B5EF4-FFF2-40B4-BE49-F238E27FC236}">
                    <a16:creationId xmlns:a16="http://schemas.microsoft.com/office/drawing/2014/main" id="{8201C602-5D37-911C-F021-9DE3A34F87EF}"/>
                  </a:ext>
                </a:extLst>
              </p:cNvPr>
              <p:cNvSpPr/>
              <p:nvPr/>
            </p:nvSpPr>
            <p:spPr>
              <a:xfrm>
                <a:off x="2047621" y="5433758"/>
                <a:ext cx="340347" cy="459152"/>
              </a:xfrm>
              <a:custGeom>
                <a:avLst/>
                <a:gdLst/>
                <a:ahLst/>
                <a:cxnLst/>
                <a:rect l="l" t="t" r="r" b="b"/>
                <a:pathLst>
                  <a:path w="510520" h="688728">
                    <a:moveTo>
                      <a:pt x="0" y="0"/>
                    </a:moveTo>
                    <a:lnTo>
                      <a:pt x="510520" y="0"/>
                    </a:lnTo>
                    <a:lnTo>
                      <a:pt x="510520" y="688728"/>
                    </a:lnTo>
                    <a:lnTo>
                      <a:pt x="0" y="6887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7" name="TextBox 82">
              <a:extLst>
                <a:ext uri="{FF2B5EF4-FFF2-40B4-BE49-F238E27FC236}">
                  <a16:creationId xmlns:a16="http://schemas.microsoft.com/office/drawing/2014/main" id="{D99EB7A3-8F4D-C4CE-46D5-99F0F853204B}"/>
                </a:ext>
              </a:extLst>
            </p:cNvPr>
            <p:cNvSpPr txBox="1"/>
            <p:nvPr/>
          </p:nvSpPr>
          <p:spPr>
            <a:xfrm>
              <a:off x="624254" y="3697455"/>
              <a:ext cx="1633070" cy="8542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113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Publicly signal the need and your willingness to reform the current ways of research assessment</a:t>
              </a:r>
            </a:p>
          </p:txBody>
        </p:sp>
        <p:sp>
          <p:nvSpPr>
            <p:cNvPr id="28" name="TextBox 83">
              <a:extLst>
                <a:ext uri="{FF2B5EF4-FFF2-40B4-BE49-F238E27FC236}">
                  <a16:creationId xmlns:a16="http://schemas.microsoft.com/office/drawing/2014/main" id="{77CE0844-2C9B-88EA-9746-FE70175E5EDE}"/>
                </a:ext>
              </a:extLst>
            </p:cNvPr>
            <p:cNvSpPr txBox="1"/>
            <p:nvPr/>
          </p:nvSpPr>
          <p:spPr>
            <a:xfrm>
              <a:off x="2542436" y="3659965"/>
              <a:ext cx="1724188" cy="9952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113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Realise change in your organisation by implementing the </a:t>
              </a:r>
              <a:r>
                <a:rPr kumimoji="0" lang="en-GB" sz="12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  <a:hlinkClick r:id="rId9" tooltip="https://coara.eu/agreement/the-commitments/"/>
                </a:rPr>
                <a:t>10 CoARA commitments </a:t>
              </a:r>
            </a:p>
            <a:p>
              <a:pPr marL="0" marR="0" lvl="0" indent="0" algn="ctr" defTabSz="609630" rtl="0" eaLnBrk="1" fontAlgn="auto" latinLnBrk="0" hangingPunct="1">
                <a:lnSpc>
                  <a:spcPts val="113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through an action plan developed within your organisation</a:t>
              </a:r>
            </a:p>
          </p:txBody>
        </p:sp>
        <p:sp>
          <p:nvSpPr>
            <p:cNvPr id="36" name="TextBox 85">
              <a:extLst>
                <a:ext uri="{FF2B5EF4-FFF2-40B4-BE49-F238E27FC236}">
                  <a16:creationId xmlns:a16="http://schemas.microsoft.com/office/drawing/2014/main" id="{C21F3711-1251-EEED-1D5C-0026957909A2}"/>
                </a:ext>
              </a:extLst>
            </p:cNvPr>
            <p:cNvSpPr txBox="1"/>
            <p:nvPr/>
          </p:nvSpPr>
          <p:spPr>
            <a:xfrm>
              <a:off x="826415" y="3009944"/>
              <a:ext cx="1220173" cy="3693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E17EB"/>
                  </a:solidFill>
                  <a:effectLst/>
                  <a:uLnTx/>
                  <a:uFillTx/>
                  <a:latin typeface="Poppins Bold"/>
                  <a:ea typeface="+mn-ea"/>
                  <a:cs typeface="+mn-cs"/>
                </a:rPr>
                <a:t>ENDORSE PUBLICLY </a:t>
              </a:r>
            </a:p>
          </p:txBody>
        </p:sp>
        <p:sp>
          <p:nvSpPr>
            <p:cNvPr id="37" name="TextBox 86">
              <a:extLst>
                <a:ext uri="{FF2B5EF4-FFF2-40B4-BE49-F238E27FC236}">
                  <a16:creationId xmlns:a16="http://schemas.microsoft.com/office/drawing/2014/main" id="{54013E8E-D849-96B2-E0F4-D08C1F595571}"/>
                </a:ext>
              </a:extLst>
            </p:cNvPr>
            <p:cNvSpPr txBox="1"/>
            <p:nvPr/>
          </p:nvSpPr>
          <p:spPr>
            <a:xfrm>
              <a:off x="2792456" y="3009944"/>
              <a:ext cx="1220173" cy="3693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E17EB"/>
                  </a:solidFill>
                  <a:effectLst/>
                  <a:uLnTx/>
                  <a:uFillTx/>
                  <a:latin typeface="Poppins Bold"/>
                  <a:ea typeface="+mn-ea"/>
                  <a:cs typeface="+mn-cs"/>
                </a:rPr>
                <a:t>ACHIEVE 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E17EB"/>
                  </a:solidFill>
                  <a:effectLst/>
                  <a:uLnTx/>
                  <a:uFillTx/>
                  <a:latin typeface="Poppins Bold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E17EB"/>
                  </a:solidFill>
                  <a:effectLst/>
                  <a:uLnTx/>
                  <a:uFillTx/>
                  <a:latin typeface="Poppins Bold"/>
                  <a:ea typeface="+mn-ea"/>
                  <a:cs typeface="+mn-cs"/>
                </a:rPr>
                <a:t>CHANGE</a:t>
              </a:r>
            </a:p>
          </p:txBody>
        </p:sp>
        <p:grpSp>
          <p:nvGrpSpPr>
            <p:cNvPr id="115" name="Groupe 114">
              <a:extLst>
                <a:ext uri="{FF2B5EF4-FFF2-40B4-BE49-F238E27FC236}">
                  <a16:creationId xmlns:a16="http://schemas.microsoft.com/office/drawing/2014/main" id="{A04C1D45-E1AB-F93B-75FA-87A1EB549001}"/>
                </a:ext>
              </a:extLst>
            </p:cNvPr>
            <p:cNvGrpSpPr/>
            <p:nvPr/>
          </p:nvGrpSpPr>
          <p:grpSpPr>
            <a:xfrm>
              <a:off x="319938" y="1245490"/>
              <a:ext cx="4334111" cy="1353840"/>
              <a:chOff x="1029705" y="1156368"/>
              <a:chExt cx="4334111" cy="1353840"/>
            </a:xfrm>
          </p:grpSpPr>
          <p:grpSp>
            <p:nvGrpSpPr>
              <p:cNvPr id="9" name="Group 13">
                <a:extLst>
                  <a:ext uri="{FF2B5EF4-FFF2-40B4-BE49-F238E27FC236}">
                    <a16:creationId xmlns:a16="http://schemas.microsoft.com/office/drawing/2014/main" id="{D0653727-4507-AC32-19FE-9C3A68BFE79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0800000">
                <a:off x="2823872" y="1156368"/>
                <a:ext cx="800201" cy="800201"/>
                <a:chOff x="0" y="0"/>
                <a:chExt cx="495300" cy="495300"/>
              </a:xfrm>
            </p:grpSpPr>
            <p:sp>
              <p:nvSpPr>
                <p:cNvPr id="109" name="Freeform 14">
                  <a:extLst>
                    <a:ext uri="{FF2B5EF4-FFF2-40B4-BE49-F238E27FC236}">
                      <a16:creationId xmlns:a16="http://schemas.microsoft.com/office/drawing/2014/main" id="{0529EB2B-3175-9E52-8280-E04F69528B8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495300" cy="49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300" h="495300">
                      <a:moveTo>
                        <a:pt x="247650" y="0"/>
                      </a:moveTo>
                      <a:cubicBezTo>
                        <a:pt x="110490" y="0"/>
                        <a:pt x="0" y="110490"/>
                        <a:pt x="0" y="247650"/>
                      </a:cubicBezTo>
                      <a:cubicBezTo>
                        <a:pt x="0" y="384810"/>
                        <a:pt x="110490" y="495300"/>
                        <a:pt x="247650" y="495300"/>
                      </a:cubicBezTo>
                      <a:cubicBezTo>
                        <a:pt x="383540" y="495300"/>
                        <a:pt x="495300" y="384810"/>
                        <a:pt x="495300" y="247650"/>
                      </a:cubicBezTo>
                      <a:cubicBezTo>
                        <a:pt x="495300" y="110490"/>
                        <a:pt x="383540" y="0"/>
                        <a:pt x="247650" y="0"/>
                      </a:cubicBezTo>
                      <a:close/>
                      <a:moveTo>
                        <a:pt x="247650" y="457200"/>
                      </a:moveTo>
                      <a:cubicBezTo>
                        <a:pt x="132080" y="457200"/>
                        <a:pt x="38100" y="363220"/>
                        <a:pt x="38100" y="247650"/>
                      </a:cubicBezTo>
                      <a:cubicBezTo>
                        <a:pt x="38100" y="132080"/>
                        <a:pt x="132080" y="38100"/>
                        <a:pt x="247650" y="38100"/>
                      </a:cubicBezTo>
                      <a:cubicBezTo>
                        <a:pt x="363220" y="38100"/>
                        <a:pt x="457200" y="132080"/>
                        <a:pt x="457200" y="247650"/>
                      </a:cubicBezTo>
                      <a:cubicBezTo>
                        <a:pt x="457200" y="363220"/>
                        <a:pt x="363220" y="457200"/>
                        <a:pt x="247650" y="457200"/>
                      </a:cubicBezTo>
                      <a:close/>
                    </a:path>
                  </a:pathLst>
                </a:custGeom>
                <a:solidFill>
                  <a:srgbClr val="F1F2F2"/>
                </a:solidFill>
              </p:spPr>
              <p:txBody>
                <a:bodyPr/>
                <a:lstStyle/>
                <a:p>
                  <a:pPr marL="0" marR="0" lvl="0" indent="0" algn="l" defTabSz="60963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0" name="Freeform 15">
                  <a:extLst>
                    <a:ext uri="{FF2B5EF4-FFF2-40B4-BE49-F238E27FC236}">
                      <a16:creationId xmlns:a16="http://schemas.microsoft.com/office/drawing/2014/main" id="{324055E0-6DAD-6327-BDD4-9A9D75EA3573}"/>
                    </a:ext>
                  </a:extLst>
                </p:cNvPr>
                <p:cNvSpPr/>
                <p:nvPr/>
              </p:nvSpPr>
              <p:spPr>
                <a:xfrm>
                  <a:off x="38100" y="38100"/>
                  <a:ext cx="419100" cy="41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00" h="419100">
                      <a:moveTo>
                        <a:pt x="209550" y="0"/>
                      </a:moveTo>
                      <a:cubicBezTo>
                        <a:pt x="93980" y="0"/>
                        <a:pt x="0" y="93980"/>
                        <a:pt x="0" y="209550"/>
                      </a:cubicBezTo>
                      <a:cubicBezTo>
                        <a:pt x="0" y="325120"/>
                        <a:pt x="93980" y="419100"/>
                        <a:pt x="209550" y="419100"/>
                      </a:cubicBezTo>
                      <a:cubicBezTo>
                        <a:pt x="325120" y="419100"/>
                        <a:pt x="419100" y="325120"/>
                        <a:pt x="419100" y="209550"/>
                      </a:cubicBezTo>
                      <a:cubicBezTo>
                        <a:pt x="419100" y="93980"/>
                        <a:pt x="325120" y="0"/>
                        <a:pt x="209550" y="0"/>
                      </a:cubicBezTo>
                      <a:close/>
                    </a:path>
                  </a:pathLst>
                </a:custGeom>
                <a:solidFill>
                  <a:srgbClr val="5CE1E6"/>
                </a:solidFill>
              </p:spPr>
              <p:txBody>
                <a:bodyPr/>
                <a:lstStyle/>
                <a:p>
                  <a:pPr marL="0" marR="0" lvl="0" indent="0" algn="l" defTabSz="60963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" name="Group 9">
                <a:extLst>
                  <a:ext uri="{FF2B5EF4-FFF2-40B4-BE49-F238E27FC236}">
                    <a16:creationId xmlns:a16="http://schemas.microsoft.com/office/drawing/2014/main" id="{088631A7-9D7E-DF98-3622-A0385CCEACC1}"/>
                  </a:ext>
                </a:extLst>
              </p:cNvPr>
              <p:cNvGrpSpPr/>
              <p:nvPr/>
            </p:nvGrpSpPr>
            <p:grpSpPr>
              <a:xfrm rot="16200000">
                <a:off x="2848540" y="-15713"/>
                <a:ext cx="696441" cy="4334111"/>
                <a:chOff x="0" y="0"/>
                <a:chExt cx="2771140" cy="12711739"/>
              </a:xfrm>
            </p:grpSpPr>
            <p:sp>
              <p:nvSpPr>
                <p:cNvPr id="104" name="Freeform 10">
                  <a:extLst>
                    <a:ext uri="{FF2B5EF4-FFF2-40B4-BE49-F238E27FC236}">
                      <a16:creationId xmlns:a16="http://schemas.microsoft.com/office/drawing/2014/main" id="{BD471C57-8934-EB90-C898-28354EBFD68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771140" cy="127117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1140" h="12711739">
                      <a:moveTo>
                        <a:pt x="0" y="0"/>
                      </a:moveTo>
                      <a:lnTo>
                        <a:pt x="0" y="11808769"/>
                      </a:lnTo>
                      <a:lnTo>
                        <a:pt x="1384300" y="12711739"/>
                      </a:lnTo>
                      <a:lnTo>
                        <a:pt x="2771140" y="11808769"/>
                      </a:lnTo>
                      <a:lnTo>
                        <a:pt x="2771140" y="0"/>
                      </a:lnTo>
                      <a:close/>
                    </a:path>
                  </a:pathLst>
                </a:custGeom>
                <a:solidFill>
                  <a:srgbClr val="5CE1E6"/>
                </a:solidFill>
              </p:spPr>
              <p:txBody>
                <a:bodyPr/>
                <a:lstStyle/>
                <a:p>
                  <a:pPr marL="0" marR="0" lvl="0" indent="0" algn="l" defTabSz="60963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" name="Group 11">
                <a:extLst>
                  <a:ext uri="{FF2B5EF4-FFF2-40B4-BE49-F238E27FC236}">
                    <a16:creationId xmlns:a16="http://schemas.microsoft.com/office/drawing/2014/main" id="{81B55311-E88D-B6CE-7C48-CED1B247A0A9}"/>
                  </a:ext>
                </a:extLst>
              </p:cNvPr>
              <p:cNvGrpSpPr/>
              <p:nvPr/>
            </p:nvGrpSpPr>
            <p:grpSpPr>
              <a:xfrm rot="16200000">
                <a:off x="847876" y="1974304"/>
                <a:ext cx="717733" cy="354076"/>
                <a:chOff x="0" y="0"/>
                <a:chExt cx="2771140" cy="1367073"/>
              </a:xfrm>
              <a:solidFill>
                <a:schemeClr val="bg1"/>
              </a:solidFill>
            </p:grpSpPr>
            <p:sp>
              <p:nvSpPr>
                <p:cNvPr id="103" name="Freeform 12">
                  <a:extLst>
                    <a:ext uri="{FF2B5EF4-FFF2-40B4-BE49-F238E27FC236}">
                      <a16:creationId xmlns:a16="http://schemas.microsoft.com/office/drawing/2014/main" id="{A49FB9C0-A7FE-48BE-9E5C-59906C20FC2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771140" cy="13670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1140" h="1367073">
                      <a:moveTo>
                        <a:pt x="0" y="0"/>
                      </a:moveTo>
                      <a:lnTo>
                        <a:pt x="0" y="464103"/>
                      </a:lnTo>
                      <a:lnTo>
                        <a:pt x="1384300" y="1367073"/>
                      </a:lnTo>
                      <a:lnTo>
                        <a:pt x="2771140" y="464103"/>
                      </a:lnTo>
                      <a:lnTo>
                        <a:pt x="2771140" y="0"/>
                      </a:lnTo>
                      <a:close/>
                    </a:path>
                  </a:pathLst>
                </a:custGeom>
                <a:grpFill/>
              </p:spPr>
              <p:txBody>
                <a:bodyPr/>
                <a:lstStyle/>
                <a:p>
                  <a:pPr marL="0" marR="0" lvl="0" indent="0" algn="l" defTabSz="60963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" name="Freeform 19">
                <a:extLst>
                  <a:ext uri="{FF2B5EF4-FFF2-40B4-BE49-F238E27FC236}">
                    <a16:creationId xmlns:a16="http://schemas.microsoft.com/office/drawing/2014/main" id="{E3EBBC66-5BE7-2C14-BF2A-03BDFFABEA68}"/>
                  </a:ext>
                </a:extLst>
              </p:cNvPr>
              <p:cNvSpPr/>
              <p:nvPr/>
            </p:nvSpPr>
            <p:spPr>
              <a:xfrm>
                <a:off x="3011733" y="1291511"/>
                <a:ext cx="444580" cy="474219"/>
              </a:xfrm>
              <a:custGeom>
                <a:avLst/>
                <a:gdLst/>
                <a:ahLst/>
                <a:cxnLst/>
                <a:rect l="l" t="t" r="r" b="b"/>
                <a:pathLst>
                  <a:path w="666870" h="711328">
                    <a:moveTo>
                      <a:pt x="0" y="0"/>
                    </a:moveTo>
                    <a:lnTo>
                      <a:pt x="666870" y="0"/>
                    </a:lnTo>
                    <a:lnTo>
                      <a:pt x="666870" y="711329"/>
                    </a:lnTo>
                    <a:lnTo>
                      <a:pt x="0" y="71132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" name="TextBox 87">
                <a:extLst>
                  <a:ext uri="{FF2B5EF4-FFF2-40B4-BE49-F238E27FC236}">
                    <a16:creationId xmlns:a16="http://schemas.microsoft.com/office/drawing/2014/main" id="{B75E54C4-5C07-4A85-FCF9-345E8EFC6D8B}"/>
                  </a:ext>
                </a:extLst>
              </p:cNvPr>
              <p:cNvSpPr txBox="1"/>
              <p:nvPr/>
            </p:nvSpPr>
            <p:spPr>
              <a:xfrm>
                <a:off x="2350117" y="2010920"/>
                <a:ext cx="1879987" cy="26795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marR="0" lvl="0" indent="0" algn="ctr" defTabSz="609630" rtl="0" eaLnBrk="1" fontAlgn="auto" latinLnBrk="0" hangingPunct="1">
                  <a:lnSpc>
                    <a:spcPts val="2198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570" b="0" i="0" u="none" strike="noStrike" kern="1200" cap="none" spc="39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Bold"/>
                    <a:ea typeface="+mn-ea"/>
                    <a:cs typeface="+mn-cs"/>
                  </a:rPr>
                  <a:t>SIGNATORY</a:t>
                </a:r>
              </a:p>
            </p:txBody>
          </p:sp>
        </p:grpSp>
        <p:sp>
          <p:nvSpPr>
            <p:cNvPr id="39" name="TextBox 88">
              <a:extLst>
                <a:ext uri="{FF2B5EF4-FFF2-40B4-BE49-F238E27FC236}">
                  <a16:creationId xmlns:a16="http://schemas.microsoft.com/office/drawing/2014/main" id="{D8FE214A-289D-6535-92BD-AE751AAA5201}"/>
                </a:ext>
              </a:extLst>
            </p:cNvPr>
            <p:cNvSpPr txBox="1"/>
            <p:nvPr/>
          </p:nvSpPr>
          <p:spPr>
            <a:xfrm>
              <a:off x="8439490" y="2109838"/>
              <a:ext cx="1611024" cy="2679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219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570" b="0" i="0" u="none" strike="noStrike" kern="1200" cap="none" spc="39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Bold"/>
                  <a:ea typeface="+mn-ea"/>
                  <a:cs typeface="+mn-cs"/>
                </a:rPr>
                <a:t>MEMBER</a:t>
              </a:r>
            </a:p>
          </p:txBody>
        </p:sp>
        <p:grpSp>
          <p:nvGrpSpPr>
            <p:cNvPr id="40" name="Group 24">
              <a:extLst>
                <a:ext uri="{FF2B5EF4-FFF2-40B4-BE49-F238E27FC236}">
                  <a16:creationId xmlns:a16="http://schemas.microsoft.com/office/drawing/2014/main" id="{5D4F4340-7F89-599D-F3EA-8FC72D34B987}"/>
                </a:ext>
              </a:extLst>
            </p:cNvPr>
            <p:cNvGrpSpPr/>
            <p:nvPr/>
          </p:nvGrpSpPr>
          <p:grpSpPr>
            <a:xfrm>
              <a:off x="6694767" y="2348364"/>
              <a:ext cx="4999323" cy="3248894"/>
              <a:chOff x="-72371" y="0"/>
              <a:chExt cx="1801396" cy="812800"/>
            </a:xfrm>
          </p:grpSpPr>
          <p:sp>
            <p:nvSpPr>
              <p:cNvPr id="89" name="Freeform 25">
                <a:extLst>
                  <a:ext uri="{FF2B5EF4-FFF2-40B4-BE49-F238E27FC236}">
                    <a16:creationId xmlns:a16="http://schemas.microsoft.com/office/drawing/2014/main" id="{48ADD472-06E6-8728-AB58-E4E9AEE3AAE5}"/>
                  </a:ext>
                </a:extLst>
              </p:cNvPr>
              <p:cNvSpPr/>
              <p:nvPr/>
            </p:nvSpPr>
            <p:spPr>
              <a:xfrm>
                <a:off x="-72371" y="105647"/>
                <a:ext cx="1801396" cy="706055"/>
              </a:xfrm>
              <a:custGeom>
                <a:avLst/>
                <a:gdLst/>
                <a:ahLst/>
                <a:cxnLst/>
                <a:rect l="l" t="t" r="r" b="b"/>
                <a:pathLst>
                  <a:path w="1561701" h="991533">
                    <a:moveTo>
                      <a:pt x="44900" y="0"/>
                    </a:moveTo>
                    <a:lnTo>
                      <a:pt x="1516800" y="0"/>
                    </a:lnTo>
                    <a:cubicBezTo>
                      <a:pt x="1528709" y="0"/>
                      <a:pt x="1540129" y="4731"/>
                      <a:pt x="1548550" y="13151"/>
                    </a:cubicBezTo>
                    <a:cubicBezTo>
                      <a:pt x="1556970" y="21571"/>
                      <a:pt x="1561701" y="32992"/>
                      <a:pt x="1561701" y="44900"/>
                    </a:cubicBezTo>
                    <a:lnTo>
                      <a:pt x="1561701" y="946633"/>
                    </a:lnTo>
                    <a:cubicBezTo>
                      <a:pt x="1561701" y="971431"/>
                      <a:pt x="1541598" y="991533"/>
                      <a:pt x="1516800" y="991533"/>
                    </a:cubicBezTo>
                    <a:lnTo>
                      <a:pt x="44900" y="991533"/>
                    </a:lnTo>
                    <a:cubicBezTo>
                      <a:pt x="20102" y="991533"/>
                      <a:pt x="0" y="971431"/>
                      <a:pt x="0" y="946633"/>
                    </a:cubicBezTo>
                    <a:lnTo>
                      <a:pt x="0" y="44900"/>
                    </a:lnTo>
                    <a:cubicBezTo>
                      <a:pt x="0" y="20102"/>
                      <a:pt x="20102" y="0"/>
                      <a:pt x="44900" y="0"/>
                    </a:cubicBezTo>
                    <a:close/>
                  </a:path>
                </a:pathLst>
              </a:custGeom>
              <a:solidFill>
                <a:srgbClr val="DFEEFA"/>
              </a:solidFill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0" name="TextBox 26">
                <a:extLst>
                  <a:ext uri="{FF2B5EF4-FFF2-40B4-BE49-F238E27FC236}">
                    <a16:creationId xmlns:a16="http://schemas.microsoft.com/office/drawing/2014/main" id="{CD921EE1-9FBF-4CC6-748B-AE39CE43C718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rtl="0" eaLnBrk="1" fontAlgn="auto" latinLnBrk="0" hangingPunct="1">
                  <a:lnSpc>
                    <a:spcPts val="11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14" name="Groupe 113">
              <a:extLst>
                <a:ext uri="{FF2B5EF4-FFF2-40B4-BE49-F238E27FC236}">
                  <a16:creationId xmlns:a16="http://schemas.microsoft.com/office/drawing/2014/main" id="{641A9EAD-0379-9861-57A7-9749F2F7A6B3}"/>
                </a:ext>
              </a:extLst>
            </p:cNvPr>
            <p:cNvGrpSpPr/>
            <p:nvPr/>
          </p:nvGrpSpPr>
          <p:grpSpPr>
            <a:xfrm>
              <a:off x="10624979" y="4590072"/>
              <a:ext cx="667858" cy="667858"/>
              <a:chOff x="10287157" y="5296179"/>
              <a:chExt cx="667858" cy="667858"/>
            </a:xfrm>
          </p:grpSpPr>
          <p:grpSp>
            <p:nvGrpSpPr>
              <p:cNvPr id="43" name="Group 51">
                <a:extLst>
                  <a:ext uri="{FF2B5EF4-FFF2-40B4-BE49-F238E27FC236}">
                    <a16:creationId xmlns:a16="http://schemas.microsoft.com/office/drawing/2014/main" id="{EEE23DEE-5CEE-41A9-94E0-045D1ABE325C}"/>
                  </a:ext>
                </a:extLst>
              </p:cNvPr>
              <p:cNvGrpSpPr/>
              <p:nvPr/>
            </p:nvGrpSpPr>
            <p:grpSpPr>
              <a:xfrm>
                <a:off x="10287157" y="5296179"/>
                <a:ext cx="667858" cy="667858"/>
                <a:chOff x="0" y="0"/>
                <a:chExt cx="1335716" cy="1335716"/>
              </a:xfrm>
            </p:grpSpPr>
            <p:grpSp>
              <p:nvGrpSpPr>
                <p:cNvPr id="81" name="Group 52">
                  <a:extLst>
                    <a:ext uri="{FF2B5EF4-FFF2-40B4-BE49-F238E27FC236}">
                      <a16:creationId xmlns:a16="http://schemas.microsoft.com/office/drawing/2014/main" id="{579C1F0C-02AA-051E-ED8B-C80F1C3CA1B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0" y="0"/>
                  <a:ext cx="1335716" cy="1335716"/>
                  <a:chOff x="0" y="0"/>
                  <a:chExt cx="6355080" cy="6355080"/>
                </a:xfrm>
              </p:grpSpPr>
              <p:sp>
                <p:nvSpPr>
                  <p:cNvPr id="84" name="Freeform 53">
                    <a:extLst>
                      <a:ext uri="{FF2B5EF4-FFF2-40B4-BE49-F238E27FC236}">
                        <a16:creationId xmlns:a16="http://schemas.microsoft.com/office/drawing/2014/main" id="{897A2507-B1B2-275D-3B57-9F209AB9F5B2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6355080" cy="63550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55080" h="6355080">
                        <a:moveTo>
                          <a:pt x="3177540" y="6355080"/>
                        </a:moveTo>
                        <a:cubicBezTo>
                          <a:pt x="2329180" y="6355080"/>
                          <a:pt x="1530350" y="6024880"/>
                          <a:pt x="930910" y="5424170"/>
                        </a:cubicBezTo>
                        <a:cubicBezTo>
                          <a:pt x="330200" y="4824730"/>
                          <a:pt x="0" y="4025900"/>
                          <a:pt x="0" y="3177540"/>
                        </a:cubicBezTo>
                        <a:cubicBezTo>
                          <a:pt x="0" y="2329180"/>
                          <a:pt x="330200" y="1530350"/>
                          <a:pt x="930910" y="930910"/>
                        </a:cubicBezTo>
                        <a:cubicBezTo>
                          <a:pt x="1530350" y="330200"/>
                          <a:pt x="2329180" y="0"/>
                          <a:pt x="3177540" y="0"/>
                        </a:cubicBezTo>
                        <a:cubicBezTo>
                          <a:pt x="4025900" y="0"/>
                          <a:pt x="4824730" y="330200"/>
                          <a:pt x="5424170" y="930910"/>
                        </a:cubicBezTo>
                        <a:cubicBezTo>
                          <a:pt x="6024880" y="1531620"/>
                          <a:pt x="6355080" y="2329180"/>
                          <a:pt x="6355080" y="3177540"/>
                        </a:cubicBezTo>
                        <a:cubicBezTo>
                          <a:pt x="6355080" y="4025900"/>
                          <a:pt x="6024880" y="4824730"/>
                          <a:pt x="5424170" y="5424170"/>
                        </a:cubicBezTo>
                        <a:cubicBezTo>
                          <a:pt x="4824730" y="6024880"/>
                          <a:pt x="4025900" y="6355080"/>
                          <a:pt x="3177540" y="6355080"/>
                        </a:cubicBezTo>
                        <a:close/>
                        <a:moveTo>
                          <a:pt x="3177540" y="190500"/>
                        </a:moveTo>
                        <a:cubicBezTo>
                          <a:pt x="2379980" y="190500"/>
                          <a:pt x="1629410" y="501650"/>
                          <a:pt x="1065530" y="1065530"/>
                        </a:cubicBezTo>
                        <a:cubicBezTo>
                          <a:pt x="501650" y="1629410"/>
                          <a:pt x="190500" y="2379980"/>
                          <a:pt x="190500" y="3177540"/>
                        </a:cubicBezTo>
                        <a:cubicBezTo>
                          <a:pt x="190500" y="3975100"/>
                          <a:pt x="501650" y="4725670"/>
                          <a:pt x="1065530" y="5289550"/>
                        </a:cubicBezTo>
                        <a:cubicBezTo>
                          <a:pt x="1629410" y="5853430"/>
                          <a:pt x="2379980" y="6164580"/>
                          <a:pt x="3177540" y="6164580"/>
                        </a:cubicBezTo>
                        <a:cubicBezTo>
                          <a:pt x="3975100" y="6164580"/>
                          <a:pt x="4725670" y="5853430"/>
                          <a:pt x="5289550" y="5289550"/>
                        </a:cubicBezTo>
                        <a:cubicBezTo>
                          <a:pt x="5853430" y="4725670"/>
                          <a:pt x="6164580" y="3975100"/>
                          <a:pt x="6164580" y="3177540"/>
                        </a:cubicBezTo>
                        <a:cubicBezTo>
                          <a:pt x="6164580" y="2379980"/>
                          <a:pt x="5853430" y="1629410"/>
                          <a:pt x="5289550" y="1065530"/>
                        </a:cubicBezTo>
                        <a:cubicBezTo>
                          <a:pt x="4725670" y="501650"/>
                          <a:pt x="3975100" y="190500"/>
                          <a:pt x="3177540" y="190500"/>
                        </a:cubicBezTo>
                        <a:close/>
                      </a:path>
                    </a:pathLst>
                  </a:custGeom>
                  <a:solidFill>
                    <a:srgbClr val="5E17EB"/>
                  </a:solidFill>
                </p:spPr>
                <p:txBody>
                  <a:bodyPr/>
                  <a:lstStyle/>
                  <a:p>
                    <a:pPr marL="0" marR="0" lvl="0" indent="0" algn="l" defTabSz="60963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82" name="Group 54">
                  <a:extLst>
                    <a:ext uri="{FF2B5EF4-FFF2-40B4-BE49-F238E27FC236}">
                      <a16:creationId xmlns:a16="http://schemas.microsoft.com/office/drawing/2014/main" id="{59B5A609-CBFB-D542-855F-1DBA42DE091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99178" y="99178"/>
                  <a:ext cx="1137359" cy="1137359"/>
                  <a:chOff x="0" y="0"/>
                  <a:chExt cx="6355080" cy="6355080"/>
                </a:xfrm>
              </p:grpSpPr>
              <p:sp>
                <p:nvSpPr>
                  <p:cNvPr id="83" name="Freeform 55">
                    <a:extLst>
                      <a:ext uri="{FF2B5EF4-FFF2-40B4-BE49-F238E27FC236}">
                        <a16:creationId xmlns:a16="http://schemas.microsoft.com/office/drawing/2014/main" id="{F64E486E-D8B7-825A-F9D6-0847A4FFAF2C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6355080" cy="63550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55080" h="6355080">
                        <a:moveTo>
                          <a:pt x="3177540" y="6355080"/>
                        </a:moveTo>
                        <a:cubicBezTo>
                          <a:pt x="2329180" y="6355080"/>
                          <a:pt x="1530350" y="6024880"/>
                          <a:pt x="930910" y="5424170"/>
                        </a:cubicBezTo>
                        <a:cubicBezTo>
                          <a:pt x="330200" y="4824730"/>
                          <a:pt x="0" y="4025900"/>
                          <a:pt x="0" y="3177540"/>
                        </a:cubicBezTo>
                        <a:cubicBezTo>
                          <a:pt x="0" y="2329180"/>
                          <a:pt x="330200" y="1530350"/>
                          <a:pt x="930910" y="930910"/>
                        </a:cubicBezTo>
                        <a:cubicBezTo>
                          <a:pt x="1530350" y="330200"/>
                          <a:pt x="2329180" y="0"/>
                          <a:pt x="3177540" y="0"/>
                        </a:cubicBezTo>
                        <a:cubicBezTo>
                          <a:pt x="4025900" y="0"/>
                          <a:pt x="4824730" y="330200"/>
                          <a:pt x="5424170" y="930910"/>
                        </a:cubicBezTo>
                        <a:cubicBezTo>
                          <a:pt x="6024880" y="1531620"/>
                          <a:pt x="6355080" y="2329180"/>
                          <a:pt x="6355080" y="3177540"/>
                        </a:cubicBezTo>
                        <a:cubicBezTo>
                          <a:pt x="6355080" y="4025900"/>
                          <a:pt x="6024880" y="4824730"/>
                          <a:pt x="5424170" y="5424170"/>
                        </a:cubicBezTo>
                        <a:cubicBezTo>
                          <a:pt x="4824730" y="6024880"/>
                          <a:pt x="4025900" y="6355080"/>
                          <a:pt x="3177540" y="6355080"/>
                        </a:cubicBezTo>
                        <a:close/>
                        <a:moveTo>
                          <a:pt x="3177540" y="190500"/>
                        </a:moveTo>
                        <a:cubicBezTo>
                          <a:pt x="2379980" y="190500"/>
                          <a:pt x="1629410" y="501650"/>
                          <a:pt x="1065530" y="1065530"/>
                        </a:cubicBezTo>
                        <a:cubicBezTo>
                          <a:pt x="501650" y="1629410"/>
                          <a:pt x="190500" y="2379980"/>
                          <a:pt x="190500" y="3177540"/>
                        </a:cubicBezTo>
                        <a:cubicBezTo>
                          <a:pt x="190500" y="3975100"/>
                          <a:pt x="501650" y="4725670"/>
                          <a:pt x="1065530" y="5289550"/>
                        </a:cubicBezTo>
                        <a:cubicBezTo>
                          <a:pt x="1629410" y="5853430"/>
                          <a:pt x="2379980" y="6164580"/>
                          <a:pt x="3177540" y="6164580"/>
                        </a:cubicBezTo>
                        <a:cubicBezTo>
                          <a:pt x="3975100" y="6164580"/>
                          <a:pt x="4725670" y="5853430"/>
                          <a:pt x="5289550" y="5289550"/>
                        </a:cubicBezTo>
                        <a:cubicBezTo>
                          <a:pt x="5853430" y="4725670"/>
                          <a:pt x="6164580" y="3975100"/>
                          <a:pt x="6164580" y="3177540"/>
                        </a:cubicBezTo>
                        <a:cubicBezTo>
                          <a:pt x="6164580" y="2379980"/>
                          <a:pt x="5853430" y="1629410"/>
                          <a:pt x="5289550" y="1065530"/>
                        </a:cubicBezTo>
                        <a:cubicBezTo>
                          <a:pt x="4725670" y="501650"/>
                          <a:pt x="3975100" y="190500"/>
                          <a:pt x="3177540" y="190500"/>
                        </a:cubicBezTo>
                        <a:close/>
                      </a:path>
                    </a:pathLst>
                  </a:custGeom>
                  <a:solidFill>
                    <a:srgbClr val="0D3AF3">
                      <a:alpha val="49804"/>
                    </a:srgbClr>
                  </a:solidFill>
                </p:spPr>
                <p:txBody>
                  <a:bodyPr/>
                  <a:lstStyle/>
                  <a:p>
                    <a:pPr marL="0" marR="0" lvl="0" indent="0" algn="l" defTabSz="60963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44" name="Freeform 56">
                <a:extLst>
                  <a:ext uri="{FF2B5EF4-FFF2-40B4-BE49-F238E27FC236}">
                    <a16:creationId xmlns:a16="http://schemas.microsoft.com/office/drawing/2014/main" id="{E1C1111C-AE2B-013B-1989-3642217A93C0}"/>
                  </a:ext>
                </a:extLst>
              </p:cNvPr>
              <p:cNvSpPr/>
              <p:nvPr/>
            </p:nvSpPr>
            <p:spPr>
              <a:xfrm>
                <a:off x="10418061" y="5421918"/>
                <a:ext cx="422719" cy="416379"/>
              </a:xfrm>
              <a:custGeom>
                <a:avLst/>
                <a:gdLst/>
                <a:ahLst/>
                <a:cxnLst/>
                <a:rect l="l" t="t" r="r" b="b"/>
                <a:pathLst>
                  <a:path w="634079" h="624568">
                    <a:moveTo>
                      <a:pt x="0" y="0"/>
                    </a:moveTo>
                    <a:lnTo>
                      <a:pt x="634079" y="0"/>
                    </a:lnTo>
                    <a:lnTo>
                      <a:pt x="634079" y="624568"/>
                    </a:lnTo>
                    <a:lnTo>
                      <a:pt x="0" y="62456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2">
                  <a:extLs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55" name="Group 71">
              <a:extLst>
                <a:ext uri="{FF2B5EF4-FFF2-40B4-BE49-F238E27FC236}">
                  <a16:creationId xmlns:a16="http://schemas.microsoft.com/office/drawing/2014/main" id="{2D00652A-BDE2-2C61-F94E-A6CB57B5DC81}"/>
                </a:ext>
              </a:extLst>
            </p:cNvPr>
            <p:cNvGrpSpPr/>
            <p:nvPr/>
          </p:nvGrpSpPr>
          <p:grpSpPr>
            <a:xfrm>
              <a:off x="8883177" y="4592733"/>
              <a:ext cx="667858" cy="667858"/>
              <a:chOff x="8873552" y="5372262"/>
              <a:chExt cx="667858" cy="667858"/>
            </a:xfrm>
          </p:grpSpPr>
          <p:grpSp>
            <p:nvGrpSpPr>
              <p:cNvPr id="75" name="Group 57">
                <a:extLst>
                  <a:ext uri="{FF2B5EF4-FFF2-40B4-BE49-F238E27FC236}">
                    <a16:creationId xmlns:a16="http://schemas.microsoft.com/office/drawing/2014/main" id="{357CF67A-155A-85AC-A829-4EA58B8DC17E}"/>
                  </a:ext>
                </a:extLst>
              </p:cNvPr>
              <p:cNvGrpSpPr/>
              <p:nvPr/>
            </p:nvGrpSpPr>
            <p:grpSpPr>
              <a:xfrm>
                <a:off x="8873552" y="5372262"/>
                <a:ext cx="667858" cy="667858"/>
                <a:chOff x="0" y="0"/>
                <a:chExt cx="1335716" cy="1335716"/>
              </a:xfrm>
            </p:grpSpPr>
            <p:grpSp>
              <p:nvGrpSpPr>
                <p:cNvPr id="77" name="Group 58">
                  <a:extLst>
                    <a:ext uri="{FF2B5EF4-FFF2-40B4-BE49-F238E27FC236}">
                      <a16:creationId xmlns:a16="http://schemas.microsoft.com/office/drawing/2014/main" id="{47C7E948-188C-651D-A1F7-AB96FAA9121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0" y="0"/>
                  <a:ext cx="1335716" cy="1335716"/>
                  <a:chOff x="0" y="0"/>
                  <a:chExt cx="6355080" cy="6355080"/>
                </a:xfrm>
              </p:grpSpPr>
              <p:sp>
                <p:nvSpPr>
                  <p:cNvPr id="80" name="Freeform 59">
                    <a:extLst>
                      <a:ext uri="{FF2B5EF4-FFF2-40B4-BE49-F238E27FC236}">
                        <a16:creationId xmlns:a16="http://schemas.microsoft.com/office/drawing/2014/main" id="{EC127F32-8C91-1C76-8C7A-8389BF384066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6355080" cy="63550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55080" h="6355080">
                        <a:moveTo>
                          <a:pt x="3177540" y="6355080"/>
                        </a:moveTo>
                        <a:cubicBezTo>
                          <a:pt x="2329180" y="6355080"/>
                          <a:pt x="1530350" y="6024880"/>
                          <a:pt x="930910" y="5424170"/>
                        </a:cubicBezTo>
                        <a:cubicBezTo>
                          <a:pt x="330200" y="4824730"/>
                          <a:pt x="0" y="4025900"/>
                          <a:pt x="0" y="3177540"/>
                        </a:cubicBezTo>
                        <a:cubicBezTo>
                          <a:pt x="0" y="2329180"/>
                          <a:pt x="330200" y="1530350"/>
                          <a:pt x="930910" y="930910"/>
                        </a:cubicBezTo>
                        <a:cubicBezTo>
                          <a:pt x="1530350" y="330200"/>
                          <a:pt x="2329180" y="0"/>
                          <a:pt x="3177540" y="0"/>
                        </a:cubicBezTo>
                        <a:cubicBezTo>
                          <a:pt x="4025900" y="0"/>
                          <a:pt x="4824730" y="330200"/>
                          <a:pt x="5424170" y="930910"/>
                        </a:cubicBezTo>
                        <a:cubicBezTo>
                          <a:pt x="6024880" y="1531620"/>
                          <a:pt x="6355080" y="2329180"/>
                          <a:pt x="6355080" y="3177540"/>
                        </a:cubicBezTo>
                        <a:cubicBezTo>
                          <a:pt x="6355080" y="4025900"/>
                          <a:pt x="6024880" y="4824730"/>
                          <a:pt x="5424170" y="5424170"/>
                        </a:cubicBezTo>
                        <a:cubicBezTo>
                          <a:pt x="4824730" y="6024880"/>
                          <a:pt x="4025900" y="6355080"/>
                          <a:pt x="3177540" y="6355080"/>
                        </a:cubicBezTo>
                        <a:close/>
                        <a:moveTo>
                          <a:pt x="3177540" y="190500"/>
                        </a:moveTo>
                        <a:cubicBezTo>
                          <a:pt x="2379980" y="190500"/>
                          <a:pt x="1629410" y="501650"/>
                          <a:pt x="1065530" y="1065530"/>
                        </a:cubicBezTo>
                        <a:cubicBezTo>
                          <a:pt x="501650" y="1629410"/>
                          <a:pt x="190500" y="2379980"/>
                          <a:pt x="190500" y="3177540"/>
                        </a:cubicBezTo>
                        <a:cubicBezTo>
                          <a:pt x="190500" y="3975100"/>
                          <a:pt x="501650" y="4725670"/>
                          <a:pt x="1065530" y="5289550"/>
                        </a:cubicBezTo>
                        <a:cubicBezTo>
                          <a:pt x="1629410" y="5853430"/>
                          <a:pt x="2379980" y="6164580"/>
                          <a:pt x="3177540" y="6164580"/>
                        </a:cubicBezTo>
                        <a:cubicBezTo>
                          <a:pt x="3975100" y="6164580"/>
                          <a:pt x="4725670" y="5853430"/>
                          <a:pt x="5289550" y="5289550"/>
                        </a:cubicBezTo>
                        <a:cubicBezTo>
                          <a:pt x="5853430" y="4725670"/>
                          <a:pt x="6164580" y="3975100"/>
                          <a:pt x="6164580" y="3177540"/>
                        </a:cubicBezTo>
                        <a:cubicBezTo>
                          <a:pt x="6164580" y="2379980"/>
                          <a:pt x="5853430" y="1629410"/>
                          <a:pt x="5289550" y="1065530"/>
                        </a:cubicBezTo>
                        <a:cubicBezTo>
                          <a:pt x="4725670" y="501650"/>
                          <a:pt x="3975100" y="190500"/>
                          <a:pt x="3177540" y="190500"/>
                        </a:cubicBezTo>
                        <a:close/>
                      </a:path>
                    </a:pathLst>
                  </a:custGeom>
                  <a:solidFill>
                    <a:srgbClr val="5E17EB"/>
                  </a:solidFill>
                </p:spPr>
                <p:txBody>
                  <a:bodyPr/>
                  <a:lstStyle/>
                  <a:p>
                    <a:pPr marL="0" marR="0" lvl="0" indent="0" algn="l" defTabSz="60963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78" name="Group 60">
                  <a:extLst>
                    <a:ext uri="{FF2B5EF4-FFF2-40B4-BE49-F238E27FC236}">
                      <a16:creationId xmlns:a16="http://schemas.microsoft.com/office/drawing/2014/main" id="{7AE1C501-6AD3-8D1B-2D56-C3562E03F51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99178" y="99178"/>
                  <a:ext cx="1137359" cy="1137359"/>
                  <a:chOff x="0" y="0"/>
                  <a:chExt cx="6355080" cy="6355080"/>
                </a:xfrm>
              </p:grpSpPr>
              <p:sp>
                <p:nvSpPr>
                  <p:cNvPr id="79" name="Freeform 61">
                    <a:extLst>
                      <a:ext uri="{FF2B5EF4-FFF2-40B4-BE49-F238E27FC236}">
                        <a16:creationId xmlns:a16="http://schemas.microsoft.com/office/drawing/2014/main" id="{A5F88926-62EF-AA6E-0ECB-19B2F394370B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6355080" cy="63550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55080" h="6355080">
                        <a:moveTo>
                          <a:pt x="3177540" y="6355080"/>
                        </a:moveTo>
                        <a:cubicBezTo>
                          <a:pt x="2329180" y="6355080"/>
                          <a:pt x="1530350" y="6024880"/>
                          <a:pt x="930910" y="5424170"/>
                        </a:cubicBezTo>
                        <a:cubicBezTo>
                          <a:pt x="330200" y="4824730"/>
                          <a:pt x="0" y="4025900"/>
                          <a:pt x="0" y="3177540"/>
                        </a:cubicBezTo>
                        <a:cubicBezTo>
                          <a:pt x="0" y="2329180"/>
                          <a:pt x="330200" y="1530350"/>
                          <a:pt x="930910" y="930910"/>
                        </a:cubicBezTo>
                        <a:cubicBezTo>
                          <a:pt x="1530350" y="330200"/>
                          <a:pt x="2329180" y="0"/>
                          <a:pt x="3177540" y="0"/>
                        </a:cubicBezTo>
                        <a:cubicBezTo>
                          <a:pt x="4025900" y="0"/>
                          <a:pt x="4824730" y="330200"/>
                          <a:pt x="5424170" y="930910"/>
                        </a:cubicBezTo>
                        <a:cubicBezTo>
                          <a:pt x="6024880" y="1531620"/>
                          <a:pt x="6355080" y="2329180"/>
                          <a:pt x="6355080" y="3177540"/>
                        </a:cubicBezTo>
                        <a:cubicBezTo>
                          <a:pt x="6355080" y="4025900"/>
                          <a:pt x="6024880" y="4824730"/>
                          <a:pt x="5424170" y="5424170"/>
                        </a:cubicBezTo>
                        <a:cubicBezTo>
                          <a:pt x="4824730" y="6024880"/>
                          <a:pt x="4025900" y="6355080"/>
                          <a:pt x="3177540" y="6355080"/>
                        </a:cubicBezTo>
                        <a:close/>
                        <a:moveTo>
                          <a:pt x="3177540" y="190500"/>
                        </a:moveTo>
                        <a:cubicBezTo>
                          <a:pt x="2379980" y="190500"/>
                          <a:pt x="1629410" y="501650"/>
                          <a:pt x="1065530" y="1065530"/>
                        </a:cubicBezTo>
                        <a:cubicBezTo>
                          <a:pt x="501650" y="1629410"/>
                          <a:pt x="190500" y="2379980"/>
                          <a:pt x="190500" y="3177540"/>
                        </a:cubicBezTo>
                        <a:cubicBezTo>
                          <a:pt x="190500" y="3975100"/>
                          <a:pt x="501650" y="4725670"/>
                          <a:pt x="1065530" y="5289550"/>
                        </a:cubicBezTo>
                        <a:cubicBezTo>
                          <a:pt x="1629410" y="5853430"/>
                          <a:pt x="2379980" y="6164580"/>
                          <a:pt x="3177540" y="6164580"/>
                        </a:cubicBezTo>
                        <a:cubicBezTo>
                          <a:pt x="3975100" y="6164580"/>
                          <a:pt x="4725670" y="5853430"/>
                          <a:pt x="5289550" y="5289550"/>
                        </a:cubicBezTo>
                        <a:cubicBezTo>
                          <a:pt x="5853430" y="4725670"/>
                          <a:pt x="6164580" y="3975100"/>
                          <a:pt x="6164580" y="3177540"/>
                        </a:cubicBezTo>
                        <a:cubicBezTo>
                          <a:pt x="6164580" y="2379980"/>
                          <a:pt x="5853430" y="1629410"/>
                          <a:pt x="5289550" y="1065530"/>
                        </a:cubicBezTo>
                        <a:cubicBezTo>
                          <a:pt x="4725670" y="501650"/>
                          <a:pt x="3975100" y="190500"/>
                          <a:pt x="3177540" y="190500"/>
                        </a:cubicBezTo>
                        <a:close/>
                      </a:path>
                    </a:pathLst>
                  </a:custGeom>
                  <a:solidFill>
                    <a:srgbClr val="0D3AF3">
                      <a:alpha val="49804"/>
                    </a:srgbClr>
                  </a:solidFill>
                </p:spPr>
                <p:txBody>
                  <a:bodyPr/>
                  <a:lstStyle/>
                  <a:p>
                    <a:pPr marL="0" marR="0" lvl="0" indent="0" algn="l" defTabSz="60963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76" name="Freeform 62">
                <a:extLst>
                  <a:ext uri="{FF2B5EF4-FFF2-40B4-BE49-F238E27FC236}">
                    <a16:creationId xmlns:a16="http://schemas.microsoft.com/office/drawing/2014/main" id="{7A6BA990-7135-90B2-7D45-0DCFFAD6F125}"/>
                  </a:ext>
                </a:extLst>
              </p:cNvPr>
              <p:cNvSpPr/>
              <p:nvPr/>
            </p:nvSpPr>
            <p:spPr>
              <a:xfrm>
                <a:off x="9012347" y="5501901"/>
                <a:ext cx="382925" cy="385819"/>
              </a:xfrm>
              <a:custGeom>
                <a:avLst/>
                <a:gdLst/>
                <a:ahLst/>
                <a:cxnLst/>
                <a:rect l="l" t="t" r="r" b="b"/>
                <a:pathLst>
                  <a:path w="574387" h="578728">
                    <a:moveTo>
                      <a:pt x="0" y="0"/>
                    </a:moveTo>
                    <a:lnTo>
                      <a:pt x="574388" y="0"/>
                    </a:lnTo>
                    <a:lnTo>
                      <a:pt x="574388" y="578728"/>
                    </a:lnTo>
                    <a:lnTo>
                      <a:pt x="0" y="5787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13" name="Groupe 112">
              <a:extLst>
                <a:ext uri="{FF2B5EF4-FFF2-40B4-BE49-F238E27FC236}">
                  <a16:creationId xmlns:a16="http://schemas.microsoft.com/office/drawing/2014/main" id="{6FB8A12A-841E-B222-3A55-E1E944AA015D}"/>
                </a:ext>
              </a:extLst>
            </p:cNvPr>
            <p:cNvGrpSpPr/>
            <p:nvPr/>
          </p:nvGrpSpPr>
          <p:grpSpPr>
            <a:xfrm>
              <a:off x="7161686" y="4655237"/>
              <a:ext cx="667858" cy="667858"/>
              <a:chOff x="7379301" y="5264921"/>
              <a:chExt cx="667858" cy="667858"/>
            </a:xfrm>
          </p:grpSpPr>
          <p:grpSp>
            <p:nvGrpSpPr>
              <p:cNvPr id="56" name="Group 63">
                <a:extLst>
                  <a:ext uri="{FF2B5EF4-FFF2-40B4-BE49-F238E27FC236}">
                    <a16:creationId xmlns:a16="http://schemas.microsoft.com/office/drawing/2014/main" id="{3A9274EC-1B8A-4932-73A6-FC1C0CD22A3D}"/>
                  </a:ext>
                </a:extLst>
              </p:cNvPr>
              <p:cNvGrpSpPr/>
              <p:nvPr/>
            </p:nvGrpSpPr>
            <p:grpSpPr>
              <a:xfrm>
                <a:off x="7379301" y="5264921"/>
                <a:ext cx="667858" cy="667858"/>
                <a:chOff x="0" y="0"/>
                <a:chExt cx="1335716" cy="1335716"/>
              </a:xfrm>
            </p:grpSpPr>
            <p:grpSp>
              <p:nvGrpSpPr>
                <p:cNvPr id="71" name="Group 64">
                  <a:extLst>
                    <a:ext uri="{FF2B5EF4-FFF2-40B4-BE49-F238E27FC236}">
                      <a16:creationId xmlns:a16="http://schemas.microsoft.com/office/drawing/2014/main" id="{71217AC3-0FFF-0E51-4DFD-775D9E37E3E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0" y="0"/>
                  <a:ext cx="1335716" cy="1335716"/>
                  <a:chOff x="0" y="0"/>
                  <a:chExt cx="6355080" cy="6355080"/>
                </a:xfrm>
              </p:grpSpPr>
              <p:sp>
                <p:nvSpPr>
                  <p:cNvPr id="74" name="Freeform 65">
                    <a:extLst>
                      <a:ext uri="{FF2B5EF4-FFF2-40B4-BE49-F238E27FC236}">
                        <a16:creationId xmlns:a16="http://schemas.microsoft.com/office/drawing/2014/main" id="{3E5F916C-6DDC-643C-E46A-3428DF6364FC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6355080" cy="63550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55080" h="6355080">
                        <a:moveTo>
                          <a:pt x="3177540" y="6355080"/>
                        </a:moveTo>
                        <a:cubicBezTo>
                          <a:pt x="2329180" y="6355080"/>
                          <a:pt x="1530350" y="6024880"/>
                          <a:pt x="930910" y="5424170"/>
                        </a:cubicBezTo>
                        <a:cubicBezTo>
                          <a:pt x="330200" y="4824730"/>
                          <a:pt x="0" y="4025900"/>
                          <a:pt x="0" y="3177540"/>
                        </a:cubicBezTo>
                        <a:cubicBezTo>
                          <a:pt x="0" y="2329180"/>
                          <a:pt x="330200" y="1530350"/>
                          <a:pt x="930910" y="930910"/>
                        </a:cubicBezTo>
                        <a:cubicBezTo>
                          <a:pt x="1530350" y="330200"/>
                          <a:pt x="2329180" y="0"/>
                          <a:pt x="3177540" y="0"/>
                        </a:cubicBezTo>
                        <a:cubicBezTo>
                          <a:pt x="4025900" y="0"/>
                          <a:pt x="4824730" y="330200"/>
                          <a:pt x="5424170" y="930910"/>
                        </a:cubicBezTo>
                        <a:cubicBezTo>
                          <a:pt x="6024880" y="1531620"/>
                          <a:pt x="6355080" y="2329180"/>
                          <a:pt x="6355080" y="3177540"/>
                        </a:cubicBezTo>
                        <a:cubicBezTo>
                          <a:pt x="6355080" y="4025900"/>
                          <a:pt x="6024880" y="4824730"/>
                          <a:pt x="5424170" y="5424170"/>
                        </a:cubicBezTo>
                        <a:cubicBezTo>
                          <a:pt x="4824730" y="6024880"/>
                          <a:pt x="4025900" y="6355080"/>
                          <a:pt x="3177540" y="6355080"/>
                        </a:cubicBezTo>
                        <a:close/>
                        <a:moveTo>
                          <a:pt x="3177540" y="190500"/>
                        </a:moveTo>
                        <a:cubicBezTo>
                          <a:pt x="2379980" y="190500"/>
                          <a:pt x="1629410" y="501650"/>
                          <a:pt x="1065530" y="1065530"/>
                        </a:cubicBezTo>
                        <a:cubicBezTo>
                          <a:pt x="501650" y="1629410"/>
                          <a:pt x="190500" y="2379980"/>
                          <a:pt x="190500" y="3177540"/>
                        </a:cubicBezTo>
                        <a:cubicBezTo>
                          <a:pt x="190500" y="3975100"/>
                          <a:pt x="501650" y="4725670"/>
                          <a:pt x="1065530" y="5289550"/>
                        </a:cubicBezTo>
                        <a:cubicBezTo>
                          <a:pt x="1629410" y="5853430"/>
                          <a:pt x="2379980" y="6164580"/>
                          <a:pt x="3177540" y="6164580"/>
                        </a:cubicBezTo>
                        <a:cubicBezTo>
                          <a:pt x="3975100" y="6164580"/>
                          <a:pt x="4725670" y="5853430"/>
                          <a:pt x="5289550" y="5289550"/>
                        </a:cubicBezTo>
                        <a:cubicBezTo>
                          <a:pt x="5853430" y="4725670"/>
                          <a:pt x="6164580" y="3975100"/>
                          <a:pt x="6164580" y="3177540"/>
                        </a:cubicBezTo>
                        <a:cubicBezTo>
                          <a:pt x="6164580" y="2379980"/>
                          <a:pt x="5853430" y="1629410"/>
                          <a:pt x="5289550" y="1065530"/>
                        </a:cubicBezTo>
                        <a:cubicBezTo>
                          <a:pt x="4725670" y="501650"/>
                          <a:pt x="3975100" y="190500"/>
                          <a:pt x="3177540" y="190500"/>
                        </a:cubicBezTo>
                        <a:close/>
                      </a:path>
                    </a:pathLst>
                  </a:custGeom>
                  <a:solidFill>
                    <a:srgbClr val="5E17EB"/>
                  </a:solidFill>
                </p:spPr>
                <p:txBody>
                  <a:bodyPr/>
                  <a:lstStyle/>
                  <a:p>
                    <a:pPr marL="0" marR="0" lvl="0" indent="0" algn="l" defTabSz="60963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72" name="Group 66">
                  <a:extLst>
                    <a:ext uri="{FF2B5EF4-FFF2-40B4-BE49-F238E27FC236}">
                      <a16:creationId xmlns:a16="http://schemas.microsoft.com/office/drawing/2014/main" id="{654866E6-8170-590C-A609-7417BBC3EB0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99178" y="99178"/>
                  <a:ext cx="1137359" cy="1137359"/>
                  <a:chOff x="0" y="0"/>
                  <a:chExt cx="6355080" cy="6355080"/>
                </a:xfrm>
              </p:grpSpPr>
              <p:sp>
                <p:nvSpPr>
                  <p:cNvPr id="73" name="Freeform 67">
                    <a:extLst>
                      <a:ext uri="{FF2B5EF4-FFF2-40B4-BE49-F238E27FC236}">
                        <a16:creationId xmlns:a16="http://schemas.microsoft.com/office/drawing/2014/main" id="{CAEAC636-2296-8FA4-0531-13A83B1C15AA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6355080" cy="63550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55080" h="6355080">
                        <a:moveTo>
                          <a:pt x="3177540" y="6355080"/>
                        </a:moveTo>
                        <a:cubicBezTo>
                          <a:pt x="2329180" y="6355080"/>
                          <a:pt x="1530350" y="6024880"/>
                          <a:pt x="930910" y="5424170"/>
                        </a:cubicBezTo>
                        <a:cubicBezTo>
                          <a:pt x="330200" y="4824730"/>
                          <a:pt x="0" y="4025900"/>
                          <a:pt x="0" y="3177540"/>
                        </a:cubicBezTo>
                        <a:cubicBezTo>
                          <a:pt x="0" y="2329180"/>
                          <a:pt x="330200" y="1530350"/>
                          <a:pt x="930910" y="930910"/>
                        </a:cubicBezTo>
                        <a:cubicBezTo>
                          <a:pt x="1530350" y="330200"/>
                          <a:pt x="2329180" y="0"/>
                          <a:pt x="3177540" y="0"/>
                        </a:cubicBezTo>
                        <a:cubicBezTo>
                          <a:pt x="4025900" y="0"/>
                          <a:pt x="4824730" y="330200"/>
                          <a:pt x="5424170" y="930910"/>
                        </a:cubicBezTo>
                        <a:cubicBezTo>
                          <a:pt x="6024880" y="1531620"/>
                          <a:pt x="6355080" y="2329180"/>
                          <a:pt x="6355080" y="3177540"/>
                        </a:cubicBezTo>
                        <a:cubicBezTo>
                          <a:pt x="6355080" y="4025900"/>
                          <a:pt x="6024880" y="4824730"/>
                          <a:pt x="5424170" y="5424170"/>
                        </a:cubicBezTo>
                        <a:cubicBezTo>
                          <a:pt x="4824730" y="6024880"/>
                          <a:pt x="4025900" y="6355080"/>
                          <a:pt x="3177540" y="6355080"/>
                        </a:cubicBezTo>
                        <a:close/>
                        <a:moveTo>
                          <a:pt x="3177540" y="190500"/>
                        </a:moveTo>
                        <a:cubicBezTo>
                          <a:pt x="2379980" y="190500"/>
                          <a:pt x="1629410" y="501650"/>
                          <a:pt x="1065530" y="1065530"/>
                        </a:cubicBezTo>
                        <a:cubicBezTo>
                          <a:pt x="501650" y="1629410"/>
                          <a:pt x="190500" y="2379980"/>
                          <a:pt x="190500" y="3177540"/>
                        </a:cubicBezTo>
                        <a:cubicBezTo>
                          <a:pt x="190500" y="3975100"/>
                          <a:pt x="501650" y="4725670"/>
                          <a:pt x="1065530" y="5289550"/>
                        </a:cubicBezTo>
                        <a:cubicBezTo>
                          <a:pt x="1629410" y="5853430"/>
                          <a:pt x="2379980" y="6164580"/>
                          <a:pt x="3177540" y="6164580"/>
                        </a:cubicBezTo>
                        <a:cubicBezTo>
                          <a:pt x="3975100" y="6164580"/>
                          <a:pt x="4725670" y="5853430"/>
                          <a:pt x="5289550" y="5289550"/>
                        </a:cubicBezTo>
                        <a:cubicBezTo>
                          <a:pt x="5853430" y="4725670"/>
                          <a:pt x="6164580" y="3975100"/>
                          <a:pt x="6164580" y="3177540"/>
                        </a:cubicBezTo>
                        <a:cubicBezTo>
                          <a:pt x="6164580" y="2379980"/>
                          <a:pt x="5853430" y="1629410"/>
                          <a:pt x="5289550" y="1065530"/>
                        </a:cubicBezTo>
                        <a:cubicBezTo>
                          <a:pt x="4725670" y="501650"/>
                          <a:pt x="3975100" y="190500"/>
                          <a:pt x="3177540" y="190500"/>
                        </a:cubicBezTo>
                        <a:close/>
                      </a:path>
                    </a:pathLst>
                  </a:custGeom>
                  <a:solidFill>
                    <a:srgbClr val="0D3AF3">
                      <a:alpha val="49804"/>
                    </a:srgbClr>
                  </a:solidFill>
                </p:spPr>
                <p:txBody>
                  <a:bodyPr/>
                  <a:lstStyle/>
                  <a:p>
                    <a:pPr marL="0" marR="0" lvl="0" indent="0" algn="l" defTabSz="60963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57" name="Freeform 68">
                <a:extLst>
                  <a:ext uri="{FF2B5EF4-FFF2-40B4-BE49-F238E27FC236}">
                    <a16:creationId xmlns:a16="http://schemas.microsoft.com/office/drawing/2014/main" id="{2D906E38-FC6B-380D-D131-32A8D6575BAB}"/>
                  </a:ext>
                </a:extLst>
              </p:cNvPr>
              <p:cNvSpPr/>
              <p:nvPr/>
            </p:nvSpPr>
            <p:spPr>
              <a:xfrm>
                <a:off x="7519552" y="5421043"/>
                <a:ext cx="374725" cy="326011"/>
              </a:xfrm>
              <a:custGeom>
                <a:avLst/>
                <a:gdLst/>
                <a:ahLst/>
                <a:cxnLst/>
                <a:rect l="l" t="t" r="r" b="b"/>
                <a:pathLst>
                  <a:path w="562088" h="489016">
                    <a:moveTo>
                      <a:pt x="0" y="0"/>
                    </a:moveTo>
                    <a:lnTo>
                      <a:pt x="562088" y="0"/>
                    </a:lnTo>
                    <a:lnTo>
                      <a:pt x="562088" y="489017"/>
                    </a:lnTo>
                    <a:lnTo>
                      <a:pt x="0" y="48901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6">
                  <a:extLs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8" name="TextBox 81">
              <a:extLst>
                <a:ext uri="{FF2B5EF4-FFF2-40B4-BE49-F238E27FC236}">
                  <a16:creationId xmlns:a16="http://schemas.microsoft.com/office/drawing/2014/main" id="{D9846930-326C-4DBA-C539-39CD9C916B26}"/>
                </a:ext>
              </a:extLst>
            </p:cNvPr>
            <p:cNvSpPr txBox="1"/>
            <p:nvPr/>
          </p:nvSpPr>
          <p:spPr>
            <a:xfrm>
              <a:off x="7014549" y="2993193"/>
              <a:ext cx="1098109" cy="3693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E17EB"/>
                  </a:solidFill>
                  <a:effectLst/>
                  <a:uLnTx/>
                  <a:uFillTx/>
                  <a:latin typeface="Poppins Bold"/>
                  <a:ea typeface="+mn-ea"/>
                  <a:cs typeface="+mn-cs"/>
                </a:rPr>
                <a:t>JOIN THE COMMUNITIES</a:t>
              </a:r>
            </a:p>
          </p:txBody>
        </p:sp>
        <p:sp>
          <p:nvSpPr>
            <p:cNvPr id="59" name="TextBox 84">
              <a:extLst>
                <a:ext uri="{FF2B5EF4-FFF2-40B4-BE49-F238E27FC236}">
                  <a16:creationId xmlns:a16="http://schemas.microsoft.com/office/drawing/2014/main" id="{9A0561A4-B756-BB64-82AC-089C2026D7AF}"/>
                </a:ext>
              </a:extLst>
            </p:cNvPr>
            <p:cNvSpPr txBox="1"/>
            <p:nvPr/>
          </p:nvSpPr>
          <p:spPr>
            <a:xfrm>
              <a:off x="6795464" y="3630577"/>
              <a:ext cx="1400303" cy="8542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113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Benefit from communities of practice; propose and join </a:t>
              </a:r>
              <a:r>
                <a:rPr kumimoji="0" lang="en-GB" sz="12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  <a:hlinkClick r:id="rId18" tooltip="https://coara.eu/working-groups/latest-news-and-documentation-working-groups-and-national-chapters/"/>
                </a:rPr>
                <a:t>Working Groups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and </a:t>
              </a:r>
              <a:r>
                <a:rPr kumimoji="0" lang="en-GB" sz="12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  <a:hlinkClick r:id="rId18" tooltip="https://coara.eu/working-groups/latest-news-and-documentation-working-groups-and-national-chapters/"/>
                </a:rPr>
                <a:t> National Chapters</a:t>
              </a:r>
            </a:p>
          </p:txBody>
        </p:sp>
        <p:sp>
          <p:nvSpPr>
            <p:cNvPr id="60" name="TextBox 89">
              <a:extLst>
                <a:ext uri="{FF2B5EF4-FFF2-40B4-BE49-F238E27FC236}">
                  <a16:creationId xmlns:a16="http://schemas.microsoft.com/office/drawing/2014/main" id="{64FB3A20-F20C-436D-F1D0-5D87B23F2FE2}"/>
                </a:ext>
              </a:extLst>
            </p:cNvPr>
            <p:cNvSpPr txBox="1"/>
            <p:nvPr/>
          </p:nvSpPr>
          <p:spPr>
            <a:xfrm>
              <a:off x="8516955" y="3630577"/>
              <a:ext cx="1400303" cy="7131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113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Shape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CoARA’s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strategy by </a:t>
              </a:r>
              <a:r>
                <a:rPr kumimoji="0" lang="en-GB" sz="12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  <a:hlinkClick r:id="rId19"/>
                </a:rPr>
                <a:t>participating in governance and  decision-making </a:t>
              </a:r>
              <a:endParaRPr kumimoji="0" lang="en-GB" sz="1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  <a:hlinkClick r:id="rId19" tooltip="https://coara.eu/coalition/governance/"/>
              </a:endParaRPr>
            </a:p>
          </p:txBody>
        </p:sp>
        <p:sp>
          <p:nvSpPr>
            <p:cNvPr id="61" name="TextBox 90">
              <a:extLst>
                <a:ext uri="{FF2B5EF4-FFF2-40B4-BE49-F238E27FC236}">
                  <a16:creationId xmlns:a16="http://schemas.microsoft.com/office/drawing/2014/main" id="{8626425C-2976-4F53-D49F-E3D136CE6A53}"/>
                </a:ext>
              </a:extLst>
            </p:cNvPr>
            <p:cNvSpPr txBox="1"/>
            <p:nvPr/>
          </p:nvSpPr>
          <p:spPr>
            <a:xfrm>
              <a:off x="10216553" y="3630577"/>
              <a:ext cx="1363631" cy="7131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113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Interact and share best practices with the CoARA network of members</a:t>
              </a:r>
            </a:p>
          </p:txBody>
        </p:sp>
        <p:sp>
          <p:nvSpPr>
            <p:cNvPr id="62" name="TextBox 91">
              <a:extLst>
                <a:ext uri="{FF2B5EF4-FFF2-40B4-BE49-F238E27FC236}">
                  <a16:creationId xmlns:a16="http://schemas.microsoft.com/office/drawing/2014/main" id="{8A4E6AD9-825F-6B5E-5960-91CEECCD0249}"/>
                </a:ext>
              </a:extLst>
            </p:cNvPr>
            <p:cNvSpPr txBox="1"/>
            <p:nvPr/>
          </p:nvSpPr>
          <p:spPr>
            <a:xfrm>
              <a:off x="8720407" y="3002508"/>
              <a:ext cx="942273" cy="3693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E17EB"/>
                  </a:solidFill>
                  <a:effectLst/>
                  <a:uLnTx/>
                  <a:uFillTx/>
                  <a:latin typeface="Poppins Bold"/>
                  <a:ea typeface="+mn-ea"/>
                  <a:cs typeface="+mn-cs"/>
                </a:rPr>
                <a:t>HAVE A VOICE</a:t>
              </a:r>
            </a:p>
          </p:txBody>
        </p:sp>
        <p:sp>
          <p:nvSpPr>
            <p:cNvPr id="63" name="TextBox 92">
              <a:extLst>
                <a:ext uri="{FF2B5EF4-FFF2-40B4-BE49-F238E27FC236}">
                  <a16:creationId xmlns:a16="http://schemas.microsoft.com/office/drawing/2014/main" id="{F634E760-5EEE-038C-E21C-F15F1AFD667E}"/>
                </a:ext>
              </a:extLst>
            </p:cNvPr>
            <p:cNvSpPr txBox="1"/>
            <p:nvPr/>
          </p:nvSpPr>
          <p:spPr>
            <a:xfrm>
              <a:off x="10369438" y="3002508"/>
              <a:ext cx="960511" cy="3693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E17EB"/>
                  </a:solidFill>
                  <a:effectLst/>
                  <a:uLnTx/>
                  <a:uFillTx/>
                  <a:latin typeface="Poppins Bold"/>
                  <a:ea typeface="+mn-ea"/>
                  <a:cs typeface="+mn-cs"/>
                </a:rPr>
                <a:t>NETWORK AND LEARN</a:t>
              </a:r>
            </a:p>
          </p:txBody>
        </p:sp>
        <p:sp>
          <p:nvSpPr>
            <p:cNvPr id="64" name="TextBox 96">
              <a:extLst>
                <a:ext uri="{FF2B5EF4-FFF2-40B4-BE49-F238E27FC236}">
                  <a16:creationId xmlns:a16="http://schemas.microsoft.com/office/drawing/2014/main" id="{144898E9-8703-3FB5-06A8-D7D762C9877D}"/>
                </a:ext>
              </a:extLst>
            </p:cNvPr>
            <p:cNvSpPr txBox="1"/>
            <p:nvPr/>
          </p:nvSpPr>
          <p:spPr>
            <a:xfrm>
              <a:off x="4976190" y="1903710"/>
              <a:ext cx="1066800" cy="3693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171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Optional membership</a:t>
              </a:r>
            </a:p>
          </p:txBody>
        </p:sp>
        <p:grpSp>
          <p:nvGrpSpPr>
            <p:cNvPr id="65" name="Group 20">
              <a:extLst>
                <a:ext uri="{FF2B5EF4-FFF2-40B4-BE49-F238E27FC236}">
                  <a16:creationId xmlns:a16="http://schemas.microsoft.com/office/drawing/2014/main" id="{0DDD1C29-92AB-0A23-B0C7-D227E884B67C}"/>
                </a:ext>
              </a:extLst>
            </p:cNvPr>
            <p:cNvGrpSpPr/>
            <p:nvPr/>
          </p:nvGrpSpPr>
          <p:grpSpPr>
            <a:xfrm rot="16200000">
              <a:off x="10962125" y="2053273"/>
              <a:ext cx="707088" cy="379230"/>
              <a:chOff x="0" y="0"/>
              <a:chExt cx="2771140" cy="1464193"/>
            </a:xfrm>
            <a:solidFill>
              <a:srgbClr val="5171FF"/>
            </a:solidFill>
          </p:grpSpPr>
          <p:sp>
            <p:nvSpPr>
              <p:cNvPr id="70" name="Freeform 21">
                <a:extLst>
                  <a:ext uri="{FF2B5EF4-FFF2-40B4-BE49-F238E27FC236}">
                    <a16:creationId xmlns:a16="http://schemas.microsoft.com/office/drawing/2014/main" id="{8DC5B2C4-AE9D-2CF1-9789-C1FC84906064}"/>
                  </a:ext>
                </a:extLst>
              </p:cNvPr>
              <p:cNvSpPr/>
              <p:nvPr/>
            </p:nvSpPr>
            <p:spPr>
              <a:xfrm>
                <a:off x="0" y="0"/>
                <a:ext cx="2771140" cy="1464193"/>
              </a:xfrm>
              <a:custGeom>
                <a:avLst/>
                <a:gdLst/>
                <a:ahLst/>
                <a:cxnLst/>
                <a:rect l="l" t="t" r="r" b="b"/>
                <a:pathLst>
                  <a:path w="2771140" h="1464193">
                    <a:moveTo>
                      <a:pt x="0" y="0"/>
                    </a:moveTo>
                    <a:lnTo>
                      <a:pt x="0" y="561223"/>
                    </a:lnTo>
                    <a:lnTo>
                      <a:pt x="1384300" y="1464193"/>
                    </a:lnTo>
                    <a:lnTo>
                      <a:pt x="2771140" y="561223"/>
                    </a:lnTo>
                    <a:lnTo>
                      <a:pt x="277114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66" name="Freeform 22">
              <a:extLst>
                <a:ext uri="{FF2B5EF4-FFF2-40B4-BE49-F238E27FC236}">
                  <a16:creationId xmlns:a16="http://schemas.microsoft.com/office/drawing/2014/main" id="{7B65372F-90A6-5C9A-E304-EA5C4FAC51DE}"/>
                </a:ext>
              </a:extLst>
            </p:cNvPr>
            <p:cNvSpPr/>
            <p:nvPr/>
          </p:nvSpPr>
          <p:spPr>
            <a:xfrm>
              <a:off x="9038996" y="1503410"/>
              <a:ext cx="452475" cy="360849"/>
            </a:xfrm>
            <a:custGeom>
              <a:avLst/>
              <a:gdLst/>
              <a:ahLst/>
              <a:cxnLst/>
              <a:rect l="l" t="t" r="r" b="b"/>
              <a:pathLst>
                <a:path w="678713" h="541274">
                  <a:moveTo>
                    <a:pt x="0" y="0"/>
                  </a:moveTo>
                  <a:lnTo>
                    <a:pt x="678713" y="0"/>
                  </a:lnTo>
                  <a:lnTo>
                    <a:pt x="678713" y="541274"/>
                  </a:lnTo>
                  <a:lnTo>
                    <a:pt x="0" y="541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Freeform 78">
              <a:extLst>
                <a:ext uri="{FF2B5EF4-FFF2-40B4-BE49-F238E27FC236}">
                  <a16:creationId xmlns:a16="http://schemas.microsoft.com/office/drawing/2014/main" id="{E79694FD-381F-344C-0EE5-4E258DD53EC8}"/>
                </a:ext>
              </a:extLst>
            </p:cNvPr>
            <p:cNvSpPr/>
            <p:nvPr/>
          </p:nvSpPr>
          <p:spPr>
            <a:xfrm>
              <a:off x="5789948" y="3369362"/>
              <a:ext cx="382269" cy="447658"/>
            </a:xfrm>
            <a:custGeom>
              <a:avLst/>
              <a:gdLst/>
              <a:ahLst/>
              <a:cxnLst/>
              <a:rect l="l" t="t" r="r" b="b"/>
              <a:pathLst>
                <a:path w="291565" h="358849">
                  <a:moveTo>
                    <a:pt x="0" y="0"/>
                  </a:moveTo>
                  <a:lnTo>
                    <a:pt x="291565" y="0"/>
                  </a:lnTo>
                  <a:lnTo>
                    <a:pt x="291565" y="358849"/>
                  </a:lnTo>
                  <a:lnTo>
                    <a:pt x="0" y="358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5F1DB766-95CF-94C4-9975-E196A138B8E3}"/>
                </a:ext>
              </a:extLst>
            </p:cNvPr>
            <p:cNvSpPr/>
            <p:nvPr/>
          </p:nvSpPr>
          <p:spPr>
            <a:xfrm rot="21473310">
              <a:off x="4865852" y="3269349"/>
              <a:ext cx="581980" cy="647685"/>
            </a:xfrm>
            <a:custGeom>
              <a:avLst/>
              <a:gdLst/>
              <a:ahLst/>
              <a:cxnLst/>
              <a:rect l="l" t="t" r="r" b="b"/>
              <a:pathLst>
                <a:path w="615916" h="639666">
                  <a:moveTo>
                    <a:pt x="0" y="0"/>
                  </a:moveTo>
                  <a:lnTo>
                    <a:pt x="615916" y="0"/>
                  </a:lnTo>
                  <a:lnTo>
                    <a:pt x="615916" y="639666"/>
                  </a:lnTo>
                  <a:lnTo>
                    <a:pt x="0" y="639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TextBox 94">
              <a:extLst>
                <a:ext uri="{FF2B5EF4-FFF2-40B4-BE49-F238E27FC236}">
                  <a16:creationId xmlns:a16="http://schemas.microsoft.com/office/drawing/2014/main" id="{D0216888-ADBC-5105-4EAE-5EA8F8D42B84}"/>
                </a:ext>
              </a:extLst>
            </p:cNvPr>
            <p:cNvSpPr txBox="1"/>
            <p:nvPr/>
          </p:nvSpPr>
          <p:spPr>
            <a:xfrm>
              <a:off x="4744028" y="4285675"/>
              <a:ext cx="1540094" cy="8349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12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C0D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As a signatory </a:t>
              </a: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CC0D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you can level up to membership 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C0D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any time. There are no membership fees.</a:t>
              </a:r>
            </a:p>
          </p:txBody>
        </p:sp>
        <p:cxnSp>
          <p:nvCxnSpPr>
            <p:cNvPr id="117" name="Connecteur droit 116">
              <a:extLst>
                <a:ext uri="{FF2B5EF4-FFF2-40B4-BE49-F238E27FC236}">
                  <a16:creationId xmlns:a16="http://schemas.microsoft.com/office/drawing/2014/main" id="{5EEAE324-3C8F-3C89-53B3-984A621D67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2307" y="2850400"/>
              <a:ext cx="14898" cy="266298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cteur droit 124">
              <a:extLst>
                <a:ext uri="{FF2B5EF4-FFF2-40B4-BE49-F238E27FC236}">
                  <a16:creationId xmlns:a16="http://schemas.microsoft.com/office/drawing/2014/main" id="{8E04C345-00B7-F9A8-D5EF-1440C9FD5F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4533" y="2849688"/>
              <a:ext cx="14898" cy="2662981"/>
            </a:xfrm>
            <a:prstGeom prst="line">
              <a:avLst/>
            </a:prstGeom>
            <a:ln w="19050">
              <a:solidFill>
                <a:srgbClr val="443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cteur droit 125">
              <a:extLst>
                <a:ext uri="{FF2B5EF4-FFF2-40B4-BE49-F238E27FC236}">
                  <a16:creationId xmlns:a16="http://schemas.microsoft.com/office/drawing/2014/main" id="{A0B95178-433D-0C1C-9426-63A1D962B7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83485" y="2849688"/>
              <a:ext cx="14898" cy="2662981"/>
            </a:xfrm>
            <a:prstGeom prst="line">
              <a:avLst/>
            </a:prstGeom>
            <a:ln w="19050">
              <a:solidFill>
                <a:srgbClr val="443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91660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81FF7-F896-C8CA-0472-766B34B01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91DD1-9D3D-B8D2-A68E-33ADBCA99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>
                <a:solidFill>
                  <a:srgbClr val="0F0F55"/>
                </a:solidFill>
                <a:latin typeface="Poppins SemiBold"/>
                <a:cs typeface="Poppins SemiBold"/>
              </a:rPr>
              <a:t>CoARA</a:t>
            </a:r>
            <a:r>
              <a:rPr lang="fr-FR">
                <a:solidFill>
                  <a:srgbClr val="0F0F55"/>
                </a:solidFill>
                <a:latin typeface="Poppins SemiBold"/>
                <a:cs typeface="Poppins SemiBold"/>
              </a:rPr>
              <a:t> </a:t>
            </a:r>
            <a:r>
              <a:rPr lang="fr-FR" err="1">
                <a:solidFill>
                  <a:srgbClr val="0F0F55"/>
                </a:solidFill>
                <a:latin typeface="Poppins SemiBold"/>
                <a:cs typeface="Poppins SemiBold"/>
              </a:rPr>
              <a:t>Governing</a:t>
            </a:r>
            <a:r>
              <a:rPr lang="fr-FR">
                <a:solidFill>
                  <a:srgbClr val="0F0F55"/>
                </a:solidFill>
                <a:latin typeface="Poppins SemiBold"/>
                <a:cs typeface="Poppins SemiBold"/>
              </a:rPr>
              <a:t> Bodies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128CF3-B0DF-10D3-7DBE-39725CED00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928357-8670-6E70-D44A-A9575D78EF84}"/>
              </a:ext>
            </a:extLst>
          </p:cNvPr>
          <p:cNvSpPr/>
          <p:nvPr/>
        </p:nvSpPr>
        <p:spPr>
          <a:xfrm>
            <a:off x="8120315" y="1627103"/>
            <a:ext cx="3272591" cy="3960898"/>
          </a:xfrm>
          <a:prstGeom prst="rect">
            <a:avLst/>
          </a:prstGeom>
          <a:solidFill>
            <a:srgbClr val="E5F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rgbClr val="0070C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 b="1">
              <a:solidFill>
                <a:srgbClr val="0070C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 b="1">
              <a:solidFill>
                <a:srgbClr val="0070C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 b="1">
              <a:solidFill>
                <a:srgbClr val="0070C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 b="1">
              <a:solidFill>
                <a:srgbClr val="0070C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en-GB" b="1" err="1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CoARA</a:t>
            </a:r>
            <a:r>
              <a:rPr lang="en-GB" b="1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Secretariat</a:t>
            </a:r>
            <a:r>
              <a:rPr lang="en-GB" b="1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pPr algn="ctr"/>
            <a:r>
              <a:rPr lang="en-GB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Facilitates daily operations, nurtures communities around </a:t>
            </a:r>
            <a:r>
              <a:rPr lang="en-GB" err="1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CoARA</a:t>
            </a:r>
            <a:r>
              <a:rPr lang="en-GB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and coordinates </a:t>
            </a:r>
            <a:r>
              <a:rPr lang="en-GB" err="1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CoARA</a:t>
            </a:r>
            <a:r>
              <a:rPr lang="en-GB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Boost project.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A3D486-D4C1-DCFF-D2D0-458C07558414}"/>
              </a:ext>
            </a:extLst>
          </p:cNvPr>
          <p:cNvSpPr/>
          <p:nvPr/>
        </p:nvSpPr>
        <p:spPr>
          <a:xfrm>
            <a:off x="4491637" y="1627104"/>
            <a:ext cx="3272591" cy="3960898"/>
          </a:xfrm>
          <a:prstGeom prst="rect">
            <a:avLst/>
          </a:prstGeom>
          <a:solidFill>
            <a:srgbClr val="E5F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 b="1">
              <a:solidFill>
                <a:srgbClr val="0070C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 b="1">
              <a:solidFill>
                <a:srgbClr val="0070C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en-GB" b="1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Steering Board</a:t>
            </a:r>
          </a:p>
          <a:p>
            <a:pPr algn="ctr"/>
            <a:r>
              <a:rPr lang="en-GB" b="1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Elected </a:t>
            </a:r>
          </a:p>
          <a:p>
            <a:pPr algn="ctr"/>
            <a:r>
              <a:rPr lang="en-GB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Responsible for oversight, success, strategy, business plan and sustainability of the Coalition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A797E7-CCCE-FBFA-F743-62FD9EF654DA}"/>
              </a:ext>
            </a:extLst>
          </p:cNvPr>
          <p:cNvSpPr/>
          <p:nvPr/>
        </p:nvSpPr>
        <p:spPr>
          <a:xfrm>
            <a:off x="799094" y="1627104"/>
            <a:ext cx="3272591" cy="3960898"/>
          </a:xfrm>
          <a:prstGeom prst="rect">
            <a:avLst/>
          </a:prstGeom>
          <a:solidFill>
            <a:srgbClr val="E5F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en-GB" b="1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General Assembly of Members: </a:t>
            </a:r>
          </a:p>
          <a:p>
            <a:pPr algn="ctr"/>
            <a:r>
              <a:rPr lang="en-GB" b="1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All Members </a:t>
            </a:r>
          </a:p>
          <a:p>
            <a:pPr algn="ctr"/>
            <a:r>
              <a:rPr lang="en-GB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Represents all members of the Coalition. The highest-level decision-making body.</a:t>
            </a:r>
          </a:p>
        </p:txBody>
      </p:sp>
      <p:pic>
        <p:nvPicPr>
          <p:cNvPr id="13" name="Graphic 6" descr="Group of people with solid fill">
            <a:extLst>
              <a:ext uri="{FF2B5EF4-FFF2-40B4-BE49-F238E27FC236}">
                <a16:creationId xmlns:a16="http://schemas.microsoft.com/office/drawing/2014/main" id="{A0E451B9-D277-A56E-2A9F-595579986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4315" y="1795249"/>
            <a:ext cx="1580147" cy="1580147"/>
          </a:xfrm>
          <a:prstGeom prst="rect">
            <a:avLst/>
          </a:prstGeom>
        </p:spPr>
      </p:pic>
      <p:pic>
        <p:nvPicPr>
          <p:cNvPr id="15" name="Graphic 11" descr="Meeting with solid fill">
            <a:extLst>
              <a:ext uri="{FF2B5EF4-FFF2-40B4-BE49-F238E27FC236}">
                <a16:creationId xmlns:a16="http://schemas.microsoft.com/office/drawing/2014/main" id="{A397A55C-C9C8-2214-1007-6DF214BC0C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12858" y="1870248"/>
            <a:ext cx="1430147" cy="1430147"/>
          </a:xfrm>
          <a:prstGeom prst="rect">
            <a:avLst/>
          </a:prstGeom>
        </p:spPr>
      </p:pic>
      <p:pic>
        <p:nvPicPr>
          <p:cNvPr id="19" name="Graphic 13" descr="Social network with solid fill">
            <a:extLst>
              <a:ext uri="{FF2B5EF4-FFF2-40B4-BE49-F238E27FC236}">
                <a16:creationId xmlns:a16="http://schemas.microsoft.com/office/drawing/2014/main" id="{25D18B20-7DBD-8875-D128-FDCAB40215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48855" y="1787624"/>
            <a:ext cx="1595397" cy="159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804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355EC-8B72-2232-BA47-9A8744766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FFA98DA4-C8F6-7D20-725F-52C9E2C38C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31000"/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49596"/>
          <a:stretch/>
        </p:blipFill>
        <p:spPr>
          <a:xfrm>
            <a:off x="0" y="3690162"/>
            <a:ext cx="12192000" cy="3239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A45BD6C-95BC-4CB5-A12D-3050659B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75" y="2981022"/>
            <a:ext cx="10571998" cy="895955"/>
          </a:xfrm>
        </p:spPr>
        <p:txBody>
          <a:bodyPr/>
          <a:lstStyle/>
          <a:p>
            <a:r>
              <a:rPr kumimoji="0" lang="en-GB" sz="32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/>
                <a:ea typeface="+mj-ea"/>
                <a:cs typeface="Poppins SemiBold"/>
              </a:rPr>
              <a:t>CoARA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/>
                <a:ea typeface="+mj-ea"/>
                <a:cs typeface="Poppins SemiBold"/>
              </a:rPr>
              <a:t> Membership</a:t>
            </a:r>
            <a:endParaRPr lang="en-GB" sz="3200" cap="none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2F845DC-2986-084B-B611-C7D3661A122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3690162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9638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0E135-2D79-CC37-3940-7F4C0DD97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C70A2-A6BA-F90B-9526-EF7370785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F0F55"/>
                </a:solidFill>
                <a:latin typeface="Poppins SemiBold"/>
                <a:cs typeface="Poppins SemiBold"/>
              </a:rPr>
              <a:t>CoARA membership per organisation type</a:t>
            </a:r>
            <a:br>
              <a:rPr lang="en-GB" noProof="0" dirty="0">
                <a:solidFill>
                  <a:srgbClr val="0F0F55"/>
                </a:solidFill>
                <a:latin typeface="Poppins SemiBold"/>
                <a:cs typeface="Poppins SemiBold"/>
              </a:rPr>
            </a:br>
            <a:r>
              <a:rPr lang="en-GB" sz="2400" b="0" i="1" dirty="0">
                <a:solidFill>
                  <a:srgbClr val="0F0F55"/>
                </a:solidFill>
                <a:latin typeface="Poppins SemiBold"/>
                <a:cs typeface="Poppins SemiBold"/>
              </a:rPr>
              <a:t>As of October 17</a:t>
            </a:r>
            <a:r>
              <a:rPr lang="en-GB" sz="2400" b="0" i="1" baseline="30000" dirty="0">
                <a:solidFill>
                  <a:srgbClr val="0F0F55"/>
                </a:solidFill>
                <a:latin typeface="Poppins SemiBold"/>
                <a:cs typeface="Poppins SemiBold"/>
              </a:rPr>
              <a:t>th</a:t>
            </a:r>
            <a:r>
              <a:rPr lang="en-GB" sz="2400" b="0" i="1" dirty="0">
                <a:solidFill>
                  <a:srgbClr val="0F0F55"/>
                </a:solidFill>
                <a:latin typeface="Poppins SemiBold"/>
                <a:cs typeface="Poppins SemiBold"/>
              </a:rPr>
              <a:t>, 2025</a:t>
            </a:r>
            <a:endParaRPr lang="en-GB" b="0" i="1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82B19C-1982-DB22-2390-621B46D919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5B670A7-E289-2182-CBAC-46DCFC0E69DE}"/>
              </a:ext>
            </a:extLst>
          </p:cNvPr>
          <p:cNvGraphicFramePr/>
          <p:nvPr/>
        </p:nvGraphicFramePr>
        <p:xfrm>
          <a:off x="-178739" y="1914947"/>
          <a:ext cx="8915400" cy="4139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A2ABB039-71D9-9F0A-BCEA-E69D69397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5407" y="2803553"/>
            <a:ext cx="2652608" cy="1826320"/>
          </a:xfrm>
        </p:spPr>
        <p:txBody>
          <a:bodyPr lIns="91440" tIns="45720" rIns="91440" bIns="45720" anchor="t"/>
          <a:lstStyle/>
          <a:p>
            <a:pPr marL="0" indent="0">
              <a:spcAft>
                <a:spcPts val="1200"/>
              </a:spcAft>
              <a:buNone/>
            </a:pPr>
            <a:r>
              <a:rPr lang="en-GB" b="1" noProof="0" dirty="0">
                <a:solidFill>
                  <a:srgbClr val="0070C0"/>
                </a:solidFill>
                <a:highlight>
                  <a:srgbClr val="FFFFFF"/>
                </a:highlight>
                <a:latin typeface="Poppins"/>
                <a:cs typeface="Poppins"/>
              </a:rPr>
              <a:t>779 m</a:t>
            </a:r>
            <a:r>
              <a:rPr lang="en-GB" b="1" noProof="0" dirty="0">
                <a:solidFill>
                  <a:srgbClr val="0070C0"/>
                </a:solidFill>
                <a:latin typeface="Poppins"/>
                <a:cs typeface="Poppins"/>
              </a:rPr>
              <a:t>ember organisations 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GB" b="1" noProof="0" dirty="0">
                <a:solidFill>
                  <a:srgbClr val="0070C0"/>
                </a:solidFill>
                <a:latin typeface="Poppins"/>
                <a:cs typeface="Poppins"/>
              </a:rPr>
              <a:t>895 signatories</a:t>
            </a:r>
            <a:endParaRPr lang="en-GB" noProof="0" dirty="0">
              <a:solidFill>
                <a:srgbClr val="000000"/>
              </a:solidFill>
              <a:highlight>
                <a:srgbClr val="FFFF00"/>
              </a:highlight>
              <a:latin typeface="Poppins SemiBold" panose="00000700000000000000"/>
              <a:cs typeface="Poppins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GB" sz="1400" noProof="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Poppins"/>
                <a:cs typeface="Poppins"/>
              </a:rPr>
              <a:t>[17 October 2025]</a:t>
            </a:r>
            <a:endParaRPr lang="en-GB" noProof="0" dirty="0">
              <a:solidFill>
                <a:schemeClr val="bg1">
                  <a:lumMod val="65000"/>
                </a:schemeClr>
              </a:solidFill>
              <a:highlight>
                <a:srgbClr val="FFFF00"/>
              </a:highlight>
              <a:latin typeface="Poppins SemiBold" panose="00000700000000000000"/>
              <a:cs typeface="Poppins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59B10B42-060F-FC73-305D-0EC6572521F2}"/>
              </a:ext>
            </a:extLst>
          </p:cNvPr>
          <p:cNvSpPr txBox="1"/>
          <p:nvPr/>
        </p:nvSpPr>
        <p:spPr>
          <a:xfrm>
            <a:off x="5695501" y="2331683"/>
            <a:ext cx="2167581" cy="230832"/>
          </a:xfrm>
          <a:prstGeom prst="rect">
            <a:avLst/>
          </a:prstGeom>
          <a:noFill/>
          <a:ln>
            <a:noFill/>
          </a:ln>
        </p:spPr>
        <p:txBody>
          <a:bodyPr vert="horz"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 descending order of total share:</a:t>
            </a:r>
          </a:p>
        </p:txBody>
      </p:sp>
    </p:spTree>
    <p:extLst>
      <p:ext uri="{BB962C8B-B14F-4D97-AF65-F5344CB8AC3E}">
        <p14:creationId xmlns:p14="http://schemas.microsoft.com/office/powerpoint/2010/main" val="732775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746F0-B97F-6921-73B2-2A14A17BB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76A98-8B04-99DD-6C56-546B82488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F0F55"/>
                </a:solidFill>
                <a:latin typeface="Poppins SemiBold"/>
                <a:cs typeface="Poppins SemiBold"/>
              </a:rPr>
              <a:t>CoARA membership per country</a:t>
            </a:r>
            <a:br>
              <a:rPr lang="en-GB" noProof="0" dirty="0">
                <a:solidFill>
                  <a:srgbClr val="0F0F55"/>
                </a:solidFill>
                <a:latin typeface="Poppins SemiBold"/>
                <a:cs typeface="Poppins SemiBold"/>
              </a:rPr>
            </a:b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 SemiBold"/>
                <a:ea typeface="+mj-ea"/>
                <a:cs typeface="Poppins SemiBold"/>
              </a:rPr>
              <a:t>As of October 17</a:t>
            </a:r>
            <a:r>
              <a:rPr kumimoji="0" lang="en-GB" sz="2400" b="0" i="1" u="none" strike="noStrike" kern="1200" cap="none" spc="0" normalizeH="0" baseline="30000" noProof="0" dirty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 SemiBold"/>
                <a:ea typeface="+mj-ea"/>
                <a:cs typeface="Poppins SemiBold"/>
              </a:rPr>
              <a:t>th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 SemiBold"/>
                <a:ea typeface="+mj-ea"/>
                <a:cs typeface="Poppins SemiBold"/>
              </a:rPr>
              <a:t>, 2025</a:t>
            </a:r>
            <a:endParaRPr lang="en-GB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8E4E7D-2803-CF2B-0BA1-FBEB19F05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5C69E15-5172-E3D6-D618-D9150D32975D}"/>
              </a:ext>
            </a:extLst>
          </p:cNvPr>
          <p:cNvSpPr/>
          <p:nvPr/>
        </p:nvSpPr>
        <p:spPr>
          <a:xfrm rot="5400000">
            <a:off x="10178674" y="298171"/>
            <a:ext cx="1529501" cy="1841049"/>
          </a:xfrm>
          <a:prstGeom prst="roundRect">
            <a:avLst/>
          </a:prstGeom>
          <a:solidFill>
            <a:schemeClr val="bg1"/>
          </a:solidFill>
          <a:ln>
            <a:solidFill>
              <a:srgbClr val="00B7F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3029E7-BC81-11A2-F6A8-944AF0D49C07}"/>
              </a:ext>
            </a:extLst>
          </p:cNvPr>
          <p:cNvSpPr txBox="1"/>
          <p:nvPr/>
        </p:nvSpPr>
        <p:spPr>
          <a:xfrm>
            <a:off x="9956924" y="628121"/>
            <a:ext cx="2079995" cy="12849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Membership total: 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B7F1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779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B7F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# of countries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*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: </a:t>
            </a:r>
            <a:endParaRPr kumimoji="0" lang="en-GB" sz="1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B7F1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58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B7F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(17 October 2025)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888BC3-17F5-6821-DDB0-05D4D84FD607}"/>
              </a:ext>
            </a:extLst>
          </p:cNvPr>
          <p:cNvGrpSpPr/>
          <p:nvPr/>
        </p:nvGrpSpPr>
        <p:grpSpPr>
          <a:xfrm>
            <a:off x="-321634" y="1423781"/>
            <a:ext cx="12185583" cy="5163822"/>
            <a:chOff x="810000" y="2152332"/>
            <a:chExt cx="10409688" cy="429418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A8DBC60-7680-D70C-3974-C3F17D93707B}"/>
                </a:ext>
              </a:extLst>
            </p:cNvPr>
            <p:cNvSpPr/>
            <p:nvPr/>
          </p:nvSpPr>
          <p:spPr>
            <a:xfrm>
              <a:off x="810000" y="2152332"/>
              <a:ext cx="10409688" cy="4294188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13ACC12-66EF-A0F4-3283-32880972E4C5}"/>
                </a:ext>
              </a:extLst>
            </p:cNvPr>
            <p:cNvGrpSpPr/>
            <p:nvPr/>
          </p:nvGrpSpPr>
          <p:grpSpPr>
            <a:xfrm>
              <a:off x="1136077" y="2264794"/>
              <a:ext cx="9927699" cy="3704454"/>
              <a:chOff x="1136077" y="2264794"/>
              <a:chExt cx="9927699" cy="3704454"/>
            </a:xfrm>
          </p:grpSpPr>
          <p:graphicFrame>
            <p:nvGraphicFramePr>
              <p:cNvPr id="15" name="Graphique 1">
                <a:extLst>
                  <a:ext uri="{FF2B5EF4-FFF2-40B4-BE49-F238E27FC236}">
                    <a16:creationId xmlns:a16="http://schemas.microsoft.com/office/drawing/2014/main" id="{C88E5B39-3ACD-C475-5268-05CF0D539280}"/>
                  </a:ext>
                </a:extLst>
              </p:cNvPr>
              <p:cNvGraphicFramePr/>
              <p:nvPr/>
            </p:nvGraphicFramePr>
            <p:xfrm>
              <a:off x="1167957" y="2264794"/>
              <a:ext cx="9895819" cy="370445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6" name="TextBox 5">
                <a:extLst>
                  <a:ext uri="{FF2B5EF4-FFF2-40B4-BE49-F238E27FC236}">
                    <a16:creationId xmlns:a16="http://schemas.microsoft.com/office/drawing/2014/main" id="{E5021A74-3889-E1E1-8636-942E545BD1F4}"/>
                  </a:ext>
                </a:extLst>
              </p:cNvPr>
              <p:cNvSpPr txBox="1"/>
              <p:nvPr/>
            </p:nvSpPr>
            <p:spPr>
              <a:xfrm>
                <a:off x="1136077" y="3160839"/>
                <a:ext cx="267274" cy="9728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vert270"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rPr>
                  <a:t>Number of members</a:t>
                </a:r>
              </a:p>
            </p:txBody>
          </p: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3AE76E84-E411-0429-AF22-BA1CEDAAA685}"/>
              </a:ext>
            </a:extLst>
          </p:cNvPr>
          <p:cNvSpPr txBox="1"/>
          <p:nvPr/>
        </p:nvSpPr>
        <p:spPr>
          <a:xfrm>
            <a:off x="4547141" y="6144876"/>
            <a:ext cx="368063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*</a:t>
            </a: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excl. pan-European and global organisations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645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68DAE-08B1-9296-AAC7-43EAF6EB1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D38E-0FC7-0F86-6795-09DECBEF9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F0F55"/>
                </a:solidFill>
                <a:latin typeface="Poppins SemiBold"/>
                <a:cs typeface="Poppins SemiBold"/>
              </a:rPr>
              <a:t>CoARA membership: international outreach goals</a:t>
            </a:r>
            <a:br>
              <a:rPr lang="en-GB" noProof="0" dirty="0">
                <a:solidFill>
                  <a:srgbClr val="0F0F55"/>
                </a:solidFill>
                <a:latin typeface="Poppins SemiBold"/>
                <a:cs typeface="Poppins SemiBold"/>
              </a:rPr>
            </a:br>
            <a:r>
              <a:rPr lang="en-GB" sz="2400" b="0" i="1" dirty="0">
                <a:solidFill>
                  <a:srgbClr val="0F0F55"/>
                </a:solidFill>
                <a:latin typeface="Poppins SemiBold"/>
                <a:cs typeface="Poppins SemiBold"/>
              </a:rPr>
              <a:t>As of October 17</a:t>
            </a:r>
            <a:r>
              <a:rPr lang="en-GB" sz="2400" b="0" i="1" baseline="30000" dirty="0">
                <a:solidFill>
                  <a:srgbClr val="0F0F55"/>
                </a:solidFill>
                <a:latin typeface="Poppins SemiBold"/>
                <a:cs typeface="Poppins SemiBold"/>
              </a:rPr>
              <a:t>th</a:t>
            </a:r>
            <a:r>
              <a:rPr lang="en-GB" sz="2400" b="0" i="1" dirty="0">
                <a:solidFill>
                  <a:srgbClr val="0F0F55"/>
                </a:solidFill>
                <a:latin typeface="Poppins SemiBold"/>
                <a:cs typeface="Poppins SemiBold"/>
              </a:rPr>
              <a:t>, 2025</a:t>
            </a:r>
            <a:endParaRPr lang="en-GB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2E2538-7BDD-E669-50AB-2AC6628E48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6D5C224-FC08-51F6-2A49-2C04D7467C0E}"/>
              </a:ext>
            </a:extLst>
          </p:cNvPr>
          <p:cNvGrpSpPr/>
          <p:nvPr/>
        </p:nvGrpSpPr>
        <p:grpSpPr>
          <a:xfrm>
            <a:off x="1016569" y="1525867"/>
            <a:ext cx="9183321" cy="4358151"/>
            <a:chOff x="-1092337" y="33257"/>
            <a:chExt cx="9588297" cy="4693208"/>
          </a:xfrm>
          <a:solidFill>
            <a:schemeClr val="bg1">
              <a:lumMod val="75000"/>
            </a:schemeClr>
          </a:solidFill>
        </p:grpSpPr>
        <p:sp>
          <p:nvSpPr>
            <p:cNvPr id="7" name="Freeform 2665">
              <a:extLst>
                <a:ext uri="{FF2B5EF4-FFF2-40B4-BE49-F238E27FC236}">
                  <a16:creationId xmlns:a16="http://schemas.microsoft.com/office/drawing/2014/main" id="{9517A742-2E84-6F8F-A205-CD253BD53CCA}"/>
                </a:ext>
              </a:extLst>
            </p:cNvPr>
            <p:cNvSpPr>
              <a:spLocks/>
            </p:cNvSpPr>
            <p:nvPr/>
          </p:nvSpPr>
          <p:spPr bwMode="gray">
            <a:xfrm>
              <a:off x="3470630" y="2037521"/>
              <a:ext cx="547784" cy="518701"/>
            </a:xfrm>
            <a:custGeom>
              <a:avLst/>
              <a:gdLst>
                <a:gd name="T0" fmla="*/ 91 w 264"/>
                <a:gd name="T1" fmla="*/ 26 h 250"/>
                <a:gd name="T2" fmla="*/ 105 w 264"/>
                <a:gd name="T3" fmla="*/ 17 h 250"/>
                <a:gd name="T4" fmla="*/ 111 w 264"/>
                <a:gd name="T5" fmla="*/ 17 h 250"/>
                <a:gd name="T6" fmla="*/ 119 w 264"/>
                <a:gd name="T7" fmla="*/ 12 h 250"/>
                <a:gd name="T8" fmla="*/ 139 w 264"/>
                <a:gd name="T9" fmla="*/ 3 h 250"/>
                <a:gd name="T10" fmla="*/ 153 w 264"/>
                <a:gd name="T11" fmla="*/ 3 h 250"/>
                <a:gd name="T12" fmla="*/ 167 w 264"/>
                <a:gd name="T13" fmla="*/ 0 h 250"/>
                <a:gd name="T14" fmla="*/ 179 w 264"/>
                <a:gd name="T15" fmla="*/ 6 h 250"/>
                <a:gd name="T16" fmla="*/ 190 w 264"/>
                <a:gd name="T17" fmla="*/ 0 h 250"/>
                <a:gd name="T18" fmla="*/ 201 w 264"/>
                <a:gd name="T19" fmla="*/ 0 h 250"/>
                <a:gd name="T20" fmla="*/ 210 w 264"/>
                <a:gd name="T21" fmla="*/ 3 h 250"/>
                <a:gd name="T22" fmla="*/ 219 w 264"/>
                <a:gd name="T23" fmla="*/ 3 h 250"/>
                <a:gd name="T24" fmla="*/ 216 w 264"/>
                <a:gd name="T25" fmla="*/ 34 h 250"/>
                <a:gd name="T26" fmla="*/ 207 w 264"/>
                <a:gd name="T27" fmla="*/ 54 h 250"/>
                <a:gd name="T28" fmla="*/ 227 w 264"/>
                <a:gd name="T29" fmla="*/ 71 h 250"/>
                <a:gd name="T30" fmla="*/ 230 w 264"/>
                <a:gd name="T31" fmla="*/ 100 h 250"/>
                <a:gd name="T32" fmla="*/ 236 w 264"/>
                <a:gd name="T33" fmla="*/ 114 h 250"/>
                <a:gd name="T34" fmla="*/ 238 w 264"/>
                <a:gd name="T35" fmla="*/ 131 h 250"/>
                <a:gd name="T36" fmla="*/ 236 w 264"/>
                <a:gd name="T37" fmla="*/ 148 h 250"/>
                <a:gd name="T38" fmla="*/ 230 w 264"/>
                <a:gd name="T39" fmla="*/ 157 h 250"/>
                <a:gd name="T40" fmla="*/ 244 w 264"/>
                <a:gd name="T41" fmla="*/ 177 h 250"/>
                <a:gd name="T42" fmla="*/ 253 w 264"/>
                <a:gd name="T43" fmla="*/ 179 h 250"/>
                <a:gd name="T44" fmla="*/ 264 w 264"/>
                <a:gd name="T45" fmla="*/ 191 h 250"/>
                <a:gd name="T46" fmla="*/ 236 w 264"/>
                <a:gd name="T47" fmla="*/ 205 h 250"/>
                <a:gd name="T48" fmla="*/ 207 w 264"/>
                <a:gd name="T49" fmla="*/ 225 h 250"/>
                <a:gd name="T50" fmla="*/ 182 w 264"/>
                <a:gd name="T51" fmla="*/ 245 h 250"/>
                <a:gd name="T52" fmla="*/ 156 w 264"/>
                <a:gd name="T53" fmla="*/ 250 h 250"/>
                <a:gd name="T54" fmla="*/ 142 w 264"/>
                <a:gd name="T55" fmla="*/ 236 h 250"/>
                <a:gd name="T56" fmla="*/ 133 w 264"/>
                <a:gd name="T57" fmla="*/ 233 h 250"/>
                <a:gd name="T58" fmla="*/ 128 w 264"/>
                <a:gd name="T59" fmla="*/ 225 h 250"/>
                <a:gd name="T60" fmla="*/ 113 w 264"/>
                <a:gd name="T61" fmla="*/ 213 h 250"/>
                <a:gd name="T62" fmla="*/ 88 w 264"/>
                <a:gd name="T63" fmla="*/ 196 h 250"/>
                <a:gd name="T64" fmla="*/ 62 w 264"/>
                <a:gd name="T65" fmla="*/ 182 h 250"/>
                <a:gd name="T66" fmla="*/ 39 w 264"/>
                <a:gd name="T67" fmla="*/ 165 h 250"/>
                <a:gd name="T68" fmla="*/ 14 w 264"/>
                <a:gd name="T69" fmla="*/ 148 h 250"/>
                <a:gd name="T70" fmla="*/ 0 w 264"/>
                <a:gd name="T71" fmla="*/ 134 h 250"/>
                <a:gd name="T72" fmla="*/ 11 w 264"/>
                <a:gd name="T73" fmla="*/ 111 h 250"/>
                <a:gd name="T74" fmla="*/ 31 w 264"/>
                <a:gd name="T75" fmla="*/ 108 h 250"/>
                <a:gd name="T76" fmla="*/ 48 w 264"/>
                <a:gd name="T77" fmla="*/ 97 h 250"/>
                <a:gd name="T78" fmla="*/ 62 w 264"/>
                <a:gd name="T79" fmla="*/ 83 h 250"/>
                <a:gd name="T80" fmla="*/ 76 w 264"/>
                <a:gd name="T81" fmla="*/ 74 h 250"/>
                <a:gd name="T82" fmla="*/ 96 w 264"/>
                <a:gd name="T83" fmla="*/ 66 h 250"/>
                <a:gd name="T84" fmla="*/ 91 w 264"/>
                <a:gd name="T85" fmla="*/ 60 h 250"/>
                <a:gd name="T86" fmla="*/ 91 w 264"/>
                <a:gd name="T87" fmla="*/ 37 h 250"/>
                <a:gd name="T88" fmla="*/ 85 w 264"/>
                <a:gd name="T89" fmla="*/ 2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4" h="250">
                  <a:moveTo>
                    <a:pt x="82" y="29"/>
                  </a:moveTo>
                  <a:lnTo>
                    <a:pt x="85" y="29"/>
                  </a:lnTo>
                  <a:lnTo>
                    <a:pt x="91" y="26"/>
                  </a:lnTo>
                  <a:lnTo>
                    <a:pt x="93" y="23"/>
                  </a:lnTo>
                  <a:lnTo>
                    <a:pt x="96" y="17"/>
                  </a:lnTo>
                  <a:lnTo>
                    <a:pt x="105" y="17"/>
                  </a:lnTo>
                  <a:lnTo>
                    <a:pt x="105" y="14"/>
                  </a:lnTo>
                  <a:lnTo>
                    <a:pt x="108" y="17"/>
                  </a:lnTo>
                  <a:lnTo>
                    <a:pt x="111" y="17"/>
                  </a:lnTo>
                  <a:lnTo>
                    <a:pt x="113" y="14"/>
                  </a:lnTo>
                  <a:lnTo>
                    <a:pt x="116" y="12"/>
                  </a:lnTo>
                  <a:lnTo>
                    <a:pt x="119" y="12"/>
                  </a:lnTo>
                  <a:lnTo>
                    <a:pt x="125" y="6"/>
                  </a:lnTo>
                  <a:lnTo>
                    <a:pt x="136" y="6"/>
                  </a:lnTo>
                  <a:lnTo>
                    <a:pt x="139" y="3"/>
                  </a:lnTo>
                  <a:lnTo>
                    <a:pt x="147" y="3"/>
                  </a:lnTo>
                  <a:lnTo>
                    <a:pt x="150" y="3"/>
                  </a:lnTo>
                  <a:lnTo>
                    <a:pt x="153" y="3"/>
                  </a:lnTo>
                  <a:lnTo>
                    <a:pt x="156" y="3"/>
                  </a:lnTo>
                  <a:lnTo>
                    <a:pt x="159" y="0"/>
                  </a:lnTo>
                  <a:lnTo>
                    <a:pt x="167" y="0"/>
                  </a:lnTo>
                  <a:lnTo>
                    <a:pt x="173" y="0"/>
                  </a:lnTo>
                  <a:lnTo>
                    <a:pt x="176" y="3"/>
                  </a:lnTo>
                  <a:lnTo>
                    <a:pt x="179" y="6"/>
                  </a:lnTo>
                  <a:lnTo>
                    <a:pt x="184" y="0"/>
                  </a:lnTo>
                  <a:lnTo>
                    <a:pt x="187" y="3"/>
                  </a:lnTo>
                  <a:lnTo>
                    <a:pt x="190" y="0"/>
                  </a:lnTo>
                  <a:lnTo>
                    <a:pt x="193" y="0"/>
                  </a:lnTo>
                  <a:lnTo>
                    <a:pt x="196" y="0"/>
                  </a:lnTo>
                  <a:lnTo>
                    <a:pt x="201" y="0"/>
                  </a:lnTo>
                  <a:lnTo>
                    <a:pt x="204" y="0"/>
                  </a:lnTo>
                  <a:lnTo>
                    <a:pt x="207" y="0"/>
                  </a:lnTo>
                  <a:lnTo>
                    <a:pt x="210" y="3"/>
                  </a:lnTo>
                  <a:lnTo>
                    <a:pt x="213" y="0"/>
                  </a:lnTo>
                  <a:lnTo>
                    <a:pt x="219" y="0"/>
                  </a:lnTo>
                  <a:lnTo>
                    <a:pt x="219" y="3"/>
                  </a:lnTo>
                  <a:lnTo>
                    <a:pt x="216" y="6"/>
                  </a:lnTo>
                  <a:lnTo>
                    <a:pt x="216" y="9"/>
                  </a:lnTo>
                  <a:lnTo>
                    <a:pt x="216" y="34"/>
                  </a:lnTo>
                  <a:lnTo>
                    <a:pt x="207" y="43"/>
                  </a:lnTo>
                  <a:lnTo>
                    <a:pt x="207" y="46"/>
                  </a:lnTo>
                  <a:lnTo>
                    <a:pt x="207" y="54"/>
                  </a:lnTo>
                  <a:lnTo>
                    <a:pt x="216" y="57"/>
                  </a:lnTo>
                  <a:lnTo>
                    <a:pt x="216" y="66"/>
                  </a:lnTo>
                  <a:lnTo>
                    <a:pt x="227" y="71"/>
                  </a:lnTo>
                  <a:lnTo>
                    <a:pt x="233" y="97"/>
                  </a:lnTo>
                  <a:lnTo>
                    <a:pt x="230" y="97"/>
                  </a:lnTo>
                  <a:lnTo>
                    <a:pt x="230" y="100"/>
                  </a:lnTo>
                  <a:lnTo>
                    <a:pt x="230" y="103"/>
                  </a:lnTo>
                  <a:lnTo>
                    <a:pt x="236" y="105"/>
                  </a:lnTo>
                  <a:lnTo>
                    <a:pt x="236" y="114"/>
                  </a:lnTo>
                  <a:lnTo>
                    <a:pt x="238" y="117"/>
                  </a:lnTo>
                  <a:lnTo>
                    <a:pt x="236" y="125"/>
                  </a:lnTo>
                  <a:lnTo>
                    <a:pt x="238" y="131"/>
                  </a:lnTo>
                  <a:lnTo>
                    <a:pt x="236" y="137"/>
                  </a:lnTo>
                  <a:lnTo>
                    <a:pt x="236" y="140"/>
                  </a:lnTo>
                  <a:lnTo>
                    <a:pt x="236" y="148"/>
                  </a:lnTo>
                  <a:lnTo>
                    <a:pt x="230" y="151"/>
                  </a:lnTo>
                  <a:lnTo>
                    <a:pt x="230" y="154"/>
                  </a:lnTo>
                  <a:lnTo>
                    <a:pt x="230" y="157"/>
                  </a:lnTo>
                  <a:lnTo>
                    <a:pt x="241" y="165"/>
                  </a:lnTo>
                  <a:lnTo>
                    <a:pt x="241" y="171"/>
                  </a:lnTo>
                  <a:lnTo>
                    <a:pt x="244" y="177"/>
                  </a:lnTo>
                  <a:lnTo>
                    <a:pt x="244" y="179"/>
                  </a:lnTo>
                  <a:lnTo>
                    <a:pt x="247" y="177"/>
                  </a:lnTo>
                  <a:lnTo>
                    <a:pt x="253" y="179"/>
                  </a:lnTo>
                  <a:lnTo>
                    <a:pt x="255" y="179"/>
                  </a:lnTo>
                  <a:lnTo>
                    <a:pt x="261" y="185"/>
                  </a:lnTo>
                  <a:lnTo>
                    <a:pt x="264" y="191"/>
                  </a:lnTo>
                  <a:lnTo>
                    <a:pt x="253" y="196"/>
                  </a:lnTo>
                  <a:lnTo>
                    <a:pt x="244" y="202"/>
                  </a:lnTo>
                  <a:lnTo>
                    <a:pt x="236" y="205"/>
                  </a:lnTo>
                  <a:lnTo>
                    <a:pt x="230" y="211"/>
                  </a:lnTo>
                  <a:lnTo>
                    <a:pt x="221" y="216"/>
                  </a:lnTo>
                  <a:lnTo>
                    <a:pt x="207" y="225"/>
                  </a:lnTo>
                  <a:lnTo>
                    <a:pt x="199" y="231"/>
                  </a:lnTo>
                  <a:lnTo>
                    <a:pt x="190" y="239"/>
                  </a:lnTo>
                  <a:lnTo>
                    <a:pt x="182" y="245"/>
                  </a:lnTo>
                  <a:lnTo>
                    <a:pt x="176" y="245"/>
                  </a:lnTo>
                  <a:lnTo>
                    <a:pt x="167" y="248"/>
                  </a:lnTo>
                  <a:lnTo>
                    <a:pt x="156" y="250"/>
                  </a:lnTo>
                  <a:lnTo>
                    <a:pt x="153" y="250"/>
                  </a:lnTo>
                  <a:lnTo>
                    <a:pt x="150" y="239"/>
                  </a:lnTo>
                  <a:lnTo>
                    <a:pt x="142" y="236"/>
                  </a:lnTo>
                  <a:lnTo>
                    <a:pt x="139" y="233"/>
                  </a:lnTo>
                  <a:lnTo>
                    <a:pt x="136" y="233"/>
                  </a:lnTo>
                  <a:lnTo>
                    <a:pt x="133" y="233"/>
                  </a:lnTo>
                  <a:lnTo>
                    <a:pt x="133" y="231"/>
                  </a:lnTo>
                  <a:lnTo>
                    <a:pt x="128" y="231"/>
                  </a:lnTo>
                  <a:lnTo>
                    <a:pt x="128" y="225"/>
                  </a:lnTo>
                  <a:lnTo>
                    <a:pt x="125" y="225"/>
                  </a:lnTo>
                  <a:lnTo>
                    <a:pt x="122" y="222"/>
                  </a:lnTo>
                  <a:lnTo>
                    <a:pt x="113" y="213"/>
                  </a:lnTo>
                  <a:lnTo>
                    <a:pt x="105" y="211"/>
                  </a:lnTo>
                  <a:lnTo>
                    <a:pt x="96" y="202"/>
                  </a:lnTo>
                  <a:lnTo>
                    <a:pt x="88" y="196"/>
                  </a:lnTo>
                  <a:lnTo>
                    <a:pt x="76" y="191"/>
                  </a:lnTo>
                  <a:lnTo>
                    <a:pt x="71" y="188"/>
                  </a:lnTo>
                  <a:lnTo>
                    <a:pt x="62" y="182"/>
                  </a:lnTo>
                  <a:lnTo>
                    <a:pt x="54" y="177"/>
                  </a:lnTo>
                  <a:lnTo>
                    <a:pt x="48" y="171"/>
                  </a:lnTo>
                  <a:lnTo>
                    <a:pt x="39" y="165"/>
                  </a:lnTo>
                  <a:lnTo>
                    <a:pt x="31" y="159"/>
                  </a:lnTo>
                  <a:lnTo>
                    <a:pt x="22" y="154"/>
                  </a:lnTo>
                  <a:lnTo>
                    <a:pt x="14" y="148"/>
                  </a:lnTo>
                  <a:lnTo>
                    <a:pt x="5" y="142"/>
                  </a:lnTo>
                  <a:lnTo>
                    <a:pt x="0" y="137"/>
                  </a:lnTo>
                  <a:lnTo>
                    <a:pt x="0" y="134"/>
                  </a:lnTo>
                  <a:lnTo>
                    <a:pt x="0" y="122"/>
                  </a:lnTo>
                  <a:lnTo>
                    <a:pt x="8" y="117"/>
                  </a:lnTo>
                  <a:lnTo>
                    <a:pt x="11" y="111"/>
                  </a:lnTo>
                  <a:lnTo>
                    <a:pt x="17" y="111"/>
                  </a:lnTo>
                  <a:lnTo>
                    <a:pt x="28" y="108"/>
                  </a:lnTo>
                  <a:lnTo>
                    <a:pt x="31" y="108"/>
                  </a:lnTo>
                  <a:lnTo>
                    <a:pt x="37" y="108"/>
                  </a:lnTo>
                  <a:lnTo>
                    <a:pt x="45" y="105"/>
                  </a:lnTo>
                  <a:lnTo>
                    <a:pt x="48" y="97"/>
                  </a:lnTo>
                  <a:lnTo>
                    <a:pt x="62" y="91"/>
                  </a:lnTo>
                  <a:lnTo>
                    <a:pt x="65" y="88"/>
                  </a:lnTo>
                  <a:lnTo>
                    <a:pt x="62" y="83"/>
                  </a:lnTo>
                  <a:lnTo>
                    <a:pt x="62" y="80"/>
                  </a:lnTo>
                  <a:lnTo>
                    <a:pt x="74" y="77"/>
                  </a:lnTo>
                  <a:lnTo>
                    <a:pt x="76" y="74"/>
                  </a:lnTo>
                  <a:lnTo>
                    <a:pt x="93" y="71"/>
                  </a:lnTo>
                  <a:lnTo>
                    <a:pt x="93" y="68"/>
                  </a:lnTo>
                  <a:lnTo>
                    <a:pt x="96" y="66"/>
                  </a:lnTo>
                  <a:lnTo>
                    <a:pt x="96" y="63"/>
                  </a:lnTo>
                  <a:lnTo>
                    <a:pt x="93" y="63"/>
                  </a:lnTo>
                  <a:lnTo>
                    <a:pt x="91" y="60"/>
                  </a:lnTo>
                  <a:lnTo>
                    <a:pt x="91" y="43"/>
                  </a:lnTo>
                  <a:lnTo>
                    <a:pt x="91" y="40"/>
                  </a:lnTo>
                  <a:lnTo>
                    <a:pt x="91" y="37"/>
                  </a:lnTo>
                  <a:lnTo>
                    <a:pt x="88" y="37"/>
                  </a:lnTo>
                  <a:lnTo>
                    <a:pt x="88" y="34"/>
                  </a:lnTo>
                  <a:lnTo>
                    <a:pt x="85" y="29"/>
                  </a:lnTo>
                  <a:lnTo>
                    <a:pt x="82" y="2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8" name="Freeform 2666">
              <a:extLst>
                <a:ext uri="{FF2B5EF4-FFF2-40B4-BE49-F238E27FC236}">
                  <a16:creationId xmlns:a16="http://schemas.microsoft.com/office/drawing/2014/main" id="{589FD0FB-F5F8-6EEE-2E7C-48EEA1293AE5}"/>
                </a:ext>
              </a:extLst>
            </p:cNvPr>
            <p:cNvSpPr>
              <a:spLocks/>
            </p:cNvSpPr>
            <p:nvPr/>
          </p:nvSpPr>
          <p:spPr bwMode="gray">
            <a:xfrm>
              <a:off x="3872994" y="1691025"/>
              <a:ext cx="118272" cy="64320"/>
            </a:xfrm>
            <a:custGeom>
              <a:avLst/>
              <a:gdLst>
                <a:gd name="T0" fmla="*/ 11 w 57"/>
                <a:gd name="T1" fmla="*/ 31 h 31"/>
                <a:gd name="T2" fmla="*/ 8 w 57"/>
                <a:gd name="T3" fmla="*/ 25 h 31"/>
                <a:gd name="T4" fmla="*/ 8 w 57"/>
                <a:gd name="T5" fmla="*/ 22 h 31"/>
                <a:gd name="T6" fmla="*/ 3 w 57"/>
                <a:gd name="T7" fmla="*/ 22 h 31"/>
                <a:gd name="T8" fmla="*/ 3 w 57"/>
                <a:gd name="T9" fmla="*/ 25 h 31"/>
                <a:gd name="T10" fmla="*/ 0 w 57"/>
                <a:gd name="T11" fmla="*/ 28 h 31"/>
                <a:gd name="T12" fmla="*/ 0 w 57"/>
                <a:gd name="T13" fmla="*/ 22 h 31"/>
                <a:gd name="T14" fmla="*/ 0 w 57"/>
                <a:gd name="T15" fmla="*/ 19 h 31"/>
                <a:gd name="T16" fmla="*/ 3 w 57"/>
                <a:gd name="T17" fmla="*/ 17 h 31"/>
                <a:gd name="T18" fmla="*/ 6 w 57"/>
                <a:gd name="T19" fmla="*/ 14 h 31"/>
                <a:gd name="T20" fmla="*/ 8 w 57"/>
                <a:gd name="T21" fmla="*/ 11 h 31"/>
                <a:gd name="T22" fmla="*/ 11 w 57"/>
                <a:gd name="T23" fmla="*/ 8 h 31"/>
                <a:gd name="T24" fmla="*/ 11 w 57"/>
                <a:gd name="T25" fmla="*/ 5 h 31"/>
                <a:gd name="T26" fmla="*/ 14 w 57"/>
                <a:gd name="T27" fmla="*/ 5 h 31"/>
                <a:gd name="T28" fmla="*/ 17 w 57"/>
                <a:gd name="T29" fmla="*/ 2 h 31"/>
                <a:gd name="T30" fmla="*/ 20 w 57"/>
                <a:gd name="T31" fmla="*/ 2 h 31"/>
                <a:gd name="T32" fmla="*/ 23 w 57"/>
                <a:gd name="T33" fmla="*/ 5 h 31"/>
                <a:gd name="T34" fmla="*/ 26 w 57"/>
                <a:gd name="T35" fmla="*/ 2 h 31"/>
                <a:gd name="T36" fmla="*/ 31 w 57"/>
                <a:gd name="T37" fmla="*/ 2 h 31"/>
                <a:gd name="T38" fmla="*/ 34 w 57"/>
                <a:gd name="T39" fmla="*/ 2 h 31"/>
                <a:gd name="T40" fmla="*/ 37 w 57"/>
                <a:gd name="T41" fmla="*/ 0 h 31"/>
                <a:gd name="T42" fmla="*/ 40 w 57"/>
                <a:gd name="T43" fmla="*/ 2 h 31"/>
                <a:gd name="T44" fmla="*/ 43 w 57"/>
                <a:gd name="T45" fmla="*/ 5 h 31"/>
                <a:gd name="T46" fmla="*/ 45 w 57"/>
                <a:gd name="T47" fmla="*/ 5 h 31"/>
                <a:gd name="T48" fmla="*/ 45 w 57"/>
                <a:gd name="T49" fmla="*/ 11 h 31"/>
                <a:gd name="T50" fmla="*/ 43 w 57"/>
                <a:gd name="T51" fmla="*/ 11 h 31"/>
                <a:gd name="T52" fmla="*/ 45 w 57"/>
                <a:gd name="T53" fmla="*/ 11 h 31"/>
                <a:gd name="T54" fmla="*/ 48 w 57"/>
                <a:gd name="T55" fmla="*/ 11 h 31"/>
                <a:gd name="T56" fmla="*/ 48 w 57"/>
                <a:gd name="T57" fmla="*/ 17 h 31"/>
                <a:gd name="T58" fmla="*/ 51 w 57"/>
                <a:gd name="T59" fmla="*/ 17 h 31"/>
                <a:gd name="T60" fmla="*/ 51 w 57"/>
                <a:gd name="T61" fmla="*/ 14 h 31"/>
                <a:gd name="T62" fmla="*/ 54 w 57"/>
                <a:gd name="T63" fmla="*/ 14 h 31"/>
                <a:gd name="T64" fmla="*/ 57 w 57"/>
                <a:gd name="T65" fmla="*/ 17 h 31"/>
                <a:gd name="T66" fmla="*/ 57 w 57"/>
                <a:gd name="T67" fmla="*/ 19 h 31"/>
                <a:gd name="T68" fmla="*/ 51 w 57"/>
                <a:gd name="T69" fmla="*/ 22 h 31"/>
                <a:gd name="T70" fmla="*/ 51 w 57"/>
                <a:gd name="T71" fmla="*/ 25 h 31"/>
                <a:gd name="T72" fmla="*/ 48 w 57"/>
                <a:gd name="T73" fmla="*/ 25 h 31"/>
                <a:gd name="T74" fmla="*/ 45 w 57"/>
                <a:gd name="T75" fmla="*/ 22 h 31"/>
                <a:gd name="T76" fmla="*/ 43 w 57"/>
                <a:gd name="T77" fmla="*/ 25 h 31"/>
                <a:gd name="T78" fmla="*/ 37 w 57"/>
                <a:gd name="T79" fmla="*/ 25 h 31"/>
                <a:gd name="T80" fmla="*/ 37 w 57"/>
                <a:gd name="T81" fmla="*/ 31 h 31"/>
                <a:gd name="T82" fmla="*/ 34 w 57"/>
                <a:gd name="T83" fmla="*/ 31 h 31"/>
                <a:gd name="T84" fmla="*/ 34 w 57"/>
                <a:gd name="T85" fmla="*/ 28 h 31"/>
                <a:gd name="T86" fmla="*/ 31 w 57"/>
                <a:gd name="T87" fmla="*/ 25 h 31"/>
                <a:gd name="T88" fmla="*/ 28 w 57"/>
                <a:gd name="T89" fmla="*/ 22 h 31"/>
                <a:gd name="T90" fmla="*/ 26 w 57"/>
                <a:gd name="T91" fmla="*/ 25 h 31"/>
                <a:gd name="T92" fmla="*/ 23 w 57"/>
                <a:gd name="T93" fmla="*/ 28 h 31"/>
                <a:gd name="T94" fmla="*/ 20 w 57"/>
                <a:gd name="T95" fmla="*/ 28 h 31"/>
                <a:gd name="T96" fmla="*/ 17 w 57"/>
                <a:gd name="T97" fmla="*/ 28 h 31"/>
                <a:gd name="T98" fmla="*/ 11 w 57"/>
                <a:gd name="T9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7" h="31">
                  <a:moveTo>
                    <a:pt x="11" y="31"/>
                  </a:moveTo>
                  <a:lnTo>
                    <a:pt x="8" y="25"/>
                  </a:lnTo>
                  <a:lnTo>
                    <a:pt x="8" y="22"/>
                  </a:lnTo>
                  <a:lnTo>
                    <a:pt x="3" y="22"/>
                  </a:lnTo>
                  <a:lnTo>
                    <a:pt x="3" y="25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3" y="17"/>
                  </a:lnTo>
                  <a:lnTo>
                    <a:pt x="6" y="14"/>
                  </a:lnTo>
                  <a:lnTo>
                    <a:pt x="8" y="11"/>
                  </a:lnTo>
                  <a:lnTo>
                    <a:pt x="11" y="8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7" y="2"/>
                  </a:lnTo>
                  <a:lnTo>
                    <a:pt x="20" y="2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1" y="2"/>
                  </a:lnTo>
                  <a:lnTo>
                    <a:pt x="34" y="2"/>
                  </a:lnTo>
                  <a:lnTo>
                    <a:pt x="37" y="0"/>
                  </a:lnTo>
                  <a:lnTo>
                    <a:pt x="40" y="2"/>
                  </a:lnTo>
                  <a:lnTo>
                    <a:pt x="43" y="5"/>
                  </a:lnTo>
                  <a:lnTo>
                    <a:pt x="45" y="5"/>
                  </a:lnTo>
                  <a:lnTo>
                    <a:pt x="45" y="11"/>
                  </a:lnTo>
                  <a:lnTo>
                    <a:pt x="43" y="11"/>
                  </a:lnTo>
                  <a:lnTo>
                    <a:pt x="45" y="11"/>
                  </a:lnTo>
                  <a:lnTo>
                    <a:pt x="48" y="11"/>
                  </a:lnTo>
                  <a:lnTo>
                    <a:pt x="48" y="17"/>
                  </a:lnTo>
                  <a:lnTo>
                    <a:pt x="51" y="17"/>
                  </a:lnTo>
                  <a:lnTo>
                    <a:pt x="51" y="14"/>
                  </a:lnTo>
                  <a:lnTo>
                    <a:pt x="54" y="14"/>
                  </a:lnTo>
                  <a:lnTo>
                    <a:pt x="57" y="17"/>
                  </a:lnTo>
                  <a:lnTo>
                    <a:pt x="57" y="19"/>
                  </a:lnTo>
                  <a:lnTo>
                    <a:pt x="51" y="22"/>
                  </a:lnTo>
                  <a:lnTo>
                    <a:pt x="51" y="25"/>
                  </a:lnTo>
                  <a:lnTo>
                    <a:pt x="48" y="25"/>
                  </a:lnTo>
                  <a:lnTo>
                    <a:pt x="45" y="22"/>
                  </a:lnTo>
                  <a:lnTo>
                    <a:pt x="43" y="25"/>
                  </a:lnTo>
                  <a:lnTo>
                    <a:pt x="37" y="25"/>
                  </a:lnTo>
                  <a:lnTo>
                    <a:pt x="37" y="31"/>
                  </a:lnTo>
                  <a:lnTo>
                    <a:pt x="34" y="31"/>
                  </a:lnTo>
                  <a:lnTo>
                    <a:pt x="34" y="28"/>
                  </a:lnTo>
                  <a:lnTo>
                    <a:pt x="31" y="25"/>
                  </a:lnTo>
                  <a:lnTo>
                    <a:pt x="28" y="22"/>
                  </a:lnTo>
                  <a:lnTo>
                    <a:pt x="26" y="25"/>
                  </a:lnTo>
                  <a:lnTo>
                    <a:pt x="23" y="28"/>
                  </a:lnTo>
                  <a:lnTo>
                    <a:pt x="20" y="28"/>
                  </a:lnTo>
                  <a:lnTo>
                    <a:pt x="17" y="28"/>
                  </a:lnTo>
                  <a:lnTo>
                    <a:pt x="11" y="31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9" name="Freeform 2667">
              <a:extLst>
                <a:ext uri="{FF2B5EF4-FFF2-40B4-BE49-F238E27FC236}">
                  <a16:creationId xmlns:a16="http://schemas.microsoft.com/office/drawing/2014/main" id="{44B3CABA-9411-523F-E7D7-6B1065EEBB8E}"/>
                </a:ext>
              </a:extLst>
            </p:cNvPr>
            <p:cNvSpPr>
              <a:spLocks/>
            </p:cNvSpPr>
            <p:nvPr/>
          </p:nvSpPr>
          <p:spPr bwMode="gray">
            <a:xfrm>
              <a:off x="3742273" y="1985648"/>
              <a:ext cx="12450" cy="6224"/>
            </a:xfrm>
            <a:custGeom>
              <a:avLst/>
              <a:gdLst>
                <a:gd name="T0" fmla="*/ 3 w 6"/>
                <a:gd name="T1" fmla="*/ 0 h 3"/>
                <a:gd name="T2" fmla="*/ 6 w 6"/>
                <a:gd name="T3" fmla="*/ 0 h 3"/>
                <a:gd name="T4" fmla="*/ 6 w 6"/>
                <a:gd name="T5" fmla="*/ 3 h 3"/>
                <a:gd name="T6" fmla="*/ 6 w 6"/>
                <a:gd name="T7" fmla="*/ 0 h 3"/>
                <a:gd name="T8" fmla="*/ 6 w 6"/>
                <a:gd name="T9" fmla="*/ 0 h 3"/>
                <a:gd name="T10" fmla="*/ 3 w 6"/>
                <a:gd name="T11" fmla="*/ 3 h 3"/>
                <a:gd name="T12" fmla="*/ 0 w 6"/>
                <a:gd name="T13" fmla="*/ 0 h 3"/>
                <a:gd name="T14" fmla="*/ 3 w 6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6" y="0"/>
                  </a:lnTo>
                  <a:lnTo>
                    <a:pt x="6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0" name="Freeform 2668">
              <a:extLst>
                <a:ext uri="{FF2B5EF4-FFF2-40B4-BE49-F238E27FC236}">
                  <a16:creationId xmlns:a16="http://schemas.microsoft.com/office/drawing/2014/main" id="{AE66DAF5-CA1A-072E-3BFC-CEA6C9C90BAA}"/>
                </a:ext>
              </a:extLst>
            </p:cNvPr>
            <p:cNvSpPr>
              <a:spLocks/>
            </p:cNvSpPr>
            <p:nvPr/>
          </p:nvSpPr>
          <p:spPr bwMode="gray">
            <a:xfrm>
              <a:off x="3742273" y="1973199"/>
              <a:ext cx="12450" cy="12449"/>
            </a:xfrm>
            <a:custGeom>
              <a:avLst/>
              <a:gdLst>
                <a:gd name="T0" fmla="*/ 3 w 6"/>
                <a:gd name="T1" fmla="*/ 6 h 6"/>
                <a:gd name="T2" fmla="*/ 0 w 6"/>
                <a:gd name="T3" fmla="*/ 3 h 6"/>
                <a:gd name="T4" fmla="*/ 0 w 6"/>
                <a:gd name="T5" fmla="*/ 0 h 6"/>
                <a:gd name="T6" fmla="*/ 3 w 6"/>
                <a:gd name="T7" fmla="*/ 0 h 6"/>
                <a:gd name="T8" fmla="*/ 6 w 6"/>
                <a:gd name="T9" fmla="*/ 0 h 6"/>
                <a:gd name="T10" fmla="*/ 3 w 6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3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1" name="Freeform 2669">
              <a:extLst>
                <a:ext uri="{FF2B5EF4-FFF2-40B4-BE49-F238E27FC236}">
                  <a16:creationId xmlns:a16="http://schemas.microsoft.com/office/drawing/2014/main" id="{C49AD055-C795-ED63-D905-1C0D5F9EFC77}"/>
                </a:ext>
              </a:extLst>
            </p:cNvPr>
            <p:cNvSpPr>
              <a:spLocks/>
            </p:cNvSpPr>
            <p:nvPr/>
          </p:nvSpPr>
          <p:spPr bwMode="gray">
            <a:xfrm>
              <a:off x="3773397" y="1944152"/>
              <a:ext cx="29049" cy="22823"/>
            </a:xfrm>
            <a:custGeom>
              <a:avLst/>
              <a:gdLst>
                <a:gd name="T0" fmla="*/ 5 w 14"/>
                <a:gd name="T1" fmla="*/ 8 h 11"/>
                <a:gd name="T2" fmla="*/ 2 w 14"/>
                <a:gd name="T3" fmla="*/ 8 h 11"/>
                <a:gd name="T4" fmla="*/ 0 w 14"/>
                <a:gd name="T5" fmla="*/ 8 h 11"/>
                <a:gd name="T6" fmla="*/ 0 w 14"/>
                <a:gd name="T7" fmla="*/ 5 h 11"/>
                <a:gd name="T8" fmla="*/ 2 w 14"/>
                <a:gd name="T9" fmla="*/ 5 h 11"/>
                <a:gd name="T10" fmla="*/ 5 w 14"/>
                <a:gd name="T11" fmla="*/ 3 h 11"/>
                <a:gd name="T12" fmla="*/ 11 w 14"/>
                <a:gd name="T13" fmla="*/ 0 h 11"/>
                <a:gd name="T14" fmla="*/ 11 w 14"/>
                <a:gd name="T15" fmla="*/ 3 h 11"/>
                <a:gd name="T16" fmla="*/ 8 w 14"/>
                <a:gd name="T17" fmla="*/ 3 h 11"/>
                <a:gd name="T18" fmla="*/ 11 w 14"/>
                <a:gd name="T19" fmla="*/ 3 h 11"/>
                <a:gd name="T20" fmla="*/ 11 w 14"/>
                <a:gd name="T21" fmla="*/ 5 h 11"/>
                <a:gd name="T22" fmla="*/ 14 w 14"/>
                <a:gd name="T23" fmla="*/ 5 h 11"/>
                <a:gd name="T24" fmla="*/ 14 w 14"/>
                <a:gd name="T25" fmla="*/ 8 h 11"/>
                <a:gd name="T26" fmla="*/ 11 w 14"/>
                <a:gd name="T27" fmla="*/ 8 h 11"/>
                <a:gd name="T28" fmla="*/ 11 w 14"/>
                <a:gd name="T29" fmla="*/ 11 h 11"/>
                <a:gd name="T30" fmla="*/ 8 w 14"/>
                <a:gd name="T31" fmla="*/ 11 h 11"/>
                <a:gd name="T32" fmla="*/ 5 w 14"/>
                <a:gd name="T33" fmla="*/ 11 h 11"/>
                <a:gd name="T34" fmla="*/ 5 w 14"/>
                <a:gd name="T35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1">
                  <a:moveTo>
                    <a:pt x="5" y="8"/>
                  </a:moveTo>
                  <a:lnTo>
                    <a:pt x="2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2" y="5"/>
                  </a:lnTo>
                  <a:lnTo>
                    <a:pt x="5" y="3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5" y="11"/>
                  </a:lnTo>
                  <a:lnTo>
                    <a:pt x="5" y="8"/>
                  </a:lnTo>
                  <a:close/>
                </a:path>
              </a:pathLst>
            </a:custGeom>
            <a:solidFill>
              <a:srgbClr val="0D29F9"/>
            </a:solidFill>
            <a:ln w="9525">
              <a:solidFill>
                <a:srgbClr val="0D29F9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54" name="Freeform 2670">
              <a:extLst>
                <a:ext uri="{FF2B5EF4-FFF2-40B4-BE49-F238E27FC236}">
                  <a16:creationId xmlns:a16="http://schemas.microsoft.com/office/drawing/2014/main" id="{B49DB4B5-F614-A972-768B-2AFE36B5A9AC}"/>
                </a:ext>
              </a:extLst>
            </p:cNvPr>
            <p:cNvSpPr>
              <a:spLocks/>
            </p:cNvSpPr>
            <p:nvPr/>
          </p:nvSpPr>
          <p:spPr bwMode="gray">
            <a:xfrm>
              <a:off x="3808671" y="1944152"/>
              <a:ext cx="16599" cy="6224"/>
            </a:xfrm>
            <a:custGeom>
              <a:avLst/>
              <a:gdLst>
                <a:gd name="T0" fmla="*/ 0 w 8"/>
                <a:gd name="T1" fmla="*/ 0 h 3"/>
                <a:gd name="T2" fmla="*/ 0 w 8"/>
                <a:gd name="T3" fmla="*/ 3 h 3"/>
                <a:gd name="T4" fmla="*/ 3 w 8"/>
                <a:gd name="T5" fmla="*/ 3 h 3"/>
                <a:gd name="T6" fmla="*/ 5 w 8"/>
                <a:gd name="T7" fmla="*/ 3 h 3"/>
                <a:gd name="T8" fmla="*/ 8 w 8"/>
                <a:gd name="T9" fmla="*/ 3 h 3"/>
                <a:gd name="T10" fmla="*/ 5 w 8"/>
                <a:gd name="T11" fmla="*/ 0 h 3"/>
                <a:gd name="T12" fmla="*/ 0 w 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8" y="3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55" name="Freeform 2671">
              <a:extLst>
                <a:ext uri="{FF2B5EF4-FFF2-40B4-BE49-F238E27FC236}">
                  <a16:creationId xmlns:a16="http://schemas.microsoft.com/office/drawing/2014/main" id="{367F73E7-A451-93C5-44C7-9486DB8E68D7}"/>
                </a:ext>
              </a:extLst>
            </p:cNvPr>
            <p:cNvSpPr>
              <a:spLocks/>
            </p:cNvSpPr>
            <p:nvPr/>
          </p:nvSpPr>
          <p:spPr bwMode="gray">
            <a:xfrm>
              <a:off x="3460081" y="1825888"/>
              <a:ext cx="336141" cy="240678"/>
            </a:xfrm>
            <a:custGeom>
              <a:avLst/>
              <a:gdLst>
                <a:gd name="T0" fmla="*/ 91 w 162"/>
                <a:gd name="T1" fmla="*/ 8 h 116"/>
                <a:gd name="T2" fmla="*/ 82 w 162"/>
                <a:gd name="T3" fmla="*/ 6 h 116"/>
                <a:gd name="T4" fmla="*/ 74 w 162"/>
                <a:gd name="T5" fmla="*/ 6 h 116"/>
                <a:gd name="T6" fmla="*/ 65 w 162"/>
                <a:gd name="T7" fmla="*/ 6 h 116"/>
                <a:gd name="T8" fmla="*/ 48 w 162"/>
                <a:gd name="T9" fmla="*/ 3 h 116"/>
                <a:gd name="T10" fmla="*/ 28 w 162"/>
                <a:gd name="T11" fmla="*/ 3 h 116"/>
                <a:gd name="T12" fmla="*/ 20 w 162"/>
                <a:gd name="T13" fmla="*/ 0 h 116"/>
                <a:gd name="T14" fmla="*/ 17 w 162"/>
                <a:gd name="T15" fmla="*/ 3 h 116"/>
                <a:gd name="T16" fmla="*/ 14 w 162"/>
                <a:gd name="T17" fmla="*/ 8 h 116"/>
                <a:gd name="T18" fmla="*/ 8 w 162"/>
                <a:gd name="T19" fmla="*/ 8 h 116"/>
                <a:gd name="T20" fmla="*/ 0 w 162"/>
                <a:gd name="T21" fmla="*/ 14 h 116"/>
                <a:gd name="T22" fmla="*/ 6 w 162"/>
                <a:gd name="T23" fmla="*/ 17 h 116"/>
                <a:gd name="T24" fmla="*/ 6 w 162"/>
                <a:gd name="T25" fmla="*/ 23 h 116"/>
                <a:gd name="T26" fmla="*/ 6 w 162"/>
                <a:gd name="T27" fmla="*/ 28 h 116"/>
                <a:gd name="T28" fmla="*/ 14 w 162"/>
                <a:gd name="T29" fmla="*/ 26 h 116"/>
                <a:gd name="T30" fmla="*/ 20 w 162"/>
                <a:gd name="T31" fmla="*/ 28 h 116"/>
                <a:gd name="T32" fmla="*/ 28 w 162"/>
                <a:gd name="T33" fmla="*/ 28 h 116"/>
                <a:gd name="T34" fmla="*/ 40 w 162"/>
                <a:gd name="T35" fmla="*/ 34 h 116"/>
                <a:gd name="T36" fmla="*/ 31 w 162"/>
                <a:gd name="T37" fmla="*/ 43 h 116"/>
                <a:gd name="T38" fmla="*/ 31 w 162"/>
                <a:gd name="T39" fmla="*/ 54 h 116"/>
                <a:gd name="T40" fmla="*/ 28 w 162"/>
                <a:gd name="T41" fmla="*/ 71 h 116"/>
                <a:gd name="T42" fmla="*/ 31 w 162"/>
                <a:gd name="T43" fmla="*/ 85 h 116"/>
                <a:gd name="T44" fmla="*/ 26 w 162"/>
                <a:gd name="T45" fmla="*/ 99 h 116"/>
                <a:gd name="T46" fmla="*/ 34 w 162"/>
                <a:gd name="T47" fmla="*/ 99 h 116"/>
                <a:gd name="T48" fmla="*/ 40 w 162"/>
                <a:gd name="T49" fmla="*/ 111 h 116"/>
                <a:gd name="T50" fmla="*/ 48 w 162"/>
                <a:gd name="T51" fmla="*/ 116 h 116"/>
                <a:gd name="T52" fmla="*/ 60 w 162"/>
                <a:gd name="T53" fmla="*/ 111 h 116"/>
                <a:gd name="T54" fmla="*/ 74 w 162"/>
                <a:gd name="T55" fmla="*/ 108 h 116"/>
                <a:gd name="T56" fmla="*/ 85 w 162"/>
                <a:gd name="T57" fmla="*/ 108 h 116"/>
                <a:gd name="T58" fmla="*/ 94 w 162"/>
                <a:gd name="T59" fmla="*/ 105 h 116"/>
                <a:gd name="T60" fmla="*/ 97 w 162"/>
                <a:gd name="T61" fmla="*/ 97 h 116"/>
                <a:gd name="T62" fmla="*/ 105 w 162"/>
                <a:gd name="T63" fmla="*/ 94 h 116"/>
                <a:gd name="T64" fmla="*/ 111 w 162"/>
                <a:gd name="T65" fmla="*/ 91 h 116"/>
                <a:gd name="T66" fmla="*/ 114 w 162"/>
                <a:gd name="T67" fmla="*/ 82 h 116"/>
                <a:gd name="T68" fmla="*/ 119 w 162"/>
                <a:gd name="T69" fmla="*/ 77 h 116"/>
                <a:gd name="T70" fmla="*/ 119 w 162"/>
                <a:gd name="T71" fmla="*/ 74 h 116"/>
                <a:gd name="T72" fmla="*/ 117 w 162"/>
                <a:gd name="T73" fmla="*/ 68 h 116"/>
                <a:gd name="T74" fmla="*/ 131 w 162"/>
                <a:gd name="T75" fmla="*/ 48 h 116"/>
                <a:gd name="T76" fmla="*/ 139 w 162"/>
                <a:gd name="T77" fmla="*/ 40 h 116"/>
                <a:gd name="T78" fmla="*/ 153 w 162"/>
                <a:gd name="T79" fmla="*/ 31 h 116"/>
                <a:gd name="T80" fmla="*/ 162 w 162"/>
                <a:gd name="T81" fmla="*/ 26 h 116"/>
                <a:gd name="T82" fmla="*/ 162 w 162"/>
                <a:gd name="T83" fmla="*/ 23 h 116"/>
                <a:gd name="T84" fmla="*/ 153 w 162"/>
                <a:gd name="T85" fmla="*/ 20 h 116"/>
                <a:gd name="T86" fmla="*/ 145 w 162"/>
                <a:gd name="T87" fmla="*/ 20 h 116"/>
                <a:gd name="T88" fmla="*/ 139 w 162"/>
                <a:gd name="T89" fmla="*/ 17 h 116"/>
                <a:gd name="T90" fmla="*/ 128 w 162"/>
                <a:gd name="T91" fmla="*/ 17 h 116"/>
                <a:gd name="T92" fmla="*/ 117 w 162"/>
                <a:gd name="T93" fmla="*/ 14 h 116"/>
                <a:gd name="T94" fmla="*/ 102 w 162"/>
                <a:gd name="T95" fmla="*/ 11 h 116"/>
                <a:gd name="T96" fmla="*/ 99 w 162"/>
                <a:gd name="T97" fmla="*/ 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2" h="116">
                  <a:moveTo>
                    <a:pt x="97" y="6"/>
                  </a:moveTo>
                  <a:lnTo>
                    <a:pt x="94" y="8"/>
                  </a:lnTo>
                  <a:lnTo>
                    <a:pt x="91" y="8"/>
                  </a:lnTo>
                  <a:lnTo>
                    <a:pt x="88" y="8"/>
                  </a:lnTo>
                  <a:lnTo>
                    <a:pt x="85" y="6"/>
                  </a:lnTo>
                  <a:lnTo>
                    <a:pt x="82" y="6"/>
                  </a:lnTo>
                  <a:lnTo>
                    <a:pt x="80" y="6"/>
                  </a:lnTo>
                  <a:lnTo>
                    <a:pt x="77" y="6"/>
                  </a:lnTo>
                  <a:lnTo>
                    <a:pt x="74" y="6"/>
                  </a:lnTo>
                  <a:lnTo>
                    <a:pt x="71" y="6"/>
                  </a:lnTo>
                  <a:lnTo>
                    <a:pt x="68" y="6"/>
                  </a:lnTo>
                  <a:lnTo>
                    <a:pt x="65" y="6"/>
                  </a:lnTo>
                  <a:lnTo>
                    <a:pt x="60" y="6"/>
                  </a:lnTo>
                  <a:lnTo>
                    <a:pt x="51" y="6"/>
                  </a:lnTo>
                  <a:lnTo>
                    <a:pt x="48" y="3"/>
                  </a:lnTo>
                  <a:lnTo>
                    <a:pt x="45" y="3"/>
                  </a:lnTo>
                  <a:lnTo>
                    <a:pt x="43" y="3"/>
                  </a:lnTo>
                  <a:lnTo>
                    <a:pt x="28" y="3"/>
                  </a:lnTo>
                  <a:lnTo>
                    <a:pt x="26" y="3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20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6"/>
                  </a:lnTo>
                  <a:lnTo>
                    <a:pt x="11" y="6"/>
                  </a:lnTo>
                  <a:lnTo>
                    <a:pt x="8" y="8"/>
                  </a:lnTo>
                  <a:lnTo>
                    <a:pt x="6" y="8"/>
                  </a:lnTo>
                  <a:lnTo>
                    <a:pt x="3" y="8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3" y="17"/>
                  </a:lnTo>
                  <a:lnTo>
                    <a:pt x="6" y="17"/>
                  </a:lnTo>
                  <a:lnTo>
                    <a:pt x="3" y="20"/>
                  </a:lnTo>
                  <a:lnTo>
                    <a:pt x="6" y="20"/>
                  </a:lnTo>
                  <a:lnTo>
                    <a:pt x="6" y="23"/>
                  </a:lnTo>
                  <a:lnTo>
                    <a:pt x="8" y="23"/>
                  </a:lnTo>
                  <a:lnTo>
                    <a:pt x="6" y="23"/>
                  </a:lnTo>
                  <a:lnTo>
                    <a:pt x="6" y="28"/>
                  </a:lnTo>
                  <a:lnTo>
                    <a:pt x="6" y="31"/>
                  </a:lnTo>
                  <a:lnTo>
                    <a:pt x="11" y="28"/>
                  </a:lnTo>
                  <a:lnTo>
                    <a:pt x="14" y="26"/>
                  </a:lnTo>
                  <a:lnTo>
                    <a:pt x="17" y="28"/>
                  </a:lnTo>
                  <a:lnTo>
                    <a:pt x="17" y="31"/>
                  </a:lnTo>
                  <a:lnTo>
                    <a:pt x="20" y="28"/>
                  </a:lnTo>
                  <a:lnTo>
                    <a:pt x="26" y="28"/>
                  </a:lnTo>
                  <a:lnTo>
                    <a:pt x="26" y="31"/>
                  </a:lnTo>
                  <a:lnTo>
                    <a:pt x="28" y="28"/>
                  </a:lnTo>
                  <a:lnTo>
                    <a:pt x="37" y="28"/>
                  </a:lnTo>
                  <a:lnTo>
                    <a:pt x="37" y="31"/>
                  </a:lnTo>
                  <a:lnTo>
                    <a:pt x="40" y="34"/>
                  </a:lnTo>
                  <a:lnTo>
                    <a:pt x="37" y="37"/>
                  </a:lnTo>
                  <a:lnTo>
                    <a:pt x="34" y="40"/>
                  </a:lnTo>
                  <a:lnTo>
                    <a:pt x="31" y="43"/>
                  </a:lnTo>
                  <a:lnTo>
                    <a:pt x="31" y="45"/>
                  </a:lnTo>
                  <a:lnTo>
                    <a:pt x="34" y="51"/>
                  </a:lnTo>
                  <a:lnTo>
                    <a:pt x="31" y="54"/>
                  </a:lnTo>
                  <a:lnTo>
                    <a:pt x="31" y="60"/>
                  </a:lnTo>
                  <a:lnTo>
                    <a:pt x="26" y="65"/>
                  </a:lnTo>
                  <a:lnTo>
                    <a:pt x="28" y="71"/>
                  </a:lnTo>
                  <a:lnTo>
                    <a:pt x="31" y="74"/>
                  </a:lnTo>
                  <a:lnTo>
                    <a:pt x="28" y="82"/>
                  </a:lnTo>
                  <a:lnTo>
                    <a:pt x="31" y="85"/>
                  </a:lnTo>
                  <a:lnTo>
                    <a:pt x="26" y="91"/>
                  </a:lnTo>
                  <a:lnTo>
                    <a:pt x="26" y="97"/>
                  </a:lnTo>
                  <a:lnTo>
                    <a:pt x="26" y="99"/>
                  </a:lnTo>
                  <a:lnTo>
                    <a:pt x="28" y="99"/>
                  </a:lnTo>
                  <a:lnTo>
                    <a:pt x="31" y="99"/>
                  </a:lnTo>
                  <a:lnTo>
                    <a:pt x="34" y="99"/>
                  </a:lnTo>
                  <a:lnTo>
                    <a:pt x="40" y="105"/>
                  </a:lnTo>
                  <a:lnTo>
                    <a:pt x="40" y="108"/>
                  </a:lnTo>
                  <a:lnTo>
                    <a:pt x="40" y="111"/>
                  </a:lnTo>
                  <a:lnTo>
                    <a:pt x="43" y="114"/>
                  </a:lnTo>
                  <a:lnTo>
                    <a:pt x="45" y="116"/>
                  </a:lnTo>
                  <a:lnTo>
                    <a:pt x="48" y="116"/>
                  </a:lnTo>
                  <a:lnTo>
                    <a:pt x="51" y="116"/>
                  </a:lnTo>
                  <a:lnTo>
                    <a:pt x="54" y="111"/>
                  </a:lnTo>
                  <a:lnTo>
                    <a:pt x="60" y="111"/>
                  </a:lnTo>
                  <a:lnTo>
                    <a:pt x="62" y="108"/>
                  </a:lnTo>
                  <a:lnTo>
                    <a:pt x="65" y="108"/>
                  </a:lnTo>
                  <a:lnTo>
                    <a:pt x="74" y="108"/>
                  </a:lnTo>
                  <a:lnTo>
                    <a:pt x="77" y="108"/>
                  </a:lnTo>
                  <a:lnTo>
                    <a:pt x="82" y="108"/>
                  </a:lnTo>
                  <a:lnTo>
                    <a:pt x="85" y="108"/>
                  </a:lnTo>
                  <a:lnTo>
                    <a:pt x="91" y="105"/>
                  </a:lnTo>
                  <a:lnTo>
                    <a:pt x="94" y="108"/>
                  </a:lnTo>
                  <a:lnTo>
                    <a:pt x="94" y="105"/>
                  </a:lnTo>
                  <a:lnTo>
                    <a:pt x="97" y="102"/>
                  </a:lnTo>
                  <a:lnTo>
                    <a:pt x="97" y="99"/>
                  </a:lnTo>
                  <a:lnTo>
                    <a:pt x="97" y="97"/>
                  </a:lnTo>
                  <a:lnTo>
                    <a:pt x="102" y="97"/>
                  </a:lnTo>
                  <a:lnTo>
                    <a:pt x="102" y="94"/>
                  </a:lnTo>
                  <a:lnTo>
                    <a:pt x="105" y="94"/>
                  </a:lnTo>
                  <a:lnTo>
                    <a:pt x="108" y="94"/>
                  </a:lnTo>
                  <a:lnTo>
                    <a:pt x="111" y="94"/>
                  </a:lnTo>
                  <a:lnTo>
                    <a:pt x="111" y="91"/>
                  </a:lnTo>
                  <a:lnTo>
                    <a:pt x="111" y="88"/>
                  </a:lnTo>
                  <a:lnTo>
                    <a:pt x="114" y="85"/>
                  </a:lnTo>
                  <a:lnTo>
                    <a:pt x="114" y="82"/>
                  </a:lnTo>
                  <a:lnTo>
                    <a:pt x="117" y="82"/>
                  </a:lnTo>
                  <a:lnTo>
                    <a:pt x="119" y="80"/>
                  </a:lnTo>
                  <a:lnTo>
                    <a:pt x="119" y="77"/>
                  </a:lnTo>
                  <a:lnTo>
                    <a:pt x="122" y="77"/>
                  </a:lnTo>
                  <a:lnTo>
                    <a:pt x="122" y="74"/>
                  </a:lnTo>
                  <a:lnTo>
                    <a:pt x="119" y="74"/>
                  </a:lnTo>
                  <a:lnTo>
                    <a:pt x="117" y="68"/>
                  </a:lnTo>
                  <a:lnTo>
                    <a:pt x="114" y="68"/>
                  </a:lnTo>
                  <a:lnTo>
                    <a:pt x="117" y="68"/>
                  </a:lnTo>
                  <a:lnTo>
                    <a:pt x="117" y="62"/>
                  </a:lnTo>
                  <a:lnTo>
                    <a:pt x="128" y="48"/>
                  </a:lnTo>
                  <a:lnTo>
                    <a:pt x="131" y="48"/>
                  </a:lnTo>
                  <a:lnTo>
                    <a:pt x="128" y="45"/>
                  </a:lnTo>
                  <a:lnTo>
                    <a:pt x="131" y="43"/>
                  </a:lnTo>
                  <a:lnTo>
                    <a:pt x="139" y="40"/>
                  </a:lnTo>
                  <a:lnTo>
                    <a:pt x="148" y="40"/>
                  </a:lnTo>
                  <a:lnTo>
                    <a:pt x="151" y="34"/>
                  </a:lnTo>
                  <a:lnTo>
                    <a:pt x="153" y="31"/>
                  </a:lnTo>
                  <a:lnTo>
                    <a:pt x="159" y="31"/>
                  </a:lnTo>
                  <a:lnTo>
                    <a:pt x="159" y="28"/>
                  </a:lnTo>
                  <a:lnTo>
                    <a:pt x="162" y="26"/>
                  </a:lnTo>
                  <a:lnTo>
                    <a:pt x="159" y="26"/>
                  </a:lnTo>
                  <a:lnTo>
                    <a:pt x="159" y="23"/>
                  </a:lnTo>
                  <a:lnTo>
                    <a:pt x="162" y="23"/>
                  </a:lnTo>
                  <a:lnTo>
                    <a:pt x="159" y="23"/>
                  </a:lnTo>
                  <a:lnTo>
                    <a:pt x="159" y="20"/>
                  </a:lnTo>
                  <a:lnTo>
                    <a:pt x="153" y="20"/>
                  </a:lnTo>
                  <a:lnTo>
                    <a:pt x="151" y="23"/>
                  </a:lnTo>
                  <a:lnTo>
                    <a:pt x="148" y="23"/>
                  </a:lnTo>
                  <a:lnTo>
                    <a:pt x="145" y="20"/>
                  </a:lnTo>
                  <a:lnTo>
                    <a:pt x="142" y="20"/>
                  </a:lnTo>
                  <a:lnTo>
                    <a:pt x="139" y="20"/>
                  </a:lnTo>
                  <a:lnTo>
                    <a:pt x="139" y="17"/>
                  </a:lnTo>
                  <a:lnTo>
                    <a:pt x="134" y="14"/>
                  </a:lnTo>
                  <a:lnTo>
                    <a:pt x="131" y="14"/>
                  </a:lnTo>
                  <a:lnTo>
                    <a:pt x="128" y="17"/>
                  </a:lnTo>
                  <a:lnTo>
                    <a:pt x="125" y="17"/>
                  </a:lnTo>
                  <a:lnTo>
                    <a:pt x="122" y="17"/>
                  </a:lnTo>
                  <a:lnTo>
                    <a:pt x="117" y="14"/>
                  </a:lnTo>
                  <a:lnTo>
                    <a:pt x="108" y="14"/>
                  </a:lnTo>
                  <a:lnTo>
                    <a:pt x="108" y="11"/>
                  </a:lnTo>
                  <a:lnTo>
                    <a:pt x="102" y="11"/>
                  </a:lnTo>
                  <a:lnTo>
                    <a:pt x="102" y="8"/>
                  </a:lnTo>
                  <a:lnTo>
                    <a:pt x="99" y="8"/>
                  </a:lnTo>
                  <a:lnTo>
                    <a:pt x="99" y="6"/>
                  </a:lnTo>
                  <a:lnTo>
                    <a:pt x="99" y="6"/>
                  </a:lnTo>
                  <a:lnTo>
                    <a:pt x="97" y="6"/>
                  </a:lnTo>
                  <a:close/>
                </a:path>
              </a:pathLst>
            </a:custGeom>
            <a:solidFill>
              <a:srgbClr val="0D29F9"/>
            </a:solidFill>
            <a:ln w="9525">
              <a:solidFill>
                <a:srgbClr val="0D29F9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56" name="Freeform 2672">
              <a:extLst>
                <a:ext uri="{FF2B5EF4-FFF2-40B4-BE49-F238E27FC236}">
                  <a16:creationId xmlns:a16="http://schemas.microsoft.com/office/drawing/2014/main" id="{2A8B8038-24FC-3076-80D1-E731F68ED1BC}"/>
                </a:ext>
              </a:extLst>
            </p:cNvPr>
            <p:cNvSpPr>
              <a:spLocks/>
            </p:cNvSpPr>
            <p:nvPr/>
          </p:nvSpPr>
          <p:spPr bwMode="gray">
            <a:xfrm>
              <a:off x="3453857" y="1879834"/>
              <a:ext cx="89223" cy="157685"/>
            </a:xfrm>
            <a:custGeom>
              <a:avLst/>
              <a:gdLst>
                <a:gd name="T0" fmla="*/ 9 w 43"/>
                <a:gd name="T1" fmla="*/ 5 h 76"/>
                <a:gd name="T2" fmla="*/ 9 w 43"/>
                <a:gd name="T3" fmla="*/ 8 h 76"/>
                <a:gd name="T4" fmla="*/ 11 w 43"/>
                <a:gd name="T5" fmla="*/ 17 h 76"/>
                <a:gd name="T6" fmla="*/ 11 w 43"/>
                <a:gd name="T7" fmla="*/ 25 h 76"/>
                <a:gd name="T8" fmla="*/ 9 w 43"/>
                <a:gd name="T9" fmla="*/ 36 h 76"/>
                <a:gd name="T10" fmla="*/ 6 w 43"/>
                <a:gd name="T11" fmla="*/ 36 h 76"/>
                <a:gd name="T12" fmla="*/ 6 w 43"/>
                <a:gd name="T13" fmla="*/ 39 h 76"/>
                <a:gd name="T14" fmla="*/ 3 w 43"/>
                <a:gd name="T15" fmla="*/ 42 h 76"/>
                <a:gd name="T16" fmla="*/ 3 w 43"/>
                <a:gd name="T17" fmla="*/ 48 h 76"/>
                <a:gd name="T18" fmla="*/ 0 w 43"/>
                <a:gd name="T19" fmla="*/ 51 h 76"/>
                <a:gd name="T20" fmla="*/ 3 w 43"/>
                <a:gd name="T21" fmla="*/ 51 h 76"/>
                <a:gd name="T22" fmla="*/ 6 w 43"/>
                <a:gd name="T23" fmla="*/ 51 h 76"/>
                <a:gd name="T24" fmla="*/ 9 w 43"/>
                <a:gd name="T25" fmla="*/ 48 h 76"/>
                <a:gd name="T26" fmla="*/ 11 w 43"/>
                <a:gd name="T27" fmla="*/ 48 h 76"/>
                <a:gd name="T28" fmla="*/ 9 w 43"/>
                <a:gd name="T29" fmla="*/ 51 h 76"/>
                <a:gd name="T30" fmla="*/ 6 w 43"/>
                <a:gd name="T31" fmla="*/ 54 h 76"/>
                <a:gd name="T32" fmla="*/ 6 w 43"/>
                <a:gd name="T33" fmla="*/ 56 h 76"/>
                <a:gd name="T34" fmla="*/ 9 w 43"/>
                <a:gd name="T35" fmla="*/ 54 h 76"/>
                <a:gd name="T36" fmla="*/ 11 w 43"/>
                <a:gd name="T37" fmla="*/ 54 h 76"/>
                <a:gd name="T38" fmla="*/ 11 w 43"/>
                <a:gd name="T39" fmla="*/ 56 h 76"/>
                <a:gd name="T40" fmla="*/ 11 w 43"/>
                <a:gd name="T41" fmla="*/ 54 h 76"/>
                <a:gd name="T42" fmla="*/ 9 w 43"/>
                <a:gd name="T43" fmla="*/ 56 h 76"/>
                <a:gd name="T44" fmla="*/ 11 w 43"/>
                <a:gd name="T45" fmla="*/ 59 h 76"/>
                <a:gd name="T46" fmla="*/ 9 w 43"/>
                <a:gd name="T47" fmla="*/ 62 h 76"/>
                <a:gd name="T48" fmla="*/ 11 w 43"/>
                <a:gd name="T49" fmla="*/ 68 h 76"/>
                <a:gd name="T50" fmla="*/ 11 w 43"/>
                <a:gd name="T51" fmla="*/ 71 h 76"/>
                <a:gd name="T52" fmla="*/ 9 w 43"/>
                <a:gd name="T53" fmla="*/ 76 h 76"/>
                <a:gd name="T54" fmla="*/ 11 w 43"/>
                <a:gd name="T55" fmla="*/ 76 h 76"/>
                <a:gd name="T56" fmla="*/ 14 w 43"/>
                <a:gd name="T57" fmla="*/ 73 h 76"/>
                <a:gd name="T58" fmla="*/ 17 w 43"/>
                <a:gd name="T59" fmla="*/ 76 h 76"/>
                <a:gd name="T60" fmla="*/ 20 w 43"/>
                <a:gd name="T61" fmla="*/ 76 h 76"/>
                <a:gd name="T62" fmla="*/ 23 w 43"/>
                <a:gd name="T63" fmla="*/ 76 h 76"/>
                <a:gd name="T64" fmla="*/ 26 w 43"/>
                <a:gd name="T65" fmla="*/ 76 h 76"/>
                <a:gd name="T66" fmla="*/ 29 w 43"/>
                <a:gd name="T67" fmla="*/ 73 h 76"/>
                <a:gd name="T68" fmla="*/ 29 w 43"/>
                <a:gd name="T69" fmla="*/ 71 h 76"/>
                <a:gd name="T70" fmla="*/ 29 w 43"/>
                <a:gd name="T71" fmla="*/ 65 h 76"/>
                <a:gd name="T72" fmla="*/ 34 w 43"/>
                <a:gd name="T73" fmla="*/ 59 h 76"/>
                <a:gd name="T74" fmla="*/ 31 w 43"/>
                <a:gd name="T75" fmla="*/ 56 h 76"/>
                <a:gd name="T76" fmla="*/ 34 w 43"/>
                <a:gd name="T77" fmla="*/ 48 h 76"/>
                <a:gd name="T78" fmla="*/ 31 w 43"/>
                <a:gd name="T79" fmla="*/ 45 h 76"/>
                <a:gd name="T80" fmla="*/ 29 w 43"/>
                <a:gd name="T81" fmla="*/ 39 h 76"/>
                <a:gd name="T82" fmla="*/ 34 w 43"/>
                <a:gd name="T83" fmla="*/ 34 h 76"/>
                <a:gd name="T84" fmla="*/ 34 w 43"/>
                <a:gd name="T85" fmla="*/ 28 h 76"/>
                <a:gd name="T86" fmla="*/ 37 w 43"/>
                <a:gd name="T87" fmla="*/ 25 h 76"/>
                <a:gd name="T88" fmla="*/ 34 w 43"/>
                <a:gd name="T89" fmla="*/ 19 h 76"/>
                <a:gd name="T90" fmla="*/ 34 w 43"/>
                <a:gd name="T91" fmla="*/ 17 h 76"/>
                <a:gd name="T92" fmla="*/ 37 w 43"/>
                <a:gd name="T93" fmla="*/ 14 h 76"/>
                <a:gd name="T94" fmla="*/ 40 w 43"/>
                <a:gd name="T95" fmla="*/ 11 h 76"/>
                <a:gd name="T96" fmla="*/ 43 w 43"/>
                <a:gd name="T97" fmla="*/ 8 h 76"/>
                <a:gd name="T98" fmla="*/ 40 w 43"/>
                <a:gd name="T99" fmla="*/ 5 h 76"/>
                <a:gd name="T100" fmla="*/ 40 w 43"/>
                <a:gd name="T101" fmla="*/ 2 h 76"/>
                <a:gd name="T102" fmla="*/ 31 w 43"/>
                <a:gd name="T103" fmla="*/ 2 h 76"/>
                <a:gd name="T104" fmla="*/ 29 w 43"/>
                <a:gd name="T105" fmla="*/ 5 h 76"/>
                <a:gd name="T106" fmla="*/ 29 w 43"/>
                <a:gd name="T107" fmla="*/ 2 h 76"/>
                <a:gd name="T108" fmla="*/ 23 w 43"/>
                <a:gd name="T109" fmla="*/ 2 h 76"/>
                <a:gd name="T110" fmla="*/ 20 w 43"/>
                <a:gd name="T111" fmla="*/ 5 h 76"/>
                <a:gd name="T112" fmla="*/ 20 w 43"/>
                <a:gd name="T113" fmla="*/ 2 h 76"/>
                <a:gd name="T114" fmla="*/ 17 w 43"/>
                <a:gd name="T115" fmla="*/ 0 h 76"/>
                <a:gd name="T116" fmla="*/ 14 w 43"/>
                <a:gd name="T117" fmla="*/ 2 h 76"/>
                <a:gd name="T118" fmla="*/ 9 w 43"/>
                <a:gd name="T119" fmla="*/ 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3" h="76">
                  <a:moveTo>
                    <a:pt x="9" y="5"/>
                  </a:moveTo>
                  <a:lnTo>
                    <a:pt x="9" y="8"/>
                  </a:lnTo>
                  <a:lnTo>
                    <a:pt x="11" y="17"/>
                  </a:lnTo>
                  <a:lnTo>
                    <a:pt x="11" y="25"/>
                  </a:lnTo>
                  <a:lnTo>
                    <a:pt x="9" y="36"/>
                  </a:lnTo>
                  <a:lnTo>
                    <a:pt x="6" y="36"/>
                  </a:lnTo>
                  <a:lnTo>
                    <a:pt x="6" y="39"/>
                  </a:lnTo>
                  <a:lnTo>
                    <a:pt x="3" y="42"/>
                  </a:lnTo>
                  <a:lnTo>
                    <a:pt x="3" y="48"/>
                  </a:lnTo>
                  <a:lnTo>
                    <a:pt x="0" y="51"/>
                  </a:lnTo>
                  <a:lnTo>
                    <a:pt x="3" y="51"/>
                  </a:lnTo>
                  <a:lnTo>
                    <a:pt x="6" y="51"/>
                  </a:lnTo>
                  <a:lnTo>
                    <a:pt x="9" y="48"/>
                  </a:lnTo>
                  <a:lnTo>
                    <a:pt x="11" y="48"/>
                  </a:lnTo>
                  <a:lnTo>
                    <a:pt x="9" y="51"/>
                  </a:lnTo>
                  <a:lnTo>
                    <a:pt x="6" y="54"/>
                  </a:lnTo>
                  <a:lnTo>
                    <a:pt x="6" y="56"/>
                  </a:lnTo>
                  <a:lnTo>
                    <a:pt x="9" y="54"/>
                  </a:lnTo>
                  <a:lnTo>
                    <a:pt x="11" y="54"/>
                  </a:lnTo>
                  <a:lnTo>
                    <a:pt x="11" y="56"/>
                  </a:lnTo>
                  <a:lnTo>
                    <a:pt x="11" y="54"/>
                  </a:lnTo>
                  <a:lnTo>
                    <a:pt x="9" y="56"/>
                  </a:lnTo>
                  <a:lnTo>
                    <a:pt x="11" y="59"/>
                  </a:lnTo>
                  <a:lnTo>
                    <a:pt x="9" y="62"/>
                  </a:lnTo>
                  <a:lnTo>
                    <a:pt x="11" y="68"/>
                  </a:lnTo>
                  <a:lnTo>
                    <a:pt x="11" y="71"/>
                  </a:lnTo>
                  <a:lnTo>
                    <a:pt x="9" y="76"/>
                  </a:lnTo>
                  <a:lnTo>
                    <a:pt x="11" y="76"/>
                  </a:lnTo>
                  <a:lnTo>
                    <a:pt x="14" y="73"/>
                  </a:lnTo>
                  <a:lnTo>
                    <a:pt x="17" y="76"/>
                  </a:lnTo>
                  <a:lnTo>
                    <a:pt x="20" y="76"/>
                  </a:lnTo>
                  <a:lnTo>
                    <a:pt x="23" y="76"/>
                  </a:lnTo>
                  <a:lnTo>
                    <a:pt x="26" y="76"/>
                  </a:lnTo>
                  <a:lnTo>
                    <a:pt x="29" y="73"/>
                  </a:lnTo>
                  <a:lnTo>
                    <a:pt x="29" y="71"/>
                  </a:lnTo>
                  <a:lnTo>
                    <a:pt x="29" y="65"/>
                  </a:lnTo>
                  <a:lnTo>
                    <a:pt x="34" y="59"/>
                  </a:lnTo>
                  <a:lnTo>
                    <a:pt x="31" y="56"/>
                  </a:lnTo>
                  <a:lnTo>
                    <a:pt x="34" y="48"/>
                  </a:lnTo>
                  <a:lnTo>
                    <a:pt x="31" y="45"/>
                  </a:lnTo>
                  <a:lnTo>
                    <a:pt x="29" y="39"/>
                  </a:lnTo>
                  <a:lnTo>
                    <a:pt x="34" y="34"/>
                  </a:lnTo>
                  <a:lnTo>
                    <a:pt x="34" y="28"/>
                  </a:lnTo>
                  <a:lnTo>
                    <a:pt x="37" y="25"/>
                  </a:lnTo>
                  <a:lnTo>
                    <a:pt x="34" y="19"/>
                  </a:lnTo>
                  <a:lnTo>
                    <a:pt x="34" y="17"/>
                  </a:lnTo>
                  <a:lnTo>
                    <a:pt x="37" y="14"/>
                  </a:lnTo>
                  <a:lnTo>
                    <a:pt x="40" y="11"/>
                  </a:lnTo>
                  <a:lnTo>
                    <a:pt x="43" y="8"/>
                  </a:lnTo>
                  <a:lnTo>
                    <a:pt x="40" y="5"/>
                  </a:lnTo>
                  <a:lnTo>
                    <a:pt x="40" y="2"/>
                  </a:lnTo>
                  <a:lnTo>
                    <a:pt x="31" y="2"/>
                  </a:lnTo>
                  <a:lnTo>
                    <a:pt x="29" y="5"/>
                  </a:lnTo>
                  <a:lnTo>
                    <a:pt x="29" y="2"/>
                  </a:lnTo>
                  <a:lnTo>
                    <a:pt x="23" y="2"/>
                  </a:lnTo>
                  <a:lnTo>
                    <a:pt x="20" y="5"/>
                  </a:lnTo>
                  <a:lnTo>
                    <a:pt x="20" y="2"/>
                  </a:lnTo>
                  <a:lnTo>
                    <a:pt x="17" y="0"/>
                  </a:lnTo>
                  <a:lnTo>
                    <a:pt x="14" y="2"/>
                  </a:lnTo>
                  <a:lnTo>
                    <a:pt x="9" y="5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57" name="Freeform 2673">
              <a:extLst>
                <a:ext uri="{FF2B5EF4-FFF2-40B4-BE49-F238E27FC236}">
                  <a16:creationId xmlns:a16="http://schemas.microsoft.com/office/drawing/2014/main" id="{8940C339-61B7-A4A2-574F-BF471034018E}"/>
                </a:ext>
              </a:extLst>
            </p:cNvPr>
            <p:cNvSpPr>
              <a:spLocks/>
            </p:cNvSpPr>
            <p:nvPr/>
          </p:nvSpPr>
          <p:spPr bwMode="gray">
            <a:xfrm>
              <a:off x="3248437" y="2072790"/>
              <a:ext cx="423287" cy="431560"/>
            </a:xfrm>
            <a:custGeom>
              <a:avLst/>
              <a:gdLst>
                <a:gd name="T0" fmla="*/ 196 w 204"/>
                <a:gd name="T1" fmla="*/ 17 h 208"/>
                <a:gd name="T2" fmla="*/ 199 w 204"/>
                <a:gd name="T3" fmla="*/ 20 h 208"/>
                <a:gd name="T4" fmla="*/ 199 w 204"/>
                <a:gd name="T5" fmla="*/ 26 h 208"/>
                <a:gd name="T6" fmla="*/ 201 w 204"/>
                <a:gd name="T7" fmla="*/ 46 h 208"/>
                <a:gd name="T8" fmla="*/ 204 w 204"/>
                <a:gd name="T9" fmla="*/ 49 h 208"/>
                <a:gd name="T10" fmla="*/ 201 w 204"/>
                <a:gd name="T11" fmla="*/ 54 h 208"/>
                <a:gd name="T12" fmla="*/ 182 w 204"/>
                <a:gd name="T13" fmla="*/ 60 h 208"/>
                <a:gd name="T14" fmla="*/ 170 w 204"/>
                <a:gd name="T15" fmla="*/ 66 h 208"/>
                <a:gd name="T16" fmla="*/ 170 w 204"/>
                <a:gd name="T17" fmla="*/ 74 h 208"/>
                <a:gd name="T18" fmla="*/ 153 w 204"/>
                <a:gd name="T19" fmla="*/ 88 h 208"/>
                <a:gd name="T20" fmla="*/ 139 w 204"/>
                <a:gd name="T21" fmla="*/ 91 h 208"/>
                <a:gd name="T22" fmla="*/ 125 w 204"/>
                <a:gd name="T23" fmla="*/ 94 h 208"/>
                <a:gd name="T24" fmla="*/ 116 w 204"/>
                <a:gd name="T25" fmla="*/ 100 h 208"/>
                <a:gd name="T26" fmla="*/ 108 w 204"/>
                <a:gd name="T27" fmla="*/ 117 h 208"/>
                <a:gd name="T28" fmla="*/ 108 w 204"/>
                <a:gd name="T29" fmla="*/ 140 h 208"/>
                <a:gd name="T30" fmla="*/ 65 w 204"/>
                <a:gd name="T31" fmla="*/ 174 h 208"/>
                <a:gd name="T32" fmla="*/ 51 w 204"/>
                <a:gd name="T33" fmla="*/ 182 h 208"/>
                <a:gd name="T34" fmla="*/ 2 w 204"/>
                <a:gd name="T35" fmla="*/ 205 h 208"/>
                <a:gd name="T36" fmla="*/ 0 w 204"/>
                <a:gd name="T37" fmla="*/ 202 h 208"/>
                <a:gd name="T38" fmla="*/ 2 w 204"/>
                <a:gd name="T39" fmla="*/ 191 h 208"/>
                <a:gd name="T40" fmla="*/ 8 w 204"/>
                <a:gd name="T41" fmla="*/ 185 h 208"/>
                <a:gd name="T42" fmla="*/ 11 w 204"/>
                <a:gd name="T43" fmla="*/ 177 h 208"/>
                <a:gd name="T44" fmla="*/ 17 w 204"/>
                <a:gd name="T45" fmla="*/ 168 h 208"/>
                <a:gd name="T46" fmla="*/ 28 w 204"/>
                <a:gd name="T47" fmla="*/ 157 h 208"/>
                <a:gd name="T48" fmla="*/ 28 w 204"/>
                <a:gd name="T49" fmla="*/ 151 h 208"/>
                <a:gd name="T50" fmla="*/ 31 w 204"/>
                <a:gd name="T51" fmla="*/ 145 h 208"/>
                <a:gd name="T52" fmla="*/ 34 w 204"/>
                <a:gd name="T53" fmla="*/ 137 h 208"/>
                <a:gd name="T54" fmla="*/ 37 w 204"/>
                <a:gd name="T55" fmla="*/ 131 h 208"/>
                <a:gd name="T56" fmla="*/ 45 w 204"/>
                <a:gd name="T57" fmla="*/ 128 h 208"/>
                <a:gd name="T58" fmla="*/ 48 w 204"/>
                <a:gd name="T59" fmla="*/ 123 h 208"/>
                <a:gd name="T60" fmla="*/ 51 w 204"/>
                <a:gd name="T61" fmla="*/ 117 h 208"/>
                <a:gd name="T62" fmla="*/ 56 w 204"/>
                <a:gd name="T63" fmla="*/ 114 h 208"/>
                <a:gd name="T64" fmla="*/ 71 w 204"/>
                <a:gd name="T65" fmla="*/ 108 h 208"/>
                <a:gd name="T66" fmla="*/ 74 w 204"/>
                <a:gd name="T67" fmla="*/ 103 h 208"/>
                <a:gd name="T68" fmla="*/ 88 w 204"/>
                <a:gd name="T69" fmla="*/ 97 h 208"/>
                <a:gd name="T70" fmla="*/ 91 w 204"/>
                <a:gd name="T71" fmla="*/ 91 h 208"/>
                <a:gd name="T72" fmla="*/ 96 w 204"/>
                <a:gd name="T73" fmla="*/ 77 h 208"/>
                <a:gd name="T74" fmla="*/ 91 w 204"/>
                <a:gd name="T75" fmla="*/ 74 h 208"/>
                <a:gd name="T76" fmla="*/ 91 w 204"/>
                <a:gd name="T77" fmla="*/ 66 h 208"/>
                <a:gd name="T78" fmla="*/ 93 w 204"/>
                <a:gd name="T79" fmla="*/ 60 h 208"/>
                <a:gd name="T80" fmla="*/ 99 w 204"/>
                <a:gd name="T81" fmla="*/ 51 h 208"/>
                <a:gd name="T82" fmla="*/ 105 w 204"/>
                <a:gd name="T83" fmla="*/ 43 h 208"/>
                <a:gd name="T84" fmla="*/ 113 w 204"/>
                <a:gd name="T85" fmla="*/ 34 h 208"/>
                <a:gd name="T86" fmla="*/ 119 w 204"/>
                <a:gd name="T87" fmla="*/ 34 h 208"/>
                <a:gd name="T88" fmla="*/ 136 w 204"/>
                <a:gd name="T89" fmla="*/ 17 h 208"/>
                <a:gd name="T90" fmla="*/ 142 w 204"/>
                <a:gd name="T91" fmla="*/ 0 h 208"/>
                <a:gd name="T92" fmla="*/ 150 w 204"/>
                <a:gd name="T93" fmla="*/ 0 h 208"/>
                <a:gd name="T94" fmla="*/ 153 w 204"/>
                <a:gd name="T95" fmla="*/ 6 h 208"/>
                <a:gd name="T96" fmla="*/ 162 w 204"/>
                <a:gd name="T97" fmla="*/ 12 h 208"/>
                <a:gd name="T98" fmla="*/ 170 w 204"/>
                <a:gd name="T99" fmla="*/ 9 h 208"/>
                <a:gd name="T100" fmla="*/ 179 w 204"/>
                <a:gd name="T101" fmla="*/ 9 h 208"/>
                <a:gd name="T102" fmla="*/ 182 w 204"/>
                <a:gd name="T103" fmla="*/ 6 h 208"/>
                <a:gd name="T104" fmla="*/ 187 w 204"/>
                <a:gd name="T105" fmla="*/ 9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4" h="208">
                  <a:moveTo>
                    <a:pt x="190" y="12"/>
                  </a:moveTo>
                  <a:lnTo>
                    <a:pt x="196" y="17"/>
                  </a:lnTo>
                  <a:lnTo>
                    <a:pt x="196" y="20"/>
                  </a:lnTo>
                  <a:lnTo>
                    <a:pt x="199" y="20"/>
                  </a:lnTo>
                  <a:lnTo>
                    <a:pt x="199" y="23"/>
                  </a:lnTo>
                  <a:lnTo>
                    <a:pt x="199" y="26"/>
                  </a:lnTo>
                  <a:lnTo>
                    <a:pt x="199" y="43"/>
                  </a:lnTo>
                  <a:lnTo>
                    <a:pt x="201" y="46"/>
                  </a:lnTo>
                  <a:lnTo>
                    <a:pt x="204" y="46"/>
                  </a:lnTo>
                  <a:lnTo>
                    <a:pt x="204" y="49"/>
                  </a:lnTo>
                  <a:lnTo>
                    <a:pt x="201" y="51"/>
                  </a:lnTo>
                  <a:lnTo>
                    <a:pt x="201" y="54"/>
                  </a:lnTo>
                  <a:lnTo>
                    <a:pt x="184" y="57"/>
                  </a:lnTo>
                  <a:lnTo>
                    <a:pt x="182" y="60"/>
                  </a:lnTo>
                  <a:lnTo>
                    <a:pt x="170" y="63"/>
                  </a:lnTo>
                  <a:lnTo>
                    <a:pt x="170" y="66"/>
                  </a:lnTo>
                  <a:lnTo>
                    <a:pt x="173" y="71"/>
                  </a:lnTo>
                  <a:lnTo>
                    <a:pt x="170" y="74"/>
                  </a:lnTo>
                  <a:lnTo>
                    <a:pt x="156" y="80"/>
                  </a:lnTo>
                  <a:lnTo>
                    <a:pt x="153" y="88"/>
                  </a:lnTo>
                  <a:lnTo>
                    <a:pt x="145" y="91"/>
                  </a:lnTo>
                  <a:lnTo>
                    <a:pt x="139" y="91"/>
                  </a:lnTo>
                  <a:lnTo>
                    <a:pt x="136" y="91"/>
                  </a:lnTo>
                  <a:lnTo>
                    <a:pt x="125" y="94"/>
                  </a:lnTo>
                  <a:lnTo>
                    <a:pt x="119" y="94"/>
                  </a:lnTo>
                  <a:lnTo>
                    <a:pt x="116" y="100"/>
                  </a:lnTo>
                  <a:lnTo>
                    <a:pt x="108" y="105"/>
                  </a:lnTo>
                  <a:lnTo>
                    <a:pt x="108" y="117"/>
                  </a:lnTo>
                  <a:lnTo>
                    <a:pt x="108" y="120"/>
                  </a:lnTo>
                  <a:lnTo>
                    <a:pt x="108" y="140"/>
                  </a:lnTo>
                  <a:lnTo>
                    <a:pt x="65" y="142"/>
                  </a:lnTo>
                  <a:lnTo>
                    <a:pt x="65" y="174"/>
                  </a:lnTo>
                  <a:lnTo>
                    <a:pt x="54" y="177"/>
                  </a:lnTo>
                  <a:lnTo>
                    <a:pt x="51" y="182"/>
                  </a:lnTo>
                  <a:lnTo>
                    <a:pt x="54" y="205"/>
                  </a:lnTo>
                  <a:lnTo>
                    <a:pt x="2" y="205"/>
                  </a:lnTo>
                  <a:lnTo>
                    <a:pt x="2" y="208"/>
                  </a:lnTo>
                  <a:lnTo>
                    <a:pt x="0" y="202"/>
                  </a:lnTo>
                  <a:lnTo>
                    <a:pt x="2" y="199"/>
                  </a:lnTo>
                  <a:lnTo>
                    <a:pt x="2" y="191"/>
                  </a:lnTo>
                  <a:lnTo>
                    <a:pt x="8" y="188"/>
                  </a:lnTo>
                  <a:lnTo>
                    <a:pt x="8" y="185"/>
                  </a:lnTo>
                  <a:lnTo>
                    <a:pt x="14" y="179"/>
                  </a:lnTo>
                  <a:lnTo>
                    <a:pt x="11" y="177"/>
                  </a:lnTo>
                  <a:lnTo>
                    <a:pt x="17" y="171"/>
                  </a:lnTo>
                  <a:lnTo>
                    <a:pt x="17" y="168"/>
                  </a:lnTo>
                  <a:lnTo>
                    <a:pt x="20" y="165"/>
                  </a:lnTo>
                  <a:lnTo>
                    <a:pt x="28" y="157"/>
                  </a:lnTo>
                  <a:lnTo>
                    <a:pt x="28" y="154"/>
                  </a:lnTo>
                  <a:lnTo>
                    <a:pt x="28" y="151"/>
                  </a:lnTo>
                  <a:lnTo>
                    <a:pt x="31" y="148"/>
                  </a:lnTo>
                  <a:lnTo>
                    <a:pt x="31" y="145"/>
                  </a:lnTo>
                  <a:lnTo>
                    <a:pt x="31" y="142"/>
                  </a:lnTo>
                  <a:lnTo>
                    <a:pt x="34" y="137"/>
                  </a:lnTo>
                  <a:lnTo>
                    <a:pt x="37" y="137"/>
                  </a:lnTo>
                  <a:lnTo>
                    <a:pt x="37" y="131"/>
                  </a:lnTo>
                  <a:lnTo>
                    <a:pt x="42" y="131"/>
                  </a:lnTo>
                  <a:lnTo>
                    <a:pt x="45" y="128"/>
                  </a:lnTo>
                  <a:lnTo>
                    <a:pt x="48" y="125"/>
                  </a:lnTo>
                  <a:lnTo>
                    <a:pt x="48" y="123"/>
                  </a:lnTo>
                  <a:lnTo>
                    <a:pt x="48" y="120"/>
                  </a:lnTo>
                  <a:lnTo>
                    <a:pt x="51" y="117"/>
                  </a:lnTo>
                  <a:lnTo>
                    <a:pt x="51" y="114"/>
                  </a:lnTo>
                  <a:lnTo>
                    <a:pt x="56" y="114"/>
                  </a:lnTo>
                  <a:lnTo>
                    <a:pt x="59" y="111"/>
                  </a:lnTo>
                  <a:lnTo>
                    <a:pt x="71" y="108"/>
                  </a:lnTo>
                  <a:lnTo>
                    <a:pt x="74" y="105"/>
                  </a:lnTo>
                  <a:lnTo>
                    <a:pt x="74" y="103"/>
                  </a:lnTo>
                  <a:lnTo>
                    <a:pt x="79" y="100"/>
                  </a:lnTo>
                  <a:lnTo>
                    <a:pt x="88" y="97"/>
                  </a:lnTo>
                  <a:lnTo>
                    <a:pt x="88" y="94"/>
                  </a:lnTo>
                  <a:lnTo>
                    <a:pt x="91" y="91"/>
                  </a:lnTo>
                  <a:lnTo>
                    <a:pt x="96" y="83"/>
                  </a:lnTo>
                  <a:lnTo>
                    <a:pt x="96" y="77"/>
                  </a:lnTo>
                  <a:lnTo>
                    <a:pt x="93" y="77"/>
                  </a:lnTo>
                  <a:lnTo>
                    <a:pt x="91" y="74"/>
                  </a:lnTo>
                  <a:lnTo>
                    <a:pt x="93" y="71"/>
                  </a:lnTo>
                  <a:lnTo>
                    <a:pt x="91" y="66"/>
                  </a:lnTo>
                  <a:lnTo>
                    <a:pt x="93" y="63"/>
                  </a:lnTo>
                  <a:lnTo>
                    <a:pt x="93" y="60"/>
                  </a:lnTo>
                  <a:lnTo>
                    <a:pt x="99" y="54"/>
                  </a:lnTo>
                  <a:lnTo>
                    <a:pt x="99" y="51"/>
                  </a:lnTo>
                  <a:lnTo>
                    <a:pt x="99" y="49"/>
                  </a:lnTo>
                  <a:lnTo>
                    <a:pt x="105" y="43"/>
                  </a:lnTo>
                  <a:lnTo>
                    <a:pt x="108" y="37"/>
                  </a:lnTo>
                  <a:lnTo>
                    <a:pt x="113" y="34"/>
                  </a:lnTo>
                  <a:lnTo>
                    <a:pt x="116" y="34"/>
                  </a:lnTo>
                  <a:lnTo>
                    <a:pt x="119" y="34"/>
                  </a:lnTo>
                  <a:lnTo>
                    <a:pt x="130" y="26"/>
                  </a:lnTo>
                  <a:lnTo>
                    <a:pt x="136" y="17"/>
                  </a:lnTo>
                  <a:lnTo>
                    <a:pt x="139" y="9"/>
                  </a:lnTo>
                  <a:lnTo>
                    <a:pt x="142" y="0"/>
                  </a:lnTo>
                  <a:lnTo>
                    <a:pt x="145" y="0"/>
                  </a:lnTo>
                  <a:lnTo>
                    <a:pt x="150" y="0"/>
                  </a:lnTo>
                  <a:lnTo>
                    <a:pt x="150" y="3"/>
                  </a:lnTo>
                  <a:lnTo>
                    <a:pt x="153" y="6"/>
                  </a:lnTo>
                  <a:lnTo>
                    <a:pt x="156" y="6"/>
                  </a:lnTo>
                  <a:lnTo>
                    <a:pt x="162" y="12"/>
                  </a:lnTo>
                  <a:lnTo>
                    <a:pt x="164" y="9"/>
                  </a:lnTo>
                  <a:lnTo>
                    <a:pt x="170" y="9"/>
                  </a:lnTo>
                  <a:lnTo>
                    <a:pt x="173" y="9"/>
                  </a:lnTo>
                  <a:lnTo>
                    <a:pt x="179" y="9"/>
                  </a:lnTo>
                  <a:lnTo>
                    <a:pt x="179" y="6"/>
                  </a:lnTo>
                  <a:lnTo>
                    <a:pt x="182" y="6"/>
                  </a:lnTo>
                  <a:lnTo>
                    <a:pt x="182" y="12"/>
                  </a:lnTo>
                  <a:lnTo>
                    <a:pt x="187" y="9"/>
                  </a:lnTo>
                  <a:lnTo>
                    <a:pt x="190" y="1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58" name="Freeform 2674">
              <a:extLst>
                <a:ext uri="{FF2B5EF4-FFF2-40B4-BE49-F238E27FC236}">
                  <a16:creationId xmlns:a16="http://schemas.microsoft.com/office/drawing/2014/main" id="{86B5A5BD-800F-CCD7-1DAE-5EE2C3D701A4}"/>
                </a:ext>
              </a:extLst>
            </p:cNvPr>
            <p:cNvSpPr>
              <a:spLocks/>
            </p:cNvSpPr>
            <p:nvPr/>
          </p:nvSpPr>
          <p:spPr bwMode="gray">
            <a:xfrm>
              <a:off x="3902043" y="2027145"/>
              <a:ext cx="105822" cy="211630"/>
            </a:xfrm>
            <a:custGeom>
              <a:avLst/>
              <a:gdLst>
                <a:gd name="T0" fmla="*/ 12 w 51"/>
                <a:gd name="T1" fmla="*/ 5 h 102"/>
                <a:gd name="T2" fmla="*/ 12 w 51"/>
                <a:gd name="T3" fmla="*/ 8 h 102"/>
                <a:gd name="T4" fmla="*/ 9 w 51"/>
                <a:gd name="T5" fmla="*/ 11 h 102"/>
                <a:gd name="T6" fmla="*/ 9 w 51"/>
                <a:gd name="T7" fmla="*/ 14 h 102"/>
                <a:gd name="T8" fmla="*/ 9 w 51"/>
                <a:gd name="T9" fmla="*/ 22 h 102"/>
                <a:gd name="T10" fmla="*/ 9 w 51"/>
                <a:gd name="T11" fmla="*/ 31 h 102"/>
                <a:gd name="T12" fmla="*/ 9 w 51"/>
                <a:gd name="T13" fmla="*/ 39 h 102"/>
                <a:gd name="T14" fmla="*/ 0 w 51"/>
                <a:gd name="T15" fmla="*/ 48 h 102"/>
                <a:gd name="T16" fmla="*/ 0 w 51"/>
                <a:gd name="T17" fmla="*/ 51 h 102"/>
                <a:gd name="T18" fmla="*/ 0 w 51"/>
                <a:gd name="T19" fmla="*/ 59 h 102"/>
                <a:gd name="T20" fmla="*/ 9 w 51"/>
                <a:gd name="T21" fmla="*/ 62 h 102"/>
                <a:gd name="T22" fmla="*/ 9 w 51"/>
                <a:gd name="T23" fmla="*/ 71 h 102"/>
                <a:gd name="T24" fmla="*/ 20 w 51"/>
                <a:gd name="T25" fmla="*/ 76 h 102"/>
                <a:gd name="T26" fmla="*/ 26 w 51"/>
                <a:gd name="T27" fmla="*/ 102 h 102"/>
                <a:gd name="T28" fmla="*/ 29 w 51"/>
                <a:gd name="T29" fmla="*/ 102 h 102"/>
                <a:gd name="T30" fmla="*/ 34 w 51"/>
                <a:gd name="T31" fmla="*/ 99 h 102"/>
                <a:gd name="T32" fmla="*/ 34 w 51"/>
                <a:gd name="T33" fmla="*/ 93 h 102"/>
                <a:gd name="T34" fmla="*/ 34 w 51"/>
                <a:gd name="T35" fmla="*/ 88 h 102"/>
                <a:gd name="T36" fmla="*/ 34 w 51"/>
                <a:gd name="T37" fmla="*/ 82 h 102"/>
                <a:gd name="T38" fmla="*/ 37 w 51"/>
                <a:gd name="T39" fmla="*/ 79 h 102"/>
                <a:gd name="T40" fmla="*/ 46 w 51"/>
                <a:gd name="T41" fmla="*/ 73 h 102"/>
                <a:gd name="T42" fmla="*/ 51 w 51"/>
                <a:gd name="T43" fmla="*/ 71 h 102"/>
                <a:gd name="T44" fmla="*/ 48 w 51"/>
                <a:gd name="T45" fmla="*/ 62 h 102"/>
                <a:gd name="T46" fmla="*/ 46 w 51"/>
                <a:gd name="T47" fmla="*/ 62 h 102"/>
                <a:gd name="T48" fmla="*/ 46 w 51"/>
                <a:gd name="T49" fmla="*/ 56 h 102"/>
                <a:gd name="T50" fmla="*/ 43 w 51"/>
                <a:gd name="T51" fmla="*/ 56 h 102"/>
                <a:gd name="T52" fmla="*/ 40 w 51"/>
                <a:gd name="T53" fmla="*/ 56 h 102"/>
                <a:gd name="T54" fmla="*/ 40 w 51"/>
                <a:gd name="T55" fmla="*/ 54 h 102"/>
                <a:gd name="T56" fmla="*/ 37 w 51"/>
                <a:gd name="T57" fmla="*/ 54 h 102"/>
                <a:gd name="T58" fmla="*/ 37 w 51"/>
                <a:gd name="T59" fmla="*/ 56 h 102"/>
                <a:gd name="T60" fmla="*/ 31 w 51"/>
                <a:gd name="T61" fmla="*/ 54 h 102"/>
                <a:gd name="T62" fmla="*/ 31 w 51"/>
                <a:gd name="T63" fmla="*/ 48 h 102"/>
                <a:gd name="T64" fmla="*/ 31 w 51"/>
                <a:gd name="T65" fmla="*/ 45 h 102"/>
                <a:gd name="T66" fmla="*/ 37 w 51"/>
                <a:gd name="T67" fmla="*/ 42 h 102"/>
                <a:gd name="T68" fmla="*/ 43 w 51"/>
                <a:gd name="T69" fmla="*/ 37 h 102"/>
                <a:gd name="T70" fmla="*/ 43 w 51"/>
                <a:gd name="T71" fmla="*/ 34 h 102"/>
                <a:gd name="T72" fmla="*/ 46 w 51"/>
                <a:gd name="T73" fmla="*/ 34 h 102"/>
                <a:gd name="T74" fmla="*/ 43 w 51"/>
                <a:gd name="T75" fmla="*/ 28 h 102"/>
                <a:gd name="T76" fmla="*/ 43 w 51"/>
                <a:gd name="T77" fmla="*/ 25 h 102"/>
                <a:gd name="T78" fmla="*/ 37 w 51"/>
                <a:gd name="T79" fmla="*/ 22 h 102"/>
                <a:gd name="T80" fmla="*/ 37 w 51"/>
                <a:gd name="T81" fmla="*/ 19 h 102"/>
                <a:gd name="T82" fmla="*/ 37 w 51"/>
                <a:gd name="T83" fmla="*/ 17 h 102"/>
                <a:gd name="T84" fmla="*/ 40 w 51"/>
                <a:gd name="T85" fmla="*/ 11 h 102"/>
                <a:gd name="T86" fmla="*/ 43 w 51"/>
                <a:gd name="T87" fmla="*/ 8 h 102"/>
                <a:gd name="T88" fmla="*/ 43 w 51"/>
                <a:gd name="T89" fmla="*/ 5 h 102"/>
                <a:gd name="T90" fmla="*/ 40 w 51"/>
                <a:gd name="T91" fmla="*/ 8 h 102"/>
                <a:gd name="T92" fmla="*/ 37 w 51"/>
                <a:gd name="T93" fmla="*/ 8 h 102"/>
                <a:gd name="T94" fmla="*/ 34 w 51"/>
                <a:gd name="T95" fmla="*/ 11 h 102"/>
                <a:gd name="T96" fmla="*/ 31 w 51"/>
                <a:gd name="T97" fmla="*/ 8 h 102"/>
                <a:gd name="T98" fmla="*/ 31 w 51"/>
                <a:gd name="T99" fmla="*/ 5 h 102"/>
                <a:gd name="T100" fmla="*/ 31 w 51"/>
                <a:gd name="T101" fmla="*/ 2 h 102"/>
                <a:gd name="T102" fmla="*/ 26 w 51"/>
                <a:gd name="T103" fmla="*/ 0 h 102"/>
                <a:gd name="T104" fmla="*/ 23 w 51"/>
                <a:gd name="T105" fmla="*/ 2 h 102"/>
                <a:gd name="T106" fmla="*/ 20 w 51"/>
                <a:gd name="T107" fmla="*/ 2 h 102"/>
                <a:gd name="T108" fmla="*/ 14 w 51"/>
                <a:gd name="T109" fmla="*/ 5 h 102"/>
                <a:gd name="T110" fmla="*/ 12 w 51"/>
                <a:gd name="T111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1" h="102">
                  <a:moveTo>
                    <a:pt x="12" y="5"/>
                  </a:moveTo>
                  <a:lnTo>
                    <a:pt x="12" y="8"/>
                  </a:lnTo>
                  <a:lnTo>
                    <a:pt x="9" y="11"/>
                  </a:lnTo>
                  <a:lnTo>
                    <a:pt x="9" y="14"/>
                  </a:lnTo>
                  <a:lnTo>
                    <a:pt x="9" y="22"/>
                  </a:lnTo>
                  <a:lnTo>
                    <a:pt x="9" y="31"/>
                  </a:lnTo>
                  <a:lnTo>
                    <a:pt x="9" y="39"/>
                  </a:lnTo>
                  <a:lnTo>
                    <a:pt x="0" y="48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9" y="62"/>
                  </a:lnTo>
                  <a:lnTo>
                    <a:pt x="9" y="71"/>
                  </a:lnTo>
                  <a:lnTo>
                    <a:pt x="20" y="76"/>
                  </a:lnTo>
                  <a:lnTo>
                    <a:pt x="26" y="102"/>
                  </a:lnTo>
                  <a:lnTo>
                    <a:pt x="29" y="102"/>
                  </a:lnTo>
                  <a:lnTo>
                    <a:pt x="34" y="99"/>
                  </a:lnTo>
                  <a:lnTo>
                    <a:pt x="34" y="93"/>
                  </a:lnTo>
                  <a:lnTo>
                    <a:pt x="34" y="88"/>
                  </a:lnTo>
                  <a:lnTo>
                    <a:pt x="34" y="82"/>
                  </a:lnTo>
                  <a:lnTo>
                    <a:pt x="37" y="79"/>
                  </a:lnTo>
                  <a:lnTo>
                    <a:pt x="46" y="73"/>
                  </a:lnTo>
                  <a:lnTo>
                    <a:pt x="51" y="71"/>
                  </a:lnTo>
                  <a:lnTo>
                    <a:pt x="48" y="62"/>
                  </a:lnTo>
                  <a:lnTo>
                    <a:pt x="46" y="62"/>
                  </a:lnTo>
                  <a:lnTo>
                    <a:pt x="46" y="56"/>
                  </a:lnTo>
                  <a:lnTo>
                    <a:pt x="43" y="56"/>
                  </a:lnTo>
                  <a:lnTo>
                    <a:pt x="40" y="56"/>
                  </a:lnTo>
                  <a:lnTo>
                    <a:pt x="40" y="54"/>
                  </a:lnTo>
                  <a:lnTo>
                    <a:pt x="37" y="54"/>
                  </a:lnTo>
                  <a:lnTo>
                    <a:pt x="37" y="56"/>
                  </a:lnTo>
                  <a:lnTo>
                    <a:pt x="31" y="54"/>
                  </a:lnTo>
                  <a:lnTo>
                    <a:pt x="31" y="48"/>
                  </a:lnTo>
                  <a:lnTo>
                    <a:pt x="31" y="45"/>
                  </a:lnTo>
                  <a:lnTo>
                    <a:pt x="37" y="42"/>
                  </a:lnTo>
                  <a:lnTo>
                    <a:pt x="43" y="37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43" y="28"/>
                  </a:lnTo>
                  <a:lnTo>
                    <a:pt x="43" y="25"/>
                  </a:lnTo>
                  <a:lnTo>
                    <a:pt x="37" y="22"/>
                  </a:lnTo>
                  <a:lnTo>
                    <a:pt x="37" y="19"/>
                  </a:lnTo>
                  <a:lnTo>
                    <a:pt x="37" y="17"/>
                  </a:lnTo>
                  <a:lnTo>
                    <a:pt x="40" y="11"/>
                  </a:lnTo>
                  <a:lnTo>
                    <a:pt x="43" y="8"/>
                  </a:lnTo>
                  <a:lnTo>
                    <a:pt x="43" y="5"/>
                  </a:lnTo>
                  <a:lnTo>
                    <a:pt x="40" y="8"/>
                  </a:lnTo>
                  <a:lnTo>
                    <a:pt x="37" y="8"/>
                  </a:lnTo>
                  <a:lnTo>
                    <a:pt x="34" y="11"/>
                  </a:lnTo>
                  <a:lnTo>
                    <a:pt x="31" y="8"/>
                  </a:lnTo>
                  <a:lnTo>
                    <a:pt x="31" y="5"/>
                  </a:lnTo>
                  <a:lnTo>
                    <a:pt x="31" y="2"/>
                  </a:lnTo>
                  <a:lnTo>
                    <a:pt x="26" y="0"/>
                  </a:lnTo>
                  <a:lnTo>
                    <a:pt x="23" y="2"/>
                  </a:lnTo>
                  <a:lnTo>
                    <a:pt x="20" y="2"/>
                  </a:lnTo>
                  <a:lnTo>
                    <a:pt x="14" y="5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59" name="Freeform 2675">
              <a:extLst>
                <a:ext uri="{FF2B5EF4-FFF2-40B4-BE49-F238E27FC236}">
                  <a16:creationId xmlns:a16="http://schemas.microsoft.com/office/drawing/2014/main" id="{9F991117-568B-47AD-A8E0-3EB72733D809}"/>
                </a:ext>
              </a:extLst>
            </p:cNvPr>
            <p:cNvSpPr>
              <a:spLocks/>
            </p:cNvSpPr>
            <p:nvPr/>
          </p:nvSpPr>
          <p:spPr bwMode="gray">
            <a:xfrm>
              <a:off x="4356454" y="2197278"/>
              <a:ext cx="323691" cy="271800"/>
            </a:xfrm>
            <a:custGeom>
              <a:avLst/>
              <a:gdLst>
                <a:gd name="T0" fmla="*/ 9 w 156"/>
                <a:gd name="T1" fmla="*/ 3 h 131"/>
                <a:gd name="T2" fmla="*/ 31 w 156"/>
                <a:gd name="T3" fmla="*/ 6 h 131"/>
                <a:gd name="T4" fmla="*/ 40 w 156"/>
                <a:gd name="T5" fmla="*/ 6 h 131"/>
                <a:gd name="T6" fmla="*/ 48 w 156"/>
                <a:gd name="T7" fmla="*/ 9 h 131"/>
                <a:gd name="T8" fmla="*/ 60 w 156"/>
                <a:gd name="T9" fmla="*/ 11 h 131"/>
                <a:gd name="T10" fmla="*/ 68 w 156"/>
                <a:gd name="T11" fmla="*/ 6 h 131"/>
                <a:gd name="T12" fmla="*/ 80 w 156"/>
                <a:gd name="T13" fmla="*/ 0 h 131"/>
                <a:gd name="T14" fmla="*/ 74 w 156"/>
                <a:gd name="T15" fmla="*/ 3 h 131"/>
                <a:gd name="T16" fmla="*/ 80 w 156"/>
                <a:gd name="T17" fmla="*/ 6 h 131"/>
                <a:gd name="T18" fmla="*/ 80 w 156"/>
                <a:gd name="T19" fmla="*/ 0 h 131"/>
                <a:gd name="T20" fmla="*/ 85 w 156"/>
                <a:gd name="T21" fmla="*/ 0 h 131"/>
                <a:gd name="T22" fmla="*/ 94 w 156"/>
                <a:gd name="T23" fmla="*/ 3 h 131"/>
                <a:gd name="T24" fmla="*/ 99 w 156"/>
                <a:gd name="T25" fmla="*/ 6 h 131"/>
                <a:gd name="T26" fmla="*/ 94 w 156"/>
                <a:gd name="T27" fmla="*/ 9 h 131"/>
                <a:gd name="T28" fmla="*/ 99 w 156"/>
                <a:gd name="T29" fmla="*/ 11 h 131"/>
                <a:gd name="T30" fmla="*/ 97 w 156"/>
                <a:gd name="T31" fmla="*/ 20 h 131"/>
                <a:gd name="T32" fmla="*/ 99 w 156"/>
                <a:gd name="T33" fmla="*/ 26 h 131"/>
                <a:gd name="T34" fmla="*/ 102 w 156"/>
                <a:gd name="T35" fmla="*/ 34 h 131"/>
                <a:gd name="T36" fmla="*/ 105 w 156"/>
                <a:gd name="T37" fmla="*/ 40 h 131"/>
                <a:gd name="T38" fmla="*/ 114 w 156"/>
                <a:gd name="T39" fmla="*/ 51 h 131"/>
                <a:gd name="T40" fmla="*/ 114 w 156"/>
                <a:gd name="T41" fmla="*/ 57 h 131"/>
                <a:gd name="T42" fmla="*/ 119 w 156"/>
                <a:gd name="T43" fmla="*/ 63 h 131"/>
                <a:gd name="T44" fmla="*/ 119 w 156"/>
                <a:gd name="T45" fmla="*/ 68 h 131"/>
                <a:gd name="T46" fmla="*/ 128 w 156"/>
                <a:gd name="T47" fmla="*/ 85 h 131"/>
                <a:gd name="T48" fmla="*/ 139 w 156"/>
                <a:gd name="T49" fmla="*/ 102 h 131"/>
                <a:gd name="T50" fmla="*/ 139 w 156"/>
                <a:gd name="T51" fmla="*/ 105 h 131"/>
                <a:gd name="T52" fmla="*/ 139 w 156"/>
                <a:gd name="T53" fmla="*/ 117 h 131"/>
                <a:gd name="T54" fmla="*/ 148 w 156"/>
                <a:gd name="T55" fmla="*/ 125 h 131"/>
                <a:gd name="T56" fmla="*/ 156 w 156"/>
                <a:gd name="T57" fmla="*/ 131 h 131"/>
                <a:gd name="T58" fmla="*/ 128 w 156"/>
                <a:gd name="T59" fmla="*/ 131 h 131"/>
                <a:gd name="T60" fmla="*/ 108 w 156"/>
                <a:gd name="T61" fmla="*/ 131 h 131"/>
                <a:gd name="T62" fmla="*/ 85 w 156"/>
                <a:gd name="T63" fmla="*/ 131 h 131"/>
                <a:gd name="T64" fmla="*/ 68 w 156"/>
                <a:gd name="T65" fmla="*/ 131 h 131"/>
                <a:gd name="T66" fmla="*/ 43 w 156"/>
                <a:gd name="T67" fmla="*/ 131 h 131"/>
                <a:gd name="T68" fmla="*/ 14 w 156"/>
                <a:gd name="T69" fmla="*/ 131 h 131"/>
                <a:gd name="T70" fmla="*/ 3 w 156"/>
                <a:gd name="T71" fmla="*/ 122 h 131"/>
                <a:gd name="T72" fmla="*/ 3 w 156"/>
                <a:gd name="T73" fmla="*/ 100 h 131"/>
                <a:gd name="T74" fmla="*/ 3 w 156"/>
                <a:gd name="T75" fmla="*/ 77 h 131"/>
                <a:gd name="T76" fmla="*/ 3 w 156"/>
                <a:gd name="T77" fmla="*/ 54 h 131"/>
                <a:gd name="T78" fmla="*/ 3 w 156"/>
                <a:gd name="T79" fmla="*/ 37 h 131"/>
                <a:gd name="T80" fmla="*/ 3 w 156"/>
                <a:gd name="T81" fmla="*/ 26 h 131"/>
                <a:gd name="T82" fmla="*/ 3 w 156"/>
                <a:gd name="T83" fmla="*/ 11 h 131"/>
                <a:gd name="T84" fmla="*/ 3 w 156"/>
                <a:gd name="T85" fmla="*/ 3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6" h="131">
                  <a:moveTo>
                    <a:pt x="6" y="0"/>
                  </a:moveTo>
                  <a:lnTo>
                    <a:pt x="9" y="3"/>
                  </a:lnTo>
                  <a:lnTo>
                    <a:pt x="17" y="0"/>
                  </a:lnTo>
                  <a:lnTo>
                    <a:pt x="31" y="6"/>
                  </a:lnTo>
                  <a:lnTo>
                    <a:pt x="37" y="9"/>
                  </a:lnTo>
                  <a:lnTo>
                    <a:pt x="40" y="6"/>
                  </a:lnTo>
                  <a:lnTo>
                    <a:pt x="43" y="9"/>
                  </a:lnTo>
                  <a:lnTo>
                    <a:pt x="48" y="9"/>
                  </a:lnTo>
                  <a:lnTo>
                    <a:pt x="57" y="11"/>
                  </a:lnTo>
                  <a:lnTo>
                    <a:pt x="60" y="11"/>
                  </a:lnTo>
                  <a:lnTo>
                    <a:pt x="65" y="9"/>
                  </a:lnTo>
                  <a:lnTo>
                    <a:pt x="68" y="6"/>
                  </a:lnTo>
                  <a:lnTo>
                    <a:pt x="71" y="3"/>
                  </a:lnTo>
                  <a:lnTo>
                    <a:pt x="80" y="0"/>
                  </a:lnTo>
                  <a:lnTo>
                    <a:pt x="80" y="3"/>
                  </a:lnTo>
                  <a:lnTo>
                    <a:pt x="74" y="3"/>
                  </a:lnTo>
                  <a:lnTo>
                    <a:pt x="77" y="6"/>
                  </a:lnTo>
                  <a:lnTo>
                    <a:pt x="80" y="6"/>
                  </a:lnTo>
                  <a:lnTo>
                    <a:pt x="82" y="3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88" y="3"/>
                  </a:lnTo>
                  <a:lnTo>
                    <a:pt x="94" y="3"/>
                  </a:lnTo>
                  <a:lnTo>
                    <a:pt x="97" y="6"/>
                  </a:lnTo>
                  <a:lnTo>
                    <a:pt x="99" y="6"/>
                  </a:lnTo>
                  <a:lnTo>
                    <a:pt x="94" y="6"/>
                  </a:lnTo>
                  <a:lnTo>
                    <a:pt x="94" y="9"/>
                  </a:lnTo>
                  <a:lnTo>
                    <a:pt x="99" y="9"/>
                  </a:lnTo>
                  <a:lnTo>
                    <a:pt x="99" y="11"/>
                  </a:lnTo>
                  <a:lnTo>
                    <a:pt x="97" y="17"/>
                  </a:lnTo>
                  <a:lnTo>
                    <a:pt x="97" y="20"/>
                  </a:lnTo>
                  <a:lnTo>
                    <a:pt x="99" y="23"/>
                  </a:lnTo>
                  <a:lnTo>
                    <a:pt x="99" y="26"/>
                  </a:lnTo>
                  <a:lnTo>
                    <a:pt x="99" y="28"/>
                  </a:lnTo>
                  <a:lnTo>
                    <a:pt x="102" y="34"/>
                  </a:lnTo>
                  <a:lnTo>
                    <a:pt x="102" y="37"/>
                  </a:lnTo>
                  <a:lnTo>
                    <a:pt x="105" y="40"/>
                  </a:lnTo>
                  <a:lnTo>
                    <a:pt x="111" y="48"/>
                  </a:lnTo>
                  <a:lnTo>
                    <a:pt x="114" y="51"/>
                  </a:lnTo>
                  <a:lnTo>
                    <a:pt x="114" y="54"/>
                  </a:lnTo>
                  <a:lnTo>
                    <a:pt x="114" y="57"/>
                  </a:lnTo>
                  <a:lnTo>
                    <a:pt x="117" y="60"/>
                  </a:lnTo>
                  <a:lnTo>
                    <a:pt x="119" y="63"/>
                  </a:lnTo>
                  <a:lnTo>
                    <a:pt x="119" y="65"/>
                  </a:lnTo>
                  <a:lnTo>
                    <a:pt x="119" y="68"/>
                  </a:lnTo>
                  <a:lnTo>
                    <a:pt x="125" y="82"/>
                  </a:lnTo>
                  <a:lnTo>
                    <a:pt x="128" y="85"/>
                  </a:lnTo>
                  <a:lnTo>
                    <a:pt x="136" y="102"/>
                  </a:lnTo>
                  <a:lnTo>
                    <a:pt x="139" y="102"/>
                  </a:lnTo>
                  <a:lnTo>
                    <a:pt x="142" y="105"/>
                  </a:lnTo>
                  <a:lnTo>
                    <a:pt x="139" y="105"/>
                  </a:lnTo>
                  <a:lnTo>
                    <a:pt x="139" y="108"/>
                  </a:lnTo>
                  <a:lnTo>
                    <a:pt x="139" y="117"/>
                  </a:lnTo>
                  <a:lnTo>
                    <a:pt x="145" y="122"/>
                  </a:lnTo>
                  <a:lnTo>
                    <a:pt x="148" y="125"/>
                  </a:lnTo>
                  <a:lnTo>
                    <a:pt x="153" y="128"/>
                  </a:lnTo>
                  <a:lnTo>
                    <a:pt x="156" y="131"/>
                  </a:lnTo>
                  <a:lnTo>
                    <a:pt x="139" y="131"/>
                  </a:lnTo>
                  <a:lnTo>
                    <a:pt x="128" y="131"/>
                  </a:lnTo>
                  <a:lnTo>
                    <a:pt x="117" y="131"/>
                  </a:lnTo>
                  <a:lnTo>
                    <a:pt x="108" y="131"/>
                  </a:lnTo>
                  <a:lnTo>
                    <a:pt x="99" y="131"/>
                  </a:lnTo>
                  <a:lnTo>
                    <a:pt x="85" y="131"/>
                  </a:lnTo>
                  <a:lnTo>
                    <a:pt x="80" y="131"/>
                  </a:lnTo>
                  <a:lnTo>
                    <a:pt x="68" y="131"/>
                  </a:lnTo>
                  <a:lnTo>
                    <a:pt x="57" y="131"/>
                  </a:lnTo>
                  <a:lnTo>
                    <a:pt x="43" y="131"/>
                  </a:lnTo>
                  <a:lnTo>
                    <a:pt x="26" y="131"/>
                  </a:lnTo>
                  <a:lnTo>
                    <a:pt x="14" y="131"/>
                  </a:lnTo>
                  <a:lnTo>
                    <a:pt x="3" y="131"/>
                  </a:lnTo>
                  <a:lnTo>
                    <a:pt x="3" y="122"/>
                  </a:lnTo>
                  <a:lnTo>
                    <a:pt x="3" y="111"/>
                  </a:lnTo>
                  <a:lnTo>
                    <a:pt x="3" y="100"/>
                  </a:lnTo>
                  <a:lnTo>
                    <a:pt x="3" y="88"/>
                  </a:lnTo>
                  <a:lnTo>
                    <a:pt x="3" y="77"/>
                  </a:lnTo>
                  <a:lnTo>
                    <a:pt x="3" y="65"/>
                  </a:lnTo>
                  <a:lnTo>
                    <a:pt x="3" y="54"/>
                  </a:lnTo>
                  <a:lnTo>
                    <a:pt x="3" y="45"/>
                  </a:lnTo>
                  <a:lnTo>
                    <a:pt x="3" y="37"/>
                  </a:lnTo>
                  <a:lnTo>
                    <a:pt x="3" y="34"/>
                  </a:lnTo>
                  <a:lnTo>
                    <a:pt x="3" y="26"/>
                  </a:lnTo>
                  <a:lnTo>
                    <a:pt x="0" y="20"/>
                  </a:lnTo>
                  <a:lnTo>
                    <a:pt x="3" y="11"/>
                  </a:lnTo>
                  <a:lnTo>
                    <a:pt x="3" y="6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60" name="Freeform 2676">
              <a:extLst>
                <a:ext uri="{FF2B5EF4-FFF2-40B4-BE49-F238E27FC236}">
                  <a16:creationId xmlns:a16="http://schemas.microsoft.com/office/drawing/2014/main" id="{AD1F5F17-8F1C-13E4-FAE1-75E8612C93E8}"/>
                </a:ext>
              </a:extLst>
            </p:cNvPr>
            <p:cNvSpPr>
              <a:spLocks/>
            </p:cNvSpPr>
            <p:nvPr/>
          </p:nvSpPr>
          <p:spPr bwMode="gray">
            <a:xfrm>
              <a:off x="3949766" y="2155783"/>
              <a:ext cx="419138" cy="383838"/>
            </a:xfrm>
            <a:custGeom>
              <a:avLst/>
              <a:gdLst>
                <a:gd name="T0" fmla="*/ 202 w 202"/>
                <a:gd name="T1" fmla="*/ 17 h 185"/>
                <a:gd name="T2" fmla="*/ 187 w 202"/>
                <a:gd name="T3" fmla="*/ 14 h 185"/>
                <a:gd name="T4" fmla="*/ 179 w 202"/>
                <a:gd name="T5" fmla="*/ 14 h 185"/>
                <a:gd name="T6" fmla="*/ 173 w 202"/>
                <a:gd name="T7" fmla="*/ 9 h 185"/>
                <a:gd name="T8" fmla="*/ 176 w 202"/>
                <a:gd name="T9" fmla="*/ 6 h 185"/>
                <a:gd name="T10" fmla="*/ 170 w 202"/>
                <a:gd name="T11" fmla="*/ 3 h 185"/>
                <a:gd name="T12" fmla="*/ 151 w 202"/>
                <a:gd name="T13" fmla="*/ 6 h 185"/>
                <a:gd name="T14" fmla="*/ 139 w 202"/>
                <a:gd name="T15" fmla="*/ 11 h 185"/>
                <a:gd name="T16" fmla="*/ 133 w 202"/>
                <a:gd name="T17" fmla="*/ 20 h 185"/>
                <a:gd name="T18" fmla="*/ 136 w 202"/>
                <a:gd name="T19" fmla="*/ 34 h 185"/>
                <a:gd name="T20" fmla="*/ 125 w 202"/>
                <a:gd name="T21" fmla="*/ 40 h 185"/>
                <a:gd name="T22" fmla="*/ 114 w 202"/>
                <a:gd name="T23" fmla="*/ 34 h 185"/>
                <a:gd name="T24" fmla="*/ 97 w 202"/>
                <a:gd name="T25" fmla="*/ 29 h 185"/>
                <a:gd name="T26" fmla="*/ 79 w 202"/>
                <a:gd name="T27" fmla="*/ 26 h 185"/>
                <a:gd name="T28" fmla="*/ 77 w 202"/>
                <a:gd name="T29" fmla="*/ 14 h 185"/>
                <a:gd name="T30" fmla="*/ 68 w 202"/>
                <a:gd name="T31" fmla="*/ 11 h 185"/>
                <a:gd name="T32" fmla="*/ 51 w 202"/>
                <a:gd name="T33" fmla="*/ 3 h 185"/>
                <a:gd name="T34" fmla="*/ 40 w 202"/>
                <a:gd name="T35" fmla="*/ 3 h 185"/>
                <a:gd name="T36" fmla="*/ 31 w 202"/>
                <a:gd name="T37" fmla="*/ 3 h 185"/>
                <a:gd name="T38" fmla="*/ 28 w 202"/>
                <a:gd name="T39" fmla="*/ 9 h 185"/>
                <a:gd name="T40" fmla="*/ 14 w 202"/>
                <a:gd name="T41" fmla="*/ 17 h 185"/>
                <a:gd name="T42" fmla="*/ 11 w 202"/>
                <a:gd name="T43" fmla="*/ 26 h 185"/>
                <a:gd name="T44" fmla="*/ 11 w 202"/>
                <a:gd name="T45" fmla="*/ 37 h 185"/>
                <a:gd name="T46" fmla="*/ 3 w 202"/>
                <a:gd name="T47" fmla="*/ 40 h 185"/>
                <a:gd name="T48" fmla="*/ 0 w 202"/>
                <a:gd name="T49" fmla="*/ 43 h 185"/>
                <a:gd name="T50" fmla="*/ 6 w 202"/>
                <a:gd name="T51" fmla="*/ 48 h 185"/>
                <a:gd name="T52" fmla="*/ 8 w 202"/>
                <a:gd name="T53" fmla="*/ 60 h 185"/>
                <a:gd name="T54" fmla="*/ 8 w 202"/>
                <a:gd name="T55" fmla="*/ 74 h 185"/>
                <a:gd name="T56" fmla="*/ 6 w 202"/>
                <a:gd name="T57" fmla="*/ 83 h 185"/>
                <a:gd name="T58" fmla="*/ 0 w 202"/>
                <a:gd name="T59" fmla="*/ 94 h 185"/>
                <a:gd name="T60" fmla="*/ 0 w 202"/>
                <a:gd name="T61" fmla="*/ 100 h 185"/>
                <a:gd name="T62" fmla="*/ 11 w 202"/>
                <a:gd name="T63" fmla="*/ 114 h 185"/>
                <a:gd name="T64" fmla="*/ 14 w 202"/>
                <a:gd name="T65" fmla="*/ 122 h 185"/>
                <a:gd name="T66" fmla="*/ 23 w 202"/>
                <a:gd name="T67" fmla="*/ 122 h 185"/>
                <a:gd name="T68" fmla="*/ 31 w 202"/>
                <a:gd name="T69" fmla="*/ 128 h 185"/>
                <a:gd name="T70" fmla="*/ 51 w 202"/>
                <a:gd name="T71" fmla="*/ 137 h 185"/>
                <a:gd name="T72" fmla="*/ 71 w 202"/>
                <a:gd name="T73" fmla="*/ 139 h 185"/>
                <a:gd name="T74" fmla="*/ 85 w 202"/>
                <a:gd name="T75" fmla="*/ 134 h 185"/>
                <a:gd name="T76" fmla="*/ 108 w 202"/>
                <a:gd name="T77" fmla="*/ 145 h 185"/>
                <a:gd name="T78" fmla="*/ 133 w 202"/>
                <a:gd name="T79" fmla="*/ 156 h 185"/>
                <a:gd name="T80" fmla="*/ 156 w 202"/>
                <a:gd name="T81" fmla="*/ 171 h 185"/>
                <a:gd name="T82" fmla="*/ 182 w 202"/>
                <a:gd name="T83" fmla="*/ 182 h 185"/>
                <a:gd name="T84" fmla="*/ 187 w 202"/>
                <a:gd name="T85" fmla="*/ 182 h 185"/>
                <a:gd name="T86" fmla="*/ 199 w 202"/>
                <a:gd name="T87" fmla="*/ 174 h 185"/>
                <a:gd name="T88" fmla="*/ 199 w 202"/>
                <a:gd name="T89" fmla="*/ 159 h 185"/>
                <a:gd name="T90" fmla="*/ 199 w 202"/>
                <a:gd name="T91" fmla="*/ 142 h 185"/>
                <a:gd name="T92" fmla="*/ 199 w 202"/>
                <a:gd name="T93" fmla="*/ 122 h 185"/>
                <a:gd name="T94" fmla="*/ 199 w 202"/>
                <a:gd name="T95" fmla="*/ 97 h 185"/>
                <a:gd name="T96" fmla="*/ 199 w 202"/>
                <a:gd name="T97" fmla="*/ 77 h 185"/>
                <a:gd name="T98" fmla="*/ 199 w 202"/>
                <a:gd name="T99" fmla="*/ 57 h 185"/>
                <a:gd name="T100" fmla="*/ 199 w 202"/>
                <a:gd name="T101" fmla="*/ 46 h 185"/>
                <a:gd name="T102" fmla="*/ 199 w 202"/>
                <a:gd name="T103" fmla="*/ 31 h 185"/>
                <a:gd name="T104" fmla="*/ 199 w 202"/>
                <a:gd name="T105" fmla="*/ 2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2" h="185">
                  <a:moveTo>
                    <a:pt x="202" y="20"/>
                  </a:moveTo>
                  <a:lnTo>
                    <a:pt x="202" y="17"/>
                  </a:lnTo>
                  <a:lnTo>
                    <a:pt x="196" y="17"/>
                  </a:lnTo>
                  <a:lnTo>
                    <a:pt x="187" y="14"/>
                  </a:lnTo>
                  <a:lnTo>
                    <a:pt x="182" y="14"/>
                  </a:lnTo>
                  <a:lnTo>
                    <a:pt x="179" y="14"/>
                  </a:lnTo>
                  <a:lnTo>
                    <a:pt x="173" y="11"/>
                  </a:lnTo>
                  <a:lnTo>
                    <a:pt x="173" y="9"/>
                  </a:lnTo>
                  <a:lnTo>
                    <a:pt x="176" y="9"/>
                  </a:lnTo>
                  <a:lnTo>
                    <a:pt x="176" y="6"/>
                  </a:lnTo>
                  <a:lnTo>
                    <a:pt x="173" y="6"/>
                  </a:lnTo>
                  <a:lnTo>
                    <a:pt x="170" y="3"/>
                  </a:lnTo>
                  <a:lnTo>
                    <a:pt x="162" y="3"/>
                  </a:lnTo>
                  <a:lnTo>
                    <a:pt x="151" y="6"/>
                  </a:lnTo>
                  <a:lnTo>
                    <a:pt x="142" y="9"/>
                  </a:lnTo>
                  <a:lnTo>
                    <a:pt x="139" y="11"/>
                  </a:lnTo>
                  <a:lnTo>
                    <a:pt x="136" y="17"/>
                  </a:lnTo>
                  <a:lnTo>
                    <a:pt x="133" y="20"/>
                  </a:lnTo>
                  <a:lnTo>
                    <a:pt x="139" y="29"/>
                  </a:lnTo>
                  <a:lnTo>
                    <a:pt x="136" y="34"/>
                  </a:lnTo>
                  <a:lnTo>
                    <a:pt x="131" y="40"/>
                  </a:lnTo>
                  <a:lnTo>
                    <a:pt x="125" y="40"/>
                  </a:lnTo>
                  <a:lnTo>
                    <a:pt x="119" y="40"/>
                  </a:lnTo>
                  <a:lnTo>
                    <a:pt x="114" y="34"/>
                  </a:lnTo>
                  <a:lnTo>
                    <a:pt x="105" y="31"/>
                  </a:lnTo>
                  <a:lnTo>
                    <a:pt x="97" y="29"/>
                  </a:lnTo>
                  <a:lnTo>
                    <a:pt x="85" y="29"/>
                  </a:lnTo>
                  <a:lnTo>
                    <a:pt x="79" y="26"/>
                  </a:lnTo>
                  <a:lnTo>
                    <a:pt x="79" y="20"/>
                  </a:lnTo>
                  <a:lnTo>
                    <a:pt x="77" y="14"/>
                  </a:lnTo>
                  <a:lnTo>
                    <a:pt x="74" y="11"/>
                  </a:lnTo>
                  <a:lnTo>
                    <a:pt x="68" y="11"/>
                  </a:lnTo>
                  <a:lnTo>
                    <a:pt x="57" y="6"/>
                  </a:lnTo>
                  <a:lnTo>
                    <a:pt x="51" y="3"/>
                  </a:lnTo>
                  <a:lnTo>
                    <a:pt x="43" y="6"/>
                  </a:lnTo>
                  <a:lnTo>
                    <a:pt x="40" y="3"/>
                  </a:lnTo>
                  <a:lnTo>
                    <a:pt x="34" y="3"/>
                  </a:lnTo>
                  <a:lnTo>
                    <a:pt x="31" y="3"/>
                  </a:lnTo>
                  <a:lnTo>
                    <a:pt x="25" y="0"/>
                  </a:lnTo>
                  <a:lnTo>
                    <a:pt x="28" y="9"/>
                  </a:lnTo>
                  <a:lnTo>
                    <a:pt x="23" y="11"/>
                  </a:lnTo>
                  <a:lnTo>
                    <a:pt x="14" y="17"/>
                  </a:lnTo>
                  <a:lnTo>
                    <a:pt x="11" y="20"/>
                  </a:lnTo>
                  <a:lnTo>
                    <a:pt x="11" y="26"/>
                  </a:lnTo>
                  <a:lnTo>
                    <a:pt x="11" y="31"/>
                  </a:lnTo>
                  <a:lnTo>
                    <a:pt x="11" y="37"/>
                  </a:lnTo>
                  <a:lnTo>
                    <a:pt x="6" y="40"/>
                  </a:lnTo>
                  <a:lnTo>
                    <a:pt x="3" y="40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0" y="46"/>
                  </a:lnTo>
                  <a:lnTo>
                    <a:pt x="6" y="48"/>
                  </a:lnTo>
                  <a:lnTo>
                    <a:pt x="6" y="57"/>
                  </a:lnTo>
                  <a:lnTo>
                    <a:pt x="8" y="60"/>
                  </a:lnTo>
                  <a:lnTo>
                    <a:pt x="6" y="68"/>
                  </a:lnTo>
                  <a:lnTo>
                    <a:pt x="8" y="74"/>
                  </a:lnTo>
                  <a:lnTo>
                    <a:pt x="6" y="80"/>
                  </a:lnTo>
                  <a:lnTo>
                    <a:pt x="6" y="83"/>
                  </a:lnTo>
                  <a:lnTo>
                    <a:pt x="6" y="91"/>
                  </a:lnTo>
                  <a:lnTo>
                    <a:pt x="0" y="94"/>
                  </a:lnTo>
                  <a:lnTo>
                    <a:pt x="0" y="97"/>
                  </a:lnTo>
                  <a:lnTo>
                    <a:pt x="0" y="100"/>
                  </a:lnTo>
                  <a:lnTo>
                    <a:pt x="11" y="108"/>
                  </a:lnTo>
                  <a:lnTo>
                    <a:pt x="11" y="114"/>
                  </a:lnTo>
                  <a:lnTo>
                    <a:pt x="14" y="120"/>
                  </a:lnTo>
                  <a:lnTo>
                    <a:pt x="14" y="122"/>
                  </a:lnTo>
                  <a:lnTo>
                    <a:pt x="17" y="120"/>
                  </a:lnTo>
                  <a:lnTo>
                    <a:pt x="23" y="122"/>
                  </a:lnTo>
                  <a:lnTo>
                    <a:pt x="25" y="122"/>
                  </a:lnTo>
                  <a:lnTo>
                    <a:pt x="31" y="128"/>
                  </a:lnTo>
                  <a:lnTo>
                    <a:pt x="34" y="134"/>
                  </a:lnTo>
                  <a:lnTo>
                    <a:pt x="51" y="137"/>
                  </a:lnTo>
                  <a:lnTo>
                    <a:pt x="62" y="145"/>
                  </a:lnTo>
                  <a:lnTo>
                    <a:pt x="71" y="139"/>
                  </a:lnTo>
                  <a:lnTo>
                    <a:pt x="79" y="137"/>
                  </a:lnTo>
                  <a:lnTo>
                    <a:pt x="85" y="134"/>
                  </a:lnTo>
                  <a:lnTo>
                    <a:pt x="97" y="139"/>
                  </a:lnTo>
                  <a:lnTo>
                    <a:pt x="108" y="145"/>
                  </a:lnTo>
                  <a:lnTo>
                    <a:pt x="122" y="154"/>
                  </a:lnTo>
                  <a:lnTo>
                    <a:pt x="133" y="156"/>
                  </a:lnTo>
                  <a:lnTo>
                    <a:pt x="142" y="162"/>
                  </a:lnTo>
                  <a:lnTo>
                    <a:pt x="156" y="171"/>
                  </a:lnTo>
                  <a:lnTo>
                    <a:pt x="170" y="176"/>
                  </a:lnTo>
                  <a:lnTo>
                    <a:pt x="182" y="182"/>
                  </a:lnTo>
                  <a:lnTo>
                    <a:pt x="187" y="185"/>
                  </a:lnTo>
                  <a:lnTo>
                    <a:pt x="187" y="182"/>
                  </a:lnTo>
                  <a:lnTo>
                    <a:pt x="199" y="182"/>
                  </a:lnTo>
                  <a:lnTo>
                    <a:pt x="199" y="174"/>
                  </a:lnTo>
                  <a:lnTo>
                    <a:pt x="199" y="165"/>
                  </a:lnTo>
                  <a:lnTo>
                    <a:pt x="199" y="159"/>
                  </a:lnTo>
                  <a:lnTo>
                    <a:pt x="199" y="151"/>
                  </a:lnTo>
                  <a:lnTo>
                    <a:pt x="199" y="142"/>
                  </a:lnTo>
                  <a:lnTo>
                    <a:pt x="199" y="131"/>
                  </a:lnTo>
                  <a:lnTo>
                    <a:pt x="199" y="122"/>
                  </a:lnTo>
                  <a:lnTo>
                    <a:pt x="199" y="111"/>
                  </a:lnTo>
                  <a:lnTo>
                    <a:pt x="199" y="97"/>
                  </a:lnTo>
                  <a:lnTo>
                    <a:pt x="199" y="85"/>
                  </a:lnTo>
                  <a:lnTo>
                    <a:pt x="199" y="77"/>
                  </a:lnTo>
                  <a:lnTo>
                    <a:pt x="199" y="68"/>
                  </a:lnTo>
                  <a:lnTo>
                    <a:pt x="199" y="57"/>
                  </a:lnTo>
                  <a:lnTo>
                    <a:pt x="199" y="54"/>
                  </a:lnTo>
                  <a:lnTo>
                    <a:pt x="199" y="46"/>
                  </a:lnTo>
                  <a:lnTo>
                    <a:pt x="196" y="40"/>
                  </a:lnTo>
                  <a:lnTo>
                    <a:pt x="199" y="31"/>
                  </a:lnTo>
                  <a:lnTo>
                    <a:pt x="199" y="26"/>
                  </a:lnTo>
                  <a:lnTo>
                    <a:pt x="199" y="23"/>
                  </a:lnTo>
                  <a:lnTo>
                    <a:pt x="202" y="2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61" name="Freeform 2677">
              <a:extLst>
                <a:ext uri="{FF2B5EF4-FFF2-40B4-BE49-F238E27FC236}">
                  <a16:creationId xmlns:a16="http://schemas.microsoft.com/office/drawing/2014/main" id="{0A094442-6823-4190-9EA5-301897FD6166}"/>
                </a:ext>
              </a:extLst>
            </p:cNvPr>
            <p:cNvSpPr>
              <a:spLocks/>
            </p:cNvSpPr>
            <p:nvPr/>
          </p:nvSpPr>
          <p:spPr bwMode="gray">
            <a:xfrm>
              <a:off x="4561874" y="2191054"/>
              <a:ext cx="76773" cy="118264"/>
            </a:xfrm>
            <a:custGeom>
              <a:avLst/>
              <a:gdLst>
                <a:gd name="T0" fmla="*/ 32 w 37"/>
                <a:gd name="T1" fmla="*/ 14 h 57"/>
                <a:gd name="T2" fmla="*/ 37 w 37"/>
                <a:gd name="T3" fmla="*/ 34 h 57"/>
                <a:gd name="T4" fmla="*/ 35 w 37"/>
                <a:gd name="T5" fmla="*/ 40 h 57"/>
                <a:gd name="T6" fmla="*/ 35 w 37"/>
                <a:gd name="T7" fmla="*/ 46 h 57"/>
                <a:gd name="T8" fmla="*/ 32 w 37"/>
                <a:gd name="T9" fmla="*/ 48 h 57"/>
                <a:gd name="T10" fmla="*/ 29 w 37"/>
                <a:gd name="T11" fmla="*/ 48 h 57"/>
                <a:gd name="T12" fmla="*/ 32 w 37"/>
                <a:gd name="T13" fmla="*/ 51 h 57"/>
                <a:gd name="T14" fmla="*/ 32 w 37"/>
                <a:gd name="T15" fmla="*/ 54 h 57"/>
                <a:gd name="T16" fmla="*/ 29 w 37"/>
                <a:gd name="T17" fmla="*/ 57 h 57"/>
                <a:gd name="T18" fmla="*/ 26 w 37"/>
                <a:gd name="T19" fmla="*/ 54 h 57"/>
                <a:gd name="T20" fmla="*/ 23 w 37"/>
                <a:gd name="T21" fmla="*/ 54 h 57"/>
                <a:gd name="T22" fmla="*/ 18 w 37"/>
                <a:gd name="T23" fmla="*/ 48 h 57"/>
                <a:gd name="T24" fmla="*/ 18 w 37"/>
                <a:gd name="T25" fmla="*/ 46 h 57"/>
                <a:gd name="T26" fmla="*/ 15 w 37"/>
                <a:gd name="T27" fmla="*/ 40 h 57"/>
                <a:gd name="T28" fmla="*/ 12 w 37"/>
                <a:gd name="T29" fmla="*/ 37 h 57"/>
                <a:gd name="T30" fmla="*/ 9 w 37"/>
                <a:gd name="T31" fmla="*/ 34 h 57"/>
                <a:gd name="T32" fmla="*/ 9 w 37"/>
                <a:gd name="T33" fmla="*/ 26 h 57"/>
                <a:gd name="T34" fmla="*/ 3 w 37"/>
                <a:gd name="T35" fmla="*/ 23 h 57"/>
                <a:gd name="T36" fmla="*/ 3 w 37"/>
                <a:gd name="T37" fmla="*/ 20 h 57"/>
                <a:gd name="T38" fmla="*/ 0 w 37"/>
                <a:gd name="T39" fmla="*/ 20 h 57"/>
                <a:gd name="T40" fmla="*/ 0 w 37"/>
                <a:gd name="T41" fmla="*/ 14 h 57"/>
                <a:gd name="T42" fmla="*/ 0 w 37"/>
                <a:gd name="T43" fmla="*/ 12 h 57"/>
                <a:gd name="T44" fmla="*/ 0 w 37"/>
                <a:gd name="T45" fmla="*/ 9 h 57"/>
                <a:gd name="T46" fmla="*/ 3 w 37"/>
                <a:gd name="T47" fmla="*/ 9 h 57"/>
                <a:gd name="T48" fmla="*/ 9 w 37"/>
                <a:gd name="T49" fmla="*/ 12 h 57"/>
                <a:gd name="T50" fmla="*/ 12 w 37"/>
                <a:gd name="T51" fmla="*/ 9 h 57"/>
                <a:gd name="T52" fmla="*/ 15 w 37"/>
                <a:gd name="T53" fmla="*/ 9 h 57"/>
                <a:gd name="T54" fmla="*/ 12 w 37"/>
                <a:gd name="T55" fmla="*/ 12 h 57"/>
                <a:gd name="T56" fmla="*/ 15 w 37"/>
                <a:gd name="T57" fmla="*/ 12 h 57"/>
                <a:gd name="T58" fmla="*/ 18 w 37"/>
                <a:gd name="T59" fmla="*/ 12 h 57"/>
                <a:gd name="T60" fmla="*/ 18 w 37"/>
                <a:gd name="T61" fmla="*/ 9 h 57"/>
                <a:gd name="T62" fmla="*/ 23 w 37"/>
                <a:gd name="T63" fmla="*/ 9 h 57"/>
                <a:gd name="T64" fmla="*/ 26 w 37"/>
                <a:gd name="T65" fmla="*/ 9 h 57"/>
                <a:gd name="T66" fmla="*/ 29 w 37"/>
                <a:gd name="T67" fmla="*/ 6 h 57"/>
                <a:gd name="T68" fmla="*/ 32 w 37"/>
                <a:gd name="T69" fmla="*/ 0 h 57"/>
                <a:gd name="T70" fmla="*/ 35 w 37"/>
                <a:gd name="T71" fmla="*/ 3 h 57"/>
                <a:gd name="T72" fmla="*/ 29 w 37"/>
                <a:gd name="T73" fmla="*/ 9 h 57"/>
                <a:gd name="T74" fmla="*/ 32 w 37"/>
                <a:gd name="T75" fmla="*/ 1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" h="57">
                  <a:moveTo>
                    <a:pt x="32" y="14"/>
                  </a:moveTo>
                  <a:lnTo>
                    <a:pt x="37" y="34"/>
                  </a:lnTo>
                  <a:lnTo>
                    <a:pt x="35" y="40"/>
                  </a:lnTo>
                  <a:lnTo>
                    <a:pt x="35" y="46"/>
                  </a:lnTo>
                  <a:lnTo>
                    <a:pt x="32" y="48"/>
                  </a:lnTo>
                  <a:lnTo>
                    <a:pt x="29" y="48"/>
                  </a:lnTo>
                  <a:lnTo>
                    <a:pt x="32" y="51"/>
                  </a:lnTo>
                  <a:lnTo>
                    <a:pt x="32" y="54"/>
                  </a:lnTo>
                  <a:lnTo>
                    <a:pt x="29" y="57"/>
                  </a:lnTo>
                  <a:lnTo>
                    <a:pt x="26" y="54"/>
                  </a:lnTo>
                  <a:lnTo>
                    <a:pt x="23" y="54"/>
                  </a:lnTo>
                  <a:lnTo>
                    <a:pt x="18" y="48"/>
                  </a:lnTo>
                  <a:lnTo>
                    <a:pt x="18" y="46"/>
                  </a:lnTo>
                  <a:lnTo>
                    <a:pt x="15" y="40"/>
                  </a:lnTo>
                  <a:lnTo>
                    <a:pt x="12" y="37"/>
                  </a:lnTo>
                  <a:lnTo>
                    <a:pt x="9" y="34"/>
                  </a:lnTo>
                  <a:lnTo>
                    <a:pt x="9" y="26"/>
                  </a:lnTo>
                  <a:lnTo>
                    <a:pt x="3" y="23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3" y="9"/>
                  </a:lnTo>
                  <a:lnTo>
                    <a:pt x="9" y="12"/>
                  </a:lnTo>
                  <a:lnTo>
                    <a:pt x="12" y="9"/>
                  </a:lnTo>
                  <a:lnTo>
                    <a:pt x="15" y="9"/>
                  </a:lnTo>
                  <a:lnTo>
                    <a:pt x="12" y="12"/>
                  </a:lnTo>
                  <a:lnTo>
                    <a:pt x="15" y="12"/>
                  </a:lnTo>
                  <a:lnTo>
                    <a:pt x="18" y="12"/>
                  </a:lnTo>
                  <a:lnTo>
                    <a:pt x="18" y="9"/>
                  </a:lnTo>
                  <a:lnTo>
                    <a:pt x="23" y="9"/>
                  </a:lnTo>
                  <a:lnTo>
                    <a:pt x="26" y="9"/>
                  </a:lnTo>
                  <a:lnTo>
                    <a:pt x="29" y="6"/>
                  </a:lnTo>
                  <a:lnTo>
                    <a:pt x="32" y="0"/>
                  </a:lnTo>
                  <a:lnTo>
                    <a:pt x="35" y="3"/>
                  </a:lnTo>
                  <a:lnTo>
                    <a:pt x="29" y="9"/>
                  </a:lnTo>
                  <a:lnTo>
                    <a:pt x="32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62" name="Freeform 2678">
              <a:extLst>
                <a:ext uri="{FF2B5EF4-FFF2-40B4-BE49-F238E27FC236}">
                  <a16:creationId xmlns:a16="http://schemas.microsoft.com/office/drawing/2014/main" id="{B4BFE1AB-C8A2-AFF2-4EBD-4443CA9DCC08}"/>
                </a:ext>
              </a:extLst>
            </p:cNvPr>
            <p:cNvSpPr>
              <a:spLocks/>
            </p:cNvSpPr>
            <p:nvPr/>
          </p:nvSpPr>
          <p:spPr bwMode="gray">
            <a:xfrm>
              <a:off x="4622047" y="2139183"/>
              <a:ext cx="35274" cy="122413"/>
            </a:xfrm>
            <a:custGeom>
              <a:avLst/>
              <a:gdLst>
                <a:gd name="T0" fmla="*/ 14 w 17"/>
                <a:gd name="T1" fmla="*/ 0 h 59"/>
                <a:gd name="T2" fmla="*/ 17 w 17"/>
                <a:gd name="T3" fmla="*/ 2 h 59"/>
                <a:gd name="T4" fmla="*/ 17 w 17"/>
                <a:gd name="T5" fmla="*/ 11 h 59"/>
                <a:gd name="T6" fmla="*/ 14 w 17"/>
                <a:gd name="T7" fmla="*/ 14 h 59"/>
                <a:gd name="T8" fmla="*/ 11 w 17"/>
                <a:gd name="T9" fmla="*/ 14 h 59"/>
                <a:gd name="T10" fmla="*/ 11 w 17"/>
                <a:gd name="T11" fmla="*/ 22 h 59"/>
                <a:gd name="T12" fmla="*/ 8 w 17"/>
                <a:gd name="T13" fmla="*/ 25 h 59"/>
                <a:gd name="T14" fmla="*/ 11 w 17"/>
                <a:gd name="T15" fmla="*/ 28 h 59"/>
                <a:gd name="T16" fmla="*/ 14 w 17"/>
                <a:gd name="T17" fmla="*/ 28 h 59"/>
                <a:gd name="T18" fmla="*/ 14 w 17"/>
                <a:gd name="T19" fmla="*/ 34 h 59"/>
                <a:gd name="T20" fmla="*/ 11 w 17"/>
                <a:gd name="T21" fmla="*/ 48 h 59"/>
                <a:gd name="T22" fmla="*/ 11 w 17"/>
                <a:gd name="T23" fmla="*/ 59 h 59"/>
                <a:gd name="T24" fmla="*/ 8 w 17"/>
                <a:gd name="T25" fmla="*/ 59 h 59"/>
                <a:gd name="T26" fmla="*/ 3 w 17"/>
                <a:gd name="T27" fmla="*/ 39 h 59"/>
                <a:gd name="T28" fmla="*/ 0 w 17"/>
                <a:gd name="T29" fmla="*/ 34 h 59"/>
                <a:gd name="T30" fmla="*/ 6 w 17"/>
                <a:gd name="T31" fmla="*/ 28 h 59"/>
                <a:gd name="T32" fmla="*/ 3 w 17"/>
                <a:gd name="T33" fmla="*/ 25 h 59"/>
                <a:gd name="T34" fmla="*/ 6 w 17"/>
                <a:gd name="T35" fmla="*/ 22 h 59"/>
                <a:gd name="T36" fmla="*/ 6 w 17"/>
                <a:gd name="T37" fmla="*/ 19 h 59"/>
                <a:gd name="T38" fmla="*/ 8 w 17"/>
                <a:gd name="T39" fmla="*/ 11 h 59"/>
                <a:gd name="T40" fmla="*/ 11 w 17"/>
                <a:gd name="T41" fmla="*/ 8 h 59"/>
                <a:gd name="T42" fmla="*/ 11 w 17"/>
                <a:gd name="T43" fmla="*/ 2 h 59"/>
                <a:gd name="T44" fmla="*/ 14 w 17"/>
                <a:gd name="T4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" h="59">
                  <a:moveTo>
                    <a:pt x="14" y="0"/>
                  </a:moveTo>
                  <a:lnTo>
                    <a:pt x="17" y="2"/>
                  </a:lnTo>
                  <a:lnTo>
                    <a:pt x="17" y="11"/>
                  </a:lnTo>
                  <a:lnTo>
                    <a:pt x="14" y="14"/>
                  </a:lnTo>
                  <a:lnTo>
                    <a:pt x="11" y="14"/>
                  </a:lnTo>
                  <a:lnTo>
                    <a:pt x="11" y="22"/>
                  </a:lnTo>
                  <a:lnTo>
                    <a:pt x="8" y="25"/>
                  </a:lnTo>
                  <a:lnTo>
                    <a:pt x="11" y="28"/>
                  </a:lnTo>
                  <a:lnTo>
                    <a:pt x="14" y="28"/>
                  </a:lnTo>
                  <a:lnTo>
                    <a:pt x="14" y="34"/>
                  </a:lnTo>
                  <a:lnTo>
                    <a:pt x="11" y="48"/>
                  </a:lnTo>
                  <a:lnTo>
                    <a:pt x="11" y="59"/>
                  </a:lnTo>
                  <a:lnTo>
                    <a:pt x="8" y="59"/>
                  </a:lnTo>
                  <a:lnTo>
                    <a:pt x="3" y="39"/>
                  </a:lnTo>
                  <a:lnTo>
                    <a:pt x="0" y="34"/>
                  </a:lnTo>
                  <a:lnTo>
                    <a:pt x="6" y="28"/>
                  </a:lnTo>
                  <a:lnTo>
                    <a:pt x="3" y="25"/>
                  </a:lnTo>
                  <a:lnTo>
                    <a:pt x="6" y="22"/>
                  </a:lnTo>
                  <a:lnTo>
                    <a:pt x="6" y="19"/>
                  </a:lnTo>
                  <a:lnTo>
                    <a:pt x="8" y="11"/>
                  </a:lnTo>
                  <a:lnTo>
                    <a:pt x="11" y="8"/>
                  </a:lnTo>
                  <a:lnTo>
                    <a:pt x="11" y="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63" name="Freeform 2679">
              <a:extLst>
                <a:ext uri="{FF2B5EF4-FFF2-40B4-BE49-F238E27FC236}">
                  <a16:creationId xmlns:a16="http://schemas.microsoft.com/office/drawing/2014/main" id="{BEEF35F9-01D6-3A99-04EF-1A1418BAA526}"/>
                </a:ext>
              </a:extLst>
            </p:cNvPr>
            <p:cNvSpPr>
              <a:spLocks/>
            </p:cNvSpPr>
            <p:nvPr/>
          </p:nvSpPr>
          <p:spPr bwMode="gray">
            <a:xfrm>
              <a:off x="4651096" y="2108061"/>
              <a:ext cx="29049" cy="35271"/>
            </a:xfrm>
            <a:custGeom>
              <a:avLst/>
              <a:gdLst>
                <a:gd name="T0" fmla="*/ 3 w 14"/>
                <a:gd name="T1" fmla="*/ 17 h 17"/>
                <a:gd name="T2" fmla="*/ 0 w 14"/>
                <a:gd name="T3" fmla="*/ 15 h 17"/>
                <a:gd name="T4" fmla="*/ 3 w 14"/>
                <a:gd name="T5" fmla="*/ 6 h 17"/>
                <a:gd name="T6" fmla="*/ 3 w 14"/>
                <a:gd name="T7" fmla="*/ 3 h 17"/>
                <a:gd name="T8" fmla="*/ 6 w 14"/>
                <a:gd name="T9" fmla="*/ 0 h 17"/>
                <a:gd name="T10" fmla="*/ 9 w 14"/>
                <a:gd name="T11" fmla="*/ 0 h 17"/>
                <a:gd name="T12" fmla="*/ 11 w 14"/>
                <a:gd name="T13" fmla="*/ 0 h 17"/>
                <a:gd name="T14" fmla="*/ 14 w 14"/>
                <a:gd name="T15" fmla="*/ 3 h 17"/>
                <a:gd name="T16" fmla="*/ 11 w 14"/>
                <a:gd name="T17" fmla="*/ 6 h 17"/>
                <a:gd name="T18" fmla="*/ 9 w 14"/>
                <a:gd name="T19" fmla="*/ 9 h 17"/>
                <a:gd name="T20" fmla="*/ 9 w 14"/>
                <a:gd name="T21" fmla="*/ 12 h 17"/>
                <a:gd name="T22" fmla="*/ 3 w 14"/>
                <a:gd name="T2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17">
                  <a:moveTo>
                    <a:pt x="3" y="17"/>
                  </a:moveTo>
                  <a:lnTo>
                    <a:pt x="0" y="15"/>
                  </a:lnTo>
                  <a:lnTo>
                    <a:pt x="3" y="6"/>
                  </a:lnTo>
                  <a:lnTo>
                    <a:pt x="3" y="3"/>
                  </a:lnTo>
                  <a:lnTo>
                    <a:pt x="6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1" y="6"/>
                  </a:lnTo>
                  <a:lnTo>
                    <a:pt x="9" y="9"/>
                  </a:lnTo>
                  <a:lnTo>
                    <a:pt x="9" y="12"/>
                  </a:lnTo>
                  <a:lnTo>
                    <a:pt x="3" y="1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64" name="Freeform 2680">
              <a:extLst>
                <a:ext uri="{FF2B5EF4-FFF2-40B4-BE49-F238E27FC236}">
                  <a16:creationId xmlns:a16="http://schemas.microsoft.com/office/drawing/2014/main" id="{D0478EFF-B41D-8359-A5E8-79B62987E214}"/>
                </a:ext>
              </a:extLst>
            </p:cNvPr>
            <p:cNvSpPr>
              <a:spLocks/>
            </p:cNvSpPr>
            <p:nvPr/>
          </p:nvSpPr>
          <p:spPr bwMode="gray">
            <a:xfrm>
              <a:off x="4638647" y="2143334"/>
              <a:ext cx="112047" cy="124489"/>
            </a:xfrm>
            <a:custGeom>
              <a:avLst/>
              <a:gdLst>
                <a:gd name="T0" fmla="*/ 49 w 54"/>
                <a:gd name="T1" fmla="*/ 0 h 60"/>
                <a:gd name="T2" fmla="*/ 37 w 54"/>
                <a:gd name="T3" fmla="*/ 6 h 60"/>
                <a:gd name="T4" fmla="*/ 32 w 54"/>
                <a:gd name="T5" fmla="*/ 12 h 60"/>
                <a:gd name="T6" fmla="*/ 23 w 54"/>
                <a:gd name="T7" fmla="*/ 15 h 60"/>
                <a:gd name="T8" fmla="*/ 17 w 54"/>
                <a:gd name="T9" fmla="*/ 15 h 60"/>
                <a:gd name="T10" fmla="*/ 12 w 54"/>
                <a:gd name="T11" fmla="*/ 9 h 60"/>
                <a:gd name="T12" fmla="*/ 9 w 54"/>
                <a:gd name="T13" fmla="*/ 9 h 60"/>
                <a:gd name="T14" fmla="*/ 6 w 54"/>
                <a:gd name="T15" fmla="*/ 12 h 60"/>
                <a:gd name="T16" fmla="*/ 3 w 54"/>
                <a:gd name="T17" fmla="*/ 12 h 60"/>
                <a:gd name="T18" fmla="*/ 3 w 54"/>
                <a:gd name="T19" fmla="*/ 20 h 60"/>
                <a:gd name="T20" fmla="*/ 0 w 54"/>
                <a:gd name="T21" fmla="*/ 23 h 60"/>
                <a:gd name="T22" fmla="*/ 3 w 54"/>
                <a:gd name="T23" fmla="*/ 26 h 60"/>
                <a:gd name="T24" fmla="*/ 6 w 54"/>
                <a:gd name="T25" fmla="*/ 26 h 60"/>
                <a:gd name="T26" fmla="*/ 6 w 54"/>
                <a:gd name="T27" fmla="*/ 32 h 60"/>
                <a:gd name="T28" fmla="*/ 3 w 54"/>
                <a:gd name="T29" fmla="*/ 46 h 60"/>
                <a:gd name="T30" fmla="*/ 3 w 54"/>
                <a:gd name="T31" fmla="*/ 57 h 60"/>
                <a:gd name="T32" fmla="*/ 6 w 54"/>
                <a:gd name="T33" fmla="*/ 57 h 60"/>
                <a:gd name="T34" fmla="*/ 20 w 54"/>
                <a:gd name="T35" fmla="*/ 60 h 60"/>
                <a:gd name="T36" fmla="*/ 23 w 54"/>
                <a:gd name="T37" fmla="*/ 60 h 60"/>
                <a:gd name="T38" fmla="*/ 29 w 54"/>
                <a:gd name="T39" fmla="*/ 54 h 60"/>
                <a:gd name="T40" fmla="*/ 37 w 54"/>
                <a:gd name="T41" fmla="*/ 49 h 60"/>
                <a:gd name="T42" fmla="*/ 40 w 54"/>
                <a:gd name="T43" fmla="*/ 43 h 60"/>
                <a:gd name="T44" fmla="*/ 37 w 54"/>
                <a:gd name="T45" fmla="*/ 40 h 60"/>
                <a:gd name="T46" fmla="*/ 35 w 54"/>
                <a:gd name="T47" fmla="*/ 35 h 60"/>
                <a:gd name="T48" fmla="*/ 29 w 54"/>
                <a:gd name="T49" fmla="*/ 29 h 60"/>
                <a:gd name="T50" fmla="*/ 29 w 54"/>
                <a:gd name="T51" fmla="*/ 26 h 60"/>
                <a:gd name="T52" fmla="*/ 37 w 54"/>
                <a:gd name="T53" fmla="*/ 26 h 60"/>
                <a:gd name="T54" fmla="*/ 54 w 54"/>
                <a:gd name="T55" fmla="*/ 17 h 60"/>
                <a:gd name="T56" fmla="*/ 49 w 54"/>
                <a:gd name="T57" fmla="*/ 9 h 60"/>
                <a:gd name="T58" fmla="*/ 49 w 54"/>
                <a:gd name="T59" fmla="*/ 3 h 60"/>
                <a:gd name="T60" fmla="*/ 49 w 54"/>
                <a:gd name="T6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4" h="60">
                  <a:moveTo>
                    <a:pt x="49" y="0"/>
                  </a:moveTo>
                  <a:lnTo>
                    <a:pt x="37" y="6"/>
                  </a:lnTo>
                  <a:lnTo>
                    <a:pt x="32" y="12"/>
                  </a:lnTo>
                  <a:lnTo>
                    <a:pt x="23" y="15"/>
                  </a:lnTo>
                  <a:lnTo>
                    <a:pt x="17" y="15"/>
                  </a:lnTo>
                  <a:lnTo>
                    <a:pt x="12" y="9"/>
                  </a:lnTo>
                  <a:lnTo>
                    <a:pt x="9" y="9"/>
                  </a:lnTo>
                  <a:lnTo>
                    <a:pt x="6" y="12"/>
                  </a:lnTo>
                  <a:lnTo>
                    <a:pt x="3" y="12"/>
                  </a:lnTo>
                  <a:lnTo>
                    <a:pt x="3" y="20"/>
                  </a:lnTo>
                  <a:lnTo>
                    <a:pt x="0" y="23"/>
                  </a:lnTo>
                  <a:lnTo>
                    <a:pt x="3" y="26"/>
                  </a:lnTo>
                  <a:lnTo>
                    <a:pt x="6" y="26"/>
                  </a:lnTo>
                  <a:lnTo>
                    <a:pt x="6" y="32"/>
                  </a:lnTo>
                  <a:lnTo>
                    <a:pt x="3" y="46"/>
                  </a:lnTo>
                  <a:lnTo>
                    <a:pt x="3" y="57"/>
                  </a:lnTo>
                  <a:lnTo>
                    <a:pt x="6" y="57"/>
                  </a:lnTo>
                  <a:lnTo>
                    <a:pt x="20" y="60"/>
                  </a:lnTo>
                  <a:lnTo>
                    <a:pt x="23" y="60"/>
                  </a:lnTo>
                  <a:lnTo>
                    <a:pt x="29" y="54"/>
                  </a:lnTo>
                  <a:lnTo>
                    <a:pt x="37" y="49"/>
                  </a:lnTo>
                  <a:lnTo>
                    <a:pt x="40" y="43"/>
                  </a:lnTo>
                  <a:lnTo>
                    <a:pt x="37" y="40"/>
                  </a:lnTo>
                  <a:lnTo>
                    <a:pt x="35" y="35"/>
                  </a:lnTo>
                  <a:lnTo>
                    <a:pt x="29" y="29"/>
                  </a:lnTo>
                  <a:lnTo>
                    <a:pt x="29" y="26"/>
                  </a:lnTo>
                  <a:lnTo>
                    <a:pt x="37" y="26"/>
                  </a:lnTo>
                  <a:lnTo>
                    <a:pt x="54" y="17"/>
                  </a:lnTo>
                  <a:lnTo>
                    <a:pt x="49" y="9"/>
                  </a:lnTo>
                  <a:lnTo>
                    <a:pt x="49" y="3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65" name="Freeform 2681">
              <a:extLst>
                <a:ext uri="{FF2B5EF4-FFF2-40B4-BE49-F238E27FC236}">
                  <a16:creationId xmlns:a16="http://schemas.microsoft.com/office/drawing/2014/main" id="{2C29AEB5-275C-094A-9F72-FF36C26E43F3}"/>
                </a:ext>
              </a:extLst>
            </p:cNvPr>
            <p:cNvSpPr>
              <a:spLocks/>
            </p:cNvSpPr>
            <p:nvPr/>
          </p:nvSpPr>
          <p:spPr bwMode="gray">
            <a:xfrm>
              <a:off x="4568099" y="2072790"/>
              <a:ext cx="66398" cy="35271"/>
            </a:xfrm>
            <a:custGeom>
              <a:avLst/>
              <a:gdLst>
                <a:gd name="T0" fmla="*/ 20 w 32"/>
                <a:gd name="T1" fmla="*/ 6 h 17"/>
                <a:gd name="T2" fmla="*/ 23 w 32"/>
                <a:gd name="T3" fmla="*/ 6 h 17"/>
                <a:gd name="T4" fmla="*/ 26 w 32"/>
                <a:gd name="T5" fmla="*/ 3 h 17"/>
                <a:gd name="T6" fmla="*/ 29 w 32"/>
                <a:gd name="T7" fmla="*/ 3 h 17"/>
                <a:gd name="T8" fmla="*/ 29 w 32"/>
                <a:gd name="T9" fmla="*/ 0 h 17"/>
                <a:gd name="T10" fmla="*/ 32 w 32"/>
                <a:gd name="T11" fmla="*/ 0 h 17"/>
                <a:gd name="T12" fmla="*/ 32 w 32"/>
                <a:gd name="T13" fmla="*/ 3 h 17"/>
                <a:gd name="T14" fmla="*/ 29 w 32"/>
                <a:gd name="T15" fmla="*/ 3 h 17"/>
                <a:gd name="T16" fmla="*/ 26 w 32"/>
                <a:gd name="T17" fmla="*/ 6 h 17"/>
                <a:gd name="T18" fmla="*/ 23 w 32"/>
                <a:gd name="T19" fmla="*/ 9 h 17"/>
                <a:gd name="T20" fmla="*/ 23 w 32"/>
                <a:gd name="T21" fmla="*/ 12 h 17"/>
                <a:gd name="T22" fmla="*/ 23 w 32"/>
                <a:gd name="T23" fmla="*/ 15 h 17"/>
                <a:gd name="T24" fmla="*/ 23 w 32"/>
                <a:gd name="T25" fmla="*/ 12 h 17"/>
                <a:gd name="T26" fmla="*/ 20 w 32"/>
                <a:gd name="T27" fmla="*/ 12 h 17"/>
                <a:gd name="T28" fmla="*/ 20 w 32"/>
                <a:gd name="T29" fmla="*/ 15 h 17"/>
                <a:gd name="T30" fmla="*/ 17 w 32"/>
                <a:gd name="T31" fmla="*/ 15 h 17"/>
                <a:gd name="T32" fmla="*/ 15 w 32"/>
                <a:gd name="T33" fmla="*/ 17 h 17"/>
                <a:gd name="T34" fmla="*/ 12 w 32"/>
                <a:gd name="T35" fmla="*/ 17 h 17"/>
                <a:gd name="T36" fmla="*/ 9 w 32"/>
                <a:gd name="T37" fmla="*/ 17 h 17"/>
                <a:gd name="T38" fmla="*/ 6 w 32"/>
                <a:gd name="T39" fmla="*/ 17 h 17"/>
                <a:gd name="T40" fmla="*/ 3 w 32"/>
                <a:gd name="T41" fmla="*/ 17 h 17"/>
                <a:gd name="T42" fmla="*/ 3 w 32"/>
                <a:gd name="T43" fmla="*/ 15 h 17"/>
                <a:gd name="T44" fmla="*/ 0 w 32"/>
                <a:gd name="T45" fmla="*/ 15 h 17"/>
                <a:gd name="T46" fmla="*/ 0 w 32"/>
                <a:gd name="T47" fmla="*/ 12 h 17"/>
                <a:gd name="T48" fmla="*/ 3 w 32"/>
                <a:gd name="T49" fmla="*/ 12 h 17"/>
                <a:gd name="T50" fmla="*/ 6 w 32"/>
                <a:gd name="T51" fmla="*/ 9 h 17"/>
                <a:gd name="T52" fmla="*/ 9 w 32"/>
                <a:gd name="T53" fmla="*/ 9 h 17"/>
                <a:gd name="T54" fmla="*/ 12 w 32"/>
                <a:gd name="T55" fmla="*/ 9 h 17"/>
                <a:gd name="T56" fmla="*/ 15 w 32"/>
                <a:gd name="T57" fmla="*/ 9 h 17"/>
                <a:gd name="T58" fmla="*/ 17 w 32"/>
                <a:gd name="T59" fmla="*/ 9 h 17"/>
                <a:gd name="T60" fmla="*/ 20 w 32"/>
                <a:gd name="T61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2" h="17">
                  <a:moveTo>
                    <a:pt x="20" y="6"/>
                  </a:moveTo>
                  <a:lnTo>
                    <a:pt x="23" y="6"/>
                  </a:lnTo>
                  <a:lnTo>
                    <a:pt x="26" y="3"/>
                  </a:lnTo>
                  <a:lnTo>
                    <a:pt x="29" y="3"/>
                  </a:lnTo>
                  <a:lnTo>
                    <a:pt x="29" y="0"/>
                  </a:lnTo>
                  <a:lnTo>
                    <a:pt x="32" y="0"/>
                  </a:lnTo>
                  <a:lnTo>
                    <a:pt x="32" y="3"/>
                  </a:lnTo>
                  <a:lnTo>
                    <a:pt x="29" y="3"/>
                  </a:lnTo>
                  <a:lnTo>
                    <a:pt x="26" y="6"/>
                  </a:lnTo>
                  <a:lnTo>
                    <a:pt x="23" y="9"/>
                  </a:lnTo>
                  <a:lnTo>
                    <a:pt x="23" y="12"/>
                  </a:lnTo>
                  <a:lnTo>
                    <a:pt x="23" y="15"/>
                  </a:lnTo>
                  <a:lnTo>
                    <a:pt x="23" y="12"/>
                  </a:lnTo>
                  <a:lnTo>
                    <a:pt x="20" y="12"/>
                  </a:lnTo>
                  <a:lnTo>
                    <a:pt x="20" y="15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2" y="17"/>
                  </a:lnTo>
                  <a:lnTo>
                    <a:pt x="9" y="17"/>
                  </a:lnTo>
                  <a:lnTo>
                    <a:pt x="6" y="17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6" y="9"/>
                  </a:lnTo>
                  <a:lnTo>
                    <a:pt x="9" y="9"/>
                  </a:lnTo>
                  <a:lnTo>
                    <a:pt x="12" y="9"/>
                  </a:lnTo>
                  <a:lnTo>
                    <a:pt x="15" y="9"/>
                  </a:lnTo>
                  <a:lnTo>
                    <a:pt x="17" y="9"/>
                  </a:lnTo>
                  <a:lnTo>
                    <a:pt x="20" y="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66" name="Freeform 2682">
              <a:extLst>
                <a:ext uri="{FF2B5EF4-FFF2-40B4-BE49-F238E27FC236}">
                  <a16:creationId xmlns:a16="http://schemas.microsoft.com/office/drawing/2014/main" id="{3F354837-E324-E454-DC85-A373674DAF6B}"/>
                </a:ext>
              </a:extLst>
            </p:cNvPr>
            <p:cNvSpPr>
              <a:spLocks/>
            </p:cNvSpPr>
            <p:nvPr/>
          </p:nvSpPr>
          <p:spPr bwMode="gray">
            <a:xfrm>
              <a:off x="4657322" y="2027145"/>
              <a:ext cx="176369" cy="147311"/>
            </a:xfrm>
            <a:custGeom>
              <a:avLst/>
              <a:gdLst>
                <a:gd name="T0" fmla="*/ 3 w 85"/>
                <a:gd name="T1" fmla="*/ 19 h 71"/>
                <a:gd name="T2" fmla="*/ 6 w 85"/>
                <a:gd name="T3" fmla="*/ 19 h 71"/>
                <a:gd name="T4" fmla="*/ 8 w 85"/>
                <a:gd name="T5" fmla="*/ 19 h 71"/>
                <a:gd name="T6" fmla="*/ 11 w 85"/>
                <a:gd name="T7" fmla="*/ 17 h 71"/>
                <a:gd name="T8" fmla="*/ 14 w 85"/>
                <a:gd name="T9" fmla="*/ 14 h 71"/>
                <a:gd name="T10" fmla="*/ 14 w 85"/>
                <a:gd name="T11" fmla="*/ 8 h 71"/>
                <a:gd name="T12" fmla="*/ 17 w 85"/>
                <a:gd name="T13" fmla="*/ 5 h 71"/>
                <a:gd name="T14" fmla="*/ 17 w 85"/>
                <a:gd name="T15" fmla="*/ 2 h 71"/>
                <a:gd name="T16" fmla="*/ 20 w 85"/>
                <a:gd name="T17" fmla="*/ 8 h 71"/>
                <a:gd name="T18" fmla="*/ 26 w 85"/>
                <a:gd name="T19" fmla="*/ 8 h 71"/>
                <a:gd name="T20" fmla="*/ 34 w 85"/>
                <a:gd name="T21" fmla="*/ 2 h 71"/>
                <a:gd name="T22" fmla="*/ 40 w 85"/>
                <a:gd name="T23" fmla="*/ 2 h 71"/>
                <a:gd name="T24" fmla="*/ 48 w 85"/>
                <a:gd name="T25" fmla="*/ 8 h 71"/>
                <a:gd name="T26" fmla="*/ 54 w 85"/>
                <a:gd name="T27" fmla="*/ 8 h 71"/>
                <a:gd name="T28" fmla="*/ 60 w 85"/>
                <a:gd name="T29" fmla="*/ 5 h 71"/>
                <a:gd name="T30" fmla="*/ 68 w 85"/>
                <a:gd name="T31" fmla="*/ 2 h 71"/>
                <a:gd name="T32" fmla="*/ 77 w 85"/>
                <a:gd name="T33" fmla="*/ 0 h 71"/>
                <a:gd name="T34" fmla="*/ 82 w 85"/>
                <a:gd name="T35" fmla="*/ 0 h 71"/>
                <a:gd name="T36" fmla="*/ 85 w 85"/>
                <a:gd name="T37" fmla="*/ 0 h 71"/>
                <a:gd name="T38" fmla="*/ 74 w 85"/>
                <a:gd name="T39" fmla="*/ 11 h 71"/>
                <a:gd name="T40" fmla="*/ 77 w 85"/>
                <a:gd name="T41" fmla="*/ 19 h 71"/>
                <a:gd name="T42" fmla="*/ 71 w 85"/>
                <a:gd name="T43" fmla="*/ 37 h 71"/>
                <a:gd name="T44" fmla="*/ 65 w 85"/>
                <a:gd name="T45" fmla="*/ 39 h 71"/>
                <a:gd name="T46" fmla="*/ 60 w 85"/>
                <a:gd name="T47" fmla="*/ 45 h 71"/>
                <a:gd name="T48" fmla="*/ 51 w 85"/>
                <a:gd name="T49" fmla="*/ 51 h 71"/>
                <a:gd name="T50" fmla="*/ 40 w 85"/>
                <a:gd name="T51" fmla="*/ 56 h 71"/>
                <a:gd name="T52" fmla="*/ 31 w 85"/>
                <a:gd name="T53" fmla="*/ 62 h 71"/>
                <a:gd name="T54" fmla="*/ 23 w 85"/>
                <a:gd name="T55" fmla="*/ 68 h 71"/>
                <a:gd name="T56" fmla="*/ 14 w 85"/>
                <a:gd name="T57" fmla="*/ 71 h 71"/>
                <a:gd name="T58" fmla="*/ 8 w 85"/>
                <a:gd name="T59" fmla="*/ 71 h 71"/>
                <a:gd name="T60" fmla="*/ 3 w 85"/>
                <a:gd name="T61" fmla="*/ 65 h 71"/>
                <a:gd name="T62" fmla="*/ 0 w 85"/>
                <a:gd name="T63" fmla="*/ 65 h 71"/>
                <a:gd name="T64" fmla="*/ 0 w 85"/>
                <a:gd name="T65" fmla="*/ 56 h 71"/>
                <a:gd name="T66" fmla="*/ 6 w 85"/>
                <a:gd name="T67" fmla="*/ 51 h 71"/>
                <a:gd name="T68" fmla="*/ 6 w 85"/>
                <a:gd name="T69" fmla="*/ 48 h 71"/>
                <a:gd name="T70" fmla="*/ 8 w 85"/>
                <a:gd name="T71" fmla="*/ 45 h 71"/>
                <a:gd name="T72" fmla="*/ 11 w 85"/>
                <a:gd name="T73" fmla="*/ 42 h 71"/>
                <a:gd name="T74" fmla="*/ 8 w 85"/>
                <a:gd name="T75" fmla="*/ 39 h 71"/>
                <a:gd name="T76" fmla="*/ 6 w 85"/>
                <a:gd name="T77" fmla="*/ 39 h 71"/>
                <a:gd name="T78" fmla="*/ 3 w 85"/>
                <a:gd name="T79" fmla="*/ 39 h 71"/>
                <a:gd name="T80" fmla="*/ 3 w 85"/>
                <a:gd name="T81" fmla="*/ 34 h 71"/>
                <a:gd name="T82" fmla="*/ 3 w 85"/>
                <a:gd name="T83" fmla="*/ 31 h 71"/>
                <a:gd name="T84" fmla="*/ 3 w 85"/>
                <a:gd name="T85" fmla="*/ 28 h 71"/>
                <a:gd name="T86" fmla="*/ 3 w 85"/>
                <a:gd name="T87" fmla="*/ 25 h 71"/>
                <a:gd name="T88" fmla="*/ 0 w 85"/>
                <a:gd name="T89" fmla="*/ 25 h 71"/>
                <a:gd name="T90" fmla="*/ 3 w 85"/>
                <a:gd name="T91" fmla="*/ 22 h 71"/>
                <a:gd name="T92" fmla="*/ 3 w 85"/>
                <a:gd name="T93" fmla="*/ 22 h 71"/>
                <a:gd name="T94" fmla="*/ 3 w 85"/>
                <a:gd name="T95" fmla="*/ 1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5" h="71">
                  <a:moveTo>
                    <a:pt x="3" y="19"/>
                  </a:moveTo>
                  <a:lnTo>
                    <a:pt x="6" y="19"/>
                  </a:lnTo>
                  <a:lnTo>
                    <a:pt x="8" y="19"/>
                  </a:lnTo>
                  <a:lnTo>
                    <a:pt x="11" y="17"/>
                  </a:lnTo>
                  <a:lnTo>
                    <a:pt x="14" y="14"/>
                  </a:lnTo>
                  <a:lnTo>
                    <a:pt x="14" y="8"/>
                  </a:lnTo>
                  <a:lnTo>
                    <a:pt x="17" y="5"/>
                  </a:lnTo>
                  <a:lnTo>
                    <a:pt x="17" y="2"/>
                  </a:lnTo>
                  <a:lnTo>
                    <a:pt x="20" y="8"/>
                  </a:lnTo>
                  <a:lnTo>
                    <a:pt x="26" y="8"/>
                  </a:lnTo>
                  <a:lnTo>
                    <a:pt x="34" y="2"/>
                  </a:lnTo>
                  <a:lnTo>
                    <a:pt x="40" y="2"/>
                  </a:lnTo>
                  <a:lnTo>
                    <a:pt x="48" y="8"/>
                  </a:lnTo>
                  <a:lnTo>
                    <a:pt x="54" y="8"/>
                  </a:lnTo>
                  <a:lnTo>
                    <a:pt x="60" y="5"/>
                  </a:lnTo>
                  <a:lnTo>
                    <a:pt x="68" y="2"/>
                  </a:lnTo>
                  <a:lnTo>
                    <a:pt x="77" y="0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74" y="11"/>
                  </a:lnTo>
                  <a:lnTo>
                    <a:pt x="77" y="19"/>
                  </a:lnTo>
                  <a:lnTo>
                    <a:pt x="71" y="37"/>
                  </a:lnTo>
                  <a:lnTo>
                    <a:pt x="65" y="39"/>
                  </a:lnTo>
                  <a:lnTo>
                    <a:pt x="60" y="45"/>
                  </a:lnTo>
                  <a:lnTo>
                    <a:pt x="51" y="51"/>
                  </a:lnTo>
                  <a:lnTo>
                    <a:pt x="40" y="56"/>
                  </a:lnTo>
                  <a:lnTo>
                    <a:pt x="31" y="62"/>
                  </a:lnTo>
                  <a:lnTo>
                    <a:pt x="23" y="68"/>
                  </a:lnTo>
                  <a:lnTo>
                    <a:pt x="14" y="71"/>
                  </a:lnTo>
                  <a:lnTo>
                    <a:pt x="8" y="71"/>
                  </a:lnTo>
                  <a:lnTo>
                    <a:pt x="3" y="65"/>
                  </a:lnTo>
                  <a:lnTo>
                    <a:pt x="0" y="65"/>
                  </a:lnTo>
                  <a:lnTo>
                    <a:pt x="0" y="56"/>
                  </a:lnTo>
                  <a:lnTo>
                    <a:pt x="6" y="51"/>
                  </a:lnTo>
                  <a:lnTo>
                    <a:pt x="6" y="48"/>
                  </a:lnTo>
                  <a:lnTo>
                    <a:pt x="8" y="45"/>
                  </a:lnTo>
                  <a:lnTo>
                    <a:pt x="11" y="42"/>
                  </a:lnTo>
                  <a:lnTo>
                    <a:pt x="8" y="39"/>
                  </a:lnTo>
                  <a:lnTo>
                    <a:pt x="6" y="39"/>
                  </a:lnTo>
                  <a:lnTo>
                    <a:pt x="3" y="39"/>
                  </a:lnTo>
                  <a:lnTo>
                    <a:pt x="3" y="34"/>
                  </a:lnTo>
                  <a:lnTo>
                    <a:pt x="3" y="31"/>
                  </a:lnTo>
                  <a:lnTo>
                    <a:pt x="3" y="28"/>
                  </a:lnTo>
                  <a:lnTo>
                    <a:pt x="3" y="25"/>
                  </a:lnTo>
                  <a:lnTo>
                    <a:pt x="0" y="25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1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67" name="Freeform 2683">
              <a:extLst>
                <a:ext uri="{FF2B5EF4-FFF2-40B4-BE49-F238E27FC236}">
                  <a16:creationId xmlns:a16="http://schemas.microsoft.com/office/drawing/2014/main" id="{4514E9D9-7617-26AD-C322-CED80012BF52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4178" y="1879834"/>
              <a:ext cx="82997" cy="64320"/>
            </a:xfrm>
            <a:custGeom>
              <a:avLst/>
              <a:gdLst>
                <a:gd name="T0" fmla="*/ 0 w 40"/>
                <a:gd name="T1" fmla="*/ 19 h 31"/>
                <a:gd name="T2" fmla="*/ 5 w 40"/>
                <a:gd name="T3" fmla="*/ 14 h 31"/>
                <a:gd name="T4" fmla="*/ 8 w 40"/>
                <a:gd name="T5" fmla="*/ 5 h 31"/>
                <a:gd name="T6" fmla="*/ 5 w 40"/>
                <a:gd name="T7" fmla="*/ 2 h 31"/>
                <a:gd name="T8" fmla="*/ 8 w 40"/>
                <a:gd name="T9" fmla="*/ 0 h 31"/>
                <a:gd name="T10" fmla="*/ 11 w 40"/>
                <a:gd name="T11" fmla="*/ 0 h 31"/>
                <a:gd name="T12" fmla="*/ 17 w 40"/>
                <a:gd name="T13" fmla="*/ 0 h 31"/>
                <a:gd name="T14" fmla="*/ 17 w 40"/>
                <a:gd name="T15" fmla="*/ 2 h 31"/>
                <a:gd name="T16" fmla="*/ 20 w 40"/>
                <a:gd name="T17" fmla="*/ 2 h 31"/>
                <a:gd name="T18" fmla="*/ 22 w 40"/>
                <a:gd name="T19" fmla="*/ 0 h 31"/>
                <a:gd name="T20" fmla="*/ 25 w 40"/>
                <a:gd name="T21" fmla="*/ 0 h 31"/>
                <a:gd name="T22" fmla="*/ 25 w 40"/>
                <a:gd name="T23" fmla="*/ 5 h 31"/>
                <a:gd name="T24" fmla="*/ 28 w 40"/>
                <a:gd name="T25" fmla="*/ 8 h 31"/>
                <a:gd name="T26" fmla="*/ 31 w 40"/>
                <a:gd name="T27" fmla="*/ 11 h 31"/>
                <a:gd name="T28" fmla="*/ 34 w 40"/>
                <a:gd name="T29" fmla="*/ 14 h 31"/>
                <a:gd name="T30" fmla="*/ 37 w 40"/>
                <a:gd name="T31" fmla="*/ 14 h 31"/>
                <a:gd name="T32" fmla="*/ 40 w 40"/>
                <a:gd name="T33" fmla="*/ 14 h 31"/>
                <a:gd name="T34" fmla="*/ 37 w 40"/>
                <a:gd name="T35" fmla="*/ 14 h 31"/>
                <a:gd name="T36" fmla="*/ 37 w 40"/>
                <a:gd name="T37" fmla="*/ 17 h 31"/>
                <a:gd name="T38" fmla="*/ 34 w 40"/>
                <a:gd name="T39" fmla="*/ 17 h 31"/>
                <a:gd name="T40" fmla="*/ 31 w 40"/>
                <a:gd name="T41" fmla="*/ 17 h 31"/>
                <a:gd name="T42" fmla="*/ 28 w 40"/>
                <a:gd name="T43" fmla="*/ 17 h 31"/>
                <a:gd name="T44" fmla="*/ 25 w 40"/>
                <a:gd name="T45" fmla="*/ 17 h 31"/>
                <a:gd name="T46" fmla="*/ 22 w 40"/>
                <a:gd name="T47" fmla="*/ 17 h 31"/>
                <a:gd name="T48" fmla="*/ 20 w 40"/>
                <a:gd name="T49" fmla="*/ 17 h 31"/>
                <a:gd name="T50" fmla="*/ 17 w 40"/>
                <a:gd name="T51" fmla="*/ 17 h 31"/>
                <a:gd name="T52" fmla="*/ 17 w 40"/>
                <a:gd name="T53" fmla="*/ 19 h 31"/>
                <a:gd name="T54" fmla="*/ 14 w 40"/>
                <a:gd name="T55" fmla="*/ 22 h 31"/>
                <a:gd name="T56" fmla="*/ 11 w 40"/>
                <a:gd name="T57" fmla="*/ 22 h 31"/>
                <a:gd name="T58" fmla="*/ 8 w 40"/>
                <a:gd name="T59" fmla="*/ 25 h 31"/>
                <a:gd name="T60" fmla="*/ 5 w 40"/>
                <a:gd name="T61" fmla="*/ 28 h 31"/>
                <a:gd name="T62" fmla="*/ 3 w 40"/>
                <a:gd name="T63" fmla="*/ 28 h 31"/>
                <a:gd name="T64" fmla="*/ 3 w 40"/>
                <a:gd name="T65" fmla="*/ 31 h 31"/>
                <a:gd name="T66" fmla="*/ 0 w 40"/>
                <a:gd name="T67" fmla="*/ 31 h 31"/>
                <a:gd name="T68" fmla="*/ 0 w 40"/>
                <a:gd name="T69" fmla="*/ 28 h 31"/>
                <a:gd name="T70" fmla="*/ 3 w 40"/>
                <a:gd name="T71" fmla="*/ 25 h 31"/>
                <a:gd name="T72" fmla="*/ 5 w 40"/>
                <a:gd name="T73" fmla="*/ 25 h 31"/>
                <a:gd name="T74" fmla="*/ 8 w 40"/>
                <a:gd name="T75" fmla="*/ 22 h 31"/>
                <a:gd name="T76" fmla="*/ 5 w 40"/>
                <a:gd name="T77" fmla="*/ 22 h 31"/>
                <a:gd name="T78" fmla="*/ 3 w 40"/>
                <a:gd name="T79" fmla="*/ 25 h 31"/>
                <a:gd name="T80" fmla="*/ 0 w 40"/>
                <a:gd name="T81" fmla="*/ 22 h 31"/>
                <a:gd name="T82" fmla="*/ 0 w 40"/>
                <a:gd name="T83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0" h="31">
                  <a:moveTo>
                    <a:pt x="0" y="19"/>
                  </a:moveTo>
                  <a:lnTo>
                    <a:pt x="5" y="14"/>
                  </a:lnTo>
                  <a:lnTo>
                    <a:pt x="8" y="5"/>
                  </a:lnTo>
                  <a:lnTo>
                    <a:pt x="5" y="2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7" y="0"/>
                  </a:lnTo>
                  <a:lnTo>
                    <a:pt x="17" y="2"/>
                  </a:lnTo>
                  <a:lnTo>
                    <a:pt x="20" y="2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5" y="5"/>
                  </a:lnTo>
                  <a:lnTo>
                    <a:pt x="28" y="8"/>
                  </a:lnTo>
                  <a:lnTo>
                    <a:pt x="31" y="11"/>
                  </a:lnTo>
                  <a:lnTo>
                    <a:pt x="34" y="14"/>
                  </a:lnTo>
                  <a:lnTo>
                    <a:pt x="37" y="14"/>
                  </a:lnTo>
                  <a:lnTo>
                    <a:pt x="40" y="14"/>
                  </a:lnTo>
                  <a:lnTo>
                    <a:pt x="37" y="14"/>
                  </a:lnTo>
                  <a:lnTo>
                    <a:pt x="37" y="17"/>
                  </a:lnTo>
                  <a:lnTo>
                    <a:pt x="34" y="17"/>
                  </a:lnTo>
                  <a:lnTo>
                    <a:pt x="31" y="17"/>
                  </a:lnTo>
                  <a:lnTo>
                    <a:pt x="28" y="17"/>
                  </a:lnTo>
                  <a:lnTo>
                    <a:pt x="25" y="17"/>
                  </a:lnTo>
                  <a:lnTo>
                    <a:pt x="22" y="17"/>
                  </a:lnTo>
                  <a:lnTo>
                    <a:pt x="20" y="17"/>
                  </a:lnTo>
                  <a:lnTo>
                    <a:pt x="17" y="17"/>
                  </a:lnTo>
                  <a:lnTo>
                    <a:pt x="17" y="19"/>
                  </a:lnTo>
                  <a:lnTo>
                    <a:pt x="14" y="22"/>
                  </a:lnTo>
                  <a:lnTo>
                    <a:pt x="11" y="22"/>
                  </a:lnTo>
                  <a:lnTo>
                    <a:pt x="8" y="25"/>
                  </a:lnTo>
                  <a:lnTo>
                    <a:pt x="5" y="28"/>
                  </a:lnTo>
                  <a:lnTo>
                    <a:pt x="3" y="28"/>
                  </a:lnTo>
                  <a:lnTo>
                    <a:pt x="3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3" y="25"/>
                  </a:lnTo>
                  <a:lnTo>
                    <a:pt x="5" y="25"/>
                  </a:lnTo>
                  <a:lnTo>
                    <a:pt x="8" y="22"/>
                  </a:lnTo>
                  <a:lnTo>
                    <a:pt x="5" y="22"/>
                  </a:lnTo>
                  <a:lnTo>
                    <a:pt x="3" y="25"/>
                  </a:lnTo>
                  <a:lnTo>
                    <a:pt x="0" y="22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68" name="Freeform 2684">
              <a:extLst>
                <a:ext uri="{FF2B5EF4-FFF2-40B4-BE49-F238E27FC236}">
                  <a16:creationId xmlns:a16="http://schemas.microsoft.com/office/drawing/2014/main" id="{D0CBA392-79F1-D1BD-13C9-3ACF242C7BF8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4178" y="1879834"/>
              <a:ext cx="493836" cy="186733"/>
            </a:xfrm>
            <a:custGeom>
              <a:avLst/>
              <a:gdLst>
                <a:gd name="T0" fmla="*/ 210 w 238"/>
                <a:gd name="T1" fmla="*/ 2 h 90"/>
                <a:gd name="T2" fmla="*/ 199 w 238"/>
                <a:gd name="T3" fmla="*/ 2 h 90"/>
                <a:gd name="T4" fmla="*/ 182 w 238"/>
                <a:gd name="T5" fmla="*/ 17 h 90"/>
                <a:gd name="T6" fmla="*/ 153 w 238"/>
                <a:gd name="T7" fmla="*/ 17 h 90"/>
                <a:gd name="T8" fmla="*/ 145 w 238"/>
                <a:gd name="T9" fmla="*/ 17 h 90"/>
                <a:gd name="T10" fmla="*/ 133 w 238"/>
                <a:gd name="T11" fmla="*/ 11 h 90"/>
                <a:gd name="T12" fmla="*/ 122 w 238"/>
                <a:gd name="T13" fmla="*/ 5 h 90"/>
                <a:gd name="T14" fmla="*/ 113 w 238"/>
                <a:gd name="T15" fmla="*/ 0 h 90"/>
                <a:gd name="T16" fmla="*/ 91 w 238"/>
                <a:gd name="T17" fmla="*/ 0 h 90"/>
                <a:gd name="T18" fmla="*/ 74 w 238"/>
                <a:gd name="T19" fmla="*/ 8 h 90"/>
                <a:gd name="T20" fmla="*/ 59 w 238"/>
                <a:gd name="T21" fmla="*/ 17 h 90"/>
                <a:gd name="T22" fmla="*/ 45 w 238"/>
                <a:gd name="T23" fmla="*/ 14 h 90"/>
                <a:gd name="T24" fmla="*/ 40 w 238"/>
                <a:gd name="T25" fmla="*/ 19 h 90"/>
                <a:gd name="T26" fmla="*/ 48 w 238"/>
                <a:gd name="T27" fmla="*/ 19 h 90"/>
                <a:gd name="T28" fmla="*/ 40 w 238"/>
                <a:gd name="T29" fmla="*/ 22 h 90"/>
                <a:gd name="T30" fmla="*/ 37 w 238"/>
                <a:gd name="T31" fmla="*/ 25 h 90"/>
                <a:gd name="T32" fmla="*/ 28 w 238"/>
                <a:gd name="T33" fmla="*/ 28 h 90"/>
                <a:gd name="T34" fmla="*/ 22 w 238"/>
                <a:gd name="T35" fmla="*/ 28 h 90"/>
                <a:gd name="T36" fmla="*/ 11 w 238"/>
                <a:gd name="T37" fmla="*/ 25 h 90"/>
                <a:gd name="T38" fmla="*/ 3 w 238"/>
                <a:gd name="T39" fmla="*/ 31 h 90"/>
                <a:gd name="T40" fmla="*/ 0 w 238"/>
                <a:gd name="T41" fmla="*/ 42 h 90"/>
                <a:gd name="T42" fmla="*/ 8 w 238"/>
                <a:gd name="T43" fmla="*/ 39 h 90"/>
                <a:gd name="T44" fmla="*/ 8 w 238"/>
                <a:gd name="T45" fmla="*/ 42 h 90"/>
                <a:gd name="T46" fmla="*/ 11 w 238"/>
                <a:gd name="T47" fmla="*/ 51 h 90"/>
                <a:gd name="T48" fmla="*/ 11 w 238"/>
                <a:gd name="T49" fmla="*/ 56 h 90"/>
                <a:gd name="T50" fmla="*/ 8 w 238"/>
                <a:gd name="T51" fmla="*/ 54 h 90"/>
                <a:gd name="T52" fmla="*/ 3 w 238"/>
                <a:gd name="T53" fmla="*/ 54 h 90"/>
                <a:gd name="T54" fmla="*/ 5 w 238"/>
                <a:gd name="T55" fmla="*/ 59 h 90"/>
                <a:gd name="T56" fmla="*/ 14 w 238"/>
                <a:gd name="T57" fmla="*/ 62 h 90"/>
                <a:gd name="T58" fmla="*/ 17 w 238"/>
                <a:gd name="T59" fmla="*/ 73 h 90"/>
                <a:gd name="T60" fmla="*/ 14 w 238"/>
                <a:gd name="T61" fmla="*/ 76 h 90"/>
                <a:gd name="T62" fmla="*/ 22 w 238"/>
                <a:gd name="T63" fmla="*/ 76 h 90"/>
                <a:gd name="T64" fmla="*/ 25 w 238"/>
                <a:gd name="T65" fmla="*/ 76 h 90"/>
                <a:gd name="T66" fmla="*/ 17 w 238"/>
                <a:gd name="T67" fmla="*/ 79 h 90"/>
                <a:gd name="T68" fmla="*/ 25 w 238"/>
                <a:gd name="T69" fmla="*/ 82 h 90"/>
                <a:gd name="T70" fmla="*/ 28 w 238"/>
                <a:gd name="T71" fmla="*/ 82 h 90"/>
                <a:gd name="T72" fmla="*/ 34 w 238"/>
                <a:gd name="T73" fmla="*/ 82 h 90"/>
                <a:gd name="T74" fmla="*/ 42 w 238"/>
                <a:gd name="T75" fmla="*/ 88 h 90"/>
                <a:gd name="T76" fmla="*/ 54 w 238"/>
                <a:gd name="T77" fmla="*/ 88 h 90"/>
                <a:gd name="T78" fmla="*/ 59 w 238"/>
                <a:gd name="T79" fmla="*/ 79 h 90"/>
                <a:gd name="T80" fmla="*/ 74 w 238"/>
                <a:gd name="T81" fmla="*/ 82 h 90"/>
                <a:gd name="T82" fmla="*/ 85 w 238"/>
                <a:gd name="T83" fmla="*/ 90 h 90"/>
                <a:gd name="T84" fmla="*/ 99 w 238"/>
                <a:gd name="T85" fmla="*/ 88 h 90"/>
                <a:gd name="T86" fmla="*/ 108 w 238"/>
                <a:gd name="T87" fmla="*/ 82 h 90"/>
                <a:gd name="T88" fmla="*/ 122 w 238"/>
                <a:gd name="T89" fmla="*/ 82 h 90"/>
                <a:gd name="T90" fmla="*/ 130 w 238"/>
                <a:gd name="T91" fmla="*/ 82 h 90"/>
                <a:gd name="T92" fmla="*/ 130 w 238"/>
                <a:gd name="T93" fmla="*/ 90 h 90"/>
                <a:gd name="T94" fmla="*/ 139 w 238"/>
                <a:gd name="T95" fmla="*/ 76 h 90"/>
                <a:gd name="T96" fmla="*/ 156 w 238"/>
                <a:gd name="T97" fmla="*/ 73 h 90"/>
                <a:gd name="T98" fmla="*/ 190 w 238"/>
                <a:gd name="T99" fmla="*/ 73 h 90"/>
                <a:gd name="T100" fmla="*/ 216 w 238"/>
                <a:gd name="T101" fmla="*/ 68 h 90"/>
                <a:gd name="T102" fmla="*/ 233 w 238"/>
                <a:gd name="T103" fmla="*/ 68 h 90"/>
                <a:gd name="T104" fmla="*/ 233 w 238"/>
                <a:gd name="T105" fmla="*/ 39 h 90"/>
                <a:gd name="T106" fmla="*/ 236 w 238"/>
                <a:gd name="T107" fmla="*/ 28 h 90"/>
                <a:gd name="T108" fmla="*/ 227 w 238"/>
                <a:gd name="T109" fmla="*/ 19 h 90"/>
                <a:gd name="T110" fmla="*/ 216 w 238"/>
                <a:gd name="T111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8" h="90">
                  <a:moveTo>
                    <a:pt x="216" y="8"/>
                  </a:moveTo>
                  <a:lnTo>
                    <a:pt x="216" y="5"/>
                  </a:lnTo>
                  <a:lnTo>
                    <a:pt x="213" y="5"/>
                  </a:lnTo>
                  <a:lnTo>
                    <a:pt x="210" y="2"/>
                  </a:lnTo>
                  <a:lnTo>
                    <a:pt x="207" y="2"/>
                  </a:lnTo>
                  <a:lnTo>
                    <a:pt x="204" y="2"/>
                  </a:lnTo>
                  <a:lnTo>
                    <a:pt x="202" y="5"/>
                  </a:lnTo>
                  <a:lnTo>
                    <a:pt x="199" y="2"/>
                  </a:lnTo>
                  <a:lnTo>
                    <a:pt x="193" y="11"/>
                  </a:lnTo>
                  <a:lnTo>
                    <a:pt x="190" y="14"/>
                  </a:lnTo>
                  <a:lnTo>
                    <a:pt x="187" y="14"/>
                  </a:lnTo>
                  <a:lnTo>
                    <a:pt x="182" y="17"/>
                  </a:lnTo>
                  <a:lnTo>
                    <a:pt x="179" y="17"/>
                  </a:lnTo>
                  <a:lnTo>
                    <a:pt x="167" y="14"/>
                  </a:lnTo>
                  <a:lnTo>
                    <a:pt x="159" y="17"/>
                  </a:lnTo>
                  <a:lnTo>
                    <a:pt x="153" y="17"/>
                  </a:lnTo>
                  <a:lnTo>
                    <a:pt x="150" y="17"/>
                  </a:lnTo>
                  <a:lnTo>
                    <a:pt x="148" y="14"/>
                  </a:lnTo>
                  <a:lnTo>
                    <a:pt x="145" y="14"/>
                  </a:lnTo>
                  <a:lnTo>
                    <a:pt x="145" y="17"/>
                  </a:lnTo>
                  <a:lnTo>
                    <a:pt x="142" y="14"/>
                  </a:lnTo>
                  <a:lnTo>
                    <a:pt x="139" y="14"/>
                  </a:lnTo>
                  <a:lnTo>
                    <a:pt x="136" y="11"/>
                  </a:lnTo>
                  <a:lnTo>
                    <a:pt x="133" y="11"/>
                  </a:lnTo>
                  <a:lnTo>
                    <a:pt x="130" y="11"/>
                  </a:lnTo>
                  <a:lnTo>
                    <a:pt x="128" y="5"/>
                  </a:lnTo>
                  <a:lnTo>
                    <a:pt x="125" y="8"/>
                  </a:lnTo>
                  <a:lnTo>
                    <a:pt x="122" y="5"/>
                  </a:lnTo>
                  <a:lnTo>
                    <a:pt x="119" y="5"/>
                  </a:lnTo>
                  <a:lnTo>
                    <a:pt x="116" y="5"/>
                  </a:lnTo>
                  <a:lnTo>
                    <a:pt x="116" y="0"/>
                  </a:lnTo>
                  <a:lnTo>
                    <a:pt x="113" y="0"/>
                  </a:lnTo>
                  <a:lnTo>
                    <a:pt x="113" y="2"/>
                  </a:lnTo>
                  <a:lnTo>
                    <a:pt x="111" y="2"/>
                  </a:lnTo>
                  <a:lnTo>
                    <a:pt x="102" y="2"/>
                  </a:lnTo>
                  <a:lnTo>
                    <a:pt x="91" y="0"/>
                  </a:lnTo>
                  <a:lnTo>
                    <a:pt x="91" y="2"/>
                  </a:lnTo>
                  <a:lnTo>
                    <a:pt x="85" y="2"/>
                  </a:lnTo>
                  <a:lnTo>
                    <a:pt x="82" y="5"/>
                  </a:lnTo>
                  <a:lnTo>
                    <a:pt x="74" y="8"/>
                  </a:lnTo>
                  <a:lnTo>
                    <a:pt x="68" y="11"/>
                  </a:lnTo>
                  <a:lnTo>
                    <a:pt x="65" y="14"/>
                  </a:lnTo>
                  <a:lnTo>
                    <a:pt x="62" y="17"/>
                  </a:lnTo>
                  <a:lnTo>
                    <a:pt x="59" y="17"/>
                  </a:lnTo>
                  <a:lnTo>
                    <a:pt x="54" y="14"/>
                  </a:lnTo>
                  <a:lnTo>
                    <a:pt x="51" y="17"/>
                  </a:lnTo>
                  <a:lnTo>
                    <a:pt x="48" y="17"/>
                  </a:lnTo>
                  <a:lnTo>
                    <a:pt x="45" y="14"/>
                  </a:lnTo>
                  <a:lnTo>
                    <a:pt x="42" y="14"/>
                  </a:lnTo>
                  <a:lnTo>
                    <a:pt x="40" y="14"/>
                  </a:lnTo>
                  <a:lnTo>
                    <a:pt x="37" y="17"/>
                  </a:lnTo>
                  <a:lnTo>
                    <a:pt x="40" y="19"/>
                  </a:lnTo>
                  <a:lnTo>
                    <a:pt x="42" y="22"/>
                  </a:lnTo>
                  <a:lnTo>
                    <a:pt x="42" y="19"/>
                  </a:lnTo>
                  <a:lnTo>
                    <a:pt x="45" y="19"/>
                  </a:lnTo>
                  <a:lnTo>
                    <a:pt x="48" y="19"/>
                  </a:lnTo>
                  <a:lnTo>
                    <a:pt x="48" y="22"/>
                  </a:lnTo>
                  <a:lnTo>
                    <a:pt x="45" y="22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37" y="22"/>
                  </a:lnTo>
                  <a:lnTo>
                    <a:pt x="34" y="22"/>
                  </a:lnTo>
                  <a:lnTo>
                    <a:pt x="34" y="25"/>
                  </a:lnTo>
                  <a:lnTo>
                    <a:pt x="37" y="25"/>
                  </a:lnTo>
                  <a:lnTo>
                    <a:pt x="40" y="25"/>
                  </a:lnTo>
                  <a:lnTo>
                    <a:pt x="37" y="25"/>
                  </a:lnTo>
                  <a:lnTo>
                    <a:pt x="34" y="25"/>
                  </a:lnTo>
                  <a:lnTo>
                    <a:pt x="28" y="28"/>
                  </a:lnTo>
                  <a:lnTo>
                    <a:pt x="25" y="28"/>
                  </a:lnTo>
                  <a:lnTo>
                    <a:pt x="22" y="25"/>
                  </a:lnTo>
                  <a:lnTo>
                    <a:pt x="20" y="25"/>
                  </a:lnTo>
                  <a:lnTo>
                    <a:pt x="22" y="28"/>
                  </a:lnTo>
                  <a:lnTo>
                    <a:pt x="20" y="28"/>
                  </a:lnTo>
                  <a:lnTo>
                    <a:pt x="17" y="28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8" y="25"/>
                  </a:lnTo>
                  <a:lnTo>
                    <a:pt x="8" y="28"/>
                  </a:lnTo>
                  <a:lnTo>
                    <a:pt x="5" y="28"/>
                  </a:lnTo>
                  <a:lnTo>
                    <a:pt x="3" y="31"/>
                  </a:lnTo>
                  <a:lnTo>
                    <a:pt x="0" y="34"/>
                  </a:lnTo>
                  <a:lnTo>
                    <a:pt x="0" y="36"/>
                  </a:lnTo>
                  <a:lnTo>
                    <a:pt x="0" y="39"/>
                  </a:lnTo>
                  <a:lnTo>
                    <a:pt x="0" y="42"/>
                  </a:lnTo>
                  <a:lnTo>
                    <a:pt x="3" y="42"/>
                  </a:lnTo>
                  <a:lnTo>
                    <a:pt x="3" y="39"/>
                  </a:lnTo>
                  <a:lnTo>
                    <a:pt x="5" y="39"/>
                  </a:lnTo>
                  <a:lnTo>
                    <a:pt x="8" y="39"/>
                  </a:lnTo>
                  <a:lnTo>
                    <a:pt x="11" y="39"/>
                  </a:lnTo>
                  <a:lnTo>
                    <a:pt x="8" y="42"/>
                  </a:lnTo>
                  <a:lnTo>
                    <a:pt x="5" y="42"/>
                  </a:lnTo>
                  <a:lnTo>
                    <a:pt x="8" y="42"/>
                  </a:lnTo>
                  <a:lnTo>
                    <a:pt x="8" y="45"/>
                  </a:lnTo>
                  <a:lnTo>
                    <a:pt x="8" y="48"/>
                  </a:lnTo>
                  <a:lnTo>
                    <a:pt x="11" y="48"/>
                  </a:lnTo>
                  <a:lnTo>
                    <a:pt x="11" y="51"/>
                  </a:lnTo>
                  <a:lnTo>
                    <a:pt x="8" y="51"/>
                  </a:lnTo>
                  <a:lnTo>
                    <a:pt x="8" y="54"/>
                  </a:lnTo>
                  <a:lnTo>
                    <a:pt x="11" y="54"/>
                  </a:lnTo>
                  <a:lnTo>
                    <a:pt x="11" y="56"/>
                  </a:lnTo>
                  <a:lnTo>
                    <a:pt x="14" y="56"/>
                  </a:lnTo>
                  <a:lnTo>
                    <a:pt x="11" y="56"/>
                  </a:lnTo>
                  <a:lnTo>
                    <a:pt x="8" y="56"/>
                  </a:lnTo>
                  <a:lnTo>
                    <a:pt x="8" y="54"/>
                  </a:lnTo>
                  <a:lnTo>
                    <a:pt x="8" y="56"/>
                  </a:lnTo>
                  <a:lnTo>
                    <a:pt x="5" y="56"/>
                  </a:lnTo>
                  <a:lnTo>
                    <a:pt x="5" y="54"/>
                  </a:lnTo>
                  <a:lnTo>
                    <a:pt x="3" y="54"/>
                  </a:lnTo>
                  <a:lnTo>
                    <a:pt x="5" y="56"/>
                  </a:lnTo>
                  <a:lnTo>
                    <a:pt x="3" y="56"/>
                  </a:lnTo>
                  <a:lnTo>
                    <a:pt x="3" y="59"/>
                  </a:lnTo>
                  <a:lnTo>
                    <a:pt x="5" y="59"/>
                  </a:lnTo>
                  <a:lnTo>
                    <a:pt x="8" y="62"/>
                  </a:lnTo>
                  <a:lnTo>
                    <a:pt x="8" y="59"/>
                  </a:lnTo>
                  <a:lnTo>
                    <a:pt x="11" y="62"/>
                  </a:lnTo>
                  <a:lnTo>
                    <a:pt x="14" y="62"/>
                  </a:lnTo>
                  <a:lnTo>
                    <a:pt x="14" y="65"/>
                  </a:lnTo>
                  <a:lnTo>
                    <a:pt x="14" y="68"/>
                  </a:lnTo>
                  <a:lnTo>
                    <a:pt x="14" y="71"/>
                  </a:lnTo>
                  <a:lnTo>
                    <a:pt x="17" y="73"/>
                  </a:lnTo>
                  <a:lnTo>
                    <a:pt x="20" y="73"/>
                  </a:lnTo>
                  <a:lnTo>
                    <a:pt x="17" y="73"/>
                  </a:lnTo>
                  <a:lnTo>
                    <a:pt x="17" y="76"/>
                  </a:lnTo>
                  <a:lnTo>
                    <a:pt x="14" y="76"/>
                  </a:lnTo>
                  <a:lnTo>
                    <a:pt x="17" y="79"/>
                  </a:lnTo>
                  <a:lnTo>
                    <a:pt x="17" y="76"/>
                  </a:lnTo>
                  <a:lnTo>
                    <a:pt x="20" y="76"/>
                  </a:lnTo>
                  <a:lnTo>
                    <a:pt x="22" y="76"/>
                  </a:lnTo>
                  <a:lnTo>
                    <a:pt x="25" y="76"/>
                  </a:lnTo>
                  <a:lnTo>
                    <a:pt x="28" y="76"/>
                  </a:lnTo>
                  <a:lnTo>
                    <a:pt x="25" y="79"/>
                  </a:lnTo>
                  <a:lnTo>
                    <a:pt x="25" y="76"/>
                  </a:lnTo>
                  <a:lnTo>
                    <a:pt x="25" y="79"/>
                  </a:lnTo>
                  <a:lnTo>
                    <a:pt x="22" y="79"/>
                  </a:lnTo>
                  <a:lnTo>
                    <a:pt x="20" y="79"/>
                  </a:lnTo>
                  <a:lnTo>
                    <a:pt x="17" y="79"/>
                  </a:lnTo>
                  <a:lnTo>
                    <a:pt x="17" y="82"/>
                  </a:lnTo>
                  <a:lnTo>
                    <a:pt x="20" y="82"/>
                  </a:lnTo>
                  <a:lnTo>
                    <a:pt x="22" y="82"/>
                  </a:lnTo>
                  <a:lnTo>
                    <a:pt x="25" y="82"/>
                  </a:lnTo>
                  <a:lnTo>
                    <a:pt x="25" y="85"/>
                  </a:lnTo>
                  <a:lnTo>
                    <a:pt x="25" y="82"/>
                  </a:lnTo>
                  <a:lnTo>
                    <a:pt x="25" y="85"/>
                  </a:lnTo>
                  <a:lnTo>
                    <a:pt x="28" y="82"/>
                  </a:lnTo>
                  <a:lnTo>
                    <a:pt x="28" y="79"/>
                  </a:lnTo>
                  <a:lnTo>
                    <a:pt x="31" y="79"/>
                  </a:lnTo>
                  <a:lnTo>
                    <a:pt x="31" y="82"/>
                  </a:lnTo>
                  <a:lnTo>
                    <a:pt x="34" y="82"/>
                  </a:lnTo>
                  <a:lnTo>
                    <a:pt x="37" y="82"/>
                  </a:lnTo>
                  <a:lnTo>
                    <a:pt x="40" y="82"/>
                  </a:lnTo>
                  <a:lnTo>
                    <a:pt x="40" y="85"/>
                  </a:lnTo>
                  <a:lnTo>
                    <a:pt x="42" y="88"/>
                  </a:lnTo>
                  <a:lnTo>
                    <a:pt x="45" y="90"/>
                  </a:lnTo>
                  <a:lnTo>
                    <a:pt x="48" y="90"/>
                  </a:lnTo>
                  <a:lnTo>
                    <a:pt x="51" y="88"/>
                  </a:lnTo>
                  <a:lnTo>
                    <a:pt x="54" y="88"/>
                  </a:lnTo>
                  <a:lnTo>
                    <a:pt x="57" y="88"/>
                  </a:lnTo>
                  <a:lnTo>
                    <a:pt x="59" y="85"/>
                  </a:lnTo>
                  <a:lnTo>
                    <a:pt x="59" y="82"/>
                  </a:lnTo>
                  <a:lnTo>
                    <a:pt x="59" y="79"/>
                  </a:lnTo>
                  <a:lnTo>
                    <a:pt x="62" y="79"/>
                  </a:lnTo>
                  <a:lnTo>
                    <a:pt x="68" y="79"/>
                  </a:lnTo>
                  <a:lnTo>
                    <a:pt x="71" y="82"/>
                  </a:lnTo>
                  <a:lnTo>
                    <a:pt x="74" y="82"/>
                  </a:lnTo>
                  <a:lnTo>
                    <a:pt x="76" y="85"/>
                  </a:lnTo>
                  <a:lnTo>
                    <a:pt x="79" y="85"/>
                  </a:lnTo>
                  <a:lnTo>
                    <a:pt x="82" y="88"/>
                  </a:lnTo>
                  <a:lnTo>
                    <a:pt x="85" y="90"/>
                  </a:lnTo>
                  <a:lnTo>
                    <a:pt x="88" y="90"/>
                  </a:lnTo>
                  <a:lnTo>
                    <a:pt x="91" y="88"/>
                  </a:lnTo>
                  <a:lnTo>
                    <a:pt x="94" y="88"/>
                  </a:lnTo>
                  <a:lnTo>
                    <a:pt x="99" y="88"/>
                  </a:lnTo>
                  <a:lnTo>
                    <a:pt x="99" y="85"/>
                  </a:lnTo>
                  <a:lnTo>
                    <a:pt x="102" y="85"/>
                  </a:lnTo>
                  <a:lnTo>
                    <a:pt x="105" y="82"/>
                  </a:lnTo>
                  <a:lnTo>
                    <a:pt x="108" y="82"/>
                  </a:lnTo>
                  <a:lnTo>
                    <a:pt x="111" y="79"/>
                  </a:lnTo>
                  <a:lnTo>
                    <a:pt x="113" y="79"/>
                  </a:lnTo>
                  <a:lnTo>
                    <a:pt x="116" y="82"/>
                  </a:lnTo>
                  <a:lnTo>
                    <a:pt x="122" y="82"/>
                  </a:lnTo>
                  <a:lnTo>
                    <a:pt x="125" y="79"/>
                  </a:lnTo>
                  <a:lnTo>
                    <a:pt x="128" y="76"/>
                  </a:lnTo>
                  <a:lnTo>
                    <a:pt x="130" y="79"/>
                  </a:lnTo>
                  <a:lnTo>
                    <a:pt x="130" y="82"/>
                  </a:lnTo>
                  <a:lnTo>
                    <a:pt x="125" y="85"/>
                  </a:lnTo>
                  <a:lnTo>
                    <a:pt x="125" y="88"/>
                  </a:lnTo>
                  <a:lnTo>
                    <a:pt x="128" y="90"/>
                  </a:lnTo>
                  <a:lnTo>
                    <a:pt x="130" y="90"/>
                  </a:lnTo>
                  <a:lnTo>
                    <a:pt x="133" y="88"/>
                  </a:lnTo>
                  <a:lnTo>
                    <a:pt x="136" y="85"/>
                  </a:lnTo>
                  <a:lnTo>
                    <a:pt x="136" y="79"/>
                  </a:lnTo>
                  <a:lnTo>
                    <a:pt x="139" y="76"/>
                  </a:lnTo>
                  <a:lnTo>
                    <a:pt x="139" y="73"/>
                  </a:lnTo>
                  <a:lnTo>
                    <a:pt x="142" y="79"/>
                  </a:lnTo>
                  <a:lnTo>
                    <a:pt x="148" y="79"/>
                  </a:lnTo>
                  <a:lnTo>
                    <a:pt x="156" y="73"/>
                  </a:lnTo>
                  <a:lnTo>
                    <a:pt x="162" y="73"/>
                  </a:lnTo>
                  <a:lnTo>
                    <a:pt x="170" y="79"/>
                  </a:lnTo>
                  <a:lnTo>
                    <a:pt x="176" y="79"/>
                  </a:lnTo>
                  <a:lnTo>
                    <a:pt x="190" y="73"/>
                  </a:lnTo>
                  <a:lnTo>
                    <a:pt x="199" y="71"/>
                  </a:lnTo>
                  <a:lnTo>
                    <a:pt x="204" y="71"/>
                  </a:lnTo>
                  <a:lnTo>
                    <a:pt x="207" y="71"/>
                  </a:lnTo>
                  <a:lnTo>
                    <a:pt x="216" y="68"/>
                  </a:lnTo>
                  <a:lnTo>
                    <a:pt x="219" y="68"/>
                  </a:lnTo>
                  <a:lnTo>
                    <a:pt x="224" y="68"/>
                  </a:lnTo>
                  <a:lnTo>
                    <a:pt x="227" y="68"/>
                  </a:lnTo>
                  <a:lnTo>
                    <a:pt x="233" y="68"/>
                  </a:lnTo>
                  <a:lnTo>
                    <a:pt x="236" y="65"/>
                  </a:lnTo>
                  <a:lnTo>
                    <a:pt x="236" y="59"/>
                  </a:lnTo>
                  <a:lnTo>
                    <a:pt x="236" y="48"/>
                  </a:lnTo>
                  <a:lnTo>
                    <a:pt x="233" y="39"/>
                  </a:lnTo>
                  <a:lnTo>
                    <a:pt x="233" y="34"/>
                  </a:lnTo>
                  <a:lnTo>
                    <a:pt x="238" y="34"/>
                  </a:lnTo>
                  <a:lnTo>
                    <a:pt x="236" y="31"/>
                  </a:lnTo>
                  <a:lnTo>
                    <a:pt x="236" y="28"/>
                  </a:lnTo>
                  <a:lnTo>
                    <a:pt x="230" y="28"/>
                  </a:lnTo>
                  <a:lnTo>
                    <a:pt x="227" y="28"/>
                  </a:lnTo>
                  <a:lnTo>
                    <a:pt x="224" y="22"/>
                  </a:lnTo>
                  <a:lnTo>
                    <a:pt x="227" y="19"/>
                  </a:lnTo>
                  <a:lnTo>
                    <a:pt x="227" y="14"/>
                  </a:lnTo>
                  <a:lnTo>
                    <a:pt x="221" y="11"/>
                  </a:lnTo>
                  <a:lnTo>
                    <a:pt x="219" y="11"/>
                  </a:lnTo>
                  <a:lnTo>
                    <a:pt x="216" y="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69" name="Rectangle 2685">
              <a:extLst>
                <a:ext uri="{FF2B5EF4-FFF2-40B4-BE49-F238E27FC236}">
                  <a16:creationId xmlns:a16="http://schemas.microsoft.com/office/drawing/2014/main" id="{281CD6EA-CB94-760F-8C61-FD0F0195947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391729" y="1937927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70" name="Freeform 2686">
              <a:extLst>
                <a:ext uri="{FF2B5EF4-FFF2-40B4-BE49-F238E27FC236}">
                  <a16:creationId xmlns:a16="http://schemas.microsoft.com/office/drawing/2014/main" id="{A5F2BF1B-3DCE-2905-D0DE-F932D8B13F12}"/>
                </a:ext>
              </a:extLst>
            </p:cNvPr>
            <p:cNvSpPr>
              <a:spLocks/>
            </p:cNvSpPr>
            <p:nvPr/>
          </p:nvSpPr>
          <p:spPr bwMode="gray">
            <a:xfrm>
              <a:off x="4439453" y="1925479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0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71" name="Freeform 2687">
              <a:extLst>
                <a:ext uri="{FF2B5EF4-FFF2-40B4-BE49-F238E27FC236}">
                  <a16:creationId xmlns:a16="http://schemas.microsoft.com/office/drawing/2014/main" id="{27490AE9-0BF5-63CB-B4C8-0D5A19B9352C}"/>
                </a:ext>
              </a:extLst>
            </p:cNvPr>
            <p:cNvSpPr>
              <a:spLocks/>
            </p:cNvSpPr>
            <p:nvPr/>
          </p:nvSpPr>
          <p:spPr bwMode="gray">
            <a:xfrm>
              <a:off x="4238184" y="1883983"/>
              <a:ext cx="182595" cy="136937"/>
            </a:xfrm>
            <a:custGeom>
              <a:avLst/>
              <a:gdLst>
                <a:gd name="T0" fmla="*/ 80 w 88"/>
                <a:gd name="T1" fmla="*/ 17 h 66"/>
                <a:gd name="T2" fmla="*/ 71 w 88"/>
                <a:gd name="T3" fmla="*/ 15 h 66"/>
                <a:gd name="T4" fmla="*/ 68 w 88"/>
                <a:gd name="T5" fmla="*/ 15 h 66"/>
                <a:gd name="T6" fmla="*/ 60 w 88"/>
                <a:gd name="T7" fmla="*/ 15 h 66"/>
                <a:gd name="T8" fmla="*/ 54 w 88"/>
                <a:gd name="T9" fmla="*/ 17 h 66"/>
                <a:gd name="T10" fmla="*/ 51 w 88"/>
                <a:gd name="T11" fmla="*/ 20 h 66"/>
                <a:gd name="T12" fmla="*/ 57 w 88"/>
                <a:gd name="T13" fmla="*/ 26 h 66"/>
                <a:gd name="T14" fmla="*/ 51 w 88"/>
                <a:gd name="T15" fmla="*/ 23 h 66"/>
                <a:gd name="T16" fmla="*/ 51 w 88"/>
                <a:gd name="T17" fmla="*/ 32 h 66"/>
                <a:gd name="T18" fmla="*/ 46 w 88"/>
                <a:gd name="T19" fmla="*/ 26 h 66"/>
                <a:gd name="T20" fmla="*/ 46 w 88"/>
                <a:gd name="T21" fmla="*/ 32 h 66"/>
                <a:gd name="T22" fmla="*/ 43 w 88"/>
                <a:gd name="T23" fmla="*/ 26 h 66"/>
                <a:gd name="T24" fmla="*/ 37 w 88"/>
                <a:gd name="T25" fmla="*/ 23 h 66"/>
                <a:gd name="T26" fmla="*/ 37 w 88"/>
                <a:gd name="T27" fmla="*/ 20 h 66"/>
                <a:gd name="T28" fmla="*/ 34 w 88"/>
                <a:gd name="T29" fmla="*/ 29 h 66"/>
                <a:gd name="T30" fmla="*/ 40 w 88"/>
                <a:gd name="T31" fmla="*/ 37 h 66"/>
                <a:gd name="T32" fmla="*/ 43 w 88"/>
                <a:gd name="T33" fmla="*/ 43 h 66"/>
                <a:gd name="T34" fmla="*/ 40 w 88"/>
                <a:gd name="T35" fmla="*/ 43 h 66"/>
                <a:gd name="T36" fmla="*/ 40 w 88"/>
                <a:gd name="T37" fmla="*/ 46 h 66"/>
                <a:gd name="T38" fmla="*/ 34 w 88"/>
                <a:gd name="T39" fmla="*/ 49 h 66"/>
                <a:gd name="T40" fmla="*/ 43 w 88"/>
                <a:gd name="T41" fmla="*/ 52 h 66"/>
                <a:gd name="T42" fmla="*/ 48 w 88"/>
                <a:gd name="T43" fmla="*/ 54 h 66"/>
                <a:gd name="T44" fmla="*/ 51 w 88"/>
                <a:gd name="T45" fmla="*/ 60 h 66"/>
                <a:gd name="T46" fmla="*/ 54 w 88"/>
                <a:gd name="T47" fmla="*/ 63 h 66"/>
                <a:gd name="T48" fmla="*/ 51 w 88"/>
                <a:gd name="T49" fmla="*/ 63 h 66"/>
                <a:gd name="T50" fmla="*/ 46 w 88"/>
                <a:gd name="T51" fmla="*/ 60 h 66"/>
                <a:gd name="T52" fmla="*/ 40 w 88"/>
                <a:gd name="T53" fmla="*/ 60 h 66"/>
                <a:gd name="T54" fmla="*/ 40 w 88"/>
                <a:gd name="T55" fmla="*/ 57 h 66"/>
                <a:gd name="T56" fmla="*/ 34 w 88"/>
                <a:gd name="T57" fmla="*/ 57 h 66"/>
                <a:gd name="T58" fmla="*/ 29 w 88"/>
                <a:gd name="T59" fmla="*/ 54 h 66"/>
                <a:gd name="T60" fmla="*/ 20 w 88"/>
                <a:gd name="T61" fmla="*/ 54 h 66"/>
                <a:gd name="T62" fmla="*/ 14 w 88"/>
                <a:gd name="T63" fmla="*/ 52 h 66"/>
                <a:gd name="T64" fmla="*/ 12 w 88"/>
                <a:gd name="T65" fmla="*/ 46 h 66"/>
                <a:gd name="T66" fmla="*/ 12 w 88"/>
                <a:gd name="T67" fmla="*/ 43 h 66"/>
                <a:gd name="T68" fmla="*/ 9 w 88"/>
                <a:gd name="T69" fmla="*/ 43 h 66"/>
                <a:gd name="T70" fmla="*/ 6 w 88"/>
                <a:gd name="T71" fmla="*/ 40 h 66"/>
                <a:gd name="T72" fmla="*/ 0 w 88"/>
                <a:gd name="T73" fmla="*/ 34 h 66"/>
                <a:gd name="T74" fmla="*/ 9 w 88"/>
                <a:gd name="T75" fmla="*/ 29 h 66"/>
                <a:gd name="T76" fmla="*/ 14 w 88"/>
                <a:gd name="T77" fmla="*/ 20 h 66"/>
                <a:gd name="T78" fmla="*/ 20 w 88"/>
                <a:gd name="T79" fmla="*/ 15 h 66"/>
                <a:gd name="T80" fmla="*/ 34 w 88"/>
                <a:gd name="T81" fmla="*/ 12 h 66"/>
                <a:gd name="T82" fmla="*/ 51 w 88"/>
                <a:gd name="T83" fmla="*/ 9 h 66"/>
                <a:gd name="T84" fmla="*/ 71 w 88"/>
                <a:gd name="T85" fmla="*/ 9 h 66"/>
                <a:gd name="T86" fmla="*/ 85 w 88"/>
                <a:gd name="T8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8" h="66">
                  <a:moveTo>
                    <a:pt x="88" y="3"/>
                  </a:moveTo>
                  <a:lnTo>
                    <a:pt x="85" y="12"/>
                  </a:lnTo>
                  <a:lnTo>
                    <a:pt x="80" y="17"/>
                  </a:lnTo>
                  <a:lnTo>
                    <a:pt x="77" y="17"/>
                  </a:lnTo>
                  <a:lnTo>
                    <a:pt x="74" y="17"/>
                  </a:lnTo>
                  <a:lnTo>
                    <a:pt x="71" y="15"/>
                  </a:lnTo>
                  <a:lnTo>
                    <a:pt x="68" y="15"/>
                  </a:lnTo>
                  <a:lnTo>
                    <a:pt x="66" y="15"/>
                  </a:lnTo>
                  <a:lnTo>
                    <a:pt x="68" y="15"/>
                  </a:lnTo>
                  <a:lnTo>
                    <a:pt x="66" y="15"/>
                  </a:lnTo>
                  <a:lnTo>
                    <a:pt x="63" y="17"/>
                  </a:lnTo>
                  <a:lnTo>
                    <a:pt x="60" y="15"/>
                  </a:lnTo>
                  <a:lnTo>
                    <a:pt x="57" y="15"/>
                  </a:lnTo>
                  <a:lnTo>
                    <a:pt x="57" y="17"/>
                  </a:lnTo>
                  <a:lnTo>
                    <a:pt x="54" y="17"/>
                  </a:lnTo>
                  <a:lnTo>
                    <a:pt x="51" y="17"/>
                  </a:lnTo>
                  <a:lnTo>
                    <a:pt x="48" y="20"/>
                  </a:lnTo>
                  <a:lnTo>
                    <a:pt x="51" y="20"/>
                  </a:lnTo>
                  <a:lnTo>
                    <a:pt x="51" y="23"/>
                  </a:lnTo>
                  <a:lnTo>
                    <a:pt x="54" y="23"/>
                  </a:lnTo>
                  <a:lnTo>
                    <a:pt x="57" y="26"/>
                  </a:lnTo>
                  <a:lnTo>
                    <a:pt x="54" y="26"/>
                  </a:lnTo>
                  <a:lnTo>
                    <a:pt x="51" y="26"/>
                  </a:lnTo>
                  <a:lnTo>
                    <a:pt x="51" y="23"/>
                  </a:lnTo>
                  <a:lnTo>
                    <a:pt x="48" y="26"/>
                  </a:lnTo>
                  <a:lnTo>
                    <a:pt x="51" y="29"/>
                  </a:lnTo>
                  <a:lnTo>
                    <a:pt x="51" y="32"/>
                  </a:lnTo>
                  <a:lnTo>
                    <a:pt x="48" y="29"/>
                  </a:lnTo>
                  <a:lnTo>
                    <a:pt x="48" y="26"/>
                  </a:lnTo>
                  <a:lnTo>
                    <a:pt x="46" y="26"/>
                  </a:lnTo>
                  <a:lnTo>
                    <a:pt x="46" y="29"/>
                  </a:lnTo>
                  <a:lnTo>
                    <a:pt x="48" y="32"/>
                  </a:lnTo>
                  <a:lnTo>
                    <a:pt x="46" y="32"/>
                  </a:lnTo>
                  <a:lnTo>
                    <a:pt x="43" y="32"/>
                  </a:lnTo>
                  <a:lnTo>
                    <a:pt x="46" y="29"/>
                  </a:lnTo>
                  <a:lnTo>
                    <a:pt x="43" y="26"/>
                  </a:lnTo>
                  <a:lnTo>
                    <a:pt x="40" y="26"/>
                  </a:lnTo>
                  <a:lnTo>
                    <a:pt x="40" y="23"/>
                  </a:lnTo>
                  <a:lnTo>
                    <a:pt x="37" y="23"/>
                  </a:lnTo>
                  <a:lnTo>
                    <a:pt x="40" y="23"/>
                  </a:lnTo>
                  <a:lnTo>
                    <a:pt x="40" y="20"/>
                  </a:lnTo>
                  <a:lnTo>
                    <a:pt x="37" y="20"/>
                  </a:lnTo>
                  <a:lnTo>
                    <a:pt x="34" y="23"/>
                  </a:lnTo>
                  <a:lnTo>
                    <a:pt x="34" y="26"/>
                  </a:lnTo>
                  <a:lnTo>
                    <a:pt x="34" y="29"/>
                  </a:lnTo>
                  <a:lnTo>
                    <a:pt x="34" y="32"/>
                  </a:lnTo>
                  <a:lnTo>
                    <a:pt x="37" y="34"/>
                  </a:lnTo>
                  <a:lnTo>
                    <a:pt x="40" y="37"/>
                  </a:lnTo>
                  <a:lnTo>
                    <a:pt x="46" y="40"/>
                  </a:lnTo>
                  <a:lnTo>
                    <a:pt x="43" y="46"/>
                  </a:lnTo>
                  <a:lnTo>
                    <a:pt x="43" y="43"/>
                  </a:lnTo>
                  <a:lnTo>
                    <a:pt x="40" y="40"/>
                  </a:lnTo>
                  <a:lnTo>
                    <a:pt x="37" y="40"/>
                  </a:lnTo>
                  <a:lnTo>
                    <a:pt x="40" y="43"/>
                  </a:lnTo>
                  <a:lnTo>
                    <a:pt x="37" y="43"/>
                  </a:lnTo>
                  <a:lnTo>
                    <a:pt x="40" y="43"/>
                  </a:lnTo>
                  <a:lnTo>
                    <a:pt x="40" y="46"/>
                  </a:lnTo>
                  <a:lnTo>
                    <a:pt x="37" y="46"/>
                  </a:lnTo>
                  <a:lnTo>
                    <a:pt x="34" y="46"/>
                  </a:lnTo>
                  <a:lnTo>
                    <a:pt x="34" y="49"/>
                  </a:lnTo>
                  <a:lnTo>
                    <a:pt x="37" y="49"/>
                  </a:lnTo>
                  <a:lnTo>
                    <a:pt x="40" y="49"/>
                  </a:lnTo>
                  <a:lnTo>
                    <a:pt x="43" y="52"/>
                  </a:lnTo>
                  <a:lnTo>
                    <a:pt x="46" y="52"/>
                  </a:lnTo>
                  <a:lnTo>
                    <a:pt x="46" y="54"/>
                  </a:lnTo>
                  <a:lnTo>
                    <a:pt x="48" y="54"/>
                  </a:lnTo>
                  <a:lnTo>
                    <a:pt x="51" y="57"/>
                  </a:lnTo>
                  <a:lnTo>
                    <a:pt x="54" y="57"/>
                  </a:lnTo>
                  <a:lnTo>
                    <a:pt x="51" y="60"/>
                  </a:lnTo>
                  <a:lnTo>
                    <a:pt x="54" y="60"/>
                  </a:lnTo>
                  <a:lnTo>
                    <a:pt x="51" y="60"/>
                  </a:lnTo>
                  <a:lnTo>
                    <a:pt x="54" y="63"/>
                  </a:lnTo>
                  <a:lnTo>
                    <a:pt x="54" y="66"/>
                  </a:lnTo>
                  <a:lnTo>
                    <a:pt x="51" y="66"/>
                  </a:lnTo>
                  <a:lnTo>
                    <a:pt x="51" y="63"/>
                  </a:lnTo>
                  <a:lnTo>
                    <a:pt x="48" y="63"/>
                  </a:lnTo>
                  <a:lnTo>
                    <a:pt x="48" y="60"/>
                  </a:lnTo>
                  <a:lnTo>
                    <a:pt x="46" y="60"/>
                  </a:lnTo>
                  <a:lnTo>
                    <a:pt x="43" y="60"/>
                  </a:lnTo>
                  <a:lnTo>
                    <a:pt x="46" y="60"/>
                  </a:lnTo>
                  <a:lnTo>
                    <a:pt x="40" y="60"/>
                  </a:lnTo>
                  <a:lnTo>
                    <a:pt x="43" y="60"/>
                  </a:lnTo>
                  <a:lnTo>
                    <a:pt x="43" y="57"/>
                  </a:lnTo>
                  <a:lnTo>
                    <a:pt x="40" y="57"/>
                  </a:lnTo>
                  <a:lnTo>
                    <a:pt x="37" y="54"/>
                  </a:lnTo>
                  <a:lnTo>
                    <a:pt x="37" y="57"/>
                  </a:lnTo>
                  <a:lnTo>
                    <a:pt x="34" y="57"/>
                  </a:lnTo>
                  <a:lnTo>
                    <a:pt x="34" y="54"/>
                  </a:lnTo>
                  <a:lnTo>
                    <a:pt x="31" y="54"/>
                  </a:lnTo>
                  <a:lnTo>
                    <a:pt x="29" y="54"/>
                  </a:lnTo>
                  <a:lnTo>
                    <a:pt x="26" y="54"/>
                  </a:lnTo>
                  <a:lnTo>
                    <a:pt x="23" y="54"/>
                  </a:lnTo>
                  <a:lnTo>
                    <a:pt x="20" y="54"/>
                  </a:lnTo>
                  <a:lnTo>
                    <a:pt x="17" y="54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2" y="49"/>
                  </a:lnTo>
                  <a:lnTo>
                    <a:pt x="9" y="46"/>
                  </a:lnTo>
                  <a:lnTo>
                    <a:pt x="12" y="46"/>
                  </a:lnTo>
                  <a:lnTo>
                    <a:pt x="14" y="46"/>
                  </a:lnTo>
                  <a:lnTo>
                    <a:pt x="14" y="43"/>
                  </a:lnTo>
                  <a:lnTo>
                    <a:pt x="12" y="43"/>
                  </a:lnTo>
                  <a:lnTo>
                    <a:pt x="12" y="46"/>
                  </a:lnTo>
                  <a:lnTo>
                    <a:pt x="9" y="46"/>
                  </a:lnTo>
                  <a:lnTo>
                    <a:pt x="9" y="43"/>
                  </a:lnTo>
                  <a:lnTo>
                    <a:pt x="6" y="43"/>
                  </a:lnTo>
                  <a:lnTo>
                    <a:pt x="3" y="40"/>
                  </a:lnTo>
                  <a:lnTo>
                    <a:pt x="6" y="40"/>
                  </a:lnTo>
                  <a:lnTo>
                    <a:pt x="3" y="37"/>
                  </a:lnTo>
                  <a:lnTo>
                    <a:pt x="3" y="34"/>
                  </a:lnTo>
                  <a:lnTo>
                    <a:pt x="0" y="34"/>
                  </a:lnTo>
                  <a:lnTo>
                    <a:pt x="3" y="34"/>
                  </a:lnTo>
                  <a:lnTo>
                    <a:pt x="6" y="32"/>
                  </a:lnTo>
                  <a:lnTo>
                    <a:pt x="9" y="29"/>
                  </a:lnTo>
                  <a:lnTo>
                    <a:pt x="12" y="26"/>
                  </a:lnTo>
                  <a:lnTo>
                    <a:pt x="14" y="23"/>
                  </a:lnTo>
                  <a:lnTo>
                    <a:pt x="14" y="20"/>
                  </a:lnTo>
                  <a:lnTo>
                    <a:pt x="14" y="17"/>
                  </a:lnTo>
                  <a:lnTo>
                    <a:pt x="17" y="15"/>
                  </a:lnTo>
                  <a:lnTo>
                    <a:pt x="20" y="15"/>
                  </a:lnTo>
                  <a:lnTo>
                    <a:pt x="23" y="15"/>
                  </a:lnTo>
                  <a:lnTo>
                    <a:pt x="26" y="12"/>
                  </a:lnTo>
                  <a:lnTo>
                    <a:pt x="34" y="12"/>
                  </a:lnTo>
                  <a:lnTo>
                    <a:pt x="40" y="9"/>
                  </a:lnTo>
                  <a:lnTo>
                    <a:pt x="43" y="6"/>
                  </a:lnTo>
                  <a:lnTo>
                    <a:pt x="51" y="9"/>
                  </a:lnTo>
                  <a:lnTo>
                    <a:pt x="57" y="3"/>
                  </a:lnTo>
                  <a:lnTo>
                    <a:pt x="63" y="6"/>
                  </a:lnTo>
                  <a:lnTo>
                    <a:pt x="71" y="9"/>
                  </a:lnTo>
                  <a:lnTo>
                    <a:pt x="80" y="6"/>
                  </a:lnTo>
                  <a:lnTo>
                    <a:pt x="80" y="3"/>
                  </a:lnTo>
                  <a:lnTo>
                    <a:pt x="85" y="0"/>
                  </a:lnTo>
                  <a:lnTo>
                    <a:pt x="88" y="3"/>
                  </a:lnTo>
                  <a:close/>
                </a:path>
              </a:pathLst>
            </a:custGeom>
            <a:solidFill>
              <a:srgbClr val="CCFF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72" name="Freeform 2688">
              <a:extLst>
                <a:ext uri="{FF2B5EF4-FFF2-40B4-BE49-F238E27FC236}">
                  <a16:creationId xmlns:a16="http://schemas.microsoft.com/office/drawing/2014/main" id="{EFC0CCFE-DE2E-965B-91C6-A7C6A76B7825}"/>
                </a:ext>
              </a:extLst>
            </p:cNvPr>
            <p:cNvSpPr>
              <a:spLocks/>
            </p:cNvSpPr>
            <p:nvPr/>
          </p:nvSpPr>
          <p:spPr bwMode="gray">
            <a:xfrm>
              <a:off x="4231959" y="1954526"/>
              <a:ext cx="6224" cy="12449"/>
            </a:xfrm>
            <a:custGeom>
              <a:avLst/>
              <a:gdLst>
                <a:gd name="T0" fmla="*/ 3 w 3"/>
                <a:gd name="T1" fmla="*/ 0 h 6"/>
                <a:gd name="T2" fmla="*/ 0 w 3"/>
                <a:gd name="T3" fmla="*/ 0 h 6"/>
                <a:gd name="T4" fmla="*/ 3 w 3"/>
                <a:gd name="T5" fmla="*/ 3 h 6"/>
                <a:gd name="T6" fmla="*/ 3 w 3"/>
                <a:gd name="T7" fmla="*/ 6 h 6"/>
                <a:gd name="T8" fmla="*/ 3 w 3"/>
                <a:gd name="T9" fmla="*/ 3 h 6"/>
                <a:gd name="T10" fmla="*/ 0 w 3"/>
                <a:gd name="T11" fmla="*/ 3 h 6"/>
                <a:gd name="T12" fmla="*/ 0 w 3"/>
                <a:gd name="T13" fmla="*/ 0 h 6"/>
                <a:gd name="T14" fmla="*/ 0 w 3"/>
                <a:gd name="T15" fmla="*/ 0 h 6"/>
                <a:gd name="T16" fmla="*/ 3 w 3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73" name="Freeform 2689">
              <a:extLst>
                <a:ext uri="{FF2B5EF4-FFF2-40B4-BE49-F238E27FC236}">
                  <a16:creationId xmlns:a16="http://schemas.microsoft.com/office/drawing/2014/main" id="{F514FB83-5CDC-D84A-C95C-C3F7CDEA3BA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56858" y="1985648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3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74" name="Freeform 2690">
              <a:extLst>
                <a:ext uri="{FF2B5EF4-FFF2-40B4-BE49-F238E27FC236}">
                  <a16:creationId xmlns:a16="http://schemas.microsoft.com/office/drawing/2014/main" id="{FBF69B1A-B7BA-E468-90DA-124038BE1427}"/>
                </a:ext>
              </a:extLst>
            </p:cNvPr>
            <p:cNvSpPr>
              <a:spLocks/>
            </p:cNvSpPr>
            <p:nvPr/>
          </p:nvSpPr>
          <p:spPr bwMode="gray">
            <a:xfrm>
              <a:off x="4256858" y="1996023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0 h 3"/>
                <a:gd name="T8" fmla="*/ 3 w 3"/>
                <a:gd name="T9" fmla="*/ 0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75" name="Freeform 2691">
              <a:extLst>
                <a:ext uri="{FF2B5EF4-FFF2-40B4-BE49-F238E27FC236}">
                  <a16:creationId xmlns:a16="http://schemas.microsoft.com/office/drawing/2014/main" id="{0135B49F-0E73-C0DA-3EC2-9A052C1A0324}"/>
                </a:ext>
              </a:extLst>
            </p:cNvPr>
            <p:cNvSpPr>
              <a:spLocks/>
            </p:cNvSpPr>
            <p:nvPr/>
          </p:nvSpPr>
          <p:spPr bwMode="gray">
            <a:xfrm>
              <a:off x="4250634" y="1996023"/>
              <a:ext cx="12450" cy="12449"/>
            </a:xfrm>
            <a:custGeom>
              <a:avLst/>
              <a:gdLst>
                <a:gd name="T0" fmla="*/ 3 w 6"/>
                <a:gd name="T1" fmla="*/ 3 h 6"/>
                <a:gd name="T2" fmla="*/ 3 w 6"/>
                <a:gd name="T3" fmla="*/ 0 h 6"/>
                <a:gd name="T4" fmla="*/ 0 w 6"/>
                <a:gd name="T5" fmla="*/ 0 h 6"/>
                <a:gd name="T6" fmla="*/ 0 w 6"/>
                <a:gd name="T7" fmla="*/ 3 h 6"/>
                <a:gd name="T8" fmla="*/ 0 w 6"/>
                <a:gd name="T9" fmla="*/ 3 h 6"/>
                <a:gd name="T10" fmla="*/ 3 w 6"/>
                <a:gd name="T11" fmla="*/ 6 h 6"/>
                <a:gd name="T12" fmla="*/ 6 w 6"/>
                <a:gd name="T13" fmla="*/ 6 h 6"/>
                <a:gd name="T14" fmla="*/ 6 w 6"/>
                <a:gd name="T15" fmla="*/ 3 h 6"/>
                <a:gd name="T16" fmla="*/ 6 w 6"/>
                <a:gd name="T17" fmla="*/ 3 h 6"/>
                <a:gd name="T18" fmla="*/ 3 w 6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3"/>
                  </a:lnTo>
                  <a:lnTo>
                    <a:pt x="6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76" name="Freeform 2692">
              <a:extLst>
                <a:ext uri="{FF2B5EF4-FFF2-40B4-BE49-F238E27FC236}">
                  <a16:creationId xmlns:a16="http://schemas.microsoft.com/office/drawing/2014/main" id="{EF5D3F13-A772-97B5-3115-6BBE096E8ED6}"/>
                </a:ext>
              </a:extLst>
            </p:cNvPr>
            <p:cNvSpPr>
              <a:spLocks/>
            </p:cNvSpPr>
            <p:nvPr/>
          </p:nvSpPr>
          <p:spPr bwMode="gray">
            <a:xfrm>
              <a:off x="4256858" y="2008471"/>
              <a:ext cx="10375" cy="12449"/>
            </a:xfrm>
            <a:custGeom>
              <a:avLst/>
              <a:gdLst>
                <a:gd name="T0" fmla="*/ 0 w 5"/>
                <a:gd name="T1" fmla="*/ 0 h 6"/>
                <a:gd name="T2" fmla="*/ 0 w 5"/>
                <a:gd name="T3" fmla="*/ 3 h 6"/>
                <a:gd name="T4" fmla="*/ 3 w 5"/>
                <a:gd name="T5" fmla="*/ 3 h 6"/>
                <a:gd name="T6" fmla="*/ 3 w 5"/>
                <a:gd name="T7" fmla="*/ 6 h 6"/>
                <a:gd name="T8" fmla="*/ 3 w 5"/>
                <a:gd name="T9" fmla="*/ 3 h 6"/>
                <a:gd name="T10" fmla="*/ 5 w 5"/>
                <a:gd name="T11" fmla="*/ 3 h 6"/>
                <a:gd name="T12" fmla="*/ 3 w 5"/>
                <a:gd name="T13" fmla="*/ 3 h 6"/>
                <a:gd name="T14" fmla="*/ 3 w 5"/>
                <a:gd name="T15" fmla="*/ 0 h 6"/>
                <a:gd name="T16" fmla="*/ 0 w 5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77" name="Freeform 2693">
              <a:extLst>
                <a:ext uri="{FF2B5EF4-FFF2-40B4-BE49-F238E27FC236}">
                  <a16:creationId xmlns:a16="http://schemas.microsoft.com/office/drawing/2014/main" id="{C1259650-60B6-D97E-0848-9ECD63CC299D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1181" y="1979423"/>
              <a:ext cx="41499" cy="29047"/>
            </a:xfrm>
            <a:custGeom>
              <a:avLst/>
              <a:gdLst>
                <a:gd name="T0" fmla="*/ 0 w 20"/>
                <a:gd name="T1" fmla="*/ 3 h 14"/>
                <a:gd name="T2" fmla="*/ 0 w 20"/>
                <a:gd name="T3" fmla="*/ 0 h 14"/>
                <a:gd name="T4" fmla="*/ 3 w 20"/>
                <a:gd name="T5" fmla="*/ 0 h 14"/>
                <a:gd name="T6" fmla="*/ 6 w 20"/>
                <a:gd name="T7" fmla="*/ 0 h 14"/>
                <a:gd name="T8" fmla="*/ 8 w 20"/>
                <a:gd name="T9" fmla="*/ 3 h 14"/>
                <a:gd name="T10" fmla="*/ 11 w 20"/>
                <a:gd name="T11" fmla="*/ 6 h 14"/>
                <a:gd name="T12" fmla="*/ 14 w 20"/>
                <a:gd name="T13" fmla="*/ 6 h 14"/>
                <a:gd name="T14" fmla="*/ 14 w 20"/>
                <a:gd name="T15" fmla="*/ 8 h 14"/>
                <a:gd name="T16" fmla="*/ 17 w 20"/>
                <a:gd name="T17" fmla="*/ 8 h 14"/>
                <a:gd name="T18" fmla="*/ 17 w 20"/>
                <a:gd name="T19" fmla="*/ 11 h 14"/>
                <a:gd name="T20" fmla="*/ 20 w 20"/>
                <a:gd name="T21" fmla="*/ 11 h 14"/>
                <a:gd name="T22" fmla="*/ 20 w 20"/>
                <a:gd name="T23" fmla="*/ 14 h 14"/>
                <a:gd name="T24" fmla="*/ 17 w 20"/>
                <a:gd name="T25" fmla="*/ 14 h 14"/>
                <a:gd name="T26" fmla="*/ 17 w 20"/>
                <a:gd name="T27" fmla="*/ 11 h 14"/>
                <a:gd name="T28" fmla="*/ 14 w 20"/>
                <a:gd name="T29" fmla="*/ 11 h 14"/>
                <a:gd name="T30" fmla="*/ 14 w 20"/>
                <a:gd name="T31" fmla="*/ 8 h 14"/>
                <a:gd name="T32" fmla="*/ 11 w 20"/>
                <a:gd name="T33" fmla="*/ 8 h 14"/>
                <a:gd name="T34" fmla="*/ 8 w 20"/>
                <a:gd name="T35" fmla="*/ 8 h 14"/>
                <a:gd name="T36" fmla="*/ 8 w 20"/>
                <a:gd name="T37" fmla="*/ 6 h 14"/>
                <a:gd name="T38" fmla="*/ 6 w 20"/>
                <a:gd name="T39" fmla="*/ 3 h 14"/>
                <a:gd name="T40" fmla="*/ 3 w 20"/>
                <a:gd name="T41" fmla="*/ 3 h 14"/>
                <a:gd name="T42" fmla="*/ 3 w 20"/>
                <a:gd name="T43" fmla="*/ 0 h 14"/>
                <a:gd name="T44" fmla="*/ 0 w 20"/>
                <a:gd name="T45" fmla="*/ 0 h 14"/>
                <a:gd name="T46" fmla="*/ 0 w 20"/>
                <a:gd name="T4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" h="14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8" y="3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7" y="8"/>
                  </a:lnTo>
                  <a:lnTo>
                    <a:pt x="17" y="11"/>
                  </a:lnTo>
                  <a:lnTo>
                    <a:pt x="20" y="11"/>
                  </a:lnTo>
                  <a:lnTo>
                    <a:pt x="20" y="14"/>
                  </a:lnTo>
                  <a:lnTo>
                    <a:pt x="17" y="14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1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78" name="Freeform 2694">
              <a:extLst>
                <a:ext uri="{FF2B5EF4-FFF2-40B4-BE49-F238E27FC236}">
                  <a16:creationId xmlns:a16="http://schemas.microsoft.com/office/drawing/2014/main" id="{0D6A25F6-BCEF-64CC-4117-ACE553C9394A}"/>
                </a:ext>
              </a:extLst>
            </p:cNvPr>
            <p:cNvSpPr>
              <a:spLocks/>
            </p:cNvSpPr>
            <p:nvPr/>
          </p:nvSpPr>
          <p:spPr bwMode="gray">
            <a:xfrm>
              <a:off x="4356454" y="1979423"/>
              <a:ext cx="12450" cy="6224"/>
            </a:xfrm>
            <a:custGeom>
              <a:avLst/>
              <a:gdLst>
                <a:gd name="T0" fmla="*/ 3 w 6"/>
                <a:gd name="T1" fmla="*/ 3 h 3"/>
                <a:gd name="T2" fmla="*/ 6 w 6"/>
                <a:gd name="T3" fmla="*/ 3 h 3"/>
                <a:gd name="T4" fmla="*/ 3 w 6"/>
                <a:gd name="T5" fmla="*/ 0 h 3"/>
                <a:gd name="T6" fmla="*/ 0 w 6"/>
                <a:gd name="T7" fmla="*/ 0 h 3"/>
                <a:gd name="T8" fmla="*/ 0 w 6"/>
                <a:gd name="T9" fmla="*/ 3 h 3"/>
                <a:gd name="T10" fmla="*/ 3 w 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3" y="3"/>
                  </a:moveTo>
                  <a:lnTo>
                    <a:pt x="6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79" name="Freeform 2695">
              <a:extLst>
                <a:ext uri="{FF2B5EF4-FFF2-40B4-BE49-F238E27FC236}">
                  <a16:creationId xmlns:a16="http://schemas.microsoft.com/office/drawing/2014/main" id="{7DE14BFB-FEF5-AF4E-0A5D-F3A6070B961C}"/>
                </a:ext>
              </a:extLst>
            </p:cNvPr>
            <p:cNvSpPr>
              <a:spLocks/>
            </p:cNvSpPr>
            <p:nvPr/>
          </p:nvSpPr>
          <p:spPr bwMode="gray">
            <a:xfrm>
              <a:off x="4267233" y="1996023"/>
              <a:ext cx="66398" cy="66394"/>
            </a:xfrm>
            <a:custGeom>
              <a:avLst/>
              <a:gdLst>
                <a:gd name="T0" fmla="*/ 26 w 32"/>
                <a:gd name="T1" fmla="*/ 6 h 32"/>
                <a:gd name="T2" fmla="*/ 23 w 32"/>
                <a:gd name="T3" fmla="*/ 6 h 32"/>
                <a:gd name="T4" fmla="*/ 20 w 32"/>
                <a:gd name="T5" fmla="*/ 6 h 32"/>
                <a:gd name="T6" fmla="*/ 17 w 32"/>
                <a:gd name="T7" fmla="*/ 6 h 32"/>
                <a:gd name="T8" fmla="*/ 15 w 32"/>
                <a:gd name="T9" fmla="*/ 3 h 32"/>
                <a:gd name="T10" fmla="*/ 12 w 32"/>
                <a:gd name="T11" fmla="*/ 0 h 32"/>
                <a:gd name="T12" fmla="*/ 9 w 32"/>
                <a:gd name="T13" fmla="*/ 3 h 32"/>
                <a:gd name="T14" fmla="*/ 6 w 32"/>
                <a:gd name="T15" fmla="*/ 3 h 32"/>
                <a:gd name="T16" fmla="*/ 3 w 32"/>
                <a:gd name="T17" fmla="*/ 0 h 32"/>
                <a:gd name="T18" fmla="*/ 3 w 32"/>
                <a:gd name="T19" fmla="*/ 3 h 32"/>
                <a:gd name="T20" fmla="*/ 6 w 32"/>
                <a:gd name="T21" fmla="*/ 3 h 32"/>
                <a:gd name="T22" fmla="*/ 3 w 32"/>
                <a:gd name="T23" fmla="*/ 6 h 32"/>
                <a:gd name="T24" fmla="*/ 0 w 32"/>
                <a:gd name="T25" fmla="*/ 6 h 32"/>
                <a:gd name="T26" fmla="*/ 0 w 32"/>
                <a:gd name="T27" fmla="*/ 9 h 32"/>
                <a:gd name="T28" fmla="*/ 3 w 32"/>
                <a:gd name="T29" fmla="*/ 9 h 32"/>
                <a:gd name="T30" fmla="*/ 3 w 32"/>
                <a:gd name="T31" fmla="*/ 12 h 32"/>
                <a:gd name="T32" fmla="*/ 6 w 32"/>
                <a:gd name="T33" fmla="*/ 12 h 32"/>
                <a:gd name="T34" fmla="*/ 9 w 32"/>
                <a:gd name="T35" fmla="*/ 15 h 32"/>
                <a:gd name="T36" fmla="*/ 9 w 32"/>
                <a:gd name="T37" fmla="*/ 17 h 32"/>
                <a:gd name="T38" fmla="*/ 9 w 32"/>
                <a:gd name="T39" fmla="*/ 20 h 32"/>
                <a:gd name="T40" fmla="*/ 9 w 32"/>
                <a:gd name="T41" fmla="*/ 23 h 32"/>
                <a:gd name="T42" fmla="*/ 12 w 32"/>
                <a:gd name="T43" fmla="*/ 23 h 32"/>
                <a:gd name="T44" fmla="*/ 12 w 32"/>
                <a:gd name="T45" fmla="*/ 26 h 32"/>
                <a:gd name="T46" fmla="*/ 12 w 32"/>
                <a:gd name="T47" fmla="*/ 20 h 32"/>
                <a:gd name="T48" fmla="*/ 15 w 32"/>
                <a:gd name="T49" fmla="*/ 20 h 32"/>
                <a:gd name="T50" fmla="*/ 15 w 32"/>
                <a:gd name="T51" fmla="*/ 23 h 32"/>
                <a:gd name="T52" fmla="*/ 17 w 32"/>
                <a:gd name="T53" fmla="*/ 23 h 32"/>
                <a:gd name="T54" fmla="*/ 17 w 32"/>
                <a:gd name="T55" fmla="*/ 29 h 32"/>
                <a:gd name="T56" fmla="*/ 17 w 32"/>
                <a:gd name="T57" fmla="*/ 32 h 32"/>
                <a:gd name="T58" fmla="*/ 20 w 32"/>
                <a:gd name="T59" fmla="*/ 29 h 32"/>
                <a:gd name="T60" fmla="*/ 20 w 32"/>
                <a:gd name="T61" fmla="*/ 32 h 32"/>
                <a:gd name="T62" fmla="*/ 20 w 32"/>
                <a:gd name="T63" fmla="*/ 29 h 32"/>
                <a:gd name="T64" fmla="*/ 20 w 32"/>
                <a:gd name="T65" fmla="*/ 26 h 32"/>
                <a:gd name="T66" fmla="*/ 23 w 32"/>
                <a:gd name="T67" fmla="*/ 23 h 32"/>
                <a:gd name="T68" fmla="*/ 23 w 32"/>
                <a:gd name="T69" fmla="*/ 26 h 32"/>
                <a:gd name="T70" fmla="*/ 26 w 32"/>
                <a:gd name="T71" fmla="*/ 29 h 32"/>
                <a:gd name="T72" fmla="*/ 29 w 32"/>
                <a:gd name="T73" fmla="*/ 29 h 32"/>
                <a:gd name="T74" fmla="*/ 26 w 32"/>
                <a:gd name="T75" fmla="*/ 29 h 32"/>
                <a:gd name="T76" fmla="*/ 29 w 32"/>
                <a:gd name="T77" fmla="*/ 26 h 32"/>
                <a:gd name="T78" fmla="*/ 26 w 32"/>
                <a:gd name="T79" fmla="*/ 26 h 32"/>
                <a:gd name="T80" fmla="*/ 26 w 32"/>
                <a:gd name="T81" fmla="*/ 23 h 32"/>
                <a:gd name="T82" fmla="*/ 26 w 32"/>
                <a:gd name="T83" fmla="*/ 20 h 32"/>
                <a:gd name="T84" fmla="*/ 26 w 32"/>
                <a:gd name="T85" fmla="*/ 17 h 32"/>
                <a:gd name="T86" fmla="*/ 26 w 32"/>
                <a:gd name="T87" fmla="*/ 15 h 32"/>
                <a:gd name="T88" fmla="*/ 23 w 32"/>
                <a:gd name="T89" fmla="*/ 15 h 32"/>
                <a:gd name="T90" fmla="*/ 26 w 32"/>
                <a:gd name="T91" fmla="*/ 15 h 32"/>
                <a:gd name="T92" fmla="*/ 29 w 32"/>
                <a:gd name="T93" fmla="*/ 15 h 32"/>
                <a:gd name="T94" fmla="*/ 26 w 32"/>
                <a:gd name="T95" fmla="*/ 15 h 32"/>
                <a:gd name="T96" fmla="*/ 29 w 32"/>
                <a:gd name="T97" fmla="*/ 17 h 32"/>
                <a:gd name="T98" fmla="*/ 29 w 32"/>
                <a:gd name="T99" fmla="*/ 15 h 32"/>
                <a:gd name="T100" fmla="*/ 32 w 32"/>
                <a:gd name="T101" fmla="*/ 15 h 32"/>
                <a:gd name="T102" fmla="*/ 32 w 32"/>
                <a:gd name="T103" fmla="*/ 12 h 32"/>
                <a:gd name="T104" fmla="*/ 29 w 32"/>
                <a:gd name="T105" fmla="*/ 12 h 32"/>
                <a:gd name="T106" fmla="*/ 32 w 32"/>
                <a:gd name="T107" fmla="*/ 12 h 32"/>
                <a:gd name="T108" fmla="*/ 29 w 32"/>
                <a:gd name="T109" fmla="*/ 12 h 32"/>
                <a:gd name="T110" fmla="*/ 29 w 32"/>
                <a:gd name="T111" fmla="*/ 9 h 32"/>
                <a:gd name="T112" fmla="*/ 26 w 32"/>
                <a:gd name="T113" fmla="*/ 9 h 32"/>
                <a:gd name="T114" fmla="*/ 29 w 32"/>
                <a:gd name="T115" fmla="*/ 9 h 32"/>
                <a:gd name="T116" fmla="*/ 26 w 32"/>
                <a:gd name="T117" fmla="*/ 9 h 32"/>
                <a:gd name="T118" fmla="*/ 26 w 32"/>
                <a:gd name="T119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" h="32">
                  <a:moveTo>
                    <a:pt x="26" y="6"/>
                  </a:moveTo>
                  <a:lnTo>
                    <a:pt x="23" y="6"/>
                  </a:lnTo>
                  <a:lnTo>
                    <a:pt x="20" y="6"/>
                  </a:lnTo>
                  <a:lnTo>
                    <a:pt x="17" y="6"/>
                  </a:lnTo>
                  <a:lnTo>
                    <a:pt x="15" y="3"/>
                  </a:lnTo>
                  <a:lnTo>
                    <a:pt x="12" y="0"/>
                  </a:lnTo>
                  <a:lnTo>
                    <a:pt x="9" y="3"/>
                  </a:lnTo>
                  <a:lnTo>
                    <a:pt x="6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9"/>
                  </a:lnTo>
                  <a:lnTo>
                    <a:pt x="3" y="9"/>
                  </a:lnTo>
                  <a:lnTo>
                    <a:pt x="3" y="12"/>
                  </a:lnTo>
                  <a:lnTo>
                    <a:pt x="6" y="12"/>
                  </a:lnTo>
                  <a:lnTo>
                    <a:pt x="9" y="15"/>
                  </a:lnTo>
                  <a:lnTo>
                    <a:pt x="9" y="17"/>
                  </a:lnTo>
                  <a:lnTo>
                    <a:pt x="9" y="20"/>
                  </a:lnTo>
                  <a:lnTo>
                    <a:pt x="9" y="23"/>
                  </a:lnTo>
                  <a:lnTo>
                    <a:pt x="12" y="23"/>
                  </a:lnTo>
                  <a:lnTo>
                    <a:pt x="12" y="26"/>
                  </a:lnTo>
                  <a:lnTo>
                    <a:pt x="12" y="20"/>
                  </a:lnTo>
                  <a:lnTo>
                    <a:pt x="15" y="20"/>
                  </a:lnTo>
                  <a:lnTo>
                    <a:pt x="15" y="23"/>
                  </a:lnTo>
                  <a:lnTo>
                    <a:pt x="17" y="23"/>
                  </a:lnTo>
                  <a:lnTo>
                    <a:pt x="17" y="29"/>
                  </a:lnTo>
                  <a:lnTo>
                    <a:pt x="17" y="32"/>
                  </a:lnTo>
                  <a:lnTo>
                    <a:pt x="20" y="29"/>
                  </a:lnTo>
                  <a:lnTo>
                    <a:pt x="20" y="32"/>
                  </a:lnTo>
                  <a:lnTo>
                    <a:pt x="20" y="29"/>
                  </a:lnTo>
                  <a:lnTo>
                    <a:pt x="20" y="26"/>
                  </a:lnTo>
                  <a:lnTo>
                    <a:pt x="23" y="23"/>
                  </a:lnTo>
                  <a:lnTo>
                    <a:pt x="23" y="26"/>
                  </a:lnTo>
                  <a:lnTo>
                    <a:pt x="26" y="29"/>
                  </a:lnTo>
                  <a:lnTo>
                    <a:pt x="29" y="29"/>
                  </a:lnTo>
                  <a:lnTo>
                    <a:pt x="26" y="29"/>
                  </a:lnTo>
                  <a:lnTo>
                    <a:pt x="29" y="26"/>
                  </a:lnTo>
                  <a:lnTo>
                    <a:pt x="26" y="26"/>
                  </a:lnTo>
                  <a:lnTo>
                    <a:pt x="26" y="23"/>
                  </a:lnTo>
                  <a:lnTo>
                    <a:pt x="26" y="20"/>
                  </a:lnTo>
                  <a:lnTo>
                    <a:pt x="26" y="17"/>
                  </a:lnTo>
                  <a:lnTo>
                    <a:pt x="26" y="15"/>
                  </a:lnTo>
                  <a:lnTo>
                    <a:pt x="23" y="15"/>
                  </a:lnTo>
                  <a:lnTo>
                    <a:pt x="26" y="15"/>
                  </a:lnTo>
                  <a:lnTo>
                    <a:pt x="29" y="15"/>
                  </a:lnTo>
                  <a:lnTo>
                    <a:pt x="26" y="15"/>
                  </a:lnTo>
                  <a:lnTo>
                    <a:pt x="29" y="17"/>
                  </a:lnTo>
                  <a:lnTo>
                    <a:pt x="29" y="15"/>
                  </a:lnTo>
                  <a:lnTo>
                    <a:pt x="32" y="15"/>
                  </a:lnTo>
                  <a:lnTo>
                    <a:pt x="32" y="12"/>
                  </a:lnTo>
                  <a:lnTo>
                    <a:pt x="29" y="12"/>
                  </a:lnTo>
                  <a:lnTo>
                    <a:pt x="32" y="12"/>
                  </a:lnTo>
                  <a:lnTo>
                    <a:pt x="29" y="12"/>
                  </a:lnTo>
                  <a:lnTo>
                    <a:pt x="29" y="9"/>
                  </a:lnTo>
                  <a:lnTo>
                    <a:pt x="26" y="9"/>
                  </a:lnTo>
                  <a:lnTo>
                    <a:pt x="29" y="9"/>
                  </a:lnTo>
                  <a:lnTo>
                    <a:pt x="26" y="9"/>
                  </a:lnTo>
                  <a:lnTo>
                    <a:pt x="26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80" name="Freeform 2696">
              <a:extLst>
                <a:ext uri="{FF2B5EF4-FFF2-40B4-BE49-F238E27FC236}">
                  <a16:creationId xmlns:a16="http://schemas.microsoft.com/office/drawing/2014/main" id="{9F5C836D-EE4F-7E10-3D23-CDBFFF535686}"/>
                </a:ext>
              </a:extLst>
            </p:cNvPr>
            <p:cNvSpPr>
              <a:spLocks/>
            </p:cNvSpPr>
            <p:nvPr/>
          </p:nvSpPr>
          <p:spPr bwMode="gray">
            <a:xfrm>
              <a:off x="4333631" y="2027145"/>
              <a:ext cx="4150" cy="4149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0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81" name="Freeform 2697">
              <a:extLst>
                <a:ext uri="{FF2B5EF4-FFF2-40B4-BE49-F238E27FC236}">
                  <a16:creationId xmlns:a16="http://schemas.microsoft.com/office/drawing/2014/main" id="{A8FAC2CB-CB00-2B1D-CCE0-F0119F939B1A}"/>
                </a:ext>
              </a:extLst>
            </p:cNvPr>
            <p:cNvSpPr>
              <a:spLocks/>
            </p:cNvSpPr>
            <p:nvPr/>
          </p:nvSpPr>
          <p:spPr bwMode="gray">
            <a:xfrm>
              <a:off x="4356454" y="2020920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3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82" name="Freeform 2698">
              <a:extLst>
                <a:ext uri="{FF2B5EF4-FFF2-40B4-BE49-F238E27FC236}">
                  <a16:creationId xmlns:a16="http://schemas.microsoft.com/office/drawing/2014/main" id="{9E1C24B6-4EF1-5F9A-8E5F-88012C36F569}"/>
                </a:ext>
              </a:extLst>
            </p:cNvPr>
            <p:cNvSpPr>
              <a:spLocks/>
            </p:cNvSpPr>
            <p:nvPr/>
          </p:nvSpPr>
          <p:spPr bwMode="gray">
            <a:xfrm>
              <a:off x="4368904" y="2043743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3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83" name="Freeform 2699">
              <a:extLst>
                <a:ext uri="{FF2B5EF4-FFF2-40B4-BE49-F238E27FC236}">
                  <a16:creationId xmlns:a16="http://schemas.microsoft.com/office/drawing/2014/main" id="{D9B0B616-3F87-039D-E401-18260C1AA01D}"/>
                </a:ext>
              </a:extLst>
            </p:cNvPr>
            <p:cNvSpPr>
              <a:spLocks/>
            </p:cNvSpPr>
            <p:nvPr/>
          </p:nvSpPr>
          <p:spPr bwMode="gray">
            <a:xfrm>
              <a:off x="4368904" y="2008471"/>
              <a:ext cx="6224" cy="12449"/>
            </a:xfrm>
            <a:custGeom>
              <a:avLst/>
              <a:gdLst>
                <a:gd name="T0" fmla="*/ 0 w 3"/>
                <a:gd name="T1" fmla="*/ 0 h 6"/>
                <a:gd name="T2" fmla="*/ 0 w 3"/>
                <a:gd name="T3" fmla="*/ 3 h 6"/>
                <a:gd name="T4" fmla="*/ 3 w 3"/>
                <a:gd name="T5" fmla="*/ 6 h 6"/>
                <a:gd name="T6" fmla="*/ 3 w 3"/>
                <a:gd name="T7" fmla="*/ 3 h 6"/>
                <a:gd name="T8" fmla="*/ 3 w 3"/>
                <a:gd name="T9" fmla="*/ 0 h 6"/>
                <a:gd name="T10" fmla="*/ 0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lnTo>
                    <a:pt x="0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84" name="Freeform 2700">
              <a:extLst>
                <a:ext uri="{FF2B5EF4-FFF2-40B4-BE49-F238E27FC236}">
                  <a16:creationId xmlns:a16="http://schemas.microsoft.com/office/drawing/2014/main" id="{BDA0EA82-EBC0-B239-E6B9-A9837D95A198}"/>
                </a:ext>
              </a:extLst>
            </p:cNvPr>
            <p:cNvSpPr>
              <a:spLocks/>
            </p:cNvSpPr>
            <p:nvPr/>
          </p:nvSpPr>
          <p:spPr bwMode="gray">
            <a:xfrm>
              <a:off x="4375130" y="2020920"/>
              <a:ext cx="4150" cy="6224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85" name="Freeform 2701">
              <a:extLst>
                <a:ext uri="{FF2B5EF4-FFF2-40B4-BE49-F238E27FC236}">
                  <a16:creationId xmlns:a16="http://schemas.microsoft.com/office/drawing/2014/main" id="{EF0F418D-5A71-43E6-B62E-BB5A55337FC1}"/>
                </a:ext>
              </a:extLst>
            </p:cNvPr>
            <p:cNvSpPr>
              <a:spLocks/>
            </p:cNvSpPr>
            <p:nvPr/>
          </p:nvSpPr>
          <p:spPr bwMode="gray">
            <a:xfrm>
              <a:off x="4375130" y="2031294"/>
              <a:ext cx="4150" cy="12449"/>
            </a:xfrm>
            <a:custGeom>
              <a:avLst/>
              <a:gdLst>
                <a:gd name="T0" fmla="*/ 2 w 2"/>
                <a:gd name="T1" fmla="*/ 0 h 6"/>
                <a:gd name="T2" fmla="*/ 2 w 2"/>
                <a:gd name="T3" fmla="*/ 3 h 6"/>
                <a:gd name="T4" fmla="*/ 0 w 2"/>
                <a:gd name="T5" fmla="*/ 3 h 6"/>
                <a:gd name="T6" fmla="*/ 2 w 2"/>
                <a:gd name="T7" fmla="*/ 6 h 6"/>
                <a:gd name="T8" fmla="*/ 2 w 2"/>
                <a:gd name="T9" fmla="*/ 3 h 6"/>
                <a:gd name="T10" fmla="*/ 2 w 2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6">
                  <a:moveTo>
                    <a:pt x="2" y="0"/>
                  </a:moveTo>
                  <a:lnTo>
                    <a:pt x="2" y="3"/>
                  </a:lnTo>
                  <a:lnTo>
                    <a:pt x="0" y="3"/>
                  </a:lnTo>
                  <a:lnTo>
                    <a:pt x="2" y="6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86" name="Freeform 2702">
              <a:extLst>
                <a:ext uri="{FF2B5EF4-FFF2-40B4-BE49-F238E27FC236}">
                  <a16:creationId xmlns:a16="http://schemas.microsoft.com/office/drawing/2014/main" id="{A80BCE13-AB85-53F0-9E8C-8AE4768DEAF6}"/>
                </a:ext>
              </a:extLst>
            </p:cNvPr>
            <p:cNvSpPr>
              <a:spLocks/>
            </p:cNvSpPr>
            <p:nvPr/>
          </p:nvSpPr>
          <p:spPr bwMode="gray">
            <a:xfrm>
              <a:off x="4385504" y="2031294"/>
              <a:ext cx="6224" cy="12449"/>
            </a:xfrm>
            <a:custGeom>
              <a:avLst/>
              <a:gdLst>
                <a:gd name="T0" fmla="*/ 3 w 3"/>
                <a:gd name="T1" fmla="*/ 0 h 6"/>
                <a:gd name="T2" fmla="*/ 0 w 3"/>
                <a:gd name="T3" fmla="*/ 0 h 6"/>
                <a:gd name="T4" fmla="*/ 0 w 3"/>
                <a:gd name="T5" fmla="*/ 3 h 6"/>
                <a:gd name="T6" fmla="*/ 0 w 3"/>
                <a:gd name="T7" fmla="*/ 6 h 6"/>
                <a:gd name="T8" fmla="*/ 3 w 3"/>
                <a:gd name="T9" fmla="*/ 3 h 6"/>
                <a:gd name="T10" fmla="*/ 3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87" name="Freeform 2703">
              <a:extLst>
                <a:ext uri="{FF2B5EF4-FFF2-40B4-BE49-F238E27FC236}">
                  <a16:creationId xmlns:a16="http://schemas.microsoft.com/office/drawing/2014/main" id="{E2CA8361-6168-70CA-F611-D1FA3A3F1732}"/>
                </a:ext>
              </a:extLst>
            </p:cNvPr>
            <p:cNvSpPr>
              <a:spLocks/>
            </p:cNvSpPr>
            <p:nvPr/>
          </p:nvSpPr>
          <p:spPr bwMode="gray">
            <a:xfrm>
              <a:off x="4379279" y="2043743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0 w 3"/>
                <a:gd name="T7" fmla="*/ 3 h 3"/>
                <a:gd name="T8" fmla="*/ 0 w 3"/>
                <a:gd name="T9" fmla="*/ 3 h 3"/>
                <a:gd name="T10" fmla="*/ 3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88" name="Freeform 2704">
              <a:extLst>
                <a:ext uri="{FF2B5EF4-FFF2-40B4-BE49-F238E27FC236}">
                  <a16:creationId xmlns:a16="http://schemas.microsoft.com/office/drawing/2014/main" id="{6D89F8E3-BAC8-7680-C439-40F0579CDAB2}"/>
                </a:ext>
              </a:extLst>
            </p:cNvPr>
            <p:cNvSpPr>
              <a:spLocks/>
            </p:cNvSpPr>
            <p:nvPr/>
          </p:nvSpPr>
          <p:spPr bwMode="gray">
            <a:xfrm>
              <a:off x="4391729" y="2037518"/>
              <a:ext cx="12450" cy="12449"/>
            </a:xfrm>
            <a:custGeom>
              <a:avLst/>
              <a:gdLst>
                <a:gd name="T0" fmla="*/ 0 w 6"/>
                <a:gd name="T1" fmla="*/ 6 h 6"/>
                <a:gd name="T2" fmla="*/ 3 w 6"/>
                <a:gd name="T3" fmla="*/ 3 h 6"/>
                <a:gd name="T4" fmla="*/ 6 w 6"/>
                <a:gd name="T5" fmla="*/ 3 h 6"/>
                <a:gd name="T6" fmla="*/ 6 w 6"/>
                <a:gd name="T7" fmla="*/ 0 h 6"/>
                <a:gd name="T8" fmla="*/ 3 w 6"/>
                <a:gd name="T9" fmla="*/ 0 h 6"/>
                <a:gd name="T10" fmla="*/ 3 w 6"/>
                <a:gd name="T11" fmla="*/ 3 h 6"/>
                <a:gd name="T12" fmla="*/ 0 w 6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89" name="Freeform 2705">
              <a:extLst>
                <a:ext uri="{FF2B5EF4-FFF2-40B4-BE49-F238E27FC236}">
                  <a16:creationId xmlns:a16="http://schemas.microsoft.com/office/drawing/2014/main" id="{F4ED8F33-3B72-2F3B-64CA-9D4D8BFE4669}"/>
                </a:ext>
              </a:extLst>
            </p:cNvPr>
            <p:cNvSpPr>
              <a:spLocks/>
            </p:cNvSpPr>
            <p:nvPr/>
          </p:nvSpPr>
          <p:spPr bwMode="gray">
            <a:xfrm>
              <a:off x="4333631" y="2079014"/>
              <a:ext cx="76773" cy="24898"/>
            </a:xfrm>
            <a:custGeom>
              <a:avLst/>
              <a:gdLst>
                <a:gd name="T0" fmla="*/ 5 w 37"/>
                <a:gd name="T1" fmla="*/ 3 h 12"/>
                <a:gd name="T2" fmla="*/ 2 w 37"/>
                <a:gd name="T3" fmla="*/ 3 h 12"/>
                <a:gd name="T4" fmla="*/ 2 w 37"/>
                <a:gd name="T5" fmla="*/ 0 h 12"/>
                <a:gd name="T6" fmla="*/ 0 w 37"/>
                <a:gd name="T7" fmla="*/ 0 h 12"/>
                <a:gd name="T8" fmla="*/ 0 w 37"/>
                <a:gd name="T9" fmla="*/ 3 h 12"/>
                <a:gd name="T10" fmla="*/ 2 w 37"/>
                <a:gd name="T11" fmla="*/ 3 h 12"/>
                <a:gd name="T12" fmla="*/ 2 w 37"/>
                <a:gd name="T13" fmla="*/ 6 h 12"/>
                <a:gd name="T14" fmla="*/ 2 w 37"/>
                <a:gd name="T15" fmla="*/ 9 h 12"/>
                <a:gd name="T16" fmla="*/ 5 w 37"/>
                <a:gd name="T17" fmla="*/ 6 h 12"/>
                <a:gd name="T18" fmla="*/ 8 w 37"/>
                <a:gd name="T19" fmla="*/ 6 h 12"/>
                <a:gd name="T20" fmla="*/ 8 w 37"/>
                <a:gd name="T21" fmla="*/ 9 h 12"/>
                <a:gd name="T22" fmla="*/ 11 w 37"/>
                <a:gd name="T23" fmla="*/ 9 h 12"/>
                <a:gd name="T24" fmla="*/ 14 w 37"/>
                <a:gd name="T25" fmla="*/ 9 h 12"/>
                <a:gd name="T26" fmla="*/ 17 w 37"/>
                <a:gd name="T27" fmla="*/ 9 h 12"/>
                <a:gd name="T28" fmla="*/ 17 w 37"/>
                <a:gd name="T29" fmla="*/ 12 h 12"/>
                <a:gd name="T30" fmla="*/ 20 w 37"/>
                <a:gd name="T31" fmla="*/ 12 h 12"/>
                <a:gd name="T32" fmla="*/ 22 w 37"/>
                <a:gd name="T33" fmla="*/ 12 h 12"/>
                <a:gd name="T34" fmla="*/ 22 w 37"/>
                <a:gd name="T35" fmla="*/ 9 h 12"/>
                <a:gd name="T36" fmla="*/ 25 w 37"/>
                <a:gd name="T37" fmla="*/ 9 h 12"/>
                <a:gd name="T38" fmla="*/ 28 w 37"/>
                <a:gd name="T39" fmla="*/ 12 h 12"/>
                <a:gd name="T40" fmla="*/ 28 w 37"/>
                <a:gd name="T41" fmla="*/ 9 h 12"/>
                <a:gd name="T42" fmla="*/ 31 w 37"/>
                <a:gd name="T43" fmla="*/ 12 h 12"/>
                <a:gd name="T44" fmla="*/ 34 w 37"/>
                <a:gd name="T45" fmla="*/ 9 h 12"/>
                <a:gd name="T46" fmla="*/ 34 w 37"/>
                <a:gd name="T47" fmla="*/ 12 h 12"/>
                <a:gd name="T48" fmla="*/ 37 w 37"/>
                <a:gd name="T49" fmla="*/ 9 h 12"/>
                <a:gd name="T50" fmla="*/ 37 w 37"/>
                <a:gd name="T51" fmla="*/ 6 h 12"/>
                <a:gd name="T52" fmla="*/ 34 w 37"/>
                <a:gd name="T53" fmla="*/ 6 h 12"/>
                <a:gd name="T54" fmla="*/ 31 w 37"/>
                <a:gd name="T55" fmla="*/ 9 h 12"/>
                <a:gd name="T56" fmla="*/ 31 w 37"/>
                <a:gd name="T57" fmla="*/ 6 h 12"/>
                <a:gd name="T58" fmla="*/ 28 w 37"/>
                <a:gd name="T59" fmla="*/ 6 h 12"/>
                <a:gd name="T60" fmla="*/ 25 w 37"/>
                <a:gd name="T61" fmla="*/ 6 h 12"/>
                <a:gd name="T62" fmla="*/ 22 w 37"/>
                <a:gd name="T63" fmla="*/ 6 h 12"/>
                <a:gd name="T64" fmla="*/ 20 w 37"/>
                <a:gd name="T65" fmla="*/ 3 h 12"/>
                <a:gd name="T66" fmla="*/ 17 w 37"/>
                <a:gd name="T67" fmla="*/ 6 h 12"/>
                <a:gd name="T68" fmla="*/ 14 w 37"/>
                <a:gd name="T69" fmla="*/ 6 h 12"/>
                <a:gd name="T70" fmla="*/ 11 w 37"/>
                <a:gd name="T71" fmla="*/ 6 h 12"/>
                <a:gd name="T72" fmla="*/ 11 w 37"/>
                <a:gd name="T73" fmla="*/ 3 h 12"/>
                <a:gd name="T74" fmla="*/ 8 w 37"/>
                <a:gd name="T75" fmla="*/ 3 h 12"/>
                <a:gd name="T76" fmla="*/ 11 w 37"/>
                <a:gd name="T77" fmla="*/ 3 h 12"/>
                <a:gd name="T78" fmla="*/ 8 w 37"/>
                <a:gd name="T79" fmla="*/ 3 h 12"/>
                <a:gd name="T80" fmla="*/ 8 w 37"/>
                <a:gd name="T81" fmla="*/ 0 h 12"/>
                <a:gd name="T82" fmla="*/ 8 w 37"/>
                <a:gd name="T83" fmla="*/ 3 h 12"/>
                <a:gd name="T84" fmla="*/ 8 w 37"/>
                <a:gd name="T85" fmla="*/ 3 h 12"/>
                <a:gd name="T86" fmla="*/ 5 w 37"/>
                <a:gd name="T87" fmla="*/ 0 h 12"/>
                <a:gd name="T88" fmla="*/ 2 w 37"/>
                <a:gd name="T89" fmla="*/ 0 h 12"/>
                <a:gd name="T90" fmla="*/ 5 w 37"/>
                <a:gd name="T91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7" h="12">
                  <a:moveTo>
                    <a:pt x="5" y="3"/>
                  </a:move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6"/>
                  </a:lnTo>
                  <a:lnTo>
                    <a:pt x="2" y="9"/>
                  </a:lnTo>
                  <a:lnTo>
                    <a:pt x="5" y="6"/>
                  </a:lnTo>
                  <a:lnTo>
                    <a:pt x="8" y="6"/>
                  </a:lnTo>
                  <a:lnTo>
                    <a:pt x="8" y="9"/>
                  </a:lnTo>
                  <a:lnTo>
                    <a:pt x="11" y="9"/>
                  </a:lnTo>
                  <a:lnTo>
                    <a:pt x="14" y="9"/>
                  </a:lnTo>
                  <a:lnTo>
                    <a:pt x="17" y="9"/>
                  </a:lnTo>
                  <a:lnTo>
                    <a:pt x="17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2" y="9"/>
                  </a:lnTo>
                  <a:lnTo>
                    <a:pt x="25" y="9"/>
                  </a:lnTo>
                  <a:lnTo>
                    <a:pt x="28" y="12"/>
                  </a:lnTo>
                  <a:lnTo>
                    <a:pt x="28" y="9"/>
                  </a:lnTo>
                  <a:lnTo>
                    <a:pt x="31" y="12"/>
                  </a:lnTo>
                  <a:lnTo>
                    <a:pt x="34" y="9"/>
                  </a:lnTo>
                  <a:lnTo>
                    <a:pt x="34" y="12"/>
                  </a:lnTo>
                  <a:lnTo>
                    <a:pt x="37" y="9"/>
                  </a:lnTo>
                  <a:lnTo>
                    <a:pt x="37" y="6"/>
                  </a:lnTo>
                  <a:lnTo>
                    <a:pt x="34" y="6"/>
                  </a:lnTo>
                  <a:lnTo>
                    <a:pt x="31" y="9"/>
                  </a:lnTo>
                  <a:lnTo>
                    <a:pt x="31" y="6"/>
                  </a:lnTo>
                  <a:lnTo>
                    <a:pt x="28" y="6"/>
                  </a:lnTo>
                  <a:lnTo>
                    <a:pt x="25" y="6"/>
                  </a:lnTo>
                  <a:lnTo>
                    <a:pt x="22" y="6"/>
                  </a:lnTo>
                  <a:lnTo>
                    <a:pt x="20" y="3"/>
                  </a:lnTo>
                  <a:lnTo>
                    <a:pt x="17" y="6"/>
                  </a:lnTo>
                  <a:lnTo>
                    <a:pt x="14" y="6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8" y="3"/>
                  </a:lnTo>
                  <a:lnTo>
                    <a:pt x="8" y="0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0"/>
                  </a:lnTo>
                  <a:lnTo>
                    <a:pt x="2" y="0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90" name="Freeform 2706">
              <a:extLst>
                <a:ext uri="{FF2B5EF4-FFF2-40B4-BE49-F238E27FC236}">
                  <a16:creationId xmlns:a16="http://schemas.microsoft.com/office/drawing/2014/main" id="{1F6B350E-0F95-5911-CAB5-5A43EAEDFC1F}"/>
                </a:ext>
              </a:extLst>
            </p:cNvPr>
            <p:cNvSpPr>
              <a:spLocks/>
            </p:cNvSpPr>
            <p:nvPr/>
          </p:nvSpPr>
          <p:spPr bwMode="gray">
            <a:xfrm>
              <a:off x="4433227" y="2072790"/>
              <a:ext cx="2075" cy="12449"/>
            </a:xfrm>
            <a:custGeom>
              <a:avLst/>
              <a:gdLst>
                <a:gd name="T0" fmla="*/ 6 h 6"/>
                <a:gd name="T1" fmla="*/ 3 h 6"/>
                <a:gd name="T2" fmla="*/ 0 h 6"/>
                <a:gd name="T3" fmla="*/ 3 h 6"/>
                <a:gd name="T4" fmla="*/ 3 h 6"/>
                <a:gd name="T5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91" name="Freeform 2707">
              <a:extLst>
                <a:ext uri="{FF2B5EF4-FFF2-40B4-BE49-F238E27FC236}">
                  <a16:creationId xmlns:a16="http://schemas.microsoft.com/office/drawing/2014/main" id="{71F82117-1730-C041-F029-4A2F912B1B92}"/>
                </a:ext>
              </a:extLst>
            </p:cNvPr>
            <p:cNvSpPr>
              <a:spLocks/>
            </p:cNvSpPr>
            <p:nvPr/>
          </p:nvSpPr>
          <p:spPr bwMode="gray">
            <a:xfrm>
              <a:off x="4362680" y="1919254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0 h 3"/>
                <a:gd name="T4" fmla="*/ 0 w 3"/>
                <a:gd name="T5" fmla="*/ 3 h 3"/>
                <a:gd name="T6" fmla="*/ 0 w 3"/>
                <a:gd name="T7" fmla="*/ 3 h 3"/>
                <a:gd name="T8" fmla="*/ 3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92" name="Freeform 2708">
              <a:extLst>
                <a:ext uri="{FF2B5EF4-FFF2-40B4-BE49-F238E27FC236}">
                  <a16:creationId xmlns:a16="http://schemas.microsoft.com/office/drawing/2014/main" id="{5F926770-4E97-9477-4004-B5D1CB0123E1}"/>
                </a:ext>
              </a:extLst>
            </p:cNvPr>
            <p:cNvSpPr>
              <a:spLocks/>
            </p:cNvSpPr>
            <p:nvPr/>
          </p:nvSpPr>
          <p:spPr bwMode="gray">
            <a:xfrm>
              <a:off x="4375130" y="1944152"/>
              <a:ext cx="10375" cy="10374"/>
            </a:xfrm>
            <a:custGeom>
              <a:avLst/>
              <a:gdLst>
                <a:gd name="T0" fmla="*/ 2 w 5"/>
                <a:gd name="T1" fmla="*/ 3 h 5"/>
                <a:gd name="T2" fmla="*/ 0 w 5"/>
                <a:gd name="T3" fmla="*/ 3 h 5"/>
                <a:gd name="T4" fmla="*/ 0 w 5"/>
                <a:gd name="T5" fmla="*/ 5 h 5"/>
                <a:gd name="T6" fmla="*/ 0 w 5"/>
                <a:gd name="T7" fmla="*/ 3 h 5"/>
                <a:gd name="T8" fmla="*/ 2 w 5"/>
                <a:gd name="T9" fmla="*/ 5 h 5"/>
                <a:gd name="T10" fmla="*/ 5 w 5"/>
                <a:gd name="T11" fmla="*/ 5 h 5"/>
                <a:gd name="T12" fmla="*/ 5 w 5"/>
                <a:gd name="T13" fmla="*/ 3 h 5"/>
                <a:gd name="T14" fmla="*/ 5 w 5"/>
                <a:gd name="T15" fmla="*/ 0 h 5"/>
                <a:gd name="T16" fmla="*/ 2 w 5"/>
                <a:gd name="T17" fmla="*/ 0 h 5"/>
                <a:gd name="T18" fmla="*/ 2 w 5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2" y="3"/>
                  </a:moveTo>
                  <a:lnTo>
                    <a:pt x="0" y="3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5"/>
                  </a:lnTo>
                  <a:lnTo>
                    <a:pt x="5" y="5"/>
                  </a:lnTo>
                  <a:lnTo>
                    <a:pt x="5" y="3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93" name="Freeform 2709">
              <a:extLst>
                <a:ext uri="{FF2B5EF4-FFF2-40B4-BE49-F238E27FC236}">
                  <a16:creationId xmlns:a16="http://schemas.microsoft.com/office/drawing/2014/main" id="{FD194C84-76C8-B4EF-1AB4-88AC2D9E582E}"/>
                </a:ext>
              </a:extLst>
            </p:cNvPr>
            <p:cNvSpPr>
              <a:spLocks/>
            </p:cNvSpPr>
            <p:nvPr/>
          </p:nvSpPr>
          <p:spPr bwMode="gray">
            <a:xfrm>
              <a:off x="4397954" y="1966974"/>
              <a:ext cx="22825" cy="12449"/>
            </a:xfrm>
            <a:custGeom>
              <a:avLst/>
              <a:gdLst>
                <a:gd name="T0" fmla="*/ 6 w 11"/>
                <a:gd name="T1" fmla="*/ 0 h 6"/>
                <a:gd name="T2" fmla="*/ 3 w 11"/>
                <a:gd name="T3" fmla="*/ 0 h 6"/>
                <a:gd name="T4" fmla="*/ 0 w 11"/>
                <a:gd name="T5" fmla="*/ 0 h 6"/>
                <a:gd name="T6" fmla="*/ 0 w 11"/>
                <a:gd name="T7" fmla="*/ 3 h 6"/>
                <a:gd name="T8" fmla="*/ 3 w 11"/>
                <a:gd name="T9" fmla="*/ 3 h 6"/>
                <a:gd name="T10" fmla="*/ 6 w 11"/>
                <a:gd name="T11" fmla="*/ 3 h 6"/>
                <a:gd name="T12" fmla="*/ 3 w 11"/>
                <a:gd name="T13" fmla="*/ 3 h 6"/>
                <a:gd name="T14" fmla="*/ 6 w 11"/>
                <a:gd name="T15" fmla="*/ 6 h 6"/>
                <a:gd name="T16" fmla="*/ 8 w 11"/>
                <a:gd name="T17" fmla="*/ 3 h 6"/>
                <a:gd name="T18" fmla="*/ 11 w 11"/>
                <a:gd name="T19" fmla="*/ 3 h 6"/>
                <a:gd name="T20" fmla="*/ 8 w 11"/>
                <a:gd name="T21" fmla="*/ 0 h 6"/>
                <a:gd name="T22" fmla="*/ 6 w 11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6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6" y="6"/>
                  </a:lnTo>
                  <a:lnTo>
                    <a:pt x="8" y="3"/>
                  </a:lnTo>
                  <a:lnTo>
                    <a:pt x="11" y="3"/>
                  </a:lnTo>
                  <a:lnTo>
                    <a:pt x="8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94" name="Freeform 2710">
              <a:extLst>
                <a:ext uri="{FF2B5EF4-FFF2-40B4-BE49-F238E27FC236}">
                  <a16:creationId xmlns:a16="http://schemas.microsoft.com/office/drawing/2014/main" id="{D07F7570-C6F2-6788-7969-4BFCA7C740E1}"/>
                </a:ext>
              </a:extLst>
            </p:cNvPr>
            <p:cNvSpPr>
              <a:spLocks/>
            </p:cNvSpPr>
            <p:nvPr/>
          </p:nvSpPr>
          <p:spPr bwMode="gray">
            <a:xfrm>
              <a:off x="4397954" y="1991872"/>
              <a:ext cx="6224" cy="10374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2 h 5"/>
                <a:gd name="T4" fmla="*/ 0 w 3"/>
                <a:gd name="T5" fmla="*/ 2 h 5"/>
                <a:gd name="T6" fmla="*/ 3 w 3"/>
                <a:gd name="T7" fmla="*/ 5 h 5"/>
                <a:gd name="T8" fmla="*/ 3 w 3"/>
                <a:gd name="T9" fmla="*/ 2 h 5"/>
                <a:gd name="T10" fmla="*/ 3 w 3"/>
                <a:gd name="T11" fmla="*/ 0 h 5"/>
                <a:gd name="T12" fmla="*/ 0 w 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3" y="2"/>
                  </a:lnTo>
                  <a:lnTo>
                    <a:pt x="0" y="2"/>
                  </a:lnTo>
                  <a:lnTo>
                    <a:pt x="3" y="5"/>
                  </a:lnTo>
                  <a:lnTo>
                    <a:pt x="3" y="2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95" name="Freeform 2711">
              <a:extLst>
                <a:ext uri="{FF2B5EF4-FFF2-40B4-BE49-F238E27FC236}">
                  <a16:creationId xmlns:a16="http://schemas.microsoft.com/office/drawing/2014/main" id="{EF4541A3-FBEA-2030-B8CE-690B039F85FD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4178" y="2014696"/>
              <a:ext cx="6224" cy="12449"/>
            </a:xfrm>
            <a:custGeom>
              <a:avLst/>
              <a:gdLst>
                <a:gd name="T0" fmla="*/ 0 w 3"/>
                <a:gd name="T1" fmla="*/ 6 h 6"/>
                <a:gd name="T2" fmla="*/ 0 w 3"/>
                <a:gd name="T3" fmla="*/ 3 h 6"/>
                <a:gd name="T4" fmla="*/ 3 w 3"/>
                <a:gd name="T5" fmla="*/ 0 h 6"/>
                <a:gd name="T6" fmla="*/ 3 w 3"/>
                <a:gd name="T7" fmla="*/ 3 h 6"/>
                <a:gd name="T8" fmla="*/ 0 w 3"/>
                <a:gd name="T9" fmla="*/ 3 h 6"/>
                <a:gd name="T10" fmla="*/ 0 w 3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96" name="Freeform 2712">
              <a:extLst>
                <a:ext uri="{FF2B5EF4-FFF2-40B4-BE49-F238E27FC236}">
                  <a16:creationId xmlns:a16="http://schemas.microsoft.com/office/drawing/2014/main" id="{7D5257A5-09D9-7D3D-08EC-F1EB655F2906}"/>
                </a:ext>
              </a:extLst>
            </p:cNvPr>
            <p:cNvSpPr>
              <a:spLocks/>
            </p:cNvSpPr>
            <p:nvPr/>
          </p:nvSpPr>
          <p:spPr bwMode="gray">
            <a:xfrm>
              <a:off x="4414553" y="2014696"/>
              <a:ext cx="12450" cy="6224"/>
            </a:xfrm>
            <a:custGeom>
              <a:avLst/>
              <a:gdLst>
                <a:gd name="T0" fmla="*/ 0 w 6"/>
                <a:gd name="T1" fmla="*/ 0 h 3"/>
                <a:gd name="T2" fmla="*/ 3 w 6"/>
                <a:gd name="T3" fmla="*/ 0 h 3"/>
                <a:gd name="T4" fmla="*/ 6 w 6"/>
                <a:gd name="T5" fmla="*/ 0 h 3"/>
                <a:gd name="T6" fmla="*/ 3 w 6"/>
                <a:gd name="T7" fmla="*/ 0 h 3"/>
                <a:gd name="T8" fmla="*/ 3 w 6"/>
                <a:gd name="T9" fmla="*/ 3 h 3"/>
                <a:gd name="T10" fmla="*/ 3 w 6"/>
                <a:gd name="T11" fmla="*/ 0 h 3"/>
                <a:gd name="T12" fmla="*/ 0 w 6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97" name="Freeform 2713">
              <a:extLst>
                <a:ext uri="{FF2B5EF4-FFF2-40B4-BE49-F238E27FC236}">
                  <a16:creationId xmlns:a16="http://schemas.microsoft.com/office/drawing/2014/main" id="{266EE1FE-BF42-AED9-35B5-E377C9013756}"/>
                </a:ext>
              </a:extLst>
            </p:cNvPr>
            <p:cNvSpPr>
              <a:spLocks/>
            </p:cNvSpPr>
            <p:nvPr/>
          </p:nvSpPr>
          <p:spPr bwMode="gray">
            <a:xfrm>
              <a:off x="4427003" y="2043743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3 w 6"/>
                <a:gd name="T3" fmla="*/ 0 h 3"/>
                <a:gd name="T4" fmla="*/ 0 w 6"/>
                <a:gd name="T5" fmla="*/ 0 h 3"/>
                <a:gd name="T6" fmla="*/ 0 w 6"/>
                <a:gd name="T7" fmla="*/ 3 h 3"/>
                <a:gd name="T8" fmla="*/ 0 w 6"/>
                <a:gd name="T9" fmla="*/ 0 h 3"/>
                <a:gd name="T10" fmla="*/ 3 w 6"/>
                <a:gd name="T11" fmla="*/ 0 h 3"/>
                <a:gd name="T12" fmla="*/ 3 w 6"/>
                <a:gd name="T13" fmla="*/ 0 h 3"/>
                <a:gd name="T14" fmla="*/ 6 w 6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98" name="Freeform 2714">
              <a:extLst>
                <a:ext uri="{FF2B5EF4-FFF2-40B4-BE49-F238E27FC236}">
                  <a16:creationId xmlns:a16="http://schemas.microsoft.com/office/drawing/2014/main" id="{7EE14399-2692-169B-C8D9-F1BDED8DDBA9}"/>
                </a:ext>
              </a:extLst>
            </p:cNvPr>
            <p:cNvSpPr>
              <a:spLocks/>
            </p:cNvSpPr>
            <p:nvPr/>
          </p:nvSpPr>
          <p:spPr bwMode="gray">
            <a:xfrm>
              <a:off x="4427003" y="2037518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0 w 3"/>
                <a:gd name="T5" fmla="*/ 0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99" name="Freeform 2715">
              <a:extLst>
                <a:ext uri="{FF2B5EF4-FFF2-40B4-BE49-F238E27FC236}">
                  <a16:creationId xmlns:a16="http://schemas.microsoft.com/office/drawing/2014/main" id="{F261352B-CF7E-8F86-DC88-81C9ED75AFA8}"/>
                </a:ext>
              </a:extLst>
            </p:cNvPr>
            <p:cNvSpPr>
              <a:spLocks/>
            </p:cNvSpPr>
            <p:nvPr/>
          </p:nvSpPr>
          <p:spPr bwMode="gray">
            <a:xfrm>
              <a:off x="4445677" y="2056192"/>
              <a:ext cx="16599" cy="16598"/>
            </a:xfrm>
            <a:custGeom>
              <a:avLst/>
              <a:gdLst>
                <a:gd name="T0" fmla="*/ 8 w 8"/>
                <a:gd name="T1" fmla="*/ 0 h 8"/>
                <a:gd name="T2" fmla="*/ 5 w 8"/>
                <a:gd name="T3" fmla="*/ 0 h 8"/>
                <a:gd name="T4" fmla="*/ 2 w 8"/>
                <a:gd name="T5" fmla="*/ 3 h 8"/>
                <a:gd name="T6" fmla="*/ 2 w 8"/>
                <a:gd name="T7" fmla="*/ 5 h 8"/>
                <a:gd name="T8" fmla="*/ 0 w 8"/>
                <a:gd name="T9" fmla="*/ 5 h 8"/>
                <a:gd name="T10" fmla="*/ 2 w 8"/>
                <a:gd name="T11" fmla="*/ 5 h 8"/>
                <a:gd name="T12" fmla="*/ 2 w 8"/>
                <a:gd name="T13" fmla="*/ 8 h 8"/>
                <a:gd name="T14" fmla="*/ 5 w 8"/>
                <a:gd name="T15" fmla="*/ 8 h 8"/>
                <a:gd name="T16" fmla="*/ 5 w 8"/>
                <a:gd name="T17" fmla="*/ 5 h 8"/>
                <a:gd name="T18" fmla="*/ 5 w 8"/>
                <a:gd name="T19" fmla="*/ 3 h 8"/>
                <a:gd name="T20" fmla="*/ 8 w 8"/>
                <a:gd name="T21" fmla="*/ 3 h 8"/>
                <a:gd name="T22" fmla="*/ 8 w 8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5" y="0"/>
                  </a:lnTo>
                  <a:lnTo>
                    <a:pt x="2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8"/>
                  </a:lnTo>
                  <a:lnTo>
                    <a:pt x="5" y="8"/>
                  </a:lnTo>
                  <a:lnTo>
                    <a:pt x="5" y="5"/>
                  </a:lnTo>
                  <a:lnTo>
                    <a:pt x="5" y="3"/>
                  </a:lnTo>
                  <a:lnTo>
                    <a:pt x="8" y="3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00" name="Rectangle 2716">
              <a:extLst>
                <a:ext uri="{FF2B5EF4-FFF2-40B4-BE49-F238E27FC236}">
                  <a16:creationId xmlns:a16="http://schemas.microsoft.com/office/drawing/2014/main" id="{DEF68E7F-5872-0143-7A8E-7EFED720854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391729" y="1937927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01" name="Freeform 2717">
              <a:extLst>
                <a:ext uri="{FF2B5EF4-FFF2-40B4-BE49-F238E27FC236}">
                  <a16:creationId xmlns:a16="http://schemas.microsoft.com/office/drawing/2014/main" id="{B2712B87-264F-1595-B663-3DE3BB3073C4}"/>
                </a:ext>
              </a:extLst>
            </p:cNvPr>
            <p:cNvSpPr>
              <a:spLocks/>
            </p:cNvSpPr>
            <p:nvPr/>
          </p:nvSpPr>
          <p:spPr bwMode="gray">
            <a:xfrm>
              <a:off x="4308732" y="1807214"/>
              <a:ext cx="165995" cy="95441"/>
            </a:xfrm>
            <a:custGeom>
              <a:avLst/>
              <a:gdLst>
                <a:gd name="T0" fmla="*/ 80 w 80"/>
                <a:gd name="T1" fmla="*/ 9 h 46"/>
                <a:gd name="T2" fmla="*/ 80 w 80"/>
                <a:gd name="T3" fmla="*/ 12 h 46"/>
                <a:gd name="T4" fmla="*/ 77 w 80"/>
                <a:gd name="T5" fmla="*/ 15 h 46"/>
                <a:gd name="T6" fmla="*/ 74 w 80"/>
                <a:gd name="T7" fmla="*/ 15 h 46"/>
                <a:gd name="T8" fmla="*/ 71 w 80"/>
                <a:gd name="T9" fmla="*/ 15 h 46"/>
                <a:gd name="T10" fmla="*/ 68 w 80"/>
                <a:gd name="T11" fmla="*/ 20 h 46"/>
                <a:gd name="T12" fmla="*/ 68 w 80"/>
                <a:gd name="T13" fmla="*/ 23 h 46"/>
                <a:gd name="T14" fmla="*/ 68 w 80"/>
                <a:gd name="T15" fmla="*/ 26 h 46"/>
                <a:gd name="T16" fmla="*/ 66 w 80"/>
                <a:gd name="T17" fmla="*/ 26 h 46"/>
                <a:gd name="T18" fmla="*/ 66 w 80"/>
                <a:gd name="T19" fmla="*/ 29 h 46"/>
                <a:gd name="T20" fmla="*/ 63 w 80"/>
                <a:gd name="T21" fmla="*/ 29 h 46"/>
                <a:gd name="T22" fmla="*/ 66 w 80"/>
                <a:gd name="T23" fmla="*/ 29 h 46"/>
                <a:gd name="T24" fmla="*/ 68 w 80"/>
                <a:gd name="T25" fmla="*/ 32 h 46"/>
                <a:gd name="T26" fmla="*/ 68 w 80"/>
                <a:gd name="T27" fmla="*/ 35 h 46"/>
                <a:gd name="T28" fmla="*/ 71 w 80"/>
                <a:gd name="T29" fmla="*/ 35 h 46"/>
                <a:gd name="T30" fmla="*/ 68 w 80"/>
                <a:gd name="T31" fmla="*/ 35 h 46"/>
                <a:gd name="T32" fmla="*/ 66 w 80"/>
                <a:gd name="T33" fmla="*/ 37 h 46"/>
                <a:gd name="T34" fmla="*/ 63 w 80"/>
                <a:gd name="T35" fmla="*/ 37 h 46"/>
                <a:gd name="T36" fmla="*/ 63 w 80"/>
                <a:gd name="T37" fmla="*/ 35 h 46"/>
                <a:gd name="T38" fmla="*/ 57 w 80"/>
                <a:gd name="T39" fmla="*/ 35 h 46"/>
                <a:gd name="T40" fmla="*/ 54 w 80"/>
                <a:gd name="T41" fmla="*/ 35 h 46"/>
                <a:gd name="T42" fmla="*/ 51 w 80"/>
                <a:gd name="T43" fmla="*/ 37 h 46"/>
                <a:gd name="T44" fmla="*/ 49 w 80"/>
                <a:gd name="T45" fmla="*/ 37 h 46"/>
                <a:gd name="T46" fmla="*/ 46 w 80"/>
                <a:gd name="T47" fmla="*/ 40 h 46"/>
                <a:gd name="T48" fmla="*/ 46 w 80"/>
                <a:gd name="T49" fmla="*/ 43 h 46"/>
                <a:gd name="T50" fmla="*/ 37 w 80"/>
                <a:gd name="T51" fmla="*/ 46 h 46"/>
                <a:gd name="T52" fmla="*/ 29 w 80"/>
                <a:gd name="T53" fmla="*/ 43 h 46"/>
                <a:gd name="T54" fmla="*/ 23 w 80"/>
                <a:gd name="T55" fmla="*/ 40 h 46"/>
                <a:gd name="T56" fmla="*/ 17 w 80"/>
                <a:gd name="T57" fmla="*/ 46 h 46"/>
                <a:gd name="T58" fmla="*/ 9 w 80"/>
                <a:gd name="T59" fmla="*/ 43 h 46"/>
                <a:gd name="T60" fmla="*/ 6 w 80"/>
                <a:gd name="T61" fmla="*/ 46 h 46"/>
                <a:gd name="T62" fmla="*/ 6 w 80"/>
                <a:gd name="T63" fmla="*/ 43 h 46"/>
                <a:gd name="T64" fmla="*/ 6 w 80"/>
                <a:gd name="T65" fmla="*/ 40 h 46"/>
                <a:gd name="T66" fmla="*/ 6 w 80"/>
                <a:gd name="T67" fmla="*/ 37 h 46"/>
                <a:gd name="T68" fmla="*/ 0 w 80"/>
                <a:gd name="T69" fmla="*/ 32 h 46"/>
                <a:gd name="T70" fmla="*/ 0 w 80"/>
                <a:gd name="T71" fmla="*/ 29 h 46"/>
                <a:gd name="T72" fmla="*/ 0 w 80"/>
                <a:gd name="T73" fmla="*/ 23 h 46"/>
                <a:gd name="T74" fmla="*/ 6 w 80"/>
                <a:gd name="T75" fmla="*/ 20 h 46"/>
                <a:gd name="T76" fmla="*/ 6 w 80"/>
                <a:gd name="T77" fmla="*/ 17 h 46"/>
                <a:gd name="T78" fmla="*/ 3 w 80"/>
                <a:gd name="T79" fmla="*/ 15 h 46"/>
                <a:gd name="T80" fmla="*/ 0 w 80"/>
                <a:gd name="T81" fmla="*/ 9 h 46"/>
                <a:gd name="T82" fmla="*/ 0 w 80"/>
                <a:gd name="T83" fmla="*/ 6 h 46"/>
                <a:gd name="T84" fmla="*/ 3 w 80"/>
                <a:gd name="T85" fmla="*/ 0 h 46"/>
                <a:gd name="T86" fmla="*/ 6 w 80"/>
                <a:gd name="T87" fmla="*/ 0 h 46"/>
                <a:gd name="T88" fmla="*/ 6 w 80"/>
                <a:gd name="T89" fmla="*/ 3 h 46"/>
                <a:gd name="T90" fmla="*/ 3 w 80"/>
                <a:gd name="T91" fmla="*/ 3 h 46"/>
                <a:gd name="T92" fmla="*/ 6 w 80"/>
                <a:gd name="T93" fmla="*/ 9 h 46"/>
                <a:gd name="T94" fmla="*/ 12 w 80"/>
                <a:gd name="T95" fmla="*/ 6 h 46"/>
                <a:gd name="T96" fmla="*/ 20 w 80"/>
                <a:gd name="T97" fmla="*/ 9 h 46"/>
                <a:gd name="T98" fmla="*/ 23 w 80"/>
                <a:gd name="T99" fmla="*/ 9 h 46"/>
                <a:gd name="T100" fmla="*/ 32 w 80"/>
                <a:gd name="T101" fmla="*/ 9 h 46"/>
                <a:gd name="T102" fmla="*/ 37 w 80"/>
                <a:gd name="T103" fmla="*/ 9 h 46"/>
                <a:gd name="T104" fmla="*/ 46 w 80"/>
                <a:gd name="T105" fmla="*/ 6 h 46"/>
                <a:gd name="T106" fmla="*/ 57 w 80"/>
                <a:gd name="T107" fmla="*/ 0 h 46"/>
                <a:gd name="T108" fmla="*/ 63 w 80"/>
                <a:gd name="T109" fmla="*/ 3 h 46"/>
                <a:gd name="T110" fmla="*/ 68 w 80"/>
                <a:gd name="T111" fmla="*/ 3 h 46"/>
                <a:gd name="T112" fmla="*/ 71 w 80"/>
                <a:gd name="T113" fmla="*/ 6 h 46"/>
                <a:gd name="T114" fmla="*/ 74 w 80"/>
                <a:gd name="T115" fmla="*/ 6 h 46"/>
                <a:gd name="T116" fmla="*/ 80 w 80"/>
                <a:gd name="T117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0" h="46">
                  <a:moveTo>
                    <a:pt x="80" y="9"/>
                  </a:moveTo>
                  <a:lnTo>
                    <a:pt x="80" y="12"/>
                  </a:lnTo>
                  <a:lnTo>
                    <a:pt x="77" y="15"/>
                  </a:lnTo>
                  <a:lnTo>
                    <a:pt x="74" y="15"/>
                  </a:lnTo>
                  <a:lnTo>
                    <a:pt x="71" y="15"/>
                  </a:lnTo>
                  <a:lnTo>
                    <a:pt x="68" y="20"/>
                  </a:lnTo>
                  <a:lnTo>
                    <a:pt x="68" y="23"/>
                  </a:lnTo>
                  <a:lnTo>
                    <a:pt x="68" y="26"/>
                  </a:lnTo>
                  <a:lnTo>
                    <a:pt x="66" y="26"/>
                  </a:lnTo>
                  <a:lnTo>
                    <a:pt x="66" y="29"/>
                  </a:lnTo>
                  <a:lnTo>
                    <a:pt x="63" y="29"/>
                  </a:lnTo>
                  <a:lnTo>
                    <a:pt x="66" y="29"/>
                  </a:lnTo>
                  <a:lnTo>
                    <a:pt x="68" y="32"/>
                  </a:lnTo>
                  <a:lnTo>
                    <a:pt x="68" y="35"/>
                  </a:lnTo>
                  <a:lnTo>
                    <a:pt x="71" y="35"/>
                  </a:lnTo>
                  <a:lnTo>
                    <a:pt x="68" y="35"/>
                  </a:lnTo>
                  <a:lnTo>
                    <a:pt x="66" y="37"/>
                  </a:lnTo>
                  <a:lnTo>
                    <a:pt x="63" y="37"/>
                  </a:lnTo>
                  <a:lnTo>
                    <a:pt x="63" y="35"/>
                  </a:lnTo>
                  <a:lnTo>
                    <a:pt x="57" y="35"/>
                  </a:lnTo>
                  <a:lnTo>
                    <a:pt x="54" y="35"/>
                  </a:lnTo>
                  <a:lnTo>
                    <a:pt x="51" y="37"/>
                  </a:lnTo>
                  <a:lnTo>
                    <a:pt x="49" y="37"/>
                  </a:lnTo>
                  <a:lnTo>
                    <a:pt x="46" y="40"/>
                  </a:lnTo>
                  <a:lnTo>
                    <a:pt x="46" y="43"/>
                  </a:lnTo>
                  <a:lnTo>
                    <a:pt x="37" y="46"/>
                  </a:lnTo>
                  <a:lnTo>
                    <a:pt x="29" y="43"/>
                  </a:lnTo>
                  <a:lnTo>
                    <a:pt x="23" y="40"/>
                  </a:lnTo>
                  <a:lnTo>
                    <a:pt x="17" y="46"/>
                  </a:lnTo>
                  <a:lnTo>
                    <a:pt x="9" y="43"/>
                  </a:lnTo>
                  <a:lnTo>
                    <a:pt x="6" y="46"/>
                  </a:lnTo>
                  <a:lnTo>
                    <a:pt x="6" y="43"/>
                  </a:lnTo>
                  <a:lnTo>
                    <a:pt x="6" y="40"/>
                  </a:lnTo>
                  <a:lnTo>
                    <a:pt x="6" y="37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6" y="20"/>
                  </a:lnTo>
                  <a:lnTo>
                    <a:pt x="6" y="17"/>
                  </a:lnTo>
                  <a:lnTo>
                    <a:pt x="3" y="15"/>
                  </a:lnTo>
                  <a:lnTo>
                    <a:pt x="0" y="9"/>
                  </a:lnTo>
                  <a:lnTo>
                    <a:pt x="0" y="6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6" y="9"/>
                  </a:lnTo>
                  <a:lnTo>
                    <a:pt x="12" y="6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32" y="9"/>
                  </a:lnTo>
                  <a:lnTo>
                    <a:pt x="37" y="9"/>
                  </a:lnTo>
                  <a:lnTo>
                    <a:pt x="46" y="6"/>
                  </a:lnTo>
                  <a:lnTo>
                    <a:pt x="57" y="0"/>
                  </a:lnTo>
                  <a:lnTo>
                    <a:pt x="63" y="3"/>
                  </a:lnTo>
                  <a:lnTo>
                    <a:pt x="68" y="3"/>
                  </a:lnTo>
                  <a:lnTo>
                    <a:pt x="71" y="6"/>
                  </a:lnTo>
                  <a:lnTo>
                    <a:pt x="74" y="6"/>
                  </a:lnTo>
                  <a:lnTo>
                    <a:pt x="80" y="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02" name="Freeform 2718">
              <a:extLst>
                <a:ext uri="{FF2B5EF4-FFF2-40B4-BE49-F238E27FC236}">
                  <a16:creationId xmlns:a16="http://schemas.microsoft.com/office/drawing/2014/main" id="{6702D06E-3E4E-0DF9-F80D-705CDA4274E5}"/>
                </a:ext>
              </a:extLst>
            </p:cNvPr>
            <p:cNvSpPr>
              <a:spLocks/>
            </p:cNvSpPr>
            <p:nvPr/>
          </p:nvSpPr>
          <p:spPr bwMode="gray">
            <a:xfrm>
              <a:off x="4256858" y="1867385"/>
              <a:ext cx="64323" cy="51871"/>
            </a:xfrm>
            <a:custGeom>
              <a:avLst/>
              <a:gdLst>
                <a:gd name="T0" fmla="*/ 0 w 31"/>
                <a:gd name="T1" fmla="*/ 8 h 25"/>
                <a:gd name="T2" fmla="*/ 3 w 31"/>
                <a:gd name="T3" fmla="*/ 8 h 25"/>
                <a:gd name="T4" fmla="*/ 3 w 31"/>
                <a:gd name="T5" fmla="*/ 6 h 25"/>
                <a:gd name="T6" fmla="*/ 8 w 31"/>
                <a:gd name="T7" fmla="*/ 3 h 25"/>
                <a:gd name="T8" fmla="*/ 8 w 31"/>
                <a:gd name="T9" fmla="*/ 6 h 25"/>
                <a:gd name="T10" fmla="*/ 11 w 31"/>
                <a:gd name="T11" fmla="*/ 6 h 25"/>
                <a:gd name="T12" fmla="*/ 14 w 31"/>
                <a:gd name="T13" fmla="*/ 3 h 25"/>
                <a:gd name="T14" fmla="*/ 17 w 31"/>
                <a:gd name="T15" fmla="*/ 3 h 25"/>
                <a:gd name="T16" fmla="*/ 17 w 31"/>
                <a:gd name="T17" fmla="*/ 0 h 25"/>
                <a:gd name="T18" fmla="*/ 20 w 31"/>
                <a:gd name="T19" fmla="*/ 0 h 25"/>
                <a:gd name="T20" fmla="*/ 20 w 31"/>
                <a:gd name="T21" fmla="*/ 3 h 25"/>
                <a:gd name="T22" fmla="*/ 22 w 31"/>
                <a:gd name="T23" fmla="*/ 0 h 25"/>
                <a:gd name="T24" fmla="*/ 25 w 31"/>
                <a:gd name="T25" fmla="*/ 0 h 25"/>
                <a:gd name="T26" fmla="*/ 25 w 31"/>
                <a:gd name="T27" fmla="*/ 3 h 25"/>
                <a:gd name="T28" fmla="*/ 31 w 31"/>
                <a:gd name="T29" fmla="*/ 8 h 25"/>
                <a:gd name="T30" fmla="*/ 31 w 31"/>
                <a:gd name="T31" fmla="*/ 11 h 25"/>
                <a:gd name="T32" fmla="*/ 31 w 31"/>
                <a:gd name="T33" fmla="*/ 14 h 25"/>
                <a:gd name="T34" fmla="*/ 31 w 31"/>
                <a:gd name="T35" fmla="*/ 17 h 25"/>
                <a:gd name="T36" fmla="*/ 25 w 31"/>
                <a:gd name="T37" fmla="*/ 20 h 25"/>
                <a:gd name="T38" fmla="*/ 17 w 31"/>
                <a:gd name="T39" fmla="*/ 20 h 25"/>
                <a:gd name="T40" fmla="*/ 14 w 31"/>
                <a:gd name="T41" fmla="*/ 23 h 25"/>
                <a:gd name="T42" fmla="*/ 11 w 31"/>
                <a:gd name="T43" fmla="*/ 23 h 25"/>
                <a:gd name="T44" fmla="*/ 8 w 31"/>
                <a:gd name="T45" fmla="*/ 23 h 25"/>
                <a:gd name="T46" fmla="*/ 5 w 31"/>
                <a:gd name="T47" fmla="*/ 25 h 25"/>
                <a:gd name="T48" fmla="*/ 0 w 31"/>
                <a:gd name="T49" fmla="*/ 20 h 25"/>
                <a:gd name="T50" fmla="*/ 0 w 31"/>
                <a:gd name="T51" fmla="*/ 14 h 25"/>
                <a:gd name="T52" fmla="*/ 0 w 31"/>
                <a:gd name="T53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" h="25">
                  <a:moveTo>
                    <a:pt x="0" y="8"/>
                  </a:moveTo>
                  <a:lnTo>
                    <a:pt x="3" y="8"/>
                  </a:lnTo>
                  <a:lnTo>
                    <a:pt x="3" y="6"/>
                  </a:lnTo>
                  <a:lnTo>
                    <a:pt x="8" y="3"/>
                  </a:lnTo>
                  <a:lnTo>
                    <a:pt x="8" y="6"/>
                  </a:lnTo>
                  <a:lnTo>
                    <a:pt x="11" y="6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3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5" y="3"/>
                  </a:lnTo>
                  <a:lnTo>
                    <a:pt x="31" y="8"/>
                  </a:lnTo>
                  <a:lnTo>
                    <a:pt x="31" y="11"/>
                  </a:lnTo>
                  <a:lnTo>
                    <a:pt x="31" y="14"/>
                  </a:lnTo>
                  <a:lnTo>
                    <a:pt x="31" y="17"/>
                  </a:lnTo>
                  <a:lnTo>
                    <a:pt x="25" y="20"/>
                  </a:lnTo>
                  <a:lnTo>
                    <a:pt x="17" y="20"/>
                  </a:lnTo>
                  <a:lnTo>
                    <a:pt x="14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5" y="25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03" name="Freeform 2719">
              <a:extLst>
                <a:ext uri="{FF2B5EF4-FFF2-40B4-BE49-F238E27FC236}">
                  <a16:creationId xmlns:a16="http://schemas.microsoft.com/office/drawing/2014/main" id="{D838F5B4-942B-133E-20FF-8D02B8CEDE79}"/>
                </a:ext>
              </a:extLst>
            </p:cNvPr>
            <p:cNvSpPr>
              <a:spLocks/>
            </p:cNvSpPr>
            <p:nvPr/>
          </p:nvSpPr>
          <p:spPr bwMode="gray">
            <a:xfrm>
              <a:off x="4221584" y="1861160"/>
              <a:ext cx="45648" cy="93366"/>
            </a:xfrm>
            <a:custGeom>
              <a:avLst/>
              <a:gdLst>
                <a:gd name="T0" fmla="*/ 8 w 22"/>
                <a:gd name="T1" fmla="*/ 45 h 45"/>
                <a:gd name="T2" fmla="*/ 8 w 22"/>
                <a:gd name="T3" fmla="*/ 43 h 45"/>
                <a:gd name="T4" fmla="*/ 5 w 22"/>
                <a:gd name="T5" fmla="*/ 40 h 45"/>
                <a:gd name="T6" fmla="*/ 2 w 22"/>
                <a:gd name="T7" fmla="*/ 40 h 45"/>
                <a:gd name="T8" fmla="*/ 2 w 22"/>
                <a:gd name="T9" fmla="*/ 37 h 45"/>
                <a:gd name="T10" fmla="*/ 0 w 22"/>
                <a:gd name="T11" fmla="*/ 34 h 45"/>
                <a:gd name="T12" fmla="*/ 2 w 22"/>
                <a:gd name="T13" fmla="*/ 34 h 45"/>
                <a:gd name="T14" fmla="*/ 0 w 22"/>
                <a:gd name="T15" fmla="*/ 34 h 45"/>
                <a:gd name="T16" fmla="*/ 0 w 22"/>
                <a:gd name="T17" fmla="*/ 31 h 45"/>
                <a:gd name="T18" fmla="*/ 2 w 22"/>
                <a:gd name="T19" fmla="*/ 28 h 45"/>
                <a:gd name="T20" fmla="*/ 2 w 22"/>
                <a:gd name="T21" fmla="*/ 26 h 45"/>
                <a:gd name="T22" fmla="*/ 2 w 22"/>
                <a:gd name="T23" fmla="*/ 23 h 45"/>
                <a:gd name="T24" fmla="*/ 2 w 22"/>
                <a:gd name="T25" fmla="*/ 20 h 45"/>
                <a:gd name="T26" fmla="*/ 2 w 22"/>
                <a:gd name="T27" fmla="*/ 17 h 45"/>
                <a:gd name="T28" fmla="*/ 2 w 22"/>
                <a:gd name="T29" fmla="*/ 14 h 45"/>
                <a:gd name="T30" fmla="*/ 0 w 22"/>
                <a:gd name="T31" fmla="*/ 9 h 45"/>
                <a:gd name="T32" fmla="*/ 2 w 22"/>
                <a:gd name="T33" fmla="*/ 3 h 45"/>
                <a:gd name="T34" fmla="*/ 2 w 22"/>
                <a:gd name="T35" fmla="*/ 0 h 45"/>
                <a:gd name="T36" fmla="*/ 5 w 22"/>
                <a:gd name="T37" fmla="*/ 0 h 45"/>
                <a:gd name="T38" fmla="*/ 11 w 22"/>
                <a:gd name="T39" fmla="*/ 3 h 45"/>
                <a:gd name="T40" fmla="*/ 11 w 22"/>
                <a:gd name="T41" fmla="*/ 0 h 45"/>
                <a:gd name="T42" fmla="*/ 14 w 22"/>
                <a:gd name="T43" fmla="*/ 3 h 45"/>
                <a:gd name="T44" fmla="*/ 17 w 22"/>
                <a:gd name="T45" fmla="*/ 6 h 45"/>
                <a:gd name="T46" fmla="*/ 17 w 22"/>
                <a:gd name="T47" fmla="*/ 9 h 45"/>
                <a:gd name="T48" fmla="*/ 17 w 22"/>
                <a:gd name="T49" fmla="*/ 11 h 45"/>
                <a:gd name="T50" fmla="*/ 17 w 22"/>
                <a:gd name="T51" fmla="*/ 17 h 45"/>
                <a:gd name="T52" fmla="*/ 17 w 22"/>
                <a:gd name="T53" fmla="*/ 23 h 45"/>
                <a:gd name="T54" fmla="*/ 22 w 22"/>
                <a:gd name="T55" fmla="*/ 28 h 45"/>
                <a:gd name="T56" fmla="*/ 22 w 22"/>
                <a:gd name="T57" fmla="*/ 31 h 45"/>
                <a:gd name="T58" fmla="*/ 22 w 22"/>
                <a:gd name="T59" fmla="*/ 34 h 45"/>
                <a:gd name="T60" fmla="*/ 20 w 22"/>
                <a:gd name="T61" fmla="*/ 37 h 45"/>
                <a:gd name="T62" fmla="*/ 17 w 22"/>
                <a:gd name="T63" fmla="*/ 40 h 45"/>
                <a:gd name="T64" fmla="*/ 14 w 22"/>
                <a:gd name="T65" fmla="*/ 43 h 45"/>
                <a:gd name="T66" fmla="*/ 11 w 22"/>
                <a:gd name="T67" fmla="*/ 45 h 45"/>
                <a:gd name="T68" fmla="*/ 8 w 22"/>
                <a:gd name="T6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45">
                  <a:moveTo>
                    <a:pt x="8" y="45"/>
                  </a:moveTo>
                  <a:lnTo>
                    <a:pt x="8" y="43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2" y="37"/>
                  </a:lnTo>
                  <a:lnTo>
                    <a:pt x="0" y="34"/>
                  </a:lnTo>
                  <a:lnTo>
                    <a:pt x="2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3"/>
                  </a:lnTo>
                  <a:lnTo>
                    <a:pt x="2" y="20"/>
                  </a:lnTo>
                  <a:lnTo>
                    <a:pt x="2" y="17"/>
                  </a:lnTo>
                  <a:lnTo>
                    <a:pt x="2" y="14"/>
                  </a:lnTo>
                  <a:lnTo>
                    <a:pt x="0" y="9"/>
                  </a:lnTo>
                  <a:lnTo>
                    <a:pt x="2" y="3"/>
                  </a:lnTo>
                  <a:lnTo>
                    <a:pt x="2" y="0"/>
                  </a:lnTo>
                  <a:lnTo>
                    <a:pt x="5" y="0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7" y="11"/>
                  </a:lnTo>
                  <a:lnTo>
                    <a:pt x="17" y="17"/>
                  </a:lnTo>
                  <a:lnTo>
                    <a:pt x="17" y="23"/>
                  </a:lnTo>
                  <a:lnTo>
                    <a:pt x="22" y="28"/>
                  </a:lnTo>
                  <a:lnTo>
                    <a:pt x="22" y="31"/>
                  </a:lnTo>
                  <a:lnTo>
                    <a:pt x="22" y="34"/>
                  </a:lnTo>
                  <a:lnTo>
                    <a:pt x="20" y="37"/>
                  </a:lnTo>
                  <a:lnTo>
                    <a:pt x="17" y="40"/>
                  </a:lnTo>
                  <a:lnTo>
                    <a:pt x="14" y="43"/>
                  </a:lnTo>
                  <a:lnTo>
                    <a:pt x="11" y="45"/>
                  </a:lnTo>
                  <a:lnTo>
                    <a:pt x="8" y="4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04" name="Freeform 2721">
              <a:extLst>
                <a:ext uri="{FF2B5EF4-FFF2-40B4-BE49-F238E27FC236}">
                  <a16:creationId xmlns:a16="http://schemas.microsoft.com/office/drawing/2014/main" id="{B37BEDDA-2537-B48A-F82E-A7CAFFB3FBFA}"/>
                </a:ext>
              </a:extLst>
            </p:cNvPr>
            <p:cNvSpPr>
              <a:spLocks/>
            </p:cNvSpPr>
            <p:nvPr/>
          </p:nvSpPr>
          <p:spPr bwMode="gray">
            <a:xfrm>
              <a:off x="4126137" y="1778167"/>
              <a:ext cx="105822" cy="82992"/>
            </a:xfrm>
            <a:custGeom>
              <a:avLst/>
              <a:gdLst>
                <a:gd name="T0" fmla="*/ 26 w 51"/>
                <a:gd name="T1" fmla="*/ 34 h 40"/>
                <a:gd name="T2" fmla="*/ 29 w 51"/>
                <a:gd name="T3" fmla="*/ 34 h 40"/>
                <a:gd name="T4" fmla="*/ 31 w 51"/>
                <a:gd name="T5" fmla="*/ 37 h 40"/>
                <a:gd name="T6" fmla="*/ 34 w 51"/>
                <a:gd name="T7" fmla="*/ 37 h 40"/>
                <a:gd name="T8" fmla="*/ 37 w 51"/>
                <a:gd name="T9" fmla="*/ 40 h 40"/>
                <a:gd name="T10" fmla="*/ 37 w 51"/>
                <a:gd name="T11" fmla="*/ 37 h 40"/>
                <a:gd name="T12" fmla="*/ 37 w 51"/>
                <a:gd name="T13" fmla="*/ 34 h 40"/>
                <a:gd name="T14" fmla="*/ 40 w 51"/>
                <a:gd name="T15" fmla="*/ 31 h 40"/>
                <a:gd name="T16" fmla="*/ 40 w 51"/>
                <a:gd name="T17" fmla="*/ 29 h 40"/>
                <a:gd name="T18" fmla="*/ 43 w 51"/>
                <a:gd name="T19" fmla="*/ 26 h 40"/>
                <a:gd name="T20" fmla="*/ 43 w 51"/>
                <a:gd name="T21" fmla="*/ 29 h 40"/>
                <a:gd name="T22" fmla="*/ 46 w 51"/>
                <a:gd name="T23" fmla="*/ 26 h 40"/>
                <a:gd name="T24" fmla="*/ 43 w 51"/>
                <a:gd name="T25" fmla="*/ 26 h 40"/>
                <a:gd name="T26" fmla="*/ 43 w 51"/>
                <a:gd name="T27" fmla="*/ 23 h 40"/>
                <a:gd name="T28" fmla="*/ 46 w 51"/>
                <a:gd name="T29" fmla="*/ 26 h 40"/>
                <a:gd name="T30" fmla="*/ 48 w 51"/>
                <a:gd name="T31" fmla="*/ 23 h 40"/>
                <a:gd name="T32" fmla="*/ 48 w 51"/>
                <a:gd name="T33" fmla="*/ 26 h 40"/>
                <a:gd name="T34" fmla="*/ 51 w 51"/>
                <a:gd name="T35" fmla="*/ 20 h 40"/>
                <a:gd name="T36" fmla="*/ 48 w 51"/>
                <a:gd name="T37" fmla="*/ 20 h 40"/>
                <a:gd name="T38" fmla="*/ 46 w 51"/>
                <a:gd name="T39" fmla="*/ 17 h 40"/>
                <a:gd name="T40" fmla="*/ 51 w 51"/>
                <a:gd name="T41" fmla="*/ 17 h 40"/>
                <a:gd name="T42" fmla="*/ 48 w 51"/>
                <a:gd name="T43" fmla="*/ 14 h 40"/>
                <a:gd name="T44" fmla="*/ 43 w 51"/>
                <a:gd name="T45" fmla="*/ 12 h 40"/>
                <a:gd name="T46" fmla="*/ 46 w 51"/>
                <a:gd name="T47" fmla="*/ 6 h 40"/>
                <a:gd name="T48" fmla="*/ 43 w 51"/>
                <a:gd name="T49" fmla="*/ 3 h 40"/>
                <a:gd name="T50" fmla="*/ 43 w 51"/>
                <a:gd name="T51" fmla="*/ 6 h 40"/>
                <a:gd name="T52" fmla="*/ 40 w 51"/>
                <a:gd name="T53" fmla="*/ 6 h 40"/>
                <a:gd name="T54" fmla="*/ 37 w 51"/>
                <a:gd name="T55" fmla="*/ 3 h 40"/>
                <a:gd name="T56" fmla="*/ 31 w 51"/>
                <a:gd name="T57" fmla="*/ 0 h 40"/>
                <a:gd name="T58" fmla="*/ 26 w 51"/>
                <a:gd name="T59" fmla="*/ 3 h 40"/>
                <a:gd name="T60" fmla="*/ 23 w 51"/>
                <a:gd name="T61" fmla="*/ 0 h 40"/>
                <a:gd name="T62" fmla="*/ 17 w 51"/>
                <a:gd name="T63" fmla="*/ 0 h 40"/>
                <a:gd name="T64" fmla="*/ 12 w 51"/>
                <a:gd name="T65" fmla="*/ 0 h 40"/>
                <a:gd name="T66" fmla="*/ 9 w 51"/>
                <a:gd name="T67" fmla="*/ 3 h 40"/>
                <a:gd name="T68" fmla="*/ 6 w 51"/>
                <a:gd name="T69" fmla="*/ 3 h 40"/>
                <a:gd name="T70" fmla="*/ 3 w 51"/>
                <a:gd name="T71" fmla="*/ 0 h 40"/>
                <a:gd name="T72" fmla="*/ 0 w 51"/>
                <a:gd name="T73" fmla="*/ 6 h 40"/>
                <a:gd name="T74" fmla="*/ 9 w 51"/>
                <a:gd name="T75" fmla="*/ 12 h 40"/>
                <a:gd name="T76" fmla="*/ 9 w 51"/>
                <a:gd name="T77" fmla="*/ 17 h 40"/>
                <a:gd name="T78" fmla="*/ 14 w 51"/>
                <a:gd name="T79" fmla="*/ 20 h 40"/>
                <a:gd name="T80" fmla="*/ 17 w 51"/>
                <a:gd name="T81" fmla="*/ 26 h 40"/>
                <a:gd name="T82" fmla="*/ 20 w 51"/>
                <a:gd name="T83" fmla="*/ 26 h 40"/>
                <a:gd name="T84" fmla="*/ 20 w 51"/>
                <a:gd name="T85" fmla="*/ 29 h 40"/>
                <a:gd name="T86" fmla="*/ 26 w 51"/>
                <a:gd name="T87" fmla="*/ 31 h 40"/>
                <a:gd name="T88" fmla="*/ 26 w 51"/>
                <a:gd name="T89" fmla="*/ 31 h 40"/>
                <a:gd name="T90" fmla="*/ 23 w 51"/>
                <a:gd name="T91" fmla="*/ 34 h 40"/>
                <a:gd name="T92" fmla="*/ 23 w 51"/>
                <a:gd name="T93" fmla="*/ 34 h 40"/>
                <a:gd name="T94" fmla="*/ 26 w 51"/>
                <a:gd name="T95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" h="40">
                  <a:moveTo>
                    <a:pt x="26" y="34"/>
                  </a:moveTo>
                  <a:lnTo>
                    <a:pt x="29" y="34"/>
                  </a:lnTo>
                  <a:lnTo>
                    <a:pt x="31" y="37"/>
                  </a:lnTo>
                  <a:lnTo>
                    <a:pt x="34" y="37"/>
                  </a:lnTo>
                  <a:lnTo>
                    <a:pt x="37" y="40"/>
                  </a:lnTo>
                  <a:lnTo>
                    <a:pt x="37" y="37"/>
                  </a:lnTo>
                  <a:lnTo>
                    <a:pt x="37" y="34"/>
                  </a:lnTo>
                  <a:lnTo>
                    <a:pt x="40" y="31"/>
                  </a:lnTo>
                  <a:lnTo>
                    <a:pt x="40" y="29"/>
                  </a:lnTo>
                  <a:lnTo>
                    <a:pt x="43" y="26"/>
                  </a:lnTo>
                  <a:lnTo>
                    <a:pt x="43" y="29"/>
                  </a:lnTo>
                  <a:lnTo>
                    <a:pt x="46" y="26"/>
                  </a:lnTo>
                  <a:lnTo>
                    <a:pt x="43" y="26"/>
                  </a:lnTo>
                  <a:lnTo>
                    <a:pt x="43" y="23"/>
                  </a:lnTo>
                  <a:lnTo>
                    <a:pt x="46" y="26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1" y="20"/>
                  </a:lnTo>
                  <a:lnTo>
                    <a:pt x="48" y="20"/>
                  </a:lnTo>
                  <a:lnTo>
                    <a:pt x="46" y="17"/>
                  </a:lnTo>
                  <a:lnTo>
                    <a:pt x="51" y="17"/>
                  </a:lnTo>
                  <a:lnTo>
                    <a:pt x="48" y="14"/>
                  </a:lnTo>
                  <a:lnTo>
                    <a:pt x="43" y="12"/>
                  </a:lnTo>
                  <a:lnTo>
                    <a:pt x="46" y="6"/>
                  </a:lnTo>
                  <a:lnTo>
                    <a:pt x="43" y="3"/>
                  </a:lnTo>
                  <a:lnTo>
                    <a:pt x="43" y="6"/>
                  </a:lnTo>
                  <a:lnTo>
                    <a:pt x="40" y="6"/>
                  </a:lnTo>
                  <a:lnTo>
                    <a:pt x="37" y="3"/>
                  </a:lnTo>
                  <a:lnTo>
                    <a:pt x="31" y="0"/>
                  </a:lnTo>
                  <a:lnTo>
                    <a:pt x="26" y="3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9" y="3"/>
                  </a:lnTo>
                  <a:lnTo>
                    <a:pt x="6" y="3"/>
                  </a:lnTo>
                  <a:lnTo>
                    <a:pt x="3" y="0"/>
                  </a:lnTo>
                  <a:lnTo>
                    <a:pt x="0" y="6"/>
                  </a:lnTo>
                  <a:lnTo>
                    <a:pt x="9" y="12"/>
                  </a:lnTo>
                  <a:lnTo>
                    <a:pt x="9" y="17"/>
                  </a:lnTo>
                  <a:lnTo>
                    <a:pt x="14" y="20"/>
                  </a:lnTo>
                  <a:lnTo>
                    <a:pt x="17" y="26"/>
                  </a:lnTo>
                  <a:lnTo>
                    <a:pt x="20" y="26"/>
                  </a:lnTo>
                  <a:lnTo>
                    <a:pt x="20" y="29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3" y="34"/>
                  </a:lnTo>
                  <a:lnTo>
                    <a:pt x="23" y="34"/>
                  </a:lnTo>
                  <a:lnTo>
                    <a:pt x="26" y="3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05" name="Freeform 2722">
              <a:extLst>
                <a:ext uri="{FF2B5EF4-FFF2-40B4-BE49-F238E27FC236}">
                  <a16:creationId xmlns:a16="http://schemas.microsoft.com/office/drawing/2014/main" id="{1E315A11-4D45-E35C-245B-BDFCDF97C89B}"/>
                </a:ext>
              </a:extLst>
            </p:cNvPr>
            <p:cNvSpPr>
              <a:spLocks/>
            </p:cNvSpPr>
            <p:nvPr/>
          </p:nvSpPr>
          <p:spPr bwMode="gray">
            <a:xfrm>
              <a:off x="4161411" y="1848711"/>
              <a:ext cx="41499" cy="24898"/>
            </a:xfrm>
            <a:custGeom>
              <a:avLst/>
              <a:gdLst>
                <a:gd name="T0" fmla="*/ 20 w 20"/>
                <a:gd name="T1" fmla="*/ 6 h 12"/>
                <a:gd name="T2" fmla="*/ 17 w 20"/>
                <a:gd name="T3" fmla="*/ 3 h 12"/>
                <a:gd name="T4" fmla="*/ 14 w 20"/>
                <a:gd name="T5" fmla="*/ 3 h 12"/>
                <a:gd name="T6" fmla="*/ 12 w 20"/>
                <a:gd name="T7" fmla="*/ 0 h 12"/>
                <a:gd name="T8" fmla="*/ 9 w 20"/>
                <a:gd name="T9" fmla="*/ 0 h 12"/>
                <a:gd name="T10" fmla="*/ 9 w 20"/>
                <a:gd name="T11" fmla="*/ 3 h 12"/>
                <a:gd name="T12" fmla="*/ 6 w 20"/>
                <a:gd name="T13" fmla="*/ 0 h 12"/>
                <a:gd name="T14" fmla="*/ 3 w 20"/>
                <a:gd name="T15" fmla="*/ 0 h 12"/>
                <a:gd name="T16" fmla="*/ 0 w 20"/>
                <a:gd name="T17" fmla="*/ 0 h 12"/>
                <a:gd name="T18" fmla="*/ 0 w 20"/>
                <a:gd name="T19" fmla="*/ 3 h 12"/>
                <a:gd name="T20" fmla="*/ 3 w 20"/>
                <a:gd name="T21" fmla="*/ 3 h 12"/>
                <a:gd name="T22" fmla="*/ 6 w 20"/>
                <a:gd name="T23" fmla="*/ 3 h 12"/>
                <a:gd name="T24" fmla="*/ 9 w 20"/>
                <a:gd name="T25" fmla="*/ 3 h 12"/>
                <a:gd name="T26" fmla="*/ 9 w 20"/>
                <a:gd name="T27" fmla="*/ 6 h 12"/>
                <a:gd name="T28" fmla="*/ 9 w 20"/>
                <a:gd name="T29" fmla="*/ 3 h 12"/>
                <a:gd name="T30" fmla="*/ 12 w 20"/>
                <a:gd name="T31" fmla="*/ 6 h 12"/>
                <a:gd name="T32" fmla="*/ 14 w 20"/>
                <a:gd name="T33" fmla="*/ 6 h 12"/>
                <a:gd name="T34" fmla="*/ 17 w 20"/>
                <a:gd name="T35" fmla="*/ 9 h 12"/>
                <a:gd name="T36" fmla="*/ 20 w 20"/>
                <a:gd name="T37" fmla="*/ 12 h 12"/>
                <a:gd name="T38" fmla="*/ 20 w 20"/>
                <a:gd name="T3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" h="12">
                  <a:moveTo>
                    <a:pt x="20" y="6"/>
                  </a:moveTo>
                  <a:lnTo>
                    <a:pt x="17" y="3"/>
                  </a:lnTo>
                  <a:lnTo>
                    <a:pt x="14" y="3"/>
                  </a:lnTo>
                  <a:lnTo>
                    <a:pt x="12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9" y="6"/>
                  </a:lnTo>
                  <a:lnTo>
                    <a:pt x="9" y="3"/>
                  </a:lnTo>
                  <a:lnTo>
                    <a:pt x="12" y="6"/>
                  </a:lnTo>
                  <a:lnTo>
                    <a:pt x="14" y="6"/>
                  </a:lnTo>
                  <a:lnTo>
                    <a:pt x="17" y="9"/>
                  </a:lnTo>
                  <a:lnTo>
                    <a:pt x="20" y="12"/>
                  </a:lnTo>
                  <a:lnTo>
                    <a:pt x="2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06" name="Freeform 2723">
              <a:extLst>
                <a:ext uri="{FF2B5EF4-FFF2-40B4-BE49-F238E27FC236}">
                  <a16:creationId xmlns:a16="http://schemas.microsoft.com/office/drawing/2014/main" id="{1B2AA67E-CB2C-C4B6-BDC9-4DA13F02E354}"/>
                </a:ext>
              </a:extLst>
            </p:cNvPr>
            <p:cNvSpPr>
              <a:spLocks/>
            </p:cNvSpPr>
            <p:nvPr/>
          </p:nvSpPr>
          <p:spPr bwMode="gray">
            <a:xfrm>
              <a:off x="4068039" y="1730447"/>
              <a:ext cx="153546" cy="118264"/>
            </a:xfrm>
            <a:custGeom>
              <a:avLst/>
              <a:gdLst>
                <a:gd name="T0" fmla="*/ 0 w 74"/>
                <a:gd name="T1" fmla="*/ 18 h 57"/>
                <a:gd name="T2" fmla="*/ 3 w 74"/>
                <a:gd name="T3" fmla="*/ 23 h 57"/>
                <a:gd name="T4" fmla="*/ 5 w 74"/>
                <a:gd name="T5" fmla="*/ 29 h 57"/>
                <a:gd name="T6" fmla="*/ 8 w 74"/>
                <a:gd name="T7" fmla="*/ 26 h 57"/>
                <a:gd name="T8" fmla="*/ 8 w 74"/>
                <a:gd name="T9" fmla="*/ 20 h 57"/>
                <a:gd name="T10" fmla="*/ 11 w 74"/>
                <a:gd name="T11" fmla="*/ 23 h 57"/>
                <a:gd name="T12" fmla="*/ 17 w 74"/>
                <a:gd name="T13" fmla="*/ 26 h 57"/>
                <a:gd name="T14" fmla="*/ 20 w 74"/>
                <a:gd name="T15" fmla="*/ 32 h 57"/>
                <a:gd name="T16" fmla="*/ 22 w 74"/>
                <a:gd name="T17" fmla="*/ 35 h 57"/>
                <a:gd name="T18" fmla="*/ 25 w 74"/>
                <a:gd name="T19" fmla="*/ 40 h 57"/>
                <a:gd name="T20" fmla="*/ 22 w 74"/>
                <a:gd name="T21" fmla="*/ 37 h 57"/>
                <a:gd name="T22" fmla="*/ 25 w 74"/>
                <a:gd name="T23" fmla="*/ 46 h 57"/>
                <a:gd name="T24" fmla="*/ 31 w 74"/>
                <a:gd name="T25" fmla="*/ 52 h 57"/>
                <a:gd name="T26" fmla="*/ 37 w 74"/>
                <a:gd name="T27" fmla="*/ 49 h 57"/>
                <a:gd name="T28" fmla="*/ 42 w 74"/>
                <a:gd name="T29" fmla="*/ 52 h 57"/>
                <a:gd name="T30" fmla="*/ 48 w 74"/>
                <a:gd name="T31" fmla="*/ 57 h 57"/>
                <a:gd name="T32" fmla="*/ 54 w 74"/>
                <a:gd name="T33" fmla="*/ 57 h 57"/>
                <a:gd name="T34" fmla="*/ 48 w 74"/>
                <a:gd name="T35" fmla="*/ 52 h 57"/>
                <a:gd name="T36" fmla="*/ 45 w 74"/>
                <a:gd name="T37" fmla="*/ 49 h 57"/>
                <a:gd name="T38" fmla="*/ 37 w 74"/>
                <a:gd name="T39" fmla="*/ 40 h 57"/>
                <a:gd name="T40" fmla="*/ 28 w 74"/>
                <a:gd name="T41" fmla="*/ 29 h 57"/>
                <a:gd name="T42" fmla="*/ 34 w 74"/>
                <a:gd name="T43" fmla="*/ 26 h 57"/>
                <a:gd name="T44" fmla="*/ 40 w 74"/>
                <a:gd name="T45" fmla="*/ 23 h 57"/>
                <a:gd name="T46" fmla="*/ 51 w 74"/>
                <a:gd name="T47" fmla="*/ 23 h 57"/>
                <a:gd name="T48" fmla="*/ 59 w 74"/>
                <a:gd name="T49" fmla="*/ 23 h 57"/>
                <a:gd name="T50" fmla="*/ 68 w 74"/>
                <a:gd name="T51" fmla="*/ 29 h 57"/>
                <a:gd name="T52" fmla="*/ 71 w 74"/>
                <a:gd name="T53" fmla="*/ 26 h 57"/>
                <a:gd name="T54" fmla="*/ 74 w 74"/>
                <a:gd name="T55" fmla="*/ 23 h 57"/>
                <a:gd name="T56" fmla="*/ 71 w 74"/>
                <a:gd name="T57" fmla="*/ 20 h 57"/>
                <a:gd name="T58" fmla="*/ 68 w 74"/>
                <a:gd name="T59" fmla="*/ 15 h 57"/>
                <a:gd name="T60" fmla="*/ 62 w 74"/>
                <a:gd name="T61" fmla="*/ 12 h 57"/>
                <a:gd name="T62" fmla="*/ 48 w 74"/>
                <a:gd name="T63" fmla="*/ 6 h 57"/>
                <a:gd name="T64" fmla="*/ 42 w 74"/>
                <a:gd name="T65" fmla="*/ 3 h 57"/>
                <a:gd name="T66" fmla="*/ 37 w 74"/>
                <a:gd name="T67" fmla="*/ 0 h 57"/>
                <a:gd name="T68" fmla="*/ 31 w 74"/>
                <a:gd name="T69" fmla="*/ 3 h 57"/>
                <a:gd name="T70" fmla="*/ 28 w 74"/>
                <a:gd name="T71" fmla="*/ 6 h 57"/>
                <a:gd name="T72" fmla="*/ 25 w 74"/>
                <a:gd name="T73" fmla="*/ 15 h 57"/>
                <a:gd name="T74" fmla="*/ 25 w 74"/>
                <a:gd name="T75" fmla="*/ 18 h 57"/>
                <a:gd name="T76" fmla="*/ 22 w 74"/>
                <a:gd name="T77" fmla="*/ 18 h 57"/>
                <a:gd name="T78" fmla="*/ 14 w 74"/>
                <a:gd name="T79" fmla="*/ 18 h 57"/>
                <a:gd name="T80" fmla="*/ 5 w 74"/>
                <a:gd name="T81" fmla="*/ 1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4" h="57">
                  <a:moveTo>
                    <a:pt x="3" y="18"/>
                  </a:moveTo>
                  <a:lnTo>
                    <a:pt x="0" y="18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3" y="26"/>
                  </a:lnTo>
                  <a:lnTo>
                    <a:pt x="5" y="29"/>
                  </a:lnTo>
                  <a:lnTo>
                    <a:pt x="8" y="29"/>
                  </a:lnTo>
                  <a:lnTo>
                    <a:pt x="8" y="26"/>
                  </a:lnTo>
                  <a:lnTo>
                    <a:pt x="8" y="23"/>
                  </a:lnTo>
                  <a:lnTo>
                    <a:pt x="8" y="20"/>
                  </a:lnTo>
                  <a:lnTo>
                    <a:pt x="11" y="20"/>
                  </a:lnTo>
                  <a:lnTo>
                    <a:pt x="11" y="23"/>
                  </a:lnTo>
                  <a:lnTo>
                    <a:pt x="14" y="23"/>
                  </a:lnTo>
                  <a:lnTo>
                    <a:pt x="17" y="26"/>
                  </a:lnTo>
                  <a:lnTo>
                    <a:pt x="20" y="29"/>
                  </a:lnTo>
                  <a:lnTo>
                    <a:pt x="20" y="32"/>
                  </a:lnTo>
                  <a:lnTo>
                    <a:pt x="20" y="35"/>
                  </a:lnTo>
                  <a:lnTo>
                    <a:pt x="22" y="35"/>
                  </a:lnTo>
                  <a:lnTo>
                    <a:pt x="25" y="37"/>
                  </a:lnTo>
                  <a:lnTo>
                    <a:pt x="25" y="40"/>
                  </a:lnTo>
                  <a:lnTo>
                    <a:pt x="25" y="37"/>
                  </a:lnTo>
                  <a:lnTo>
                    <a:pt x="22" y="37"/>
                  </a:lnTo>
                  <a:lnTo>
                    <a:pt x="20" y="37"/>
                  </a:lnTo>
                  <a:lnTo>
                    <a:pt x="25" y="46"/>
                  </a:lnTo>
                  <a:lnTo>
                    <a:pt x="31" y="49"/>
                  </a:lnTo>
                  <a:lnTo>
                    <a:pt x="31" y="52"/>
                  </a:lnTo>
                  <a:lnTo>
                    <a:pt x="34" y="52"/>
                  </a:lnTo>
                  <a:lnTo>
                    <a:pt x="37" y="49"/>
                  </a:lnTo>
                  <a:lnTo>
                    <a:pt x="40" y="52"/>
                  </a:lnTo>
                  <a:lnTo>
                    <a:pt x="42" y="52"/>
                  </a:lnTo>
                  <a:lnTo>
                    <a:pt x="45" y="54"/>
                  </a:lnTo>
                  <a:lnTo>
                    <a:pt x="48" y="57"/>
                  </a:lnTo>
                  <a:lnTo>
                    <a:pt x="51" y="57"/>
                  </a:lnTo>
                  <a:lnTo>
                    <a:pt x="54" y="57"/>
                  </a:lnTo>
                  <a:lnTo>
                    <a:pt x="54" y="54"/>
                  </a:lnTo>
                  <a:lnTo>
                    <a:pt x="48" y="52"/>
                  </a:lnTo>
                  <a:lnTo>
                    <a:pt x="48" y="49"/>
                  </a:lnTo>
                  <a:lnTo>
                    <a:pt x="45" y="49"/>
                  </a:lnTo>
                  <a:lnTo>
                    <a:pt x="42" y="43"/>
                  </a:lnTo>
                  <a:lnTo>
                    <a:pt x="37" y="40"/>
                  </a:lnTo>
                  <a:lnTo>
                    <a:pt x="37" y="35"/>
                  </a:lnTo>
                  <a:lnTo>
                    <a:pt x="28" y="29"/>
                  </a:lnTo>
                  <a:lnTo>
                    <a:pt x="31" y="23"/>
                  </a:lnTo>
                  <a:lnTo>
                    <a:pt x="34" y="26"/>
                  </a:lnTo>
                  <a:lnTo>
                    <a:pt x="37" y="26"/>
                  </a:lnTo>
                  <a:lnTo>
                    <a:pt x="40" y="23"/>
                  </a:lnTo>
                  <a:lnTo>
                    <a:pt x="45" y="23"/>
                  </a:lnTo>
                  <a:lnTo>
                    <a:pt x="51" y="23"/>
                  </a:lnTo>
                  <a:lnTo>
                    <a:pt x="54" y="26"/>
                  </a:lnTo>
                  <a:lnTo>
                    <a:pt x="59" y="23"/>
                  </a:lnTo>
                  <a:lnTo>
                    <a:pt x="65" y="26"/>
                  </a:lnTo>
                  <a:lnTo>
                    <a:pt x="68" y="29"/>
                  </a:lnTo>
                  <a:lnTo>
                    <a:pt x="71" y="29"/>
                  </a:lnTo>
                  <a:lnTo>
                    <a:pt x="71" y="26"/>
                  </a:lnTo>
                  <a:lnTo>
                    <a:pt x="71" y="23"/>
                  </a:lnTo>
                  <a:lnTo>
                    <a:pt x="74" y="23"/>
                  </a:lnTo>
                  <a:lnTo>
                    <a:pt x="74" y="20"/>
                  </a:lnTo>
                  <a:lnTo>
                    <a:pt x="71" y="20"/>
                  </a:lnTo>
                  <a:lnTo>
                    <a:pt x="71" y="18"/>
                  </a:lnTo>
                  <a:lnTo>
                    <a:pt x="68" y="15"/>
                  </a:lnTo>
                  <a:lnTo>
                    <a:pt x="68" y="12"/>
                  </a:lnTo>
                  <a:lnTo>
                    <a:pt x="62" y="12"/>
                  </a:lnTo>
                  <a:lnTo>
                    <a:pt x="57" y="12"/>
                  </a:lnTo>
                  <a:lnTo>
                    <a:pt x="48" y="6"/>
                  </a:lnTo>
                  <a:lnTo>
                    <a:pt x="45" y="3"/>
                  </a:lnTo>
                  <a:lnTo>
                    <a:pt x="42" y="3"/>
                  </a:lnTo>
                  <a:lnTo>
                    <a:pt x="40" y="0"/>
                  </a:lnTo>
                  <a:lnTo>
                    <a:pt x="37" y="0"/>
                  </a:lnTo>
                  <a:lnTo>
                    <a:pt x="34" y="3"/>
                  </a:lnTo>
                  <a:lnTo>
                    <a:pt x="31" y="3"/>
                  </a:lnTo>
                  <a:lnTo>
                    <a:pt x="31" y="6"/>
                  </a:lnTo>
                  <a:lnTo>
                    <a:pt x="28" y="6"/>
                  </a:lnTo>
                  <a:lnTo>
                    <a:pt x="28" y="12"/>
                  </a:lnTo>
                  <a:lnTo>
                    <a:pt x="25" y="15"/>
                  </a:lnTo>
                  <a:lnTo>
                    <a:pt x="22" y="18"/>
                  </a:lnTo>
                  <a:lnTo>
                    <a:pt x="25" y="18"/>
                  </a:lnTo>
                  <a:lnTo>
                    <a:pt x="22" y="20"/>
                  </a:lnTo>
                  <a:lnTo>
                    <a:pt x="22" y="18"/>
                  </a:lnTo>
                  <a:lnTo>
                    <a:pt x="17" y="18"/>
                  </a:lnTo>
                  <a:lnTo>
                    <a:pt x="14" y="18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07" name="Freeform 2724">
              <a:extLst>
                <a:ext uri="{FF2B5EF4-FFF2-40B4-BE49-F238E27FC236}">
                  <a16:creationId xmlns:a16="http://schemas.microsoft.com/office/drawing/2014/main" id="{8F3E53B9-4032-0B69-E959-138EB6786A6B}"/>
                </a:ext>
              </a:extLst>
            </p:cNvPr>
            <p:cNvSpPr>
              <a:spLocks/>
            </p:cNvSpPr>
            <p:nvPr/>
          </p:nvSpPr>
          <p:spPr bwMode="gray">
            <a:xfrm>
              <a:off x="4090862" y="1784392"/>
              <a:ext cx="6224" cy="12449"/>
            </a:xfrm>
            <a:custGeom>
              <a:avLst/>
              <a:gdLst>
                <a:gd name="T0" fmla="*/ 0 w 3"/>
                <a:gd name="T1" fmla="*/ 0 h 6"/>
                <a:gd name="T2" fmla="*/ 0 w 3"/>
                <a:gd name="T3" fmla="*/ 3 h 6"/>
                <a:gd name="T4" fmla="*/ 0 w 3"/>
                <a:gd name="T5" fmla="*/ 6 h 6"/>
                <a:gd name="T6" fmla="*/ 3 w 3"/>
                <a:gd name="T7" fmla="*/ 6 h 6"/>
                <a:gd name="T8" fmla="*/ 3 w 3"/>
                <a:gd name="T9" fmla="*/ 3 h 6"/>
                <a:gd name="T10" fmla="*/ 0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08" name="Freeform 2725">
              <a:extLst>
                <a:ext uri="{FF2B5EF4-FFF2-40B4-BE49-F238E27FC236}">
                  <a16:creationId xmlns:a16="http://schemas.microsoft.com/office/drawing/2014/main" id="{452B5D31-7907-162F-2B33-1EFCE3E15BEE}"/>
                </a:ext>
              </a:extLst>
            </p:cNvPr>
            <p:cNvSpPr>
              <a:spLocks/>
            </p:cNvSpPr>
            <p:nvPr/>
          </p:nvSpPr>
          <p:spPr bwMode="gray">
            <a:xfrm>
              <a:off x="4090862" y="1796841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09" name="Freeform 2726">
              <a:extLst>
                <a:ext uri="{FF2B5EF4-FFF2-40B4-BE49-F238E27FC236}">
                  <a16:creationId xmlns:a16="http://schemas.microsoft.com/office/drawing/2014/main" id="{E32C5689-D411-CF2A-D72F-1346F1BD9A0D}"/>
                </a:ext>
              </a:extLst>
            </p:cNvPr>
            <p:cNvSpPr>
              <a:spLocks/>
            </p:cNvSpPr>
            <p:nvPr/>
          </p:nvSpPr>
          <p:spPr bwMode="gray">
            <a:xfrm>
              <a:off x="4097088" y="1807214"/>
              <a:ext cx="12450" cy="12449"/>
            </a:xfrm>
            <a:custGeom>
              <a:avLst/>
              <a:gdLst>
                <a:gd name="T0" fmla="*/ 0 w 6"/>
                <a:gd name="T1" fmla="*/ 0 h 6"/>
                <a:gd name="T2" fmla="*/ 3 w 6"/>
                <a:gd name="T3" fmla="*/ 0 h 6"/>
                <a:gd name="T4" fmla="*/ 3 w 6"/>
                <a:gd name="T5" fmla="*/ 3 h 6"/>
                <a:gd name="T6" fmla="*/ 6 w 6"/>
                <a:gd name="T7" fmla="*/ 6 h 6"/>
                <a:gd name="T8" fmla="*/ 3 w 6"/>
                <a:gd name="T9" fmla="*/ 3 h 6"/>
                <a:gd name="T10" fmla="*/ 0 w 6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6" y="6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10" name="Freeform 2727">
              <a:extLst>
                <a:ext uri="{FF2B5EF4-FFF2-40B4-BE49-F238E27FC236}">
                  <a16:creationId xmlns:a16="http://schemas.microsoft.com/office/drawing/2014/main" id="{4A48F137-2D50-D522-0AF8-D9A8EE34B893}"/>
                </a:ext>
              </a:extLst>
            </p:cNvPr>
            <p:cNvSpPr>
              <a:spLocks/>
            </p:cNvSpPr>
            <p:nvPr/>
          </p:nvSpPr>
          <p:spPr bwMode="gray">
            <a:xfrm>
              <a:off x="4103312" y="1796841"/>
              <a:ext cx="10375" cy="10374"/>
            </a:xfrm>
            <a:custGeom>
              <a:avLst/>
              <a:gdLst>
                <a:gd name="T0" fmla="*/ 5 w 5"/>
                <a:gd name="T1" fmla="*/ 5 h 5"/>
                <a:gd name="T2" fmla="*/ 3 w 5"/>
                <a:gd name="T3" fmla="*/ 3 h 5"/>
                <a:gd name="T4" fmla="*/ 0 w 5"/>
                <a:gd name="T5" fmla="*/ 0 h 5"/>
                <a:gd name="T6" fmla="*/ 0 w 5"/>
                <a:gd name="T7" fmla="*/ 3 h 5"/>
                <a:gd name="T8" fmla="*/ 3 w 5"/>
                <a:gd name="T9" fmla="*/ 5 h 5"/>
                <a:gd name="T10" fmla="*/ 3 w 5"/>
                <a:gd name="T11" fmla="*/ 3 h 5"/>
                <a:gd name="T12" fmla="*/ 3 w 5"/>
                <a:gd name="T13" fmla="*/ 5 h 5"/>
                <a:gd name="T14" fmla="*/ 5 w 5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5">
                  <a:moveTo>
                    <a:pt x="5" y="5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11" name="Freeform 2728">
              <a:extLst>
                <a:ext uri="{FF2B5EF4-FFF2-40B4-BE49-F238E27FC236}">
                  <a16:creationId xmlns:a16="http://schemas.microsoft.com/office/drawing/2014/main" id="{2F113C5F-7FFB-E3DD-8003-55904FEA1833}"/>
                </a:ext>
              </a:extLst>
            </p:cNvPr>
            <p:cNvSpPr>
              <a:spLocks/>
            </p:cNvSpPr>
            <p:nvPr/>
          </p:nvSpPr>
          <p:spPr bwMode="gray">
            <a:xfrm>
              <a:off x="4090862" y="1778167"/>
              <a:ext cx="18674" cy="18673"/>
            </a:xfrm>
            <a:custGeom>
              <a:avLst/>
              <a:gdLst>
                <a:gd name="T0" fmla="*/ 6 w 9"/>
                <a:gd name="T1" fmla="*/ 6 h 9"/>
                <a:gd name="T2" fmla="*/ 3 w 9"/>
                <a:gd name="T3" fmla="*/ 3 h 9"/>
                <a:gd name="T4" fmla="*/ 0 w 9"/>
                <a:gd name="T5" fmla="*/ 3 h 9"/>
                <a:gd name="T6" fmla="*/ 3 w 9"/>
                <a:gd name="T7" fmla="*/ 3 h 9"/>
                <a:gd name="T8" fmla="*/ 3 w 9"/>
                <a:gd name="T9" fmla="*/ 0 h 9"/>
                <a:gd name="T10" fmla="*/ 6 w 9"/>
                <a:gd name="T11" fmla="*/ 3 h 9"/>
                <a:gd name="T12" fmla="*/ 6 w 9"/>
                <a:gd name="T13" fmla="*/ 3 h 9"/>
                <a:gd name="T14" fmla="*/ 9 w 9"/>
                <a:gd name="T15" fmla="*/ 9 h 9"/>
                <a:gd name="T16" fmla="*/ 6 w 9"/>
                <a:gd name="T1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6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9" y="9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12" name="Freeform 2729">
              <a:extLst>
                <a:ext uri="{FF2B5EF4-FFF2-40B4-BE49-F238E27FC236}">
                  <a16:creationId xmlns:a16="http://schemas.microsoft.com/office/drawing/2014/main" id="{8B17FE61-3B71-C626-61FA-514D6A28FD6F}"/>
                </a:ext>
              </a:extLst>
            </p:cNvPr>
            <p:cNvSpPr>
              <a:spLocks/>
            </p:cNvSpPr>
            <p:nvPr/>
          </p:nvSpPr>
          <p:spPr bwMode="gray">
            <a:xfrm>
              <a:off x="4097088" y="1790616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13" name="Freeform 2730">
              <a:extLst>
                <a:ext uri="{FF2B5EF4-FFF2-40B4-BE49-F238E27FC236}">
                  <a16:creationId xmlns:a16="http://schemas.microsoft.com/office/drawing/2014/main" id="{95B3890C-8650-84EB-9B91-D23364222F67}"/>
                </a:ext>
              </a:extLst>
            </p:cNvPr>
            <p:cNvSpPr>
              <a:spLocks/>
            </p:cNvSpPr>
            <p:nvPr/>
          </p:nvSpPr>
          <p:spPr bwMode="gray">
            <a:xfrm>
              <a:off x="4144811" y="1838337"/>
              <a:ext cx="10375" cy="4149"/>
            </a:xfrm>
            <a:custGeom>
              <a:avLst/>
              <a:gdLst>
                <a:gd name="T0" fmla="*/ 0 w 5"/>
                <a:gd name="T1" fmla="*/ 0 h 2"/>
                <a:gd name="T2" fmla="*/ 3 w 5"/>
                <a:gd name="T3" fmla="*/ 2 h 2"/>
                <a:gd name="T4" fmla="*/ 5 w 5"/>
                <a:gd name="T5" fmla="*/ 2 h 2"/>
                <a:gd name="T6" fmla="*/ 5 w 5"/>
                <a:gd name="T7" fmla="*/ 0 h 2"/>
                <a:gd name="T8" fmla="*/ 3 w 5"/>
                <a:gd name="T9" fmla="*/ 0 h 2"/>
                <a:gd name="T10" fmla="*/ 0 w 5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3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14" name="Freeform 2731">
              <a:extLst>
                <a:ext uri="{FF2B5EF4-FFF2-40B4-BE49-F238E27FC236}">
                  <a16:creationId xmlns:a16="http://schemas.microsoft.com/office/drawing/2014/main" id="{729B8C31-F8A0-0ECD-1AE3-F08B2B88DAAD}"/>
                </a:ext>
              </a:extLst>
            </p:cNvPr>
            <p:cNvSpPr>
              <a:spLocks/>
            </p:cNvSpPr>
            <p:nvPr/>
          </p:nvSpPr>
          <p:spPr bwMode="gray">
            <a:xfrm>
              <a:off x="4144811" y="1842487"/>
              <a:ext cx="16599" cy="6224"/>
            </a:xfrm>
            <a:custGeom>
              <a:avLst/>
              <a:gdLst>
                <a:gd name="T0" fmla="*/ 0 w 8"/>
                <a:gd name="T1" fmla="*/ 0 h 3"/>
                <a:gd name="T2" fmla="*/ 3 w 8"/>
                <a:gd name="T3" fmla="*/ 0 h 3"/>
                <a:gd name="T4" fmla="*/ 8 w 8"/>
                <a:gd name="T5" fmla="*/ 0 h 3"/>
                <a:gd name="T6" fmla="*/ 8 w 8"/>
                <a:gd name="T7" fmla="*/ 3 h 3"/>
                <a:gd name="T8" fmla="*/ 5 w 8"/>
                <a:gd name="T9" fmla="*/ 3 h 3"/>
                <a:gd name="T10" fmla="*/ 3 w 8"/>
                <a:gd name="T11" fmla="*/ 0 h 3"/>
                <a:gd name="T12" fmla="*/ 0 w 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0" y="0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5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15" name="Freeform 2732">
              <a:extLst>
                <a:ext uri="{FF2B5EF4-FFF2-40B4-BE49-F238E27FC236}">
                  <a16:creationId xmlns:a16="http://schemas.microsoft.com/office/drawing/2014/main" id="{6BC09114-92E1-DA2D-C77B-319F70D85881}"/>
                </a:ext>
              </a:extLst>
            </p:cNvPr>
            <p:cNvSpPr>
              <a:spLocks/>
            </p:cNvSpPr>
            <p:nvPr/>
          </p:nvSpPr>
          <p:spPr bwMode="gray">
            <a:xfrm>
              <a:off x="4151036" y="1854936"/>
              <a:ext cx="16599" cy="2075"/>
            </a:xfrm>
            <a:custGeom>
              <a:avLst/>
              <a:gdLst>
                <a:gd name="T0" fmla="*/ 0 w 8"/>
                <a:gd name="T1" fmla="*/ 2 w 8"/>
                <a:gd name="T2" fmla="*/ 5 w 8"/>
                <a:gd name="T3" fmla="*/ 8 w 8"/>
                <a:gd name="T4" fmla="*/ 5 w 8"/>
                <a:gd name="T5" fmla="*/ 2 w 8"/>
                <a:gd name="T6" fmla="*/ 0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8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16" name="Freeform 2733">
              <a:extLst>
                <a:ext uri="{FF2B5EF4-FFF2-40B4-BE49-F238E27FC236}">
                  <a16:creationId xmlns:a16="http://schemas.microsoft.com/office/drawing/2014/main" id="{0907D7F5-23B2-AD06-6EC6-63D41CF09558}"/>
                </a:ext>
              </a:extLst>
            </p:cNvPr>
            <p:cNvSpPr>
              <a:spLocks/>
            </p:cNvSpPr>
            <p:nvPr/>
          </p:nvSpPr>
          <p:spPr bwMode="gray">
            <a:xfrm>
              <a:off x="4103312" y="1807214"/>
              <a:ext cx="10375" cy="6224"/>
            </a:xfrm>
            <a:custGeom>
              <a:avLst/>
              <a:gdLst>
                <a:gd name="T0" fmla="*/ 0 w 5"/>
                <a:gd name="T1" fmla="*/ 0 h 3"/>
                <a:gd name="T2" fmla="*/ 3 w 5"/>
                <a:gd name="T3" fmla="*/ 3 h 3"/>
                <a:gd name="T4" fmla="*/ 5 w 5"/>
                <a:gd name="T5" fmla="*/ 3 h 3"/>
                <a:gd name="T6" fmla="*/ 0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3" y="3"/>
                  </a:lnTo>
                  <a:lnTo>
                    <a:pt x="5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17" name="Freeform 2734">
              <a:extLst>
                <a:ext uri="{FF2B5EF4-FFF2-40B4-BE49-F238E27FC236}">
                  <a16:creationId xmlns:a16="http://schemas.microsoft.com/office/drawing/2014/main" id="{FCDE5666-F682-C54C-FA3E-1F122EAA9342}"/>
                </a:ext>
              </a:extLst>
            </p:cNvPr>
            <p:cNvSpPr>
              <a:spLocks/>
            </p:cNvSpPr>
            <p:nvPr/>
          </p:nvSpPr>
          <p:spPr bwMode="gray">
            <a:xfrm>
              <a:off x="4167635" y="1854936"/>
              <a:ext cx="12450" cy="6224"/>
            </a:xfrm>
            <a:custGeom>
              <a:avLst/>
              <a:gdLst>
                <a:gd name="T0" fmla="*/ 0 w 6"/>
                <a:gd name="T1" fmla="*/ 0 h 3"/>
                <a:gd name="T2" fmla="*/ 3 w 6"/>
                <a:gd name="T3" fmla="*/ 3 h 3"/>
                <a:gd name="T4" fmla="*/ 6 w 6"/>
                <a:gd name="T5" fmla="*/ 3 h 3"/>
                <a:gd name="T6" fmla="*/ 3 w 6"/>
                <a:gd name="T7" fmla="*/ 3 h 3"/>
                <a:gd name="T8" fmla="*/ 3 w 6"/>
                <a:gd name="T9" fmla="*/ 0 h 3"/>
                <a:gd name="T10" fmla="*/ 0 w 6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3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18" name="Freeform 2735">
              <a:extLst>
                <a:ext uri="{FF2B5EF4-FFF2-40B4-BE49-F238E27FC236}">
                  <a16:creationId xmlns:a16="http://schemas.microsoft.com/office/drawing/2014/main" id="{B3D0E589-8CD9-F686-C034-0130BB376C0A}"/>
                </a:ext>
              </a:extLst>
            </p:cNvPr>
            <p:cNvSpPr>
              <a:spLocks/>
            </p:cNvSpPr>
            <p:nvPr/>
          </p:nvSpPr>
          <p:spPr bwMode="gray">
            <a:xfrm>
              <a:off x="4068039" y="1726298"/>
              <a:ext cx="82997" cy="45646"/>
            </a:xfrm>
            <a:custGeom>
              <a:avLst/>
              <a:gdLst>
                <a:gd name="T0" fmla="*/ 40 w 40"/>
                <a:gd name="T1" fmla="*/ 2 h 22"/>
                <a:gd name="T2" fmla="*/ 37 w 40"/>
                <a:gd name="T3" fmla="*/ 0 h 22"/>
                <a:gd name="T4" fmla="*/ 34 w 40"/>
                <a:gd name="T5" fmla="*/ 0 h 22"/>
                <a:gd name="T6" fmla="*/ 31 w 40"/>
                <a:gd name="T7" fmla="*/ 0 h 22"/>
                <a:gd name="T8" fmla="*/ 31 w 40"/>
                <a:gd name="T9" fmla="*/ 2 h 22"/>
                <a:gd name="T10" fmla="*/ 28 w 40"/>
                <a:gd name="T11" fmla="*/ 0 h 22"/>
                <a:gd name="T12" fmla="*/ 22 w 40"/>
                <a:gd name="T13" fmla="*/ 2 h 22"/>
                <a:gd name="T14" fmla="*/ 20 w 40"/>
                <a:gd name="T15" fmla="*/ 2 h 22"/>
                <a:gd name="T16" fmla="*/ 14 w 40"/>
                <a:gd name="T17" fmla="*/ 5 h 22"/>
                <a:gd name="T18" fmla="*/ 3 w 40"/>
                <a:gd name="T19" fmla="*/ 2 h 22"/>
                <a:gd name="T20" fmla="*/ 0 w 40"/>
                <a:gd name="T21" fmla="*/ 8 h 22"/>
                <a:gd name="T22" fmla="*/ 0 w 40"/>
                <a:gd name="T23" fmla="*/ 11 h 22"/>
                <a:gd name="T24" fmla="*/ 3 w 40"/>
                <a:gd name="T25" fmla="*/ 11 h 22"/>
                <a:gd name="T26" fmla="*/ 0 w 40"/>
                <a:gd name="T27" fmla="*/ 14 h 22"/>
                <a:gd name="T28" fmla="*/ 3 w 40"/>
                <a:gd name="T29" fmla="*/ 14 h 22"/>
                <a:gd name="T30" fmla="*/ 3 w 40"/>
                <a:gd name="T31" fmla="*/ 17 h 22"/>
                <a:gd name="T32" fmla="*/ 3 w 40"/>
                <a:gd name="T33" fmla="*/ 20 h 22"/>
                <a:gd name="T34" fmla="*/ 5 w 40"/>
                <a:gd name="T35" fmla="*/ 20 h 22"/>
                <a:gd name="T36" fmla="*/ 5 w 40"/>
                <a:gd name="T37" fmla="*/ 22 h 22"/>
                <a:gd name="T38" fmla="*/ 14 w 40"/>
                <a:gd name="T39" fmla="*/ 20 h 22"/>
                <a:gd name="T40" fmla="*/ 17 w 40"/>
                <a:gd name="T41" fmla="*/ 20 h 22"/>
                <a:gd name="T42" fmla="*/ 22 w 40"/>
                <a:gd name="T43" fmla="*/ 20 h 22"/>
                <a:gd name="T44" fmla="*/ 22 w 40"/>
                <a:gd name="T45" fmla="*/ 22 h 22"/>
                <a:gd name="T46" fmla="*/ 25 w 40"/>
                <a:gd name="T47" fmla="*/ 20 h 22"/>
                <a:gd name="T48" fmla="*/ 22 w 40"/>
                <a:gd name="T49" fmla="*/ 20 h 22"/>
                <a:gd name="T50" fmla="*/ 25 w 40"/>
                <a:gd name="T51" fmla="*/ 17 h 22"/>
                <a:gd name="T52" fmla="*/ 28 w 40"/>
                <a:gd name="T53" fmla="*/ 14 h 22"/>
                <a:gd name="T54" fmla="*/ 28 w 40"/>
                <a:gd name="T55" fmla="*/ 8 h 22"/>
                <a:gd name="T56" fmla="*/ 31 w 40"/>
                <a:gd name="T57" fmla="*/ 8 h 22"/>
                <a:gd name="T58" fmla="*/ 31 w 40"/>
                <a:gd name="T59" fmla="*/ 5 h 22"/>
                <a:gd name="T60" fmla="*/ 34 w 40"/>
                <a:gd name="T61" fmla="*/ 5 h 22"/>
                <a:gd name="T62" fmla="*/ 37 w 40"/>
                <a:gd name="T63" fmla="*/ 2 h 22"/>
                <a:gd name="T64" fmla="*/ 37 w 40"/>
                <a:gd name="T65" fmla="*/ 2 h 22"/>
                <a:gd name="T66" fmla="*/ 40 w 40"/>
                <a:gd name="T67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22">
                  <a:moveTo>
                    <a:pt x="40" y="2"/>
                  </a:moveTo>
                  <a:lnTo>
                    <a:pt x="37" y="0"/>
                  </a:lnTo>
                  <a:lnTo>
                    <a:pt x="34" y="0"/>
                  </a:lnTo>
                  <a:lnTo>
                    <a:pt x="31" y="0"/>
                  </a:lnTo>
                  <a:lnTo>
                    <a:pt x="31" y="2"/>
                  </a:lnTo>
                  <a:lnTo>
                    <a:pt x="28" y="0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4" y="5"/>
                  </a:lnTo>
                  <a:lnTo>
                    <a:pt x="3" y="2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1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3" y="17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5" y="22"/>
                  </a:lnTo>
                  <a:lnTo>
                    <a:pt x="14" y="20"/>
                  </a:lnTo>
                  <a:lnTo>
                    <a:pt x="17" y="20"/>
                  </a:lnTo>
                  <a:lnTo>
                    <a:pt x="22" y="20"/>
                  </a:lnTo>
                  <a:lnTo>
                    <a:pt x="22" y="22"/>
                  </a:lnTo>
                  <a:lnTo>
                    <a:pt x="25" y="20"/>
                  </a:lnTo>
                  <a:lnTo>
                    <a:pt x="22" y="20"/>
                  </a:lnTo>
                  <a:lnTo>
                    <a:pt x="25" y="17"/>
                  </a:lnTo>
                  <a:lnTo>
                    <a:pt x="28" y="14"/>
                  </a:lnTo>
                  <a:lnTo>
                    <a:pt x="28" y="8"/>
                  </a:lnTo>
                  <a:lnTo>
                    <a:pt x="31" y="8"/>
                  </a:lnTo>
                  <a:lnTo>
                    <a:pt x="31" y="5"/>
                  </a:lnTo>
                  <a:lnTo>
                    <a:pt x="34" y="5"/>
                  </a:lnTo>
                  <a:lnTo>
                    <a:pt x="37" y="2"/>
                  </a:lnTo>
                  <a:lnTo>
                    <a:pt x="37" y="2"/>
                  </a:lnTo>
                  <a:lnTo>
                    <a:pt x="40" y="2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19" name="Freeform 2736">
              <a:extLst>
                <a:ext uri="{FF2B5EF4-FFF2-40B4-BE49-F238E27FC236}">
                  <a16:creationId xmlns:a16="http://schemas.microsoft.com/office/drawing/2014/main" id="{4A8339CB-EC08-CF04-E860-2E4D4C4F3AC8}"/>
                </a:ext>
              </a:extLst>
            </p:cNvPr>
            <p:cNvSpPr>
              <a:spLocks/>
            </p:cNvSpPr>
            <p:nvPr/>
          </p:nvSpPr>
          <p:spPr bwMode="gray">
            <a:xfrm>
              <a:off x="3966367" y="1649530"/>
              <a:ext cx="195044" cy="87142"/>
            </a:xfrm>
            <a:custGeom>
              <a:avLst/>
              <a:gdLst>
                <a:gd name="T0" fmla="*/ 3 w 94"/>
                <a:gd name="T1" fmla="*/ 31 h 42"/>
                <a:gd name="T2" fmla="*/ 3 w 94"/>
                <a:gd name="T3" fmla="*/ 37 h 42"/>
                <a:gd name="T4" fmla="*/ 6 w 94"/>
                <a:gd name="T5" fmla="*/ 37 h 42"/>
                <a:gd name="T6" fmla="*/ 6 w 94"/>
                <a:gd name="T7" fmla="*/ 34 h 42"/>
                <a:gd name="T8" fmla="*/ 9 w 94"/>
                <a:gd name="T9" fmla="*/ 34 h 42"/>
                <a:gd name="T10" fmla="*/ 9 w 94"/>
                <a:gd name="T11" fmla="*/ 37 h 42"/>
                <a:gd name="T12" fmla="*/ 12 w 94"/>
                <a:gd name="T13" fmla="*/ 34 h 42"/>
                <a:gd name="T14" fmla="*/ 17 w 94"/>
                <a:gd name="T15" fmla="*/ 37 h 42"/>
                <a:gd name="T16" fmla="*/ 20 w 94"/>
                <a:gd name="T17" fmla="*/ 34 h 42"/>
                <a:gd name="T18" fmla="*/ 32 w 94"/>
                <a:gd name="T19" fmla="*/ 31 h 42"/>
                <a:gd name="T20" fmla="*/ 35 w 94"/>
                <a:gd name="T21" fmla="*/ 37 h 42"/>
                <a:gd name="T22" fmla="*/ 35 w 94"/>
                <a:gd name="T23" fmla="*/ 39 h 42"/>
                <a:gd name="T24" fmla="*/ 46 w 94"/>
                <a:gd name="T25" fmla="*/ 39 h 42"/>
                <a:gd name="T26" fmla="*/ 52 w 94"/>
                <a:gd name="T27" fmla="*/ 39 h 42"/>
                <a:gd name="T28" fmla="*/ 63 w 94"/>
                <a:gd name="T29" fmla="*/ 42 h 42"/>
                <a:gd name="T30" fmla="*/ 69 w 94"/>
                <a:gd name="T31" fmla="*/ 39 h 42"/>
                <a:gd name="T32" fmla="*/ 71 w 94"/>
                <a:gd name="T33" fmla="*/ 39 h 42"/>
                <a:gd name="T34" fmla="*/ 77 w 94"/>
                <a:gd name="T35" fmla="*/ 37 h 42"/>
                <a:gd name="T36" fmla="*/ 80 w 94"/>
                <a:gd name="T37" fmla="*/ 39 h 42"/>
                <a:gd name="T38" fmla="*/ 80 w 94"/>
                <a:gd name="T39" fmla="*/ 37 h 42"/>
                <a:gd name="T40" fmla="*/ 83 w 94"/>
                <a:gd name="T41" fmla="*/ 34 h 42"/>
                <a:gd name="T42" fmla="*/ 89 w 94"/>
                <a:gd name="T43" fmla="*/ 28 h 42"/>
                <a:gd name="T44" fmla="*/ 89 w 94"/>
                <a:gd name="T45" fmla="*/ 20 h 42"/>
                <a:gd name="T46" fmla="*/ 91 w 94"/>
                <a:gd name="T47" fmla="*/ 17 h 42"/>
                <a:gd name="T48" fmla="*/ 94 w 94"/>
                <a:gd name="T49" fmla="*/ 17 h 42"/>
                <a:gd name="T50" fmla="*/ 94 w 94"/>
                <a:gd name="T51" fmla="*/ 14 h 42"/>
                <a:gd name="T52" fmla="*/ 91 w 94"/>
                <a:gd name="T53" fmla="*/ 14 h 42"/>
                <a:gd name="T54" fmla="*/ 91 w 94"/>
                <a:gd name="T55" fmla="*/ 5 h 42"/>
                <a:gd name="T56" fmla="*/ 91 w 94"/>
                <a:gd name="T57" fmla="*/ 3 h 42"/>
                <a:gd name="T58" fmla="*/ 89 w 94"/>
                <a:gd name="T59" fmla="*/ 3 h 42"/>
                <a:gd name="T60" fmla="*/ 83 w 94"/>
                <a:gd name="T61" fmla="*/ 3 h 42"/>
                <a:gd name="T62" fmla="*/ 77 w 94"/>
                <a:gd name="T63" fmla="*/ 3 h 42"/>
                <a:gd name="T64" fmla="*/ 71 w 94"/>
                <a:gd name="T65" fmla="*/ 3 h 42"/>
                <a:gd name="T66" fmla="*/ 69 w 94"/>
                <a:gd name="T67" fmla="*/ 0 h 42"/>
                <a:gd name="T68" fmla="*/ 69 w 94"/>
                <a:gd name="T69" fmla="*/ 5 h 42"/>
                <a:gd name="T70" fmla="*/ 63 w 94"/>
                <a:gd name="T71" fmla="*/ 5 h 42"/>
                <a:gd name="T72" fmla="*/ 63 w 94"/>
                <a:gd name="T73" fmla="*/ 8 h 42"/>
                <a:gd name="T74" fmla="*/ 60 w 94"/>
                <a:gd name="T75" fmla="*/ 8 h 42"/>
                <a:gd name="T76" fmla="*/ 54 w 94"/>
                <a:gd name="T77" fmla="*/ 5 h 42"/>
                <a:gd name="T78" fmla="*/ 52 w 94"/>
                <a:gd name="T79" fmla="*/ 5 h 42"/>
                <a:gd name="T80" fmla="*/ 49 w 94"/>
                <a:gd name="T81" fmla="*/ 8 h 42"/>
                <a:gd name="T82" fmla="*/ 49 w 94"/>
                <a:gd name="T83" fmla="*/ 11 h 42"/>
                <a:gd name="T84" fmla="*/ 46 w 94"/>
                <a:gd name="T85" fmla="*/ 11 h 42"/>
                <a:gd name="T86" fmla="*/ 40 w 94"/>
                <a:gd name="T87" fmla="*/ 14 h 42"/>
                <a:gd name="T88" fmla="*/ 43 w 94"/>
                <a:gd name="T89" fmla="*/ 20 h 42"/>
                <a:gd name="T90" fmla="*/ 43 w 94"/>
                <a:gd name="T91" fmla="*/ 22 h 42"/>
                <a:gd name="T92" fmla="*/ 43 w 94"/>
                <a:gd name="T93" fmla="*/ 25 h 42"/>
                <a:gd name="T94" fmla="*/ 37 w 94"/>
                <a:gd name="T95" fmla="*/ 22 h 42"/>
                <a:gd name="T96" fmla="*/ 35 w 94"/>
                <a:gd name="T97" fmla="*/ 22 h 42"/>
                <a:gd name="T98" fmla="*/ 26 w 94"/>
                <a:gd name="T99" fmla="*/ 22 h 42"/>
                <a:gd name="T100" fmla="*/ 23 w 94"/>
                <a:gd name="T101" fmla="*/ 25 h 42"/>
                <a:gd name="T102" fmla="*/ 17 w 94"/>
                <a:gd name="T103" fmla="*/ 25 h 42"/>
                <a:gd name="T104" fmla="*/ 15 w 94"/>
                <a:gd name="T105" fmla="*/ 25 h 42"/>
                <a:gd name="T106" fmla="*/ 12 w 94"/>
                <a:gd name="T107" fmla="*/ 25 h 42"/>
                <a:gd name="T108" fmla="*/ 9 w 94"/>
                <a:gd name="T109" fmla="*/ 28 h 42"/>
                <a:gd name="T110" fmla="*/ 6 w 94"/>
                <a:gd name="T111" fmla="*/ 28 h 42"/>
                <a:gd name="T112" fmla="*/ 3 w 94"/>
                <a:gd name="T113" fmla="*/ 25 h 42"/>
                <a:gd name="T114" fmla="*/ 0 w 94"/>
                <a:gd name="T115" fmla="*/ 25 h 42"/>
                <a:gd name="T116" fmla="*/ 0 w 94"/>
                <a:gd name="T117" fmla="*/ 31 h 42"/>
                <a:gd name="T118" fmla="*/ 3 w 94"/>
                <a:gd name="T119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4" h="42">
                  <a:moveTo>
                    <a:pt x="3" y="31"/>
                  </a:moveTo>
                  <a:lnTo>
                    <a:pt x="3" y="37"/>
                  </a:lnTo>
                  <a:lnTo>
                    <a:pt x="6" y="37"/>
                  </a:lnTo>
                  <a:lnTo>
                    <a:pt x="6" y="34"/>
                  </a:lnTo>
                  <a:lnTo>
                    <a:pt x="9" y="34"/>
                  </a:lnTo>
                  <a:lnTo>
                    <a:pt x="9" y="37"/>
                  </a:lnTo>
                  <a:lnTo>
                    <a:pt x="12" y="34"/>
                  </a:lnTo>
                  <a:lnTo>
                    <a:pt x="17" y="37"/>
                  </a:lnTo>
                  <a:lnTo>
                    <a:pt x="20" y="34"/>
                  </a:lnTo>
                  <a:lnTo>
                    <a:pt x="32" y="31"/>
                  </a:lnTo>
                  <a:lnTo>
                    <a:pt x="35" y="37"/>
                  </a:lnTo>
                  <a:lnTo>
                    <a:pt x="35" y="39"/>
                  </a:lnTo>
                  <a:lnTo>
                    <a:pt x="46" y="39"/>
                  </a:lnTo>
                  <a:lnTo>
                    <a:pt x="52" y="39"/>
                  </a:lnTo>
                  <a:lnTo>
                    <a:pt x="63" y="42"/>
                  </a:lnTo>
                  <a:lnTo>
                    <a:pt x="69" y="39"/>
                  </a:lnTo>
                  <a:lnTo>
                    <a:pt x="71" y="39"/>
                  </a:lnTo>
                  <a:lnTo>
                    <a:pt x="77" y="37"/>
                  </a:lnTo>
                  <a:lnTo>
                    <a:pt x="80" y="39"/>
                  </a:lnTo>
                  <a:lnTo>
                    <a:pt x="80" y="37"/>
                  </a:lnTo>
                  <a:lnTo>
                    <a:pt x="83" y="34"/>
                  </a:lnTo>
                  <a:lnTo>
                    <a:pt x="89" y="28"/>
                  </a:lnTo>
                  <a:lnTo>
                    <a:pt x="89" y="20"/>
                  </a:lnTo>
                  <a:lnTo>
                    <a:pt x="91" y="17"/>
                  </a:lnTo>
                  <a:lnTo>
                    <a:pt x="94" y="17"/>
                  </a:lnTo>
                  <a:lnTo>
                    <a:pt x="94" y="14"/>
                  </a:lnTo>
                  <a:lnTo>
                    <a:pt x="91" y="14"/>
                  </a:lnTo>
                  <a:lnTo>
                    <a:pt x="91" y="5"/>
                  </a:lnTo>
                  <a:lnTo>
                    <a:pt x="91" y="3"/>
                  </a:lnTo>
                  <a:lnTo>
                    <a:pt x="89" y="3"/>
                  </a:lnTo>
                  <a:lnTo>
                    <a:pt x="83" y="3"/>
                  </a:lnTo>
                  <a:lnTo>
                    <a:pt x="77" y="3"/>
                  </a:lnTo>
                  <a:lnTo>
                    <a:pt x="71" y="3"/>
                  </a:lnTo>
                  <a:lnTo>
                    <a:pt x="69" y="0"/>
                  </a:lnTo>
                  <a:lnTo>
                    <a:pt x="69" y="5"/>
                  </a:lnTo>
                  <a:lnTo>
                    <a:pt x="63" y="5"/>
                  </a:lnTo>
                  <a:lnTo>
                    <a:pt x="63" y="8"/>
                  </a:lnTo>
                  <a:lnTo>
                    <a:pt x="60" y="8"/>
                  </a:lnTo>
                  <a:lnTo>
                    <a:pt x="54" y="5"/>
                  </a:lnTo>
                  <a:lnTo>
                    <a:pt x="52" y="5"/>
                  </a:lnTo>
                  <a:lnTo>
                    <a:pt x="49" y="8"/>
                  </a:lnTo>
                  <a:lnTo>
                    <a:pt x="49" y="11"/>
                  </a:lnTo>
                  <a:lnTo>
                    <a:pt x="46" y="11"/>
                  </a:lnTo>
                  <a:lnTo>
                    <a:pt x="40" y="14"/>
                  </a:lnTo>
                  <a:lnTo>
                    <a:pt x="43" y="20"/>
                  </a:lnTo>
                  <a:lnTo>
                    <a:pt x="43" y="22"/>
                  </a:lnTo>
                  <a:lnTo>
                    <a:pt x="43" y="25"/>
                  </a:lnTo>
                  <a:lnTo>
                    <a:pt x="37" y="22"/>
                  </a:lnTo>
                  <a:lnTo>
                    <a:pt x="35" y="22"/>
                  </a:lnTo>
                  <a:lnTo>
                    <a:pt x="26" y="22"/>
                  </a:lnTo>
                  <a:lnTo>
                    <a:pt x="23" y="25"/>
                  </a:lnTo>
                  <a:lnTo>
                    <a:pt x="17" y="25"/>
                  </a:lnTo>
                  <a:lnTo>
                    <a:pt x="15" y="25"/>
                  </a:lnTo>
                  <a:lnTo>
                    <a:pt x="12" y="25"/>
                  </a:lnTo>
                  <a:lnTo>
                    <a:pt x="9" y="28"/>
                  </a:lnTo>
                  <a:lnTo>
                    <a:pt x="6" y="28"/>
                  </a:lnTo>
                  <a:lnTo>
                    <a:pt x="3" y="25"/>
                  </a:lnTo>
                  <a:lnTo>
                    <a:pt x="0" y="25"/>
                  </a:lnTo>
                  <a:lnTo>
                    <a:pt x="0" y="31"/>
                  </a:lnTo>
                  <a:lnTo>
                    <a:pt x="3" y="31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20" name="Freeform 2737">
              <a:extLst>
                <a:ext uri="{FF2B5EF4-FFF2-40B4-BE49-F238E27FC236}">
                  <a16:creationId xmlns:a16="http://schemas.microsoft.com/office/drawing/2014/main" id="{86C1C172-49F8-9E59-918D-3ABCBDF2880E}"/>
                </a:ext>
              </a:extLst>
            </p:cNvPr>
            <p:cNvSpPr>
              <a:spLocks/>
            </p:cNvSpPr>
            <p:nvPr/>
          </p:nvSpPr>
          <p:spPr bwMode="gray">
            <a:xfrm>
              <a:off x="3866769" y="1435825"/>
              <a:ext cx="242768" cy="271800"/>
            </a:xfrm>
            <a:custGeom>
              <a:avLst/>
              <a:gdLst>
                <a:gd name="T0" fmla="*/ 14 w 117"/>
                <a:gd name="T1" fmla="*/ 43 h 131"/>
                <a:gd name="T2" fmla="*/ 11 w 117"/>
                <a:gd name="T3" fmla="*/ 52 h 131"/>
                <a:gd name="T4" fmla="*/ 0 w 117"/>
                <a:gd name="T5" fmla="*/ 60 h 131"/>
                <a:gd name="T6" fmla="*/ 0 w 117"/>
                <a:gd name="T7" fmla="*/ 71 h 131"/>
                <a:gd name="T8" fmla="*/ 6 w 117"/>
                <a:gd name="T9" fmla="*/ 77 h 131"/>
                <a:gd name="T10" fmla="*/ 3 w 117"/>
                <a:gd name="T11" fmla="*/ 88 h 131"/>
                <a:gd name="T12" fmla="*/ 11 w 117"/>
                <a:gd name="T13" fmla="*/ 100 h 131"/>
                <a:gd name="T14" fmla="*/ 23 w 117"/>
                <a:gd name="T15" fmla="*/ 100 h 131"/>
                <a:gd name="T16" fmla="*/ 23 w 117"/>
                <a:gd name="T17" fmla="*/ 108 h 131"/>
                <a:gd name="T18" fmla="*/ 20 w 117"/>
                <a:gd name="T19" fmla="*/ 125 h 131"/>
                <a:gd name="T20" fmla="*/ 29 w 117"/>
                <a:gd name="T21" fmla="*/ 125 h 131"/>
                <a:gd name="T22" fmla="*/ 40 w 117"/>
                <a:gd name="T23" fmla="*/ 123 h 131"/>
                <a:gd name="T24" fmla="*/ 46 w 117"/>
                <a:gd name="T25" fmla="*/ 125 h 131"/>
                <a:gd name="T26" fmla="*/ 51 w 117"/>
                <a:gd name="T27" fmla="*/ 128 h 131"/>
                <a:gd name="T28" fmla="*/ 60 w 117"/>
                <a:gd name="T29" fmla="*/ 128 h 131"/>
                <a:gd name="T30" fmla="*/ 71 w 117"/>
                <a:gd name="T31" fmla="*/ 128 h 131"/>
                <a:gd name="T32" fmla="*/ 85 w 117"/>
                <a:gd name="T33" fmla="*/ 125 h 131"/>
                <a:gd name="T34" fmla="*/ 91 w 117"/>
                <a:gd name="T35" fmla="*/ 123 h 131"/>
                <a:gd name="T36" fmla="*/ 97 w 117"/>
                <a:gd name="T37" fmla="*/ 114 h 131"/>
                <a:gd name="T38" fmla="*/ 94 w 117"/>
                <a:gd name="T39" fmla="*/ 106 h 131"/>
                <a:gd name="T40" fmla="*/ 85 w 117"/>
                <a:gd name="T41" fmla="*/ 94 h 131"/>
                <a:gd name="T42" fmla="*/ 80 w 117"/>
                <a:gd name="T43" fmla="*/ 83 h 131"/>
                <a:gd name="T44" fmla="*/ 85 w 117"/>
                <a:gd name="T45" fmla="*/ 80 h 131"/>
                <a:gd name="T46" fmla="*/ 102 w 117"/>
                <a:gd name="T47" fmla="*/ 74 h 131"/>
                <a:gd name="T48" fmla="*/ 108 w 117"/>
                <a:gd name="T49" fmla="*/ 69 h 131"/>
                <a:gd name="T50" fmla="*/ 117 w 117"/>
                <a:gd name="T51" fmla="*/ 66 h 131"/>
                <a:gd name="T52" fmla="*/ 111 w 117"/>
                <a:gd name="T53" fmla="*/ 54 h 131"/>
                <a:gd name="T54" fmla="*/ 111 w 117"/>
                <a:gd name="T55" fmla="*/ 43 h 131"/>
                <a:gd name="T56" fmla="*/ 108 w 117"/>
                <a:gd name="T57" fmla="*/ 23 h 131"/>
                <a:gd name="T58" fmla="*/ 97 w 117"/>
                <a:gd name="T59" fmla="*/ 20 h 131"/>
                <a:gd name="T60" fmla="*/ 97 w 117"/>
                <a:gd name="T61" fmla="*/ 17 h 131"/>
                <a:gd name="T62" fmla="*/ 91 w 117"/>
                <a:gd name="T63" fmla="*/ 12 h 131"/>
                <a:gd name="T64" fmla="*/ 83 w 117"/>
                <a:gd name="T65" fmla="*/ 15 h 131"/>
                <a:gd name="T66" fmla="*/ 83 w 117"/>
                <a:gd name="T67" fmla="*/ 12 h 131"/>
                <a:gd name="T68" fmla="*/ 71 w 117"/>
                <a:gd name="T69" fmla="*/ 17 h 131"/>
                <a:gd name="T70" fmla="*/ 65 w 117"/>
                <a:gd name="T71" fmla="*/ 17 h 131"/>
                <a:gd name="T72" fmla="*/ 60 w 117"/>
                <a:gd name="T73" fmla="*/ 17 h 131"/>
                <a:gd name="T74" fmla="*/ 65 w 117"/>
                <a:gd name="T75" fmla="*/ 12 h 131"/>
                <a:gd name="T76" fmla="*/ 57 w 117"/>
                <a:gd name="T77" fmla="*/ 12 h 131"/>
                <a:gd name="T78" fmla="*/ 48 w 117"/>
                <a:gd name="T79" fmla="*/ 9 h 131"/>
                <a:gd name="T80" fmla="*/ 48 w 117"/>
                <a:gd name="T81" fmla="*/ 6 h 131"/>
                <a:gd name="T82" fmla="*/ 43 w 117"/>
                <a:gd name="T83" fmla="*/ 3 h 131"/>
                <a:gd name="T84" fmla="*/ 31 w 117"/>
                <a:gd name="T85" fmla="*/ 3 h 131"/>
                <a:gd name="T86" fmla="*/ 31 w 117"/>
                <a:gd name="T87" fmla="*/ 6 h 131"/>
                <a:gd name="T88" fmla="*/ 34 w 117"/>
                <a:gd name="T89" fmla="*/ 3 h 131"/>
                <a:gd name="T90" fmla="*/ 37 w 117"/>
                <a:gd name="T91" fmla="*/ 9 h 131"/>
                <a:gd name="T92" fmla="*/ 34 w 117"/>
                <a:gd name="T93" fmla="*/ 12 h 131"/>
                <a:gd name="T94" fmla="*/ 37 w 117"/>
                <a:gd name="T95" fmla="*/ 12 h 131"/>
                <a:gd name="T96" fmla="*/ 40 w 117"/>
                <a:gd name="T97" fmla="*/ 17 h 131"/>
                <a:gd name="T98" fmla="*/ 37 w 117"/>
                <a:gd name="T99" fmla="*/ 20 h 131"/>
                <a:gd name="T100" fmla="*/ 46 w 117"/>
                <a:gd name="T101" fmla="*/ 23 h 131"/>
                <a:gd name="T102" fmla="*/ 51 w 117"/>
                <a:gd name="T103" fmla="*/ 29 h 131"/>
                <a:gd name="T104" fmla="*/ 43 w 117"/>
                <a:gd name="T105" fmla="*/ 23 h 131"/>
                <a:gd name="T106" fmla="*/ 31 w 117"/>
                <a:gd name="T107" fmla="*/ 23 h 131"/>
                <a:gd name="T108" fmla="*/ 34 w 117"/>
                <a:gd name="T109" fmla="*/ 29 h 131"/>
                <a:gd name="T110" fmla="*/ 29 w 117"/>
                <a:gd name="T111" fmla="*/ 26 h 131"/>
                <a:gd name="T112" fmla="*/ 26 w 117"/>
                <a:gd name="T113" fmla="*/ 26 h 131"/>
                <a:gd name="T114" fmla="*/ 14 w 117"/>
                <a:gd name="T115" fmla="*/ 26 h 131"/>
                <a:gd name="T116" fmla="*/ 17 w 117"/>
                <a:gd name="T117" fmla="*/ 29 h 131"/>
                <a:gd name="T118" fmla="*/ 20 w 117"/>
                <a:gd name="T119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7" h="131">
                  <a:moveTo>
                    <a:pt x="17" y="32"/>
                  </a:moveTo>
                  <a:lnTo>
                    <a:pt x="14" y="40"/>
                  </a:lnTo>
                  <a:lnTo>
                    <a:pt x="14" y="43"/>
                  </a:lnTo>
                  <a:lnTo>
                    <a:pt x="11" y="46"/>
                  </a:lnTo>
                  <a:lnTo>
                    <a:pt x="14" y="49"/>
                  </a:lnTo>
                  <a:lnTo>
                    <a:pt x="11" y="52"/>
                  </a:lnTo>
                  <a:lnTo>
                    <a:pt x="9" y="54"/>
                  </a:lnTo>
                  <a:lnTo>
                    <a:pt x="0" y="57"/>
                  </a:lnTo>
                  <a:lnTo>
                    <a:pt x="0" y="60"/>
                  </a:lnTo>
                  <a:lnTo>
                    <a:pt x="3" y="66"/>
                  </a:lnTo>
                  <a:lnTo>
                    <a:pt x="0" y="69"/>
                  </a:lnTo>
                  <a:lnTo>
                    <a:pt x="0" y="71"/>
                  </a:lnTo>
                  <a:lnTo>
                    <a:pt x="3" y="74"/>
                  </a:lnTo>
                  <a:lnTo>
                    <a:pt x="3" y="77"/>
                  </a:lnTo>
                  <a:lnTo>
                    <a:pt x="6" y="77"/>
                  </a:lnTo>
                  <a:lnTo>
                    <a:pt x="6" y="80"/>
                  </a:lnTo>
                  <a:lnTo>
                    <a:pt x="3" y="86"/>
                  </a:lnTo>
                  <a:lnTo>
                    <a:pt x="3" y="88"/>
                  </a:lnTo>
                  <a:lnTo>
                    <a:pt x="6" y="91"/>
                  </a:lnTo>
                  <a:lnTo>
                    <a:pt x="6" y="97"/>
                  </a:lnTo>
                  <a:lnTo>
                    <a:pt x="11" y="100"/>
                  </a:lnTo>
                  <a:lnTo>
                    <a:pt x="17" y="100"/>
                  </a:lnTo>
                  <a:lnTo>
                    <a:pt x="20" y="103"/>
                  </a:lnTo>
                  <a:lnTo>
                    <a:pt x="23" y="100"/>
                  </a:lnTo>
                  <a:lnTo>
                    <a:pt x="29" y="103"/>
                  </a:lnTo>
                  <a:lnTo>
                    <a:pt x="26" y="106"/>
                  </a:lnTo>
                  <a:lnTo>
                    <a:pt x="23" y="108"/>
                  </a:lnTo>
                  <a:lnTo>
                    <a:pt x="23" y="117"/>
                  </a:lnTo>
                  <a:lnTo>
                    <a:pt x="20" y="123"/>
                  </a:lnTo>
                  <a:lnTo>
                    <a:pt x="20" y="125"/>
                  </a:lnTo>
                  <a:lnTo>
                    <a:pt x="23" y="125"/>
                  </a:lnTo>
                  <a:lnTo>
                    <a:pt x="26" y="128"/>
                  </a:lnTo>
                  <a:lnTo>
                    <a:pt x="29" y="125"/>
                  </a:lnTo>
                  <a:lnTo>
                    <a:pt x="34" y="125"/>
                  </a:lnTo>
                  <a:lnTo>
                    <a:pt x="37" y="125"/>
                  </a:lnTo>
                  <a:lnTo>
                    <a:pt x="40" y="123"/>
                  </a:lnTo>
                  <a:lnTo>
                    <a:pt x="43" y="125"/>
                  </a:lnTo>
                  <a:lnTo>
                    <a:pt x="43" y="123"/>
                  </a:lnTo>
                  <a:lnTo>
                    <a:pt x="46" y="125"/>
                  </a:lnTo>
                  <a:lnTo>
                    <a:pt x="48" y="125"/>
                  </a:lnTo>
                  <a:lnTo>
                    <a:pt x="51" y="125"/>
                  </a:lnTo>
                  <a:lnTo>
                    <a:pt x="51" y="128"/>
                  </a:lnTo>
                  <a:lnTo>
                    <a:pt x="54" y="131"/>
                  </a:lnTo>
                  <a:lnTo>
                    <a:pt x="57" y="131"/>
                  </a:lnTo>
                  <a:lnTo>
                    <a:pt x="60" y="128"/>
                  </a:lnTo>
                  <a:lnTo>
                    <a:pt x="63" y="128"/>
                  </a:lnTo>
                  <a:lnTo>
                    <a:pt x="65" y="128"/>
                  </a:lnTo>
                  <a:lnTo>
                    <a:pt x="71" y="128"/>
                  </a:lnTo>
                  <a:lnTo>
                    <a:pt x="74" y="125"/>
                  </a:lnTo>
                  <a:lnTo>
                    <a:pt x="83" y="125"/>
                  </a:lnTo>
                  <a:lnTo>
                    <a:pt x="85" y="125"/>
                  </a:lnTo>
                  <a:lnTo>
                    <a:pt x="91" y="128"/>
                  </a:lnTo>
                  <a:lnTo>
                    <a:pt x="91" y="125"/>
                  </a:lnTo>
                  <a:lnTo>
                    <a:pt x="91" y="123"/>
                  </a:lnTo>
                  <a:lnTo>
                    <a:pt x="88" y="117"/>
                  </a:lnTo>
                  <a:lnTo>
                    <a:pt x="94" y="114"/>
                  </a:lnTo>
                  <a:lnTo>
                    <a:pt x="97" y="114"/>
                  </a:lnTo>
                  <a:lnTo>
                    <a:pt x="97" y="111"/>
                  </a:lnTo>
                  <a:lnTo>
                    <a:pt x="100" y="108"/>
                  </a:lnTo>
                  <a:lnTo>
                    <a:pt x="94" y="106"/>
                  </a:lnTo>
                  <a:lnTo>
                    <a:pt x="94" y="100"/>
                  </a:lnTo>
                  <a:lnTo>
                    <a:pt x="91" y="100"/>
                  </a:lnTo>
                  <a:lnTo>
                    <a:pt x="85" y="94"/>
                  </a:lnTo>
                  <a:lnTo>
                    <a:pt x="85" y="88"/>
                  </a:lnTo>
                  <a:lnTo>
                    <a:pt x="80" y="86"/>
                  </a:lnTo>
                  <a:lnTo>
                    <a:pt x="80" y="83"/>
                  </a:lnTo>
                  <a:lnTo>
                    <a:pt x="80" y="80"/>
                  </a:lnTo>
                  <a:lnTo>
                    <a:pt x="83" y="83"/>
                  </a:lnTo>
                  <a:lnTo>
                    <a:pt x="85" y="80"/>
                  </a:lnTo>
                  <a:lnTo>
                    <a:pt x="91" y="77"/>
                  </a:lnTo>
                  <a:lnTo>
                    <a:pt x="94" y="77"/>
                  </a:lnTo>
                  <a:lnTo>
                    <a:pt x="102" y="74"/>
                  </a:lnTo>
                  <a:lnTo>
                    <a:pt x="105" y="71"/>
                  </a:lnTo>
                  <a:lnTo>
                    <a:pt x="105" y="69"/>
                  </a:lnTo>
                  <a:lnTo>
                    <a:pt x="108" y="69"/>
                  </a:lnTo>
                  <a:lnTo>
                    <a:pt x="114" y="71"/>
                  </a:lnTo>
                  <a:lnTo>
                    <a:pt x="114" y="69"/>
                  </a:lnTo>
                  <a:lnTo>
                    <a:pt x="117" y="66"/>
                  </a:lnTo>
                  <a:lnTo>
                    <a:pt x="117" y="63"/>
                  </a:lnTo>
                  <a:lnTo>
                    <a:pt x="114" y="60"/>
                  </a:lnTo>
                  <a:lnTo>
                    <a:pt x="111" y="54"/>
                  </a:lnTo>
                  <a:lnTo>
                    <a:pt x="114" y="52"/>
                  </a:lnTo>
                  <a:lnTo>
                    <a:pt x="111" y="46"/>
                  </a:lnTo>
                  <a:lnTo>
                    <a:pt x="111" y="43"/>
                  </a:lnTo>
                  <a:lnTo>
                    <a:pt x="105" y="37"/>
                  </a:lnTo>
                  <a:lnTo>
                    <a:pt x="108" y="29"/>
                  </a:lnTo>
                  <a:lnTo>
                    <a:pt x="108" y="23"/>
                  </a:lnTo>
                  <a:lnTo>
                    <a:pt x="105" y="23"/>
                  </a:lnTo>
                  <a:lnTo>
                    <a:pt x="102" y="23"/>
                  </a:lnTo>
                  <a:lnTo>
                    <a:pt x="97" y="20"/>
                  </a:lnTo>
                  <a:lnTo>
                    <a:pt x="100" y="20"/>
                  </a:lnTo>
                  <a:lnTo>
                    <a:pt x="100" y="17"/>
                  </a:lnTo>
                  <a:lnTo>
                    <a:pt x="97" y="17"/>
                  </a:lnTo>
                  <a:lnTo>
                    <a:pt x="94" y="15"/>
                  </a:lnTo>
                  <a:lnTo>
                    <a:pt x="91" y="15"/>
                  </a:lnTo>
                  <a:lnTo>
                    <a:pt x="91" y="12"/>
                  </a:lnTo>
                  <a:lnTo>
                    <a:pt x="88" y="12"/>
                  </a:lnTo>
                  <a:lnTo>
                    <a:pt x="85" y="12"/>
                  </a:lnTo>
                  <a:lnTo>
                    <a:pt x="83" y="15"/>
                  </a:lnTo>
                  <a:lnTo>
                    <a:pt x="83" y="12"/>
                  </a:lnTo>
                  <a:lnTo>
                    <a:pt x="85" y="12"/>
                  </a:lnTo>
                  <a:lnTo>
                    <a:pt x="83" y="12"/>
                  </a:lnTo>
                  <a:lnTo>
                    <a:pt x="80" y="15"/>
                  </a:lnTo>
                  <a:lnTo>
                    <a:pt x="77" y="15"/>
                  </a:lnTo>
                  <a:lnTo>
                    <a:pt x="71" y="17"/>
                  </a:lnTo>
                  <a:lnTo>
                    <a:pt x="68" y="17"/>
                  </a:lnTo>
                  <a:lnTo>
                    <a:pt x="71" y="20"/>
                  </a:lnTo>
                  <a:lnTo>
                    <a:pt x="65" y="17"/>
                  </a:lnTo>
                  <a:lnTo>
                    <a:pt x="63" y="20"/>
                  </a:lnTo>
                  <a:lnTo>
                    <a:pt x="60" y="20"/>
                  </a:lnTo>
                  <a:lnTo>
                    <a:pt x="60" y="17"/>
                  </a:lnTo>
                  <a:lnTo>
                    <a:pt x="63" y="17"/>
                  </a:lnTo>
                  <a:lnTo>
                    <a:pt x="63" y="15"/>
                  </a:lnTo>
                  <a:lnTo>
                    <a:pt x="65" y="12"/>
                  </a:lnTo>
                  <a:lnTo>
                    <a:pt x="60" y="12"/>
                  </a:lnTo>
                  <a:lnTo>
                    <a:pt x="60" y="15"/>
                  </a:lnTo>
                  <a:lnTo>
                    <a:pt x="57" y="12"/>
                  </a:lnTo>
                  <a:lnTo>
                    <a:pt x="54" y="12"/>
                  </a:lnTo>
                  <a:lnTo>
                    <a:pt x="51" y="12"/>
                  </a:lnTo>
                  <a:lnTo>
                    <a:pt x="48" y="9"/>
                  </a:lnTo>
                  <a:lnTo>
                    <a:pt x="51" y="9"/>
                  </a:lnTo>
                  <a:lnTo>
                    <a:pt x="51" y="6"/>
                  </a:lnTo>
                  <a:lnTo>
                    <a:pt x="48" y="6"/>
                  </a:lnTo>
                  <a:lnTo>
                    <a:pt x="46" y="3"/>
                  </a:lnTo>
                  <a:lnTo>
                    <a:pt x="43" y="6"/>
                  </a:lnTo>
                  <a:lnTo>
                    <a:pt x="43" y="3"/>
                  </a:lnTo>
                  <a:lnTo>
                    <a:pt x="40" y="6"/>
                  </a:lnTo>
                  <a:lnTo>
                    <a:pt x="34" y="3"/>
                  </a:lnTo>
                  <a:lnTo>
                    <a:pt x="31" y="3"/>
                  </a:lnTo>
                  <a:lnTo>
                    <a:pt x="31" y="0"/>
                  </a:lnTo>
                  <a:lnTo>
                    <a:pt x="29" y="3"/>
                  </a:lnTo>
                  <a:lnTo>
                    <a:pt x="31" y="6"/>
                  </a:lnTo>
                  <a:lnTo>
                    <a:pt x="31" y="3"/>
                  </a:lnTo>
                  <a:lnTo>
                    <a:pt x="31" y="6"/>
                  </a:lnTo>
                  <a:lnTo>
                    <a:pt x="34" y="3"/>
                  </a:lnTo>
                  <a:lnTo>
                    <a:pt x="34" y="6"/>
                  </a:lnTo>
                  <a:lnTo>
                    <a:pt x="37" y="6"/>
                  </a:lnTo>
                  <a:lnTo>
                    <a:pt x="37" y="9"/>
                  </a:lnTo>
                  <a:lnTo>
                    <a:pt x="40" y="9"/>
                  </a:lnTo>
                  <a:lnTo>
                    <a:pt x="37" y="12"/>
                  </a:lnTo>
                  <a:lnTo>
                    <a:pt x="34" y="12"/>
                  </a:lnTo>
                  <a:lnTo>
                    <a:pt x="34" y="15"/>
                  </a:lnTo>
                  <a:lnTo>
                    <a:pt x="37" y="15"/>
                  </a:lnTo>
                  <a:lnTo>
                    <a:pt x="37" y="12"/>
                  </a:lnTo>
                  <a:lnTo>
                    <a:pt x="37" y="15"/>
                  </a:lnTo>
                  <a:lnTo>
                    <a:pt x="37" y="17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17"/>
                  </a:lnTo>
                  <a:lnTo>
                    <a:pt x="37" y="20"/>
                  </a:lnTo>
                  <a:lnTo>
                    <a:pt x="40" y="20"/>
                  </a:lnTo>
                  <a:lnTo>
                    <a:pt x="43" y="23"/>
                  </a:lnTo>
                  <a:lnTo>
                    <a:pt x="46" y="23"/>
                  </a:lnTo>
                  <a:lnTo>
                    <a:pt x="46" y="26"/>
                  </a:lnTo>
                  <a:lnTo>
                    <a:pt x="48" y="26"/>
                  </a:lnTo>
                  <a:lnTo>
                    <a:pt x="51" y="29"/>
                  </a:lnTo>
                  <a:lnTo>
                    <a:pt x="48" y="29"/>
                  </a:lnTo>
                  <a:lnTo>
                    <a:pt x="46" y="23"/>
                  </a:lnTo>
                  <a:lnTo>
                    <a:pt x="43" y="23"/>
                  </a:lnTo>
                  <a:lnTo>
                    <a:pt x="40" y="23"/>
                  </a:lnTo>
                  <a:lnTo>
                    <a:pt x="34" y="20"/>
                  </a:lnTo>
                  <a:lnTo>
                    <a:pt x="31" y="23"/>
                  </a:lnTo>
                  <a:lnTo>
                    <a:pt x="31" y="26"/>
                  </a:lnTo>
                  <a:lnTo>
                    <a:pt x="31" y="29"/>
                  </a:lnTo>
                  <a:lnTo>
                    <a:pt x="34" y="29"/>
                  </a:lnTo>
                  <a:lnTo>
                    <a:pt x="31" y="29"/>
                  </a:lnTo>
                  <a:lnTo>
                    <a:pt x="31" y="26"/>
                  </a:lnTo>
                  <a:lnTo>
                    <a:pt x="29" y="26"/>
                  </a:lnTo>
                  <a:lnTo>
                    <a:pt x="31" y="29"/>
                  </a:lnTo>
                  <a:lnTo>
                    <a:pt x="29" y="29"/>
                  </a:lnTo>
                  <a:lnTo>
                    <a:pt x="26" y="26"/>
                  </a:lnTo>
                  <a:lnTo>
                    <a:pt x="26" y="23"/>
                  </a:lnTo>
                  <a:lnTo>
                    <a:pt x="17" y="26"/>
                  </a:lnTo>
                  <a:lnTo>
                    <a:pt x="14" y="26"/>
                  </a:lnTo>
                  <a:lnTo>
                    <a:pt x="14" y="29"/>
                  </a:lnTo>
                  <a:lnTo>
                    <a:pt x="14" y="32"/>
                  </a:lnTo>
                  <a:lnTo>
                    <a:pt x="17" y="29"/>
                  </a:lnTo>
                  <a:lnTo>
                    <a:pt x="20" y="32"/>
                  </a:lnTo>
                  <a:lnTo>
                    <a:pt x="20" y="34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17" y="32"/>
                  </a:lnTo>
                  <a:close/>
                </a:path>
              </a:pathLst>
            </a:custGeom>
            <a:solidFill>
              <a:srgbClr val="177DC6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21" name="Freeform 2738">
              <a:extLst>
                <a:ext uri="{FF2B5EF4-FFF2-40B4-BE49-F238E27FC236}">
                  <a16:creationId xmlns:a16="http://schemas.microsoft.com/office/drawing/2014/main" id="{C22AFEC3-3F46-9149-846D-31BF50581B08}"/>
                </a:ext>
              </a:extLst>
            </p:cNvPr>
            <p:cNvSpPr>
              <a:spLocks/>
            </p:cNvSpPr>
            <p:nvPr/>
          </p:nvSpPr>
          <p:spPr bwMode="gray">
            <a:xfrm>
              <a:off x="4074263" y="1466947"/>
              <a:ext cx="16599" cy="16598"/>
            </a:xfrm>
            <a:custGeom>
              <a:avLst/>
              <a:gdLst>
                <a:gd name="T0" fmla="*/ 8 w 8"/>
                <a:gd name="T1" fmla="*/ 8 h 8"/>
                <a:gd name="T2" fmla="*/ 8 w 8"/>
                <a:gd name="T3" fmla="*/ 5 h 8"/>
                <a:gd name="T4" fmla="*/ 5 w 8"/>
                <a:gd name="T5" fmla="*/ 5 h 8"/>
                <a:gd name="T6" fmla="*/ 2 w 8"/>
                <a:gd name="T7" fmla="*/ 5 h 8"/>
                <a:gd name="T8" fmla="*/ 2 w 8"/>
                <a:gd name="T9" fmla="*/ 2 h 8"/>
                <a:gd name="T10" fmla="*/ 0 w 8"/>
                <a:gd name="T11" fmla="*/ 2 h 8"/>
                <a:gd name="T12" fmla="*/ 0 w 8"/>
                <a:gd name="T13" fmla="*/ 0 h 8"/>
                <a:gd name="T14" fmla="*/ 2 w 8"/>
                <a:gd name="T15" fmla="*/ 2 h 8"/>
                <a:gd name="T16" fmla="*/ 5 w 8"/>
                <a:gd name="T17" fmla="*/ 5 h 8"/>
                <a:gd name="T18" fmla="*/ 8 w 8"/>
                <a:gd name="T19" fmla="*/ 5 h 8"/>
                <a:gd name="T20" fmla="*/ 8 w 8"/>
                <a:gd name="T2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8" y="5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2"/>
                  </a:lnTo>
                  <a:lnTo>
                    <a:pt x="5" y="5"/>
                  </a:lnTo>
                  <a:lnTo>
                    <a:pt x="8" y="5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22" name="Freeform 2739">
              <a:extLst>
                <a:ext uri="{FF2B5EF4-FFF2-40B4-BE49-F238E27FC236}">
                  <a16:creationId xmlns:a16="http://schemas.microsoft.com/office/drawing/2014/main" id="{AE9489A9-3E68-3D2D-9790-512F91EE08FC}"/>
                </a:ext>
              </a:extLst>
            </p:cNvPr>
            <p:cNvSpPr>
              <a:spLocks/>
            </p:cNvSpPr>
            <p:nvPr/>
          </p:nvSpPr>
          <p:spPr bwMode="gray">
            <a:xfrm>
              <a:off x="4055589" y="1448274"/>
              <a:ext cx="12450" cy="18673"/>
            </a:xfrm>
            <a:custGeom>
              <a:avLst/>
              <a:gdLst>
                <a:gd name="T0" fmla="*/ 0 w 6"/>
                <a:gd name="T1" fmla="*/ 6 h 9"/>
                <a:gd name="T2" fmla="*/ 3 w 6"/>
                <a:gd name="T3" fmla="*/ 9 h 9"/>
                <a:gd name="T4" fmla="*/ 3 w 6"/>
                <a:gd name="T5" fmla="*/ 6 h 9"/>
                <a:gd name="T6" fmla="*/ 6 w 6"/>
                <a:gd name="T7" fmla="*/ 6 h 9"/>
                <a:gd name="T8" fmla="*/ 6 w 6"/>
                <a:gd name="T9" fmla="*/ 3 h 9"/>
                <a:gd name="T10" fmla="*/ 3 w 6"/>
                <a:gd name="T11" fmla="*/ 3 h 9"/>
                <a:gd name="T12" fmla="*/ 3 w 6"/>
                <a:gd name="T13" fmla="*/ 0 h 9"/>
                <a:gd name="T14" fmla="*/ 0 w 6"/>
                <a:gd name="T15" fmla="*/ 0 h 9"/>
                <a:gd name="T16" fmla="*/ 0 w 6"/>
                <a:gd name="T17" fmla="*/ 3 h 9"/>
                <a:gd name="T18" fmla="*/ 3 w 6"/>
                <a:gd name="T19" fmla="*/ 3 h 9"/>
                <a:gd name="T20" fmla="*/ 3 w 6"/>
                <a:gd name="T21" fmla="*/ 6 h 9"/>
                <a:gd name="T22" fmla="*/ 0 w 6"/>
                <a:gd name="T23" fmla="*/ 3 h 9"/>
                <a:gd name="T24" fmla="*/ 0 w 6"/>
                <a:gd name="T25" fmla="*/ 3 h 9"/>
                <a:gd name="T26" fmla="*/ 0 w 6"/>
                <a:gd name="T2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9">
                  <a:moveTo>
                    <a:pt x="0" y="6"/>
                  </a:moveTo>
                  <a:lnTo>
                    <a:pt x="3" y="9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23" name="Freeform 2740">
              <a:extLst>
                <a:ext uri="{FF2B5EF4-FFF2-40B4-BE49-F238E27FC236}">
                  <a16:creationId xmlns:a16="http://schemas.microsoft.com/office/drawing/2014/main" id="{08696D6A-9712-1FFB-38D8-E51FC85E1F89}"/>
                </a:ext>
              </a:extLst>
            </p:cNvPr>
            <p:cNvSpPr>
              <a:spLocks/>
            </p:cNvSpPr>
            <p:nvPr/>
          </p:nvSpPr>
          <p:spPr bwMode="gray">
            <a:xfrm>
              <a:off x="3997490" y="1454498"/>
              <a:ext cx="4150" cy="6224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3 h 3"/>
                <a:gd name="T4" fmla="*/ 0 w 2"/>
                <a:gd name="T5" fmla="*/ 0 h 3"/>
                <a:gd name="T6" fmla="*/ 2 w 2"/>
                <a:gd name="T7" fmla="*/ 0 h 3"/>
                <a:gd name="T8" fmla="*/ 2 w 2"/>
                <a:gd name="T9" fmla="*/ 0 h 3"/>
                <a:gd name="T10" fmla="*/ 2 w 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24" name="Freeform 2741">
              <a:extLst>
                <a:ext uri="{FF2B5EF4-FFF2-40B4-BE49-F238E27FC236}">
                  <a16:creationId xmlns:a16="http://schemas.microsoft.com/office/drawing/2014/main" id="{5156BE26-E8ED-DF16-09D8-B5890DE87137}"/>
                </a:ext>
              </a:extLst>
            </p:cNvPr>
            <p:cNvSpPr>
              <a:spLocks/>
            </p:cNvSpPr>
            <p:nvPr/>
          </p:nvSpPr>
          <p:spPr bwMode="gray">
            <a:xfrm>
              <a:off x="3920717" y="1359058"/>
              <a:ext cx="76773" cy="89216"/>
            </a:xfrm>
            <a:custGeom>
              <a:avLst/>
              <a:gdLst>
                <a:gd name="T0" fmla="*/ 20 w 37"/>
                <a:gd name="T1" fmla="*/ 40 h 43"/>
                <a:gd name="T2" fmla="*/ 17 w 37"/>
                <a:gd name="T3" fmla="*/ 37 h 43"/>
                <a:gd name="T4" fmla="*/ 20 w 37"/>
                <a:gd name="T5" fmla="*/ 35 h 43"/>
                <a:gd name="T6" fmla="*/ 22 w 37"/>
                <a:gd name="T7" fmla="*/ 29 h 43"/>
                <a:gd name="T8" fmla="*/ 22 w 37"/>
                <a:gd name="T9" fmla="*/ 26 h 43"/>
                <a:gd name="T10" fmla="*/ 22 w 37"/>
                <a:gd name="T11" fmla="*/ 23 h 43"/>
                <a:gd name="T12" fmla="*/ 25 w 37"/>
                <a:gd name="T13" fmla="*/ 26 h 43"/>
                <a:gd name="T14" fmla="*/ 22 w 37"/>
                <a:gd name="T15" fmla="*/ 23 h 43"/>
                <a:gd name="T16" fmla="*/ 28 w 37"/>
                <a:gd name="T17" fmla="*/ 23 h 43"/>
                <a:gd name="T18" fmla="*/ 28 w 37"/>
                <a:gd name="T19" fmla="*/ 17 h 43"/>
                <a:gd name="T20" fmla="*/ 28 w 37"/>
                <a:gd name="T21" fmla="*/ 17 h 43"/>
                <a:gd name="T22" fmla="*/ 34 w 37"/>
                <a:gd name="T23" fmla="*/ 17 h 43"/>
                <a:gd name="T24" fmla="*/ 37 w 37"/>
                <a:gd name="T25" fmla="*/ 12 h 43"/>
                <a:gd name="T26" fmla="*/ 31 w 37"/>
                <a:gd name="T27" fmla="*/ 12 h 43"/>
                <a:gd name="T28" fmla="*/ 25 w 37"/>
                <a:gd name="T29" fmla="*/ 12 h 43"/>
                <a:gd name="T30" fmla="*/ 25 w 37"/>
                <a:gd name="T31" fmla="*/ 9 h 43"/>
                <a:gd name="T32" fmla="*/ 28 w 37"/>
                <a:gd name="T33" fmla="*/ 6 h 43"/>
                <a:gd name="T34" fmla="*/ 25 w 37"/>
                <a:gd name="T35" fmla="*/ 0 h 43"/>
                <a:gd name="T36" fmla="*/ 20 w 37"/>
                <a:gd name="T37" fmla="*/ 3 h 43"/>
                <a:gd name="T38" fmla="*/ 14 w 37"/>
                <a:gd name="T39" fmla="*/ 3 h 43"/>
                <a:gd name="T40" fmla="*/ 17 w 37"/>
                <a:gd name="T41" fmla="*/ 9 h 43"/>
                <a:gd name="T42" fmla="*/ 14 w 37"/>
                <a:gd name="T43" fmla="*/ 9 h 43"/>
                <a:gd name="T44" fmla="*/ 11 w 37"/>
                <a:gd name="T45" fmla="*/ 6 h 43"/>
                <a:gd name="T46" fmla="*/ 8 w 37"/>
                <a:gd name="T47" fmla="*/ 12 h 43"/>
                <a:gd name="T48" fmla="*/ 5 w 37"/>
                <a:gd name="T49" fmla="*/ 12 h 43"/>
                <a:gd name="T50" fmla="*/ 0 w 37"/>
                <a:gd name="T51" fmla="*/ 9 h 43"/>
                <a:gd name="T52" fmla="*/ 3 w 37"/>
                <a:gd name="T53" fmla="*/ 15 h 43"/>
                <a:gd name="T54" fmla="*/ 3 w 37"/>
                <a:gd name="T55" fmla="*/ 20 h 43"/>
                <a:gd name="T56" fmla="*/ 3 w 37"/>
                <a:gd name="T57" fmla="*/ 20 h 43"/>
                <a:gd name="T58" fmla="*/ 0 w 37"/>
                <a:gd name="T59" fmla="*/ 23 h 43"/>
                <a:gd name="T60" fmla="*/ 0 w 37"/>
                <a:gd name="T61" fmla="*/ 20 h 43"/>
                <a:gd name="T62" fmla="*/ 3 w 37"/>
                <a:gd name="T63" fmla="*/ 29 h 43"/>
                <a:gd name="T64" fmla="*/ 5 w 37"/>
                <a:gd name="T65" fmla="*/ 26 h 43"/>
                <a:gd name="T66" fmla="*/ 8 w 37"/>
                <a:gd name="T67" fmla="*/ 29 h 43"/>
                <a:gd name="T68" fmla="*/ 8 w 37"/>
                <a:gd name="T69" fmla="*/ 35 h 43"/>
                <a:gd name="T70" fmla="*/ 8 w 37"/>
                <a:gd name="T71" fmla="*/ 40 h 43"/>
                <a:gd name="T72" fmla="*/ 17 w 37"/>
                <a:gd name="T73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" h="43">
                  <a:moveTo>
                    <a:pt x="17" y="40"/>
                  </a:moveTo>
                  <a:lnTo>
                    <a:pt x="20" y="40"/>
                  </a:lnTo>
                  <a:lnTo>
                    <a:pt x="20" y="37"/>
                  </a:lnTo>
                  <a:lnTo>
                    <a:pt x="17" y="37"/>
                  </a:lnTo>
                  <a:lnTo>
                    <a:pt x="17" y="35"/>
                  </a:lnTo>
                  <a:lnTo>
                    <a:pt x="20" y="35"/>
                  </a:lnTo>
                  <a:lnTo>
                    <a:pt x="20" y="32"/>
                  </a:lnTo>
                  <a:lnTo>
                    <a:pt x="22" y="29"/>
                  </a:lnTo>
                  <a:lnTo>
                    <a:pt x="20" y="29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2" y="23"/>
                  </a:lnTo>
                  <a:lnTo>
                    <a:pt x="22" y="26"/>
                  </a:lnTo>
                  <a:lnTo>
                    <a:pt x="25" y="26"/>
                  </a:lnTo>
                  <a:lnTo>
                    <a:pt x="25" y="23"/>
                  </a:lnTo>
                  <a:lnTo>
                    <a:pt x="22" y="23"/>
                  </a:lnTo>
                  <a:lnTo>
                    <a:pt x="25" y="20"/>
                  </a:lnTo>
                  <a:lnTo>
                    <a:pt x="28" y="23"/>
                  </a:lnTo>
                  <a:lnTo>
                    <a:pt x="28" y="20"/>
                  </a:lnTo>
                  <a:lnTo>
                    <a:pt x="28" y="17"/>
                  </a:lnTo>
                  <a:lnTo>
                    <a:pt x="31" y="15"/>
                  </a:lnTo>
                  <a:lnTo>
                    <a:pt x="28" y="17"/>
                  </a:lnTo>
                  <a:lnTo>
                    <a:pt x="31" y="17"/>
                  </a:lnTo>
                  <a:lnTo>
                    <a:pt x="34" y="17"/>
                  </a:lnTo>
                  <a:lnTo>
                    <a:pt x="37" y="15"/>
                  </a:lnTo>
                  <a:lnTo>
                    <a:pt x="37" y="12"/>
                  </a:lnTo>
                  <a:lnTo>
                    <a:pt x="34" y="12"/>
                  </a:lnTo>
                  <a:lnTo>
                    <a:pt x="31" y="12"/>
                  </a:lnTo>
                  <a:lnTo>
                    <a:pt x="28" y="12"/>
                  </a:lnTo>
                  <a:lnTo>
                    <a:pt x="25" y="12"/>
                  </a:lnTo>
                  <a:lnTo>
                    <a:pt x="28" y="9"/>
                  </a:lnTo>
                  <a:lnTo>
                    <a:pt x="25" y="9"/>
                  </a:lnTo>
                  <a:lnTo>
                    <a:pt x="28" y="9"/>
                  </a:lnTo>
                  <a:lnTo>
                    <a:pt x="28" y="6"/>
                  </a:lnTo>
                  <a:lnTo>
                    <a:pt x="28" y="3"/>
                  </a:lnTo>
                  <a:lnTo>
                    <a:pt x="25" y="0"/>
                  </a:lnTo>
                  <a:lnTo>
                    <a:pt x="22" y="3"/>
                  </a:lnTo>
                  <a:lnTo>
                    <a:pt x="20" y="3"/>
                  </a:lnTo>
                  <a:lnTo>
                    <a:pt x="17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7" y="9"/>
                  </a:lnTo>
                  <a:lnTo>
                    <a:pt x="17" y="12"/>
                  </a:lnTo>
                  <a:lnTo>
                    <a:pt x="14" y="9"/>
                  </a:lnTo>
                  <a:lnTo>
                    <a:pt x="14" y="6"/>
                  </a:lnTo>
                  <a:lnTo>
                    <a:pt x="11" y="6"/>
                  </a:lnTo>
                  <a:lnTo>
                    <a:pt x="8" y="9"/>
                  </a:lnTo>
                  <a:lnTo>
                    <a:pt x="8" y="12"/>
                  </a:lnTo>
                  <a:lnTo>
                    <a:pt x="5" y="9"/>
                  </a:lnTo>
                  <a:lnTo>
                    <a:pt x="5" y="12"/>
                  </a:lnTo>
                  <a:lnTo>
                    <a:pt x="3" y="9"/>
                  </a:lnTo>
                  <a:lnTo>
                    <a:pt x="0" y="9"/>
                  </a:lnTo>
                  <a:lnTo>
                    <a:pt x="3" y="12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3" y="20"/>
                  </a:lnTo>
                  <a:lnTo>
                    <a:pt x="3" y="17"/>
                  </a:lnTo>
                  <a:lnTo>
                    <a:pt x="3" y="20"/>
                  </a:lnTo>
                  <a:lnTo>
                    <a:pt x="3" y="23"/>
                  </a:lnTo>
                  <a:lnTo>
                    <a:pt x="0" y="23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5" y="29"/>
                  </a:lnTo>
                  <a:lnTo>
                    <a:pt x="8" y="29"/>
                  </a:lnTo>
                  <a:lnTo>
                    <a:pt x="8" y="32"/>
                  </a:lnTo>
                  <a:lnTo>
                    <a:pt x="8" y="35"/>
                  </a:lnTo>
                  <a:lnTo>
                    <a:pt x="8" y="37"/>
                  </a:lnTo>
                  <a:lnTo>
                    <a:pt x="8" y="40"/>
                  </a:lnTo>
                  <a:lnTo>
                    <a:pt x="14" y="43"/>
                  </a:lnTo>
                  <a:lnTo>
                    <a:pt x="17" y="40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25" name="Freeform 2742">
              <a:extLst>
                <a:ext uri="{FF2B5EF4-FFF2-40B4-BE49-F238E27FC236}">
                  <a16:creationId xmlns:a16="http://schemas.microsoft.com/office/drawing/2014/main" id="{34E6856A-C97B-82E0-6059-23E3B3020614}"/>
                </a:ext>
              </a:extLst>
            </p:cNvPr>
            <p:cNvSpPr>
              <a:spLocks/>
            </p:cNvSpPr>
            <p:nvPr/>
          </p:nvSpPr>
          <p:spPr bwMode="gray">
            <a:xfrm>
              <a:off x="4084638" y="1442049"/>
              <a:ext cx="265592" cy="201256"/>
            </a:xfrm>
            <a:custGeom>
              <a:avLst/>
              <a:gdLst>
                <a:gd name="T0" fmla="*/ 100 w 128"/>
                <a:gd name="T1" fmla="*/ 94 h 97"/>
                <a:gd name="T2" fmla="*/ 91 w 128"/>
                <a:gd name="T3" fmla="*/ 91 h 97"/>
                <a:gd name="T4" fmla="*/ 80 w 128"/>
                <a:gd name="T5" fmla="*/ 91 h 97"/>
                <a:gd name="T6" fmla="*/ 71 w 128"/>
                <a:gd name="T7" fmla="*/ 94 h 97"/>
                <a:gd name="T8" fmla="*/ 68 w 128"/>
                <a:gd name="T9" fmla="*/ 91 h 97"/>
                <a:gd name="T10" fmla="*/ 60 w 128"/>
                <a:gd name="T11" fmla="*/ 91 h 97"/>
                <a:gd name="T12" fmla="*/ 54 w 128"/>
                <a:gd name="T13" fmla="*/ 85 h 97"/>
                <a:gd name="T14" fmla="*/ 49 w 128"/>
                <a:gd name="T15" fmla="*/ 83 h 97"/>
                <a:gd name="T16" fmla="*/ 37 w 128"/>
                <a:gd name="T17" fmla="*/ 77 h 97"/>
                <a:gd name="T18" fmla="*/ 34 w 128"/>
                <a:gd name="T19" fmla="*/ 80 h 97"/>
                <a:gd name="T20" fmla="*/ 29 w 128"/>
                <a:gd name="T21" fmla="*/ 77 h 97"/>
                <a:gd name="T22" fmla="*/ 23 w 128"/>
                <a:gd name="T23" fmla="*/ 74 h 97"/>
                <a:gd name="T24" fmla="*/ 17 w 128"/>
                <a:gd name="T25" fmla="*/ 74 h 97"/>
                <a:gd name="T26" fmla="*/ 14 w 128"/>
                <a:gd name="T27" fmla="*/ 66 h 97"/>
                <a:gd name="T28" fmla="*/ 9 w 128"/>
                <a:gd name="T29" fmla="*/ 68 h 97"/>
                <a:gd name="T30" fmla="*/ 9 w 128"/>
                <a:gd name="T31" fmla="*/ 68 h 97"/>
                <a:gd name="T32" fmla="*/ 12 w 128"/>
                <a:gd name="T33" fmla="*/ 63 h 97"/>
                <a:gd name="T34" fmla="*/ 9 w 128"/>
                <a:gd name="T35" fmla="*/ 57 h 97"/>
                <a:gd name="T36" fmla="*/ 9 w 128"/>
                <a:gd name="T37" fmla="*/ 49 h 97"/>
                <a:gd name="T38" fmla="*/ 6 w 128"/>
                <a:gd name="T39" fmla="*/ 40 h 97"/>
                <a:gd name="T40" fmla="*/ 3 w 128"/>
                <a:gd name="T41" fmla="*/ 26 h 97"/>
                <a:gd name="T42" fmla="*/ 6 w 128"/>
                <a:gd name="T43" fmla="*/ 20 h 97"/>
                <a:gd name="T44" fmla="*/ 3 w 128"/>
                <a:gd name="T45" fmla="*/ 17 h 97"/>
                <a:gd name="T46" fmla="*/ 9 w 128"/>
                <a:gd name="T47" fmla="*/ 14 h 97"/>
                <a:gd name="T48" fmla="*/ 23 w 128"/>
                <a:gd name="T49" fmla="*/ 12 h 97"/>
                <a:gd name="T50" fmla="*/ 29 w 128"/>
                <a:gd name="T51" fmla="*/ 6 h 97"/>
                <a:gd name="T52" fmla="*/ 37 w 128"/>
                <a:gd name="T53" fmla="*/ 3 h 97"/>
                <a:gd name="T54" fmla="*/ 49 w 128"/>
                <a:gd name="T55" fmla="*/ 0 h 97"/>
                <a:gd name="T56" fmla="*/ 57 w 128"/>
                <a:gd name="T57" fmla="*/ 3 h 97"/>
                <a:gd name="T58" fmla="*/ 60 w 128"/>
                <a:gd name="T59" fmla="*/ 6 h 97"/>
                <a:gd name="T60" fmla="*/ 57 w 128"/>
                <a:gd name="T61" fmla="*/ 3 h 97"/>
                <a:gd name="T62" fmla="*/ 54 w 128"/>
                <a:gd name="T63" fmla="*/ 3 h 97"/>
                <a:gd name="T64" fmla="*/ 60 w 128"/>
                <a:gd name="T65" fmla="*/ 9 h 97"/>
                <a:gd name="T66" fmla="*/ 66 w 128"/>
                <a:gd name="T67" fmla="*/ 9 h 97"/>
                <a:gd name="T68" fmla="*/ 71 w 128"/>
                <a:gd name="T69" fmla="*/ 3 h 97"/>
                <a:gd name="T70" fmla="*/ 68 w 128"/>
                <a:gd name="T71" fmla="*/ 6 h 97"/>
                <a:gd name="T72" fmla="*/ 66 w 128"/>
                <a:gd name="T73" fmla="*/ 12 h 97"/>
                <a:gd name="T74" fmla="*/ 68 w 128"/>
                <a:gd name="T75" fmla="*/ 9 h 97"/>
                <a:gd name="T76" fmla="*/ 91 w 128"/>
                <a:gd name="T77" fmla="*/ 9 h 97"/>
                <a:gd name="T78" fmla="*/ 111 w 128"/>
                <a:gd name="T79" fmla="*/ 9 h 97"/>
                <a:gd name="T80" fmla="*/ 117 w 128"/>
                <a:gd name="T81" fmla="*/ 12 h 97"/>
                <a:gd name="T82" fmla="*/ 122 w 128"/>
                <a:gd name="T83" fmla="*/ 20 h 97"/>
                <a:gd name="T84" fmla="*/ 125 w 128"/>
                <a:gd name="T85" fmla="*/ 29 h 97"/>
                <a:gd name="T86" fmla="*/ 125 w 128"/>
                <a:gd name="T87" fmla="*/ 34 h 97"/>
                <a:gd name="T88" fmla="*/ 117 w 128"/>
                <a:gd name="T89" fmla="*/ 40 h 97"/>
                <a:gd name="T90" fmla="*/ 122 w 128"/>
                <a:gd name="T91" fmla="*/ 49 h 97"/>
                <a:gd name="T92" fmla="*/ 122 w 128"/>
                <a:gd name="T93" fmla="*/ 60 h 97"/>
                <a:gd name="T94" fmla="*/ 128 w 128"/>
                <a:gd name="T95" fmla="*/ 68 h 97"/>
                <a:gd name="T96" fmla="*/ 125 w 128"/>
                <a:gd name="T97" fmla="*/ 80 h 97"/>
                <a:gd name="T98" fmla="*/ 108 w 128"/>
                <a:gd name="T99" fmla="*/ 9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8" h="97">
                  <a:moveTo>
                    <a:pt x="105" y="97"/>
                  </a:moveTo>
                  <a:lnTo>
                    <a:pt x="100" y="94"/>
                  </a:lnTo>
                  <a:lnTo>
                    <a:pt x="97" y="91"/>
                  </a:lnTo>
                  <a:lnTo>
                    <a:pt x="91" y="91"/>
                  </a:lnTo>
                  <a:lnTo>
                    <a:pt x="88" y="94"/>
                  </a:lnTo>
                  <a:lnTo>
                    <a:pt x="80" y="91"/>
                  </a:lnTo>
                  <a:lnTo>
                    <a:pt x="74" y="94"/>
                  </a:lnTo>
                  <a:lnTo>
                    <a:pt x="71" y="94"/>
                  </a:lnTo>
                  <a:lnTo>
                    <a:pt x="68" y="88"/>
                  </a:lnTo>
                  <a:lnTo>
                    <a:pt x="68" y="91"/>
                  </a:lnTo>
                  <a:lnTo>
                    <a:pt x="63" y="94"/>
                  </a:lnTo>
                  <a:lnTo>
                    <a:pt x="60" y="91"/>
                  </a:lnTo>
                  <a:lnTo>
                    <a:pt x="54" y="88"/>
                  </a:lnTo>
                  <a:lnTo>
                    <a:pt x="54" y="85"/>
                  </a:lnTo>
                  <a:lnTo>
                    <a:pt x="51" y="83"/>
                  </a:lnTo>
                  <a:lnTo>
                    <a:pt x="49" y="83"/>
                  </a:lnTo>
                  <a:lnTo>
                    <a:pt x="46" y="77"/>
                  </a:lnTo>
                  <a:lnTo>
                    <a:pt x="37" y="77"/>
                  </a:lnTo>
                  <a:lnTo>
                    <a:pt x="34" y="77"/>
                  </a:lnTo>
                  <a:lnTo>
                    <a:pt x="34" y="80"/>
                  </a:lnTo>
                  <a:lnTo>
                    <a:pt x="32" y="80"/>
                  </a:lnTo>
                  <a:lnTo>
                    <a:pt x="29" y="77"/>
                  </a:lnTo>
                  <a:lnTo>
                    <a:pt x="29" y="74"/>
                  </a:lnTo>
                  <a:lnTo>
                    <a:pt x="23" y="74"/>
                  </a:lnTo>
                  <a:lnTo>
                    <a:pt x="20" y="71"/>
                  </a:lnTo>
                  <a:lnTo>
                    <a:pt x="17" y="74"/>
                  </a:lnTo>
                  <a:lnTo>
                    <a:pt x="14" y="71"/>
                  </a:lnTo>
                  <a:lnTo>
                    <a:pt x="14" y="66"/>
                  </a:lnTo>
                  <a:lnTo>
                    <a:pt x="12" y="66"/>
                  </a:lnTo>
                  <a:lnTo>
                    <a:pt x="9" y="68"/>
                  </a:lnTo>
                  <a:lnTo>
                    <a:pt x="9" y="71"/>
                  </a:lnTo>
                  <a:lnTo>
                    <a:pt x="9" y="68"/>
                  </a:lnTo>
                  <a:lnTo>
                    <a:pt x="9" y="66"/>
                  </a:lnTo>
                  <a:lnTo>
                    <a:pt x="12" y="63"/>
                  </a:lnTo>
                  <a:lnTo>
                    <a:pt x="12" y="60"/>
                  </a:lnTo>
                  <a:lnTo>
                    <a:pt x="9" y="57"/>
                  </a:lnTo>
                  <a:lnTo>
                    <a:pt x="6" y="51"/>
                  </a:lnTo>
                  <a:lnTo>
                    <a:pt x="9" y="49"/>
                  </a:lnTo>
                  <a:lnTo>
                    <a:pt x="6" y="43"/>
                  </a:lnTo>
                  <a:lnTo>
                    <a:pt x="6" y="40"/>
                  </a:lnTo>
                  <a:lnTo>
                    <a:pt x="0" y="34"/>
                  </a:lnTo>
                  <a:lnTo>
                    <a:pt x="3" y="26"/>
                  </a:lnTo>
                  <a:lnTo>
                    <a:pt x="3" y="20"/>
                  </a:lnTo>
                  <a:lnTo>
                    <a:pt x="6" y="20"/>
                  </a:lnTo>
                  <a:lnTo>
                    <a:pt x="3" y="20"/>
                  </a:lnTo>
                  <a:lnTo>
                    <a:pt x="3" y="17"/>
                  </a:lnTo>
                  <a:lnTo>
                    <a:pt x="6" y="17"/>
                  </a:lnTo>
                  <a:lnTo>
                    <a:pt x="9" y="14"/>
                  </a:lnTo>
                  <a:lnTo>
                    <a:pt x="17" y="12"/>
                  </a:lnTo>
                  <a:lnTo>
                    <a:pt x="23" y="12"/>
                  </a:lnTo>
                  <a:lnTo>
                    <a:pt x="26" y="9"/>
                  </a:lnTo>
                  <a:lnTo>
                    <a:pt x="29" y="6"/>
                  </a:lnTo>
                  <a:lnTo>
                    <a:pt x="34" y="3"/>
                  </a:lnTo>
                  <a:lnTo>
                    <a:pt x="37" y="3"/>
                  </a:lnTo>
                  <a:lnTo>
                    <a:pt x="43" y="0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7" y="3"/>
                  </a:lnTo>
                  <a:lnTo>
                    <a:pt x="60" y="3"/>
                  </a:lnTo>
                  <a:lnTo>
                    <a:pt x="60" y="6"/>
                  </a:lnTo>
                  <a:lnTo>
                    <a:pt x="60" y="3"/>
                  </a:lnTo>
                  <a:lnTo>
                    <a:pt x="57" y="3"/>
                  </a:lnTo>
                  <a:lnTo>
                    <a:pt x="57" y="0"/>
                  </a:lnTo>
                  <a:lnTo>
                    <a:pt x="54" y="3"/>
                  </a:lnTo>
                  <a:lnTo>
                    <a:pt x="54" y="6"/>
                  </a:lnTo>
                  <a:lnTo>
                    <a:pt x="60" y="9"/>
                  </a:lnTo>
                  <a:lnTo>
                    <a:pt x="63" y="9"/>
                  </a:lnTo>
                  <a:lnTo>
                    <a:pt x="66" y="9"/>
                  </a:lnTo>
                  <a:lnTo>
                    <a:pt x="71" y="6"/>
                  </a:lnTo>
                  <a:lnTo>
                    <a:pt x="71" y="3"/>
                  </a:lnTo>
                  <a:lnTo>
                    <a:pt x="71" y="6"/>
                  </a:lnTo>
                  <a:lnTo>
                    <a:pt x="68" y="6"/>
                  </a:lnTo>
                  <a:lnTo>
                    <a:pt x="66" y="9"/>
                  </a:lnTo>
                  <a:lnTo>
                    <a:pt x="66" y="12"/>
                  </a:lnTo>
                  <a:lnTo>
                    <a:pt x="66" y="9"/>
                  </a:lnTo>
                  <a:lnTo>
                    <a:pt x="68" y="9"/>
                  </a:lnTo>
                  <a:lnTo>
                    <a:pt x="71" y="6"/>
                  </a:lnTo>
                  <a:lnTo>
                    <a:pt x="91" y="9"/>
                  </a:lnTo>
                  <a:lnTo>
                    <a:pt x="103" y="9"/>
                  </a:lnTo>
                  <a:lnTo>
                    <a:pt x="111" y="9"/>
                  </a:lnTo>
                  <a:lnTo>
                    <a:pt x="114" y="9"/>
                  </a:lnTo>
                  <a:lnTo>
                    <a:pt x="117" y="12"/>
                  </a:lnTo>
                  <a:lnTo>
                    <a:pt x="122" y="14"/>
                  </a:lnTo>
                  <a:lnTo>
                    <a:pt x="122" y="20"/>
                  </a:lnTo>
                  <a:lnTo>
                    <a:pt x="120" y="20"/>
                  </a:lnTo>
                  <a:lnTo>
                    <a:pt x="125" y="29"/>
                  </a:lnTo>
                  <a:lnTo>
                    <a:pt x="125" y="31"/>
                  </a:lnTo>
                  <a:lnTo>
                    <a:pt x="125" y="34"/>
                  </a:lnTo>
                  <a:lnTo>
                    <a:pt x="125" y="37"/>
                  </a:lnTo>
                  <a:lnTo>
                    <a:pt x="117" y="40"/>
                  </a:lnTo>
                  <a:lnTo>
                    <a:pt x="117" y="46"/>
                  </a:lnTo>
                  <a:lnTo>
                    <a:pt x="122" y="49"/>
                  </a:lnTo>
                  <a:lnTo>
                    <a:pt x="120" y="54"/>
                  </a:lnTo>
                  <a:lnTo>
                    <a:pt x="122" y="60"/>
                  </a:lnTo>
                  <a:lnTo>
                    <a:pt x="122" y="63"/>
                  </a:lnTo>
                  <a:lnTo>
                    <a:pt x="128" y="68"/>
                  </a:lnTo>
                  <a:lnTo>
                    <a:pt x="128" y="77"/>
                  </a:lnTo>
                  <a:lnTo>
                    <a:pt x="125" y="80"/>
                  </a:lnTo>
                  <a:lnTo>
                    <a:pt x="122" y="80"/>
                  </a:lnTo>
                  <a:lnTo>
                    <a:pt x="108" y="94"/>
                  </a:lnTo>
                  <a:lnTo>
                    <a:pt x="105" y="97"/>
                  </a:lnTo>
                  <a:close/>
                </a:path>
              </a:pathLst>
            </a:custGeom>
            <a:solidFill>
              <a:srgbClr val="0D29F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26" name="Freeform 2743">
              <a:extLst>
                <a:ext uri="{FF2B5EF4-FFF2-40B4-BE49-F238E27FC236}">
                  <a16:creationId xmlns:a16="http://schemas.microsoft.com/office/drawing/2014/main" id="{8190D350-5BD9-E27D-4EF5-C4504CE1507A}"/>
                </a:ext>
              </a:extLst>
            </p:cNvPr>
            <p:cNvSpPr>
              <a:spLocks/>
            </p:cNvSpPr>
            <p:nvPr/>
          </p:nvSpPr>
          <p:spPr bwMode="gray">
            <a:xfrm>
              <a:off x="3578353" y="1583136"/>
              <a:ext cx="348590" cy="290473"/>
            </a:xfrm>
            <a:custGeom>
              <a:avLst/>
              <a:gdLst>
                <a:gd name="T0" fmla="*/ 45 w 168"/>
                <a:gd name="T1" fmla="*/ 128 h 140"/>
                <a:gd name="T2" fmla="*/ 65 w 168"/>
                <a:gd name="T3" fmla="*/ 134 h 140"/>
                <a:gd name="T4" fmla="*/ 77 w 168"/>
                <a:gd name="T5" fmla="*/ 131 h 140"/>
                <a:gd name="T6" fmla="*/ 88 w 168"/>
                <a:gd name="T7" fmla="*/ 137 h 140"/>
                <a:gd name="T8" fmla="*/ 102 w 168"/>
                <a:gd name="T9" fmla="*/ 137 h 140"/>
                <a:gd name="T10" fmla="*/ 102 w 168"/>
                <a:gd name="T11" fmla="*/ 131 h 140"/>
                <a:gd name="T12" fmla="*/ 114 w 168"/>
                <a:gd name="T13" fmla="*/ 120 h 140"/>
                <a:gd name="T14" fmla="*/ 125 w 168"/>
                <a:gd name="T15" fmla="*/ 123 h 140"/>
                <a:gd name="T16" fmla="*/ 145 w 168"/>
                <a:gd name="T17" fmla="*/ 128 h 140"/>
                <a:gd name="T18" fmla="*/ 159 w 168"/>
                <a:gd name="T19" fmla="*/ 117 h 140"/>
                <a:gd name="T20" fmla="*/ 162 w 168"/>
                <a:gd name="T21" fmla="*/ 114 h 140"/>
                <a:gd name="T22" fmla="*/ 153 w 168"/>
                <a:gd name="T23" fmla="*/ 106 h 140"/>
                <a:gd name="T24" fmla="*/ 153 w 168"/>
                <a:gd name="T25" fmla="*/ 94 h 140"/>
                <a:gd name="T26" fmla="*/ 153 w 168"/>
                <a:gd name="T27" fmla="*/ 83 h 140"/>
                <a:gd name="T28" fmla="*/ 145 w 168"/>
                <a:gd name="T29" fmla="*/ 77 h 140"/>
                <a:gd name="T30" fmla="*/ 145 w 168"/>
                <a:gd name="T31" fmla="*/ 69 h 140"/>
                <a:gd name="T32" fmla="*/ 153 w 168"/>
                <a:gd name="T33" fmla="*/ 57 h 140"/>
                <a:gd name="T34" fmla="*/ 162 w 168"/>
                <a:gd name="T35" fmla="*/ 46 h 140"/>
                <a:gd name="T36" fmla="*/ 162 w 168"/>
                <a:gd name="T37" fmla="*/ 29 h 140"/>
                <a:gd name="T38" fmla="*/ 145 w 168"/>
                <a:gd name="T39" fmla="*/ 26 h 140"/>
                <a:gd name="T40" fmla="*/ 133 w 168"/>
                <a:gd name="T41" fmla="*/ 23 h 140"/>
                <a:gd name="T42" fmla="*/ 122 w 168"/>
                <a:gd name="T43" fmla="*/ 17 h 140"/>
                <a:gd name="T44" fmla="*/ 108 w 168"/>
                <a:gd name="T45" fmla="*/ 9 h 140"/>
                <a:gd name="T46" fmla="*/ 96 w 168"/>
                <a:gd name="T47" fmla="*/ 6 h 140"/>
                <a:gd name="T48" fmla="*/ 88 w 168"/>
                <a:gd name="T49" fmla="*/ 0 h 140"/>
                <a:gd name="T50" fmla="*/ 82 w 168"/>
                <a:gd name="T51" fmla="*/ 12 h 140"/>
                <a:gd name="T52" fmla="*/ 77 w 168"/>
                <a:gd name="T53" fmla="*/ 17 h 140"/>
                <a:gd name="T54" fmla="*/ 65 w 168"/>
                <a:gd name="T55" fmla="*/ 23 h 140"/>
                <a:gd name="T56" fmla="*/ 62 w 168"/>
                <a:gd name="T57" fmla="*/ 26 h 140"/>
                <a:gd name="T58" fmla="*/ 51 w 168"/>
                <a:gd name="T59" fmla="*/ 26 h 140"/>
                <a:gd name="T60" fmla="*/ 45 w 168"/>
                <a:gd name="T61" fmla="*/ 23 h 140"/>
                <a:gd name="T62" fmla="*/ 37 w 168"/>
                <a:gd name="T63" fmla="*/ 23 h 140"/>
                <a:gd name="T64" fmla="*/ 42 w 168"/>
                <a:gd name="T65" fmla="*/ 37 h 140"/>
                <a:gd name="T66" fmla="*/ 40 w 168"/>
                <a:gd name="T67" fmla="*/ 40 h 140"/>
                <a:gd name="T68" fmla="*/ 28 w 168"/>
                <a:gd name="T69" fmla="*/ 40 h 140"/>
                <a:gd name="T70" fmla="*/ 17 w 168"/>
                <a:gd name="T71" fmla="*/ 37 h 140"/>
                <a:gd name="T72" fmla="*/ 11 w 168"/>
                <a:gd name="T73" fmla="*/ 40 h 140"/>
                <a:gd name="T74" fmla="*/ 0 w 168"/>
                <a:gd name="T75" fmla="*/ 43 h 140"/>
                <a:gd name="T76" fmla="*/ 5 w 168"/>
                <a:gd name="T77" fmla="*/ 46 h 140"/>
                <a:gd name="T78" fmla="*/ 3 w 168"/>
                <a:gd name="T79" fmla="*/ 46 h 140"/>
                <a:gd name="T80" fmla="*/ 5 w 168"/>
                <a:gd name="T81" fmla="*/ 49 h 140"/>
                <a:gd name="T82" fmla="*/ 5 w 168"/>
                <a:gd name="T83" fmla="*/ 54 h 140"/>
                <a:gd name="T84" fmla="*/ 14 w 168"/>
                <a:gd name="T85" fmla="*/ 54 h 140"/>
                <a:gd name="T86" fmla="*/ 25 w 168"/>
                <a:gd name="T87" fmla="*/ 57 h 140"/>
                <a:gd name="T88" fmla="*/ 31 w 168"/>
                <a:gd name="T89" fmla="*/ 60 h 140"/>
                <a:gd name="T90" fmla="*/ 40 w 168"/>
                <a:gd name="T91" fmla="*/ 63 h 140"/>
                <a:gd name="T92" fmla="*/ 37 w 168"/>
                <a:gd name="T93" fmla="*/ 69 h 140"/>
                <a:gd name="T94" fmla="*/ 48 w 168"/>
                <a:gd name="T95" fmla="*/ 80 h 140"/>
                <a:gd name="T96" fmla="*/ 51 w 168"/>
                <a:gd name="T97" fmla="*/ 91 h 140"/>
                <a:gd name="T98" fmla="*/ 57 w 168"/>
                <a:gd name="T99" fmla="*/ 100 h 140"/>
                <a:gd name="T100" fmla="*/ 48 w 168"/>
                <a:gd name="T101" fmla="*/ 91 h 140"/>
                <a:gd name="T102" fmla="*/ 48 w 168"/>
                <a:gd name="T103" fmla="*/ 103 h 140"/>
                <a:gd name="T104" fmla="*/ 42 w 168"/>
                <a:gd name="T105" fmla="*/ 12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8" h="140">
                  <a:moveTo>
                    <a:pt x="42" y="123"/>
                  </a:moveTo>
                  <a:lnTo>
                    <a:pt x="42" y="125"/>
                  </a:lnTo>
                  <a:lnTo>
                    <a:pt x="45" y="125"/>
                  </a:lnTo>
                  <a:lnTo>
                    <a:pt x="45" y="128"/>
                  </a:lnTo>
                  <a:lnTo>
                    <a:pt x="51" y="128"/>
                  </a:lnTo>
                  <a:lnTo>
                    <a:pt x="51" y="131"/>
                  </a:lnTo>
                  <a:lnTo>
                    <a:pt x="60" y="131"/>
                  </a:lnTo>
                  <a:lnTo>
                    <a:pt x="65" y="134"/>
                  </a:lnTo>
                  <a:lnTo>
                    <a:pt x="68" y="134"/>
                  </a:lnTo>
                  <a:lnTo>
                    <a:pt x="71" y="134"/>
                  </a:lnTo>
                  <a:lnTo>
                    <a:pt x="74" y="131"/>
                  </a:lnTo>
                  <a:lnTo>
                    <a:pt x="77" y="131"/>
                  </a:lnTo>
                  <a:lnTo>
                    <a:pt x="82" y="134"/>
                  </a:lnTo>
                  <a:lnTo>
                    <a:pt x="85" y="134"/>
                  </a:lnTo>
                  <a:lnTo>
                    <a:pt x="85" y="137"/>
                  </a:lnTo>
                  <a:lnTo>
                    <a:pt x="88" y="137"/>
                  </a:lnTo>
                  <a:lnTo>
                    <a:pt x="91" y="140"/>
                  </a:lnTo>
                  <a:lnTo>
                    <a:pt x="94" y="140"/>
                  </a:lnTo>
                  <a:lnTo>
                    <a:pt x="96" y="137"/>
                  </a:lnTo>
                  <a:lnTo>
                    <a:pt x="102" y="137"/>
                  </a:lnTo>
                  <a:lnTo>
                    <a:pt x="102" y="134"/>
                  </a:lnTo>
                  <a:lnTo>
                    <a:pt x="102" y="131"/>
                  </a:lnTo>
                  <a:lnTo>
                    <a:pt x="99" y="131"/>
                  </a:lnTo>
                  <a:lnTo>
                    <a:pt x="102" y="131"/>
                  </a:lnTo>
                  <a:lnTo>
                    <a:pt x="102" y="125"/>
                  </a:lnTo>
                  <a:lnTo>
                    <a:pt x="108" y="125"/>
                  </a:lnTo>
                  <a:lnTo>
                    <a:pt x="111" y="123"/>
                  </a:lnTo>
                  <a:lnTo>
                    <a:pt x="114" y="120"/>
                  </a:lnTo>
                  <a:lnTo>
                    <a:pt x="119" y="123"/>
                  </a:lnTo>
                  <a:lnTo>
                    <a:pt x="122" y="123"/>
                  </a:lnTo>
                  <a:lnTo>
                    <a:pt x="122" y="125"/>
                  </a:lnTo>
                  <a:lnTo>
                    <a:pt x="125" y="123"/>
                  </a:lnTo>
                  <a:lnTo>
                    <a:pt x="131" y="125"/>
                  </a:lnTo>
                  <a:lnTo>
                    <a:pt x="133" y="125"/>
                  </a:lnTo>
                  <a:lnTo>
                    <a:pt x="139" y="128"/>
                  </a:lnTo>
                  <a:lnTo>
                    <a:pt x="145" y="128"/>
                  </a:lnTo>
                  <a:lnTo>
                    <a:pt x="148" y="125"/>
                  </a:lnTo>
                  <a:lnTo>
                    <a:pt x="150" y="123"/>
                  </a:lnTo>
                  <a:lnTo>
                    <a:pt x="153" y="120"/>
                  </a:lnTo>
                  <a:lnTo>
                    <a:pt x="159" y="117"/>
                  </a:lnTo>
                  <a:lnTo>
                    <a:pt x="162" y="117"/>
                  </a:lnTo>
                  <a:lnTo>
                    <a:pt x="162" y="114"/>
                  </a:lnTo>
                  <a:lnTo>
                    <a:pt x="165" y="114"/>
                  </a:lnTo>
                  <a:lnTo>
                    <a:pt x="162" y="114"/>
                  </a:lnTo>
                  <a:lnTo>
                    <a:pt x="162" y="111"/>
                  </a:lnTo>
                  <a:lnTo>
                    <a:pt x="159" y="108"/>
                  </a:lnTo>
                  <a:lnTo>
                    <a:pt x="153" y="108"/>
                  </a:lnTo>
                  <a:lnTo>
                    <a:pt x="153" y="106"/>
                  </a:lnTo>
                  <a:lnTo>
                    <a:pt x="153" y="103"/>
                  </a:lnTo>
                  <a:lnTo>
                    <a:pt x="153" y="100"/>
                  </a:lnTo>
                  <a:lnTo>
                    <a:pt x="150" y="97"/>
                  </a:lnTo>
                  <a:lnTo>
                    <a:pt x="153" y="94"/>
                  </a:lnTo>
                  <a:lnTo>
                    <a:pt x="156" y="91"/>
                  </a:lnTo>
                  <a:lnTo>
                    <a:pt x="153" y="89"/>
                  </a:lnTo>
                  <a:lnTo>
                    <a:pt x="153" y="86"/>
                  </a:lnTo>
                  <a:lnTo>
                    <a:pt x="153" y="83"/>
                  </a:lnTo>
                  <a:lnTo>
                    <a:pt x="150" y="77"/>
                  </a:lnTo>
                  <a:lnTo>
                    <a:pt x="150" y="74"/>
                  </a:lnTo>
                  <a:lnTo>
                    <a:pt x="145" y="74"/>
                  </a:lnTo>
                  <a:lnTo>
                    <a:pt x="145" y="77"/>
                  </a:lnTo>
                  <a:lnTo>
                    <a:pt x="142" y="80"/>
                  </a:lnTo>
                  <a:lnTo>
                    <a:pt x="142" y="74"/>
                  </a:lnTo>
                  <a:lnTo>
                    <a:pt x="142" y="71"/>
                  </a:lnTo>
                  <a:lnTo>
                    <a:pt x="145" y="69"/>
                  </a:lnTo>
                  <a:lnTo>
                    <a:pt x="148" y="66"/>
                  </a:lnTo>
                  <a:lnTo>
                    <a:pt x="150" y="63"/>
                  </a:lnTo>
                  <a:lnTo>
                    <a:pt x="153" y="60"/>
                  </a:lnTo>
                  <a:lnTo>
                    <a:pt x="153" y="57"/>
                  </a:lnTo>
                  <a:lnTo>
                    <a:pt x="156" y="57"/>
                  </a:lnTo>
                  <a:lnTo>
                    <a:pt x="159" y="54"/>
                  </a:lnTo>
                  <a:lnTo>
                    <a:pt x="159" y="52"/>
                  </a:lnTo>
                  <a:lnTo>
                    <a:pt x="162" y="46"/>
                  </a:lnTo>
                  <a:lnTo>
                    <a:pt x="162" y="37"/>
                  </a:lnTo>
                  <a:lnTo>
                    <a:pt x="165" y="35"/>
                  </a:lnTo>
                  <a:lnTo>
                    <a:pt x="168" y="32"/>
                  </a:lnTo>
                  <a:lnTo>
                    <a:pt x="162" y="29"/>
                  </a:lnTo>
                  <a:lnTo>
                    <a:pt x="159" y="32"/>
                  </a:lnTo>
                  <a:lnTo>
                    <a:pt x="156" y="29"/>
                  </a:lnTo>
                  <a:lnTo>
                    <a:pt x="150" y="29"/>
                  </a:lnTo>
                  <a:lnTo>
                    <a:pt x="145" y="26"/>
                  </a:lnTo>
                  <a:lnTo>
                    <a:pt x="142" y="26"/>
                  </a:lnTo>
                  <a:lnTo>
                    <a:pt x="139" y="26"/>
                  </a:lnTo>
                  <a:lnTo>
                    <a:pt x="136" y="23"/>
                  </a:lnTo>
                  <a:lnTo>
                    <a:pt x="133" y="23"/>
                  </a:lnTo>
                  <a:lnTo>
                    <a:pt x="128" y="23"/>
                  </a:lnTo>
                  <a:lnTo>
                    <a:pt x="125" y="17"/>
                  </a:lnTo>
                  <a:lnTo>
                    <a:pt x="125" y="15"/>
                  </a:lnTo>
                  <a:lnTo>
                    <a:pt x="122" y="17"/>
                  </a:lnTo>
                  <a:lnTo>
                    <a:pt x="116" y="17"/>
                  </a:lnTo>
                  <a:lnTo>
                    <a:pt x="114" y="12"/>
                  </a:lnTo>
                  <a:lnTo>
                    <a:pt x="114" y="9"/>
                  </a:lnTo>
                  <a:lnTo>
                    <a:pt x="108" y="9"/>
                  </a:lnTo>
                  <a:lnTo>
                    <a:pt x="105" y="9"/>
                  </a:lnTo>
                  <a:lnTo>
                    <a:pt x="105" y="6"/>
                  </a:lnTo>
                  <a:lnTo>
                    <a:pt x="102" y="3"/>
                  </a:lnTo>
                  <a:lnTo>
                    <a:pt x="96" y="6"/>
                  </a:lnTo>
                  <a:lnTo>
                    <a:pt x="96" y="3"/>
                  </a:lnTo>
                  <a:lnTo>
                    <a:pt x="96" y="0"/>
                  </a:lnTo>
                  <a:lnTo>
                    <a:pt x="94" y="0"/>
                  </a:lnTo>
                  <a:lnTo>
                    <a:pt x="88" y="0"/>
                  </a:lnTo>
                  <a:lnTo>
                    <a:pt x="85" y="0"/>
                  </a:lnTo>
                  <a:lnTo>
                    <a:pt x="82" y="3"/>
                  </a:lnTo>
                  <a:lnTo>
                    <a:pt x="82" y="9"/>
                  </a:lnTo>
                  <a:lnTo>
                    <a:pt x="82" y="12"/>
                  </a:lnTo>
                  <a:lnTo>
                    <a:pt x="85" y="12"/>
                  </a:lnTo>
                  <a:lnTo>
                    <a:pt x="82" y="12"/>
                  </a:lnTo>
                  <a:lnTo>
                    <a:pt x="79" y="15"/>
                  </a:lnTo>
                  <a:lnTo>
                    <a:pt x="77" y="17"/>
                  </a:lnTo>
                  <a:lnTo>
                    <a:pt x="74" y="17"/>
                  </a:lnTo>
                  <a:lnTo>
                    <a:pt x="71" y="20"/>
                  </a:lnTo>
                  <a:lnTo>
                    <a:pt x="65" y="20"/>
                  </a:lnTo>
                  <a:lnTo>
                    <a:pt x="65" y="23"/>
                  </a:lnTo>
                  <a:lnTo>
                    <a:pt x="65" y="26"/>
                  </a:lnTo>
                  <a:lnTo>
                    <a:pt x="68" y="26"/>
                  </a:lnTo>
                  <a:lnTo>
                    <a:pt x="65" y="26"/>
                  </a:lnTo>
                  <a:lnTo>
                    <a:pt x="62" y="26"/>
                  </a:lnTo>
                  <a:lnTo>
                    <a:pt x="62" y="29"/>
                  </a:lnTo>
                  <a:lnTo>
                    <a:pt x="57" y="29"/>
                  </a:lnTo>
                  <a:lnTo>
                    <a:pt x="54" y="29"/>
                  </a:lnTo>
                  <a:lnTo>
                    <a:pt x="51" y="26"/>
                  </a:lnTo>
                  <a:lnTo>
                    <a:pt x="48" y="29"/>
                  </a:lnTo>
                  <a:lnTo>
                    <a:pt x="48" y="26"/>
                  </a:lnTo>
                  <a:lnTo>
                    <a:pt x="45" y="26"/>
                  </a:lnTo>
                  <a:lnTo>
                    <a:pt x="45" y="23"/>
                  </a:lnTo>
                  <a:lnTo>
                    <a:pt x="42" y="23"/>
                  </a:lnTo>
                  <a:lnTo>
                    <a:pt x="40" y="23"/>
                  </a:lnTo>
                  <a:lnTo>
                    <a:pt x="37" y="20"/>
                  </a:lnTo>
                  <a:lnTo>
                    <a:pt x="37" y="23"/>
                  </a:lnTo>
                  <a:lnTo>
                    <a:pt x="40" y="23"/>
                  </a:lnTo>
                  <a:lnTo>
                    <a:pt x="40" y="26"/>
                  </a:lnTo>
                  <a:lnTo>
                    <a:pt x="42" y="29"/>
                  </a:lnTo>
                  <a:lnTo>
                    <a:pt x="42" y="37"/>
                  </a:lnTo>
                  <a:lnTo>
                    <a:pt x="42" y="40"/>
                  </a:lnTo>
                  <a:lnTo>
                    <a:pt x="45" y="40"/>
                  </a:lnTo>
                  <a:lnTo>
                    <a:pt x="42" y="40"/>
                  </a:lnTo>
                  <a:lnTo>
                    <a:pt x="40" y="40"/>
                  </a:lnTo>
                  <a:lnTo>
                    <a:pt x="37" y="40"/>
                  </a:lnTo>
                  <a:lnTo>
                    <a:pt x="34" y="4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5" y="37"/>
                  </a:lnTo>
                  <a:lnTo>
                    <a:pt x="23" y="37"/>
                  </a:lnTo>
                  <a:lnTo>
                    <a:pt x="20" y="37"/>
                  </a:lnTo>
                  <a:lnTo>
                    <a:pt x="17" y="37"/>
                  </a:lnTo>
                  <a:lnTo>
                    <a:pt x="17" y="40"/>
                  </a:lnTo>
                  <a:lnTo>
                    <a:pt x="14" y="37"/>
                  </a:lnTo>
                  <a:lnTo>
                    <a:pt x="14" y="40"/>
                  </a:lnTo>
                  <a:lnTo>
                    <a:pt x="11" y="40"/>
                  </a:lnTo>
                  <a:lnTo>
                    <a:pt x="8" y="40"/>
                  </a:lnTo>
                  <a:lnTo>
                    <a:pt x="5" y="40"/>
                  </a:lnTo>
                  <a:lnTo>
                    <a:pt x="3" y="43"/>
                  </a:lnTo>
                  <a:lnTo>
                    <a:pt x="0" y="43"/>
                  </a:lnTo>
                  <a:lnTo>
                    <a:pt x="0" y="46"/>
                  </a:lnTo>
                  <a:lnTo>
                    <a:pt x="3" y="46"/>
                  </a:lnTo>
                  <a:lnTo>
                    <a:pt x="3" y="43"/>
                  </a:lnTo>
                  <a:lnTo>
                    <a:pt x="5" y="46"/>
                  </a:lnTo>
                  <a:lnTo>
                    <a:pt x="5" y="43"/>
                  </a:lnTo>
                  <a:lnTo>
                    <a:pt x="8" y="46"/>
                  </a:lnTo>
                  <a:lnTo>
                    <a:pt x="5" y="46"/>
                  </a:lnTo>
                  <a:lnTo>
                    <a:pt x="3" y="46"/>
                  </a:lnTo>
                  <a:lnTo>
                    <a:pt x="3" y="49"/>
                  </a:lnTo>
                  <a:lnTo>
                    <a:pt x="5" y="46"/>
                  </a:lnTo>
                  <a:lnTo>
                    <a:pt x="8" y="49"/>
                  </a:lnTo>
                  <a:lnTo>
                    <a:pt x="5" y="49"/>
                  </a:lnTo>
                  <a:lnTo>
                    <a:pt x="3" y="49"/>
                  </a:lnTo>
                  <a:lnTo>
                    <a:pt x="3" y="52"/>
                  </a:lnTo>
                  <a:lnTo>
                    <a:pt x="5" y="52"/>
                  </a:lnTo>
                  <a:lnTo>
                    <a:pt x="5" y="54"/>
                  </a:lnTo>
                  <a:lnTo>
                    <a:pt x="8" y="54"/>
                  </a:lnTo>
                  <a:lnTo>
                    <a:pt x="11" y="52"/>
                  </a:lnTo>
                  <a:lnTo>
                    <a:pt x="14" y="52"/>
                  </a:lnTo>
                  <a:lnTo>
                    <a:pt x="14" y="54"/>
                  </a:lnTo>
                  <a:lnTo>
                    <a:pt x="17" y="54"/>
                  </a:lnTo>
                  <a:lnTo>
                    <a:pt x="20" y="54"/>
                  </a:lnTo>
                  <a:lnTo>
                    <a:pt x="23" y="57"/>
                  </a:lnTo>
                  <a:lnTo>
                    <a:pt x="25" y="57"/>
                  </a:lnTo>
                  <a:lnTo>
                    <a:pt x="28" y="57"/>
                  </a:lnTo>
                  <a:lnTo>
                    <a:pt x="31" y="57"/>
                  </a:lnTo>
                  <a:lnTo>
                    <a:pt x="34" y="60"/>
                  </a:lnTo>
                  <a:lnTo>
                    <a:pt x="31" y="60"/>
                  </a:lnTo>
                  <a:lnTo>
                    <a:pt x="31" y="63"/>
                  </a:lnTo>
                  <a:lnTo>
                    <a:pt x="34" y="63"/>
                  </a:lnTo>
                  <a:lnTo>
                    <a:pt x="37" y="63"/>
                  </a:lnTo>
                  <a:lnTo>
                    <a:pt x="40" y="63"/>
                  </a:lnTo>
                  <a:lnTo>
                    <a:pt x="37" y="63"/>
                  </a:lnTo>
                  <a:lnTo>
                    <a:pt x="34" y="66"/>
                  </a:lnTo>
                  <a:lnTo>
                    <a:pt x="37" y="66"/>
                  </a:lnTo>
                  <a:lnTo>
                    <a:pt x="37" y="69"/>
                  </a:lnTo>
                  <a:lnTo>
                    <a:pt x="40" y="74"/>
                  </a:lnTo>
                  <a:lnTo>
                    <a:pt x="45" y="77"/>
                  </a:lnTo>
                  <a:lnTo>
                    <a:pt x="48" y="77"/>
                  </a:lnTo>
                  <a:lnTo>
                    <a:pt x="48" y="80"/>
                  </a:lnTo>
                  <a:lnTo>
                    <a:pt x="51" y="83"/>
                  </a:lnTo>
                  <a:lnTo>
                    <a:pt x="48" y="86"/>
                  </a:lnTo>
                  <a:lnTo>
                    <a:pt x="51" y="89"/>
                  </a:lnTo>
                  <a:lnTo>
                    <a:pt x="51" y="91"/>
                  </a:lnTo>
                  <a:lnTo>
                    <a:pt x="54" y="91"/>
                  </a:lnTo>
                  <a:lnTo>
                    <a:pt x="54" y="94"/>
                  </a:lnTo>
                  <a:lnTo>
                    <a:pt x="54" y="97"/>
                  </a:lnTo>
                  <a:lnTo>
                    <a:pt x="57" y="100"/>
                  </a:lnTo>
                  <a:lnTo>
                    <a:pt x="54" y="97"/>
                  </a:lnTo>
                  <a:lnTo>
                    <a:pt x="54" y="94"/>
                  </a:lnTo>
                  <a:lnTo>
                    <a:pt x="51" y="91"/>
                  </a:lnTo>
                  <a:lnTo>
                    <a:pt x="48" y="91"/>
                  </a:lnTo>
                  <a:lnTo>
                    <a:pt x="48" y="94"/>
                  </a:lnTo>
                  <a:lnTo>
                    <a:pt x="48" y="103"/>
                  </a:lnTo>
                  <a:lnTo>
                    <a:pt x="48" y="106"/>
                  </a:lnTo>
                  <a:lnTo>
                    <a:pt x="48" y="103"/>
                  </a:lnTo>
                  <a:lnTo>
                    <a:pt x="45" y="108"/>
                  </a:lnTo>
                  <a:lnTo>
                    <a:pt x="45" y="117"/>
                  </a:lnTo>
                  <a:lnTo>
                    <a:pt x="45" y="123"/>
                  </a:lnTo>
                  <a:lnTo>
                    <a:pt x="42" y="123"/>
                  </a:lnTo>
                  <a:close/>
                </a:path>
              </a:pathLst>
            </a:custGeom>
            <a:solidFill>
              <a:srgbClr val="0D29F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27" name="Freeform 2744">
              <a:extLst>
                <a:ext uri="{FF2B5EF4-FFF2-40B4-BE49-F238E27FC236}">
                  <a16:creationId xmlns:a16="http://schemas.microsoft.com/office/drawing/2014/main" id="{53590006-86C3-1D80-6C2C-A7964DCEB026}"/>
                </a:ext>
              </a:extLst>
            </p:cNvPr>
            <p:cNvSpPr>
              <a:spLocks/>
            </p:cNvSpPr>
            <p:nvPr/>
          </p:nvSpPr>
          <p:spPr bwMode="gray">
            <a:xfrm>
              <a:off x="3937318" y="1848711"/>
              <a:ext cx="24899" cy="60169"/>
            </a:xfrm>
            <a:custGeom>
              <a:avLst/>
              <a:gdLst>
                <a:gd name="T0" fmla="*/ 9 w 12"/>
                <a:gd name="T1" fmla="*/ 6 h 29"/>
                <a:gd name="T2" fmla="*/ 9 w 12"/>
                <a:gd name="T3" fmla="*/ 3 h 29"/>
                <a:gd name="T4" fmla="*/ 9 w 12"/>
                <a:gd name="T5" fmla="*/ 0 h 29"/>
                <a:gd name="T6" fmla="*/ 12 w 12"/>
                <a:gd name="T7" fmla="*/ 0 h 29"/>
                <a:gd name="T8" fmla="*/ 12 w 12"/>
                <a:gd name="T9" fmla="*/ 6 h 29"/>
                <a:gd name="T10" fmla="*/ 12 w 12"/>
                <a:gd name="T11" fmla="*/ 9 h 29"/>
                <a:gd name="T12" fmla="*/ 12 w 12"/>
                <a:gd name="T13" fmla="*/ 12 h 29"/>
                <a:gd name="T14" fmla="*/ 12 w 12"/>
                <a:gd name="T15" fmla="*/ 17 h 29"/>
                <a:gd name="T16" fmla="*/ 12 w 12"/>
                <a:gd name="T17" fmla="*/ 20 h 29"/>
                <a:gd name="T18" fmla="*/ 9 w 12"/>
                <a:gd name="T19" fmla="*/ 23 h 29"/>
                <a:gd name="T20" fmla="*/ 9 w 12"/>
                <a:gd name="T21" fmla="*/ 26 h 29"/>
                <a:gd name="T22" fmla="*/ 9 w 12"/>
                <a:gd name="T23" fmla="*/ 29 h 29"/>
                <a:gd name="T24" fmla="*/ 6 w 12"/>
                <a:gd name="T25" fmla="*/ 26 h 29"/>
                <a:gd name="T26" fmla="*/ 3 w 12"/>
                <a:gd name="T27" fmla="*/ 26 h 29"/>
                <a:gd name="T28" fmla="*/ 3 w 12"/>
                <a:gd name="T29" fmla="*/ 23 h 29"/>
                <a:gd name="T30" fmla="*/ 0 w 12"/>
                <a:gd name="T31" fmla="*/ 20 h 29"/>
                <a:gd name="T32" fmla="*/ 3 w 12"/>
                <a:gd name="T33" fmla="*/ 20 h 29"/>
                <a:gd name="T34" fmla="*/ 0 w 12"/>
                <a:gd name="T35" fmla="*/ 20 h 29"/>
                <a:gd name="T36" fmla="*/ 0 w 12"/>
                <a:gd name="T37" fmla="*/ 17 h 29"/>
                <a:gd name="T38" fmla="*/ 0 w 12"/>
                <a:gd name="T39" fmla="*/ 15 h 29"/>
                <a:gd name="T40" fmla="*/ 0 w 12"/>
                <a:gd name="T41" fmla="*/ 12 h 29"/>
                <a:gd name="T42" fmla="*/ 0 w 12"/>
                <a:gd name="T43" fmla="*/ 9 h 29"/>
                <a:gd name="T44" fmla="*/ 3 w 12"/>
                <a:gd name="T45" fmla="*/ 9 h 29"/>
                <a:gd name="T46" fmla="*/ 3 w 12"/>
                <a:gd name="T47" fmla="*/ 6 h 29"/>
                <a:gd name="T48" fmla="*/ 6 w 12"/>
                <a:gd name="T49" fmla="*/ 6 h 29"/>
                <a:gd name="T50" fmla="*/ 9 w 12"/>
                <a:gd name="T51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29">
                  <a:moveTo>
                    <a:pt x="9" y="6"/>
                  </a:moveTo>
                  <a:lnTo>
                    <a:pt x="9" y="3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2" y="9"/>
                  </a:lnTo>
                  <a:lnTo>
                    <a:pt x="12" y="12"/>
                  </a:lnTo>
                  <a:lnTo>
                    <a:pt x="12" y="17"/>
                  </a:lnTo>
                  <a:lnTo>
                    <a:pt x="12" y="20"/>
                  </a:lnTo>
                  <a:lnTo>
                    <a:pt x="9" y="23"/>
                  </a:lnTo>
                  <a:lnTo>
                    <a:pt x="9" y="26"/>
                  </a:lnTo>
                  <a:lnTo>
                    <a:pt x="9" y="29"/>
                  </a:lnTo>
                  <a:lnTo>
                    <a:pt x="6" y="26"/>
                  </a:lnTo>
                  <a:lnTo>
                    <a:pt x="3" y="26"/>
                  </a:lnTo>
                  <a:lnTo>
                    <a:pt x="3" y="23"/>
                  </a:lnTo>
                  <a:lnTo>
                    <a:pt x="0" y="20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3" y="9"/>
                  </a:lnTo>
                  <a:lnTo>
                    <a:pt x="3" y="6"/>
                  </a:lnTo>
                  <a:lnTo>
                    <a:pt x="6" y="6"/>
                  </a:lnTo>
                  <a:lnTo>
                    <a:pt x="9" y="6"/>
                  </a:lnTo>
                  <a:close/>
                </a:path>
              </a:pathLst>
            </a:custGeom>
            <a:solidFill>
              <a:srgbClr val="0D29F9"/>
            </a:solidFill>
            <a:ln w="9525">
              <a:solidFill>
                <a:srgbClr val="0D29F9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28" name="Rectangle 2745">
              <a:extLst>
                <a:ext uri="{FF2B5EF4-FFF2-40B4-BE49-F238E27FC236}">
                  <a16:creationId xmlns:a16="http://schemas.microsoft.com/office/drawing/2014/main" id="{B1B5FFE9-772C-6286-6926-89AE8AC5971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748498" y="1861160"/>
              <a:ext cx="6224" cy="6224"/>
            </a:xfrm>
            <a:prstGeom prst="rect">
              <a:avLst/>
            </a:prstGeom>
            <a:solidFill>
              <a:srgbClr val="C1FFFC"/>
            </a:solidFill>
            <a:ln w="9525">
              <a:solidFill>
                <a:srgbClr val="C1FFFC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29" name="Freeform 2746">
              <a:extLst>
                <a:ext uri="{FF2B5EF4-FFF2-40B4-BE49-F238E27FC236}">
                  <a16:creationId xmlns:a16="http://schemas.microsoft.com/office/drawing/2014/main" id="{BADFD181-1F73-33EF-36D3-67AA1C4751A2}"/>
                </a:ext>
              </a:extLst>
            </p:cNvPr>
            <p:cNvSpPr>
              <a:spLocks/>
            </p:cNvSpPr>
            <p:nvPr/>
          </p:nvSpPr>
          <p:spPr bwMode="gray">
            <a:xfrm>
              <a:off x="3926943" y="1908881"/>
              <a:ext cx="39424" cy="76767"/>
            </a:xfrm>
            <a:custGeom>
              <a:avLst/>
              <a:gdLst>
                <a:gd name="T0" fmla="*/ 0 w 19"/>
                <a:gd name="T1" fmla="*/ 5 h 37"/>
                <a:gd name="T2" fmla="*/ 0 w 19"/>
                <a:gd name="T3" fmla="*/ 8 h 37"/>
                <a:gd name="T4" fmla="*/ 0 w 19"/>
                <a:gd name="T5" fmla="*/ 11 h 37"/>
                <a:gd name="T6" fmla="*/ 2 w 19"/>
                <a:gd name="T7" fmla="*/ 11 h 37"/>
                <a:gd name="T8" fmla="*/ 2 w 19"/>
                <a:gd name="T9" fmla="*/ 14 h 37"/>
                <a:gd name="T10" fmla="*/ 2 w 19"/>
                <a:gd name="T11" fmla="*/ 17 h 37"/>
                <a:gd name="T12" fmla="*/ 2 w 19"/>
                <a:gd name="T13" fmla="*/ 20 h 37"/>
                <a:gd name="T14" fmla="*/ 2 w 19"/>
                <a:gd name="T15" fmla="*/ 22 h 37"/>
                <a:gd name="T16" fmla="*/ 0 w 19"/>
                <a:gd name="T17" fmla="*/ 28 h 37"/>
                <a:gd name="T18" fmla="*/ 2 w 19"/>
                <a:gd name="T19" fmla="*/ 31 h 37"/>
                <a:gd name="T20" fmla="*/ 2 w 19"/>
                <a:gd name="T21" fmla="*/ 34 h 37"/>
                <a:gd name="T22" fmla="*/ 5 w 19"/>
                <a:gd name="T23" fmla="*/ 34 h 37"/>
                <a:gd name="T24" fmla="*/ 5 w 19"/>
                <a:gd name="T25" fmla="*/ 37 h 37"/>
                <a:gd name="T26" fmla="*/ 8 w 19"/>
                <a:gd name="T27" fmla="*/ 37 h 37"/>
                <a:gd name="T28" fmla="*/ 11 w 19"/>
                <a:gd name="T29" fmla="*/ 34 h 37"/>
                <a:gd name="T30" fmla="*/ 11 w 19"/>
                <a:gd name="T31" fmla="*/ 31 h 37"/>
                <a:gd name="T32" fmla="*/ 14 w 19"/>
                <a:gd name="T33" fmla="*/ 31 h 37"/>
                <a:gd name="T34" fmla="*/ 17 w 19"/>
                <a:gd name="T35" fmla="*/ 34 h 37"/>
                <a:gd name="T36" fmla="*/ 17 w 19"/>
                <a:gd name="T37" fmla="*/ 31 h 37"/>
                <a:gd name="T38" fmla="*/ 17 w 19"/>
                <a:gd name="T39" fmla="*/ 25 h 37"/>
                <a:gd name="T40" fmla="*/ 19 w 19"/>
                <a:gd name="T41" fmla="*/ 22 h 37"/>
                <a:gd name="T42" fmla="*/ 19 w 19"/>
                <a:gd name="T43" fmla="*/ 17 h 37"/>
                <a:gd name="T44" fmla="*/ 17 w 19"/>
                <a:gd name="T45" fmla="*/ 17 h 37"/>
                <a:gd name="T46" fmla="*/ 19 w 19"/>
                <a:gd name="T47" fmla="*/ 14 h 37"/>
                <a:gd name="T48" fmla="*/ 19 w 19"/>
                <a:gd name="T49" fmla="*/ 11 h 37"/>
                <a:gd name="T50" fmla="*/ 17 w 19"/>
                <a:gd name="T51" fmla="*/ 8 h 37"/>
                <a:gd name="T52" fmla="*/ 17 w 19"/>
                <a:gd name="T53" fmla="*/ 5 h 37"/>
                <a:gd name="T54" fmla="*/ 17 w 19"/>
                <a:gd name="T55" fmla="*/ 3 h 37"/>
                <a:gd name="T56" fmla="*/ 14 w 19"/>
                <a:gd name="T57" fmla="*/ 3 h 37"/>
                <a:gd name="T58" fmla="*/ 14 w 19"/>
                <a:gd name="T59" fmla="*/ 0 h 37"/>
                <a:gd name="T60" fmla="*/ 11 w 19"/>
                <a:gd name="T61" fmla="*/ 0 h 37"/>
                <a:gd name="T62" fmla="*/ 11 w 19"/>
                <a:gd name="T63" fmla="*/ 3 h 37"/>
                <a:gd name="T64" fmla="*/ 8 w 19"/>
                <a:gd name="T65" fmla="*/ 3 h 37"/>
                <a:gd name="T66" fmla="*/ 5 w 19"/>
                <a:gd name="T67" fmla="*/ 5 h 37"/>
                <a:gd name="T68" fmla="*/ 5 w 19"/>
                <a:gd name="T69" fmla="*/ 8 h 37"/>
                <a:gd name="T70" fmla="*/ 2 w 19"/>
                <a:gd name="T71" fmla="*/ 5 h 37"/>
                <a:gd name="T72" fmla="*/ 2 w 19"/>
                <a:gd name="T73" fmla="*/ 5 h 37"/>
                <a:gd name="T74" fmla="*/ 0 w 19"/>
                <a:gd name="T75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37">
                  <a:moveTo>
                    <a:pt x="0" y="5"/>
                  </a:moveTo>
                  <a:lnTo>
                    <a:pt x="0" y="8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4"/>
                  </a:lnTo>
                  <a:lnTo>
                    <a:pt x="2" y="17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0" y="28"/>
                  </a:lnTo>
                  <a:lnTo>
                    <a:pt x="2" y="31"/>
                  </a:lnTo>
                  <a:lnTo>
                    <a:pt x="2" y="34"/>
                  </a:lnTo>
                  <a:lnTo>
                    <a:pt x="5" y="34"/>
                  </a:lnTo>
                  <a:lnTo>
                    <a:pt x="5" y="37"/>
                  </a:lnTo>
                  <a:lnTo>
                    <a:pt x="8" y="37"/>
                  </a:lnTo>
                  <a:lnTo>
                    <a:pt x="11" y="34"/>
                  </a:lnTo>
                  <a:lnTo>
                    <a:pt x="11" y="31"/>
                  </a:lnTo>
                  <a:lnTo>
                    <a:pt x="14" y="31"/>
                  </a:lnTo>
                  <a:lnTo>
                    <a:pt x="17" y="34"/>
                  </a:lnTo>
                  <a:lnTo>
                    <a:pt x="17" y="31"/>
                  </a:lnTo>
                  <a:lnTo>
                    <a:pt x="17" y="25"/>
                  </a:lnTo>
                  <a:lnTo>
                    <a:pt x="19" y="22"/>
                  </a:lnTo>
                  <a:lnTo>
                    <a:pt x="19" y="17"/>
                  </a:lnTo>
                  <a:lnTo>
                    <a:pt x="17" y="17"/>
                  </a:lnTo>
                  <a:lnTo>
                    <a:pt x="19" y="14"/>
                  </a:lnTo>
                  <a:lnTo>
                    <a:pt x="19" y="11"/>
                  </a:lnTo>
                  <a:lnTo>
                    <a:pt x="17" y="8"/>
                  </a:lnTo>
                  <a:lnTo>
                    <a:pt x="17" y="5"/>
                  </a:lnTo>
                  <a:lnTo>
                    <a:pt x="17" y="3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D29F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30" name="Freeform 2747">
              <a:extLst>
                <a:ext uri="{FF2B5EF4-FFF2-40B4-BE49-F238E27FC236}">
                  <a16:creationId xmlns:a16="http://schemas.microsoft.com/office/drawing/2014/main" id="{F574F805-64C6-489A-C17E-AA8ADD32EFD3}"/>
                </a:ext>
              </a:extLst>
            </p:cNvPr>
            <p:cNvSpPr>
              <a:spLocks/>
            </p:cNvSpPr>
            <p:nvPr/>
          </p:nvSpPr>
          <p:spPr bwMode="gray">
            <a:xfrm>
              <a:off x="3889594" y="1713849"/>
              <a:ext cx="313316" cy="300847"/>
            </a:xfrm>
            <a:custGeom>
              <a:avLst/>
              <a:gdLst>
                <a:gd name="T0" fmla="*/ 12 w 151"/>
                <a:gd name="T1" fmla="*/ 17 h 145"/>
                <a:gd name="T2" fmla="*/ 20 w 151"/>
                <a:gd name="T3" fmla="*/ 11 h 145"/>
                <a:gd name="T4" fmla="*/ 26 w 151"/>
                <a:gd name="T5" fmla="*/ 20 h 145"/>
                <a:gd name="T6" fmla="*/ 35 w 151"/>
                <a:gd name="T7" fmla="*/ 14 h 145"/>
                <a:gd name="T8" fmla="*/ 43 w 151"/>
                <a:gd name="T9" fmla="*/ 14 h 145"/>
                <a:gd name="T10" fmla="*/ 49 w 151"/>
                <a:gd name="T11" fmla="*/ 6 h 145"/>
                <a:gd name="T12" fmla="*/ 54 w 151"/>
                <a:gd name="T13" fmla="*/ 6 h 145"/>
                <a:gd name="T14" fmla="*/ 72 w 151"/>
                <a:gd name="T15" fmla="*/ 6 h 145"/>
                <a:gd name="T16" fmla="*/ 89 w 151"/>
                <a:gd name="T17" fmla="*/ 8 h 145"/>
                <a:gd name="T18" fmla="*/ 89 w 151"/>
                <a:gd name="T19" fmla="*/ 17 h 145"/>
                <a:gd name="T20" fmla="*/ 89 w 151"/>
                <a:gd name="T21" fmla="*/ 23 h 145"/>
                <a:gd name="T22" fmla="*/ 86 w 151"/>
                <a:gd name="T23" fmla="*/ 23 h 145"/>
                <a:gd name="T24" fmla="*/ 77 w 151"/>
                <a:gd name="T25" fmla="*/ 26 h 145"/>
                <a:gd name="T26" fmla="*/ 72 w 151"/>
                <a:gd name="T27" fmla="*/ 31 h 145"/>
                <a:gd name="T28" fmla="*/ 72 w 151"/>
                <a:gd name="T29" fmla="*/ 43 h 145"/>
                <a:gd name="T30" fmla="*/ 83 w 151"/>
                <a:gd name="T31" fmla="*/ 54 h 145"/>
                <a:gd name="T32" fmla="*/ 97 w 151"/>
                <a:gd name="T33" fmla="*/ 74 h 145"/>
                <a:gd name="T34" fmla="*/ 108 w 151"/>
                <a:gd name="T35" fmla="*/ 82 h 145"/>
                <a:gd name="T36" fmla="*/ 120 w 151"/>
                <a:gd name="T37" fmla="*/ 82 h 145"/>
                <a:gd name="T38" fmla="*/ 117 w 151"/>
                <a:gd name="T39" fmla="*/ 88 h 145"/>
                <a:gd name="T40" fmla="*/ 134 w 151"/>
                <a:gd name="T41" fmla="*/ 97 h 145"/>
                <a:gd name="T42" fmla="*/ 145 w 151"/>
                <a:gd name="T43" fmla="*/ 102 h 145"/>
                <a:gd name="T44" fmla="*/ 148 w 151"/>
                <a:gd name="T45" fmla="*/ 111 h 145"/>
                <a:gd name="T46" fmla="*/ 143 w 151"/>
                <a:gd name="T47" fmla="*/ 108 h 145"/>
                <a:gd name="T48" fmla="*/ 137 w 151"/>
                <a:gd name="T49" fmla="*/ 105 h 145"/>
                <a:gd name="T50" fmla="*/ 126 w 151"/>
                <a:gd name="T51" fmla="*/ 108 h 145"/>
                <a:gd name="T52" fmla="*/ 128 w 151"/>
                <a:gd name="T53" fmla="*/ 116 h 145"/>
                <a:gd name="T54" fmla="*/ 131 w 151"/>
                <a:gd name="T55" fmla="*/ 125 h 145"/>
                <a:gd name="T56" fmla="*/ 126 w 151"/>
                <a:gd name="T57" fmla="*/ 136 h 145"/>
                <a:gd name="T58" fmla="*/ 117 w 151"/>
                <a:gd name="T59" fmla="*/ 145 h 145"/>
                <a:gd name="T60" fmla="*/ 114 w 151"/>
                <a:gd name="T61" fmla="*/ 136 h 145"/>
                <a:gd name="T62" fmla="*/ 117 w 151"/>
                <a:gd name="T63" fmla="*/ 131 h 145"/>
                <a:gd name="T64" fmla="*/ 120 w 151"/>
                <a:gd name="T65" fmla="*/ 125 h 145"/>
                <a:gd name="T66" fmla="*/ 111 w 151"/>
                <a:gd name="T67" fmla="*/ 111 h 145"/>
                <a:gd name="T68" fmla="*/ 103 w 151"/>
                <a:gd name="T69" fmla="*/ 108 h 145"/>
                <a:gd name="T70" fmla="*/ 97 w 151"/>
                <a:gd name="T71" fmla="*/ 105 h 145"/>
                <a:gd name="T72" fmla="*/ 91 w 151"/>
                <a:gd name="T73" fmla="*/ 99 h 145"/>
                <a:gd name="T74" fmla="*/ 83 w 151"/>
                <a:gd name="T75" fmla="*/ 94 h 145"/>
                <a:gd name="T76" fmla="*/ 69 w 151"/>
                <a:gd name="T77" fmla="*/ 85 h 145"/>
                <a:gd name="T78" fmla="*/ 60 w 151"/>
                <a:gd name="T79" fmla="*/ 77 h 145"/>
                <a:gd name="T80" fmla="*/ 54 w 151"/>
                <a:gd name="T81" fmla="*/ 74 h 145"/>
                <a:gd name="T82" fmla="*/ 49 w 151"/>
                <a:gd name="T83" fmla="*/ 65 h 145"/>
                <a:gd name="T84" fmla="*/ 43 w 151"/>
                <a:gd name="T85" fmla="*/ 51 h 145"/>
                <a:gd name="T86" fmla="*/ 32 w 151"/>
                <a:gd name="T87" fmla="*/ 45 h 145"/>
                <a:gd name="T88" fmla="*/ 23 w 151"/>
                <a:gd name="T89" fmla="*/ 45 h 145"/>
                <a:gd name="T90" fmla="*/ 15 w 151"/>
                <a:gd name="T91" fmla="*/ 54 h 145"/>
                <a:gd name="T92" fmla="*/ 15 w 151"/>
                <a:gd name="T93" fmla="*/ 51 h 145"/>
                <a:gd name="T94" fmla="*/ 9 w 151"/>
                <a:gd name="T95" fmla="*/ 45 h 145"/>
                <a:gd name="T96" fmla="*/ 3 w 151"/>
                <a:gd name="T97" fmla="*/ 40 h 145"/>
                <a:gd name="T98" fmla="*/ 3 w 151"/>
                <a:gd name="T99" fmla="*/ 31 h 145"/>
                <a:gd name="T100" fmla="*/ 3 w 151"/>
                <a:gd name="T101" fmla="*/ 2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1" h="145">
                  <a:moveTo>
                    <a:pt x="3" y="20"/>
                  </a:moveTo>
                  <a:lnTo>
                    <a:pt x="9" y="17"/>
                  </a:lnTo>
                  <a:lnTo>
                    <a:pt x="12" y="17"/>
                  </a:lnTo>
                  <a:lnTo>
                    <a:pt x="15" y="17"/>
                  </a:lnTo>
                  <a:lnTo>
                    <a:pt x="18" y="14"/>
                  </a:lnTo>
                  <a:lnTo>
                    <a:pt x="20" y="11"/>
                  </a:lnTo>
                  <a:lnTo>
                    <a:pt x="23" y="14"/>
                  </a:lnTo>
                  <a:lnTo>
                    <a:pt x="26" y="17"/>
                  </a:lnTo>
                  <a:lnTo>
                    <a:pt x="26" y="20"/>
                  </a:lnTo>
                  <a:lnTo>
                    <a:pt x="29" y="20"/>
                  </a:lnTo>
                  <a:lnTo>
                    <a:pt x="29" y="14"/>
                  </a:lnTo>
                  <a:lnTo>
                    <a:pt x="35" y="14"/>
                  </a:lnTo>
                  <a:lnTo>
                    <a:pt x="37" y="11"/>
                  </a:lnTo>
                  <a:lnTo>
                    <a:pt x="40" y="14"/>
                  </a:lnTo>
                  <a:lnTo>
                    <a:pt x="43" y="14"/>
                  </a:lnTo>
                  <a:lnTo>
                    <a:pt x="43" y="11"/>
                  </a:lnTo>
                  <a:lnTo>
                    <a:pt x="49" y="8"/>
                  </a:lnTo>
                  <a:lnTo>
                    <a:pt x="49" y="6"/>
                  </a:lnTo>
                  <a:lnTo>
                    <a:pt x="46" y="6"/>
                  </a:lnTo>
                  <a:lnTo>
                    <a:pt x="49" y="3"/>
                  </a:lnTo>
                  <a:lnTo>
                    <a:pt x="54" y="6"/>
                  </a:lnTo>
                  <a:lnTo>
                    <a:pt x="57" y="3"/>
                  </a:lnTo>
                  <a:lnTo>
                    <a:pt x="69" y="0"/>
                  </a:lnTo>
                  <a:lnTo>
                    <a:pt x="72" y="6"/>
                  </a:lnTo>
                  <a:lnTo>
                    <a:pt x="72" y="8"/>
                  </a:lnTo>
                  <a:lnTo>
                    <a:pt x="83" y="8"/>
                  </a:lnTo>
                  <a:lnTo>
                    <a:pt x="89" y="8"/>
                  </a:lnTo>
                  <a:lnTo>
                    <a:pt x="86" y="14"/>
                  </a:lnTo>
                  <a:lnTo>
                    <a:pt x="86" y="17"/>
                  </a:lnTo>
                  <a:lnTo>
                    <a:pt x="89" y="17"/>
                  </a:lnTo>
                  <a:lnTo>
                    <a:pt x="86" y="20"/>
                  </a:lnTo>
                  <a:lnTo>
                    <a:pt x="89" y="20"/>
                  </a:lnTo>
                  <a:lnTo>
                    <a:pt x="89" y="23"/>
                  </a:lnTo>
                  <a:lnTo>
                    <a:pt x="89" y="26"/>
                  </a:lnTo>
                  <a:lnTo>
                    <a:pt x="89" y="23"/>
                  </a:lnTo>
                  <a:lnTo>
                    <a:pt x="86" y="23"/>
                  </a:lnTo>
                  <a:lnTo>
                    <a:pt x="83" y="23"/>
                  </a:lnTo>
                  <a:lnTo>
                    <a:pt x="80" y="23"/>
                  </a:lnTo>
                  <a:lnTo>
                    <a:pt x="77" y="26"/>
                  </a:lnTo>
                  <a:lnTo>
                    <a:pt x="72" y="26"/>
                  </a:lnTo>
                  <a:lnTo>
                    <a:pt x="72" y="28"/>
                  </a:lnTo>
                  <a:lnTo>
                    <a:pt x="72" y="31"/>
                  </a:lnTo>
                  <a:lnTo>
                    <a:pt x="72" y="34"/>
                  </a:lnTo>
                  <a:lnTo>
                    <a:pt x="72" y="37"/>
                  </a:lnTo>
                  <a:lnTo>
                    <a:pt x="72" y="43"/>
                  </a:lnTo>
                  <a:lnTo>
                    <a:pt x="72" y="45"/>
                  </a:lnTo>
                  <a:lnTo>
                    <a:pt x="77" y="51"/>
                  </a:lnTo>
                  <a:lnTo>
                    <a:pt x="83" y="54"/>
                  </a:lnTo>
                  <a:lnTo>
                    <a:pt x="89" y="57"/>
                  </a:lnTo>
                  <a:lnTo>
                    <a:pt x="91" y="65"/>
                  </a:lnTo>
                  <a:lnTo>
                    <a:pt x="97" y="74"/>
                  </a:lnTo>
                  <a:lnTo>
                    <a:pt x="100" y="77"/>
                  </a:lnTo>
                  <a:lnTo>
                    <a:pt x="106" y="80"/>
                  </a:lnTo>
                  <a:lnTo>
                    <a:pt x="108" y="82"/>
                  </a:lnTo>
                  <a:lnTo>
                    <a:pt x="114" y="82"/>
                  </a:lnTo>
                  <a:lnTo>
                    <a:pt x="117" y="80"/>
                  </a:lnTo>
                  <a:lnTo>
                    <a:pt x="120" y="82"/>
                  </a:lnTo>
                  <a:lnTo>
                    <a:pt x="120" y="85"/>
                  </a:lnTo>
                  <a:lnTo>
                    <a:pt x="117" y="85"/>
                  </a:lnTo>
                  <a:lnTo>
                    <a:pt x="117" y="88"/>
                  </a:lnTo>
                  <a:lnTo>
                    <a:pt x="120" y="91"/>
                  </a:lnTo>
                  <a:lnTo>
                    <a:pt x="128" y="94"/>
                  </a:lnTo>
                  <a:lnTo>
                    <a:pt x="134" y="97"/>
                  </a:lnTo>
                  <a:lnTo>
                    <a:pt x="140" y="99"/>
                  </a:lnTo>
                  <a:lnTo>
                    <a:pt x="143" y="102"/>
                  </a:lnTo>
                  <a:lnTo>
                    <a:pt x="145" y="102"/>
                  </a:lnTo>
                  <a:lnTo>
                    <a:pt x="148" y="105"/>
                  </a:lnTo>
                  <a:lnTo>
                    <a:pt x="151" y="108"/>
                  </a:lnTo>
                  <a:lnTo>
                    <a:pt x="148" y="111"/>
                  </a:lnTo>
                  <a:lnTo>
                    <a:pt x="148" y="114"/>
                  </a:lnTo>
                  <a:lnTo>
                    <a:pt x="145" y="111"/>
                  </a:lnTo>
                  <a:lnTo>
                    <a:pt x="143" y="108"/>
                  </a:lnTo>
                  <a:lnTo>
                    <a:pt x="137" y="105"/>
                  </a:lnTo>
                  <a:lnTo>
                    <a:pt x="134" y="105"/>
                  </a:lnTo>
                  <a:lnTo>
                    <a:pt x="137" y="105"/>
                  </a:lnTo>
                  <a:lnTo>
                    <a:pt x="134" y="102"/>
                  </a:lnTo>
                  <a:lnTo>
                    <a:pt x="128" y="105"/>
                  </a:lnTo>
                  <a:lnTo>
                    <a:pt x="126" y="108"/>
                  </a:lnTo>
                  <a:lnTo>
                    <a:pt x="128" y="111"/>
                  </a:lnTo>
                  <a:lnTo>
                    <a:pt x="126" y="114"/>
                  </a:lnTo>
                  <a:lnTo>
                    <a:pt x="128" y="116"/>
                  </a:lnTo>
                  <a:lnTo>
                    <a:pt x="131" y="119"/>
                  </a:lnTo>
                  <a:lnTo>
                    <a:pt x="134" y="125"/>
                  </a:lnTo>
                  <a:lnTo>
                    <a:pt x="131" y="125"/>
                  </a:lnTo>
                  <a:lnTo>
                    <a:pt x="126" y="128"/>
                  </a:lnTo>
                  <a:lnTo>
                    <a:pt x="126" y="131"/>
                  </a:lnTo>
                  <a:lnTo>
                    <a:pt x="126" y="136"/>
                  </a:lnTo>
                  <a:lnTo>
                    <a:pt x="120" y="139"/>
                  </a:lnTo>
                  <a:lnTo>
                    <a:pt x="120" y="142"/>
                  </a:lnTo>
                  <a:lnTo>
                    <a:pt x="117" y="145"/>
                  </a:lnTo>
                  <a:lnTo>
                    <a:pt x="114" y="142"/>
                  </a:lnTo>
                  <a:lnTo>
                    <a:pt x="114" y="139"/>
                  </a:lnTo>
                  <a:lnTo>
                    <a:pt x="114" y="136"/>
                  </a:lnTo>
                  <a:lnTo>
                    <a:pt x="117" y="136"/>
                  </a:lnTo>
                  <a:lnTo>
                    <a:pt x="117" y="134"/>
                  </a:lnTo>
                  <a:lnTo>
                    <a:pt x="117" y="131"/>
                  </a:lnTo>
                  <a:lnTo>
                    <a:pt x="120" y="131"/>
                  </a:lnTo>
                  <a:lnTo>
                    <a:pt x="120" y="128"/>
                  </a:lnTo>
                  <a:lnTo>
                    <a:pt x="120" y="125"/>
                  </a:lnTo>
                  <a:lnTo>
                    <a:pt x="117" y="119"/>
                  </a:lnTo>
                  <a:lnTo>
                    <a:pt x="114" y="114"/>
                  </a:lnTo>
                  <a:lnTo>
                    <a:pt x="111" y="111"/>
                  </a:lnTo>
                  <a:lnTo>
                    <a:pt x="108" y="111"/>
                  </a:lnTo>
                  <a:lnTo>
                    <a:pt x="106" y="111"/>
                  </a:lnTo>
                  <a:lnTo>
                    <a:pt x="103" y="108"/>
                  </a:lnTo>
                  <a:lnTo>
                    <a:pt x="106" y="105"/>
                  </a:lnTo>
                  <a:lnTo>
                    <a:pt x="103" y="102"/>
                  </a:lnTo>
                  <a:lnTo>
                    <a:pt x="97" y="105"/>
                  </a:lnTo>
                  <a:lnTo>
                    <a:pt x="97" y="102"/>
                  </a:lnTo>
                  <a:lnTo>
                    <a:pt x="97" y="99"/>
                  </a:lnTo>
                  <a:lnTo>
                    <a:pt x="91" y="99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3" y="94"/>
                  </a:lnTo>
                  <a:lnTo>
                    <a:pt x="80" y="94"/>
                  </a:lnTo>
                  <a:lnTo>
                    <a:pt x="72" y="88"/>
                  </a:lnTo>
                  <a:lnTo>
                    <a:pt x="69" y="85"/>
                  </a:lnTo>
                  <a:lnTo>
                    <a:pt x="66" y="82"/>
                  </a:lnTo>
                  <a:lnTo>
                    <a:pt x="63" y="80"/>
                  </a:lnTo>
                  <a:lnTo>
                    <a:pt x="60" y="77"/>
                  </a:lnTo>
                  <a:lnTo>
                    <a:pt x="57" y="77"/>
                  </a:lnTo>
                  <a:lnTo>
                    <a:pt x="54" y="77"/>
                  </a:lnTo>
                  <a:lnTo>
                    <a:pt x="54" y="74"/>
                  </a:lnTo>
                  <a:lnTo>
                    <a:pt x="52" y="71"/>
                  </a:lnTo>
                  <a:lnTo>
                    <a:pt x="49" y="68"/>
                  </a:lnTo>
                  <a:lnTo>
                    <a:pt x="49" y="65"/>
                  </a:lnTo>
                  <a:lnTo>
                    <a:pt x="46" y="57"/>
                  </a:lnTo>
                  <a:lnTo>
                    <a:pt x="46" y="54"/>
                  </a:lnTo>
                  <a:lnTo>
                    <a:pt x="43" y="51"/>
                  </a:lnTo>
                  <a:lnTo>
                    <a:pt x="40" y="51"/>
                  </a:lnTo>
                  <a:lnTo>
                    <a:pt x="37" y="48"/>
                  </a:lnTo>
                  <a:lnTo>
                    <a:pt x="32" y="45"/>
                  </a:lnTo>
                  <a:lnTo>
                    <a:pt x="29" y="45"/>
                  </a:lnTo>
                  <a:lnTo>
                    <a:pt x="26" y="45"/>
                  </a:lnTo>
                  <a:lnTo>
                    <a:pt x="23" y="45"/>
                  </a:lnTo>
                  <a:lnTo>
                    <a:pt x="20" y="48"/>
                  </a:lnTo>
                  <a:lnTo>
                    <a:pt x="18" y="51"/>
                  </a:lnTo>
                  <a:lnTo>
                    <a:pt x="15" y="54"/>
                  </a:lnTo>
                  <a:lnTo>
                    <a:pt x="12" y="54"/>
                  </a:lnTo>
                  <a:lnTo>
                    <a:pt x="12" y="51"/>
                  </a:lnTo>
                  <a:lnTo>
                    <a:pt x="15" y="51"/>
                  </a:lnTo>
                  <a:lnTo>
                    <a:pt x="12" y="51"/>
                  </a:lnTo>
                  <a:lnTo>
                    <a:pt x="12" y="48"/>
                  </a:lnTo>
                  <a:lnTo>
                    <a:pt x="9" y="45"/>
                  </a:lnTo>
                  <a:lnTo>
                    <a:pt x="3" y="45"/>
                  </a:lnTo>
                  <a:lnTo>
                    <a:pt x="3" y="43"/>
                  </a:lnTo>
                  <a:lnTo>
                    <a:pt x="3" y="40"/>
                  </a:lnTo>
                  <a:lnTo>
                    <a:pt x="3" y="37"/>
                  </a:lnTo>
                  <a:lnTo>
                    <a:pt x="0" y="34"/>
                  </a:lnTo>
                  <a:lnTo>
                    <a:pt x="3" y="31"/>
                  </a:lnTo>
                  <a:lnTo>
                    <a:pt x="6" y="28"/>
                  </a:lnTo>
                  <a:lnTo>
                    <a:pt x="3" y="26"/>
                  </a:lnTo>
                  <a:lnTo>
                    <a:pt x="3" y="23"/>
                  </a:lnTo>
                  <a:lnTo>
                    <a:pt x="3" y="20"/>
                  </a:lnTo>
                  <a:close/>
                </a:path>
              </a:pathLst>
            </a:custGeom>
            <a:solidFill>
              <a:srgbClr val="0D29F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D29F9"/>
                </a:solidFill>
                <a:effectLst/>
                <a:highlight>
                  <a:srgbClr val="0D29F9"/>
                </a:highlight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31" name="Freeform 2748">
              <a:extLst>
                <a:ext uri="{FF2B5EF4-FFF2-40B4-BE49-F238E27FC236}">
                  <a16:creationId xmlns:a16="http://schemas.microsoft.com/office/drawing/2014/main" id="{6B3DB195-BECE-4903-9534-A9379C2FA347}"/>
                </a:ext>
              </a:extLst>
            </p:cNvPr>
            <p:cNvSpPr>
              <a:spLocks/>
            </p:cNvSpPr>
            <p:nvPr/>
          </p:nvSpPr>
          <p:spPr bwMode="gray">
            <a:xfrm>
              <a:off x="3985041" y="1854936"/>
              <a:ext cx="6224" cy="12449"/>
            </a:xfrm>
            <a:custGeom>
              <a:avLst/>
              <a:gdLst>
                <a:gd name="T0" fmla="*/ 0 w 3"/>
                <a:gd name="T1" fmla="*/ 3 h 6"/>
                <a:gd name="T2" fmla="*/ 0 w 3"/>
                <a:gd name="T3" fmla="*/ 0 h 6"/>
                <a:gd name="T4" fmla="*/ 3 w 3"/>
                <a:gd name="T5" fmla="*/ 3 h 6"/>
                <a:gd name="T6" fmla="*/ 3 w 3"/>
                <a:gd name="T7" fmla="*/ 3 h 6"/>
                <a:gd name="T8" fmla="*/ 0 w 3"/>
                <a:gd name="T9" fmla="*/ 6 h 6"/>
                <a:gd name="T10" fmla="*/ 0 w 3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3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32" name="Freeform 2749">
              <a:extLst>
                <a:ext uri="{FF2B5EF4-FFF2-40B4-BE49-F238E27FC236}">
                  <a16:creationId xmlns:a16="http://schemas.microsoft.com/office/drawing/2014/main" id="{E45D692D-DE50-2EAF-FAE1-01F025E5F4A2}"/>
                </a:ext>
              </a:extLst>
            </p:cNvPr>
            <p:cNvSpPr>
              <a:spLocks/>
            </p:cNvSpPr>
            <p:nvPr/>
          </p:nvSpPr>
          <p:spPr bwMode="gray">
            <a:xfrm>
              <a:off x="4103312" y="1991872"/>
              <a:ext cx="6224" cy="4149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2 h 2"/>
                <a:gd name="T4" fmla="*/ 0 w 3"/>
                <a:gd name="T5" fmla="*/ 0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33" name="Rectangle 2750">
              <a:extLst>
                <a:ext uri="{FF2B5EF4-FFF2-40B4-BE49-F238E27FC236}">
                  <a16:creationId xmlns:a16="http://schemas.microsoft.com/office/drawing/2014/main" id="{FEE12F7C-FE90-5179-B417-B019007D3F9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787594" y="2062678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34" name="Freeform 2751">
              <a:extLst>
                <a:ext uri="{FF2B5EF4-FFF2-40B4-BE49-F238E27FC236}">
                  <a16:creationId xmlns:a16="http://schemas.microsoft.com/office/drawing/2014/main" id="{D5F83CED-B632-D8D8-D4C2-89CF8D288562}"/>
                </a:ext>
              </a:extLst>
            </p:cNvPr>
            <p:cNvSpPr>
              <a:spLocks/>
            </p:cNvSpPr>
            <p:nvPr/>
          </p:nvSpPr>
          <p:spPr bwMode="gray">
            <a:xfrm>
              <a:off x="4038989" y="2002247"/>
              <a:ext cx="80922" cy="47720"/>
            </a:xfrm>
            <a:custGeom>
              <a:avLst/>
              <a:gdLst>
                <a:gd name="T0" fmla="*/ 39 w 39"/>
                <a:gd name="T1" fmla="*/ 0 h 23"/>
                <a:gd name="T2" fmla="*/ 36 w 39"/>
                <a:gd name="T3" fmla="*/ 0 h 23"/>
                <a:gd name="T4" fmla="*/ 34 w 39"/>
                <a:gd name="T5" fmla="*/ 0 h 23"/>
                <a:gd name="T6" fmla="*/ 31 w 39"/>
                <a:gd name="T7" fmla="*/ 0 h 23"/>
                <a:gd name="T8" fmla="*/ 28 w 39"/>
                <a:gd name="T9" fmla="*/ 3 h 23"/>
                <a:gd name="T10" fmla="*/ 25 w 39"/>
                <a:gd name="T11" fmla="*/ 3 h 23"/>
                <a:gd name="T12" fmla="*/ 22 w 39"/>
                <a:gd name="T13" fmla="*/ 3 h 23"/>
                <a:gd name="T14" fmla="*/ 17 w 39"/>
                <a:gd name="T15" fmla="*/ 3 h 23"/>
                <a:gd name="T16" fmla="*/ 14 w 39"/>
                <a:gd name="T17" fmla="*/ 3 h 23"/>
                <a:gd name="T18" fmla="*/ 11 w 39"/>
                <a:gd name="T19" fmla="*/ 3 h 23"/>
                <a:gd name="T20" fmla="*/ 11 w 39"/>
                <a:gd name="T21" fmla="*/ 0 h 23"/>
                <a:gd name="T22" fmla="*/ 8 w 39"/>
                <a:gd name="T23" fmla="*/ 3 h 23"/>
                <a:gd name="T24" fmla="*/ 5 w 39"/>
                <a:gd name="T25" fmla="*/ 3 h 23"/>
                <a:gd name="T26" fmla="*/ 5 w 39"/>
                <a:gd name="T27" fmla="*/ 0 h 23"/>
                <a:gd name="T28" fmla="*/ 5 w 39"/>
                <a:gd name="T29" fmla="*/ 3 h 23"/>
                <a:gd name="T30" fmla="*/ 2 w 39"/>
                <a:gd name="T31" fmla="*/ 3 h 23"/>
                <a:gd name="T32" fmla="*/ 0 w 39"/>
                <a:gd name="T33" fmla="*/ 6 h 23"/>
                <a:gd name="T34" fmla="*/ 2 w 39"/>
                <a:gd name="T35" fmla="*/ 9 h 23"/>
                <a:gd name="T36" fmla="*/ 5 w 39"/>
                <a:gd name="T37" fmla="*/ 9 h 23"/>
                <a:gd name="T38" fmla="*/ 8 w 39"/>
                <a:gd name="T39" fmla="*/ 12 h 23"/>
                <a:gd name="T40" fmla="*/ 11 w 39"/>
                <a:gd name="T41" fmla="*/ 12 h 23"/>
                <a:gd name="T42" fmla="*/ 17 w 39"/>
                <a:gd name="T43" fmla="*/ 17 h 23"/>
                <a:gd name="T44" fmla="*/ 22 w 39"/>
                <a:gd name="T45" fmla="*/ 17 h 23"/>
                <a:gd name="T46" fmla="*/ 28 w 39"/>
                <a:gd name="T47" fmla="*/ 20 h 23"/>
                <a:gd name="T48" fmla="*/ 31 w 39"/>
                <a:gd name="T49" fmla="*/ 23 h 23"/>
                <a:gd name="T50" fmla="*/ 34 w 39"/>
                <a:gd name="T51" fmla="*/ 23 h 23"/>
                <a:gd name="T52" fmla="*/ 36 w 39"/>
                <a:gd name="T53" fmla="*/ 23 h 23"/>
                <a:gd name="T54" fmla="*/ 34 w 39"/>
                <a:gd name="T55" fmla="*/ 20 h 23"/>
                <a:gd name="T56" fmla="*/ 36 w 39"/>
                <a:gd name="T57" fmla="*/ 17 h 23"/>
                <a:gd name="T58" fmla="*/ 36 w 39"/>
                <a:gd name="T59" fmla="*/ 14 h 23"/>
                <a:gd name="T60" fmla="*/ 36 w 39"/>
                <a:gd name="T61" fmla="*/ 9 h 23"/>
                <a:gd name="T62" fmla="*/ 39 w 39"/>
                <a:gd name="T63" fmla="*/ 6 h 23"/>
                <a:gd name="T64" fmla="*/ 39 w 39"/>
                <a:gd name="T65" fmla="*/ 3 h 23"/>
                <a:gd name="T66" fmla="*/ 39 w 39"/>
                <a:gd name="T67" fmla="*/ 3 h 23"/>
                <a:gd name="T68" fmla="*/ 39 w 39"/>
                <a:gd name="T6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" h="23">
                  <a:moveTo>
                    <a:pt x="39" y="0"/>
                  </a:moveTo>
                  <a:lnTo>
                    <a:pt x="36" y="0"/>
                  </a:lnTo>
                  <a:lnTo>
                    <a:pt x="34" y="0"/>
                  </a:lnTo>
                  <a:lnTo>
                    <a:pt x="31" y="0"/>
                  </a:lnTo>
                  <a:lnTo>
                    <a:pt x="28" y="3"/>
                  </a:lnTo>
                  <a:lnTo>
                    <a:pt x="25" y="3"/>
                  </a:lnTo>
                  <a:lnTo>
                    <a:pt x="22" y="3"/>
                  </a:lnTo>
                  <a:lnTo>
                    <a:pt x="17" y="3"/>
                  </a:lnTo>
                  <a:lnTo>
                    <a:pt x="14" y="3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8" y="3"/>
                  </a:lnTo>
                  <a:lnTo>
                    <a:pt x="5" y="3"/>
                  </a:lnTo>
                  <a:lnTo>
                    <a:pt x="5" y="0"/>
                  </a:lnTo>
                  <a:lnTo>
                    <a:pt x="5" y="3"/>
                  </a:lnTo>
                  <a:lnTo>
                    <a:pt x="2" y="3"/>
                  </a:lnTo>
                  <a:lnTo>
                    <a:pt x="0" y="6"/>
                  </a:lnTo>
                  <a:lnTo>
                    <a:pt x="2" y="9"/>
                  </a:lnTo>
                  <a:lnTo>
                    <a:pt x="5" y="9"/>
                  </a:lnTo>
                  <a:lnTo>
                    <a:pt x="8" y="12"/>
                  </a:lnTo>
                  <a:lnTo>
                    <a:pt x="11" y="12"/>
                  </a:lnTo>
                  <a:lnTo>
                    <a:pt x="17" y="17"/>
                  </a:lnTo>
                  <a:lnTo>
                    <a:pt x="22" y="17"/>
                  </a:lnTo>
                  <a:lnTo>
                    <a:pt x="28" y="20"/>
                  </a:lnTo>
                  <a:lnTo>
                    <a:pt x="31" y="23"/>
                  </a:lnTo>
                  <a:lnTo>
                    <a:pt x="34" y="23"/>
                  </a:lnTo>
                  <a:lnTo>
                    <a:pt x="36" y="23"/>
                  </a:lnTo>
                  <a:lnTo>
                    <a:pt x="34" y="20"/>
                  </a:lnTo>
                  <a:lnTo>
                    <a:pt x="36" y="17"/>
                  </a:lnTo>
                  <a:lnTo>
                    <a:pt x="36" y="14"/>
                  </a:lnTo>
                  <a:lnTo>
                    <a:pt x="36" y="9"/>
                  </a:lnTo>
                  <a:lnTo>
                    <a:pt x="39" y="6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D29F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35" name="Freeform 2752">
              <a:extLst>
                <a:ext uri="{FF2B5EF4-FFF2-40B4-BE49-F238E27FC236}">
                  <a16:creationId xmlns:a16="http://schemas.microsoft.com/office/drawing/2014/main" id="{19675079-C9AD-405E-8DC9-F43F23DDD13E}"/>
                </a:ext>
              </a:extLst>
            </p:cNvPr>
            <p:cNvSpPr>
              <a:spLocks/>
            </p:cNvSpPr>
            <p:nvPr/>
          </p:nvSpPr>
          <p:spPr bwMode="gray">
            <a:xfrm>
              <a:off x="3860545" y="1614258"/>
              <a:ext cx="18674" cy="22823"/>
            </a:xfrm>
            <a:custGeom>
              <a:avLst/>
              <a:gdLst>
                <a:gd name="T0" fmla="*/ 0 w 9"/>
                <a:gd name="T1" fmla="*/ 8 h 11"/>
                <a:gd name="T2" fmla="*/ 0 w 9"/>
                <a:gd name="T3" fmla="*/ 5 h 11"/>
                <a:gd name="T4" fmla="*/ 3 w 9"/>
                <a:gd name="T5" fmla="*/ 2 h 11"/>
                <a:gd name="T6" fmla="*/ 6 w 9"/>
                <a:gd name="T7" fmla="*/ 0 h 11"/>
                <a:gd name="T8" fmla="*/ 6 w 9"/>
                <a:gd name="T9" fmla="*/ 2 h 11"/>
                <a:gd name="T10" fmla="*/ 9 w 9"/>
                <a:gd name="T11" fmla="*/ 5 h 11"/>
                <a:gd name="T12" fmla="*/ 9 w 9"/>
                <a:gd name="T13" fmla="*/ 11 h 11"/>
                <a:gd name="T14" fmla="*/ 6 w 9"/>
                <a:gd name="T15" fmla="*/ 11 h 11"/>
                <a:gd name="T16" fmla="*/ 3 w 9"/>
                <a:gd name="T17" fmla="*/ 11 h 11"/>
                <a:gd name="T18" fmla="*/ 0 w 9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1">
                  <a:moveTo>
                    <a:pt x="0" y="8"/>
                  </a:moveTo>
                  <a:lnTo>
                    <a:pt x="0" y="5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9" y="5"/>
                  </a:lnTo>
                  <a:lnTo>
                    <a:pt x="9" y="11"/>
                  </a:lnTo>
                  <a:lnTo>
                    <a:pt x="6" y="11"/>
                  </a:lnTo>
                  <a:lnTo>
                    <a:pt x="3" y="1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36" name="Freeform 2753">
              <a:extLst>
                <a:ext uri="{FF2B5EF4-FFF2-40B4-BE49-F238E27FC236}">
                  <a16:creationId xmlns:a16="http://schemas.microsoft.com/office/drawing/2014/main" id="{3E78D8AA-1B79-C488-9979-8BE61AF0C49A}"/>
                </a:ext>
              </a:extLst>
            </p:cNvPr>
            <p:cNvSpPr>
              <a:spLocks/>
            </p:cNvSpPr>
            <p:nvPr/>
          </p:nvSpPr>
          <p:spPr bwMode="gray">
            <a:xfrm>
              <a:off x="3777547" y="1566538"/>
              <a:ext cx="101672" cy="64320"/>
            </a:xfrm>
            <a:custGeom>
              <a:avLst/>
              <a:gdLst>
                <a:gd name="T0" fmla="*/ 0 w 49"/>
                <a:gd name="T1" fmla="*/ 8 h 31"/>
                <a:gd name="T2" fmla="*/ 0 w 49"/>
                <a:gd name="T3" fmla="*/ 11 h 31"/>
                <a:gd name="T4" fmla="*/ 0 w 49"/>
                <a:gd name="T5" fmla="*/ 14 h 31"/>
                <a:gd name="T6" fmla="*/ 6 w 49"/>
                <a:gd name="T7" fmla="*/ 11 h 31"/>
                <a:gd name="T8" fmla="*/ 9 w 49"/>
                <a:gd name="T9" fmla="*/ 14 h 31"/>
                <a:gd name="T10" fmla="*/ 9 w 49"/>
                <a:gd name="T11" fmla="*/ 17 h 31"/>
                <a:gd name="T12" fmla="*/ 12 w 49"/>
                <a:gd name="T13" fmla="*/ 17 h 31"/>
                <a:gd name="T14" fmla="*/ 18 w 49"/>
                <a:gd name="T15" fmla="*/ 17 h 31"/>
                <a:gd name="T16" fmla="*/ 18 w 49"/>
                <a:gd name="T17" fmla="*/ 20 h 31"/>
                <a:gd name="T18" fmla="*/ 20 w 49"/>
                <a:gd name="T19" fmla="*/ 25 h 31"/>
                <a:gd name="T20" fmla="*/ 26 w 49"/>
                <a:gd name="T21" fmla="*/ 25 h 31"/>
                <a:gd name="T22" fmla="*/ 29 w 49"/>
                <a:gd name="T23" fmla="*/ 23 h 31"/>
                <a:gd name="T24" fmla="*/ 29 w 49"/>
                <a:gd name="T25" fmla="*/ 25 h 31"/>
                <a:gd name="T26" fmla="*/ 32 w 49"/>
                <a:gd name="T27" fmla="*/ 31 h 31"/>
                <a:gd name="T28" fmla="*/ 37 w 49"/>
                <a:gd name="T29" fmla="*/ 31 h 31"/>
                <a:gd name="T30" fmla="*/ 40 w 49"/>
                <a:gd name="T31" fmla="*/ 31 h 31"/>
                <a:gd name="T32" fmla="*/ 40 w 49"/>
                <a:gd name="T33" fmla="*/ 28 h 31"/>
                <a:gd name="T34" fmla="*/ 43 w 49"/>
                <a:gd name="T35" fmla="*/ 25 h 31"/>
                <a:gd name="T36" fmla="*/ 46 w 49"/>
                <a:gd name="T37" fmla="*/ 23 h 31"/>
                <a:gd name="T38" fmla="*/ 49 w 49"/>
                <a:gd name="T39" fmla="*/ 17 h 31"/>
                <a:gd name="T40" fmla="*/ 49 w 49"/>
                <a:gd name="T41" fmla="*/ 14 h 31"/>
                <a:gd name="T42" fmla="*/ 46 w 49"/>
                <a:gd name="T43" fmla="*/ 14 h 31"/>
                <a:gd name="T44" fmla="*/ 46 w 49"/>
                <a:gd name="T45" fmla="*/ 11 h 31"/>
                <a:gd name="T46" fmla="*/ 40 w 49"/>
                <a:gd name="T47" fmla="*/ 11 h 31"/>
                <a:gd name="T48" fmla="*/ 37 w 49"/>
                <a:gd name="T49" fmla="*/ 11 h 31"/>
                <a:gd name="T50" fmla="*/ 37 w 49"/>
                <a:gd name="T51" fmla="*/ 8 h 31"/>
                <a:gd name="T52" fmla="*/ 40 w 49"/>
                <a:gd name="T53" fmla="*/ 6 h 31"/>
                <a:gd name="T54" fmla="*/ 40 w 49"/>
                <a:gd name="T55" fmla="*/ 3 h 31"/>
                <a:gd name="T56" fmla="*/ 37 w 49"/>
                <a:gd name="T57" fmla="*/ 3 h 31"/>
                <a:gd name="T58" fmla="*/ 35 w 49"/>
                <a:gd name="T59" fmla="*/ 3 h 31"/>
                <a:gd name="T60" fmla="*/ 32 w 49"/>
                <a:gd name="T61" fmla="*/ 3 h 31"/>
                <a:gd name="T62" fmla="*/ 26 w 49"/>
                <a:gd name="T63" fmla="*/ 0 h 31"/>
                <a:gd name="T64" fmla="*/ 23 w 49"/>
                <a:gd name="T65" fmla="*/ 3 h 31"/>
                <a:gd name="T66" fmla="*/ 18 w 49"/>
                <a:gd name="T67" fmla="*/ 6 h 31"/>
                <a:gd name="T68" fmla="*/ 15 w 49"/>
                <a:gd name="T69" fmla="*/ 6 h 31"/>
                <a:gd name="T70" fmla="*/ 9 w 49"/>
                <a:gd name="T71" fmla="*/ 3 h 31"/>
                <a:gd name="T72" fmla="*/ 3 w 49"/>
                <a:gd name="T73" fmla="*/ 6 h 31"/>
                <a:gd name="T74" fmla="*/ 0 w 49"/>
                <a:gd name="T75" fmla="*/ 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" h="31">
                  <a:moveTo>
                    <a:pt x="0" y="8"/>
                  </a:moveTo>
                  <a:lnTo>
                    <a:pt x="0" y="11"/>
                  </a:lnTo>
                  <a:lnTo>
                    <a:pt x="0" y="14"/>
                  </a:lnTo>
                  <a:lnTo>
                    <a:pt x="6" y="11"/>
                  </a:lnTo>
                  <a:lnTo>
                    <a:pt x="9" y="14"/>
                  </a:lnTo>
                  <a:lnTo>
                    <a:pt x="9" y="17"/>
                  </a:lnTo>
                  <a:lnTo>
                    <a:pt x="12" y="17"/>
                  </a:lnTo>
                  <a:lnTo>
                    <a:pt x="18" y="17"/>
                  </a:lnTo>
                  <a:lnTo>
                    <a:pt x="18" y="20"/>
                  </a:lnTo>
                  <a:lnTo>
                    <a:pt x="20" y="25"/>
                  </a:lnTo>
                  <a:lnTo>
                    <a:pt x="26" y="25"/>
                  </a:lnTo>
                  <a:lnTo>
                    <a:pt x="29" y="23"/>
                  </a:lnTo>
                  <a:lnTo>
                    <a:pt x="29" y="25"/>
                  </a:lnTo>
                  <a:lnTo>
                    <a:pt x="32" y="31"/>
                  </a:lnTo>
                  <a:lnTo>
                    <a:pt x="37" y="31"/>
                  </a:lnTo>
                  <a:lnTo>
                    <a:pt x="40" y="31"/>
                  </a:lnTo>
                  <a:lnTo>
                    <a:pt x="40" y="28"/>
                  </a:lnTo>
                  <a:lnTo>
                    <a:pt x="43" y="25"/>
                  </a:lnTo>
                  <a:lnTo>
                    <a:pt x="46" y="23"/>
                  </a:lnTo>
                  <a:lnTo>
                    <a:pt x="49" y="17"/>
                  </a:lnTo>
                  <a:lnTo>
                    <a:pt x="49" y="14"/>
                  </a:lnTo>
                  <a:lnTo>
                    <a:pt x="46" y="14"/>
                  </a:lnTo>
                  <a:lnTo>
                    <a:pt x="46" y="11"/>
                  </a:lnTo>
                  <a:lnTo>
                    <a:pt x="40" y="11"/>
                  </a:lnTo>
                  <a:lnTo>
                    <a:pt x="37" y="11"/>
                  </a:lnTo>
                  <a:lnTo>
                    <a:pt x="37" y="8"/>
                  </a:lnTo>
                  <a:lnTo>
                    <a:pt x="40" y="6"/>
                  </a:lnTo>
                  <a:lnTo>
                    <a:pt x="40" y="3"/>
                  </a:lnTo>
                  <a:lnTo>
                    <a:pt x="37" y="3"/>
                  </a:lnTo>
                  <a:lnTo>
                    <a:pt x="35" y="3"/>
                  </a:lnTo>
                  <a:lnTo>
                    <a:pt x="32" y="3"/>
                  </a:lnTo>
                  <a:lnTo>
                    <a:pt x="26" y="0"/>
                  </a:lnTo>
                  <a:lnTo>
                    <a:pt x="23" y="3"/>
                  </a:lnTo>
                  <a:lnTo>
                    <a:pt x="18" y="6"/>
                  </a:lnTo>
                  <a:lnTo>
                    <a:pt x="15" y="6"/>
                  </a:lnTo>
                  <a:lnTo>
                    <a:pt x="9" y="3"/>
                  </a:lnTo>
                  <a:lnTo>
                    <a:pt x="3" y="6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37" name="Freeform 2754">
              <a:extLst>
                <a:ext uri="{FF2B5EF4-FFF2-40B4-BE49-F238E27FC236}">
                  <a16:creationId xmlns:a16="http://schemas.microsoft.com/office/drawing/2014/main" id="{91F53F5B-DC67-3505-3FE7-B7F805FBF076}"/>
                </a:ext>
              </a:extLst>
            </p:cNvPr>
            <p:cNvSpPr>
              <a:spLocks/>
            </p:cNvSpPr>
            <p:nvPr/>
          </p:nvSpPr>
          <p:spPr bwMode="gray">
            <a:xfrm>
              <a:off x="3831495" y="1502218"/>
              <a:ext cx="6224" cy="10374"/>
            </a:xfrm>
            <a:custGeom>
              <a:avLst/>
              <a:gdLst>
                <a:gd name="T0" fmla="*/ 3 w 3"/>
                <a:gd name="T1" fmla="*/ 5 h 5"/>
                <a:gd name="T2" fmla="*/ 0 w 3"/>
                <a:gd name="T3" fmla="*/ 5 h 5"/>
                <a:gd name="T4" fmla="*/ 0 w 3"/>
                <a:gd name="T5" fmla="*/ 2 h 5"/>
                <a:gd name="T6" fmla="*/ 3 w 3"/>
                <a:gd name="T7" fmla="*/ 0 h 5"/>
                <a:gd name="T8" fmla="*/ 3 w 3"/>
                <a:gd name="T9" fmla="*/ 2 h 5"/>
                <a:gd name="T10" fmla="*/ 3 w 3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lnTo>
                    <a:pt x="0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38" name="Freeform 2755">
              <a:extLst>
                <a:ext uri="{FF2B5EF4-FFF2-40B4-BE49-F238E27FC236}">
                  <a16:creationId xmlns:a16="http://schemas.microsoft.com/office/drawing/2014/main" id="{22FEA513-EACC-4FEF-9248-86AA32EF4695}"/>
                </a:ext>
              </a:extLst>
            </p:cNvPr>
            <p:cNvSpPr>
              <a:spLocks/>
            </p:cNvSpPr>
            <p:nvPr/>
          </p:nvSpPr>
          <p:spPr bwMode="gray">
            <a:xfrm>
              <a:off x="3837720" y="1495994"/>
              <a:ext cx="12450" cy="6224"/>
            </a:xfrm>
            <a:custGeom>
              <a:avLst/>
              <a:gdLst>
                <a:gd name="T0" fmla="*/ 0 w 6"/>
                <a:gd name="T1" fmla="*/ 3 h 3"/>
                <a:gd name="T2" fmla="*/ 3 w 6"/>
                <a:gd name="T3" fmla="*/ 3 h 3"/>
                <a:gd name="T4" fmla="*/ 6 w 6"/>
                <a:gd name="T5" fmla="*/ 0 h 3"/>
                <a:gd name="T6" fmla="*/ 3 w 6"/>
                <a:gd name="T7" fmla="*/ 3 h 3"/>
                <a:gd name="T8" fmla="*/ 0 w 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3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39" name="Freeform 2756">
              <a:extLst>
                <a:ext uri="{FF2B5EF4-FFF2-40B4-BE49-F238E27FC236}">
                  <a16:creationId xmlns:a16="http://schemas.microsoft.com/office/drawing/2014/main" id="{B88EA17B-FE41-3FE0-607B-ED9ADEF7FB71}"/>
                </a:ext>
              </a:extLst>
            </p:cNvPr>
            <p:cNvSpPr>
              <a:spLocks/>
            </p:cNvSpPr>
            <p:nvPr/>
          </p:nvSpPr>
          <p:spPr bwMode="gray">
            <a:xfrm>
              <a:off x="3850170" y="1495994"/>
              <a:ext cx="10375" cy="2075"/>
            </a:xfrm>
            <a:custGeom>
              <a:avLst/>
              <a:gdLst>
                <a:gd name="T0" fmla="*/ 0 w 5"/>
                <a:gd name="T1" fmla="*/ 2 w 5"/>
                <a:gd name="T2" fmla="*/ 5 w 5"/>
                <a:gd name="T3" fmla="*/ 2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40" name="Freeform 2757">
              <a:extLst>
                <a:ext uri="{FF2B5EF4-FFF2-40B4-BE49-F238E27FC236}">
                  <a16:creationId xmlns:a16="http://schemas.microsoft.com/office/drawing/2014/main" id="{376BCDF3-0D17-760F-7334-1FFAB4262BCF}"/>
                </a:ext>
              </a:extLst>
            </p:cNvPr>
            <p:cNvSpPr>
              <a:spLocks/>
            </p:cNvSpPr>
            <p:nvPr/>
          </p:nvSpPr>
          <p:spPr bwMode="gray">
            <a:xfrm>
              <a:off x="3860545" y="1489770"/>
              <a:ext cx="12450" cy="6224"/>
            </a:xfrm>
            <a:custGeom>
              <a:avLst/>
              <a:gdLst>
                <a:gd name="T0" fmla="*/ 0 w 6"/>
                <a:gd name="T1" fmla="*/ 3 h 3"/>
                <a:gd name="T2" fmla="*/ 3 w 6"/>
                <a:gd name="T3" fmla="*/ 3 h 3"/>
                <a:gd name="T4" fmla="*/ 6 w 6"/>
                <a:gd name="T5" fmla="*/ 3 h 3"/>
                <a:gd name="T6" fmla="*/ 6 w 6"/>
                <a:gd name="T7" fmla="*/ 0 h 3"/>
                <a:gd name="T8" fmla="*/ 3 w 6"/>
                <a:gd name="T9" fmla="*/ 3 h 3"/>
                <a:gd name="T10" fmla="*/ 0 w 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41" name="Freeform 2758">
              <a:extLst>
                <a:ext uri="{FF2B5EF4-FFF2-40B4-BE49-F238E27FC236}">
                  <a16:creationId xmlns:a16="http://schemas.microsoft.com/office/drawing/2014/main" id="{47565C76-9C04-6A25-BF59-851E6ECC1A83}"/>
                </a:ext>
              </a:extLst>
            </p:cNvPr>
            <p:cNvSpPr>
              <a:spLocks/>
            </p:cNvSpPr>
            <p:nvPr/>
          </p:nvSpPr>
          <p:spPr bwMode="gray">
            <a:xfrm>
              <a:off x="3872994" y="1489770"/>
              <a:ext cx="12450" cy="6224"/>
            </a:xfrm>
            <a:custGeom>
              <a:avLst/>
              <a:gdLst>
                <a:gd name="T0" fmla="*/ 0 w 6"/>
                <a:gd name="T1" fmla="*/ 3 h 3"/>
                <a:gd name="T2" fmla="*/ 3 w 6"/>
                <a:gd name="T3" fmla="*/ 0 h 3"/>
                <a:gd name="T4" fmla="*/ 6 w 6"/>
                <a:gd name="T5" fmla="*/ 0 h 3"/>
                <a:gd name="T6" fmla="*/ 3 w 6"/>
                <a:gd name="T7" fmla="*/ 0 h 3"/>
                <a:gd name="T8" fmla="*/ 0 w 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42" name="Freeform 2759">
              <a:extLst>
                <a:ext uri="{FF2B5EF4-FFF2-40B4-BE49-F238E27FC236}">
                  <a16:creationId xmlns:a16="http://schemas.microsoft.com/office/drawing/2014/main" id="{1E24D83F-B9CE-E107-6071-F21087202F93}"/>
                </a:ext>
              </a:extLst>
            </p:cNvPr>
            <p:cNvSpPr>
              <a:spLocks/>
            </p:cNvSpPr>
            <p:nvPr/>
          </p:nvSpPr>
          <p:spPr bwMode="gray">
            <a:xfrm>
              <a:off x="3796222" y="1495994"/>
              <a:ext cx="105822" cy="93366"/>
            </a:xfrm>
            <a:custGeom>
              <a:avLst/>
              <a:gdLst>
                <a:gd name="T0" fmla="*/ 34 w 51"/>
                <a:gd name="T1" fmla="*/ 42 h 45"/>
                <a:gd name="T2" fmla="*/ 37 w 51"/>
                <a:gd name="T3" fmla="*/ 37 h 45"/>
                <a:gd name="T4" fmla="*/ 34 w 51"/>
                <a:gd name="T5" fmla="*/ 28 h 45"/>
                <a:gd name="T6" fmla="*/ 45 w 51"/>
                <a:gd name="T7" fmla="*/ 23 h 45"/>
                <a:gd name="T8" fmla="*/ 45 w 51"/>
                <a:gd name="T9" fmla="*/ 17 h 45"/>
                <a:gd name="T10" fmla="*/ 48 w 51"/>
                <a:gd name="T11" fmla="*/ 11 h 45"/>
                <a:gd name="T12" fmla="*/ 48 w 51"/>
                <a:gd name="T13" fmla="*/ 3 h 45"/>
                <a:gd name="T14" fmla="*/ 45 w 51"/>
                <a:gd name="T15" fmla="*/ 0 h 45"/>
                <a:gd name="T16" fmla="*/ 40 w 51"/>
                <a:gd name="T17" fmla="*/ 0 h 45"/>
                <a:gd name="T18" fmla="*/ 34 w 51"/>
                <a:gd name="T19" fmla="*/ 3 h 45"/>
                <a:gd name="T20" fmla="*/ 28 w 51"/>
                <a:gd name="T21" fmla="*/ 3 h 45"/>
                <a:gd name="T22" fmla="*/ 26 w 51"/>
                <a:gd name="T23" fmla="*/ 8 h 45"/>
                <a:gd name="T24" fmla="*/ 28 w 51"/>
                <a:gd name="T25" fmla="*/ 11 h 45"/>
                <a:gd name="T26" fmla="*/ 28 w 51"/>
                <a:gd name="T27" fmla="*/ 11 h 45"/>
                <a:gd name="T28" fmla="*/ 31 w 51"/>
                <a:gd name="T29" fmla="*/ 14 h 45"/>
                <a:gd name="T30" fmla="*/ 31 w 51"/>
                <a:gd name="T31" fmla="*/ 17 h 45"/>
                <a:gd name="T32" fmla="*/ 26 w 51"/>
                <a:gd name="T33" fmla="*/ 17 h 45"/>
                <a:gd name="T34" fmla="*/ 26 w 51"/>
                <a:gd name="T35" fmla="*/ 17 h 45"/>
                <a:gd name="T36" fmla="*/ 28 w 51"/>
                <a:gd name="T37" fmla="*/ 20 h 45"/>
                <a:gd name="T38" fmla="*/ 28 w 51"/>
                <a:gd name="T39" fmla="*/ 20 h 45"/>
                <a:gd name="T40" fmla="*/ 23 w 51"/>
                <a:gd name="T41" fmla="*/ 17 h 45"/>
                <a:gd name="T42" fmla="*/ 26 w 51"/>
                <a:gd name="T43" fmla="*/ 14 h 45"/>
                <a:gd name="T44" fmla="*/ 23 w 51"/>
                <a:gd name="T45" fmla="*/ 11 h 45"/>
                <a:gd name="T46" fmla="*/ 20 w 51"/>
                <a:gd name="T47" fmla="*/ 8 h 45"/>
                <a:gd name="T48" fmla="*/ 17 w 51"/>
                <a:gd name="T49" fmla="*/ 11 h 45"/>
                <a:gd name="T50" fmla="*/ 17 w 51"/>
                <a:gd name="T51" fmla="*/ 20 h 45"/>
                <a:gd name="T52" fmla="*/ 11 w 51"/>
                <a:gd name="T53" fmla="*/ 25 h 45"/>
                <a:gd name="T54" fmla="*/ 11 w 51"/>
                <a:gd name="T55" fmla="*/ 28 h 45"/>
                <a:gd name="T56" fmla="*/ 9 w 51"/>
                <a:gd name="T57" fmla="*/ 28 h 45"/>
                <a:gd name="T58" fmla="*/ 14 w 51"/>
                <a:gd name="T59" fmla="*/ 31 h 45"/>
                <a:gd name="T60" fmla="*/ 17 w 51"/>
                <a:gd name="T61" fmla="*/ 31 h 45"/>
                <a:gd name="T62" fmla="*/ 17 w 51"/>
                <a:gd name="T63" fmla="*/ 31 h 45"/>
                <a:gd name="T64" fmla="*/ 17 w 51"/>
                <a:gd name="T65" fmla="*/ 31 h 45"/>
                <a:gd name="T66" fmla="*/ 11 w 51"/>
                <a:gd name="T67" fmla="*/ 31 h 45"/>
                <a:gd name="T68" fmla="*/ 9 w 51"/>
                <a:gd name="T69" fmla="*/ 34 h 45"/>
                <a:gd name="T70" fmla="*/ 9 w 51"/>
                <a:gd name="T71" fmla="*/ 34 h 45"/>
                <a:gd name="T72" fmla="*/ 11 w 51"/>
                <a:gd name="T73" fmla="*/ 34 h 45"/>
                <a:gd name="T74" fmla="*/ 9 w 51"/>
                <a:gd name="T75" fmla="*/ 34 h 45"/>
                <a:gd name="T76" fmla="*/ 6 w 51"/>
                <a:gd name="T77" fmla="*/ 34 h 45"/>
                <a:gd name="T78" fmla="*/ 6 w 51"/>
                <a:gd name="T79" fmla="*/ 34 h 45"/>
                <a:gd name="T80" fmla="*/ 9 w 51"/>
                <a:gd name="T81" fmla="*/ 31 h 45"/>
                <a:gd name="T82" fmla="*/ 6 w 51"/>
                <a:gd name="T83" fmla="*/ 28 h 45"/>
                <a:gd name="T84" fmla="*/ 9 w 51"/>
                <a:gd name="T85" fmla="*/ 31 h 45"/>
                <a:gd name="T86" fmla="*/ 11 w 51"/>
                <a:gd name="T87" fmla="*/ 28 h 45"/>
                <a:gd name="T88" fmla="*/ 6 w 51"/>
                <a:gd name="T89" fmla="*/ 28 h 45"/>
                <a:gd name="T90" fmla="*/ 3 w 51"/>
                <a:gd name="T91" fmla="*/ 31 h 45"/>
                <a:gd name="T92" fmla="*/ 6 w 51"/>
                <a:gd name="T93" fmla="*/ 34 h 45"/>
                <a:gd name="T94" fmla="*/ 3 w 51"/>
                <a:gd name="T95" fmla="*/ 37 h 45"/>
                <a:gd name="T96" fmla="*/ 0 w 51"/>
                <a:gd name="T97" fmla="*/ 37 h 45"/>
                <a:gd name="T98" fmla="*/ 9 w 51"/>
                <a:gd name="T99" fmla="*/ 40 h 45"/>
                <a:gd name="T100" fmla="*/ 17 w 51"/>
                <a:gd name="T101" fmla="*/ 34 h 45"/>
                <a:gd name="T102" fmla="*/ 26 w 51"/>
                <a:gd name="T103" fmla="*/ 37 h 45"/>
                <a:gd name="T104" fmla="*/ 31 w 51"/>
                <a:gd name="T105" fmla="*/ 37 h 45"/>
                <a:gd name="T106" fmla="*/ 28 w 51"/>
                <a:gd name="T107" fmla="*/ 42 h 45"/>
                <a:gd name="T108" fmla="*/ 31 w 51"/>
                <a:gd name="T10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1" h="45">
                  <a:moveTo>
                    <a:pt x="37" y="45"/>
                  </a:moveTo>
                  <a:lnTo>
                    <a:pt x="34" y="42"/>
                  </a:lnTo>
                  <a:lnTo>
                    <a:pt x="34" y="40"/>
                  </a:lnTo>
                  <a:lnTo>
                    <a:pt x="37" y="37"/>
                  </a:lnTo>
                  <a:lnTo>
                    <a:pt x="34" y="31"/>
                  </a:lnTo>
                  <a:lnTo>
                    <a:pt x="34" y="28"/>
                  </a:lnTo>
                  <a:lnTo>
                    <a:pt x="43" y="25"/>
                  </a:lnTo>
                  <a:lnTo>
                    <a:pt x="45" y="23"/>
                  </a:lnTo>
                  <a:lnTo>
                    <a:pt x="48" y="20"/>
                  </a:lnTo>
                  <a:lnTo>
                    <a:pt x="45" y="17"/>
                  </a:lnTo>
                  <a:lnTo>
                    <a:pt x="48" y="14"/>
                  </a:lnTo>
                  <a:lnTo>
                    <a:pt x="48" y="11"/>
                  </a:lnTo>
                  <a:lnTo>
                    <a:pt x="51" y="3"/>
                  </a:lnTo>
                  <a:lnTo>
                    <a:pt x="48" y="3"/>
                  </a:lnTo>
                  <a:lnTo>
                    <a:pt x="45" y="3"/>
                  </a:lnTo>
                  <a:lnTo>
                    <a:pt x="45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31" y="3"/>
                  </a:lnTo>
                  <a:lnTo>
                    <a:pt x="28" y="3"/>
                  </a:lnTo>
                  <a:lnTo>
                    <a:pt x="26" y="5"/>
                  </a:lnTo>
                  <a:lnTo>
                    <a:pt x="26" y="8"/>
                  </a:lnTo>
                  <a:lnTo>
                    <a:pt x="26" y="11"/>
                  </a:lnTo>
                  <a:lnTo>
                    <a:pt x="28" y="11"/>
                  </a:lnTo>
                  <a:lnTo>
                    <a:pt x="31" y="11"/>
                  </a:lnTo>
                  <a:lnTo>
                    <a:pt x="28" y="11"/>
                  </a:lnTo>
                  <a:lnTo>
                    <a:pt x="28" y="14"/>
                  </a:lnTo>
                  <a:lnTo>
                    <a:pt x="31" y="14"/>
                  </a:lnTo>
                  <a:lnTo>
                    <a:pt x="28" y="14"/>
                  </a:lnTo>
                  <a:lnTo>
                    <a:pt x="31" y="17"/>
                  </a:lnTo>
                  <a:lnTo>
                    <a:pt x="28" y="14"/>
                  </a:lnTo>
                  <a:lnTo>
                    <a:pt x="26" y="17"/>
                  </a:lnTo>
                  <a:lnTo>
                    <a:pt x="23" y="17"/>
                  </a:lnTo>
                  <a:lnTo>
                    <a:pt x="26" y="17"/>
                  </a:lnTo>
                  <a:lnTo>
                    <a:pt x="26" y="20"/>
                  </a:lnTo>
                  <a:lnTo>
                    <a:pt x="28" y="20"/>
                  </a:lnTo>
                  <a:lnTo>
                    <a:pt x="31" y="17"/>
                  </a:lnTo>
                  <a:lnTo>
                    <a:pt x="28" y="20"/>
                  </a:lnTo>
                  <a:lnTo>
                    <a:pt x="26" y="20"/>
                  </a:lnTo>
                  <a:lnTo>
                    <a:pt x="23" y="17"/>
                  </a:lnTo>
                  <a:lnTo>
                    <a:pt x="23" y="14"/>
                  </a:lnTo>
                  <a:lnTo>
                    <a:pt x="26" y="14"/>
                  </a:lnTo>
                  <a:lnTo>
                    <a:pt x="26" y="11"/>
                  </a:lnTo>
                  <a:lnTo>
                    <a:pt x="23" y="11"/>
                  </a:lnTo>
                  <a:lnTo>
                    <a:pt x="23" y="8"/>
                  </a:lnTo>
                  <a:lnTo>
                    <a:pt x="20" y="8"/>
                  </a:lnTo>
                  <a:lnTo>
                    <a:pt x="17" y="8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20"/>
                  </a:lnTo>
                  <a:lnTo>
                    <a:pt x="11" y="23"/>
                  </a:lnTo>
                  <a:lnTo>
                    <a:pt x="11" y="25"/>
                  </a:lnTo>
                  <a:lnTo>
                    <a:pt x="14" y="25"/>
                  </a:lnTo>
                  <a:lnTo>
                    <a:pt x="11" y="28"/>
                  </a:lnTo>
                  <a:lnTo>
                    <a:pt x="11" y="25"/>
                  </a:lnTo>
                  <a:lnTo>
                    <a:pt x="9" y="28"/>
                  </a:lnTo>
                  <a:lnTo>
                    <a:pt x="11" y="28"/>
                  </a:lnTo>
                  <a:lnTo>
                    <a:pt x="14" y="31"/>
                  </a:lnTo>
                  <a:lnTo>
                    <a:pt x="17" y="28"/>
                  </a:lnTo>
                  <a:lnTo>
                    <a:pt x="17" y="31"/>
                  </a:lnTo>
                  <a:lnTo>
                    <a:pt x="20" y="28"/>
                  </a:lnTo>
                  <a:lnTo>
                    <a:pt x="17" y="31"/>
                  </a:lnTo>
                  <a:lnTo>
                    <a:pt x="20" y="31"/>
                  </a:lnTo>
                  <a:lnTo>
                    <a:pt x="17" y="31"/>
                  </a:lnTo>
                  <a:lnTo>
                    <a:pt x="14" y="31"/>
                  </a:lnTo>
                  <a:lnTo>
                    <a:pt x="11" y="31"/>
                  </a:lnTo>
                  <a:lnTo>
                    <a:pt x="9" y="31"/>
                  </a:lnTo>
                  <a:lnTo>
                    <a:pt x="9" y="34"/>
                  </a:lnTo>
                  <a:lnTo>
                    <a:pt x="11" y="34"/>
                  </a:lnTo>
                  <a:lnTo>
                    <a:pt x="9" y="34"/>
                  </a:lnTo>
                  <a:lnTo>
                    <a:pt x="6" y="34"/>
                  </a:lnTo>
                  <a:lnTo>
                    <a:pt x="11" y="34"/>
                  </a:lnTo>
                  <a:lnTo>
                    <a:pt x="11" y="37"/>
                  </a:lnTo>
                  <a:lnTo>
                    <a:pt x="9" y="34"/>
                  </a:lnTo>
                  <a:lnTo>
                    <a:pt x="9" y="37"/>
                  </a:lnTo>
                  <a:lnTo>
                    <a:pt x="6" y="34"/>
                  </a:lnTo>
                  <a:lnTo>
                    <a:pt x="6" y="31"/>
                  </a:lnTo>
                  <a:lnTo>
                    <a:pt x="6" y="34"/>
                  </a:lnTo>
                  <a:lnTo>
                    <a:pt x="9" y="34"/>
                  </a:lnTo>
                  <a:lnTo>
                    <a:pt x="9" y="31"/>
                  </a:lnTo>
                  <a:lnTo>
                    <a:pt x="6" y="31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31"/>
                  </a:lnTo>
                  <a:lnTo>
                    <a:pt x="11" y="31"/>
                  </a:lnTo>
                  <a:lnTo>
                    <a:pt x="11" y="28"/>
                  </a:lnTo>
                  <a:lnTo>
                    <a:pt x="9" y="28"/>
                  </a:lnTo>
                  <a:lnTo>
                    <a:pt x="6" y="28"/>
                  </a:lnTo>
                  <a:lnTo>
                    <a:pt x="6" y="31"/>
                  </a:lnTo>
                  <a:lnTo>
                    <a:pt x="3" y="31"/>
                  </a:lnTo>
                  <a:lnTo>
                    <a:pt x="3" y="34"/>
                  </a:lnTo>
                  <a:lnTo>
                    <a:pt x="6" y="34"/>
                  </a:lnTo>
                  <a:lnTo>
                    <a:pt x="6" y="37"/>
                  </a:lnTo>
                  <a:lnTo>
                    <a:pt x="3" y="37"/>
                  </a:lnTo>
                  <a:lnTo>
                    <a:pt x="3" y="34"/>
                  </a:lnTo>
                  <a:lnTo>
                    <a:pt x="0" y="37"/>
                  </a:lnTo>
                  <a:lnTo>
                    <a:pt x="6" y="40"/>
                  </a:lnTo>
                  <a:lnTo>
                    <a:pt x="9" y="40"/>
                  </a:lnTo>
                  <a:lnTo>
                    <a:pt x="14" y="37"/>
                  </a:lnTo>
                  <a:lnTo>
                    <a:pt x="17" y="34"/>
                  </a:lnTo>
                  <a:lnTo>
                    <a:pt x="23" y="37"/>
                  </a:lnTo>
                  <a:lnTo>
                    <a:pt x="26" y="37"/>
                  </a:lnTo>
                  <a:lnTo>
                    <a:pt x="28" y="37"/>
                  </a:lnTo>
                  <a:lnTo>
                    <a:pt x="31" y="37"/>
                  </a:lnTo>
                  <a:lnTo>
                    <a:pt x="31" y="40"/>
                  </a:lnTo>
                  <a:lnTo>
                    <a:pt x="28" y="42"/>
                  </a:lnTo>
                  <a:lnTo>
                    <a:pt x="28" y="45"/>
                  </a:lnTo>
                  <a:lnTo>
                    <a:pt x="31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0070C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43" name="Freeform 2760">
              <a:extLst>
                <a:ext uri="{FF2B5EF4-FFF2-40B4-BE49-F238E27FC236}">
                  <a16:creationId xmlns:a16="http://schemas.microsoft.com/office/drawing/2014/main" id="{5A704D59-D580-BE37-1F1B-9324FBDE1260}"/>
                </a:ext>
              </a:extLst>
            </p:cNvPr>
            <p:cNvSpPr>
              <a:spLocks/>
            </p:cNvSpPr>
            <p:nvPr/>
          </p:nvSpPr>
          <p:spPr bwMode="gray">
            <a:xfrm>
              <a:off x="3985041" y="2132959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44" name="Freeform 2761">
              <a:extLst>
                <a:ext uri="{FF2B5EF4-FFF2-40B4-BE49-F238E27FC236}">
                  <a16:creationId xmlns:a16="http://schemas.microsoft.com/office/drawing/2014/main" id="{BE07EDF2-A472-4583-D5A3-EA1805F8609A}"/>
                </a:ext>
              </a:extLst>
            </p:cNvPr>
            <p:cNvSpPr>
              <a:spLocks/>
            </p:cNvSpPr>
            <p:nvPr/>
          </p:nvSpPr>
          <p:spPr bwMode="gray">
            <a:xfrm>
              <a:off x="4032765" y="1578987"/>
              <a:ext cx="176369" cy="87142"/>
            </a:xfrm>
            <a:custGeom>
              <a:avLst/>
              <a:gdLst>
                <a:gd name="T0" fmla="*/ 34 w 85"/>
                <a:gd name="T1" fmla="*/ 5 h 42"/>
                <a:gd name="T2" fmla="*/ 34 w 85"/>
                <a:gd name="T3" fmla="*/ 2 h 42"/>
                <a:gd name="T4" fmla="*/ 37 w 85"/>
                <a:gd name="T5" fmla="*/ 0 h 42"/>
                <a:gd name="T6" fmla="*/ 39 w 85"/>
                <a:gd name="T7" fmla="*/ 0 h 42"/>
                <a:gd name="T8" fmla="*/ 39 w 85"/>
                <a:gd name="T9" fmla="*/ 5 h 42"/>
                <a:gd name="T10" fmla="*/ 42 w 85"/>
                <a:gd name="T11" fmla="*/ 8 h 42"/>
                <a:gd name="T12" fmla="*/ 45 w 85"/>
                <a:gd name="T13" fmla="*/ 5 h 42"/>
                <a:gd name="T14" fmla="*/ 48 w 85"/>
                <a:gd name="T15" fmla="*/ 8 h 42"/>
                <a:gd name="T16" fmla="*/ 54 w 85"/>
                <a:gd name="T17" fmla="*/ 8 h 42"/>
                <a:gd name="T18" fmla="*/ 54 w 85"/>
                <a:gd name="T19" fmla="*/ 11 h 42"/>
                <a:gd name="T20" fmla="*/ 57 w 85"/>
                <a:gd name="T21" fmla="*/ 14 h 42"/>
                <a:gd name="T22" fmla="*/ 59 w 85"/>
                <a:gd name="T23" fmla="*/ 14 h 42"/>
                <a:gd name="T24" fmla="*/ 59 w 85"/>
                <a:gd name="T25" fmla="*/ 11 h 42"/>
                <a:gd name="T26" fmla="*/ 62 w 85"/>
                <a:gd name="T27" fmla="*/ 11 h 42"/>
                <a:gd name="T28" fmla="*/ 71 w 85"/>
                <a:gd name="T29" fmla="*/ 11 h 42"/>
                <a:gd name="T30" fmla="*/ 74 w 85"/>
                <a:gd name="T31" fmla="*/ 17 h 42"/>
                <a:gd name="T32" fmla="*/ 76 w 85"/>
                <a:gd name="T33" fmla="*/ 17 h 42"/>
                <a:gd name="T34" fmla="*/ 79 w 85"/>
                <a:gd name="T35" fmla="*/ 19 h 42"/>
                <a:gd name="T36" fmla="*/ 82 w 85"/>
                <a:gd name="T37" fmla="*/ 22 h 42"/>
                <a:gd name="T38" fmla="*/ 85 w 85"/>
                <a:gd name="T39" fmla="*/ 25 h 42"/>
                <a:gd name="T40" fmla="*/ 82 w 85"/>
                <a:gd name="T41" fmla="*/ 25 h 42"/>
                <a:gd name="T42" fmla="*/ 76 w 85"/>
                <a:gd name="T43" fmla="*/ 28 h 42"/>
                <a:gd name="T44" fmla="*/ 74 w 85"/>
                <a:gd name="T45" fmla="*/ 31 h 42"/>
                <a:gd name="T46" fmla="*/ 71 w 85"/>
                <a:gd name="T47" fmla="*/ 34 h 42"/>
                <a:gd name="T48" fmla="*/ 68 w 85"/>
                <a:gd name="T49" fmla="*/ 34 h 42"/>
                <a:gd name="T50" fmla="*/ 62 w 85"/>
                <a:gd name="T51" fmla="*/ 34 h 42"/>
                <a:gd name="T52" fmla="*/ 59 w 85"/>
                <a:gd name="T53" fmla="*/ 37 h 42"/>
                <a:gd name="T54" fmla="*/ 57 w 85"/>
                <a:gd name="T55" fmla="*/ 37 h 42"/>
                <a:gd name="T56" fmla="*/ 51 w 85"/>
                <a:gd name="T57" fmla="*/ 37 h 42"/>
                <a:gd name="T58" fmla="*/ 45 w 85"/>
                <a:gd name="T59" fmla="*/ 37 h 42"/>
                <a:gd name="T60" fmla="*/ 39 w 85"/>
                <a:gd name="T61" fmla="*/ 37 h 42"/>
                <a:gd name="T62" fmla="*/ 37 w 85"/>
                <a:gd name="T63" fmla="*/ 34 h 42"/>
                <a:gd name="T64" fmla="*/ 37 w 85"/>
                <a:gd name="T65" fmla="*/ 39 h 42"/>
                <a:gd name="T66" fmla="*/ 31 w 85"/>
                <a:gd name="T67" fmla="*/ 39 h 42"/>
                <a:gd name="T68" fmla="*/ 31 w 85"/>
                <a:gd name="T69" fmla="*/ 42 h 42"/>
                <a:gd name="T70" fmla="*/ 28 w 85"/>
                <a:gd name="T71" fmla="*/ 42 h 42"/>
                <a:gd name="T72" fmla="*/ 22 w 85"/>
                <a:gd name="T73" fmla="*/ 39 h 42"/>
                <a:gd name="T74" fmla="*/ 20 w 85"/>
                <a:gd name="T75" fmla="*/ 39 h 42"/>
                <a:gd name="T76" fmla="*/ 14 w 85"/>
                <a:gd name="T77" fmla="*/ 37 h 42"/>
                <a:gd name="T78" fmla="*/ 14 w 85"/>
                <a:gd name="T79" fmla="*/ 31 h 42"/>
                <a:gd name="T80" fmla="*/ 11 w 85"/>
                <a:gd name="T81" fmla="*/ 31 h 42"/>
                <a:gd name="T82" fmla="*/ 5 w 85"/>
                <a:gd name="T83" fmla="*/ 25 h 42"/>
                <a:gd name="T84" fmla="*/ 3 w 85"/>
                <a:gd name="T85" fmla="*/ 19 h 42"/>
                <a:gd name="T86" fmla="*/ 0 w 85"/>
                <a:gd name="T87" fmla="*/ 17 h 42"/>
                <a:gd name="T88" fmla="*/ 0 w 85"/>
                <a:gd name="T89" fmla="*/ 14 h 42"/>
                <a:gd name="T90" fmla="*/ 0 w 85"/>
                <a:gd name="T91" fmla="*/ 11 h 42"/>
                <a:gd name="T92" fmla="*/ 3 w 85"/>
                <a:gd name="T93" fmla="*/ 14 h 42"/>
                <a:gd name="T94" fmla="*/ 5 w 85"/>
                <a:gd name="T95" fmla="*/ 11 h 42"/>
                <a:gd name="T96" fmla="*/ 11 w 85"/>
                <a:gd name="T97" fmla="*/ 8 h 42"/>
                <a:gd name="T98" fmla="*/ 14 w 85"/>
                <a:gd name="T99" fmla="*/ 8 h 42"/>
                <a:gd name="T100" fmla="*/ 22 w 85"/>
                <a:gd name="T101" fmla="*/ 5 h 42"/>
                <a:gd name="T102" fmla="*/ 25 w 85"/>
                <a:gd name="T103" fmla="*/ 2 h 42"/>
                <a:gd name="T104" fmla="*/ 25 w 85"/>
                <a:gd name="T105" fmla="*/ 0 h 42"/>
                <a:gd name="T106" fmla="*/ 28 w 85"/>
                <a:gd name="T107" fmla="*/ 0 h 42"/>
                <a:gd name="T108" fmla="*/ 34 w 85"/>
                <a:gd name="T10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5" h="42">
                  <a:moveTo>
                    <a:pt x="34" y="5"/>
                  </a:moveTo>
                  <a:lnTo>
                    <a:pt x="34" y="2"/>
                  </a:lnTo>
                  <a:lnTo>
                    <a:pt x="37" y="0"/>
                  </a:lnTo>
                  <a:lnTo>
                    <a:pt x="39" y="0"/>
                  </a:lnTo>
                  <a:lnTo>
                    <a:pt x="39" y="5"/>
                  </a:lnTo>
                  <a:lnTo>
                    <a:pt x="42" y="8"/>
                  </a:lnTo>
                  <a:lnTo>
                    <a:pt x="45" y="5"/>
                  </a:lnTo>
                  <a:lnTo>
                    <a:pt x="48" y="8"/>
                  </a:lnTo>
                  <a:lnTo>
                    <a:pt x="54" y="8"/>
                  </a:lnTo>
                  <a:lnTo>
                    <a:pt x="54" y="11"/>
                  </a:lnTo>
                  <a:lnTo>
                    <a:pt x="57" y="14"/>
                  </a:lnTo>
                  <a:lnTo>
                    <a:pt x="59" y="14"/>
                  </a:lnTo>
                  <a:lnTo>
                    <a:pt x="59" y="11"/>
                  </a:lnTo>
                  <a:lnTo>
                    <a:pt x="62" y="11"/>
                  </a:lnTo>
                  <a:lnTo>
                    <a:pt x="71" y="11"/>
                  </a:lnTo>
                  <a:lnTo>
                    <a:pt x="74" y="17"/>
                  </a:lnTo>
                  <a:lnTo>
                    <a:pt x="76" y="17"/>
                  </a:lnTo>
                  <a:lnTo>
                    <a:pt x="79" y="19"/>
                  </a:lnTo>
                  <a:lnTo>
                    <a:pt x="82" y="22"/>
                  </a:lnTo>
                  <a:lnTo>
                    <a:pt x="85" y="25"/>
                  </a:lnTo>
                  <a:lnTo>
                    <a:pt x="82" y="25"/>
                  </a:lnTo>
                  <a:lnTo>
                    <a:pt x="76" y="28"/>
                  </a:lnTo>
                  <a:lnTo>
                    <a:pt x="74" y="31"/>
                  </a:lnTo>
                  <a:lnTo>
                    <a:pt x="71" y="34"/>
                  </a:lnTo>
                  <a:lnTo>
                    <a:pt x="68" y="34"/>
                  </a:lnTo>
                  <a:lnTo>
                    <a:pt x="62" y="34"/>
                  </a:lnTo>
                  <a:lnTo>
                    <a:pt x="59" y="37"/>
                  </a:lnTo>
                  <a:lnTo>
                    <a:pt x="57" y="37"/>
                  </a:lnTo>
                  <a:lnTo>
                    <a:pt x="51" y="37"/>
                  </a:lnTo>
                  <a:lnTo>
                    <a:pt x="45" y="37"/>
                  </a:lnTo>
                  <a:lnTo>
                    <a:pt x="39" y="37"/>
                  </a:lnTo>
                  <a:lnTo>
                    <a:pt x="37" y="34"/>
                  </a:lnTo>
                  <a:lnTo>
                    <a:pt x="37" y="39"/>
                  </a:lnTo>
                  <a:lnTo>
                    <a:pt x="31" y="39"/>
                  </a:lnTo>
                  <a:lnTo>
                    <a:pt x="31" y="42"/>
                  </a:lnTo>
                  <a:lnTo>
                    <a:pt x="28" y="42"/>
                  </a:lnTo>
                  <a:lnTo>
                    <a:pt x="22" y="39"/>
                  </a:lnTo>
                  <a:lnTo>
                    <a:pt x="20" y="39"/>
                  </a:lnTo>
                  <a:lnTo>
                    <a:pt x="14" y="37"/>
                  </a:lnTo>
                  <a:lnTo>
                    <a:pt x="14" y="31"/>
                  </a:lnTo>
                  <a:lnTo>
                    <a:pt x="11" y="31"/>
                  </a:lnTo>
                  <a:lnTo>
                    <a:pt x="5" y="25"/>
                  </a:lnTo>
                  <a:lnTo>
                    <a:pt x="3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3" y="14"/>
                  </a:lnTo>
                  <a:lnTo>
                    <a:pt x="5" y="11"/>
                  </a:lnTo>
                  <a:lnTo>
                    <a:pt x="11" y="8"/>
                  </a:lnTo>
                  <a:lnTo>
                    <a:pt x="14" y="8"/>
                  </a:lnTo>
                  <a:lnTo>
                    <a:pt x="22" y="5"/>
                  </a:lnTo>
                  <a:lnTo>
                    <a:pt x="25" y="2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4" y="5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45" name="Freeform 2762">
              <a:extLst>
                <a:ext uri="{FF2B5EF4-FFF2-40B4-BE49-F238E27FC236}">
                  <a16:creationId xmlns:a16="http://schemas.microsoft.com/office/drawing/2014/main" id="{A4832683-F086-0C81-C63C-25CEAF12FFAF}"/>
                </a:ext>
              </a:extLst>
            </p:cNvPr>
            <p:cNvSpPr>
              <a:spLocks/>
            </p:cNvSpPr>
            <p:nvPr/>
          </p:nvSpPr>
          <p:spPr bwMode="gray">
            <a:xfrm>
              <a:off x="4155186" y="1624632"/>
              <a:ext cx="147320" cy="66394"/>
            </a:xfrm>
            <a:custGeom>
              <a:avLst/>
              <a:gdLst>
                <a:gd name="T0" fmla="*/ 3 w 71"/>
                <a:gd name="T1" fmla="*/ 26 h 32"/>
                <a:gd name="T2" fmla="*/ 6 w 71"/>
                <a:gd name="T3" fmla="*/ 29 h 32"/>
                <a:gd name="T4" fmla="*/ 12 w 71"/>
                <a:gd name="T5" fmla="*/ 32 h 32"/>
                <a:gd name="T6" fmla="*/ 20 w 71"/>
                <a:gd name="T7" fmla="*/ 32 h 32"/>
                <a:gd name="T8" fmla="*/ 23 w 71"/>
                <a:gd name="T9" fmla="*/ 32 h 32"/>
                <a:gd name="T10" fmla="*/ 23 w 71"/>
                <a:gd name="T11" fmla="*/ 29 h 32"/>
                <a:gd name="T12" fmla="*/ 26 w 71"/>
                <a:gd name="T13" fmla="*/ 29 h 32"/>
                <a:gd name="T14" fmla="*/ 32 w 71"/>
                <a:gd name="T15" fmla="*/ 26 h 32"/>
                <a:gd name="T16" fmla="*/ 37 w 71"/>
                <a:gd name="T17" fmla="*/ 26 h 32"/>
                <a:gd name="T18" fmla="*/ 43 w 71"/>
                <a:gd name="T19" fmla="*/ 26 h 32"/>
                <a:gd name="T20" fmla="*/ 46 w 71"/>
                <a:gd name="T21" fmla="*/ 20 h 32"/>
                <a:gd name="T22" fmla="*/ 49 w 71"/>
                <a:gd name="T23" fmla="*/ 20 h 32"/>
                <a:gd name="T24" fmla="*/ 52 w 71"/>
                <a:gd name="T25" fmla="*/ 17 h 32"/>
                <a:gd name="T26" fmla="*/ 54 w 71"/>
                <a:gd name="T27" fmla="*/ 20 h 32"/>
                <a:gd name="T28" fmla="*/ 60 w 71"/>
                <a:gd name="T29" fmla="*/ 20 h 32"/>
                <a:gd name="T30" fmla="*/ 66 w 71"/>
                <a:gd name="T31" fmla="*/ 23 h 32"/>
                <a:gd name="T32" fmla="*/ 69 w 71"/>
                <a:gd name="T33" fmla="*/ 20 h 32"/>
                <a:gd name="T34" fmla="*/ 69 w 71"/>
                <a:gd name="T35" fmla="*/ 17 h 32"/>
                <a:gd name="T36" fmla="*/ 71 w 71"/>
                <a:gd name="T37" fmla="*/ 9 h 32"/>
                <a:gd name="T38" fmla="*/ 66 w 71"/>
                <a:gd name="T39" fmla="*/ 6 h 32"/>
                <a:gd name="T40" fmla="*/ 63 w 71"/>
                <a:gd name="T41" fmla="*/ 3 h 32"/>
                <a:gd name="T42" fmla="*/ 57 w 71"/>
                <a:gd name="T43" fmla="*/ 3 h 32"/>
                <a:gd name="T44" fmla="*/ 54 w 71"/>
                <a:gd name="T45" fmla="*/ 6 h 32"/>
                <a:gd name="T46" fmla="*/ 46 w 71"/>
                <a:gd name="T47" fmla="*/ 3 h 32"/>
                <a:gd name="T48" fmla="*/ 40 w 71"/>
                <a:gd name="T49" fmla="*/ 6 h 32"/>
                <a:gd name="T50" fmla="*/ 37 w 71"/>
                <a:gd name="T51" fmla="*/ 6 h 32"/>
                <a:gd name="T52" fmla="*/ 34 w 71"/>
                <a:gd name="T53" fmla="*/ 0 h 32"/>
                <a:gd name="T54" fmla="*/ 34 w 71"/>
                <a:gd name="T55" fmla="*/ 3 h 32"/>
                <a:gd name="T56" fmla="*/ 29 w 71"/>
                <a:gd name="T57" fmla="*/ 6 h 32"/>
                <a:gd name="T58" fmla="*/ 26 w 71"/>
                <a:gd name="T59" fmla="*/ 3 h 32"/>
                <a:gd name="T60" fmla="*/ 23 w 71"/>
                <a:gd name="T61" fmla="*/ 3 h 32"/>
                <a:gd name="T62" fmla="*/ 17 w 71"/>
                <a:gd name="T63" fmla="*/ 6 h 32"/>
                <a:gd name="T64" fmla="*/ 15 w 71"/>
                <a:gd name="T65" fmla="*/ 9 h 32"/>
                <a:gd name="T66" fmla="*/ 12 w 71"/>
                <a:gd name="T67" fmla="*/ 12 h 32"/>
                <a:gd name="T68" fmla="*/ 9 w 71"/>
                <a:gd name="T69" fmla="*/ 12 h 32"/>
                <a:gd name="T70" fmla="*/ 3 w 71"/>
                <a:gd name="T71" fmla="*/ 12 h 32"/>
                <a:gd name="T72" fmla="*/ 0 w 71"/>
                <a:gd name="T73" fmla="*/ 15 h 32"/>
                <a:gd name="T74" fmla="*/ 0 w 71"/>
                <a:gd name="T75" fmla="*/ 17 h 32"/>
                <a:gd name="T76" fmla="*/ 0 w 71"/>
                <a:gd name="T77" fmla="*/ 26 h 32"/>
                <a:gd name="T78" fmla="*/ 3 w 71"/>
                <a:gd name="T79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" h="32">
                  <a:moveTo>
                    <a:pt x="3" y="26"/>
                  </a:moveTo>
                  <a:lnTo>
                    <a:pt x="6" y="29"/>
                  </a:lnTo>
                  <a:lnTo>
                    <a:pt x="12" y="32"/>
                  </a:lnTo>
                  <a:lnTo>
                    <a:pt x="20" y="32"/>
                  </a:lnTo>
                  <a:lnTo>
                    <a:pt x="23" y="32"/>
                  </a:lnTo>
                  <a:lnTo>
                    <a:pt x="23" y="29"/>
                  </a:lnTo>
                  <a:lnTo>
                    <a:pt x="26" y="29"/>
                  </a:lnTo>
                  <a:lnTo>
                    <a:pt x="32" y="26"/>
                  </a:lnTo>
                  <a:lnTo>
                    <a:pt x="37" y="26"/>
                  </a:lnTo>
                  <a:lnTo>
                    <a:pt x="43" y="26"/>
                  </a:lnTo>
                  <a:lnTo>
                    <a:pt x="46" y="20"/>
                  </a:lnTo>
                  <a:lnTo>
                    <a:pt x="49" y="20"/>
                  </a:lnTo>
                  <a:lnTo>
                    <a:pt x="52" y="17"/>
                  </a:lnTo>
                  <a:lnTo>
                    <a:pt x="54" y="20"/>
                  </a:lnTo>
                  <a:lnTo>
                    <a:pt x="60" y="20"/>
                  </a:lnTo>
                  <a:lnTo>
                    <a:pt x="66" y="23"/>
                  </a:lnTo>
                  <a:lnTo>
                    <a:pt x="69" y="20"/>
                  </a:lnTo>
                  <a:lnTo>
                    <a:pt x="69" y="17"/>
                  </a:lnTo>
                  <a:lnTo>
                    <a:pt x="71" y="9"/>
                  </a:lnTo>
                  <a:lnTo>
                    <a:pt x="66" y="6"/>
                  </a:lnTo>
                  <a:lnTo>
                    <a:pt x="63" y="3"/>
                  </a:lnTo>
                  <a:lnTo>
                    <a:pt x="57" y="3"/>
                  </a:lnTo>
                  <a:lnTo>
                    <a:pt x="54" y="6"/>
                  </a:lnTo>
                  <a:lnTo>
                    <a:pt x="46" y="3"/>
                  </a:lnTo>
                  <a:lnTo>
                    <a:pt x="40" y="6"/>
                  </a:lnTo>
                  <a:lnTo>
                    <a:pt x="37" y="6"/>
                  </a:lnTo>
                  <a:lnTo>
                    <a:pt x="34" y="0"/>
                  </a:lnTo>
                  <a:lnTo>
                    <a:pt x="34" y="3"/>
                  </a:lnTo>
                  <a:lnTo>
                    <a:pt x="29" y="6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17" y="6"/>
                  </a:lnTo>
                  <a:lnTo>
                    <a:pt x="15" y="9"/>
                  </a:lnTo>
                  <a:lnTo>
                    <a:pt x="12" y="12"/>
                  </a:lnTo>
                  <a:lnTo>
                    <a:pt x="9" y="12"/>
                  </a:lnTo>
                  <a:lnTo>
                    <a:pt x="3" y="12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26"/>
                  </a:lnTo>
                  <a:lnTo>
                    <a:pt x="3" y="2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46" name="Freeform 2763">
              <a:extLst>
                <a:ext uri="{FF2B5EF4-FFF2-40B4-BE49-F238E27FC236}">
                  <a16:creationId xmlns:a16="http://schemas.microsoft.com/office/drawing/2014/main" id="{9330A428-B50C-3190-1546-0A5AC02059D5}"/>
                </a:ext>
              </a:extLst>
            </p:cNvPr>
            <p:cNvSpPr>
              <a:spLocks/>
            </p:cNvSpPr>
            <p:nvPr/>
          </p:nvSpPr>
          <p:spPr bwMode="gray">
            <a:xfrm>
              <a:off x="4132361" y="1659904"/>
              <a:ext cx="182595" cy="95441"/>
            </a:xfrm>
            <a:custGeom>
              <a:avLst/>
              <a:gdLst>
                <a:gd name="T0" fmla="*/ 0 w 88"/>
                <a:gd name="T1" fmla="*/ 32 h 46"/>
                <a:gd name="T2" fmla="*/ 3 w 88"/>
                <a:gd name="T3" fmla="*/ 32 h 46"/>
                <a:gd name="T4" fmla="*/ 6 w 88"/>
                <a:gd name="T5" fmla="*/ 32 h 46"/>
                <a:gd name="T6" fmla="*/ 9 w 88"/>
                <a:gd name="T7" fmla="*/ 34 h 46"/>
                <a:gd name="T8" fmla="*/ 11 w 88"/>
                <a:gd name="T9" fmla="*/ 37 h 46"/>
                <a:gd name="T10" fmla="*/ 14 w 88"/>
                <a:gd name="T11" fmla="*/ 37 h 46"/>
                <a:gd name="T12" fmla="*/ 17 w 88"/>
                <a:gd name="T13" fmla="*/ 40 h 46"/>
                <a:gd name="T14" fmla="*/ 26 w 88"/>
                <a:gd name="T15" fmla="*/ 46 h 46"/>
                <a:gd name="T16" fmla="*/ 31 w 88"/>
                <a:gd name="T17" fmla="*/ 46 h 46"/>
                <a:gd name="T18" fmla="*/ 37 w 88"/>
                <a:gd name="T19" fmla="*/ 46 h 46"/>
                <a:gd name="T20" fmla="*/ 43 w 88"/>
                <a:gd name="T21" fmla="*/ 43 h 46"/>
                <a:gd name="T22" fmla="*/ 45 w 88"/>
                <a:gd name="T23" fmla="*/ 40 h 46"/>
                <a:gd name="T24" fmla="*/ 48 w 88"/>
                <a:gd name="T25" fmla="*/ 40 h 46"/>
                <a:gd name="T26" fmla="*/ 51 w 88"/>
                <a:gd name="T27" fmla="*/ 40 h 46"/>
                <a:gd name="T28" fmla="*/ 57 w 88"/>
                <a:gd name="T29" fmla="*/ 43 h 46"/>
                <a:gd name="T30" fmla="*/ 63 w 88"/>
                <a:gd name="T31" fmla="*/ 40 h 46"/>
                <a:gd name="T32" fmla="*/ 65 w 88"/>
                <a:gd name="T33" fmla="*/ 40 h 46"/>
                <a:gd name="T34" fmla="*/ 68 w 88"/>
                <a:gd name="T35" fmla="*/ 34 h 46"/>
                <a:gd name="T36" fmla="*/ 71 w 88"/>
                <a:gd name="T37" fmla="*/ 29 h 46"/>
                <a:gd name="T38" fmla="*/ 80 w 88"/>
                <a:gd name="T39" fmla="*/ 20 h 46"/>
                <a:gd name="T40" fmla="*/ 85 w 88"/>
                <a:gd name="T41" fmla="*/ 15 h 46"/>
                <a:gd name="T42" fmla="*/ 88 w 88"/>
                <a:gd name="T43" fmla="*/ 15 h 46"/>
                <a:gd name="T44" fmla="*/ 85 w 88"/>
                <a:gd name="T45" fmla="*/ 12 h 46"/>
                <a:gd name="T46" fmla="*/ 85 w 88"/>
                <a:gd name="T47" fmla="*/ 9 h 46"/>
                <a:gd name="T48" fmla="*/ 82 w 88"/>
                <a:gd name="T49" fmla="*/ 9 h 46"/>
                <a:gd name="T50" fmla="*/ 82 w 88"/>
                <a:gd name="T51" fmla="*/ 6 h 46"/>
                <a:gd name="T52" fmla="*/ 80 w 88"/>
                <a:gd name="T53" fmla="*/ 3 h 46"/>
                <a:gd name="T54" fmla="*/ 77 w 88"/>
                <a:gd name="T55" fmla="*/ 6 h 46"/>
                <a:gd name="T56" fmla="*/ 71 w 88"/>
                <a:gd name="T57" fmla="*/ 3 h 46"/>
                <a:gd name="T58" fmla="*/ 65 w 88"/>
                <a:gd name="T59" fmla="*/ 3 h 46"/>
                <a:gd name="T60" fmla="*/ 63 w 88"/>
                <a:gd name="T61" fmla="*/ 0 h 46"/>
                <a:gd name="T62" fmla="*/ 60 w 88"/>
                <a:gd name="T63" fmla="*/ 3 h 46"/>
                <a:gd name="T64" fmla="*/ 57 w 88"/>
                <a:gd name="T65" fmla="*/ 3 h 46"/>
                <a:gd name="T66" fmla="*/ 54 w 88"/>
                <a:gd name="T67" fmla="*/ 9 h 46"/>
                <a:gd name="T68" fmla="*/ 48 w 88"/>
                <a:gd name="T69" fmla="*/ 9 h 46"/>
                <a:gd name="T70" fmla="*/ 43 w 88"/>
                <a:gd name="T71" fmla="*/ 9 h 46"/>
                <a:gd name="T72" fmla="*/ 37 w 88"/>
                <a:gd name="T73" fmla="*/ 12 h 46"/>
                <a:gd name="T74" fmla="*/ 34 w 88"/>
                <a:gd name="T75" fmla="*/ 12 h 46"/>
                <a:gd name="T76" fmla="*/ 34 w 88"/>
                <a:gd name="T77" fmla="*/ 15 h 46"/>
                <a:gd name="T78" fmla="*/ 31 w 88"/>
                <a:gd name="T79" fmla="*/ 15 h 46"/>
                <a:gd name="T80" fmla="*/ 23 w 88"/>
                <a:gd name="T81" fmla="*/ 15 h 46"/>
                <a:gd name="T82" fmla="*/ 17 w 88"/>
                <a:gd name="T83" fmla="*/ 12 h 46"/>
                <a:gd name="T84" fmla="*/ 14 w 88"/>
                <a:gd name="T85" fmla="*/ 9 h 46"/>
                <a:gd name="T86" fmla="*/ 14 w 88"/>
                <a:gd name="T87" fmla="*/ 12 h 46"/>
                <a:gd name="T88" fmla="*/ 11 w 88"/>
                <a:gd name="T89" fmla="*/ 12 h 46"/>
                <a:gd name="T90" fmla="*/ 9 w 88"/>
                <a:gd name="T91" fmla="*/ 15 h 46"/>
                <a:gd name="T92" fmla="*/ 9 w 88"/>
                <a:gd name="T93" fmla="*/ 23 h 46"/>
                <a:gd name="T94" fmla="*/ 3 w 88"/>
                <a:gd name="T95" fmla="*/ 29 h 46"/>
                <a:gd name="T96" fmla="*/ 0 w 88"/>
                <a:gd name="T97" fmla="*/ 3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46">
                  <a:moveTo>
                    <a:pt x="0" y="32"/>
                  </a:moveTo>
                  <a:lnTo>
                    <a:pt x="3" y="32"/>
                  </a:lnTo>
                  <a:lnTo>
                    <a:pt x="6" y="32"/>
                  </a:lnTo>
                  <a:lnTo>
                    <a:pt x="9" y="34"/>
                  </a:lnTo>
                  <a:lnTo>
                    <a:pt x="11" y="37"/>
                  </a:lnTo>
                  <a:lnTo>
                    <a:pt x="14" y="37"/>
                  </a:lnTo>
                  <a:lnTo>
                    <a:pt x="17" y="40"/>
                  </a:lnTo>
                  <a:lnTo>
                    <a:pt x="26" y="46"/>
                  </a:lnTo>
                  <a:lnTo>
                    <a:pt x="31" y="46"/>
                  </a:lnTo>
                  <a:lnTo>
                    <a:pt x="37" y="46"/>
                  </a:lnTo>
                  <a:lnTo>
                    <a:pt x="43" y="43"/>
                  </a:lnTo>
                  <a:lnTo>
                    <a:pt x="45" y="40"/>
                  </a:lnTo>
                  <a:lnTo>
                    <a:pt x="48" y="40"/>
                  </a:lnTo>
                  <a:lnTo>
                    <a:pt x="51" y="40"/>
                  </a:lnTo>
                  <a:lnTo>
                    <a:pt x="57" y="43"/>
                  </a:lnTo>
                  <a:lnTo>
                    <a:pt x="63" y="40"/>
                  </a:lnTo>
                  <a:lnTo>
                    <a:pt x="65" y="40"/>
                  </a:lnTo>
                  <a:lnTo>
                    <a:pt x="68" y="34"/>
                  </a:lnTo>
                  <a:lnTo>
                    <a:pt x="71" y="29"/>
                  </a:lnTo>
                  <a:lnTo>
                    <a:pt x="80" y="20"/>
                  </a:lnTo>
                  <a:lnTo>
                    <a:pt x="85" y="15"/>
                  </a:lnTo>
                  <a:lnTo>
                    <a:pt x="88" y="15"/>
                  </a:lnTo>
                  <a:lnTo>
                    <a:pt x="85" y="12"/>
                  </a:lnTo>
                  <a:lnTo>
                    <a:pt x="85" y="9"/>
                  </a:lnTo>
                  <a:lnTo>
                    <a:pt x="82" y="9"/>
                  </a:lnTo>
                  <a:lnTo>
                    <a:pt x="82" y="6"/>
                  </a:lnTo>
                  <a:lnTo>
                    <a:pt x="80" y="3"/>
                  </a:lnTo>
                  <a:lnTo>
                    <a:pt x="77" y="6"/>
                  </a:lnTo>
                  <a:lnTo>
                    <a:pt x="71" y="3"/>
                  </a:lnTo>
                  <a:lnTo>
                    <a:pt x="65" y="3"/>
                  </a:lnTo>
                  <a:lnTo>
                    <a:pt x="63" y="0"/>
                  </a:lnTo>
                  <a:lnTo>
                    <a:pt x="60" y="3"/>
                  </a:lnTo>
                  <a:lnTo>
                    <a:pt x="57" y="3"/>
                  </a:lnTo>
                  <a:lnTo>
                    <a:pt x="54" y="9"/>
                  </a:lnTo>
                  <a:lnTo>
                    <a:pt x="48" y="9"/>
                  </a:lnTo>
                  <a:lnTo>
                    <a:pt x="43" y="9"/>
                  </a:lnTo>
                  <a:lnTo>
                    <a:pt x="37" y="12"/>
                  </a:lnTo>
                  <a:lnTo>
                    <a:pt x="34" y="12"/>
                  </a:lnTo>
                  <a:lnTo>
                    <a:pt x="34" y="15"/>
                  </a:lnTo>
                  <a:lnTo>
                    <a:pt x="31" y="15"/>
                  </a:lnTo>
                  <a:lnTo>
                    <a:pt x="23" y="15"/>
                  </a:lnTo>
                  <a:lnTo>
                    <a:pt x="17" y="12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9" y="15"/>
                  </a:lnTo>
                  <a:lnTo>
                    <a:pt x="9" y="23"/>
                  </a:lnTo>
                  <a:lnTo>
                    <a:pt x="3" y="29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47" name="Freeform 2764">
              <a:extLst>
                <a:ext uri="{FF2B5EF4-FFF2-40B4-BE49-F238E27FC236}">
                  <a16:creationId xmlns:a16="http://schemas.microsoft.com/office/drawing/2014/main" id="{A7499048-4028-14D2-2BE2-3CA3CF433451}"/>
                </a:ext>
              </a:extLst>
            </p:cNvPr>
            <p:cNvSpPr>
              <a:spLocks/>
            </p:cNvSpPr>
            <p:nvPr/>
          </p:nvSpPr>
          <p:spPr bwMode="gray">
            <a:xfrm>
              <a:off x="4250634" y="1672352"/>
              <a:ext cx="246918" cy="153536"/>
            </a:xfrm>
            <a:custGeom>
              <a:avLst/>
              <a:gdLst>
                <a:gd name="T0" fmla="*/ 6 w 119"/>
                <a:gd name="T1" fmla="*/ 34 h 74"/>
                <a:gd name="T2" fmla="*/ 11 w 119"/>
                <a:gd name="T3" fmla="*/ 28 h 74"/>
                <a:gd name="T4" fmla="*/ 23 w 119"/>
                <a:gd name="T5" fmla="*/ 14 h 74"/>
                <a:gd name="T6" fmla="*/ 31 w 119"/>
                <a:gd name="T7" fmla="*/ 9 h 74"/>
                <a:gd name="T8" fmla="*/ 45 w 119"/>
                <a:gd name="T9" fmla="*/ 6 h 74"/>
                <a:gd name="T10" fmla="*/ 51 w 119"/>
                <a:gd name="T11" fmla="*/ 9 h 74"/>
                <a:gd name="T12" fmla="*/ 57 w 119"/>
                <a:gd name="T13" fmla="*/ 9 h 74"/>
                <a:gd name="T14" fmla="*/ 68 w 119"/>
                <a:gd name="T15" fmla="*/ 6 h 74"/>
                <a:gd name="T16" fmla="*/ 82 w 119"/>
                <a:gd name="T17" fmla="*/ 0 h 74"/>
                <a:gd name="T18" fmla="*/ 91 w 119"/>
                <a:gd name="T19" fmla="*/ 11 h 74"/>
                <a:gd name="T20" fmla="*/ 99 w 119"/>
                <a:gd name="T21" fmla="*/ 26 h 74"/>
                <a:gd name="T22" fmla="*/ 99 w 119"/>
                <a:gd name="T23" fmla="*/ 40 h 74"/>
                <a:gd name="T24" fmla="*/ 105 w 119"/>
                <a:gd name="T25" fmla="*/ 48 h 74"/>
                <a:gd name="T26" fmla="*/ 111 w 119"/>
                <a:gd name="T27" fmla="*/ 46 h 74"/>
                <a:gd name="T28" fmla="*/ 119 w 119"/>
                <a:gd name="T29" fmla="*/ 48 h 74"/>
                <a:gd name="T30" fmla="*/ 119 w 119"/>
                <a:gd name="T31" fmla="*/ 54 h 74"/>
                <a:gd name="T32" fmla="*/ 116 w 119"/>
                <a:gd name="T33" fmla="*/ 57 h 74"/>
                <a:gd name="T34" fmla="*/ 114 w 119"/>
                <a:gd name="T35" fmla="*/ 60 h 74"/>
                <a:gd name="T36" fmla="*/ 108 w 119"/>
                <a:gd name="T37" fmla="*/ 63 h 74"/>
                <a:gd name="T38" fmla="*/ 111 w 119"/>
                <a:gd name="T39" fmla="*/ 60 h 74"/>
                <a:gd name="T40" fmla="*/ 114 w 119"/>
                <a:gd name="T41" fmla="*/ 57 h 74"/>
                <a:gd name="T42" fmla="*/ 114 w 119"/>
                <a:gd name="T43" fmla="*/ 57 h 74"/>
                <a:gd name="T44" fmla="*/ 108 w 119"/>
                <a:gd name="T45" fmla="*/ 54 h 74"/>
                <a:gd name="T46" fmla="*/ 108 w 119"/>
                <a:gd name="T47" fmla="*/ 54 h 74"/>
                <a:gd name="T48" fmla="*/ 111 w 119"/>
                <a:gd name="T49" fmla="*/ 57 h 74"/>
                <a:gd name="T50" fmla="*/ 108 w 119"/>
                <a:gd name="T51" fmla="*/ 63 h 74"/>
                <a:gd name="T52" fmla="*/ 108 w 119"/>
                <a:gd name="T53" fmla="*/ 63 h 74"/>
                <a:gd name="T54" fmla="*/ 108 w 119"/>
                <a:gd name="T55" fmla="*/ 68 h 74"/>
                <a:gd name="T56" fmla="*/ 108 w 119"/>
                <a:gd name="T57" fmla="*/ 74 h 74"/>
                <a:gd name="T58" fmla="*/ 99 w 119"/>
                <a:gd name="T59" fmla="*/ 71 h 74"/>
                <a:gd name="T60" fmla="*/ 91 w 119"/>
                <a:gd name="T61" fmla="*/ 68 h 74"/>
                <a:gd name="T62" fmla="*/ 74 w 119"/>
                <a:gd name="T63" fmla="*/ 71 h 74"/>
                <a:gd name="T64" fmla="*/ 60 w 119"/>
                <a:gd name="T65" fmla="*/ 74 h 74"/>
                <a:gd name="T66" fmla="*/ 48 w 119"/>
                <a:gd name="T67" fmla="*/ 74 h 74"/>
                <a:gd name="T68" fmla="*/ 34 w 119"/>
                <a:gd name="T69" fmla="*/ 74 h 74"/>
                <a:gd name="T70" fmla="*/ 34 w 119"/>
                <a:gd name="T71" fmla="*/ 68 h 74"/>
                <a:gd name="T72" fmla="*/ 31 w 119"/>
                <a:gd name="T73" fmla="*/ 65 h 74"/>
                <a:gd name="T74" fmla="*/ 28 w 119"/>
                <a:gd name="T75" fmla="*/ 60 h 74"/>
                <a:gd name="T76" fmla="*/ 23 w 119"/>
                <a:gd name="T77" fmla="*/ 60 h 74"/>
                <a:gd name="T78" fmla="*/ 14 w 119"/>
                <a:gd name="T79" fmla="*/ 57 h 74"/>
                <a:gd name="T80" fmla="*/ 14 w 119"/>
                <a:gd name="T81" fmla="*/ 51 h 74"/>
                <a:gd name="T82" fmla="*/ 6 w 119"/>
                <a:gd name="T83" fmla="*/ 4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9" h="74">
                  <a:moveTo>
                    <a:pt x="0" y="37"/>
                  </a:moveTo>
                  <a:lnTo>
                    <a:pt x="6" y="34"/>
                  </a:lnTo>
                  <a:lnTo>
                    <a:pt x="8" y="34"/>
                  </a:lnTo>
                  <a:lnTo>
                    <a:pt x="11" y="28"/>
                  </a:lnTo>
                  <a:lnTo>
                    <a:pt x="14" y="23"/>
                  </a:lnTo>
                  <a:lnTo>
                    <a:pt x="23" y="14"/>
                  </a:lnTo>
                  <a:lnTo>
                    <a:pt x="28" y="9"/>
                  </a:lnTo>
                  <a:lnTo>
                    <a:pt x="31" y="9"/>
                  </a:lnTo>
                  <a:lnTo>
                    <a:pt x="34" y="6"/>
                  </a:lnTo>
                  <a:lnTo>
                    <a:pt x="45" y="6"/>
                  </a:lnTo>
                  <a:lnTo>
                    <a:pt x="48" y="6"/>
                  </a:lnTo>
                  <a:lnTo>
                    <a:pt x="51" y="9"/>
                  </a:lnTo>
                  <a:lnTo>
                    <a:pt x="54" y="6"/>
                  </a:lnTo>
                  <a:lnTo>
                    <a:pt x="57" y="9"/>
                  </a:lnTo>
                  <a:lnTo>
                    <a:pt x="62" y="6"/>
                  </a:lnTo>
                  <a:lnTo>
                    <a:pt x="68" y="6"/>
                  </a:lnTo>
                  <a:lnTo>
                    <a:pt x="74" y="0"/>
                  </a:lnTo>
                  <a:lnTo>
                    <a:pt x="82" y="0"/>
                  </a:lnTo>
                  <a:lnTo>
                    <a:pt x="88" y="3"/>
                  </a:lnTo>
                  <a:lnTo>
                    <a:pt x="91" y="11"/>
                  </a:lnTo>
                  <a:lnTo>
                    <a:pt x="99" y="20"/>
                  </a:lnTo>
                  <a:lnTo>
                    <a:pt x="99" y="26"/>
                  </a:lnTo>
                  <a:lnTo>
                    <a:pt x="99" y="34"/>
                  </a:lnTo>
                  <a:lnTo>
                    <a:pt x="99" y="40"/>
                  </a:lnTo>
                  <a:lnTo>
                    <a:pt x="99" y="46"/>
                  </a:lnTo>
                  <a:lnTo>
                    <a:pt x="105" y="48"/>
                  </a:lnTo>
                  <a:lnTo>
                    <a:pt x="108" y="48"/>
                  </a:lnTo>
                  <a:lnTo>
                    <a:pt x="111" y="46"/>
                  </a:lnTo>
                  <a:lnTo>
                    <a:pt x="116" y="46"/>
                  </a:lnTo>
                  <a:lnTo>
                    <a:pt x="119" y="48"/>
                  </a:lnTo>
                  <a:lnTo>
                    <a:pt x="119" y="51"/>
                  </a:lnTo>
                  <a:lnTo>
                    <a:pt x="119" y="54"/>
                  </a:lnTo>
                  <a:lnTo>
                    <a:pt x="119" y="57"/>
                  </a:lnTo>
                  <a:lnTo>
                    <a:pt x="116" y="57"/>
                  </a:lnTo>
                  <a:lnTo>
                    <a:pt x="116" y="60"/>
                  </a:lnTo>
                  <a:lnTo>
                    <a:pt x="114" y="60"/>
                  </a:lnTo>
                  <a:lnTo>
                    <a:pt x="111" y="63"/>
                  </a:lnTo>
                  <a:lnTo>
                    <a:pt x="108" y="63"/>
                  </a:lnTo>
                  <a:lnTo>
                    <a:pt x="111" y="63"/>
                  </a:lnTo>
                  <a:lnTo>
                    <a:pt x="111" y="60"/>
                  </a:lnTo>
                  <a:lnTo>
                    <a:pt x="114" y="60"/>
                  </a:lnTo>
                  <a:lnTo>
                    <a:pt x="114" y="57"/>
                  </a:lnTo>
                  <a:lnTo>
                    <a:pt x="111" y="57"/>
                  </a:lnTo>
                  <a:lnTo>
                    <a:pt x="114" y="57"/>
                  </a:lnTo>
                  <a:lnTo>
                    <a:pt x="111" y="54"/>
                  </a:lnTo>
                  <a:lnTo>
                    <a:pt x="108" y="54"/>
                  </a:lnTo>
                  <a:lnTo>
                    <a:pt x="108" y="57"/>
                  </a:lnTo>
                  <a:lnTo>
                    <a:pt x="108" y="54"/>
                  </a:lnTo>
                  <a:lnTo>
                    <a:pt x="108" y="57"/>
                  </a:lnTo>
                  <a:lnTo>
                    <a:pt x="111" y="57"/>
                  </a:lnTo>
                  <a:lnTo>
                    <a:pt x="108" y="60"/>
                  </a:lnTo>
                  <a:lnTo>
                    <a:pt x="108" y="63"/>
                  </a:lnTo>
                  <a:lnTo>
                    <a:pt x="108" y="65"/>
                  </a:lnTo>
                  <a:lnTo>
                    <a:pt x="108" y="63"/>
                  </a:lnTo>
                  <a:lnTo>
                    <a:pt x="105" y="65"/>
                  </a:lnTo>
                  <a:lnTo>
                    <a:pt x="108" y="68"/>
                  </a:lnTo>
                  <a:lnTo>
                    <a:pt x="105" y="71"/>
                  </a:lnTo>
                  <a:lnTo>
                    <a:pt x="108" y="74"/>
                  </a:lnTo>
                  <a:lnTo>
                    <a:pt x="102" y="71"/>
                  </a:lnTo>
                  <a:lnTo>
                    <a:pt x="99" y="71"/>
                  </a:lnTo>
                  <a:lnTo>
                    <a:pt x="96" y="68"/>
                  </a:lnTo>
                  <a:lnTo>
                    <a:pt x="91" y="68"/>
                  </a:lnTo>
                  <a:lnTo>
                    <a:pt x="85" y="65"/>
                  </a:lnTo>
                  <a:lnTo>
                    <a:pt x="74" y="71"/>
                  </a:lnTo>
                  <a:lnTo>
                    <a:pt x="65" y="74"/>
                  </a:lnTo>
                  <a:lnTo>
                    <a:pt x="60" y="74"/>
                  </a:lnTo>
                  <a:lnTo>
                    <a:pt x="51" y="74"/>
                  </a:lnTo>
                  <a:lnTo>
                    <a:pt x="48" y="74"/>
                  </a:lnTo>
                  <a:lnTo>
                    <a:pt x="40" y="71"/>
                  </a:lnTo>
                  <a:lnTo>
                    <a:pt x="34" y="74"/>
                  </a:lnTo>
                  <a:lnTo>
                    <a:pt x="31" y="71"/>
                  </a:lnTo>
                  <a:lnTo>
                    <a:pt x="34" y="68"/>
                  </a:lnTo>
                  <a:lnTo>
                    <a:pt x="34" y="65"/>
                  </a:lnTo>
                  <a:lnTo>
                    <a:pt x="31" y="65"/>
                  </a:lnTo>
                  <a:lnTo>
                    <a:pt x="28" y="63"/>
                  </a:lnTo>
                  <a:lnTo>
                    <a:pt x="28" y="60"/>
                  </a:lnTo>
                  <a:lnTo>
                    <a:pt x="25" y="60"/>
                  </a:lnTo>
                  <a:lnTo>
                    <a:pt x="23" y="60"/>
                  </a:lnTo>
                  <a:lnTo>
                    <a:pt x="17" y="57"/>
                  </a:lnTo>
                  <a:lnTo>
                    <a:pt x="14" y="57"/>
                  </a:lnTo>
                  <a:lnTo>
                    <a:pt x="14" y="54"/>
                  </a:lnTo>
                  <a:lnTo>
                    <a:pt x="14" y="51"/>
                  </a:lnTo>
                  <a:lnTo>
                    <a:pt x="8" y="48"/>
                  </a:lnTo>
                  <a:lnTo>
                    <a:pt x="6" y="46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0070C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48" name="Freeform 2765">
              <a:extLst>
                <a:ext uri="{FF2B5EF4-FFF2-40B4-BE49-F238E27FC236}">
                  <a16:creationId xmlns:a16="http://schemas.microsoft.com/office/drawing/2014/main" id="{79AC34D7-E053-BD79-9C95-2FE50C868D1E}"/>
                </a:ext>
              </a:extLst>
            </p:cNvPr>
            <p:cNvSpPr>
              <a:spLocks/>
            </p:cNvSpPr>
            <p:nvPr/>
          </p:nvSpPr>
          <p:spPr bwMode="gray">
            <a:xfrm>
              <a:off x="4420779" y="1666128"/>
              <a:ext cx="89223" cy="89216"/>
            </a:xfrm>
            <a:custGeom>
              <a:avLst/>
              <a:gdLst>
                <a:gd name="T0" fmla="*/ 17 w 43"/>
                <a:gd name="T1" fmla="*/ 43 h 43"/>
                <a:gd name="T2" fmla="*/ 23 w 43"/>
                <a:gd name="T3" fmla="*/ 43 h 43"/>
                <a:gd name="T4" fmla="*/ 26 w 43"/>
                <a:gd name="T5" fmla="*/ 40 h 43"/>
                <a:gd name="T6" fmla="*/ 29 w 43"/>
                <a:gd name="T7" fmla="*/ 34 h 43"/>
                <a:gd name="T8" fmla="*/ 29 w 43"/>
                <a:gd name="T9" fmla="*/ 31 h 43"/>
                <a:gd name="T10" fmla="*/ 32 w 43"/>
                <a:gd name="T11" fmla="*/ 34 h 43"/>
                <a:gd name="T12" fmla="*/ 37 w 43"/>
                <a:gd name="T13" fmla="*/ 34 h 43"/>
                <a:gd name="T14" fmla="*/ 40 w 43"/>
                <a:gd name="T15" fmla="*/ 31 h 43"/>
                <a:gd name="T16" fmla="*/ 40 w 43"/>
                <a:gd name="T17" fmla="*/ 34 h 43"/>
                <a:gd name="T18" fmla="*/ 43 w 43"/>
                <a:gd name="T19" fmla="*/ 34 h 43"/>
                <a:gd name="T20" fmla="*/ 40 w 43"/>
                <a:gd name="T21" fmla="*/ 31 h 43"/>
                <a:gd name="T22" fmla="*/ 40 w 43"/>
                <a:gd name="T23" fmla="*/ 29 h 43"/>
                <a:gd name="T24" fmla="*/ 37 w 43"/>
                <a:gd name="T25" fmla="*/ 20 h 43"/>
                <a:gd name="T26" fmla="*/ 34 w 43"/>
                <a:gd name="T27" fmla="*/ 20 h 43"/>
                <a:gd name="T28" fmla="*/ 32 w 43"/>
                <a:gd name="T29" fmla="*/ 17 h 43"/>
                <a:gd name="T30" fmla="*/ 34 w 43"/>
                <a:gd name="T31" fmla="*/ 12 h 43"/>
                <a:gd name="T32" fmla="*/ 29 w 43"/>
                <a:gd name="T33" fmla="*/ 6 h 43"/>
                <a:gd name="T34" fmla="*/ 23 w 43"/>
                <a:gd name="T35" fmla="*/ 3 h 43"/>
                <a:gd name="T36" fmla="*/ 14 w 43"/>
                <a:gd name="T37" fmla="*/ 0 h 43"/>
                <a:gd name="T38" fmla="*/ 9 w 43"/>
                <a:gd name="T39" fmla="*/ 0 h 43"/>
                <a:gd name="T40" fmla="*/ 0 w 43"/>
                <a:gd name="T41" fmla="*/ 0 h 43"/>
                <a:gd name="T42" fmla="*/ 0 w 43"/>
                <a:gd name="T43" fmla="*/ 3 h 43"/>
                <a:gd name="T44" fmla="*/ 6 w 43"/>
                <a:gd name="T45" fmla="*/ 6 h 43"/>
                <a:gd name="T46" fmla="*/ 9 w 43"/>
                <a:gd name="T47" fmla="*/ 14 h 43"/>
                <a:gd name="T48" fmla="*/ 12 w 43"/>
                <a:gd name="T49" fmla="*/ 17 h 43"/>
                <a:gd name="T50" fmla="*/ 17 w 43"/>
                <a:gd name="T51" fmla="*/ 23 h 43"/>
                <a:gd name="T52" fmla="*/ 17 w 43"/>
                <a:gd name="T53" fmla="*/ 29 h 43"/>
                <a:gd name="T54" fmla="*/ 17 w 43"/>
                <a:gd name="T55" fmla="*/ 37 h 43"/>
                <a:gd name="T56" fmla="*/ 17 w 43"/>
                <a:gd name="T5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43">
                  <a:moveTo>
                    <a:pt x="17" y="43"/>
                  </a:moveTo>
                  <a:lnTo>
                    <a:pt x="23" y="43"/>
                  </a:lnTo>
                  <a:lnTo>
                    <a:pt x="26" y="40"/>
                  </a:lnTo>
                  <a:lnTo>
                    <a:pt x="29" y="34"/>
                  </a:lnTo>
                  <a:lnTo>
                    <a:pt x="29" y="31"/>
                  </a:lnTo>
                  <a:lnTo>
                    <a:pt x="32" y="34"/>
                  </a:lnTo>
                  <a:lnTo>
                    <a:pt x="37" y="34"/>
                  </a:lnTo>
                  <a:lnTo>
                    <a:pt x="40" y="31"/>
                  </a:lnTo>
                  <a:lnTo>
                    <a:pt x="40" y="34"/>
                  </a:lnTo>
                  <a:lnTo>
                    <a:pt x="43" y="34"/>
                  </a:lnTo>
                  <a:lnTo>
                    <a:pt x="40" y="31"/>
                  </a:lnTo>
                  <a:lnTo>
                    <a:pt x="40" y="29"/>
                  </a:lnTo>
                  <a:lnTo>
                    <a:pt x="37" y="20"/>
                  </a:lnTo>
                  <a:lnTo>
                    <a:pt x="34" y="20"/>
                  </a:lnTo>
                  <a:lnTo>
                    <a:pt x="32" y="17"/>
                  </a:lnTo>
                  <a:lnTo>
                    <a:pt x="34" y="12"/>
                  </a:lnTo>
                  <a:lnTo>
                    <a:pt x="29" y="6"/>
                  </a:lnTo>
                  <a:lnTo>
                    <a:pt x="23" y="3"/>
                  </a:lnTo>
                  <a:lnTo>
                    <a:pt x="14" y="0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6" y="6"/>
                  </a:lnTo>
                  <a:lnTo>
                    <a:pt x="9" y="14"/>
                  </a:lnTo>
                  <a:lnTo>
                    <a:pt x="12" y="17"/>
                  </a:lnTo>
                  <a:lnTo>
                    <a:pt x="17" y="23"/>
                  </a:lnTo>
                  <a:lnTo>
                    <a:pt x="17" y="29"/>
                  </a:lnTo>
                  <a:lnTo>
                    <a:pt x="17" y="37"/>
                  </a:lnTo>
                  <a:lnTo>
                    <a:pt x="17" y="43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49" name="Freeform 2766">
              <a:extLst>
                <a:ext uri="{FF2B5EF4-FFF2-40B4-BE49-F238E27FC236}">
                  <a16:creationId xmlns:a16="http://schemas.microsoft.com/office/drawing/2014/main" id="{518A74F8-A326-1602-A96B-BA1DA5F1D7CF}"/>
                </a:ext>
              </a:extLst>
            </p:cNvPr>
            <p:cNvSpPr>
              <a:spLocks/>
            </p:cNvSpPr>
            <p:nvPr/>
          </p:nvSpPr>
          <p:spPr bwMode="gray">
            <a:xfrm>
              <a:off x="4644872" y="1736672"/>
              <a:ext cx="6224" cy="12449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3 h 6"/>
                <a:gd name="T4" fmla="*/ 0 w 3"/>
                <a:gd name="T5" fmla="*/ 3 h 6"/>
                <a:gd name="T6" fmla="*/ 0 w 3"/>
                <a:gd name="T7" fmla="*/ 6 h 6"/>
                <a:gd name="T8" fmla="*/ 3 w 3"/>
                <a:gd name="T9" fmla="*/ 3 h 6"/>
                <a:gd name="T10" fmla="*/ 3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50" name="Freeform 2767">
              <a:extLst>
                <a:ext uri="{FF2B5EF4-FFF2-40B4-BE49-F238E27FC236}">
                  <a16:creationId xmlns:a16="http://schemas.microsoft.com/office/drawing/2014/main" id="{168882CE-21C6-9C67-E4B4-B04D764E7AA5}"/>
                </a:ext>
              </a:extLst>
            </p:cNvPr>
            <p:cNvSpPr>
              <a:spLocks/>
            </p:cNvSpPr>
            <p:nvPr/>
          </p:nvSpPr>
          <p:spPr bwMode="gray">
            <a:xfrm>
              <a:off x="4298357" y="1531266"/>
              <a:ext cx="483461" cy="275949"/>
            </a:xfrm>
            <a:custGeom>
              <a:avLst/>
              <a:gdLst>
                <a:gd name="T0" fmla="*/ 196 w 233"/>
                <a:gd name="T1" fmla="*/ 91 h 133"/>
                <a:gd name="T2" fmla="*/ 184 w 233"/>
                <a:gd name="T3" fmla="*/ 94 h 133"/>
                <a:gd name="T4" fmla="*/ 173 w 233"/>
                <a:gd name="T5" fmla="*/ 99 h 133"/>
                <a:gd name="T6" fmla="*/ 167 w 233"/>
                <a:gd name="T7" fmla="*/ 102 h 133"/>
                <a:gd name="T8" fmla="*/ 159 w 233"/>
                <a:gd name="T9" fmla="*/ 108 h 133"/>
                <a:gd name="T10" fmla="*/ 153 w 233"/>
                <a:gd name="T11" fmla="*/ 105 h 133"/>
                <a:gd name="T12" fmla="*/ 153 w 233"/>
                <a:gd name="T13" fmla="*/ 105 h 133"/>
                <a:gd name="T14" fmla="*/ 159 w 233"/>
                <a:gd name="T15" fmla="*/ 108 h 133"/>
                <a:gd name="T16" fmla="*/ 164 w 233"/>
                <a:gd name="T17" fmla="*/ 116 h 133"/>
                <a:gd name="T18" fmla="*/ 164 w 233"/>
                <a:gd name="T19" fmla="*/ 108 h 133"/>
                <a:gd name="T20" fmla="*/ 164 w 233"/>
                <a:gd name="T21" fmla="*/ 105 h 133"/>
                <a:gd name="T22" fmla="*/ 176 w 233"/>
                <a:gd name="T23" fmla="*/ 114 h 133"/>
                <a:gd name="T24" fmla="*/ 184 w 233"/>
                <a:gd name="T25" fmla="*/ 116 h 133"/>
                <a:gd name="T26" fmla="*/ 176 w 233"/>
                <a:gd name="T27" fmla="*/ 119 h 133"/>
                <a:gd name="T28" fmla="*/ 162 w 233"/>
                <a:gd name="T29" fmla="*/ 125 h 133"/>
                <a:gd name="T30" fmla="*/ 145 w 233"/>
                <a:gd name="T31" fmla="*/ 131 h 133"/>
                <a:gd name="T32" fmla="*/ 145 w 233"/>
                <a:gd name="T33" fmla="*/ 119 h 133"/>
                <a:gd name="T34" fmla="*/ 133 w 233"/>
                <a:gd name="T35" fmla="*/ 116 h 133"/>
                <a:gd name="T36" fmla="*/ 150 w 233"/>
                <a:gd name="T37" fmla="*/ 108 h 133"/>
                <a:gd name="T38" fmla="*/ 145 w 233"/>
                <a:gd name="T39" fmla="*/ 105 h 133"/>
                <a:gd name="T40" fmla="*/ 142 w 233"/>
                <a:gd name="T41" fmla="*/ 105 h 133"/>
                <a:gd name="T42" fmla="*/ 136 w 233"/>
                <a:gd name="T43" fmla="*/ 108 h 133"/>
                <a:gd name="T44" fmla="*/ 130 w 233"/>
                <a:gd name="T45" fmla="*/ 105 h 133"/>
                <a:gd name="T46" fmla="*/ 127 w 233"/>
                <a:gd name="T47" fmla="*/ 102 h 133"/>
                <a:gd name="T48" fmla="*/ 122 w 233"/>
                <a:gd name="T49" fmla="*/ 99 h 133"/>
                <a:gd name="T50" fmla="*/ 130 w 233"/>
                <a:gd name="T51" fmla="*/ 96 h 133"/>
                <a:gd name="T52" fmla="*/ 125 w 233"/>
                <a:gd name="T53" fmla="*/ 91 h 133"/>
                <a:gd name="T54" fmla="*/ 122 w 233"/>
                <a:gd name="T55" fmla="*/ 94 h 133"/>
                <a:gd name="T56" fmla="*/ 110 w 233"/>
                <a:gd name="T57" fmla="*/ 99 h 133"/>
                <a:gd name="T58" fmla="*/ 102 w 233"/>
                <a:gd name="T59" fmla="*/ 102 h 133"/>
                <a:gd name="T60" fmla="*/ 102 w 233"/>
                <a:gd name="T61" fmla="*/ 111 h 133"/>
                <a:gd name="T62" fmla="*/ 96 w 233"/>
                <a:gd name="T63" fmla="*/ 111 h 133"/>
                <a:gd name="T64" fmla="*/ 88 w 233"/>
                <a:gd name="T65" fmla="*/ 114 h 133"/>
                <a:gd name="T66" fmla="*/ 82 w 233"/>
                <a:gd name="T67" fmla="*/ 108 h 133"/>
                <a:gd name="T68" fmla="*/ 96 w 233"/>
                <a:gd name="T69" fmla="*/ 99 h 133"/>
                <a:gd name="T70" fmla="*/ 99 w 233"/>
                <a:gd name="T71" fmla="*/ 94 h 133"/>
                <a:gd name="T72" fmla="*/ 88 w 233"/>
                <a:gd name="T73" fmla="*/ 71 h 133"/>
                <a:gd name="T74" fmla="*/ 51 w 233"/>
                <a:gd name="T75" fmla="*/ 68 h 133"/>
                <a:gd name="T76" fmla="*/ 28 w 233"/>
                <a:gd name="T77" fmla="*/ 77 h 133"/>
                <a:gd name="T78" fmla="*/ 5 w 233"/>
                <a:gd name="T79" fmla="*/ 74 h 133"/>
                <a:gd name="T80" fmla="*/ 0 w 233"/>
                <a:gd name="T81" fmla="*/ 62 h 133"/>
                <a:gd name="T82" fmla="*/ 25 w 233"/>
                <a:gd name="T83" fmla="*/ 34 h 133"/>
                <a:gd name="T84" fmla="*/ 22 w 233"/>
                <a:gd name="T85" fmla="*/ 14 h 133"/>
                <a:gd name="T86" fmla="*/ 51 w 233"/>
                <a:gd name="T87" fmla="*/ 11 h 133"/>
                <a:gd name="T88" fmla="*/ 76 w 233"/>
                <a:gd name="T89" fmla="*/ 14 h 133"/>
                <a:gd name="T90" fmla="*/ 91 w 233"/>
                <a:gd name="T91" fmla="*/ 14 h 133"/>
                <a:gd name="T92" fmla="*/ 102 w 233"/>
                <a:gd name="T93" fmla="*/ 20 h 133"/>
                <a:gd name="T94" fmla="*/ 113 w 233"/>
                <a:gd name="T95" fmla="*/ 6 h 133"/>
                <a:gd name="T96" fmla="*/ 133 w 233"/>
                <a:gd name="T97" fmla="*/ 0 h 133"/>
                <a:gd name="T98" fmla="*/ 153 w 233"/>
                <a:gd name="T99" fmla="*/ 8 h 133"/>
                <a:gd name="T100" fmla="*/ 170 w 233"/>
                <a:gd name="T101" fmla="*/ 28 h 133"/>
                <a:gd name="T102" fmla="*/ 179 w 233"/>
                <a:gd name="T103" fmla="*/ 31 h 133"/>
                <a:gd name="T104" fmla="*/ 201 w 233"/>
                <a:gd name="T105" fmla="*/ 37 h 133"/>
                <a:gd name="T106" fmla="*/ 218 w 233"/>
                <a:gd name="T107" fmla="*/ 42 h 133"/>
                <a:gd name="T108" fmla="*/ 230 w 233"/>
                <a:gd name="T109" fmla="*/ 51 h 133"/>
                <a:gd name="T110" fmla="*/ 230 w 233"/>
                <a:gd name="T111" fmla="*/ 57 h 133"/>
                <a:gd name="T112" fmla="*/ 227 w 233"/>
                <a:gd name="T113" fmla="*/ 7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3" h="133">
                  <a:moveTo>
                    <a:pt x="207" y="88"/>
                  </a:moveTo>
                  <a:lnTo>
                    <a:pt x="204" y="88"/>
                  </a:lnTo>
                  <a:lnTo>
                    <a:pt x="201" y="88"/>
                  </a:lnTo>
                  <a:lnTo>
                    <a:pt x="199" y="88"/>
                  </a:lnTo>
                  <a:lnTo>
                    <a:pt x="196" y="91"/>
                  </a:lnTo>
                  <a:lnTo>
                    <a:pt x="190" y="91"/>
                  </a:lnTo>
                  <a:lnTo>
                    <a:pt x="190" y="94"/>
                  </a:lnTo>
                  <a:lnTo>
                    <a:pt x="187" y="96"/>
                  </a:lnTo>
                  <a:lnTo>
                    <a:pt x="187" y="94"/>
                  </a:lnTo>
                  <a:lnTo>
                    <a:pt x="184" y="94"/>
                  </a:lnTo>
                  <a:lnTo>
                    <a:pt x="181" y="94"/>
                  </a:lnTo>
                  <a:lnTo>
                    <a:pt x="181" y="96"/>
                  </a:lnTo>
                  <a:lnTo>
                    <a:pt x="179" y="96"/>
                  </a:lnTo>
                  <a:lnTo>
                    <a:pt x="176" y="96"/>
                  </a:lnTo>
                  <a:lnTo>
                    <a:pt x="173" y="99"/>
                  </a:lnTo>
                  <a:lnTo>
                    <a:pt x="170" y="99"/>
                  </a:lnTo>
                  <a:lnTo>
                    <a:pt x="170" y="96"/>
                  </a:lnTo>
                  <a:lnTo>
                    <a:pt x="167" y="96"/>
                  </a:lnTo>
                  <a:lnTo>
                    <a:pt x="170" y="99"/>
                  </a:lnTo>
                  <a:lnTo>
                    <a:pt x="167" y="102"/>
                  </a:lnTo>
                  <a:lnTo>
                    <a:pt x="167" y="99"/>
                  </a:lnTo>
                  <a:lnTo>
                    <a:pt x="164" y="102"/>
                  </a:lnTo>
                  <a:lnTo>
                    <a:pt x="162" y="102"/>
                  </a:lnTo>
                  <a:lnTo>
                    <a:pt x="162" y="105"/>
                  </a:lnTo>
                  <a:lnTo>
                    <a:pt x="159" y="108"/>
                  </a:lnTo>
                  <a:lnTo>
                    <a:pt x="159" y="105"/>
                  </a:lnTo>
                  <a:lnTo>
                    <a:pt x="156" y="102"/>
                  </a:lnTo>
                  <a:lnTo>
                    <a:pt x="156" y="105"/>
                  </a:lnTo>
                  <a:lnTo>
                    <a:pt x="153" y="102"/>
                  </a:lnTo>
                  <a:lnTo>
                    <a:pt x="153" y="105"/>
                  </a:lnTo>
                  <a:lnTo>
                    <a:pt x="153" y="102"/>
                  </a:lnTo>
                  <a:lnTo>
                    <a:pt x="150" y="102"/>
                  </a:lnTo>
                  <a:lnTo>
                    <a:pt x="147" y="102"/>
                  </a:lnTo>
                  <a:lnTo>
                    <a:pt x="150" y="105"/>
                  </a:lnTo>
                  <a:lnTo>
                    <a:pt x="153" y="105"/>
                  </a:lnTo>
                  <a:lnTo>
                    <a:pt x="153" y="108"/>
                  </a:lnTo>
                  <a:lnTo>
                    <a:pt x="156" y="108"/>
                  </a:lnTo>
                  <a:lnTo>
                    <a:pt x="153" y="105"/>
                  </a:lnTo>
                  <a:lnTo>
                    <a:pt x="156" y="105"/>
                  </a:lnTo>
                  <a:lnTo>
                    <a:pt x="159" y="108"/>
                  </a:lnTo>
                  <a:lnTo>
                    <a:pt x="159" y="111"/>
                  </a:lnTo>
                  <a:lnTo>
                    <a:pt x="162" y="111"/>
                  </a:lnTo>
                  <a:lnTo>
                    <a:pt x="164" y="111"/>
                  </a:lnTo>
                  <a:lnTo>
                    <a:pt x="164" y="114"/>
                  </a:lnTo>
                  <a:lnTo>
                    <a:pt x="164" y="116"/>
                  </a:lnTo>
                  <a:lnTo>
                    <a:pt x="167" y="116"/>
                  </a:lnTo>
                  <a:lnTo>
                    <a:pt x="173" y="116"/>
                  </a:lnTo>
                  <a:lnTo>
                    <a:pt x="170" y="114"/>
                  </a:lnTo>
                  <a:lnTo>
                    <a:pt x="167" y="111"/>
                  </a:lnTo>
                  <a:lnTo>
                    <a:pt x="164" y="108"/>
                  </a:lnTo>
                  <a:lnTo>
                    <a:pt x="162" y="108"/>
                  </a:lnTo>
                  <a:lnTo>
                    <a:pt x="162" y="105"/>
                  </a:lnTo>
                  <a:lnTo>
                    <a:pt x="164" y="105"/>
                  </a:lnTo>
                  <a:lnTo>
                    <a:pt x="162" y="105"/>
                  </a:lnTo>
                  <a:lnTo>
                    <a:pt x="164" y="105"/>
                  </a:lnTo>
                  <a:lnTo>
                    <a:pt x="167" y="111"/>
                  </a:lnTo>
                  <a:lnTo>
                    <a:pt x="170" y="114"/>
                  </a:lnTo>
                  <a:lnTo>
                    <a:pt x="173" y="116"/>
                  </a:lnTo>
                  <a:lnTo>
                    <a:pt x="176" y="116"/>
                  </a:lnTo>
                  <a:lnTo>
                    <a:pt x="176" y="114"/>
                  </a:lnTo>
                  <a:lnTo>
                    <a:pt x="179" y="116"/>
                  </a:lnTo>
                  <a:lnTo>
                    <a:pt x="181" y="114"/>
                  </a:lnTo>
                  <a:lnTo>
                    <a:pt x="184" y="114"/>
                  </a:lnTo>
                  <a:lnTo>
                    <a:pt x="187" y="116"/>
                  </a:lnTo>
                  <a:lnTo>
                    <a:pt x="184" y="116"/>
                  </a:lnTo>
                  <a:lnTo>
                    <a:pt x="184" y="119"/>
                  </a:lnTo>
                  <a:lnTo>
                    <a:pt x="181" y="119"/>
                  </a:lnTo>
                  <a:lnTo>
                    <a:pt x="181" y="122"/>
                  </a:lnTo>
                  <a:lnTo>
                    <a:pt x="179" y="122"/>
                  </a:lnTo>
                  <a:lnTo>
                    <a:pt x="176" y="119"/>
                  </a:lnTo>
                  <a:lnTo>
                    <a:pt x="173" y="119"/>
                  </a:lnTo>
                  <a:lnTo>
                    <a:pt x="170" y="122"/>
                  </a:lnTo>
                  <a:lnTo>
                    <a:pt x="167" y="125"/>
                  </a:lnTo>
                  <a:lnTo>
                    <a:pt x="164" y="125"/>
                  </a:lnTo>
                  <a:lnTo>
                    <a:pt x="162" y="125"/>
                  </a:lnTo>
                  <a:lnTo>
                    <a:pt x="159" y="128"/>
                  </a:lnTo>
                  <a:lnTo>
                    <a:pt x="156" y="131"/>
                  </a:lnTo>
                  <a:lnTo>
                    <a:pt x="150" y="133"/>
                  </a:lnTo>
                  <a:lnTo>
                    <a:pt x="147" y="131"/>
                  </a:lnTo>
                  <a:lnTo>
                    <a:pt x="145" y="131"/>
                  </a:lnTo>
                  <a:lnTo>
                    <a:pt x="147" y="128"/>
                  </a:lnTo>
                  <a:lnTo>
                    <a:pt x="145" y="125"/>
                  </a:lnTo>
                  <a:lnTo>
                    <a:pt x="147" y="125"/>
                  </a:lnTo>
                  <a:lnTo>
                    <a:pt x="147" y="122"/>
                  </a:lnTo>
                  <a:lnTo>
                    <a:pt x="145" y="119"/>
                  </a:lnTo>
                  <a:lnTo>
                    <a:pt x="142" y="119"/>
                  </a:lnTo>
                  <a:lnTo>
                    <a:pt x="139" y="116"/>
                  </a:lnTo>
                  <a:lnTo>
                    <a:pt x="136" y="119"/>
                  </a:lnTo>
                  <a:lnTo>
                    <a:pt x="136" y="116"/>
                  </a:lnTo>
                  <a:lnTo>
                    <a:pt x="133" y="116"/>
                  </a:lnTo>
                  <a:lnTo>
                    <a:pt x="136" y="114"/>
                  </a:lnTo>
                  <a:lnTo>
                    <a:pt x="142" y="111"/>
                  </a:lnTo>
                  <a:lnTo>
                    <a:pt x="145" y="111"/>
                  </a:lnTo>
                  <a:lnTo>
                    <a:pt x="147" y="108"/>
                  </a:lnTo>
                  <a:lnTo>
                    <a:pt x="150" y="108"/>
                  </a:lnTo>
                  <a:lnTo>
                    <a:pt x="147" y="108"/>
                  </a:lnTo>
                  <a:lnTo>
                    <a:pt x="147" y="105"/>
                  </a:lnTo>
                  <a:lnTo>
                    <a:pt x="147" y="102"/>
                  </a:lnTo>
                  <a:lnTo>
                    <a:pt x="147" y="105"/>
                  </a:lnTo>
                  <a:lnTo>
                    <a:pt x="145" y="105"/>
                  </a:lnTo>
                  <a:lnTo>
                    <a:pt x="147" y="105"/>
                  </a:lnTo>
                  <a:lnTo>
                    <a:pt x="145" y="105"/>
                  </a:lnTo>
                  <a:lnTo>
                    <a:pt x="142" y="105"/>
                  </a:lnTo>
                  <a:lnTo>
                    <a:pt x="142" y="102"/>
                  </a:lnTo>
                  <a:lnTo>
                    <a:pt x="142" y="105"/>
                  </a:lnTo>
                  <a:lnTo>
                    <a:pt x="139" y="102"/>
                  </a:lnTo>
                  <a:lnTo>
                    <a:pt x="139" y="105"/>
                  </a:lnTo>
                  <a:lnTo>
                    <a:pt x="136" y="105"/>
                  </a:lnTo>
                  <a:lnTo>
                    <a:pt x="139" y="105"/>
                  </a:lnTo>
                  <a:lnTo>
                    <a:pt x="136" y="108"/>
                  </a:lnTo>
                  <a:lnTo>
                    <a:pt x="133" y="105"/>
                  </a:lnTo>
                  <a:lnTo>
                    <a:pt x="122" y="105"/>
                  </a:lnTo>
                  <a:lnTo>
                    <a:pt x="122" y="102"/>
                  </a:lnTo>
                  <a:lnTo>
                    <a:pt x="122" y="105"/>
                  </a:lnTo>
                  <a:lnTo>
                    <a:pt x="130" y="105"/>
                  </a:lnTo>
                  <a:lnTo>
                    <a:pt x="133" y="105"/>
                  </a:lnTo>
                  <a:lnTo>
                    <a:pt x="127" y="102"/>
                  </a:lnTo>
                  <a:lnTo>
                    <a:pt x="125" y="105"/>
                  </a:lnTo>
                  <a:lnTo>
                    <a:pt x="125" y="102"/>
                  </a:lnTo>
                  <a:lnTo>
                    <a:pt x="127" y="102"/>
                  </a:lnTo>
                  <a:lnTo>
                    <a:pt x="127" y="99"/>
                  </a:lnTo>
                  <a:lnTo>
                    <a:pt x="125" y="99"/>
                  </a:lnTo>
                  <a:lnTo>
                    <a:pt x="122" y="99"/>
                  </a:lnTo>
                  <a:lnTo>
                    <a:pt x="122" y="96"/>
                  </a:lnTo>
                  <a:lnTo>
                    <a:pt x="122" y="99"/>
                  </a:lnTo>
                  <a:lnTo>
                    <a:pt x="125" y="96"/>
                  </a:lnTo>
                  <a:lnTo>
                    <a:pt x="127" y="99"/>
                  </a:lnTo>
                  <a:lnTo>
                    <a:pt x="130" y="99"/>
                  </a:lnTo>
                  <a:lnTo>
                    <a:pt x="136" y="94"/>
                  </a:lnTo>
                  <a:lnTo>
                    <a:pt x="130" y="96"/>
                  </a:lnTo>
                  <a:lnTo>
                    <a:pt x="127" y="99"/>
                  </a:lnTo>
                  <a:lnTo>
                    <a:pt x="127" y="96"/>
                  </a:lnTo>
                  <a:lnTo>
                    <a:pt x="125" y="94"/>
                  </a:lnTo>
                  <a:lnTo>
                    <a:pt x="127" y="94"/>
                  </a:lnTo>
                  <a:lnTo>
                    <a:pt x="125" y="91"/>
                  </a:lnTo>
                  <a:lnTo>
                    <a:pt x="125" y="94"/>
                  </a:lnTo>
                  <a:lnTo>
                    <a:pt x="125" y="96"/>
                  </a:lnTo>
                  <a:lnTo>
                    <a:pt x="122" y="96"/>
                  </a:lnTo>
                  <a:lnTo>
                    <a:pt x="119" y="96"/>
                  </a:lnTo>
                  <a:lnTo>
                    <a:pt x="122" y="94"/>
                  </a:lnTo>
                  <a:lnTo>
                    <a:pt x="119" y="94"/>
                  </a:lnTo>
                  <a:lnTo>
                    <a:pt x="119" y="96"/>
                  </a:lnTo>
                  <a:lnTo>
                    <a:pt x="116" y="96"/>
                  </a:lnTo>
                  <a:lnTo>
                    <a:pt x="110" y="96"/>
                  </a:lnTo>
                  <a:lnTo>
                    <a:pt x="110" y="99"/>
                  </a:lnTo>
                  <a:lnTo>
                    <a:pt x="110" y="102"/>
                  </a:lnTo>
                  <a:lnTo>
                    <a:pt x="108" y="105"/>
                  </a:lnTo>
                  <a:lnTo>
                    <a:pt x="108" y="102"/>
                  </a:lnTo>
                  <a:lnTo>
                    <a:pt x="105" y="102"/>
                  </a:lnTo>
                  <a:lnTo>
                    <a:pt x="102" y="102"/>
                  </a:lnTo>
                  <a:lnTo>
                    <a:pt x="105" y="105"/>
                  </a:lnTo>
                  <a:lnTo>
                    <a:pt x="108" y="105"/>
                  </a:lnTo>
                  <a:lnTo>
                    <a:pt x="108" y="108"/>
                  </a:lnTo>
                  <a:lnTo>
                    <a:pt x="105" y="108"/>
                  </a:lnTo>
                  <a:lnTo>
                    <a:pt x="102" y="111"/>
                  </a:lnTo>
                  <a:lnTo>
                    <a:pt x="99" y="111"/>
                  </a:lnTo>
                  <a:lnTo>
                    <a:pt x="96" y="114"/>
                  </a:lnTo>
                  <a:lnTo>
                    <a:pt x="96" y="111"/>
                  </a:lnTo>
                  <a:lnTo>
                    <a:pt x="96" y="108"/>
                  </a:lnTo>
                  <a:lnTo>
                    <a:pt x="96" y="111"/>
                  </a:lnTo>
                  <a:lnTo>
                    <a:pt x="93" y="114"/>
                  </a:lnTo>
                  <a:lnTo>
                    <a:pt x="96" y="114"/>
                  </a:lnTo>
                  <a:lnTo>
                    <a:pt x="96" y="116"/>
                  </a:lnTo>
                  <a:lnTo>
                    <a:pt x="93" y="114"/>
                  </a:lnTo>
                  <a:lnTo>
                    <a:pt x="88" y="114"/>
                  </a:lnTo>
                  <a:lnTo>
                    <a:pt x="85" y="116"/>
                  </a:lnTo>
                  <a:lnTo>
                    <a:pt x="82" y="116"/>
                  </a:lnTo>
                  <a:lnTo>
                    <a:pt x="76" y="114"/>
                  </a:lnTo>
                  <a:lnTo>
                    <a:pt x="76" y="108"/>
                  </a:lnTo>
                  <a:lnTo>
                    <a:pt x="82" y="108"/>
                  </a:lnTo>
                  <a:lnTo>
                    <a:pt x="85" y="105"/>
                  </a:lnTo>
                  <a:lnTo>
                    <a:pt x="88" y="99"/>
                  </a:lnTo>
                  <a:lnTo>
                    <a:pt x="88" y="96"/>
                  </a:lnTo>
                  <a:lnTo>
                    <a:pt x="91" y="99"/>
                  </a:lnTo>
                  <a:lnTo>
                    <a:pt x="96" y="99"/>
                  </a:lnTo>
                  <a:lnTo>
                    <a:pt x="99" y="96"/>
                  </a:lnTo>
                  <a:lnTo>
                    <a:pt x="99" y="99"/>
                  </a:lnTo>
                  <a:lnTo>
                    <a:pt x="102" y="99"/>
                  </a:lnTo>
                  <a:lnTo>
                    <a:pt x="99" y="96"/>
                  </a:lnTo>
                  <a:lnTo>
                    <a:pt x="99" y="94"/>
                  </a:lnTo>
                  <a:lnTo>
                    <a:pt x="96" y="85"/>
                  </a:lnTo>
                  <a:lnTo>
                    <a:pt x="93" y="85"/>
                  </a:lnTo>
                  <a:lnTo>
                    <a:pt x="91" y="82"/>
                  </a:lnTo>
                  <a:lnTo>
                    <a:pt x="93" y="77"/>
                  </a:lnTo>
                  <a:lnTo>
                    <a:pt x="88" y="71"/>
                  </a:lnTo>
                  <a:lnTo>
                    <a:pt x="82" y="68"/>
                  </a:lnTo>
                  <a:lnTo>
                    <a:pt x="68" y="65"/>
                  </a:lnTo>
                  <a:lnTo>
                    <a:pt x="59" y="65"/>
                  </a:lnTo>
                  <a:lnTo>
                    <a:pt x="59" y="68"/>
                  </a:lnTo>
                  <a:lnTo>
                    <a:pt x="51" y="68"/>
                  </a:lnTo>
                  <a:lnTo>
                    <a:pt x="45" y="74"/>
                  </a:lnTo>
                  <a:lnTo>
                    <a:pt x="39" y="74"/>
                  </a:lnTo>
                  <a:lnTo>
                    <a:pt x="34" y="77"/>
                  </a:lnTo>
                  <a:lnTo>
                    <a:pt x="31" y="74"/>
                  </a:lnTo>
                  <a:lnTo>
                    <a:pt x="28" y="77"/>
                  </a:lnTo>
                  <a:lnTo>
                    <a:pt x="25" y="74"/>
                  </a:lnTo>
                  <a:lnTo>
                    <a:pt x="22" y="74"/>
                  </a:lnTo>
                  <a:lnTo>
                    <a:pt x="11" y="74"/>
                  </a:lnTo>
                  <a:lnTo>
                    <a:pt x="8" y="77"/>
                  </a:lnTo>
                  <a:lnTo>
                    <a:pt x="5" y="74"/>
                  </a:lnTo>
                  <a:lnTo>
                    <a:pt x="5" y="71"/>
                  </a:lnTo>
                  <a:lnTo>
                    <a:pt x="2" y="71"/>
                  </a:lnTo>
                  <a:lnTo>
                    <a:pt x="2" y="68"/>
                  </a:lnTo>
                  <a:lnTo>
                    <a:pt x="0" y="65"/>
                  </a:lnTo>
                  <a:lnTo>
                    <a:pt x="0" y="62"/>
                  </a:lnTo>
                  <a:lnTo>
                    <a:pt x="2" y="54"/>
                  </a:lnTo>
                  <a:lnTo>
                    <a:pt x="5" y="51"/>
                  </a:lnTo>
                  <a:lnTo>
                    <a:pt x="19" y="37"/>
                  </a:lnTo>
                  <a:lnTo>
                    <a:pt x="22" y="37"/>
                  </a:lnTo>
                  <a:lnTo>
                    <a:pt x="25" y="34"/>
                  </a:lnTo>
                  <a:lnTo>
                    <a:pt x="25" y="25"/>
                  </a:lnTo>
                  <a:lnTo>
                    <a:pt x="19" y="20"/>
                  </a:lnTo>
                  <a:lnTo>
                    <a:pt x="19" y="17"/>
                  </a:lnTo>
                  <a:lnTo>
                    <a:pt x="22" y="17"/>
                  </a:lnTo>
                  <a:lnTo>
                    <a:pt x="22" y="14"/>
                  </a:lnTo>
                  <a:lnTo>
                    <a:pt x="25" y="14"/>
                  </a:lnTo>
                  <a:lnTo>
                    <a:pt x="28" y="11"/>
                  </a:lnTo>
                  <a:lnTo>
                    <a:pt x="28" y="8"/>
                  </a:lnTo>
                  <a:lnTo>
                    <a:pt x="45" y="11"/>
                  </a:lnTo>
                  <a:lnTo>
                    <a:pt x="51" y="11"/>
                  </a:lnTo>
                  <a:lnTo>
                    <a:pt x="59" y="14"/>
                  </a:lnTo>
                  <a:lnTo>
                    <a:pt x="62" y="11"/>
                  </a:lnTo>
                  <a:lnTo>
                    <a:pt x="65" y="11"/>
                  </a:lnTo>
                  <a:lnTo>
                    <a:pt x="68" y="14"/>
                  </a:lnTo>
                  <a:lnTo>
                    <a:pt x="76" y="14"/>
                  </a:lnTo>
                  <a:lnTo>
                    <a:pt x="79" y="14"/>
                  </a:lnTo>
                  <a:lnTo>
                    <a:pt x="85" y="14"/>
                  </a:lnTo>
                  <a:lnTo>
                    <a:pt x="85" y="17"/>
                  </a:lnTo>
                  <a:lnTo>
                    <a:pt x="88" y="14"/>
                  </a:lnTo>
                  <a:lnTo>
                    <a:pt x="91" y="14"/>
                  </a:lnTo>
                  <a:lnTo>
                    <a:pt x="91" y="17"/>
                  </a:lnTo>
                  <a:lnTo>
                    <a:pt x="93" y="14"/>
                  </a:lnTo>
                  <a:lnTo>
                    <a:pt x="93" y="17"/>
                  </a:lnTo>
                  <a:lnTo>
                    <a:pt x="99" y="14"/>
                  </a:lnTo>
                  <a:lnTo>
                    <a:pt x="102" y="20"/>
                  </a:lnTo>
                  <a:lnTo>
                    <a:pt x="105" y="20"/>
                  </a:lnTo>
                  <a:lnTo>
                    <a:pt x="108" y="17"/>
                  </a:lnTo>
                  <a:lnTo>
                    <a:pt x="105" y="17"/>
                  </a:lnTo>
                  <a:lnTo>
                    <a:pt x="108" y="11"/>
                  </a:lnTo>
                  <a:lnTo>
                    <a:pt x="113" y="6"/>
                  </a:lnTo>
                  <a:lnTo>
                    <a:pt x="125" y="3"/>
                  </a:lnTo>
                  <a:lnTo>
                    <a:pt x="127" y="6"/>
                  </a:lnTo>
                  <a:lnTo>
                    <a:pt x="130" y="3"/>
                  </a:lnTo>
                  <a:lnTo>
                    <a:pt x="133" y="3"/>
                  </a:lnTo>
                  <a:lnTo>
                    <a:pt x="133" y="0"/>
                  </a:lnTo>
                  <a:lnTo>
                    <a:pt x="136" y="3"/>
                  </a:lnTo>
                  <a:lnTo>
                    <a:pt x="145" y="0"/>
                  </a:lnTo>
                  <a:lnTo>
                    <a:pt x="150" y="0"/>
                  </a:lnTo>
                  <a:lnTo>
                    <a:pt x="156" y="8"/>
                  </a:lnTo>
                  <a:lnTo>
                    <a:pt x="153" y="8"/>
                  </a:lnTo>
                  <a:lnTo>
                    <a:pt x="156" y="11"/>
                  </a:lnTo>
                  <a:lnTo>
                    <a:pt x="156" y="17"/>
                  </a:lnTo>
                  <a:lnTo>
                    <a:pt x="167" y="17"/>
                  </a:lnTo>
                  <a:lnTo>
                    <a:pt x="167" y="23"/>
                  </a:lnTo>
                  <a:lnTo>
                    <a:pt x="170" y="28"/>
                  </a:lnTo>
                  <a:lnTo>
                    <a:pt x="173" y="28"/>
                  </a:lnTo>
                  <a:lnTo>
                    <a:pt x="173" y="31"/>
                  </a:lnTo>
                  <a:lnTo>
                    <a:pt x="170" y="34"/>
                  </a:lnTo>
                  <a:lnTo>
                    <a:pt x="176" y="34"/>
                  </a:lnTo>
                  <a:lnTo>
                    <a:pt x="179" y="31"/>
                  </a:lnTo>
                  <a:lnTo>
                    <a:pt x="187" y="34"/>
                  </a:lnTo>
                  <a:lnTo>
                    <a:pt x="193" y="34"/>
                  </a:lnTo>
                  <a:lnTo>
                    <a:pt x="196" y="31"/>
                  </a:lnTo>
                  <a:lnTo>
                    <a:pt x="199" y="37"/>
                  </a:lnTo>
                  <a:lnTo>
                    <a:pt x="201" y="37"/>
                  </a:lnTo>
                  <a:lnTo>
                    <a:pt x="204" y="40"/>
                  </a:lnTo>
                  <a:lnTo>
                    <a:pt x="207" y="40"/>
                  </a:lnTo>
                  <a:lnTo>
                    <a:pt x="213" y="40"/>
                  </a:lnTo>
                  <a:lnTo>
                    <a:pt x="213" y="42"/>
                  </a:lnTo>
                  <a:lnTo>
                    <a:pt x="218" y="42"/>
                  </a:lnTo>
                  <a:lnTo>
                    <a:pt x="221" y="45"/>
                  </a:lnTo>
                  <a:lnTo>
                    <a:pt x="224" y="48"/>
                  </a:lnTo>
                  <a:lnTo>
                    <a:pt x="230" y="48"/>
                  </a:lnTo>
                  <a:lnTo>
                    <a:pt x="233" y="48"/>
                  </a:lnTo>
                  <a:lnTo>
                    <a:pt x="230" y="51"/>
                  </a:lnTo>
                  <a:lnTo>
                    <a:pt x="233" y="54"/>
                  </a:lnTo>
                  <a:lnTo>
                    <a:pt x="227" y="57"/>
                  </a:lnTo>
                  <a:lnTo>
                    <a:pt x="224" y="57"/>
                  </a:lnTo>
                  <a:lnTo>
                    <a:pt x="227" y="60"/>
                  </a:lnTo>
                  <a:lnTo>
                    <a:pt x="230" y="57"/>
                  </a:lnTo>
                  <a:lnTo>
                    <a:pt x="230" y="60"/>
                  </a:lnTo>
                  <a:lnTo>
                    <a:pt x="227" y="62"/>
                  </a:lnTo>
                  <a:lnTo>
                    <a:pt x="230" y="65"/>
                  </a:lnTo>
                  <a:lnTo>
                    <a:pt x="230" y="68"/>
                  </a:lnTo>
                  <a:lnTo>
                    <a:pt x="227" y="71"/>
                  </a:lnTo>
                  <a:lnTo>
                    <a:pt x="224" y="74"/>
                  </a:lnTo>
                  <a:lnTo>
                    <a:pt x="216" y="77"/>
                  </a:lnTo>
                  <a:lnTo>
                    <a:pt x="207" y="82"/>
                  </a:lnTo>
                  <a:lnTo>
                    <a:pt x="207" y="88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51" name="Freeform 2768">
              <a:extLst>
                <a:ext uri="{FF2B5EF4-FFF2-40B4-BE49-F238E27FC236}">
                  <a16:creationId xmlns:a16="http://schemas.microsoft.com/office/drawing/2014/main" id="{F582729C-7088-AC14-7DF2-C47A1EAED28B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7406" y="1394329"/>
              <a:ext cx="253142" cy="178433"/>
            </a:xfrm>
            <a:custGeom>
              <a:avLst/>
              <a:gdLst>
                <a:gd name="T0" fmla="*/ 3 w 122"/>
                <a:gd name="T1" fmla="*/ 77 h 86"/>
                <a:gd name="T2" fmla="*/ 0 w 122"/>
                <a:gd name="T3" fmla="*/ 69 h 86"/>
                <a:gd name="T4" fmla="*/ 8 w 122"/>
                <a:gd name="T5" fmla="*/ 60 h 86"/>
                <a:gd name="T6" fmla="*/ 8 w 122"/>
                <a:gd name="T7" fmla="*/ 54 h 86"/>
                <a:gd name="T8" fmla="*/ 3 w 122"/>
                <a:gd name="T9" fmla="*/ 43 h 86"/>
                <a:gd name="T10" fmla="*/ 5 w 122"/>
                <a:gd name="T11" fmla="*/ 40 h 86"/>
                <a:gd name="T12" fmla="*/ 14 w 122"/>
                <a:gd name="T13" fmla="*/ 40 h 86"/>
                <a:gd name="T14" fmla="*/ 20 w 122"/>
                <a:gd name="T15" fmla="*/ 35 h 86"/>
                <a:gd name="T16" fmla="*/ 28 w 122"/>
                <a:gd name="T17" fmla="*/ 35 h 86"/>
                <a:gd name="T18" fmla="*/ 28 w 122"/>
                <a:gd name="T19" fmla="*/ 29 h 86"/>
                <a:gd name="T20" fmla="*/ 34 w 122"/>
                <a:gd name="T21" fmla="*/ 20 h 86"/>
                <a:gd name="T22" fmla="*/ 37 w 122"/>
                <a:gd name="T23" fmla="*/ 18 h 86"/>
                <a:gd name="T24" fmla="*/ 42 w 122"/>
                <a:gd name="T25" fmla="*/ 15 h 86"/>
                <a:gd name="T26" fmla="*/ 42 w 122"/>
                <a:gd name="T27" fmla="*/ 6 h 86"/>
                <a:gd name="T28" fmla="*/ 54 w 122"/>
                <a:gd name="T29" fmla="*/ 6 h 86"/>
                <a:gd name="T30" fmla="*/ 59 w 122"/>
                <a:gd name="T31" fmla="*/ 0 h 86"/>
                <a:gd name="T32" fmla="*/ 65 w 122"/>
                <a:gd name="T33" fmla="*/ 0 h 86"/>
                <a:gd name="T34" fmla="*/ 71 w 122"/>
                <a:gd name="T35" fmla="*/ 0 h 86"/>
                <a:gd name="T36" fmla="*/ 79 w 122"/>
                <a:gd name="T37" fmla="*/ 0 h 86"/>
                <a:gd name="T38" fmla="*/ 85 w 122"/>
                <a:gd name="T39" fmla="*/ 6 h 86"/>
                <a:gd name="T40" fmla="*/ 94 w 122"/>
                <a:gd name="T41" fmla="*/ 3 h 86"/>
                <a:gd name="T42" fmla="*/ 96 w 122"/>
                <a:gd name="T43" fmla="*/ 15 h 86"/>
                <a:gd name="T44" fmla="*/ 96 w 122"/>
                <a:gd name="T45" fmla="*/ 20 h 86"/>
                <a:gd name="T46" fmla="*/ 105 w 122"/>
                <a:gd name="T47" fmla="*/ 32 h 86"/>
                <a:gd name="T48" fmla="*/ 111 w 122"/>
                <a:gd name="T49" fmla="*/ 40 h 86"/>
                <a:gd name="T50" fmla="*/ 116 w 122"/>
                <a:gd name="T51" fmla="*/ 40 h 86"/>
                <a:gd name="T52" fmla="*/ 122 w 122"/>
                <a:gd name="T53" fmla="*/ 43 h 86"/>
                <a:gd name="T54" fmla="*/ 113 w 122"/>
                <a:gd name="T55" fmla="*/ 54 h 86"/>
                <a:gd name="T56" fmla="*/ 105 w 122"/>
                <a:gd name="T57" fmla="*/ 54 h 86"/>
                <a:gd name="T58" fmla="*/ 105 w 122"/>
                <a:gd name="T59" fmla="*/ 63 h 86"/>
                <a:gd name="T60" fmla="*/ 108 w 122"/>
                <a:gd name="T61" fmla="*/ 66 h 86"/>
                <a:gd name="T62" fmla="*/ 99 w 122"/>
                <a:gd name="T63" fmla="*/ 72 h 86"/>
                <a:gd name="T64" fmla="*/ 91 w 122"/>
                <a:gd name="T65" fmla="*/ 83 h 86"/>
                <a:gd name="T66" fmla="*/ 91 w 122"/>
                <a:gd name="T67" fmla="*/ 86 h 86"/>
                <a:gd name="T68" fmla="*/ 85 w 122"/>
                <a:gd name="T69" fmla="*/ 80 h 86"/>
                <a:gd name="T70" fmla="*/ 79 w 122"/>
                <a:gd name="T71" fmla="*/ 80 h 86"/>
                <a:gd name="T72" fmla="*/ 77 w 122"/>
                <a:gd name="T73" fmla="*/ 80 h 86"/>
                <a:gd name="T74" fmla="*/ 71 w 122"/>
                <a:gd name="T75" fmla="*/ 83 h 86"/>
                <a:gd name="T76" fmla="*/ 65 w 122"/>
                <a:gd name="T77" fmla="*/ 80 h 86"/>
                <a:gd name="T78" fmla="*/ 54 w 122"/>
                <a:gd name="T79" fmla="*/ 80 h 86"/>
                <a:gd name="T80" fmla="*/ 48 w 122"/>
                <a:gd name="T81" fmla="*/ 77 h 86"/>
                <a:gd name="T82" fmla="*/ 37 w 122"/>
                <a:gd name="T83" fmla="*/ 77 h 86"/>
                <a:gd name="T84" fmla="*/ 14 w 122"/>
                <a:gd name="T85" fmla="*/ 74 h 86"/>
                <a:gd name="T86" fmla="*/ 11 w 122"/>
                <a:gd name="T87" fmla="*/ 80 h 86"/>
                <a:gd name="T88" fmla="*/ 8 w 122"/>
                <a:gd name="T89" fmla="*/ 8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2" h="86">
                  <a:moveTo>
                    <a:pt x="5" y="83"/>
                  </a:moveTo>
                  <a:lnTo>
                    <a:pt x="3" y="77"/>
                  </a:lnTo>
                  <a:lnTo>
                    <a:pt x="5" y="72"/>
                  </a:lnTo>
                  <a:lnTo>
                    <a:pt x="0" y="69"/>
                  </a:lnTo>
                  <a:lnTo>
                    <a:pt x="0" y="63"/>
                  </a:lnTo>
                  <a:lnTo>
                    <a:pt x="8" y="60"/>
                  </a:lnTo>
                  <a:lnTo>
                    <a:pt x="8" y="57"/>
                  </a:lnTo>
                  <a:lnTo>
                    <a:pt x="8" y="54"/>
                  </a:lnTo>
                  <a:lnTo>
                    <a:pt x="8" y="52"/>
                  </a:lnTo>
                  <a:lnTo>
                    <a:pt x="3" y="43"/>
                  </a:lnTo>
                  <a:lnTo>
                    <a:pt x="5" y="43"/>
                  </a:lnTo>
                  <a:lnTo>
                    <a:pt x="5" y="40"/>
                  </a:lnTo>
                  <a:lnTo>
                    <a:pt x="11" y="40"/>
                  </a:lnTo>
                  <a:lnTo>
                    <a:pt x="14" y="40"/>
                  </a:lnTo>
                  <a:lnTo>
                    <a:pt x="17" y="35"/>
                  </a:lnTo>
                  <a:lnTo>
                    <a:pt x="20" y="35"/>
                  </a:lnTo>
                  <a:lnTo>
                    <a:pt x="25" y="32"/>
                  </a:lnTo>
                  <a:lnTo>
                    <a:pt x="28" y="35"/>
                  </a:lnTo>
                  <a:lnTo>
                    <a:pt x="28" y="32"/>
                  </a:lnTo>
                  <a:lnTo>
                    <a:pt x="28" y="29"/>
                  </a:lnTo>
                  <a:lnTo>
                    <a:pt x="31" y="20"/>
                  </a:lnTo>
                  <a:lnTo>
                    <a:pt x="34" y="20"/>
                  </a:lnTo>
                  <a:lnTo>
                    <a:pt x="37" y="20"/>
                  </a:lnTo>
                  <a:lnTo>
                    <a:pt x="37" y="18"/>
                  </a:lnTo>
                  <a:lnTo>
                    <a:pt x="42" y="18"/>
                  </a:lnTo>
                  <a:lnTo>
                    <a:pt x="42" y="15"/>
                  </a:lnTo>
                  <a:lnTo>
                    <a:pt x="40" y="12"/>
                  </a:lnTo>
                  <a:lnTo>
                    <a:pt x="42" y="6"/>
                  </a:lnTo>
                  <a:lnTo>
                    <a:pt x="48" y="3"/>
                  </a:lnTo>
                  <a:lnTo>
                    <a:pt x="54" y="6"/>
                  </a:lnTo>
                  <a:lnTo>
                    <a:pt x="57" y="6"/>
                  </a:lnTo>
                  <a:lnTo>
                    <a:pt x="59" y="0"/>
                  </a:lnTo>
                  <a:lnTo>
                    <a:pt x="62" y="0"/>
                  </a:lnTo>
                  <a:lnTo>
                    <a:pt x="65" y="0"/>
                  </a:lnTo>
                  <a:lnTo>
                    <a:pt x="68" y="0"/>
                  </a:lnTo>
                  <a:lnTo>
                    <a:pt x="71" y="0"/>
                  </a:lnTo>
                  <a:lnTo>
                    <a:pt x="74" y="0"/>
                  </a:lnTo>
                  <a:lnTo>
                    <a:pt x="79" y="0"/>
                  </a:lnTo>
                  <a:lnTo>
                    <a:pt x="82" y="6"/>
                  </a:lnTo>
                  <a:lnTo>
                    <a:pt x="85" y="6"/>
                  </a:lnTo>
                  <a:lnTo>
                    <a:pt x="88" y="3"/>
                  </a:lnTo>
                  <a:lnTo>
                    <a:pt x="94" y="3"/>
                  </a:lnTo>
                  <a:lnTo>
                    <a:pt x="99" y="6"/>
                  </a:lnTo>
                  <a:lnTo>
                    <a:pt x="96" y="15"/>
                  </a:lnTo>
                  <a:lnTo>
                    <a:pt x="99" y="15"/>
                  </a:lnTo>
                  <a:lnTo>
                    <a:pt x="96" y="20"/>
                  </a:lnTo>
                  <a:lnTo>
                    <a:pt x="105" y="29"/>
                  </a:lnTo>
                  <a:lnTo>
                    <a:pt x="105" y="32"/>
                  </a:lnTo>
                  <a:lnTo>
                    <a:pt x="111" y="37"/>
                  </a:lnTo>
                  <a:lnTo>
                    <a:pt x="111" y="40"/>
                  </a:lnTo>
                  <a:lnTo>
                    <a:pt x="113" y="40"/>
                  </a:lnTo>
                  <a:lnTo>
                    <a:pt x="116" y="40"/>
                  </a:lnTo>
                  <a:lnTo>
                    <a:pt x="119" y="43"/>
                  </a:lnTo>
                  <a:lnTo>
                    <a:pt x="122" y="43"/>
                  </a:lnTo>
                  <a:lnTo>
                    <a:pt x="122" y="49"/>
                  </a:lnTo>
                  <a:lnTo>
                    <a:pt x="113" y="54"/>
                  </a:lnTo>
                  <a:lnTo>
                    <a:pt x="108" y="52"/>
                  </a:lnTo>
                  <a:lnTo>
                    <a:pt x="105" y="54"/>
                  </a:lnTo>
                  <a:lnTo>
                    <a:pt x="108" y="60"/>
                  </a:lnTo>
                  <a:lnTo>
                    <a:pt x="105" y="63"/>
                  </a:lnTo>
                  <a:lnTo>
                    <a:pt x="108" y="63"/>
                  </a:lnTo>
                  <a:lnTo>
                    <a:pt x="108" y="66"/>
                  </a:lnTo>
                  <a:lnTo>
                    <a:pt x="111" y="69"/>
                  </a:lnTo>
                  <a:lnTo>
                    <a:pt x="99" y="72"/>
                  </a:lnTo>
                  <a:lnTo>
                    <a:pt x="94" y="77"/>
                  </a:lnTo>
                  <a:lnTo>
                    <a:pt x="91" y="83"/>
                  </a:lnTo>
                  <a:lnTo>
                    <a:pt x="94" y="83"/>
                  </a:lnTo>
                  <a:lnTo>
                    <a:pt x="91" y="86"/>
                  </a:lnTo>
                  <a:lnTo>
                    <a:pt x="88" y="86"/>
                  </a:lnTo>
                  <a:lnTo>
                    <a:pt x="85" y="80"/>
                  </a:lnTo>
                  <a:lnTo>
                    <a:pt x="79" y="83"/>
                  </a:lnTo>
                  <a:lnTo>
                    <a:pt x="79" y="80"/>
                  </a:lnTo>
                  <a:lnTo>
                    <a:pt x="77" y="83"/>
                  </a:lnTo>
                  <a:lnTo>
                    <a:pt x="77" y="80"/>
                  </a:lnTo>
                  <a:lnTo>
                    <a:pt x="74" y="80"/>
                  </a:lnTo>
                  <a:lnTo>
                    <a:pt x="71" y="83"/>
                  </a:lnTo>
                  <a:lnTo>
                    <a:pt x="71" y="80"/>
                  </a:lnTo>
                  <a:lnTo>
                    <a:pt x="65" y="80"/>
                  </a:lnTo>
                  <a:lnTo>
                    <a:pt x="62" y="80"/>
                  </a:lnTo>
                  <a:lnTo>
                    <a:pt x="54" y="80"/>
                  </a:lnTo>
                  <a:lnTo>
                    <a:pt x="51" y="77"/>
                  </a:lnTo>
                  <a:lnTo>
                    <a:pt x="48" y="77"/>
                  </a:lnTo>
                  <a:lnTo>
                    <a:pt x="45" y="80"/>
                  </a:lnTo>
                  <a:lnTo>
                    <a:pt x="37" y="77"/>
                  </a:lnTo>
                  <a:lnTo>
                    <a:pt x="31" y="77"/>
                  </a:lnTo>
                  <a:lnTo>
                    <a:pt x="14" y="74"/>
                  </a:lnTo>
                  <a:lnTo>
                    <a:pt x="14" y="77"/>
                  </a:lnTo>
                  <a:lnTo>
                    <a:pt x="11" y="80"/>
                  </a:lnTo>
                  <a:lnTo>
                    <a:pt x="8" y="80"/>
                  </a:lnTo>
                  <a:lnTo>
                    <a:pt x="8" y="83"/>
                  </a:lnTo>
                  <a:lnTo>
                    <a:pt x="5" y="8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52" name="Freeform 2769">
              <a:extLst>
                <a:ext uri="{FF2B5EF4-FFF2-40B4-BE49-F238E27FC236}">
                  <a16:creationId xmlns:a16="http://schemas.microsoft.com/office/drawing/2014/main" id="{A6992392-2908-1871-D872-7BC35131F813}"/>
                </a:ext>
              </a:extLst>
            </p:cNvPr>
            <p:cNvSpPr>
              <a:spLocks/>
            </p:cNvSpPr>
            <p:nvPr/>
          </p:nvSpPr>
          <p:spPr bwMode="gray">
            <a:xfrm>
              <a:off x="4231959" y="1406778"/>
              <a:ext cx="82997" cy="53945"/>
            </a:xfrm>
            <a:custGeom>
              <a:avLst/>
              <a:gdLst>
                <a:gd name="T0" fmla="*/ 40 w 40"/>
                <a:gd name="T1" fmla="*/ 26 h 26"/>
                <a:gd name="T2" fmla="*/ 32 w 40"/>
                <a:gd name="T3" fmla="*/ 26 h 26"/>
                <a:gd name="T4" fmla="*/ 20 w 40"/>
                <a:gd name="T5" fmla="*/ 26 h 26"/>
                <a:gd name="T6" fmla="*/ 0 w 40"/>
                <a:gd name="T7" fmla="*/ 26 h 26"/>
                <a:gd name="T8" fmla="*/ 0 w 40"/>
                <a:gd name="T9" fmla="*/ 23 h 26"/>
                <a:gd name="T10" fmla="*/ 3 w 40"/>
                <a:gd name="T11" fmla="*/ 20 h 26"/>
                <a:gd name="T12" fmla="*/ 6 w 40"/>
                <a:gd name="T13" fmla="*/ 20 h 26"/>
                <a:gd name="T14" fmla="*/ 9 w 40"/>
                <a:gd name="T15" fmla="*/ 20 h 26"/>
                <a:gd name="T16" fmla="*/ 6 w 40"/>
                <a:gd name="T17" fmla="*/ 20 h 26"/>
                <a:gd name="T18" fmla="*/ 3 w 40"/>
                <a:gd name="T19" fmla="*/ 17 h 26"/>
                <a:gd name="T20" fmla="*/ 0 w 40"/>
                <a:gd name="T21" fmla="*/ 20 h 26"/>
                <a:gd name="T22" fmla="*/ 3 w 40"/>
                <a:gd name="T23" fmla="*/ 17 h 26"/>
                <a:gd name="T24" fmla="*/ 3 w 40"/>
                <a:gd name="T25" fmla="*/ 14 h 26"/>
                <a:gd name="T26" fmla="*/ 6 w 40"/>
                <a:gd name="T27" fmla="*/ 14 h 26"/>
                <a:gd name="T28" fmla="*/ 9 w 40"/>
                <a:gd name="T29" fmla="*/ 14 h 26"/>
                <a:gd name="T30" fmla="*/ 12 w 40"/>
                <a:gd name="T31" fmla="*/ 12 h 26"/>
                <a:gd name="T32" fmla="*/ 15 w 40"/>
                <a:gd name="T33" fmla="*/ 9 h 26"/>
                <a:gd name="T34" fmla="*/ 15 w 40"/>
                <a:gd name="T35" fmla="*/ 6 h 26"/>
                <a:gd name="T36" fmla="*/ 17 w 40"/>
                <a:gd name="T37" fmla="*/ 3 h 26"/>
                <a:gd name="T38" fmla="*/ 17 w 40"/>
                <a:gd name="T39" fmla="*/ 0 h 26"/>
                <a:gd name="T40" fmla="*/ 17 w 40"/>
                <a:gd name="T41" fmla="*/ 3 h 26"/>
                <a:gd name="T42" fmla="*/ 17 w 40"/>
                <a:gd name="T43" fmla="*/ 6 h 26"/>
                <a:gd name="T44" fmla="*/ 17 w 40"/>
                <a:gd name="T45" fmla="*/ 9 h 26"/>
                <a:gd name="T46" fmla="*/ 15 w 40"/>
                <a:gd name="T47" fmla="*/ 12 h 26"/>
                <a:gd name="T48" fmla="*/ 12 w 40"/>
                <a:gd name="T49" fmla="*/ 14 h 26"/>
                <a:gd name="T50" fmla="*/ 15 w 40"/>
                <a:gd name="T51" fmla="*/ 14 h 26"/>
                <a:gd name="T52" fmla="*/ 15 w 40"/>
                <a:gd name="T53" fmla="*/ 17 h 26"/>
                <a:gd name="T54" fmla="*/ 17 w 40"/>
                <a:gd name="T55" fmla="*/ 17 h 26"/>
                <a:gd name="T56" fmla="*/ 17 w 40"/>
                <a:gd name="T57" fmla="*/ 14 h 26"/>
                <a:gd name="T58" fmla="*/ 17 w 40"/>
                <a:gd name="T59" fmla="*/ 12 h 26"/>
                <a:gd name="T60" fmla="*/ 20 w 40"/>
                <a:gd name="T61" fmla="*/ 9 h 26"/>
                <a:gd name="T62" fmla="*/ 23 w 40"/>
                <a:gd name="T63" fmla="*/ 9 h 26"/>
                <a:gd name="T64" fmla="*/ 29 w 40"/>
                <a:gd name="T65" fmla="*/ 12 h 26"/>
                <a:gd name="T66" fmla="*/ 32 w 40"/>
                <a:gd name="T67" fmla="*/ 14 h 26"/>
                <a:gd name="T68" fmla="*/ 37 w 40"/>
                <a:gd name="T69" fmla="*/ 14 h 26"/>
                <a:gd name="T70" fmla="*/ 40 w 40"/>
                <a:gd name="T71" fmla="*/ 17 h 26"/>
                <a:gd name="T72" fmla="*/ 37 w 40"/>
                <a:gd name="T73" fmla="*/ 20 h 26"/>
                <a:gd name="T74" fmla="*/ 40 w 40"/>
                <a:gd name="T7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" h="26">
                  <a:moveTo>
                    <a:pt x="40" y="26"/>
                  </a:moveTo>
                  <a:lnTo>
                    <a:pt x="32" y="26"/>
                  </a:lnTo>
                  <a:lnTo>
                    <a:pt x="2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3" y="20"/>
                  </a:lnTo>
                  <a:lnTo>
                    <a:pt x="6" y="20"/>
                  </a:lnTo>
                  <a:lnTo>
                    <a:pt x="9" y="20"/>
                  </a:lnTo>
                  <a:lnTo>
                    <a:pt x="6" y="20"/>
                  </a:lnTo>
                  <a:lnTo>
                    <a:pt x="3" y="17"/>
                  </a:lnTo>
                  <a:lnTo>
                    <a:pt x="0" y="20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12" y="12"/>
                  </a:lnTo>
                  <a:lnTo>
                    <a:pt x="15" y="9"/>
                  </a:lnTo>
                  <a:lnTo>
                    <a:pt x="15" y="6"/>
                  </a:lnTo>
                  <a:lnTo>
                    <a:pt x="17" y="3"/>
                  </a:lnTo>
                  <a:lnTo>
                    <a:pt x="17" y="0"/>
                  </a:lnTo>
                  <a:lnTo>
                    <a:pt x="17" y="3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5" y="12"/>
                  </a:lnTo>
                  <a:lnTo>
                    <a:pt x="12" y="14"/>
                  </a:lnTo>
                  <a:lnTo>
                    <a:pt x="15" y="14"/>
                  </a:lnTo>
                  <a:lnTo>
                    <a:pt x="15" y="17"/>
                  </a:lnTo>
                  <a:lnTo>
                    <a:pt x="17" y="17"/>
                  </a:lnTo>
                  <a:lnTo>
                    <a:pt x="17" y="14"/>
                  </a:lnTo>
                  <a:lnTo>
                    <a:pt x="17" y="12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9" y="12"/>
                  </a:lnTo>
                  <a:lnTo>
                    <a:pt x="32" y="14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37" y="20"/>
                  </a:lnTo>
                  <a:lnTo>
                    <a:pt x="40" y="2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53" name="Freeform 2770">
              <a:extLst>
                <a:ext uri="{FF2B5EF4-FFF2-40B4-BE49-F238E27FC236}">
                  <a16:creationId xmlns:a16="http://schemas.microsoft.com/office/drawing/2014/main" id="{5F06B023-5821-683A-42AB-D29654646A0F}"/>
                </a:ext>
              </a:extLst>
            </p:cNvPr>
            <p:cNvSpPr>
              <a:spLocks/>
            </p:cNvSpPr>
            <p:nvPr/>
          </p:nvSpPr>
          <p:spPr bwMode="gray">
            <a:xfrm>
              <a:off x="4267233" y="1383955"/>
              <a:ext cx="147320" cy="99591"/>
            </a:xfrm>
            <a:custGeom>
              <a:avLst/>
              <a:gdLst>
                <a:gd name="T0" fmla="*/ 0 w 71"/>
                <a:gd name="T1" fmla="*/ 5 h 48"/>
                <a:gd name="T2" fmla="*/ 9 w 71"/>
                <a:gd name="T3" fmla="*/ 0 h 48"/>
                <a:gd name="T4" fmla="*/ 15 w 71"/>
                <a:gd name="T5" fmla="*/ 0 h 48"/>
                <a:gd name="T6" fmla="*/ 20 w 71"/>
                <a:gd name="T7" fmla="*/ 0 h 48"/>
                <a:gd name="T8" fmla="*/ 26 w 71"/>
                <a:gd name="T9" fmla="*/ 0 h 48"/>
                <a:gd name="T10" fmla="*/ 34 w 71"/>
                <a:gd name="T11" fmla="*/ 0 h 48"/>
                <a:gd name="T12" fmla="*/ 43 w 71"/>
                <a:gd name="T13" fmla="*/ 3 h 48"/>
                <a:gd name="T14" fmla="*/ 49 w 71"/>
                <a:gd name="T15" fmla="*/ 0 h 48"/>
                <a:gd name="T16" fmla="*/ 52 w 71"/>
                <a:gd name="T17" fmla="*/ 3 h 48"/>
                <a:gd name="T18" fmla="*/ 60 w 71"/>
                <a:gd name="T19" fmla="*/ 5 h 48"/>
                <a:gd name="T20" fmla="*/ 66 w 71"/>
                <a:gd name="T21" fmla="*/ 8 h 48"/>
                <a:gd name="T22" fmla="*/ 71 w 71"/>
                <a:gd name="T23" fmla="*/ 11 h 48"/>
                <a:gd name="T24" fmla="*/ 69 w 71"/>
                <a:gd name="T25" fmla="*/ 17 h 48"/>
                <a:gd name="T26" fmla="*/ 71 w 71"/>
                <a:gd name="T27" fmla="*/ 20 h 48"/>
                <a:gd name="T28" fmla="*/ 71 w 71"/>
                <a:gd name="T29" fmla="*/ 23 h 48"/>
                <a:gd name="T30" fmla="*/ 66 w 71"/>
                <a:gd name="T31" fmla="*/ 23 h 48"/>
                <a:gd name="T32" fmla="*/ 66 w 71"/>
                <a:gd name="T33" fmla="*/ 25 h 48"/>
                <a:gd name="T34" fmla="*/ 63 w 71"/>
                <a:gd name="T35" fmla="*/ 25 h 48"/>
                <a:gd name="T36" fmla="*/ 60 w 71"/>
                <a:gd name="T37" fmla="*/ 25 h 48"/>
                <a:gd name="T38" fmla="*/ 57 w 71"/>
                <a:gd name="T39" fmla="*/ 34 h 48"/>
                <a:gd name="T40" fmla="*/ 57 w 71"/>
                <a:gd name="T41" fmla="*/ 37 h 48"/>
                <a:gd name="T42" fmla="*/ 57 w 71"/>
                <a:gd name="T43" fmla="*/ 40 h 48"/>
                <a:gd name="T44" fmla="*/ 54 w 71"/>
                <a:gd name="T45" fmla="*/ 37 h 48"/>
                <a:gd name="T46" fmla="*/ 49 w 71"/>
                <a:gd name="T47" fmla="*/ 40 h 48"/>
                <a:gd name="T48" fmla="*/ 46 w 71"/>
                <a:gd name="T49" fmla="*/ 40 h 48"/>
                <a:gd name="T50" fmla="*/ 43 w 71"/>
                <a:gd name="T51" fmla="*/ 45 h 48"/>
                <a:gd name="T52" fmla="*/ 40 w 71"/>
                <a:gd name="T53" fmla="*/ 45 h 48"/>
                <a:gd name="T54" fmla="*/ 34 w 71"/>
                <a:gd name="T55" fmla="*/ 45 h 48"/>
                <a:gd name="T56" fmla="*/ 34 w 71"/>
                <a:gd name="T57" fmla="*/ 48 h 48"/>
                <a:gd name="T58" fmla="*/ 34 w 71"/>
                <a:gd name="T59" fmla="*/ 42 h 48"/>
                <a:gd name="T60" fmla="*/ 29 w 71"/>
                <a:gd name="T61" fmla="*/ 40 h 48"/>
                <a:gd name="T62" fmla="*/ 26 w 71"/>
                <a:gd name="T63" fmla="*/ 37 h 48"/>
                <a:gd name="T64" fmla="*/ 23 w 71"/>
                <a:gd name="T65" fmla="*/ 37 h 48"/>
                <a:gd name="T66" fmla="*/ 20 w 71"/>
                <a:gd name="T67" fmla="*/ 31 h 48"/>
                <a:gd name="T68" fmla="*/ 23 w 71"/>
                <a:gd name="T69" fmla="*/ 28 h 48"/>
                <a:gd name="T70" fmla="*/ 20 w 71"/>
                <a:gd name="T71" fmla="*/ 25 h 48"/>
                <a:gd name="T72" fmla="*/ 15 w 71"/>
                <a:gd name="T73" fmla="*/ 25 h 48"/>
                <a:gd name="T74" fmla="*/ 12 w 71"/>
                <a:gd name="T75" fmla="*/ 23 h 48"/>
                <a:gd name="T76" fmla="*/ 6 w 71"/>
                <a:gd name="T77" fmla="*/ 20 h 48"/>
                <a:gd name="T78" fmla="*/ 3 w 71"/>
                <a:gd name="T79" fmla="*/ 20 h 48"/>
                <a:gd name="T80" fmla="*/ 0 w 71"/>
                <a:gd name="T81" fmla="*/ 20 h 48"/>
                <a:gd name="T82" fmla="*/ 3 w 71"/>
                <a:gd name="T83" fmla="*/ 14 h 48"/>
                <a:gd name="T84" fmla="*/ 0 w 71"/>
                <a:gd name="T85" fmla="*/ 11 h 48"/>
                <a:gd name="T86" fmla="*/ 0 w 71"/>
                <a:gd name="T87" fmla="*/ 8 h 48"/>
                <a:gd name="T88" fmla="*/ 0 w 71"/>
                <a:gd name="T89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" h="48">
                  <a:moveTo>
                    <a:pt x="0" y="5"/>
                  </a:moveTo>
                  <a:lnTo>
                    <a:pt x="9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34" y="0"/>
                  </a:lnTo>
                  <a:lnTo>
                    <a:pt x="43" y="3"/>
                  </a:lnTo>
                  <a:lnTo>
                    <a:pt x="49" y="0"/>
                  </a:lnTo>
                  <a:lnTo>
                    <a:pt x="52" y="3"/>
                  </a:lnTo>
                  <a:lnTo>
                    <a:pt x="60" y="5"/>
                  </a:lnTo>
                  <a:lnTo>
                    <a:pt x="66" y="8"/>
                  </a:lnTo>
                  <a:lnTo>
                    <a:pt x="71" y="11"/>
                  </a:lnTo>
                  <a:lnTo>
                    <a:pt x="69" y="17"/>
                  </a:lnTo>
                  <a:lnTo>
                    <a:pt x="71" y="20"/>
                  </a:lnTo>
                  <a:lnTo>
                    <a:pt x="71" y="23"/>
                  </a:lnTo>
                  <a:lnTo>
                    <a:pt x="66" y="23"/>
                  </a:lnTo>
                  <a:lnTo>
                    <a:pt x="66" y="25"/>
                  </a:lnTo>
                  <a:lnTo>
                    <a:pt x="63" y="25"/>
                  </a:lnTo>
                  <a:lnTo>
                    <a:pt x="60" y="25"/>
                  </a:lnTo>
                  <a:lnTo>
                    <a:pt x="57" y="34"/>
                  </a:lnTo>
                  <a:lnTo>
                    <a:pt x="57" y="37"/>
                  </a:lnTo>
                  <a:lnTo>
                    <a:pt x="57" y="40"/>
                  </a:lnTo>
                  <a:lnTo>
                    <a:pt x="54" y="37"/>
                  </a:lnTo>
                  <a:lnTo>
                    <a:pt x="49" y="40"/>
                  </a:lnTo>
                  <a:lnTo>
                    <a:pt x="46" y="40"/>
                  </a:lnTo>
                  <a:lnTo>
                    <a:pt x="43" y="45"/>
                  </a:lnTo>
                  <a:lnTo>
                    <a:pt x="40" y="45"/>
                  </a:lnTo>
                  <a:lnTo>
                    <a:pt x="34" y="45"/>
                  </a:lnTo>
                  <a:lnTo>
                    <a:pt x="34" y="48"/>
                  </a:lnTo>
                  <a:lnTo>
                    <a:pt x="34" y="42"/>
                  </a:lnTo>
                  <a:lnTo>
                    <a:pt x="29" y="40"/>
                  </a:lnTo>
                  <a:lnTo>
                    <a:pt x="26" y="37"/>
                  </a:lnTo>
                  <a:lnTo>
                    <a:pt x="23" y="37"/>
                  </a:lnTo>
                  <a:lnTo>
                    <a:pt x="20" y="31"/>
                  </a:lnTo>
                  <a:lnTo>
                    <a:pt x="23" y="28"/>
                  </a:lnTo>
                  <a:lnTo>
                    <a:pt x="20" y="25"/>
                  </a:lnTo>
                  <a:lnTo>
                    <a:pt x="15" y="25"/>
                  </a:lnTo>
                  <a:lnTo>
                    <a:pt x="12" y="23"/>
                  </a:lnTo>
                  <a:lnTo>
                    <a:pt x="6" y="20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3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54" name="Freeform 2771">
              <a:extLst>
                <a:ext uri="{FF2B5EF4-FFF2-40B4-BE49-F238E27FC236}">
                  <a16:creationId xmlns:a16="http://schemas.microsoft.com/office/drawing/2014/main" id="{099B0A2B-F00E-0304-DE6E-D7F6CA90CEC7}"/>
                </a:ext>
              </a:extLst>
            </p:cNvPr>
            <p:cNvSpPr>
              <a:spLocks/>
            </p:cNvSpPr>
            <p:nvPr/>
          </p:nvSpPr>
          <p:spPr bwMode="gray">
            <a:xfrm>
              <a:off x="4263082" y="1317561"/>
              <a:ext cx="199194" cy="89216"/>
            </a:xfrm>
            <a:custGeom>
              <a:avLst/>
              <a:gdLst>
                <a:gd name="T0" fmla="*/ 42 w 96"/>
                <a:gd name="T1" fmla="*/ 3 h 43"/>
                <a:gd name="T2" fmla="*/ 42 w 96"/>
                <a:gd name="T3" fmla="*/ 15 h 43"/>
                <a:gd name="T4" fmla="*/ 42 w 96"/>
                <a:gd name="T5" fmla="*/ 18 h 43"/>
                <a:gd name="T6" fmla="*/ 39 w 96"/>
                <a:gd name="T7" fmla="*/ 20 h 43"/>
                <a:gd name="T8" fmla="*/ 36 w 96"/>
                <a:gd name="T9" fmla="*/ 20 h 43"/>
                <a:gd name="T10" fmla="*/ 31 w 96"/>
                <a:gd name="T11" fmla="*/ 20 h 43"/>
                <a:gd name="T12" fmla="*/ 31 w 96"/>
                <a:gd name="T13" fmla="*/ 18 h 43"/>
                <a:gd name="T14" fmla="*/ 28 w 96"/>
                <a:gd name="T15" fmla="*/ 18 h 43"/>
                <a:gd name="T16" fmla="*/ 28 w 96"/>
                <a:gd name="T17" fmla="*/ 15 h 43"/>
                <a:gd name="T18" fmla="*/ 28 w 96"/>
                <a:gd name="T19" fmla="*/ 18 h 43"/>
                <a:gd name="T20" fmla="*/ 25 w 96"/>
                <a:gd name="T21" fmla="*/ 18 h 43"/>
                <a:gd name="T22" fmla="*/ 28 w 96"/>
                <a:gd name="T23" fmla="*/ 15 h 43"/>
                <a:gd name="T24" fmla="*/ 22 w 96"/>
                <a:gd name="T25" fmla="*/ 12 h 43"/>
                <a:gd name="T26" fmla="*/ 22 w 96"/>
                <a:gd name="T27" fmla="*/ 9 h 43"/>
                <a:gd name="T28" fmla="*/ 19 w 96"/>
                <a:gd name="T29" fmla="*/ 9 h 43"/>
                <a:gd name="T30" fmla="*/ 19 w 96"/>
                <a:gd name="T31" fmla="*/ 6 h 43"/>
                <a:gd name="T32" fmla="*/ 19 w 96"/>
                <a:gd name="T33" fmla="*/ 9 h 43"/>
                <a:gd name="T34" fmla="*/ 14 w 96"/>
                <a:gd name="T35" fmla="*/ 9 h 43"/>
                <a:gd name="T36" fmla="*/ 11 w 96"/>
                <a:gd name="T37" fmla="*/ 9 h 43"/>
                <a:gd name="T38" fmla="*/ 5 w 96"/>
                <a:gd name="T39" fmla="*/ 12 h 43"/>
                <a:gd name="T40" fmla="*/ 5 w 96"/>
                <a:gd name="T41" fmla="*/ 15 h 43"/>
                <a:gd name="T42" fmla="*/ 5 w 96"/>
                <a:gd name="T43" fmla="*/ 20 h 43"/>
                <a:gd name="T44" fmla="*/ 2 w 96"/>
                <a:gd name="T45" fmla="*/ 23 h 43"/>
                <a:gd name="T46" fmla="*/ 0 w 96"/>
                <a:gd name="T47" fmla="*/ 29 h 43"/>
                <a:gd name="T48" fmla="*/ 0 w 96"/>
                <a:gd name="T49" fmla="*/ 32 h 43"/>
                <a:gd name="T50" fmla="*/ 2 w 96"/>
                <a:gd name="T51" fmla="*/ 37 h 43"/>
                <a:gd name="T52" fmla="*/ 11 w 96"/>
                <a:gd name="T53" fmla="*/ 32 h 43"/>
                <a:gd name="T54" fmla="*/ 17 w 96"/>
                <a:gd name="T55" fmla="*/ 32 h 43"/>
                <a:gd name="T56" fmla="*/ 22 w 96"/>
                <a:gd name="T57" fmla="*/ 32 h 43"/>
                <a:gd name="T58" fmla="*/ 28 w 96"/>
                <a:gd name="T59" fmla="*/ 32 h 43"/>
                <a:gd name="T60" fmla="*/ 36 w 96"/>
                <a:gd name="T61" fmla="*/ 32 h 43"/>
                <a:gd name="T62" fmla="*/ 45 w 96"/>
                <a:gd name="T63" fmla="*/ 35 h 43"/>
                <a:gd name="T64" fmla="*/ 51 w 96"/>
                <a:gd name="T65" fmla="*/ 32 h 43"/>
                <a:gd name="T66" fmla="*/ 54 w 96"/>
                <a:gd name="T67" fmla="*/ 35 h 43"/>
                <a:gd name="T68" fmla="*/ 62 w 96"/>
                <a:gd name="T69" fmla="*/ 37 h 43"/>
                <a:gd name="T70" fmla="*/ 68 w 96"/>
                <a:gd name="T71" fmla="*/ 40 h 43"/>
                <a:gd name="T72" fmla="*/ 73 w 96"/>
                <a:gd name="T73" fmla="*/ 43 h 43"/>
                <a:gd name="T74" fmla="*/ 79 w 96"/>
                <a:gd name="T75" fmla="*/ 40 h 43"/>
                <a:gd name="T76" fmla="*/ 85 w 96"/>
                <a:gd name="T77" fmla="*/ 43 h 43"/>
                <a:gd name="T78" fmla="*/ 88 w 96"/>
                <a:gd name="T79" fmla="*/ 43 h 43"/>
                <a:gd name="T80" fmla="*/ 90 w 96"/>
                <a:gd name="T81" fmla="*/ 37 h 43"/>
                <a:gd name="T82" fmla="*/ 93 w 96"/>
                <a:gd name="T83" fmla="*/ 37 h 43"/>
                <a:gd name="T84" fmla="*/ 93 w 96"/>
                <a:gd name="T85" fmla="*/ 32 h 43"/>
                <a:gd name="T86" fmla="*/ 90 w 96"/>
                <a:gd name="T87" fmla="*/ 29 h 43"/>
                <a:gd name="T88" fmla="*/ 90 w 96"/>
                <a:gd name="T89" fmla="*/ 23 h 43"/>
                <a:gd name="T90" fmla="*/ 93 w 96"/>
                <a:gd name="T91" fmla="*/ 23 h 43"/>
                <a:gd name="T92" fmla="*/ 96 w 96"/>
                <a:gd name="T93" fmla="*/ 20 h 43"/>
                <a:gd name="T94" fmla="*/ 96 w 96"/>
                <a:gd name="T95" fmla="*/ 15 h 43"/>
                <a:gd name="T96" fmla="*/ 93 w 96"/>
                <a:gd name="T97" fmla="*/ 15 h 43"/>
                <a:gd name="T98" fmla="*/ 93 w 96"/>
                <a:gd name="T99" fmla="*/ 6 h 43"/>
                <a:gd name="T100" fmla="*/ 90 w 96"/>
                <a:gd name="T101" fmla="*/ 6 h 43"/>
                <a:gd name="T102" fmla="*/ 88 w 96"/>
                <a:gd name="T103" fmla="*/ 6 h 43"/>
                <a:gd name="T104" fmla="*/ 85 w 96"/>
                <a:gd name="T105" fmla="*/ 9 h 43"/>
                <a:gd name="T106" fmla="*/ 82 w 96"/>
                <a:gd name="T107" fmla="*/ 9 h 43"/>
                <a:gd name="T108" fmla="*/ 76 w 96"/>
                <a:gd name="T109" fmla="*/ 6 h 43"/>
                <a:gd name="T110" fmla="*/ 73 w 96"/>
                <a:gd name="T111" fmla="*/ 9 h 43"/>
                <a:gd name="T112" fmla="*/ 59 w 96"/>
                <a:gd name="T113" fmla="*/ 3 h 43"/>
                <a:gd name="T114" fmla="*/ 59 w 96"/>
                <a:gd name="T115" fmla="*/ 0 h 43"/>
                <a:gd name="T116" fmla="*/ 54 w 96"/>
                <a:gd name="T117" fmla="*/ 0 h 43"/>
                <a:gd name="T118" fmla="*/ 45 w 96"/>
                <a:gd name="T119" fmla="*/ 3 h 43"/>
                <a:gd name="T120" fmla="*/ 42 w 96"/>
                <a:gd name="T121" fmla="*/ 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43">
                  <a:moveTo>
                    <a:pt x="42" y="3"/>
                  </a:moveTo>
                  <a:lnTo>
                    <a:pt x="42" y="15"/>
                  </a:lnTo>
                  <a:lnTo>
                    <a:pt x="42" y="18"/>
                  </a:lnTo>
                  <a:lnTo>
                    <a:pt x="39" y="20"/>
                  </a:lnTo>
                  <a:lnTo>
                    <a:pt x="36" y="20"/>
                  </a:lnTo>
                  <a:lnTo>
                    <a:pt x="31" y="20"/>
                  </a:lnTo>
                  <a:lnTo>
                    <a:pt x="31" y="18"/>
                  </a:lnTo>
                  <a:lnTo>
                    <a:pt x="28" y="18"/>
                  </a:lnTo>
                  <a:lnTo>
                    <a:pt x="28" y="15"/>
                  </a:lnTo>
                  <a:lnTo>
                    <a:pt x="28" y="18"/>
                  </a:lnTo>
                  <a:lnTo>
                    <a:pt x="25" y="18"/>
                  </a:lnTo>
                  <a:lnTo>
                    <a:pt x="28" y="15"/>
                  </a:lnTo>
                  <a:lnTo>
                    <a:pt x="22" y="12"/>
                  </a:lnTo>
                  <a:lnTo>
                    <a:pt x="22" y="9"/>
                  </a:lnTo>
                  <a:lnTo>
                    <a:pt x="19" y="9"/>
                  </a:lnTo>
                  <a:lnTo>
                    <a:pt x="19" y="6"/>
                  </a:lnTo>
                  <a:lnTo>
                    <a:pt x="19" y="9"/>
                  </a:lnTo>
                  <a:lnTo>
                    <a:pt x="14" y="9"/>
                  </a:lnTo>
                  <a:lnTo>
                    <a:pt x="11" y="9"/>
                  </a:lnTo>
                  <a:lnTo>
                    <a:pt x="5" y="12"/>
                  </a:lnTo>
                  <a:lnTo>
                    <a:pt x="5" y="15"/>
                  </a:lnTo>
                  <a:lnTo>
                    <a:pt x="5" y="20"/>
                  </a:lnTo>
                  <a:lnTo>
                    <a:pt x="2" y="23"/>
                  </a:lnTo>
                  <a:lnTo>
                    <a:pt x="0" y="29"/>
                  </a:lnTo>
                  <a:lnTo>
                    <a:pt x="0" y="32"/>
                  </a:lnTo>
                  <a:lnTo>
                    <a:pt x="2" y="37"/>
                  </a:lnTo>
                  <a:lnTo>
                    <a:pt x="11" y="32"/>
                  </a:lnTo>
                  <a:lnTo>
                    <a:pt x="17" y="32"/>
                  </a:lnTo>
                  <a:lnTo>
                    <a:pt x="22" y="32"/>
                  </a:lnTo>
                  <a:lnTo>
                    <a:pt x="28" y="32"/>
                  </a:lnTo>
                  <a:lnTo>
                    <a:pt x="36" y="32"/>
                  </a:lnTo>
                  <a:lnTo>
                    <a:pt x="45" y="35"/>
                  </a:lnTo>
                  <a:lnTo>
                    <a:pt x="51" y="32"/>
                  </a:lnTo>
                  <a:lnTo>
                    <a:pt x="54" y="35"/>
                  </a:lnTo>
                  <a:lnTo>
                    <a:pt x="62" y="37"/>
                  </a:lnTo>
                  <a:lnTo>
                    <a:pt x="68" y="40"/>
                  </a:lnTo>
                  <a:lnTo>
                    <a:pt x="73" y="43"/>
                  </a:lnTo>
                  <a:lnTo>
                    <a:pt x="79" y="40"/>
                  </a:lnTo>
                  <a:lnTo>
                    <a:pt x="85" y="43"/>
                  </a:lnTo>
                  <a:lnTo>
                    <a:pt x="88" y="43"/>
                  </a:lnTo>
                  <a:lnTo>
                    <a:pt x="90" y="37"/>
                  </a:lnTo>
                  <a:lnTo>
                    <a:pt x="93" y="37"/>
                  </a:lnTo>
                  <a:lnTo>
                    <a:pt x="93" y="32"/>
                  </a:lnTo>
                  <a:lnTo>
                    <a:pt x="90" y="29"/>
                  </a:lnTo>
                  <a:lnTo>
                    <a:pt x="90" y="23"/>
                  </a:lnTo>
                  <a:lnTo>
                    <a:pt x="93" y="23"/>
                  </a:lnTo>
                  <a:lnTo>
                    <a:pt x="96" y="20"/>
                  </a:lnTo>
                  <a:lnTo>
                    <a:pt x="96" y="15"/>
                  </a:lnTo>
                  <a:lnTo>
                    <a:pt x="93" y="15"/>
                  </a:lnTo>
                  <a:lnTo>
                    <a:pt x="93" y="6"/>
                  </a:lnTo>
                  <a:lnTo>
                    <a:pt x="90" y="6"/>
                  </a:lnTo>
                  <a:lnTo>
                    <a:pt x="88" y="6"/>
                  </a:lnTo>
                  <a:lnTo>
                    <a:pt x="85" y="9"/>
                  </a:lnTo>
                  <a:lnTo>
                    <a:pt x="82" y="9"/>
                  </a:lnTo>
                  <a:lnTo>
                    <a:pt x="76" y="6"/>
                  </a:lnTo>
                  <a:lnTo>
                    <a:pt x="73" y="9"/>
                  </a:lnTo>
                  <a:lnTo>
                    <a:pt x="59" y="3"/>
                  </a:lnTo>
                  <a:lnTo>
                    <a:pt x="59" y="0"/>
                  </a:lnTo>
                  <a:lnTo>
                    <a:pt x="54" y="0"/>
                  </a:lnTo>
                  <a:lnTo>
                    <a:pt x="45" y="3"/>
                  </a:lnTo>
                  <a:lnTo>
                    <a:pt x="42" y="3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55" name="Freeform 2772">
              <a:extLst>
                <a:ext uri="{FF2B5EF4-FFF2-40B4-BE49-F238E27FC236}">
                  <a16:creationId xmlns:a16="http://schemas.microsoft.com/office/drawing/2014/main" id="{293E83FB-696D-1ACC-D7E8-9DFCCC41F2DA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7406" y="1259467"/>
              <a:ext cx="122421" cy="76767"/>
            </a:xfrm>
            <a:custGeom>
              <a:avLst/>
              <a:gdLst>
                <a:gd name="T0" fmla="*/ 11 w 59"/>
                <a:gd name="T1" fmla="*/ 31 h 37"/>
                <a:gd name="T2" fmla="*/ 14 w 59"/>
                <a:gd name="T3" fmla="*/ 28 h 37"/>
                <a:gd name="T4" fmla="*/ 14 w 59"/>
                <a:gd name="T5" fmla="*/ 26 h 37"/>
                <a:gd name="T6" fmla="*/ 14 w 59"/>
                <a:gd name="T7" fmla="*/ 23 h 37"/>
                <a:gd name="T8" fmla="*/ 11 w 59"/>
                <a:gd name="T9" fmla="*/ 26 h 37"/>
                <a:gd name="T10" fmla="*/ 8 w 59"/>
                <a:gd name="T11" fmla="*/ 26 h 37"/>
                <a:gd name="T12" fmla="*/ 5 w 59"/>
                <a:gd name="T13" fmla="*/ 23 h 37"/>
                <a:gd name="T14" fmla="*/ 5 w 59"/>
                <a:gd name="T15" fmla="*/ 26 h 37"/>
                <a:gd name="T16" fmla="*/ 3 w 59"/>
                <a:gd name="T17" fmla="*/ 23 h 37"/>
                <a:gd name="T18" fmla="*/ 3 w 59"/>
                <a:gd name="T19" fmla="*/ 20 h 37"/>
                <a:gd name="T20" fmla="*/ 0 w 59"/>
                <a:gd name="T21" fmla="*/ 20 h 37"/>
                <a:gd name="T22" fmla="*/ 3 w 59"/>
                <a:gd name="T23" fmla="*/ 17 h 37"/>
                <a:gd name="T24" fmla="*/ 5 w 59"/>
                <a:gd name="T25" fmla="*/ 17 h 37"/>
                <a:gd name="T26" fmla="*/ 3 w 59"/>
                <a:gd name="T27" fmla="*/ 14 h 37"/>
                <a:gd name="T28" fmla="*/ 0 w 59"/>
                <a:gd name="T29" fmla="*/ 14 h 37"/>
                <a:gd name="T30" fmla="*/ 3 w 59"/>
                <a:gd name="T31" fmla="*/ 11 h 37"/>
                <a:gd name="T32" fmla="*/ 0 w 59"/>
                <a:gd name="T33" fmla="*/ 11 h 37"/>
                <a:gd name="T34" fmla="*/ 0 w 59"/>
                <a:gd name="T35" fmla="*/ 9 h 37"/>
                <a:gd name="T36" fmla="*/ 5 w 59"/>
                <a:gd name="T37" fmla="*/ 6 h 37"/>
                <a:gd name="T38" fmla="*/ 8 w 59"/>
                <a:gd name="T39" fmla="*/ 6 h 37"/>
                <a:gd name="T40" fmla="*/ 11 w 59"/>
                <a:gd name="T41" fmla="*/ 3 h 37"/>
                <a:gd name="T42" fmla="*/ 14 w 59"/>
                <a:gd name="T43" fmla="*/ 3 h 37"/>
                <a:gd name="T44" fmla="*/ 17 w 59"/>
                <a:gd name="T45" fmla="*/ 3 h 37"/>
                <a:gd name="T46" fmla="*/ 20 w 59"/>
                <a:gd name="T47" fmla="*/ 3 h 37"/>
                <a:gd name="T48" fmla="*/ 23 w 59"/>
                <a:gd name="T49" fmla="*/ 3 h 37"/>
                <a:gd name="T50" fmla="*/ 28 w 59"/>
                <a:gd name="T51" fmla="*/ 3 h 37"/>
                <a:gd name="T52" fmla="*/ 25 w 59"/>
                <a:gd name="T53" fmla="*/ 0 h 37"/>
                <a:gd name="T54" fmla="*/ 28 w 59"/>
                <a:gd name="T55" fmla="*/ 0 h 37"/>
                <a:gd name="T56" fmla="*/ 31 w 59"/>
                <a:gd name="T57" fmla="*/ 0 h 37"/>
                <a:gd name="T58" fmla="*/ 34 w 59"/>
                <a:gd name="T59" fmla="*/ 0 h 37"/>
                <a:gd name="T60" fmla="*/ 37 w 59"/>
                <a:gd name="T61" fmla="*/ 0 h 37"/>
                <a:gd name="T62" fmla="*/ 42 w 59"/>
                <a:gd name="T63" fmla="*/ 0 h 37"/>
                <a:gd name="T64" fmla="*/ 45 w 59"/>
                <a:gd name="T65" fmla="*/ 3 h 37"/>
                <a:gd name="T66" fmla="*/ 51 w 59"/>
                <a:gd name="T67" fmla="*/ 3 h 37"/>
                <a:gd name="T68" fmla="*/ 54 w 59"/>
                <a:gd name="T69" fmla="*/ 3 h 37"/>
                <a:gd name="T70" fmla="*/ 57 w 59"/>
                <a:gd name="T71" fmla="*/ 3 h 37"/>
                <a:gd name="T72" fmla="*/ 59 w 59"/>
                <a:gd name="T73" fmla="*/ 6 h 37"/>
                <a:gd name="T74" fmla="*/ 59 w 59"/>
                <a:gd name="T75" fmla="*/ 11 h 37"/>
                <a:gd name="T76" fmla="*/ 57 w 59"/>
                <a:gd name="T77" fmla="*/ 11 h 37"/>
                <a:gd name="T78" fmla="*/ 51 w 59"/>
                <a:gd name="T79" fmla="*/ 14 h 37"/>
                <a:gd name="T80" fmla="*/ 48 w 59"/>
                <a:gd name="T81" fmla="*/ 20 h 37"/>
                <a:gd name="T82" fmla="*/ 51 w 59"/>
                <a:gd name="T83" fmla="*/ 23 h 37"/>
                <a:gd name="T84" fmla="*/ 54 w 59"/>
                <a:gd name="T85" fmla="*/ 26 h 37"/>
                <a:gd name="T86" fmla="*/ 57 w 59"/>
                <a:gd name="T87" fmla="*/ 31 h 37"/>
                <a:gd name="T88" fmla="*/ 57 w 59"/>
                <a:gd name="T89" fmla="*/ 34 h 37"/>
                <a:gd name="T90" fmla="*/ 54 w 59"/>
                <a:gd name="T91" fmla="*/ 37 h 37"/>
                <a:gd name="T92" fmla="*/ 51 w 59"/>
                <a:gd name="T93" fmla="*/ 37 h 37"/>
                <a:gd name="T94" fmla="*/ 45 w 59"/>
                <a:gd name="T95" fmla="*/ 34 h 37"/>
                <a:gd name="T96" fmla="*/ 42 w 59"/>
                <a:gd name="T97" fmla="*/ 37 h 37"/>
                <a:gd name="T98" fmla="*/ 28 w 59"/>
                <a:gd name="T99" fmla="*/ 31 h 37"/>
                <a:gd name="T100" fmla="*/ 28 w 59"/>
                <a:gd name="T101" fmla="*/ 28 h 37"/>
                <a:gd name="T102" fmla="*/ 23 w 59"/>
                <a:gd name="T103" fmla="*/ 28 h 37"/>
                <a:gd name="T104" fmla="*/ 14 w 59"/>
                <a:gd name="T105" fmla="*/ 31 h 37"/>
                <a:gd name="T106" fmla="*/ 11 w 59"/>
                <a:gd name="T107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9" h="37">
                  <a:moveTo>
                    <a:pt x="11" y="31"/>
                  </a:moveTo>
                  <a:lnTo>
                    <a:pt x="14" y="28"/>
                  </a:lnTo>
                  <a:lnTo>
                    <a:pt x="14" y="26"/>
                  </a:lnTo>
                  <a:lnTo>
                    <a:pt x="14" y="23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3" y="17"/>
                  </a:lnTo>
                  <a:lnTo>
                    <a:pt x="5" y="17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5" y="6"/>
                  </a:lnTo>
                  <a:lnTo>
                    <a:pt x="8" y="6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23" y="3"/>
                  </a:lnTo>
                  <a:lnTo>
                    <a:pt x="28" y="3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42" y="0"/>
                  </a:lnTo>
                  <a:lnTo>
                    <a:pt x="45" y="3"/>
                  </a:lnTo>
                  <a:lnTo>
                    <a:pt x="51" y="3"/>
                  </a:lnTo>
                  <a:lnTo>
                    <a:pt x="54" y="3"/>
                  </a:lnTo>
                  <a:lnTo>
                    <a:pt x="57" y="3"/>
                  </a:lnTo>
                  <a:lnTo>
                    <a:pt x="59" y="6"/>
                  </a:lnTo>
                  <a:lnTo>
                    <a:pt x="59" y="11"/>
                  </a:lnTo>
                  <a:lnTo>
                    <a:pt x="57" y="11"/>
                  </a:lnTo>
                  <a:lnTo>
                    <a:pt x="51" y="14"/>
                  </a:lnTo>
                  <a:lnTo>
                    <a:pt x="48" y="20"/>
                  </a:lnTo>
                  <a:lnTo>
                    <a:pt x="51" y="23"/>
                  </a:lnTo>
                  <a:lnTo>
                    <a:pt x="54" y="26"/>
                  </a:lnTo>
                  <a:lnTo>
                    <a:pt x="57" y="31"/>
                  </a:lnTo>
                  <a:lnTo>
                    <a:pt x="57" y="34"/>
                  </a:lnTo>
                  <a:lnTo>
                    <a:pt x="54" y="37"/>
                  </a:lnTo>
                  <a:lnTo>
                    <a:pt x="51" y="37"/>
                  </a:lnTo>
                  <a:lnTo>
                    <a:pt x="45" y="34"/>
                  </a:lnTo>
                  <a:lnTo>
                    <a:pt x="42" y="37"/>
                  </a:lnTo>
                  <a:lnTo>
                    <a:pt x="28" y="31"/>
                  </a:lnTo>
                  <a:lnTo>
                    <a:pt x="28" y="28"/>
                  </a:lnTo>
                  <a:lnTo>
                    <a:pt x="23" y="28"/>
                  </a:lnTo>
                  <a:lnTo>
                    <a:pt x="14" y="31"/>
                  </a:lnTo>
                  <a:lnTo>
                    <a:pt x="11" y="3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56" name="Freeform 2773">
              <a:extLst>
                <a:ext uri="{FF2B5EF4-FFF2-40B4-BE49-F238E27FC236}">
                  <a16:creationId xmlns:a16="http://schemas.microsoft.com/office/drawing/2014/main" id="{CBFE78C9-A158-C6E5-6D9B-64DAD2A7B6EE}"/>
                </a:ext>
              </a:extLst>
            </p:cNvPr>
            <p:cNvSpPr>
              <a:spLocks/>
            </p:cNvSpPr>
            <p:nvPr/>
          </p:nvSpPr>
          <p:spPr bwMode="gray">
            <a:xfrm>
              <a:off x="4285907" y="1300963"/>
              <a:ext cx="35274" cy="22823"/>
            </a:xfrm>
            <a:custGeom>
              <a:avLst/>
              <a:gdLst>
                <a:gd name="T0" fmla="*/ 6 w 17"/>
                <a:gd name="T1" fmla="*/ 8 h 11"/>
                <a:gd name="T2" fmla="*/ 3 w 17"/>
                <a:gd name="T3" fmla="*/ 8 h 11"/>
                <a:gd name="T4" fmla="*/ 0 w 17"/>
                <a:gd name="T5" fmla="*/ 11 h 11"/>
                <a:gd name="T6" fmla="*/ 3 w 17"/>
                <a:gd name="T7" fmla="*/ 11 h 11"/>
                <a:gd name="T8" fmla="*/ 3 w 17"/>
                <a:gd name="T9" fmla="*/ 8 h 11"/>
                <a:gd name="T10" fmla="*/ 6 w 17"/>
                <a:gd name="T11" fmla="*/ 6 h 11"/>
                <a:gd name="T12" fmla="*/ 8 w 17"/>
                <a:gd name="T13" fmla="*/ 6 h 11"/>
                <a:gd name="T14" fmla="*/ 11 w 17"/>
                <a:gd name="T15" fmla="*/ 6 h 11"/>
                <a:gd name="T16" fmla="*/ 14 w 17"/>
                <a:gd name="T17" fmla="*/ 6 h 11"/>
                <a:gd name="T18" fmla="*/ 14 w 17"/>
                <a:gd name="T19" fmla="*/ 3 h 11"/>
                <a:gd name="T20" fmla="*/ 17 w 17"/>
                <a:gd name="T21" fmla="*/ 3 h 11"/>
                <a:gd name="T22" fmla="*/ 17 w 17"/>
                <a:gd name="T23" fmla="*/ 0 h 11"/>
                <a:gd name="T24" fmla="*/ 14 w 17"/>
                <a:gd name="T25" fmla="*/ 0 h 11"/>
                <a:gd name="T26" fmla="*/ 11 w 17"/>
                <a:gd name="T27" fmla="*/ 0 h 11"/>
                <a:gd name="T28" fmla="*/ 8 w 17"/>
                <a:gd name="T29" fmla="*/ 0 h 11"/>
                <a:gd name="T30" fmla="*/ 6 w 17"/>
                <a:gd name="T31" fmla="*/ 0 h 11"/>
                <a:gd name="T32" fmla="*/ 6 w 17"/>
                <a:gd name="T33" fmla="*/ 3 h 11"/>
                <a:gd name="T34" fmla="*/ 6 w 17"/>
                <a:gd name="T35" fmla="*/ 0 h 11"/>
                <a:gd name="T36" fmla="*/ 3 w 17"/>
                <a:gd name="T37" fmla="*/ 3 h 11"/>
                <a:gd name="T38" fmla="*/ 0 w 17"/>
                <a:gd name="T39" fmla="*/ 0 h 11"/>
                <a:gd name="T40" fmla="*/ 3 w 17"/>
                <a:gd name="T41" fmla="*/ 3 h 11"/>
                <a:gd name="T42" fmla="*/ 0 w 17"/>
                <a:gd name="T43" fmla="*/ 3 h 11"/>
                <a:gd name="T44" fmla="*/ 3 w 17"/>
                <a:gd name="T45" fmla="*/ 6 h 11"/>
                <a:gd name="T46" fmla="*/ 6 w 17"/>
                <a:gd name="T4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11">
                  <a:moveTo>
                    <a:pt x="6" y="8"/>
                  </a:moveTo>
                  <a:lnTo>
                    <a:pt x="3" y="8"/>
                  </a:lnTo>
                  <a:lnTo>
                    <a:pt x="0" y="11"/>
                  </a:lnTo>
                  <a:lnTo>
                    <a:pt x="3" y="11"/>
                  </a:lnTo>
                  <a:lnTo>
                    <a:pt x="3" y="8"/>
                  </a:lnTo>
                  <a:lnTo>
                    <a:pt x="6" y="6"/>
                  </a:lnTo>
                  <a:lnTo>
                    <a:pt x="8" y="6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57" name="Freeform 2774">
              <a:extLst>
                <a:ext uri="{FF2B5EF4-FFF2-40B4-BE49-F238E27FC236}">
                  <a16:creationId xmlns:a16="http://schemas.microsoft.com/office/drawing/2014/main" id="{89C8F589-B8E7-BFC0-585A-285CA86735C4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1181" y="1294738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3 w 3"/>
                <a:gd name="T5" fmla="*/ 0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58" name="Freeform 2775">
              <a:extLst>
                <a:ext uri="{FF2B5EF4-FFF2-40B4-BE49-F238E27FC236}">
                  <a16:creationId xmlns:a16="http://schemas.microsoft.com/office/drawing/2014/main" id="{49C74D88-67F4-6E41-CF6F-F2FEA5A37388}"/>
                </a:ext>
              </a:extLst>
            </p:cNvPr>
            <p:cNvSpPr>
              <a:spLocks/>
            </p:cNvSpPr>
            <p:nvPr/>
          </p:nvSpPr>
          <p:spPr bwMode="gray">
            <a:xfrm>
              <a:off x="4298357" y="1282289"/>
              <a:ext cx="16599" cy="12449"/>
            </a:xfrm>
            <a:custGeom>
              <a:avLst/>
              <a:gdLst>
                <a:gd name="T0" fmla="*/ 0 w 8"/>
                <a:gd name="T1" fmla="*/ 3 h 6"/>
                <a:gd name="T2" fmla="*/ 2 w 8"/>
                <a:gd name="T3" fmla="*/ 0 h 6"/>
                <a:gd name="T4" fmla="*/ 5 w 8"/>
                <a:gd name="T5" fmla="*/ 0 h 6"/>
                <a:gd name="T6" fmla="*/ 8 w 8"/>
                <a:gd name="T7" fmla="*/ 3 h 6"/>
                <a:gd name="T8" fmla="*/ 5 w 8"/>
                <a:gd name="T9" fmla="*/ 3 h 6"/>
                <a:gd name="T10" fmla="*/ 5 w 8"/>
                <a:gd name="T11" fmla="*/ 6 h 6"/>
                <a:gd name="T12" fmla="*/ 2 w 8"/>
                <a:gd name="T13" fmla="*/ 6 h 6"/>
                <a:gd name="T14" fmla="*/ 0 w 8"/>
                <a:gd name="T15" fmla="*/ 6 h 6"/>
                <a:gd name="T16" fmla="*/ 0 w 8"/>
                <a:gd name="T1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6">
                  <a:moveTo>
                    <a:pt x="0" y="3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8" y="3"/>
                  </a:lnTo>
                  <a:lnTo>
                    <a:pt x="5" y="3"/>
                  </a:lnTo>
                  <a:lnTo>
                    <a:pt x="5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59" name="Freeform 2776">
              <a:extLst>
                <a:ext uri="{FF2B5EF4-FFF2-40B4-BE49-F238E27FC236}">
                  <a16:creationId xmlns:a16="http://schemas.microsoft.com/office/drawing/2014/main" id="{3EA5AD04-8B96-1E8A-E5C1-B0408A422834}"/>
                </a:ext>
              </a:extLst>
            </p:cNvPr>
            <p:cNvSpPr>
              <a:spLocks/>
            </p:cNvSpPr>
            <p:nvPr/>
          </p:nvSpPr>
          <p:spPr bwMode="gray">
            <a:xfrm>
              <a:off x="4256858" y="805084"/>
              <a:ext cx="282192" cy="448158"/>
            </a:xfrm>
            <a:custGeom>
              <a:avLst/>
              <a:gdLst>
                <a:gd name="T0" fmla="*/ 3 w 136"/>
                <a:gd name="T1" fmla="*/ 20 h 216"/>
                <a:gd name="T2" fmla="*/ 17 w 136"/>
                <a:gd name="T3" fmla="*/ 29 h 216"/>
                <a:gd name="T4" fmla="*/ 37 w 136"/>
                <a:gd name="T5" fmla="*/ 31 h 216"/>
                <a:gd name="T6" fmla="*/ 51 w 136"/>
                <a:gd name="T7" fmla="*/ 37 h 216"/>
                <a:gd name="T8" fmla="*/ 62 w 136"/>
                <a:gd name="T9" fmla="*/ 23 h 216"/>
                <a:gd name="T10" fmla="*/ 65 w 136"/>
                <a:gd name="T11" fmla="*/ 9 h 216"/>
                <a:gd name="T12" fmla="*/ 76 w 136"/>
                <a:gd name="T13" fmla="*/ 6 h 216"/>
                <a:gd name="T14" fmla="*/ 85 w 136"/>
                <a:gd name="T15" fmla="*/ 0 h 216"/>
                <a:gd name="T16" fmla="*/ 105 w 136"/>
                <a:gd name="T17" fmla="*/ 12 h 216"/>
                <a:gd name="T18" fmla="*/ 93 w 136"/>
                <a:gd name="T19" fmla="*/ 29 h 216"/>
                <a:gd name="T20" fmla="*/ 105 w 136"/>
                <a:gd name="T21" fmla="*/ 43 h 216"/>
                <a:gd name="T22" fmla="*/ 119 w 136"/>
                <a:gd name="T23" fmla="*/ 54 h 216"/>
                <a:gd name="T24" fmla="*/ 105 w 136"/>
                <a:gd name="T25" fmla="*/ 74 h 216"/>
                <a:gd name="T26" fmla="*/ 116 w 136"/>
                <a:gd name="T27" fmla="*/ 94 h 216"/>
                <a:gd name="T28" fmla="*/ 113 w 136"/>
                <a:gd name="T29" fmla="*/ 103 h 216"/>
                <a:gd name="T30" fmla="*/ 113 w 136"/>
                <a:gd name="T31" fmla="*/ 117 h 216"/>
                <a:gd name="T32" fmla="*/ 116 w 136"/>
                <a:gd name="T33" fmla="*/ 125 h 216"/>
                <a:gd name="T34" fmla="*/ 125 w 136"/>
                <a:gd name="T35" fmla="*/ 145 h 216"/>
                <a:gd name="T36" fmla="*/ 136 w 136"/>
                <a:gd name="T37" fmla="*/ 157 h 216"/>
                <a:gd name="T38" fmla="*/ 108 w 136"/>
                <a:gd name="T39" fmla="*/ 185 h 216"/>
                <a:gd name="T40" fmla="*/ 88 w 136"/>
                <a:gd name="T41" fmla="*/ 202 h 216"/>
                <a:gd name="T42" fmla="*/ 71 w 136"/>
                <a:gd name="T43" fmla="*/ 202 h 216"/>
                <a:gd name="T44" fmla="*/ 65 w 136"/>
                <a:gd name="T45" fmla="*/ 202 h 216"/>
                <a:gd name="T46" fmla="*/ 59 w 136"/>
                <a:gd name="T47" fmla="*/ 205 h 216"/>
                <a:gd name="T48" fmla="*/ 48 w 136"/>
                <a:gd name="T49" fmla="*/ 208 h 216"/>
                <a:gd name="T50" fmla="*/ 37 w 136"/>
                <a:gd name="T51" fmla="*/ 211 h 216"/>
                <a:gd name="T52" fmla="*/ 37 w 136"/>
                <a:gd name="T53" fmla="*/ 211 h 216"/>
                <a:gd name="T54" fmla="*/ 28 w 136"/>
                <a:gd name="T55" fmla="*/ 216 h 216"/>
                <a:gd name="T56" fmla="*/ 28 w 136"/>
                <a:gd name="T57" fmla="*/ 213 h 216"/>
                <a:gd name="T58" fmla="*/ 25 w 136"/>
                <a:gd name="T59" fmla="*/ 208 h 216"/>
                <a:gd name="T60" fmla="*/ 28 w 136"/>
                <a:gd name="T61" fmla="*/ 205 h 216"/>
                <a:gd name="T62" fmla="*/ 11 w 136"/>
                <a:gd name="T63" fmla="*/ 199 h 216"/>
                <a:gd name="T64" fmla="*/ 8 w 136"/>
                <a:gd name="T65" fmla="*/ 193 h 216"/>
                <a:gd name="T66" fmla="*/ 8 w 136"/>
                <a:gd name="T67" fmla="*/ 182 h 216"/>
                <a:gd name="T68" fmla="*/ 5 w 136"/>
                <a:gd name="T69" fmla="*/ 174 h 216"/>
                <a:gd name="T70" fmla="*/ 3 w 136"/>
                <a:gd name="T71" fmla="*/ 165 h 216"/>
                <a:gd name="T72" fmla="*/ 8 w 136"/>
                <a:gd name="T73" fmla="*/ 154 h 216"/>
                <a:gd name="T74" fmla="*/ 14 w 136"/>
                <a:gd name="T75" fmla="*/ 151 h 216"/>
                <a:gd name="T76" fmla="*/ 20 w 136"/>
                <a:gd name="T77" fmla="*/ 148 h 216"/>
                <a:gd name="T78" fmla="*/ 22 w 136"/>
                <a:gd name="T79" fmla="*/ 142 h 216"/>
                <a:gd name="T80" fmla="*/ 34 w 136"/>
                <a:gd name="T81" fmla="*/ 134 h 216"/>
                <a:gd name="T82" fmla="*/ 42 w 136"/>
                <a:gd name="T83" fmla="*/ 125 h 216"/>
                <a:gd name="T84" fmla="*/ 51 w 136"/>
                <a:gd name="T85" fmla="*/ 117 h 216"/>
                <a:gd name="T86" fmla="*/ 59 w 136"/>
                <a:gd name="T87" fmla="*/ 117 h 216"/>
                <a:gd name="T88" fmla="*/ 59 w 136"/>
                <a:gd name="T89" fmla="*/ 108 h 216"/>
                <a:gd name="T90" fmla="*/ 54 w 136"/>
                <a:gd name="T91" fmla="*/ 100 h 216"/>
                <a:gd name="T92" fmla="*/ 42 w 136"/>
                <a:gd name="T93" fmla="*/ 94 h 216"/>
                <a:gd name="T94" fmla="*/ 37 w 136"/>
                <a:gd name="T95" fmla="*/ 74 h 216"/>
                <a:gd name="T96" fmla="*/ 34 w 136"/>
                <a:gd name="T97" fmla="*/ 60 h 216"/>
                <a:gd name="T98" fmla="*/ 34 w 136"/>
                <a:gd name="T99" fmla="*/ 46 h 216"/>
                <a:gd name="T100" fmla="*/ 28 w 136"/>
                <a:gd name="T101" fmla="*/ 40 h 216"/>
                <a:gd name="T102" fmla="*/ 14 w 136"/>
                <a:gd name="T103" fmla="*/ 34 h 216"/>
                <a:gd name="T104" fmla="*/ 3 w 136"/>
                <a:gd name="T105" fmla="*/ 2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6" h="216">
                  <a:moveTo>
                    <a:pt x="0" y="26"/>
                  </a:moveTo>
                  <a:lnTo>
                    <a:pt x="3" y="26"/>
                  </a:lnTo>
                  <a:lnTo>
                    <a:pt x="3" y="23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11" y="23"/>
                  </a:lnTo>
                  <a:lnTo>
                    <a:pt x="11" y="26"/>
                  </a:lnTo>
                  <a:lnTo>
                    <a:pt x="17" y="29"/>
                  </a:lnTo>
                  <a:lnTo>
                    <a:pt x="17" y="31"/>
                  </a:lnTo>
                  <a:lnTo>
                    <a:pt x="28" y="34"/>
                  </a:lnTo>
                  <a:lnTo>
                    <a:pt x="37" y="34"/>
                  </a:lnTo>
                  <a:lnTo>
                    <a:pt x="37" y="31"/>
                  </a:lnTo>
                  <a:lnTo>
                    <a:pt x="39" y="31"/>
                  </a:lnTo>
                  <a:lnTo>
                    <a:pt x="42" y="34"/>
                  </a:lnTo>
                  <a:lnTo>
                    <a:pt x="45" y="34"/>
                  </a:lnTo>
                  <a:lnTo>
                    <a:pt x="51" y="37"/>
                  </a:lnTo>
                  <a:lnTo>
                    <a:pt x="54" y="34"/>
                  </a:lnTo>
                  <a:lnTo>
                    <a:pt x="57" y="31"/>
                  </a:lnTo>
                  <a:lnTo>
                    <a:pt x="59" y="29"/>
                  </a:lnTo>
                  <a:lnTo>
                    <a:pt x="62" y="23"/>
                  </a:lnTo>
                  <a:lnTo>
                    <a:pt x="62" y="20"/>
                  </a:lnTo>
                  <a:lnTo>
                    <a:pt x="65" y="17"/>
                  </a:lnTo>
                  <a:lnTo>
                    <a:pt x="65" y="14"/>
                  </a:lnTo>
                  <a:lnTo>
                    <a:pt x="65" y="9"/>
                  </a:lnTo>
                  <a:lnTo>
                    <a:pt x="71" y="6"/>
                  </a:lnTo>
                  <a:lnTo>
                    <a:pt x="71" y="3"/>
                  </a:lnTo>
                  <a:lnTo>
                    <a:pt x="74" y="3"/>
                  </a:lnTo>
                  <a:lnTo>
                    <a:pt x="76" y="6"/>
                  </a:lnTo>
                  <a:lnTo>
                    <a:pt x="76" y="3"/>
                  </a:lnTo>
                  <a:lnTo>
                    <a:pt x="79" y="3"/>
                  </a:lnTo>
                  <a:lnTo>
                    <a:pt x="82" y="3"/>
                  </a:lnTo>
                  <a:lnTo>
                    <a:pt x="85" y="0"/>
                  </a:lnTo>
                  <a:lnTo>
                    <a:pt x="91" y="3"/>
                  </a:lnTo>
                  <a:lnTo>
                    <a:pt x="96" y="6"/>
                  </a:lnTo>
                  <a:lnTo>
                    <a:pt x="105" y="9"/>
                  </a:lnTo>
                  <a:lnTo>
                    <a:pt x="105" y="12"/>
                  </a:lnTo>
                  <a:lnTo>
                    <a:pt x="99" y="17"/>
                  </a:lnTo>
                  <a:lnTo>
                    <a:pt x="99" y="23"/>
                  </a:lnTo>
                  <a:lnTo>
                    <a:pt x="96" y="26"/>
                  </a:lnTo>
                  <a:lnTo>
                    <a:pt x="93" y="29"/>
                  </a:lnTo>
                  <a:lnTo>
                    <a:pt x="96" y="29"/>
                  </a:lnTo>
                  <a:lnTo>
                    <a:pt x="93" y="34"/>
                  </a:lnTo>
                  <a:lnTo>
                    <a:pt x="99" y="43"/>
                  </a:lnTo>
                  <a:lnTo>
                    <a:pt x="105" y="43"/>
                  </a:lnTo>
                  <a:lnTo>
                    <a:pt x="108" y="46"/>
                  </a:lnTo>
                  <a:lnTo>
                    <a:pt x="111" y="49"/>
                  </a:lnTo>
                  <a:lnTo>
                    <a:pt x="113" y="51"/>
                  </a:lnTo>
                  <a:lnTo>
                    <a:pt x="119" y="54"/>
                  </a:lnTo>
                  <a:lnTo>
                    <a:pt x="113" y="60"/>
                  </a:lnTo>
                  <a:lnTo>
                    <a:pt x="108" y="66"/>
                  </a:lnTo>
                  <a:lnTo>
                    <a:pt x="105" y="71"/>
                  </a:lnTo>
                  <a:lnTo>
                    <a:pt x="105" y="74"/>
                  </a:lnTo>
                  <a:lnTo>
                    <a:pt x="108" y="80"/>
                  </a:lnTo>
                  <a:lnTo>
                    <a:pt x="111" y="83"/>
                  </a:lnTo>
                  <a:lnTo>
                    <a:pt x="116" y="88"/>
                  </a:lnTo>
                  <a:lnTo>
                    <a:pt x="116" y="94"/>
                  </a:lnTo>
                  <a:lnTo>
                    <a:pt x="119" y="97"/>
                  </a:lnTo>
                  <a:lnTo>
                    <a:pt x="113" y="97"/>
                  </a:lnTo>
                  <a:lnTo>
                    <a:pt x="113" y="100"/>
                  </a:lnTo>
                  <a:lnTo>
                    <a:pt x="113" y="103"/>
                  </a:lnTo>
                  <a:lnTo>
                    <a:pt x="113" y="105"/>
                  </a:lnTo>
                  <a:lnTo>
                    <a:pt x="113" y="111"/>
                  </a:lnTo>
                  <a:lnTo>
                    <a:pt x="111" y="114"/>
                  </a:lnTo>
                  <a:lnTo>
                    <a:pt x="113" y="117"/>
                  </a:lnTo>
                  <a:lnTo>
                    <a:pt x="119" y="117"/>
                  </a:lnTo>
                  <a:lnTo>
                    <a:pt x="119" y="120"/>
                  </a:lnTo>
                  <a:lnTo>
                    <a:pt x="116" y="120"/>
                  </a:lnTo>
                  <a:lnTo>
                    <a:pt x="116" y="125"/>
                  </a:lnTo>
                  <a:lnTo>
                    <a:pt x="122" y="128"/>
                  </a:lnTo>
                  <a:lnTo>
                    <a:pt x="122" y="134"/>
                  </a:lnTo>
                  <a:lnTo>
                    <a:pt x="116" y="139"/>
                  </a:lnTo>
                  <a:lnTo>
                    <a:pt x="125" y="145"/>
                  </a:lnTo>
                  <a:lnTo>
                    <a:pt x="130" y="148"/>
                  </a:lnTo>
                  <a:lnTo>
                    <a:pt x="133" y="151"/>
                  </a:lnTo>
                  <a:lnTo>
                    <a:pt x="136" y="151"/>
                  </a:lnTo>
                  <a:lnTo>
                    <a:pt x="136" y="157"/>
                  </a:lnTo>
                  <a:lnTo>
                    <a:pt x="130" y="162"/>
                  </a:lnTo>
                  <a:lnTo>
                    <a:pt x="122" y="171"/>
                  </a:lnTo>
                  <a:lnTo>
                    <a:pt x="111" y="179"/>
                  </a:lnTo>
                  <a:lnTo>
                    <a:pt x="108" y="185"/>
                  </a:lnTo>
                  <a:lnTo>
                    <a:pt x="99" y="191"/>
                  </a:lnTo>
                  <a:lnTo>
                    <a:pt x="93" y="193"/>
                  </a:lnTo>
                  <a:lnTo>
                    <a:pt x="88" y="199"/>
                  </a:lnTo>
                  <a:lnTo>
                    <a:pt x="88" y="202"/>
                  </a:lnTo>
                  <a:lnTo>
                    <a:pt x="82" y="202"/>
                  </a:lnTo>
                  <a:lnTo>
                    <a:pt x="76" y="202"/>
                  </a:lnTo>
                  <a:lnTo>
                    <a:pt x="74" y="202"/>
                  </a:lnTo>
                  <a:lnTo>
                    <a:pt x="71" y="202"/>
                  </a:lnTo>
                  <a:lnTo>
                    <a:pt x="71" y="205"/>
                  </a:lnTo>
                  <a:lnTo>
                    <a:pt x="68" y="205"/>
                  </a:lnTo>
                  <a:lnTo>
                    <a:pt x="68" y="202"/>
                  </a:lnTo>
                  <a:lnTo>
                    <a:pt x="65" y="202"/>
                  </a:lnTo>
                  <a:lnTo>
                    <a:pt x="68" y="205"/>
                  </a:lnTo>
                  <a:lnTo>
                    <a:pt x="65" y="205"/>
                  </a:lnTo>
                  <a:lnTo>
                    <a:pt x="62" y="205"/>
                  </a:lnTo>
                  <a:lnTo>
                    <a:pt x="59" y="205"/>
                  </a:lnTo>
                  <a:lnTo>
                    <a:pt x="59" y="208"/>
                  </a:lnTo>
                  <a:lnTo>
                    <a:pt x="57" y="208"/>
                  </a:lnTo>
                  <a:lnTo>
                    <a:pt x="54" y="208"/>
                  </a:lnTo>
                  <a:lnTo>
                    <a:pt x="48" y="208"/>
                  </a:lnTo>
                  <a:lnTo>
                    <a:pt x="48" y="211"/>
                  </a:lnTo>
                  <a:lnTo>
                    <a:pt x="45" y="211"/>
                  </a:lnTo>
                  <a:lnTo>
                    <a:pt x="39" y="213"/>
                  </a:lnTo>
                  <a:lnTo>
                    <a:pt x="37" y="211"/>
                  </a:lnTo>
                  <a:lnTo>
                    <a:pt x="37" y="213"/>
                  </a:lnTo>
                  <a:lnTo>
                    <a:pt x="34" y="213"/>
                  </a:lnTo>
                  <a:lnTo>
                    <a:pt x="37" y="213"/>
                  </a:lnTo>
                  <a:lnTo>
                    <a:pt x="37" y="211"/>
                  </a:lnTo>
                  <a:lnTo>
                    <a:pt x="34" y="211"/>
                  </a:lnTo>
                  <a:lnTo>
                    <a:pt x="31" y="213"/>
                  </a:lnTo>
                  <a:lnTo>
                    <a:pt x="31" y="216"/>
                  </a:lnTo>
                  <a:lnTo>
                    <a:pt x="28" y="216"/>
                  </a:lnTo>
                  <a:lnTo>
                    <a:pt x="28" y="213"/>
                  </a:lnTo>
                  <a:lnTo>
                    <a:pt x="31" y="213"/>
                  </a:lnTo>
                  <a:lnTo>
                    <a:pt x="28" y="211"/>
                  </a:lnTo>
                  <a:lnTo>
                    <a:pt x="28" y="213"/>
                  </a:lnTo>
                  <a:lnTo>
                    <a:pt x="25" y="213"/>
                  </a:lnTo>
                  <a:lnTo>
                    <a:pt x="25" y="211"/>
                  </a:lnTo>
                  <a:lnTo>
                    <a:pt x="22" y="211"/>
                  </a:lnTo>
                  <a:lnTo>
                    <a:pt x="25" y="208"/>
                  </a:lnTo>
                  <a:lnTo>
                    <a:pt x="28" y="208"/>
                  </a:lnTo>
                  <a:lnTo>
                    <a:pt x="28" y="205"/>
                  </a:lnTo>
                  <a:lnTo>
                    <a:pt x="31" y="205"/>
                  </a:lnTo>
                  <a:lnTo>
                    <a:pt x="28" y="205"/>
                  </a:lnTo>
                  <a:lnTo>
                    <a:pt x="25" y="208"/>
                  </a:lnTo>
                  <a:lnTo>
                    <a:pt x="22" y="205"/>
                  </a:lnTo>
                  <a:lnTo>
                    <a:pt x="17" y="202"/>
                  </a:lnTo>
                  <a:lnTo>
                    <a:pt x="11" y="199"/>
                  </a:lnTo>
                  <a:lnTo>
                    <a:pt x="8" y="199"/>
                  </a:lnTo>
                  <a:lnTo>
                    <a:pt x="5" y="199"/>
                  </a:lnTo>
                  <a:lnTo>
                    <a:pt x="8" y="196"/>
                  </a:lnTo>
                  <a:lnTo>
                    <a:pt x="8" y="193"/>
                  </a:lnTo>
                  <a:lnTo>
                    <a:pt x="5" y="191"/>
                  </a:lnTo>
                  <a:lnTo>
                    <a:pt x="8" y="191"/>
                  </a:lnTo>
                  <a:lnTo>
                    <a:pt x="8" y="185"/>
                  </a:lnTo>
                  <a:lnTo>
                    <a:pt x="8" y="182"/>
                  </a:lnTo>
                  <a:lnTo>
                    <a:pt x="11" y="182"/>
                  </a:lnTo>
                  <a:lnTo>
                    <a:pt x="8" y="179"/>
                  </a:lnTo>
                  <a:lnTo>
                    <a:pt x="8" y="176"/>
                  </a:lnTo>
                  <a:lnTo>
                    <a:pt x="5" y="174"/>
                  </a:lnTo>
                  <a:lnTo>
                    <a:pt x="5" y="171"/>
                  </a:lnTo>
                  <a:lnTo>
                    <a:pt x="5" y="168"/>
                  </a:lnTo>
                  <a:lnTo>
                    <a:pt x="5" y="165"/>
                  </a:lnTo>
                  <a:lnTo>
                    <a:pt x="3" y="165"/>
                  </a:lnTo>
                  <a:lnTo>
                    <a:pt x="5" y="162"/>
                  </a:lnTo>
                  <a:lnTo>
                    <a:pt x="3" y="159"/>
                  </a:lnTo>
                  <a:lnTo>
                    <a:pt x="5" y="157"/>
                  </a:lnTo>
                  <a:lnTo>
                    <a:pt x="8" y="154"/>
                  </a:lnTo>
                  <a:lnTo>
                    <a:pt x="11" y="154"/>
                  </a:lnTo>
                  <a:lnTo>
                    <a:pt x="8" y="151"/>
                  </a:lnTo>
                  <a:lnTo>
                    <a:pt x="11" y="148"/>
                  </a:lnTo>
                  <a:lnTo>
                    <a:pt x="14" y="151"/>
                  </a:lnTo>
                  <a:lnTo>
                    <a:pt x="14" y="148"/>
                  </a:lnTo>
                  <a:lnTo>
                    <a:pt x="14" y="151"/>
                  </a:lnTo>
                  <a:lnTo>
                    <a:pt x="17" y="148"/>
                  </a:lnTo>
                  <a:lnTo>
                    <a:pt x="20" y="148"/>
                  </a:lnTo>
                  <a:lnTo>
                    <a:pt x="20" y="145"/>
                  </a:lnTo>
                  <a:lnTo>
                    <a:pt x="20" y="142"/>
                  </a:lnTo>
                  <a:lnTo>
                    <a:pt x="22" y="145"/>
                  </a:lnTo>
                  <a:lnTo>
                    <a:pt x="22" y="142"/>
                  </a:lnTo>
                  <a:lnTo>
                    <a:pt x="25" y="139"/>
                  </a:lnTo>
                  <a:lnTo>
                    <a:pt x="28" y="137"/>
                  </a:lnTo>
                  <a:lnTo>
                    <a:pt x="31" y="137"/>
                  </a:lnTo>
                  <a:lnTo>
                    <a:pt x="34" y="134"/>
                  </a:lnTo>
                  <a:lnTo>
                    <a:pt x="34" y="131"/>
                  </a:lnTo>
                  <a:lnTo>
                    <a:pt x="37" y="131"/>
                  </a:lnTo>
                  <a:lnTo>
                    <a:pt x="39" y="128"/>
                  </a:lnTo>
                  <a:lnTo>
                    <a:pt x="42" y="125"/>
                  </a:lnTo>
                  <a:lnTo>
                    <a:pt x="42" y="122"/>
                  </a:lnTo>
                  <a:lnTo>
                    <a:pt x="48" y="120"/>
                  </a:lnTo>
                  <a:lnTo>
                    <a:pt x="48" y="117"/>
                  </a:lnTo>
                  <a:lnTo>
                    <a:pt x="51" y="117"/>
                  </a:lnTo>
                  <a:lnTo>
                    <a:pt x="54" y="114"/>
                  </a:lnTo>
                  <a:lnTo>
                    <a:pt x="57" y="114"/>
                  </a:lnTo>
                  <a:lnTo>
                    <a:pt x="57" y="117"/>
                  </a:lnTo>
                  <a:lnTo>
                    <a:pt x="59" y="117"/>
                  </a:lnTo>
                  <a:lnTo>
                    <a:pt x="59" y="114"/>
                  </a:lnTo>
                  <a:lnTo>
                    <a:pt x="57" y="111"/>
                  </a:lnTo>
                  <a:lnTo>
                    <a:pt x="59" y="111"/>
                  </a:lnTo>
                  <a:lnTo>
                    <a:pt x="59" y="108"/>
                  </a:lnTo>
                  <a:lnTo>
                    <a:pt x="59" y="105"/>
                  </a:lnTo>
                  <a:lnTo>
                    <a:pt x="59" y="103"/>
                  </a:lnTo>
                  <a:lnTo>
                    <a:pt x="54" y="103"/>
                  </a:lnTo>
                  <a:lnTo>
                    <a:pt x="54" y="100"/>
                  </a:lnTo>
                  <a:lnTo>
                    <a:pt x="51" y="97"/>
                  </a:lnTo>
                  <a:lnTo>
                    <a:pt x="48" y="94"/>
                  </a:lnTo>
                  <a:lnTo>
                    <a:pt x="45" y="94"/>
                  </a:lnTo>
                  <a:lnTo>
                    <a:pt x="42" y="94"/>
                  </a:lnTo>
                  <a:lnTo>
                    <a:pt x="37" y="85"/>
                  </a:lnTo>
                  <a:lnTo>
                    <a:pt x="37" y="83"/>
                  </a:lnTo>
                  <a:lnTo>
                    <a:pt x="39" y="77"/>
                  </a:lnTo>
                  <a:lnTo>
                    <a:pt x="37" y="74"/>
                  </a:lnTo>
                  <a:lnTo>
                    <a:pt x="34" y="66"/>
                  </a:lnTo>
                  <a:lnTo>
                    <a:pt x="37" y="63"/>
                  </a:lnTo>
                  <a:lnTo>
                    <a:pt x="37" y="60"/>
                  </a:lnTo>
                  <a:lnTo>
                    <a:pt x="34" y="60"/>
                  </a:lnTo>
                  <a:lnTo>
                    <a:pt x="34" y="57"/>
                  </a:lnTo>
                  <a:lnTo>
                    <a:pt x="34" y="51"/>
                  </a:lnTo>
                  <a:lnTo>
                    <a:pt x="37" y="49"/>
                  </a:lnTo>
                  <a:lnTo>
                    <a:pt x="34" y="46"/>
                  </a:lnTo>
                  <a:lnTo>
                    <a:pt x="34" y="43"/>
                  </a:lnTo>
                  <a:lnTo>
                    <a:pt x="31" y="46"/>
                  </a:lnTo>
                  <a:lnTo>
                    <a:pt x="31" y="43"/>
                  </a:lnTo>
                  <a:lnTo>
                    <a:pt x="28" y="40"/>
                  </a:lnTo>
                  <a:lnTo>
                    <a:pt x="22" y="37"/>
                  </a:lnTo>
                  <a:lnTo>
                    <a:pt x="20" y="37"/>
                  </a:lnTo>
                  <a:lnTo>
                    <a:pt x="17" y="37"/>
                  </a:lnTo>
                  <a:lnTo>
                    <a:pt x="14" y="34"/>
                  </a:lnTo>
                  <a:lnTo>
                    <a:pt x="11" y="34"/>
                  </a:lnTo>
                  <a:lnTo>
                    <a:pt x="8" y="31"/>
                  </a:lnTo>
                  <a:lnTo>
                    <a:pt x="5" y="31"/>
                  </a:lnTo>
                  <a:lnTo>
                    <a:pt x="3" y="29"/>
                  </a:lnTo>
                  <a:lnTo>
                    <a:pt x="3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70C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60" name="Freeform 2777">
              <a:extLst>
                <a:ext uri="{FF2B5EF4-FFF2-40B4-BE49-F238E27FC236}">
                  <a16:creationId xmlns:a16="http://schemas.microsoft.com/office/drawing/2014/main" id="{114CFC42-6218-85ED-E399-434F9B92D576}"/>
                </a:ext>
              </a:extLst>
            </p:cNvPr>
            <p:cNvSpPr>
              <a:spLocks/>
            </p:cNvSpPr>
            <p:nvPr/>
          </p:nvSpPr>
          <p:spPr bwMode="gray">
            <a:xfrm>
              <a:off x="3837720" y="757364"/>
              <a:ext cx="688880" cy="566422"/>
            </a:xfrm>
            <a:custGeom>
              <a:avLst/>
              <a:gdLst>
                <a:gd name="T0" fmla="*/ 97 w 332"/>
                <a:gd name="T1" fmla="*/ 234 h 273"/>
                <a:gd name="T2" fmla="*/ 91 w 332"/>
                <a:gd name="T3" fmla="*/ 177 h 273"/>
                <a:gd name="T4" fmla="*/ 114 w 332"/>
                <a:gd name="T5" fmla="*/ 137 h 273"/>
                <a:gd name="T6" fmla="*/ 139 w 332"/>
                <a:gd name="T7" fmla="*/ 86 h 273"/>
                <a:gd name="T8" fmla="*/ 176 w 332"/>
                <a:gd name="T9" fmla="*/ 60 h 273"/>
                <a:gd name="T10" fmla="*/ 205 w 332"/>
                <a:gd name="T11" fmla="*/ 46 h 273"/>
                <a:gd name="T12" fmla="*/ 244 w 332"/>
                <a:gd name="T13" fmla="*/ 57 h 273"/>
                <a:gd name="T14" fmla="*/ 273 w 332"/>
                <a:gd name="T15" fmla="*/ 29 h 273"/>
                <a:gd name="T16" fmla="*/ 307 w 332"/>
                <a:gd name="T17" fmla="*/ 35 h 273"/>
                <a:gd name="T18" fmla="*/ 327 w 332"/>
                <a:gd name="T19" fmla="*/ 37 h 273"/>
                <a:gd name="T20" fmla="*/ 318 w 332"/>
                <a:gd name="T21" fmla="*/ 37 h 273"/>
                <a:gd name="T22" fmla="*/ 301 w 332"/>
                <a:gd name="T23" fmla="*/ 23 h 273"/>
                <a:gd name="T24" fmla="*/ 330 w 332"/>
                <a:gd name="T25" fmla="*/ 12 h 273"/>
                <a:gd name="T26" fmla="*/ 310 w 332"/>
                <a:gd name="T27" fmla="*/ 6 h 273"/>
                <a:gd name="T28" fmla="*/ 287 w 332"/>
                <a:gd name="T29" fmla="*/ 23 h 273"/>
                <a:gd name="T30" fmla="*/ 295 w 332"/>
                <a:gd name="T31" fmla="*/ 6 h 273"/>
                <a:gd name="T32" fmla="*/ 284 w 332"/>
                <a:gd name="T33" fmla="*/ 9 h 273"/>
                <a:gd name="T34" fmla="*/ 276 w 332"/>
                <a:gd name="T35" fmla="*/ 6 h 273"/>
                <a:gd name="T36" fmla="*/ 256 w 332"/>
                <a:gd name="T37" fmla="*/ 18 h 273"/>
                <a:gd name="T38" fmla="*/ 250 w 332"/>
                <a:gd name="T39" fmla="*/ 6 h 273"/>
                <a:gd name="T40" fmla="*/ 239 w 332"/>
                <a:gd name="T41" fmla="*/ 18 h 273"/>
                <a:gd name="T42" fmla="*/ 222 w 332"/>
                <a:gd name="T43" fmla="*/ 20 h 273"/>
                <a:gd name="T44" fmla="*/ 210 w 332"/>
                <a:gd name="T45" fmla="*/ 20 h 273"/>
                <a:gd name="T46" fmla="*/ 210 w 332"/>
                <a:gd name="T47" fmla="*/ 26 h 273"/>
                <a:gd name="T48" fmla="*/ 199 w 332"/>
                <a:gd name="T49" fmla="*/ 35 h 273"/>
                <a:gd name="T50" fmla="*/ 193 w 332"/>
                <a:gd name="T51" fmla="*/ 29 h 273"/>
                <a:gd name="T52" fmla="*/ 179 w 332"/>
                <a:gd name="T53" fmla="*/ 40 h 273"/>
                <a:gd name="T54" fmla="*/ 173 w 332"/>
                <a:gd name="T55" fmla="*/ 43 h 273"/>
                <a:gd name="T56" fmla="*/ 151 w 332"/>
                <a:gd name="T57" fmla="*/ 52 h 273"/>
                <a:gd name="T58" fmla="*/ 151 w 332"/>
                <a:gd name="T59" fmla="*/ 63 h 273"/>
                <a:gd name="T60" fmla="*/ 142 w 332"/>
                <a:gd name="T61" fmla="*/ 72 h 273"/>
                <a:gd name="T62" fmla="*/ 136 w 332"/>
                <a:gd name="T63" fmla="*/ 80 h 273"/>
                <a:gd name="T64" fmla="*/ 128 w 332"/>
                <a:gd name="T65" fmla="*/ 86 h 273"/>
                <a:gd name="T66" fmla="*/ 111 w 332"/>
                <a:gd name="T67" fmla="*/ 94 h 273"/>
                <a:gd name="T68" fmla="*/ 105 w 332"/>
                <a:gd name="T69" fmla="*/ 103 h 273"/>
                <a:gd name="T70" fmla="*/ 97 w 332"/>
                <a:gd name="T71" fmla="*/ 114 h 273"/>
                <a:gd name="T72" fmla="*/ 99 w 332"/>
                <a:gd name="T73" fmla="*/ 117 h 273"/>
                <a:gd name="T74" fmla="*/ 97 w 332"/>
                <a:gd name="T75" fmla="*/ 128 h 273"/>
                <a:gd name="T76" fmla="*/ 94 w 332"/>
                <a:gd name="T77" fmla="*/ 131 h 273"/>
                <a:gd name="T78" fmla="*/ 82 w 332"/>
                <a:gd name="T79" fmla="*/ 140 h 273"/>
                <a:gd name="T80" fmla="*/ 65 w 332"/>
                <a:gd name="T81" fmla="*/ 151 h 273"/>
                <a:gd name="T82" fmla="*/ 71 w 332"/>
                <a:gd name="T83" fmla="*/ 160 h 273"/>
                <a:gd name="T84" fmla="*/ 79 w 332"/>
                <a:gd name="T85" fmla="*/ 162 h 273"/>
                <a:gd name="T86" fmla="*/ 54 w 332"/>
                <a:gd name="T87" fmla="*/ 165 h 273"/>
                <a:gd name="T88" fmla="*/ 37 w 332"/>
                <a:gd name="T89" fmla="*/ 174 h 273"/>
                <a:gd name="T90" fmla="*/ 28 w 332"/>
                <a:gd name="T91" fmla="*/ 177 h 273"/>
                <a:gd name="T92" fmla="*/ 28 w 332"/>
                <a:gd name="T93" fmla="*/ 185 h 273"/>
                <a:gd name="T94" fmla="*/ 25 w 332"/>
                <a:gd name="T95" fmla="*/ 191 h 273"/>
                <a:gd name="T96" fmla="*/ 11 w 332"/>
                <a:gd name="T97" fmla="*/ 199 h 273"/>
                <a:gd name="T98" fmla="*/ 6 w 332"/>
                <a:gd name="T99" fmla="*/ 208 h 273"/>
                <a:gd name="T100" fmla="*/ 23 w 332"/>
                <a:gd name="T101" fmla="*/ 214 h 273"/>
                <a:gd name="T102" fmla="*/ 25 w 332"/>
                <a:gd name="T103" fmla="*/ 216 h 273"/>
                <a:gd name="T104" fmla="*/ 3 w 332"/>
                <a:gd name="T105" fmla="*/ 216 h 273"/>
                <a:gd name="T106" fmla="*/ 3 w 332"/>
                <a:gd name="T107" fmla="*/ 231 h 273"/>
                <a:gd name="T108" fmla="*/ 23 w 332"/>
                <a:gd name="T109" fmla="*/ 228 h 273"/>
                <a:gd name="T110" fmla="*/ 17 w 332"/>
                <a:gd name="T111" fmla="*/ 239 h 273"/>
                <a:gd name="T112" fmla="*/ 17 w 332"/>
                <a:gd name="T113" fmla="*/ 248 h 273"/>
                <a:gd name="T114" fmla="*/ 8 w 332"/>
                <a:gd name="T115" fmla="*/ 256 h 273"/>
                <a:gd name="T116" fmla="*/ 37 w 332"/>
                <a:gd name="T117" fmla="*/ 273 h 273"/>
                <a:gd name="T118" fmla="*/ 60 w 332"/>
                <a:gd name="T119" fmla="*/ 256 h 273"/>
                <a:gd name="T120" fmla="*/ 71 w 332"/>
                <a:gd name="T121" fmla="*/ 242 h 273"/>
                <a:gd name="T122" fmla="*/ 77 w 332"/>
                <a:gd name="T123" fmla="*/ 251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2" h="273">
                  <a:moveTo>
                    <a:pt x="79" y="253"/>
                  </a:moveTo>
                  <a:lnTo>
                    <a:pt x="82" y="256"/>
                  </a:lnTo>
                  <a:lnTo>
                    <a:pt x="85" y="256"/>
                  </a:lnTo>
                  <a:lnTo>
                    <a:pt x="85" y="253"/>
                  </a:lnTo>
                  <a:lnTo>
                    <a:pt x="85" y="251"/>
                  </a:lnTo>
                  <a:lnTo>
                    <a:pt x="85" y="245"/>
                  </a:lnTo>
                  <a:lnTo>
                    <a:pt x="88" y="242"/>
                  </a:lnTo>
                  <a:lnTo>
                    <a:pt x="88" y="239"/>
                  </a:lnTo>
                  <a:lnTo>
                    <a:pt x="91" y="239"/>
                  </a:lnTo>
                  <a:lnTo>
                    <a:pt x="94" y="236"/>
                  </a:lnTo>
                  <a:lnTo>
                    <a:pt x="97" y="234"/>
                  </a:lnTo>
                  <a:lnTo>
                    <a:pt x="97" y="228"/>
                  </a:lnTo>
                  <a:lnTo>
                    <a:pt x="94" y="214"/>
                  </a:lnTo>
                  <a:lnTo>
                    <a:pt x="99" y="214"/>
                  </a:lnTo>
                  <a:lnTo>
                    <a:pt x="99" y="211"/>
                  </a:lnTo>
                  <a:lnTo>
                    <a:pt x="99" y="205"/>
                  </a:lnTo>
                  <a:lnTo>
                    <a:pt x="97" y="205"/>
                  </a:lnTo>
                  <a:lnTo>
                    <a:pt x="91" y="199"/>
                  </a:lnTo>
                  <a:lnTo>
                    <a:pt x="91" y="197"/>
                  </a:lnTo>
                  <a:lnTo>
                    <a:pt x="94" y="191"/>
                  </a:lnTo>
                  <a:lnTo>
                    <a:pt x="91" y="180"/>
                  </a:lnTo>
                  <a:lnTo>
                    <a:pt x="91" y="177"/>
                  </a:lnTo>
                  <a:lnTo>
                    <a:pt x="88" y="174"/>
                  </a:lnTo>
                  <a:lnTo>
                    <a:pt x="88" y="171"/>
                  </a:lnTo>
                  <a:lnTo>
                    <a:pt x="91" y="162"/>
                  </a:lnTo>
                  <a:lnTo>
                    <a:pt x="97" y="157"/>
                  </a:lnTo>
                  <a:lnTo>
                    <a:pt x="99" y="154"/>
                  </a:lnTo>
                  <a:lnTo>
                    <a:pt x="111" y="157"/>
                  </a:lnTo>
                  <a:lnTo>
                    <a:pt x="114" y="154"/>
                  </a:lnTo>
                  <a:lnTo>
                    <a:pt x="116" y="151"/>
                  </a:lnTo>
                  <a:lnTo>
                    <a:pt x="114" y="148"/>
                  </a:lnTo>
                  <a:lnTo>
                    <a:pt x="111" y="145"/>
                  </a:lnTo>
                  <a:lnTo>
                    <a:pt x="114" y="137"/>
                  </a:lnTo>
                  <a:lnTo>
                    <a:pt x="119" y="128"/>
                  </a:lnTo>
                  <a:lnTo>
                    <a:pt x="119" y="120"/>
                  </a:lnTo>
                  <a:lnTo>
                    <a:pt x="122" y="117"/>
                  </a:lnTo>
                  <a:lnTo>
                    <a:pt x="119" y="114"/>
                  </a:lnTo>
                  <a:lnTo>
                    <a:pt x="119" y="111"/>
                  </a:lnTo>
                  <a:lnTo>
                    <a:pt x="128" y="111"/>
                  </a:lnTo>
                  <a:lnTo>
                    <a:pt x="131" y="111"/>
                  </a:lnTo>
                  <a:lnTo>
                    <a:pt x="131" y="106"/>
                  </a:lnTo>
                  <a:lnTo>
                    <a:pt x="142" y="91"/>
                  </a:lnTo>
                  <a:lnTo>
                    <a:pt x="142" y="89"/>
                  </a:lnTo>
                  <a:lnTo>
                    <a:pt x="139" y="86"/>
                  </a:lnTo>
                  <a:lnTo>
                    <a:pt x="139" y="83"/>
                  </a:lnTo>
                  <a:lnTo>
                    <a:pt x="145" y="83"/>
                  </a:lnTo>
                  <a:lnTo>
                    <a:pt x="148" y="74"/>
                  </a:lnTo>
                  <a:lnTo>
                    <a:pt x="153" y="72"/>
                  </a:lnTo>
                  <a:lnTo>
                    <a:pt x="156" y="69"/>
                  </a:lnTo>
                  <a:lnTo>
                    <a:pt x="162" y="69"/>
                  </a:lnTo>
                  <a:lnTo>
                    <a:pt x="162" y="72"/>
                  </a:lnTo>
                  <a:lnTo>
                    <a:pt x="165" y="69"/>
                  </a:lnTo>
                  <a:lnTo>
                    <a:pt x="168" y="57"/>
                  </a:lnTo>
                  <a:lnTo>
                    <a:pt x="173" y="57"/>
                  </a:lnTo>
                  <a:lnTo>
                    <a:pt x="176" y="60"/>
                  </a:lnTo>
                  <a:lnTo>
                    <a:pt x="182" y="60"/>
                  </a:lnTo>
                  <a:lnTo>
                    <a:pt x="187" y="63"/>
                  </a:lnTo>
                  <a:lnTo>
                    <a:pt x="190" y="60"/>
                  </a:lnTo>
                  <a:lnTo>
                    <a:pt x="187" y="60"/>
                  </a:lnTo>
                  <a:lnTo>
                    <a:pt x="193" y="54"/>
                  </a:lnTo>
                  <a:lnTo>
                    <a:pt x="190" y="49"/>
                  </a:lnTo>
                  <a:lnTo>
                    <a:pt x="196" y="49"/>
                  </a:lnTo>
                  <a:lnTo>
                    <a:pt x="199" y="46"/>
                  </a:lnTo>
                  <a:lnTo>
                    <a:pt x="202" y="49"/>
                  </a:lnTo>
                  <a:lnTo>
                    <a:pt x="205" y="49"/>
                  </a:lnTo>
                  <a:lnTo>
                    <a:pt x="205" y="46"/>
                  </a:lnTo>
                  <a:lnTo>
                    <a:pt x="205" y="43"/>
                  </a:lnTo>
                  <a:lnTo>
                    <a:pt x="207" y="43"/>
                  </a:lnTo>
                  <a:lnTo>
                    <a:pt x="213" y="46"/>
                  </a:lnTo>
                  <a:lnTo>
                    <a:pt x="213" y="49"/>
                  </a:lnTo>
                  <a:lnTo>
                    <a:pt x="219" y="52"/>
                  </a:lnTo>
                  <a:lnTo>
                    <a:pt x="219" y="54"/>
                  </a:lnTo>
                  <a:lnTo>
                    <a:pt x="230" y="57"/>
                  </a:lnTo>
                  <a:lnTo>
                    <a:pt x="239" y="57"/>
                  </a:lnTo>
                  <a:lnTo>
                    <a:pt x="239" y="54"/>
                  </a:lnTo>
                  <a:lnTo>
                    <a:pt x="241" y="54"/>
                  </a:lnTo>
                  <a:lnTo>
                    <a:pt x="244" y="57"/>
                  </a:lnTo>
                  <a:lnTo>
                    <a:pt x="247" y="57"/>
                  </a:lnTo>
                  <a:lnTo>
                    <a:pt x="253" y="60"/>
                  </a:lnTo>
                  <a:lnTo>
                    <a:pt x="256" y="57"/>
                  </a:lnTo>
                  <a:lnTo>
                    <a:pt x="259" y="54"/>
                  </a:lnTo>
                  <a:lnTo>
                    <a:pt x="261" y="52"/>
                  </a:lnTo>
                  <a:lnTo>
                    <a:pt x="264" y="46"/>
                  </a:lnTo>
                  <a:lnTo>
                    <a:pt x="264" y="43"/>
                  </a:lnTo>
                  <a:lnTo>
                    <a:pt x="267" y="40"/>
                  </a:lnTo>
                  <a:lnTo>
                    <a:pt x="267" y="37"/>
                  </a:lnTo>
                  <a:lnTo>
                    <a:pt x="267" y="32"/>
                  </a:lnTo>
                  <a:lnTo>
                    <a:pt x="273" y="29"/>
                  </a:lnTo>
                  <a:lnTo>
                    <a:pt x="273" y="26"/>
                  </a:lnTo>
                  <a:lnTo>
                    <a:pt x="276" y="26"/>
                  </a:lnTo>
                  <a:lnTo>
                    <a:pt x="278" y="29"/>
                  </a:lnTo>
                  <a:lnTo>
                    <a:pt x="278" y="26"/>
                  </a:lnTo>
                  <a:lnTo>
                    <a:pt x="281" y="26"/>
                  </a:lnTo>
                  <a:lnTo>
                    <a:pt x="284" y="26"/>
                  </a:lnTo>
                  <a:lnTo>
                    <a:pt x="287" y="23"/>
                  </a:lnTo>
                  <a:lnTo>
                    <a:pt x="293" y="26"/>
                  </a:lnTo>
                  <a:lnTo>
                    <a:pt x="298" y="29"/>
                  </a:lnTo>
                  <a:lnTo>
                    <a:pt x="307" y="32"/>
                  </a:lnTo>
                  <a:lnTo>
                    <a:pt x="307" y="35"/>
                  </a:lnTo>
                  <a:lnTo>
                    <a:pt x="301" y="40"/>
                  </a:lnTo>
                  <a:lnTo>
                    <a:pt x="301" y="46"/>
                  </a:lnTo>
                  <a:lnTo>
                    <a:pt x="298" y="49"/>
                  </a:lnTo>
                  <a:lnTo>
                    <a:pt x="301" y="49"/>
                  </a:lnTo>
                  <a:lnTo>
                    <a:pt x="307" y="46"/>
                  </a:lnTo>
                  <a:lnTo>
                    <a:pt x="310" y="46"/>
                  </a:lnTo>
                  <a:lnTo>
                    <a:pt x="310" y="43"/>
                  </a:lnTo>
                  <a:lnTo>
                    <a:pt x="310" y="40"/>
                  </a:lnTo>
                  <a:lnTo>
                    <a:pt x="318" y="40"/>
                  </a:lnTo>
                  <a:lnTo>
                    <a:pt x="321" y="35"/>
                  </a:lnTo>
                  <a:lnTo>
                    <a:pt x="327" y="37"/>
                  </a:lnTo>
                  <a:lnTo>
                    <a:pt x="330" y="37"/>
                  </a:lnTo>
                  <a:lnTo>
                    <a:pt x="330" y="32"/>
                  </a:lnTo>
                  <a:lnTo>
                    <a:pt x="327" y="29"/>
                  </a:lnTo>
                  <a:lnTo>
                    <a:pt x="324" y="32"/>
                  </a:lnTo>
                  <a:lnTo>
                    <a:pt x="321" y="29"/>
                  </a:lnTo>
                  <a:lnTo>
                    <a:pt x="321" y="32"/>
                  </a:lnTo>
                  <a:lnTo>
                    <a:pt x="324" y="32"/>
                  </a:lnTo>
                  <a:lnTo>
                    <a:pt x="324" y="35"/>
                  </a:lnTo>
                  <a:lnTo>
                    <a:pt x="321" y="32"/>
                  </a:lnTo>
                  <a:lnTo>
                    <a:pt x="321" y="35"/>
                  </a:lnTo>
                  <a:lnTo>
                    <a:pt x="318" y="37"/>
                  </a:lnTo>
                  <a:lnTo>
                    <a:pt x="310" y="40"/>
                  </a:lnTo>
                  <a:lnTo>
                    <a:pt x="318" y="37"/>
                  </a:lnTo>
                  <a:lnTo>
                    <a:pt x="318" y="35"/>
                  </a:lnTo>
                  <a:lnTo>
                    <a:pt x="318" y="32"/>
                  </a:lnTo>
                  <a:lnTo>
                    <a:pt x="315" y="32"/>
                  </a:lnTo>
                  <a:lnTo>
                    <a:pt x="318" y="29"/>
                  </a:lnTo>
                  <a:lnTo>
                    <a:pt x="318" y="26"/>
                  </a:lnTo>
                  <a:lnTo>
                    <a:pt x="313" y="26"/>
                  </a:lnTo>
                  <a:lnTo>
                    <a:pt x="310" y="23"/>
                  </a:lnTo>
                  <a:lnTo>
                    <a:pt x="304" y="23"/>
                  </a:lnTo>
                  <a:lnTo>
                    <a:pt x="301" y="23"/>
                  </a:lnTo>
                  <a:lnTo>
                    <a:pt x="301" y="20"/>
                  </a:lnTo>
                  <a:lnTo>
                    <a:pt x="307" y="20"/>
                  </a:lnTo>
                  <a:lnTo>
                    <a:pt x="313" y="23"/>
                  </a:lnTo>
                  <a:lnTo>
                    <a:pt x="318" y="23"/>
                  </a:lnTo>
                  <a:lnTo>
                    <a:pt x="321" y="20"/>
                  </a:lnTo>
                  <a:lnTo>
                    <a:pt x="324" y="20"/>
                  </a:lnTo>
                  <a:lnTo>
                    <a:pt x="327" y="18"/>
                  </a:lnTo>
                  <a:lnTo>
                    <a:pt x="332" y="18"/>
                  </a:lnTo>
                  <a:lnTo>
                    <a:pt x="332" y="15"/>
                  </a:lnTo>
                  <a:lnTo>
                    <a:pt x="330" y="15"/>
                  </a:lnTo>
                  <a:lnTo>
                    <a:pt x="330" y="12"/>
                  </a:lnTo>
                  <a:lnTo>
                    <a:pt x="324" y="12"/>
                  </a:lnTo>
                  <a:lnTo>
                    <a:pt x="321" y="15"/>
                  </a:lnTo>
                  <a:lnTo>
                    <a:pt x="318" y="12"/>
                  </a:lnTo>
                  <a:lnTo>
                    <a:pt x="324" y="12"/>
                  </a:lnTo>
                  <a:lnTo>
                    <a:pt x="321" y="9"/>
                  </a:lnTo>
                  <a:lnTo>
                    <a:pt x="318" y="9"/>
                  </a:lnTo>
                  <a:lnTo>
                    <a:pt x="315" y="12"/>
                  </a:lnTo>
                  <a:lnTo>
                    <a:pt x="315" y="9"/>
                  </a:lnTo>
                  <a:lnTo>
                    <a:pt x="313" y="9"/>
                  </a:lnTo>
                  <a:lnTo>
                    <a:pt x="310" y="9"/>
                  </a:lnTo>
                  <a:lnTo>
                    <a:pt x="310" y="6"/>
                  </a:lnTo>
                  <a:lnTo>
                    <a:pt x="307" y="6"/>
                  </a:lnTo>
                  <a:lnTo>
                    <a:pt x="304" y="3"/>
                  </a:lnTo>
                  <a:lnTo>
                    <a:pt x="304" y="6"/>
                  </a:lnTo>
                  <a:lnTo>
                    <a:pt x="301" y="6"/>
                  </a:lnTo>
                  <a:lnTo>
                    <a:pt x="298" y="12"/>
                  </a:lnTo>
                  <a:lnTo>
                    <a:pt x="301" y="15"/>
                  </a:lnTo>
                  <a:lnTo>
                    <a:pt x="298" y="15"/>
                  </a:lnTo>
                  <a:lnTo>
                    <a:pt x="295" y="20"/>
                  </a:lnTo>
                  <a:lnTo>
                    <a:pt x="295" y="23"/>
                  </a:lnTo>
                  <a:lnTo>
                    <a:pt x="293" y="23"/>
                  </a:lnTo>
                  <a:lnTo>
                    <a:pt x="287" y="23"/>
                  </a:lnTo>
                  <a:lnTo>
                    <a:pt x="293" y="23"/>
                  </a:lnTo>
                  <a:lnTo>
                    <a:pt x="295" y="18"/>
                  </a:lnTo>
                  <a:lnTo>
                    <a:pt x="295" y="15"/>
                  </a:lnTo>
                  <a:lnTo>
                    <a:pt x="293" y="15"/>
                  </a:lnTo>
                  <a:lnTo>
                    <a:pt x="295" y="12"/>
                  </a:lnTo>
                  <a:lnTo>
                    <a:pt x="295" y="9"/>
                  </a:lnTo>
                  <a:lnTo>
                    <a:pt x="290" y="12"/>
                  </a:lnTo>
                  <a:lnTo>
                    <a:pt x="290" y="9"/>
                  </a:lnTo>
                  <a:lnTo>
                    <a:pt x="293" y="9"/>
                  </a:lnTo>
                  <a:lnTo>
                    <a:pt x="293" y="6"/>
                  </a:lnTo>
                  <a:lnTo>
                    <a:pt x="295" y="6"/>
                  </a:lnTo>
                  <a:lnTo>
                    <a:pt x="298" y="3"/>
                  </a:lnTo>
                  <a:lnTo>
                    <a:pt x="298" y="0"/>
                  </a:lnTo>
                  <a:lnTo>
                    <a:pt x="295" y="3"/>
                  </a:lnTo>
                  <a:lnTo>
                    <a:pt x="295" y="0"/>
                  </a:lnTo>
                  <a:lnTo>
                    <a:pt x="293" y="0"/>
                  </a:lnTo>
                  <a:lnTo>
                    <a:pt x="290" y="0"/>
                  </a:lnTo>
                  <a:lnTo>
                    <a:pt x="287" y="0"/>
                  </a:lnTo>
                  <a:lnTo>
                    <a:pt x="290" y="3"/>
                  </a:lnTo>
                  <a:lnTo>
                    <a:pt x="287" y="3"/>
                  </a:lnTo>
                  <a:lnTo>
                    <a:pt x="287" y="6"/>
                  </a:lnTo>
                  <a:lnTo>
                    <a:pt x="284" y="9"/>
                  </a:lnTo>
                  <a:lnTo>
                    <a:pt x="281" y="9"/>
                  </a:lnTo>
                  <a:lnTo>
                    <a:pt x="284" y="12"/>
                  </a:lnTo>
                  <a:lnTo>
                    <a:pt x="281" y="12"/>
                  </a:lnTo>
                  <a:lnTo>
                    <a:pt x="281" y="15"/>
                  </a:lnTo>
                  <a:lnTo>
                    <a:pt x="278" y="15"/>
                  </a:lnTo>
                  <a:lnTo>
                    <a:pt x="276" y="15"/>
                  </a:lnTo>
                  <a:lnTo>
                    <a:pt x="278" y="9"/>
                  </a:lnTo>
                  <a:lnTo>
                    <a:pt x="273" y="12"/>
                  </a:lnTo>
                  <a:lnTo>
                    <a:pt x="276" y="9"/>
                  </a:lnTo>
                  <a:lnTo>
                    <a:pt x="278" y="6"/>
                  </a:lnTo>
                  <a:lnTo>
                    <a:pt x="276" y="6"/>
                  </a:lnTo>
                  <a:lnTo>
                    <a:pt x="276" y="3"/>
                  </a:lnTo>
                  <a:lnTo>
                    <a:pt x="273" y="6"/>
                  </a:lnTo>
                  <a:lnTo>
                    <a:pt x="270" y="9"/>
                  </a:lnTo>
                  <a:lnTo>
                    <a:pt x="267" y="12"/>
                  </a:lnTo>
                  <a:lnTo>
                    <a:pt x="259" y="18"/>
                  </a:lnTo>
                  <a:lnTo>
                    <a:pt x="259" y="20"/>
                  </a:lnTo>
                  <a:lnTo>
                    <a:pt x="261" y="20"/>
                  </a:lnTo>
                  <a:lnTo>
                    <a:pt x="259" y="23"/>
                  </a:lnTo>
                  <a:lnTo>
                    <a:pt x="256" y="23"/>
                  </a:lnTo>
                  <a:lnTo>
                    <a:pt x="253" y="20"/>
                  </a:lnTo>
                  <a:lnTo>
                    <a:pt x="256" y="18"/>
                  </a:lnTo>
                  <a:lnTo>
                    <a:pt x="259" y="12"/>
                  </a:lnTo>
                  <a:lnTo>
                    <a:pt x="264" y="6"/>
                  </a:lnTo>
                  <a:lnTo>
                    <a:pt x="261" y="6"/>
                  </a:lnTo>
                  <a:lnTo>
                    <a:pt x="259" y="6"/>
                  </a:lnTo>
                  <a:lnTo>
                    <a:pt x="256" y="6"/>
                  </a:lnTo>
                  <a:lnTo>
                    <a:pt x="256" y="3"/>
                  </a:lnTo>
                  <a:lnTo>
                    <a:pt x="253" y="3"/>
                  </a:lnTo>
                  <a:lnTo>
                    <a:pt x="253" y="6"/>
                  </a:lnTo>
                  <a:lnTo>
                    <a:pt x="253" y="3"/>
                  </a:lnTo>
                  <a:lnTo>
                    <a:pt x="250" y="3"/>
                  </a:lnTo>
                  <a:lnTo>
                    <a:pt x="250" y="6"/>
                  </a:lnTo>
                  <a:lnTo>
                    <a:pt x="250" y="9"/>
                  </a:lnTo>
                  <a:lnTo>
                    <a:pt x="247" y="6"/>
                  </a:lnTo>
                  <a:lnTo>
                    <a:pt x="244" y="6"/>
                  </a:lnTo>
                  <a:lnTo>
                    <a:pt x="244" y="9"/>
                  </a:lnTo>
                  <a:lnTo>
                    <a:pt x="250" y="9"/>
                  </a:lnTo>
                  <a:lnTo>
                    <a:pt x="250" y="12"/>
                  </a:lnTo>
                  <a:lnTo>
                    <a:pt x="247" y="9"/>
                  </a:lnTo>
                  <a:lnTo>
                    <a:pt x="244" y="15"/>
                  </a:lnTo>
                  <a:lnTo>
                    <a:pt x="247" y="15"/>
                  </a:lnTo>
                  <a:lnTo>
                    <a:pt x="241" y="15"/>
                  </a:lnTo>
                  <a:lnTo>
                    <a:pt x="239" y="18"/>
                  </a:lnTo>
                  <a:lnTo>
                    <a:pt x="236" y="18"/>
                  </a:lnTo>
                  <a:lnTo>
                    <a:pt x="236" y="20"/>
                  </a:lnTo>
                  <a:lnTo>
                    <a:pt x="233" y="20"/>
                  </a:lnTo>
                  <a:lnTo>
                    <a:pt x="233" y="23"/>
                  </a:lnTo>
                  <a:lnTo>
                    <a:pt x="233" y="26"/>
                  </a:lnTo>
                  <a:lnTo>
                    <a:pt x="230" y="26"/>
                  </a:lnTo>
                  <a:lnTo>
                    <a:pt x="230" y="23"/>
                  </a:lnTo>
                  <a:lnTo>
                    <a:pt x="227" y="23"/>
                  </a:lnTo>
                  <a:lnTo>
                    <a:pt x="230" y="20"/>
                  </a:lnTo>
                  <a:lnTo>
                    <a:pt x="224" y="20"/>
                  </a:lnTo>
                  <a:lnTo>
                    <a:pt x="222" y="20"/>
                  </a:lnTo>
                  <a:lnTo>
                    <a:pt x="222" y="23"/>
                  </a:lnTo>
                  <a:lnTo>
                    <a:pt x="219" y="23"/>
                  </a:lnTo>
                  <a:lnTo>
                    <a:pt x="219" y="20"/>
                  </a:lnTo>
                  <a:lnTo>
                    <a:pt x="216" y="18"/>
                  </a:lnTo>
                  <a:lnTo>
                    <a:pt x="213" y="20"/>
                  </a:lnTo>
                  <a:lnTo>
                    <a:pt x="216" y="20"/>
                  </a:lnTo>
                  <a:lnTo>
                    <a:pt x="213" y="20"/>
                  </a:lnTo>
                  <a:lnTo>
                    <a:pt x="210" y="18"/>
                  </a:lnTo>
                  <a:lnTo>
                    <a:pt x="210" y="20"/>
                  </a:lnTo>
                  <a:lnTo>
                    <a:pt x="207" y="20"/>
                  </a:lnTo>
                  <a:lnTo>
                    <a:pt x="210" y="20"/>
                  </a:lnTo>
                  <a:lnTo>
                    <a:pt x="210" y="23"/>
                  </a:lnTo>
                  <a:lnTo>
                    <a:pt x="213" y="23"/>
                  </a:lnTo>
                  <a:lnTo>
                    <a:pt x="216" y="23"/>
                  </a:lnTo>
                  <a:lnTo>
                    <a:pt x="219" y="23"/>
                  </a:lnTo>
                  <a:lnTo>
                    <a:pt x="216" y="26"/>
                  </a:lnTo>
                  <a:lnTo>
                    <a:pt x="219" y="26"/>
                  </a:lnTo>
                  <a:lnTo>
                    <a:pt x="216" y="29"/>
                  </a:lnTo>
                  <a:lnTo>
                    <a:pt x="216" y="32"/>
                  </a:lnTo>
                  <a:lnTo>
                    <a:pt x="213" y="29"/>
                  </a:lnTo>
                  <a:lnTo>
                    <a:pt x="210" y="29"/>
                  </a:lnTo>
                  <a:lnTo>
                    <a:pt x="210" y="26"/>
                  </a:lnTo>
                  <a:lnTo>
                    <a:pt x="207" y="26"/>
                  </a:lnTo>
                  <a:lnTo>
                    <a:pt x="210" y="29"/>
                  </a:lnTo>
                  <a:lnTo>
                    <a:pt x="207" y="29"/>
                  </a:lnTo>
                  <a:lnTo>
                    <a:pt x="205" y="32"/>
                  </a:lnTo>
                  <a:lnTo>
                    <a:pt x="202" y="29"/>
                  </a:lnTo>
                  <a:lnTo>
                    <a:pt x="205" y="26"/>
                  </a:lnTo>
                  <a:lnTo>
                    <a:pt x="202" y="26"/>
                  </a:lnTo>
                  <a:lnTo>
                    <a:pt x="202" y="29"/>
                  </a:lnTo>
                  <a:lnTo>
                    <a:pt x="202" y="32"/>
                  </a:lnTo>
                  <a:lnTo>
                    <a:pt x="199" y="32"/>
                  </a:lnTo>
                  <a:lnTo>
                    <a:pt x="199" y="35"/>
                  </a:lnTo>
                  <a:lnTo>
                    <a:pt x="202" y="35"/>
                  </a:lnTo>
                  <a:lnTo>
                    <a:pt x="199" y="37"/>
                  </a:lnTo>
                  <a:lnTo>
                    <a:pt x="199" y="35"/>
                  </a:lnTo>
                  <a:lnTo>
                    <a:pt x="196" y="35"/>
                  </a:lnTo>
                  <a:lnTo>
                    <a:pt x="196" y="37"/>
                  </a:lnTo>
                  <a:lnTo>
                    <a:pt x="193" y="40"/>
                  </a:lnTo>
                  <a:lnTo>
                    <a:pt x="196" y="37"/>
                  </a:lnTo>
                  <a:lnTo>
                    <a:pt x="196" y="35"/>
                  </a:lnTo>
                  <a:lnTo>
                    <a:pt x="193" y="32"/>
                  </a:lnTo>
                  <a:lnTo>
                    <a:pt x="196" y="26"/>
                  </a:lnTo>
                  <a:lnTo>
                    <a:pt x="193" y="29"/>
                  </a:lnTo>
                  <a:lnTo>
                    <a:pt x="190" y="29"/>
                  </a:lnTo>
                  <a:lnTo>
                    <a:pt x="190" y="32"/>
                  </a:lnTo>
                  <a:lnTo>
                    <a:pt x="187" y="35"/>
                  </a:lnTo>
                  <a:lnTo>
                    <a:pt x="187" y="37"/>
                  </a:lnTo>
                  <a:lnTo>
                    <a:pt x="187" y="35"/>
                  </a:lnTo>
                  <a:lnTo>
                    <a:pt x="185" y="32"/>
                  </a:lnTo>
                  <a:lnTo>
                    <a:pt x="182" y="32"/>
                  </a:lnTo>
                  <a:lnTo>
                    <a:pt x="176" y="35"/>
                  </a:lnTo>
                  <a:lnTo>
                    <a:pt x="179" y="35"/>
                  </a:lnTo>
                  <a:lnTo>
                    <a:pt x="179" y="37"/>
                  </a:lnTo>
                  <a:lnTo>
                    <a:pt x="179" y="40"/>
                  </a:lnTo>
                  <a:lnTo>
                    <a:pt x="182" y="40"/>
                  </a:lnTo>
                  <a:lnTo>
                    <a:pt x="185" y="43"/>
                  </a:lnTo>
                  <a:lnTo>
                    <a:pt x="182" y="43"/>
                  </a:lnTo>
                  <a:lnTo>
                    <a:pt x="182" y="40"/>
                  </a:lnTo>
                  <a:lnTo>
                    <a:pt x="179" y="40"/>
                  </a:lnTo>
                  <a:lnTo>
                    <a:pt x="176" y="37"/>
                  </a:lnTo>
                  <a:lnTo>
                    <a:pt x="173" y="37"/>
                  </a:lnTo>
                  <a:lnTo>
                    <a:pt x="173" y="40"/>
                  </a:lnTo>
                  <a:lnTo>
                    <a:pt x="176" y="40"/>
                  </a:lnTo>
                  <a:lnTo>
                    <a:pt x="173" y="40"/>
                  </a:lnTo>
                  <a:lnTo>
                    <a:pt x="173" y="43"/>
                  </a:lnTo>
                  <a:lnTo>
                    <a:pt x="170" y="40"/>
                  </a:lnTo>
                  <a:lnTo>
                    <a:pt x="168" y="40"/>
                  </a:lnTo>
                  <a:lnTo>
                    <a:pt x="170" y="37"/>
                  </a:lnTo>
                  <a:lnTo>
                    <a:pt x="168" y="37"/>
                  </a:lnTo>
                  <a:lnTo>
                    <a:pt x="165" y="40"/>
                  </a:lnTo>
                  <a:lnTo>
                    <a:pt x="165" y="43"/>
                  </a:lnTo>
                  <a:lnTo>
                    <a:pt x="168" y="46"/>
                  </a:lnTo>
                  <a:lnTo>
                    <a:pt x="159" y="46"/>
                  </a:lnTo>
                  <a:lnTo>
                    <a:pt x="159" y="49"/>
                  </a:lnTo>
                  <a:lnTo>
                    <a:pt x="153" y="52"/>
                  </a:lnTo>
                  <a:lnTo>
                    <a:pt x="151" y="52"/>
                  </a:lnTo>
                  <a:lnTo>
                    <a:pt x="151" y="54"/>
                  </a:lnTo>
                  <a:lnTo>
                    <a:pt x="145" y="57"/>
                  </a:lnTo>
                  <a:lnTo>
                    <a:pt x="145" y="60"/>
                  </a:lnTo>
                  <a:lnTo>
                    <a:pt x="148" y="60"/>
                  </a:lnTo>
                  <a:lnTo>
                    <a:pt x="151" y="57"/>
                  </a:lnTo>
                  <a:lnTo>
                    <a:pt x="153" y="60"/>
                  </a:lnTo>
                  <a:lnTo>
                    <a:pt x="159" y="57"/>
                  </a:lnTo>
                  <a:lnTo>
                    <a:pt x="159" y="60"/>
                  </a:lnTo>
                  <a:lnTo>
                    <a:pt x="156" y="63"/>
                  </a:lnTo>
                  <a:lnTo>
                    <a:pt x="153" y="60"/>
                  </a:lnTo>
                  <a:lnTo>
                    <a:pt x="151" y="63"/>
                  </a:lnTo>
                  <a:lnTo>
                    <a:pt x="148" y="63"/>
                  </a:lnTo>
                  <a:lnTo>
                    <a:pt x="145" y="63"/>
                  </a:lnTo>
                  <a:lnTo>
                    <a:pt x="142" y="63"/>
                  </a:lnTo>
                  <a:lnTo>
                    <a:pt x="145" y="66"/>
                  </a:lnTo>
                  <a:lnTo>
                    <a:pt x="145" y="69"/>
                  </a:lnTo>
                  <a:lnTo>
                    <a:pt x="142" y="69"/>
                  </a:lnTo>
                  <a:lnTo>
                    <a:pt x="142" y="72"/>
                  </a:lnTo>
                  <a:lnTo>
                    <a:pt x="145" y="69"/>
                  </a:lnTo>
                  <a:lnTo>
                    <a:pt x="148" y="72"/>
                  </a:lnTo>
                  <a:lnTo>
                    <a:pt x="145" y="72"/>
                  </a:lnTo>
                  <a:lnTo>
                    <a:pt x="142" y="72"/>
                  </a:lnTo>
                  <a:lnTo>
                    <a:pt x="139" y="69"/>
                  </a:lnTo>
                  <a:lnTo>
                    <a:pt x="139" y="66"/>
                  </a:lnTo>
                  <a:lnTo>
                    <a:pt x="136" y="69"/>
                  </a:lnTo>
                  <a:lnTo>
                    <a:pt x="136" y="72"/>
                  </a:lnTo>
                  <a:lnTo>
                    <a:pt x="133" y="72"/>
                  </a:lnTo>
                  <a:lnTo>
                    <a:pt x="131" y="74"/>
                  </a:lnTo>
                  <a:lnTo>
                    <a:pt x="133" y="74"/>
                  </a:lnTo>
                  <a:lnTo>
                    <a:pt x="133" y="77"/>
                  </a:lnTo>
                  <a:lnTo>
                    <a:pt x="131" y="80"/>
                  </a:lnTo>
                  <a:lnTo>
                    <a:pt x="133" y="80"/>
                  </a:lnTo>
                  <a:lnTo>
                    <a:pt x="136" y="80"/>
                  </a:lnTo>
                  <a:lnTo>
                    <a:pt x="133" y="80"/>
                  </a:lnTo>
                  <a:lnTo>
                    <a:pt x="136" y="83"/>
                  </a:lnTo>
                  <a:lnTo>
                    <a:pt x="133" y="83"/>
                  </a:lnTo>
                  <a:lnTo>
                    <a:pt x="131" y="83"/>
                  </a:lnTo>
                  <a:lnTo>
                    <a:pt x="128" y="80"/>
                  </a:lnTo>
                  <a:lnTo>
                    <a:pt x="125" y="80"/>
                  </a:lnTo>
                  <a:lnTo>
                    <a:pt x="122" y="80"/>
                  </a:lnTo>
                  <a:lnTo>
                    <a:pt x="122" y="83"/>
                  </a:lnTo>
                  <a:lnTo>
                    <a:pt x="122" y="86"/>
                  </a:lnTo>
                  <a:lnTo>
                    <a:pt x="125" y="86"/>
                  </a:lnTo>
                  <a:lnTo>
                    <a:pt x="128" y="86"/>
                  </a:lnTo>
                  <a:lnTo>
                    <a:pt x="131" y="86"/>
                  </a:lnTo>
                  <a:lnTo>
                    <a:pt x="133" y="89"/>
                  </a:lnTo>
                  <a:lnTo>
                    <a:pt x="131" y="89"/>
                  </a:lnTo>
                  <a:lnTo>
                    <a:pt x="128" y="89"/>
                  </a:lnTo>
                  <a:lnTo>
                    <a:pt x="125" y="89"/>
                  </a:lnTo>
                  <a:lnTo>
                    <a:pt x="122" y="89"/>
                  </a:lnTo>
                  <a:lnTo>
                    <a:pt x="119" y="89"/>
                  </a:lnTo>
                  <a:lnTo>
                    <a:pt x="116" y="91"/>
                  </a:lnTo>
                  <a:lnTo>
                    <a:pt x="114" y="94"/>
                  </a:lnTo>
                  <a:lnTo>
                    <a:pt x="114" y="91"/>
                  </a:lnTo>
                  <a:lnTo>
                    <a:pt x="111" y="94"/>
                  </a:lnTo>
                  <a:lnTo>
                    <a:pt x="108" y="94"/>
                  </a:lnTo>
                  <a:lnTo>
                    <a:pt x="111" y="94"/>
                  </a:lnTo>
                  <a:lnTo>
                    <a:pt x="111" y="97"/>
                  </a:lnTo>
                  <a:lnTo>
                    <a:pt x="108" y="97"/>
                  </a:lnTo>
                  <a:lnTo>
                    <a:pt x="108" y="100"/>
                  </a:lnTo>
                  <a:lnTo>
                    <a:pt x="105" y="100"/>
                  </a:lnTo>
                  <a:lnTo>
                    <a:pt x="108" y="100"/>
                  </a:lnTo>
                  <a:lnTo>
                    <a:pt x="105" y="100"/>
                  </a:lnTo>
                  <a:lnTo>
                    <a:pt x="105" y="103"/>
                  </a:lnTo>
                  <a:lnTo>
                    <a:pt x="108" y="103"/>
                  </a:lnTo>
                  <a:lnTo>
                    <a:pt x="105" y="103"/>
                  </a:lnTo>
                  <a:lnTo>
                    <a:pt x="105" y="106"/>
                  </a:lnTo>
                  <a:lnTo>
                    <a:pt x="108" y="108"/>
                  </a:lnTo>
                  <a:lnTo>
                    <a:pt x="111" y="108"/>
                  </a:lnTo>
                  <a:lnTo>
                    <a:pt x="114" y="108"/>
                  </a:lnTo>
                  <a:lnTo>
                    <a:pt x="111" y="108"/>
                  </a:lnTo>
                  <a:lnTo>
                    <a:pt x="108" y="111"/>
                  </a:lnTo>
                  <a:lnTo>
                    <a:pt x="108" y="108"/>
                  </a:lnTo>
                  <a:lnTo>
                    <a:pt x="105" y="108"/>
                  </a:lnTo>
                  <a:lnTo>
                    <a:pt x="102" y="108"/>
                  </a:lnTo>
                  <a:lnTo>
                    <a:pt x="102" y="111"/>
                  </a:lnTo>
                  <a:lnTo>
                    <a:pt x="97" y="114"/>
                  </a:lnTo>
                  <a:lnTo>
                    <a:pt x="94" y="111"/>
                  </a:lnTo>
                  <a:lnTo>
                    <a:pt x="94" y="114"/>
                  </a:lnTo>
                  <a:lnTo>
                    <a:pt x="97" y="114"/>
                  </a:lnTo>
                  <a:lnTo>
                    <a:pt x="94" y="117"/>
                  </a:lnTo>
                  <a:lnTo>
                    <a:pt x="97" y="117"/>
                  </a:lnTo>
                  <a:lnTo>
                    <a:pt x="99" y="114"/>
                  </a:lnTo>
                  <a:lnTo>
                    <a:pt x="102" y="111"/>
                  </a:lnTo>
                  <a:lnTo>
                    <a:pt x="102" y="114"/>
                  </a:lnTo>
                  <a:lnTo>
                    <a:pt x="102" y="117"/>
                  </a:lnTo>
                  <a:lnTo>
                    <a:pt x="99" y="114"/>
                  </a:lnTo>
                  <a:lnTo>
                    <a:pt x="99" y="117"/>
                  </a:lnTo>
                  <a:lnTo>
                    <a:pt x="97" y="117"/>
                  </a:lnTo>
                  <a:lnTo>
                    <a:pt x="97" y="120"/>
                  </a:lnTo>
                  <a:lnTo>
                    <a:pt x="99" y="120"/>
                  </a:lnTo>
                  <a:lnTo>
                    <a:pt x="99" y="123"/>
                  </a:lnTo>
                  <a:lnTo>
                    <a:pt x="97" y="123"/>
                  </a:lnTo>
                  <a:lnTo>
                    <a:pt x="97" y="120"/>
                  </a:lnTo>
                  <a:lnTo>
                    <a:pt x="94" y="120"/>
                  </a:lnTo>
                  <a:lnTo>
                    <a:pt x="94" y="123"/>
                  </a:lnTo>
                  <a:lnTo>
                    <a:pt x="97" y="123"/>
                  </a:lnTo>
                  <a:lnTo>
                    <a:pt x="97" y="126"/>
                  </a:lnTo>
                  <a:lnTo>
                    <a:pt x="97" y="128"/>
                  </a:lnTo>
                  <a:lnTo>
                    <a:pt x="94" y="126"/>
                  </a:lnTo>
                  <a:lnTo>
                    <a:pt x="94" y="123"/>
                  </a:lnTo>
                  <a:lnTo>
                    <a:pt x="91" y="126"/>
                  </a:lnTo>
                  <a:lnTo>
                    <a:pt x="94" y="126"/>
                  </a:lnTo>
                  <a:lnTo>
                    <a:pt x="91" y="126"/>
                  </a:lnTo>
                  <a:lnTo>
                    <a:pt x="91" y="128"/>
                  </a:lnTo>
                  <a:lnTo>
                    <a:pt x="88" y="128"/>
                  </a:lnTo>
                  <a:lnTo>
                    <a:pt x="91" y="131"/>
                  </a:lnTo>
                  <a:lnTo>
                    <a:pt x="91" y="128"/>
                  </a:lnTo>
                  <a:lnTo>
                    <a:pt x="94" y="128"/>
                  </a:lnTo>
                  <a:lnTo>
                    <a:pt x="94" y="131"/>
                  </a:lnTo>
                  <a:lnTo>
                    <a:pt x="97" y="128"/>
                  </a:lnTo>
                  <a:lnTo>
                    <a:pt x="94" y="131"/>
                  </a:lnTo>
                  <a:lnTo>
                    <a:pt x="94" y="134"/>
                  </a:lnTo>
                  <a:lnTo>
                    <a:pt x="91" y="131"/>
                  </a:lnTo>
                  <a:lnTo>
                    <a:pt x="88" y="131"/>
                  </a:lnTo>
                  <a:lnTo>
                    <a:pt x="85" y="131"/>
                  </a:lnTo>
                  <a:lnTo>
                    <a:pt x="85" y="134"/>
                  </a:lnTo>
                  <a:lnTo>
                    <a:pt x="85" y="137"/>
                  </a:lnTo>
                  <a:lnTo>
                    <a:pt x="82" y="137"/>
                  </a:lnTo>
                  <a:lnTo>
                    <a:pt x="79" y="140"/>
                  </a:lnTo>
                  <a:lnTo>
                    <a:pt x="82" y="140"/>
                  </a:lnTo>
                  <a:lnTo>
                    <a:pt x="85" y="137"/>
                  </a:lnTo>
                  <a:lnTo>
                    <a:pt x="85" y="140"/>
                  </a:lnTo>
                  <a:lnTo>
                    <a:pt x="82" y="140"/>
                  </a:lnTo>
                  <a:lnTo>
                    <a:pt x="82" y="143"/>
                  </a:lnTo>
                  <a:lnTo>
                    <a:pt x="79" y="143"/>
                  </a:lnTo>
                  <a:lnTo>
                    <a:pt x="79" y="145"/>
                  </a:lnTo>
                  <a:lnTo>
                    <a:pt x="77" y="143"/>
                  </a:lnTo>
                  <a:lnTo>
                    <a:pt x="74" y="145"/>
                  </a:lnTo>
                  <a:lnTo>
                    <a:pt x="71" y="145"/>
                  </a:lnTo>
                  <a:lnTo>
                    <a:pt x="68" y="151"/>
                  </a:lnTo>
                  <a:lnTo>
                    <a:pt x="65" y="151"/>
                  </a:lnTo>
                  <a:lnTo>
                    <a:pt x="65" y="154"/>
                  </a:lnTo>
                  <a:lnTo>
                    <a:pt x="62" y="154"/>
                  </a:lnTo>
                  <a:lnTo>
                    <a:pt x="65" y="157"/>
                  </a:lnTo>
                  <a:lnTo>
                    <a:pt x="62" y="157"/>
                  </a:lnTo>
                  <a:lnTo>
                    <a:pt x="60" y="157"/>
                  </a:lnTo>
                  <a:lnTo>
                    <a:pt x="60" y="162"/>
                  </a:lnTo>
                  <a:lnTo>
                    <a:pt x="62" y="160"/>
                  </a:lnTo>
                  <a:lnTo>
                    <a:pt x="62" y="162"/>
                  </a:lnTo>
                  <a:lnTo>
                    <a:pt x="65" y="165"/>
                  </a:lnTo>
                  <a:lnTo>
                    <a:pt x="68" y="165"/>
                  </a:lnTo>
                  <a:lnTo>
                    <a:pt x="71" y="160"/>
                  </a:lnTo>
                  <a:lnTo>
                    <a:pt x="79" y="160"/>
                  </a:lnTo>
                  <a:lnTo>
                    <a:pt x="79" y="157"/>
                  </a:lnTo>
                  <a:lnTo>
                    <a:pt x="68" y="160"/>
                  </a:lnTo>
                  <a:lnTo>
                    <a:pt x="71" y="160"/>
                  </a:lnTo>
                  <a:lnTo>
                    <a:pt x="79" y="157"/>
                  </a:lnTo>
                  <a:lnTo>
                    <a:pt x="82" y="157"/>
                  </a:lnTo>
                  <a:lnTo>
                    <a:pt x="79" y="157"/>
                  </a:lnTo>
                  <a:lnTo>
                    <a:pt x="82" y="157"/>
                  </a:lnTo>
                  <a:lnTo>
                    <a:pt x="79" y="160"/>
                  </a:lnTo>
                  <a:lnTo>
                    <a:pt x="82" y="160"/>
                  </a:lnTo>
                  <a:lnTo>
                    <a:pt x="79" y="162"/>
                  </a:lnTo>
                  <a:lnTo>
                    <a:pt x="82" y="160"/>
                  </a:lnTo>
                  <a:lnTo>
                    <a:pt x="74" y="162"/>
                  </a:lnTo>
                  <a:lnTo>
                    <a:pt x="71" y="162"/>
                  </a:lnTo>
                  <a:lnTo>
                    <a:pt x="74" y="165"/>
                  </a:lnTo>
                  <a:lnTo>
                    <a:pt x="71" y="165"/>
                  </a:lnTo>
                  <a:lnTo>
                    <a:pt x="65" y="165"/>
                  </a:lnTo>
                  <a:lnTo>
                    <a:pt x="65" y="168"/>
                  </a:lnTo>
                  <a:lnTo>
                    <a:pt x="62" y="168"/>
                  </a:lnTo>
                  <a:lnTo>
                    <a:pt x="62" y="165"/>
                  </a:lnTo>
                  <a:lnTo>
                    <a:pt x="60" y="162"/>
                  </a:lnTo>
                  <a:lnTo>
                    <a:pt x="54" y="165"/>
                  </a:lnTo>
                  <a:lnTo>
                    <a:pt x="54" y="168"/>
                  </a:lnTo>
                  <a:lnTo>
                    <a:pt x="57" y="168"/>
                  </a:lnTo>
                  <a:lnTo>
                    <a:pt x="54" y="168"/>
                  </a:lnTo>
                  <a:lnTo>
                    <a:pt x="51" y="168"/>
                  </a:lnTo>
                  <a:lnTo>
                    <a:pt x="48" y="168"/>
                  </a:lnTo>
                  <a:lnTo>
                    <a:pt x="45" y="168"/>
                  </a:lnTo>
                  <a:lnTo>
                    <a:pt x="43" y="171"/>
                  </a:lnTo>
                  <a:lnTo>
                    <a:pt x="43" y="174"/>
                  </a:lnTo>
                  <a:lnTo>
                    <a:pt x="40" y="171"/>
                  </a:lnTo>
                  <a:lnTo>
                    <a:pt x="40" y="174"/>
                  </a:lnTo>
                  <a:lnTo>
                    <a:pt x="37" y="174"/>
                  </a:lnTo>
                  <a:lnTo>
                    <a:pt x="34" y="174"/>
                  </a:lnTo>
                  <a:lnTo>
                    <a:pt x="31" y="174"/>
                  </a:lnTo>
                  <a:lnTo>
                    <a:pt x="31" y="177"/>
                  </a:lnTo>
                  <a:lnTo>
                    <a:pt x="34" y="177"/>
                  </a:lnTo>
                  <a:lnTo>
                    <a:pt x="37" y="177"/>
                  </a:lnTo>
                  <a:lnTo>
                    <a:pt x="40" y="177"/>
                  </a:lnTo>
                  <a:lnTo>
                    <a:pt x="34" y="180"/>
                  </a:lnTo>
                  <a:lnTo>
                    <a:pt x="34" y="177"/>
                  </a:lnTo>
                  <a:lnTo>
                    <a:pt x="34" y="180"/>
                  </a:lnTo>
                  <a:lnTo>
                    <a:pt x="31" y="180"/>
                  </a:lnTo>
                  <a:lnTo>
                    <a:pt x="28" y="177"/>
                  </a:lnTo>
                  <a:lnTo>
                    <a:pt x="25" y="180"/>
                  </a:lnTo>
                  <a:lnTo>
                    <a:pt x="28" y="182"/>
                  </a:lnTo>
                  <a:lnTo>
                    <a:pt x="25" y="182"/>
                  </a:lnTo>
                  <a:lnTo>
                    <a:pt x="28" y="182"/>
                  </a:lnTo>
                  <a:lnTo>
                    <a:pt x="31" y="182"/>
                  </a:lnTo>
                  <a:lnTo>
                    <a:pt x="34" y="182"/>
                  </a:lnTo>
                  <a:lnTo>
                    <a:pt x="31" y="185"/>
                  </a:lnTo>
                  <a:lnTo>
                    <a:pt x="34" y="185"/>
                  </a:lnTo>
                  <a:lnTo>
                    <a:pt x="34" y="188"/>
                  </a:lnTo>
                  <a:lnTo>
                    <a:pt x="31" y="188"/>
                  </a:lnTo>
                  <a:lnTo>
                    <a:pt x="28" y="185"/>
                  </a:lnTo>
                  <a:lnTo>
                    <a:pt x="25" y="185"/>
                  </a:lnTo>
                  <a:lnTo>
                    <a:pt x="23" y="185"/>
                  </a:lnTo>
                  <a:lnTo>
                    <a:pt x="20" y="188"/>
                  </a:lnTo>
                  <a:lnTo>
                    <a:pt x="23" y="188"/>
                  </a:lnTo>
                  <a:lnTo>
                    <a:pt x="25" y="188"/>
                  </a:lnTo>
                  <a:lnTo>
                    <a:pt x="25" y="191"/>
                  </a:lnTo>
                  <a:lnTo>
                    <a:pt x="31" y="191"/>
                  </a:lnTo>
                  <a:lnTo>
                    <a:pt x="25" y="191"/>
                  </a:lnTo>
                  <a:lnTo>
                    <a:pt x="25" y="194"/>
                  </a:lnTo>
                  <a:lnTo>
                    <a:pt x="23" y="197"/>
                  </a:lnTo>
                  <a:lnTo>
                    <a:pt x="25" y="191"/>
                  </a:lnTo>
                  <a:lnTo>
                    <a:pt x="23" y="188"/>
                  </a:lnTo>
                  <a:lnTo>
                    <a:pt x="20" y="191"/>
                  </a:lnTo>
                  <a:lnTo>
                    <a:pt x="20" y="194"/>
                  </a:lnTo>
                  <a:lnTo>
                    <a:pt x="17" y="191"/>
                  </a:lnTo>
                  <a:lnTo>
                    <a:pt x="14" y="191"/>
                  </a:lnTo>
                  <a:lnTo>
                    <a:pt x="14" y="194"/>
                  </a:lnTo>
                  <a:lnTo>
                    <a:pt x="14" y="197"/>
                  </a:lnTo>
                  <a:lnTo>
                    <a:pt x="17" y="197"/>
                  </a:lnTo>
                  <a:lnTo>
                    <a:pt x="14" y="199"/>
                  </a:lnTo>
                  <a:lnTo>
                    <a:pt x="8" y="199"/>
                  </a:lnTo>
                  <a:lnTo>
                    <a:pt x="11" y="199"/>
                  </a:lnTo>
                  <a:lnTo>
                    <a:pt x="17" y="199"/>
                  </a:lnTo>
                  <a:lnTo>
                    <a:pt x="17" y="202"/>
                  </a:lnTo>
                  <a:lnTo>
                    <a:pt x="11" y="199"/>
                  </a:lnTo>
                  <a:lnTo>
                    <a:pt x="8" y="202"/>
                  </a:lnTo>
                  <a:lnTo>
                    <a:pt x="6" y="199"/>
                  </a:lnTo>
                  <a:lnTo>
                    <a:pt x="3" y="202"/>
                  </a:lnTo>
                  <a:lnTo>
                    <a:pt x="0" y="202"/>
                  </a:lnTo>
                  <a:lnTo>
                    <a:pt x="6" y="205"/>
                  </a:lnTo>
                  <a:lnTo>
                    <a:pt x="3" y="205"/>
                  </a:lnTo>
                  <a:lnTo>
                    <a:pt x="8" y="208"/>
                  </a:lnTo>
                  <a:lnTo>
                    <a:pt x="6" y="208"/>
                  </a:lnTo>
                  <a:lnTo>
                    <a:pt x="6" y="211"/>
                  </a:lnTo>
                  <a:lnTo>
                    <a:pt x="0" y="211"/>
                  </a:lnTo>
                  <a:lnTo>
                    <a:pt x="3" y="214"/>
                  </a:lnTo>
                  <a:lnTo>
                    <a:pt x="6" y="216"/>
                  </a:lnTo>
                  <a:lnTo>
                    <a:pt x="11" y="214"/>
                  </a:lnTo>
                  <a:lnTo>
                    <a:pt x="14" y="214"/>
                  </a:lnTo>
                  <a:lnTo>
                    <a:pt x="17" y="214"/>
                  </a:lnTo>
                  <a:lnTo>
                    <a:pt x="17" y="211"/>
                  </a:lnTo>
                  <a:lnTo>
                    <a:pt x="20" y="211"/>
                  </a:lnTo>
                  <a:lnTo>
                    <a:pt x="20" y="214"/>
                  </a:lnTo>
                  <a:lnTo>
                    <a:pt x="23" y="214"/>
                  </a:lnTo>
                  <a:lnTo>
                    <a:pt x="25" y="211"/>
                  </a:lnTo>
                  <a:lnTo>
                    <a:pt x="25" y="214"/>
                  </a:lnTo>
                  <a:lnTo>
                    <a:pt x="28" y="214"/>
                  </a:lnTo>
                  <a:lnTo>
                    <a:pt x="28" y="208"/>
                  </a:lnTo>
                  <a:lnTo>
                    <a:pt x="34" y="205"/>
                  </a:lnTo>
                  <a:lnTo>
                    <a:pt x="31" y="208"/>
                  </a:lnTo>
                  <a:lnTo>
                    <a:pt x="31" y="211"/>
                  </a:lnTo>
                  <a:lnTo>
                    <a:pt x="28" y="214"/>
                  </a:lnTo>
                  <a:lnTo>
                    <a:pt x="34" y="211"/>
                  </a:lnTo>
                  <a:lnTo>
                    <a:pt x="34" y="214"/>
                  </a:lnTo>
                  <a:lnTo>
                    <a:pt x="25" y="216"/>
                  </a:lnTo>
                  <a:lnTo>
                    <a:pt x="28" y="219"/>
                  </a:lnTo>
                  <a:lnTo>
                    <a:pt x="25" y="219"/>
                  </a:lnTo>
                  <a:lnTo>
                    <a:pt x="23" y="219"/>
                  </a:lnTo>
                  <a:lnTo>
                    <a:pt x="25" y="216"/>
                  </a:lnTo>
                  <a:lnTo>
                    <a:pt x="20" y="214"/>
                  </a:lnTo>
                  <a:lnTo>
                    <a:pt x="17" y="216"/>
                  </a:lnTo>
                  <a:lnTo>
                    <a:pt x="11" y="214"/>
                  </a:lnTo>
                  <a:lnTo>
                    <a:pt x="6" y="216"/>
                  </a:lnTo>
                  <a:lnTo>
                    <a:pt x="3" y="216"/>
                  </a:lnTo>
                  <a:lnTo>
                    <a:pt x="0" y="216"/>
                  </a:lnTo>
                  <a:lnTo>
                    <a:pt x="3" y="21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6" y="219"/>
                  </a:lnTo>
                  <a:lnTo>
                    <a:pt x="6" y="222"/>
                  </a:lnTo>
                  <a:lnTo>
                    <a:pt x="8" y="222"/>
                  </a:lnTo>
                  <a:lnTo>
                    <a:pt x="6" y="225"/>
                  </a:lnTo>
                  <a:lnTo>
                    <a:pt x="8" y="228"/>
                  </a:lnTo>
                  <a:lnTo>
                    <a:pt x="11" y="225"/>
                  </a:lnTo>
                  <a:lnTo>
                    <a:pt x="6" y="228"/>
                  </a:lnTo>
                  <a:lnTo>
                    <a:pt x="3" y="228"/>
                  </a:lnTo>
                  <a:lnTo>
                    <a:pt x="3" y="231"/>
                  </a:lnTo>
                  <a:lnTo>
                    <a:pt x="6" y="234"/>
                  </a:lnTo>
                  <a:lnTo>
                    <a:pt x="6" y="231"/>
                  </a:lnTo>
                  <a:lnTo>
                    <a:pt x="8" y="234"/>
                  </a:lnTo>
                  <a:lnTo>
                    <a:pt x="11" y="231"/>
                  </a:lnTo>
                  <a:lnTo>
                    <a:pt x="14" y="231"/>
                  </a:lnTo>
                  <a:lnTo>
                    <a:pt x="14" y="228"/>
                  </a:lnTo>
                  <a:lnTo>
                    <a:pt x="20" y="225"/>
                  </a:lnTo>
                  <a:lnTo>
                    <a:pt x="23" y="225"/>
                  </a:lnTo>
                  <a:lnTo>
                    <a:pt x="20" y="225"/>
                  </a:lnTo>
                  <a:lnTo>
                    <a:pt x="25" y="225"/>
                  </a:lnTo>
                  <a:lnTo>
                    <a:pt x="23" y="228"/>
                  </a:lnTo>
                  <a:lnTo>
                    <a:pt x="23" y="234"/>
                  </a:lnTo>
                  <a:lnTo>
                    <a:pt x="20" y="231"/>
                  </a:lnTo>
                  <a:lnTo>
                    <a:pt x="20" y="228"/>
                  </a:lnTo>
                  <a:lnTo>
                    <a:pt x="17" y="231"/>
                  </a:lnTo>
                  <a:lnTo>
                    <a:pt x="14" y="234"/>
                  </a:lnTo>
                  <a:lnTo>
                    <a:pt x="17" y="234"/>
                  </a:lnTo>
                  <a:lnTo>
                    <a:pt x="14" y="234"/>
                  </a:lnTo>
                  <a:lnTo>
                    <a:pt x="11" y="236"/>
                  </a:lnTo>
                  <a:lnTo>
                    <a:pt x="11" y="239"/>
                  </a:lnTo>
                  <a:lnTo>
                    <a:pt x="14" y="239"/>
                  </a:lnTo>
                  <a:lnTo>
                    <a:pt x="17" y="239"/>
                  </a:lnTo>
                  <a:lnTo>
                    <a:pt x="14" y="239"/>
                  </a:lnTo>
                  <a:lnTo>
                    <a:pt x="11" y="242"/>
                  </a:lnTo>
                  <a:lnTo>
                    <a:pt x="11" y="245"/>
                  </a:lnTo>
                  <a:lnTo>
                    <a:pt x="8" y="242"/>
                  </a:lnTo>
                  <a:lnTo>
                    <a:pt x="8" y="245"/>
                  </a:lnTo>
                  <a:lnTo>
                    <a:pt x="8" y="248"/>
                  </a:lnTo>
                  <a:lnTo>
                    <a:pt x="11" y="248"/>
                  </a:lnTo>
                  <a:lnTo>
                    <a:pt x="14" y="248"/>
                  </a:lnTo>
                  <a:lnTo>
                    <a:pt x="14" y="245"/>
                  </a:lnTo>
                  <a:lnTo>
                    <a:pt x="17" y="245"/>
                  </a:lnTo>
                  <a:lnTo>
                    <a:pt x="17" y="248"/>
                  </a:lnTo>
                  <a:lnTo>
                    <a:pt x="14" y="248"/>
                  </a:lnTo>
                  <a:lnTo>
                    <a:pt x="17" y="251"/>
                  </a:lnTo>
                  <a:lnTo>
                    <a:pt x="14" y="251"/>
                  </a:lnTo>
                  <a:lnTo>
                    <a:pt x="11" y="253"/>
                  </a:lnTo>
                  <a:lnTo>
                    <a:pt x="14" y="256"/>
                  </a:lnTo>
                  <a:lnTo>
                    <a:pt x="20" y="253"/>
                  </a:lnTo>
                  <a:lnTo>
                    <a:pt x="14" y="256"/>
                  </a:lnTo>
                  <a:lnTo>
                    <a:pt x="17" y="259"/>
                  </a:lnTo>
                  <a:lnTo>
                    <a:pt x="11" y="256"/>
                  </a:lnTo>
                  <a:lnTo>
                    <a:pt x="11" y="259"/>
                  </a:lnTo>
                  <a:lnTo>
                    <a:pt x="8" y="256"/>
                  </a:lnTo>
                  <a:lnTo>
                    <a:pt x="8" y="259"/>
                  </a:lnTo>
                  <a:lnTo>
                    <a:pt x="6" y="262"/>
                  </a:lnTo>
                  <a:lnTo>
                    <a:pt x="8" y="262"/>
                  </a:lnTo>
                  <a:lnTo>
                    <a:pt x="8" y="265"/>
                  </a:lnTo>
                  <a:lnTo>
                    <a:pt x="11" y="265"/>
                  </a:lnTo>
                  <a:lnTo>
                    <a:pt x="17" y="270"/>
                  </a:lnTo>
                  <a:lnTo>
                    <a:pt x="23" y="268"/>
                  </a:lnTo>
                  <a:lnTo>
                    <a:pt x="20" y="270"/>
                  </a:lnTo>
                  <a:lnTo>
                    <a:pt x="25" y="273"/>
                  </a:lnTo>
                  <a:lnTo>
                    <a:pt x="31" y="273"/>
                  </a:lnTo>
                  <a:lnTo>
                    <a:pt x="37" y="273"/>
                  </a:lnTo>
                  <a:lnTo>
                    <a:pt x="37" y="270"/>
                  </a:lnTo>
                  <a:lnTo>
                    <a:pt x="40" y="270"/>
                  </a:lnTo>
                  <a:lnTo>
                    <a:pt x="43" y="268"/>
                  </a:lnTo>
                  <a:lnTo>
                    <a:pt x="45" y="268"/>
                  </a:lnTo>
                  <a:lnTo>
                    <a:pt x="48" y="265"/>
                  </a:lnTo>
                  <a:lnTo>
                    <a:pt x="51" y="262"/>
                  </a:lnTo>
                  <a:lnTo>
                    <a:pt x="54" y="262"/>
                  </a:lnTo>
                  <a:lnTo>
                    <a:pt x="51" y="259"/>
                  </a:lnTo>
                  <a:lnTo>
                    <a:pt x="54" y="259"/>
                  </a:lnTo>
                  <a:lnTo>
                    <a:pt x="57" y="256"/>
                  </a:lnTo>
                  <a:lnTo>
                    <a:pt x="60" y="256"/>
                  </a:lnTo>
                  <a:lnTo>
                    <a:pt x="60" y="253"/>
                  </a:lnTo>
                  <a:lnTo>
                    <a:pt x="62" y="253"/>
                  </a:lnTo>
                  <a:lnTo>
                    <a:pt x="65" y="253"/>
                  </a:lnTo>
                  <a:lnTo>
                    <a:pt x="68" y="253"/>
                  </a:lnTo>
                  <a:lnTo>
                    <a:pt x="68" y="251"/>
                  </a:lnTo>
                  <a:lnTo>
                    <a:pt x="68" y="248"/>
                  </a:lnTo>
                  <a:lnTo>
                    <a:pt x="68" y="245"/>
                  </a:lnTo>
                  <a:lnTo>
                    <a:pt x="68" y="242"/>
                  </a:lnTo>
                  <a:lnTo>
                    <a:pt x="68" y="245"/>
                  </a:lnTo>
                  <a:lnTo>
                    <a:pt x="71" y="245"/>
                  </a:lnTo>
                  <a:lnTo>
                    <a:pt x="71" y="242"/>
                  </a:lnTo>
                  <a:lnTo>
                    <a:pt x="68" y="239"/>
                  </a:lnTo>
                  <a:lnTo>
                    <a:pt x="71" y="236"/>
                  </a:lnTo>
                  <a:lnTo>
                    <a:pt x="74" y="236"/>
                  </a:lnTo>
                  <a:lnTo>
                    <a:pt x="74" y="239"/>
                  </a:lnTo>
                  <a:lnTo>
                    <a:pt x="74" y="242"/>
                  </a:lnTo>
                  <a:lnTo>
                    <a:pt x="71" y="239"/>
                  </a:lnTo>
                  <a:lnTo>
                    <a:pt x="71" y="242"/>
                  </a:lnTo>
                  <a:lnTo>
                    <a:pt x="74" y="245"/>
                  </a:lnTo>
                  <a:lnTo>
                    <a:pt x="71" y="251"/>
                  </a:lnTo>
                  <a:lnTo>
                    <a:pt x="74" y="251"/>
                  </a:lnTo>
                  <a:lnTo>
                    <a:pt x="77" y="251"/>
                  </a:lnTo>
                  <a:lnTo>
                    <a:pt x="77" y="253"/>
                  </a:lnTo>
                  <a:lnTo>
                    <a:pt x="79" y="253"/>
                  </a:lnTo>
                  <a:close/>
                </a:path>
              </a:pathLst>
            </a:custGeom>
            <a:solidFill>
              <a:srgbClr val="00B0F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61" name="Freeform 2778">
              <a:extLst>
                <a:ext uri="{FF2B5EF4-FFF2-40B4-BE49-F238E27FC236}">
                  <a16:creationId xmlns:a16="http://schemas.microsoft.com/office/drawing/2014/main" id="{293A938E-0924-E4D6-D453-E69756A34599}"/>
                </a:ext>
              </a:extLst>
            </p:cNvPr>
            <p:cNvSpPr>
              <a:spLocks/>
            </p:cNvSpPr>
            <p:nvPr/>
          </p:nvSpPr>
          <p:spPr bwMode="gray">
            <a:xfrm>
              <a:off x="4375130" y="757364"/>
              <a:ext cx="22825" cy="6224"/>
            </a:xfrm>
            <a:custGeom>
              <a:avLst/>
              <a:gdLst>
                <a:gd name="T0" fmla="*/ 11 w 11"/>
                <a:gd name="T1" fmla="*/ 3 h 3"/>
                <a:gd name="T2" fmla="*/ 11 w 11"/>
                <a:gd name="T3" fmla="*/ 0 h 3"/>
                <a:gd name="T4" fmla="*/ 8 w 11"/>
                <a:gd name="T5" fmla="*/ 0 h 3"/>
                <a:gd name="T6" fmla="*/ 5 w 11"/>
                <a:gd name="T7" fmla="*/ 0 h 3"/>
                <a:gd name="T8" fmla="*/ 2 w 11"/>
                <a:gd name="T9" fmla="*/ 0 h 3"/>
                <a:gd name="T10" fmla="*/ 0 w 11"/>
                <a:gd name="T11" fmla="*/ 0 h 3"/>
                <a:gd name="T12" fmla="*/ 2 w 11"/>
                <a:gd name="T13" fmla="*/ 0 h 3"/>
                <a:gd name="T14" fmla="*/ 2 w 11"/>
                <a:gd name="T15" fmla="*/ 3 h 3"/>
                <a:gd name="T16" fmla="*/ 0 w 11"/>
                <a:gd name="T17" fmla="*/ 3 h 3"/>
                <a:gd name="T18" fmla="*/ 5 w 11"/>
                <a:gd name="T19" fmla="*/ 3 h 3"/>
                <a:gd name="T20" fmla="*/ 8 w 11"/>
                <a:gd name="T21" fmla="*/ 3 h 3"/>
                <a:gd name="T22" fmla="*/ 11 w 11"/>
                <a:gd name="T2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3">
                  <a:moveTo>
                    <a:pt x="11" y="3"/>
                  </a:moveTo>
                  <a:lnTo>
                    <a:pt x="11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5" y="3"/>
                  </a:lnTo>
                  <a:lnTo>
                    <a:pt x="8" y="3"/>
                  </a:lnTo>
                  <a:lnTo>
                    <a:pt x="11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62" name="Freeform 2779">
              <a:extLst>
                <a:ext uri="{FF2B5EF4-FFF2-40B4-BE49-F238E27FC236}">
                  <a16:creationId xmlns:a16="http://schemas.microsoft.com/office/drawing/2014/main" id="{C559EB07-9DBB-C58F-BE75-A1BD768BC70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33631" y="776037"/>
              <a:ext cx="4150" cy="6224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3 h 3"/>
                <a:gd name="T4" fmla="*/ 0 w 2"/>
                <a:gd name="T5" fmla="*/ 0 h 3"/>
                <a:gd name="T6" fmla="*/ 2 w 2"/>
                <a:gd name="T7" fmla="*/ 0 h 3"/>
                <a:gd name="T8" fmla="*/ 2 w 2"/>
                <a:gd name="T9" fmla="*/ 0 h 3"/>
                <a:gd name="T10" fmla="*/ 2 w 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63" name="Freeform 2780">
              <a:extLst>
                <a:ext uri="{FF2B5EF4-FFF2-40B4-BE49-F238E27FC236}">
                  <a16:creationId xmlns:a16="http://schemas.microsoft.com/office/drawing/2014/main" id="{22B8CA72-4198-E4C3-4F1D-55D1238773E5}"/>
                </a:ext>
              </a:extLst>
            </p:cNvPr>
            <p:cNvSpPr>
              <a:spLocks/>
            </p:cNvSpPr>
            <p:nvPr/>
          </p:nvSpPr>
          <p:spPr bwMode="gray">
            <a:xfrm>
              <a:off x="4308732" y="782262"/>
              <a:ext cx="18674" cy="12449"/>
            </a:xfrm>
            <a:custGeom>
              <a:avLst/>
              <a:gdLst>
                <a:gd name="T0" fmla="*/ 9 w 9"/>
                <a:gd name="T1" fmla="*/ 3 h 6"/>
                <a:gd name="T2" fmla="*/ 9 w 9"/>
                <a:gd name="T3" fmla="*/ 0 h 6"/>
                <a:gd name="T4" fmla="*/ 6 w 9"/>
                <a:gd name="T5" fmla="*/ 3 h 6"/>
                <a:gd name="T6" fmla="*/ 3 w 9"/>
                <a:gd name="T7" fmla="*/ 3 h 6"/>
                <a:gd name="T8" fmla="*/ 0 w 9"/>
                <a:gd name="T9" fmla="*/ 3 h 6"/>
                <a:gd name="T10" fmla="*/ 3 w 9"/>
                <a:gd name="T11" fmla="*/ 6 h 6"/>
                <a:gd name="T12" fmla="*/ 9 w 9"/>
                <a:gd name="T13" fmla="*/ 6 h 6"/>
                <a:gd name="T14" fmla="*/ 9 w 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6">
                  <a:moveTo>
                    <a:pt x="9" y="3"/>
                  </a:moveTo>
                  <a:lnTo>
                    <a:pt x="9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6"/>
                  </a:lnTo>
                  <a:lnTo>
                    <a:pt x="9" y="6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64" name="Freeform 2781">
              <a:extLst>
                <a:ext uri="{FF2B5EF4-FFF2-40B4-BE49-F238E27FC236}">
                  <a16:creationId xmlns:a16="http://schemas.microsoft.com/office/drawing/2014/main" id="{7AD6C158-1976-694C-D97F-078EF8E03259}"/>
                </a:ext>
              </a:extLst>
            </p:cNvPr>
            <p:cNvSpPr>
              <a:spLocks/>
            </p:cNvSpPr>
            <p:nvPr/>
          </p:nvSpPr>
          <p:spPr bwMode="gray">
            <a:xfrm>
              <a:off x="4298357" y="794711"/>
              <a:ext cx="16599" cy="4149"/>
            </a:xfrm>
            <a:custGeom>
              <a:avLst/>
              <a:gdLst>
                <a:gd name="T0" fmla="*/ 8 w 8"/>
                <a:gd name="T1" fmla="*/ 2 h 2"/>
                <a:gd name="T2" fmla="*/ 5 w 8"/>
                <a:gd name="T3" fmla="*/ 2 h 2"/>
                <a:gd name="T4" fmla="*/ 0 w 8"/>
                <a:gd name="T5" fmla="*/ 0 h 2"/>
                <a:gd name="T6" fmla="*/ 2 w 8"/>
                <a:gd name="T7" fmla="*/ 0 h 2"/>
                <a:gd name="T8" fmla="*/ 5 w 8"/>
                <a:gd name="T9" fmla="*/ 0 h 2"/>
                <a:gd name="T10" fmla="*/ 5 w 8"/>
                <a:gd name="T11" fmla="*/ 2 h 2"/>
                <a:gd name="T12" fmla="*/ 8 w 8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">
                  <a:moveTo>
                    <a:pt x="8" y="2"/>
                  </a:moveTo>
                  <a:lnTo>
                    <a:pt x="5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65" name="Freeform 2782">
              <a:extLst>
                <a:ext uri="{FF2B5EF4-FFF2-40B4-BE49-F238E27FC236}">
                  <a16:creationId xmlns:a16="http://schemas.microsoft.com/office/drawing/2014/main" id="{570B9C02-7B91-D087-5AD2-08DEBD47DB46}"/>
                </a:ext>
              </a:extLst>
            </p:cNvPr>
            <p:cNvSpPr>
              <a:spLocks/>
            </p:cNvSpPr>
            <p:nvPr/>
          </p:nvSpPr>
          <p:spPr bwMode="gray">
            <a:xfrm>
              <a:off x="4292132" y="769813"/>
              <a:ext cx="35274" cy="18673"/>
            </a:xfrm>
            <a:custGeom>
              <a:avLst/>
              <a:gdLst>
                <a:gd name="T0" fmla="*/ 17 w 17"/>
                <a:gd name="T1" fmla="*/ 3 h 9"/>
                <a:gd name="T2" fmla="*/ 17 w 17"/>
                <a:gd name="T3" fmla="*/ 0 h 9"/>
                <a:gd name="T4" fmla="*/ 14 w 17"/>
                <a:gd name="T5" fmla="*/ 0 h 9"/>
                <a:gd name="T6" fmla="*/ 14 w 17"/>
                <a:gd name="T7" fmla="*/ 3 h 9"/>
                <a:gd name="T8" fmla="*/ 11 w 17"/>
                <a:gd name="T9" fmla="*/ 0 h 9"/>
                <a:gd name="T10" fmla="*/ 8 w 17"/>
                <a:gd name="T11" fmla="*/ 3 h 9"/>
                <a:gd name="T12" fmla="*/ 5 w 17"/>
                <a:gd name="T13" fmla="*/ 6 h 9"/>
                <a:gd name="T14" fmla="*/ 5 w 17"/>
                <a:gd name="T15" fmla="*/ 3 h 9"/>
                <a:gd name="T16" fmla="*/ 3 w 17"/>
                <a:gd name="T17" fmla="*/ 3 h 9"/>
                <a:gd name="T18" fmla="*/ 3 w 17"/>
                <a:gd name="T19" fmla="*/ 6 h 9"/>
                <a:gd name="T20" fmla="*/ 0 w 17"/>
                <a:gd name="T21" fmla="*/ 6 h 9"/>
                <a:gd name="T22" fmla="*/ 0 w 17"/>
                <a:gd name="T23" fmla="*/ 9 h 9"/>
                <a:gd name="T24" fmla="*/ 3 w 17"/>
                <a:gd name="T25" fmla="*/ 9 h 9"/>
                <a:gd name="T26" fmla="*/ 3 w 17"/>
                <a:gd name="T27" fmla="*/ 6 h 9"/>
                <a:gd name="T28" fmla="*/ 5 w 17"/>
                <a:gd name="T29" fmla="*/ 9 h 9"/>
                <a:gd name="T30" fmla="*/ 5 w 17"/>
                <a:gd name="T31" fmla="*/ 6 h 9"/>
                <a:gd name="T32" fmla="*/ 11 w 17"/>
                <a:gd name="T33" fmla="*/ 6 h 9"/>
                <a:gd name="T34" fmla="*/ 11 w 17"/>
                <a:gd name="T35" fmla="*/ 3 h 9"/>
                <a:gd name="T36" fmla="*/ 14 w 17"/>
                <a:gd name="T37" fmla="*/ 3 h 9"/>
                <a:gd name="T38" fmla="*/ 17 w 17"/>
                <a:gd name="T3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9">
                  <a:moveTo>
                    <a:pt x="17" y="3"/>
                  </a:moveTo>
                  <a:lnTo>
                    <a:pt x="17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1" y="0"/>
                  </a:lnTo>
                  <a:lnTo>
                    <a:pt x="8" y="3"/>
                  </a:lnTo>
                  <a:lnTo>
                    <a:pt x="5" y="6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9"/>
                  </a:lnTo>
                  <a:lnTo>
                    <a:pt x="3" y="9"/>
                  </a:lnTo>
                  <a:lnTo>
                    <a:pt x="3" y="6"/>
                  </a:lnTo>
                  <a:lnTo>
                    <a:pt x="5" y="9"/>
                  </a:lnTo>
                  <a:lnTo>
                    <a:pt x="5" y="6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7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66" name="Freeform 2783">
              <a:extLst>
                <a:ext uri="{FF2B5EF4-FFF2-40B4-BE49-F238E27FC236}">
                  <a16:creationId xmlns:a16="http://schemas.microsoft.com/office/drawing/2014/main" id="{3FC0E86E-6879-5CB4-9207-D7C876FFC2B0}"/>
                </a:ext>
              </a:extLst>
            </p:cNvPr>
            <p:cNvSpPr>
              <a:spLocks/>
            </p:cNvSpPr>
            <p:nvPr/>
          </p:nvSpPr>
          <p:spPr bwMode="gray">
            <a:xfrm>
              <a:off x="4244408" y="798860"/>
              <a:ext cx="12450" cy="12449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6 h 6"/>
                <a:gd name="T4" fmla="*/ 0 w 6"/>
                <a:gd name="T5" fmla="*/ 3 h 6"/>
                <a:gd name="T6" fmla="*/ 0 w 6"/>
                <a:gd name="T7" fmla="*/ 0 h 6"/>
                <a:gd name="T8" fmla="*/ 3 w 6"/>
                <a:gd name="T9" fmla="*/ 0 h 6"/>
                <a:gd name="T10" fmla="*/ 6 w 6"/>
                <a:gd name="T11" fmla="*/ 0 h 6"/>
                <a:gd name="T12" fmla="*/ 3 w 6"/>
                <a:gd name="T13" fmla="*/ 3 h 6"/>
                <a:gd name="T14" fmla="*/ 6 w 6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lnTo>
                    <a:pt x="3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67" name="Freeform 2784">
              <a:extLst>
                <a:ext uri="{FF2B5EF4-FFF2-40B4-BE49-F238E27FC236}">
                  <a16:creationId xmlns:a16="http://schemas.microsoft.com/office/drawing/2014/main" id="{8E77274B-8A69-B38A-F36E-270527A68CF1}"/>
                </a:ext>
              </a:extLst>
            </p:cNvPr>
            <p:cNvSpPr>
              <a:spLocks/>
            </p:cNvSpPr>
            <p:nvPr/>
          </p:nvSpPr>
          <p:spPr bwMode="gray">
            <a:xfrm>
              <a:off x="4221584" y="811309"/>
              <a:ext cx="4150" cy="6224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3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3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68" name="Freeform 2785">
              <a:extLst>
                <a:ext uri="{FF2B5EF4-FFF2-40B4-BE49-F238E27FC236}">
                  <a16:creationId xmlns:a16="http://schemas.microsoft.com/office/drawing/2014/main" id="{2E7F7E19-7A02-ACA7-1587-8F77288348E3}"/>
                </a:ext>
              </a:extLst>
            </p:cNvPr>
            <p:cNvSpPr>
              <a:spLocks/>
            </p:cNvSpPr>
            <p:nvPr/>
          </p:nvSpPr>
          <p:spPr bwMode="gray">
            <a:xfrm>
              <a:off x="4221584" y="798860"/>
              <a:ext cx="10375" cy="12449"/>
            </a:xfrm>
            <a:custGeom>
              <a:avLst/>
              <a:gdLst>
                <a:gd name="T0" fmla="*/ 5 w 5"/>
                <a:gd name="T1" fmla="*/ 3 h 6"/>
                <a:gd name="T2" fmla="*/ 5 w 5"/>
                <a:gd name="T3" fmla="*/ 0 h 6"/>
                <a:gd name="T4" fmla="*/ 2 w 5"/>
                <a:gd name="T5" fmla="*/ 0 h 6"/>
                <a:gd name="T6" fmla="*/ 0 w 5"/>
                <a:gd name="T7" fmla="*/ 0 h 6"/>
                <a:gd name="T8" fmla="*/ 0 w 5"/>
                <a:gd name="T9" fmla="*/ 3 h 6"/>
                <a:gd name="T10" fmla="*/ 2 w 5"/>
                <a:gd name="T11" fmla="*/ 3 h 6"/>
                <a:gd name="T12" fmla="*/ 2 w 5"/>
                <a:gd name="T13" fmla="*/ 6 h 6"/>
                <a:gd name="T14" fmla="*/ 2 w 5"/>
                <a:gd name="T15" fmla="*/ 3 h 6"/>
                <a:gd name="T16" fmla="*/ 5 w 5"/>
                <a:gd name="T1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6">
                  <a:moveTo>
                    <a:pt x="5" y="3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69" name="Freeform 2786">
              <a:extLst>
                <a:ext uri="{FF2B5EF4-FFF2-40B4-BE49-F238E27FC236}">
                  <a16:creationId xmlns:a16="http://schemas.microsoft.com/office/drawing/2014/main" id="{FD344CDC-DB64-4A91-642A-1738103214F5}"/>
                </a:ext>
              </a:extLst>
            </p:cNvPr>
            <p:cNvSpPr>
              <a:spLocks/>
            </p:cNvSpPr>
            <p:nvPr/>
          </p:nvSpPr>
          <p:spPr bwMode="gray">
            <a:xfrm>
              <a:off x="4196684" y="805084"/>
              <a:ext cx="24899" cy="12449"/>
            </a:xfrm>
            <a:custGeom>
              <a:avLst/>
              <a:gdLst>
                <a:gd name="T0" fmla="*/ 12 w 12"/>
                <a:gd name="T1" fmla="*/ 3 h 6"/>
                <a:gd name="T2" fmla="*/ 9 w 12"/>
                <a:gd name="T3" fmla="*/ 3 h 6"/>
                <a:gd name="T4" fmla="*/ 9 w 12"/>
                <a:gd name="T5" fmla="*/ 0 h 6"/>
                <a:gd name="T6" fmla="*/ 12 w 12"/>
                <a:gd name="T7" fmla="*/ 0 h 6"/>
                <a:gd name="T8" fmla="*/ 9 w 12"/>
                <a:gd name="T9" fmla="*/ 0 h 6"/>
                <a:gd name="T10" fmla="*/ 9 w 12"/>
                <a:gd name="T11" fmla="*/ 3 h 6"/>
                <a:gd name="T12" fmla="*/ 6 w 12"/>
                <a:gd name="T13" fmla="*/ 3 h 6"/>
                <a:gd name="T14" fmla="*/ 9 w 12"/>
                <a:gd name="T15" fmla="*/ 0 h 6"/>
                <a:gd name="T16" fmla="*/ 3 w 12"/>
                <a:gd name="T17" fmla="*/ 0 h 6"/>
                <a:gd name="T18" fmla="*/ 0 w 12"/>
                <a:gd name="T19" fmla="*/ 0 h 6"/>
                <a:gd name="T20" fmla="*/ 0 w 12"/>
                <a:gd name="T21" fmla="*/ 3 h 6"/>
                <a:gd name="T22" fmla="*/ 3 w 12"/>
                <a:gd name="T23" fmla="*/ 3 h 6"/>
                <a:gd name="T24" fmla="*/ 6 w 12"/>
                <a:gd name="T25" fmla="*/ 6 h 6"/>
                <a:gd name="T26" fmla="*/ 9 w 12"/>
                <a:gd name="T27" fmla="*/ 6 h 6"/>
                <a:gd name="T28" fmla="*/ 12 w 12"/>
                <a:gd name="T2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6">
                  <a:moveTo>
                    <a:pt x="12" y="3"/>
                  </a:moveTo>
                  <a:lnTo>
                    <a:pt x="9" y="3"/>
                  </a:lnTo>
                  <a:lnTo>
                    <a:pt x="9" y="0"/>
                  </a:lnTo>
                  <a:lnTo>
                    <a:pt x="12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6" y="3"/>
                  </a:lnTo>
                  <a:lnTo>
                    <a:pt x="9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6"/>
                  </a:lnTo>
                  <a:lnTo>
                    <a:pt x="9" y="6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70" name="Freeform 2787">
              <a:extLst>
                <a:ext uri="{FF2B5EF4-FFF2-40B4-BE49-F238E27FC236}">
                  <a16:creationId xmlns:a16="http://schemas.microsoft.com/office/drawing/2014/main" id="{81C89E8B-0B2F-3C8C-089F-3D0876C48ED9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2910" y="798860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71" name="Freeform 2788">
              <a:extLst>
                <a:ext uri="{FF2B5EF4-FFF2-40B4-BE49-F238E27FC236}">
                  <a16:creationId xmlns:a16="http://schemas.microsoft.com/office/drawing/2014/main" id="{0AC05788-F1E8-B9AE-535D-1FEE7C89DA32}"/>
                </a:ext>
              </a:extLst>
            </p:cNvPr>
            <p:cNvSpPr>
              <a:spLocks/>
            </p:cNvSpPr>
            <p:nvPr/>
          </p:nvSpPr>
          <p:spPr bwMode="gray">
            <a:xfrm>
              <a:off x="4144811" y="829982"/>
              <a:ext cx="35274" cy="29047"/>
            </a:xfrm>
            <a:custGeom>
              <a:avLst/>
              <a:gdLst>
                <a:gd name="T0" fmla="*/ 17 w 17"/>
                <a:gd name="T1" fmla="*/ 11 h 14"/>
                <a:gd name="T2" fmla="*/ 11 w 17"/>
                <a:gd name="T3" fmla="*/ 11 h 14"/>
                <a:gd name="T4" fmla="*/ 11 w 17"/>
                <a:gd name="T5" fmla="*/ 8 h 14"/>
                <a:gd name="T6" fmla="*/ 8 w 17"/>
                <a:gd name="T7" fmla="*/ 11 h 14"/>
                <a:gd name="T8" fmla="*/ 5 w 17"/>
                <a:gd name="T9" fmla="*/ 11 h 14"/>
                <a:gd name="T10" fmla="*/ 3 w 17"/>
                <a:gd name="T11" fmla="*/ 14 h 14"/>
                <a:gd name="T12" fmla="*/ 0 w 17"/>
                <a:gd name="T13" fmla="*/ 11 h 14"/>
                <a:gd name="T14" fmla="*/ 3 w 17"/>
                <a:gd name="T15" fmla="*/ 11 h 14"/>
                <a:gd name="T16" fmla="*/ 5 w 17"/>
                <a:gd name="T17" fmla="*/ 11 h 14"/>
                <a:gd name="T18" fmla="*/ 5 w 17"/>
                <a:gd name="T19" fmla="*/ 8 h 14"/>
                <a:gd name="T20" fmla="*/ 3 w 17"/>
                <a:gd name="T21" fmla="*/ 8 h 14"/>
                <a:gd name="T22" fmla="*/ 5 w 17"/>
                <a:gd name="T23" fmla="*/ 8 h 14"/>
                <a:gd name="T24" fmla="*/ 3 w 17"/>
                <a:gd name="T25" fmla="*/ 5 h 14"/>
                <a:gd name="T26" fmla="*/ 8 w 17"/>
                <a:gd name="T27" fmla="*/ 5 h 14"/>
                <a:gd name="T28" fmla="*/ 11 w 17"/>
                <a:gd name="T29" fmla="*/ 5 h 14"/>
                <a:gd name="T30" fmla="*/ 5 w 17"/>
                <a:gd name="T31" fmla="*/ 2 h 14"/>
                <a:gd name="T32" fmla="*/ 8 w 17"/>
                <a:gd name="T33" fmla="*/ 2 h 14"/>
                <a:gd name="T34" fmla="*/ 11 w 17"/>
                <a:gd name="T35" fmla="*/ 2 h 14"/>
                <a:gd name="T36" fmla="*/ 8 w 17"/>
                <a:gd name="T37" fmla="*/ 0 h 14"/>
                <a:gd name="T38" fmla="*/ 11 w 17"/>
                <a:gd name="T39" fmla="*/ 0 h 14"/>
                <a:gd name="T40" fmla="*/ 11 w 17"/>
                <a:gd name="T41" fmla="*/ 2 h 14"/>
                <a:gd name="T42" fmla="*/ 14 w 17"/>
                <a:gd name="T43" fmla="*/ 0 h 14"/>
                <a:gd name="T44" fmla="*/ 14 w 17"/>
                <a:gd name="T45" fmla="*/ 2 h 14"/>
                <a:gd name="T46" fmla="*/ 17 w 17"/>
                <a:gd name="T47" fmla="*/ 2 h 14"/>
                <a:gd name="T48" fmla="*/ 17 w 17"/>
                <a:gd name="T49" fmla="*/ 5 h 14"/>
                <a:gd name="T50" fmla="*/ 14 w 17"/>
                <a:gd name="T51" fmla="*/ 5 h 14"/>
                <a:gd name="T52" fmla="*/ 14 w 17"/>
                <a:gd name="T53" fmla="*/ 8 h 14"/>
                <a:gd name="T54" fmla="*/ 17 w 17"/>
                <a:gd name="T55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" h="14">
                  <a:moveTo>
                    <a:pt x="17" y="11"/>
                  </a:moveTo>
                  <a:lnTo>
                    <a:pt x="11" y="11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5" y="11"/>
                  </a:lnTo>
                  <a:lnTo>
                    <a:pt x="3" y="14"/>
                  </a:lnTo>
                  <a:lnTo>
                    <a:pt x="0" y="11"/>
                  </a:lnTo>
                  <a:lnTo>
                    <a:pt x="3" y="11"/>
                  </a:lnTo>
                  <a:lnTo>
                    <a:pt x="5" y="11"/>
                  </a:lnTo>
                  <a:lnTo>
                    <a:pt x="5" y="8"/>
                  </a:lnTo>
                  <a:lnTo>
                    <a:pt x="3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8" y="5"/>
                  </a:lnTo>
                  <a:lnTo>
                    <a:pt x="11" y="5"/>
                  </a:lnTo>
                  <a:lnTo>
                    <a:pt x="5" y="2"/>
                  </a:lnTo>
                  <a:lnTo>
                    <a:pt x="8" y="2"/>
                  </a:lnTo>
                  <a:lnTo>
                    <a:pt x="11" y="2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7" y="1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72" name="Freeform 2789">
              <a:extLst>
                <a:ext uri="{FF2B5EF4-FFF2-40B4-BE49-F238E27FC236}">
                  <a16:creationId xmlns:a16="http://schemas.microsoft.com/office/drawing/2014/main" id="{98D2BDB0-E673-42D5-4C39-E4C9E55BA49D}"/>
                </a:ext>
              </a:extLst>
            </p:cNvPr>
            <p:cNvSpPr>
              <a:spLocks/>
            </p:cNvSpPr>
            <p:nvPr/>
          </p:nvSpPr>
          <p:spPr bwMode="gray">
            <a:xfrm>
              <a:off x="4180085" y="817533"/>
              <a:ext cx="29049" cy="16598"/>
            </a:xfrm>
            <a:custGeom>
              <a:avLst/>
              <a:gdLst>
                <a:gd name="T0" fmla="*/ 8 w 14"/>
                <a:gd name="T1" fmla="*/ 0 h 8"/>
                <a:gd name="T2" fmla="*/ 8 w 14"/>
                <a:gd name="T3" fmla="*/ 3 h 8"/>
                <a:gd name="T4" fmla="*/ 5 w 14"/>
                <a:gd name="T5" fmla="*/ 3 h 8"/>
                <a:gd name="T6" fmla="*/ 3 w 14"/>
                <a:gd name="T7" fmla="*/ 3 h 8"/>
                <a:gd name="T8" fmla="*/ 3 w 14"/>
                <a:gd name="T9" fmla="*/ 6 h 8"/>
                <a:gd name="T10" fmla="*/ 0 w 14"/>
                <a:gd name="T11" fmla="*/ 6 h 8"/>
                <a:gd name="T12" fmla="*/ 3 w 14"/>
                <a:gd name="T13" fmla="*/ 6 h 8"/>
                <a:gd name="T14" fmla="*/ 5 w 14"/>
                <a:gd name="T15" fmla="*/ 8 h 8"/>
                <a:gd name="T16" fmla="*/ 11 w 14"/>
                <a:gd name="T17" fmla="*/ 6 h 8"/>
                <a:gd name="T18" fmla="*/ 11 w 14"/>
                <a:gd name="T19" fmla="*/ 3 h 8"/>
                <a:gd name="T20" fmla="*/ 14 w 14"/>
                <a:gd name="T21" fmla="*/ 3 h 8"/>
                <a:gd name="T22" fmla="*/ 8 w 14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8">
                  <a:moveTo>
                    <a:pt x="8" y="0"/>
                  </a:moveTo>
                  <a:lnTo>
                    <a:pt x="8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5" y="8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73" name="Freeform 2790">
              <a:extLst>
                <a:ext uri="{FF2B5EF4-FFF2-40B4-BE49-F238E27FC236}">
                  <a16:creationId xmlns:a16="http://schemas.microsoft.com/office/drawing/2014/main" id="{D2D7D4BD-C27B-1C21-DDB4-CCF12708EAD4}"/>
                </a:ext>
              </a:extLst>
            </p:cNvPr>
            <p:cNvSpPr>
              <a:spLocks/>
            </p:cNvSpPr>
            <p:nvPr/>
          </p:nvSpPr>
          <p:spPr bwMode="gray">
            <a:xfrm>
              <a:off x="4126137" y="888076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74" name="Freeform 2791">
              <a:extLst>
                <a:ext uri="{FF2B5EF4-FFF2-40B4-BE49-F238E27FC236}">
                  <a16:creationId xmlns:a16="http://schemas.microsoft.com/office/drawing/2014/main" id="{C7C613B7-2EAD-4EB2-7F03-0A8C7AA4DE6E}"/>
                </a:ext>
              </a:extLst>
            </p:cNvPr>
            <p:cNvSpPr>
              <a:spLocks/>
            </p:cNvSpPr>
            <p:nvPr/>
          </p:nvSpPr>
          <p:spPr bwMode="gray">
            <a:xfrm>
              <a:off x="4109538" y="900525"/>
              <a:ext cx="4150" cy="6224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3 h 3"/>
                <a:gd name="T4" fmla="*/ 0 w 2"/>
                <a:gd name="T5" fmla="*/ 3 h 3"/>
                <a:gd name="T6" fmla="*/ 0 w 2"/>
                <a:gd name="T7" fmla="*/ 0 h 3"/>
                <a:gd name="T8" fmla="*/ 0 w 2"/>
                <a:gd name="T9" fmla="*/ 0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75" name="Freeform 2792">
              <a:extLst>
                <a:ext uri="{FF2B5EF4-FFF2-40B4-BE49-F238E27FC236}">
                  <a16:creationId xmlns:a16="http://schemas.microsoft.com/office/drawing/2014/main" id="{77DB7660-06A5-368D-1FA5-A0E95FE2B43A}"/>
                </a:ext>
              </a:extLst>
            </p:cNvPr>
            <p:cNvSpPr>
              <a:spLocks/>
            </p:cNvSpPr>
            <p:nvPr/>
          </p:nvSpPr>
          <p:spPr bwMode="gray">
            <a:xfrm>
              <a:off x="4132361" y="859029"/>
              <a:ext cx="12450" cy="6224"/>
            </a:xfrm>
            <a:custGeom>
              <a:avLst/>
              <a:gdLst>
                <a:gd name="T0" fmla="*/ 3 w 6"/>
                <a:gd name="T1" fmla="*/ 3 h 3"/>
                <a:gd name="T2" fmla="*/ 0 w 6"/>
                <a:gd name="T3" fmla="*/ 0 h 3"/>
                <a:gd name="T4" fmla="*/ 3 w 6"/>
                <a:gd name="T5" fmla="*/ 0 h 3"/>
                <a:gd name="T6" fmla="*/ 6 w 6"/>
                <a:gd name="T7" fmla="*/ 0 h 3"/>
                <a:gd name="T8" fmla="*/ 3 w 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3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76" name="Freeform 2793">
              <a:extLst>
                <a:ext uri="{FF2B5EF4-FFF2-40B4-BE49-F238E27FC236}">
                  <a16:creationId xmlns:a16="http://schemas.microsoft.com/office/drawing/2014/main" id="{23840FBE-1C64-EA27-FB8A-2937C3188832}"/>
                </a:ext>
              </a:extLst>
            </p:cNvPr>
            <p:cNvSpPr>
              <a:spLocks/>
            </p:cNvSpPr>
            <p:nvPr/>
          </p:nvSpPr>
          <p:spPr bwMode="gray">
            <a:xfrm>
              <a:off x="4103312" y="859029"/>
              <a:ext cx="41499" cy="29047"/>
            </a:xfrm>
            <a:custGeom>
              <a:avLst/>
              <a:gdLst>
                <a:gd name="T0" fmla="*/ 17 w 20"/>
                <a:gd name="T1" fmla="*/ 3 h 14"/>
                <a:gd name="T2" fmla="*/ 14 w 20"/>
                <a:gd name="T3" fmla="*/ 3 h 14"/>
                <a:gd name="T4" fmla="*/ 14 w 20"/>
                <a:gd name="T5" fmla="*/ 5 h 14"/>
                <a:gd name="T6" fmla="*/ 11 w 20"/>
                <a:gd name="T7" fmla="*/ 5 h 14"/>
                <a:gd name="T8" fmla="*/ 11 w 20"/>
                <a:gd name="T9" fmla="*/ 8 h 14"/>
                <a:gd name="T10" fmla="*/ 8 w 20"/>
                <a:gd name="T11" fmla="*/ 8 h 14"/>
                <a:gd name="T12" fmla="*/ 11 w 20"/>
                <a:gd name="T13" fmla="*/ 5 h 14"/>
                <a:gd name="T14" fmla="*/ 8 w 20"/>
                <a:gd name="T15" fmla="*/ 5 h 14"/>
                <a:gd name="T16" fmla="*/ 11 w 20"/>
                <a:gd name="T17" fmla="*/ 3 h 14"/>
                <a:gd name="T18" fmla="*/ 8 w 20"/>
                <a:gd name="T19" fmla="*/ 0 h 14"/>
                <a:gd name="T20" fmla="*/ 5 w 20"/>
                <a:gd name="T21" fmla="*/ 5 h 14"/>
                <a:gd name="T22" fmla="*/ 5 w 20"/>
                <a:gd name="T23" fmla="*/ 8 h 14"/>
                <a:gd name="T24" fmla="*/ 3 w 20"/>
                <a:gd name="T25" fmla="*/ 11 h 14"/>
                <a:gd name="T26" fmla="*/ 0 w 20"/>
                <a:gd name="T27" fmla="*/ 11 h 14"/>
                <a:gd name="T28" fmla="*/ 3 w 20"/>
                <a:gd name="T29" fmla="*/ 11 h 14"/>
                <a:gd name="T30" fmla="*/ 3 w 20"/>
                <a:gd name="T31" fmla="*/ 14 h 14"/>
                <a:gd name="T32" fmla="*/ 3 w 20"/>
                <a:gd name="T33" fmla="*/ 11 h 14"/>
                <a:gd name="T34" fmla="*/ 5 w 20"/>
                <a:gd name="T35" fmla="*/ 11 h 14"/>
                <a:gd name="T36" fmla="*/ 5 w 20"/>
                <a:gd name="T37" fmla="*/ 14 h 14"/>
                <a:gd name="T38" fmla="*/ 8 w 20"/>
                <a:gd name="T39" fmla="*/ 11 h 14"/>
                <a:gd name="T40" fmla="*/ 11 w 20"/>
                <a:gd name="T41" fmla="*/ 11 h 14"/>
                <a:gd name="T42" fmla="*/ 14 w 20"/>
                <a:gd name="T43" fmla="*/ 11 h 14"/>
                <a:gd name="T44" fmla="*/ 11 w 20"/>
                <a:gd name="T45" fmla="*/ 11 h 14"/>
                <a:gd name="T46" fmla="*/ 14 w 20"/>
                <a:gd name="T47" fmla="*/ 8 h 14"/>
                <a:gd name="T48" fmla="*/ 17 w 20"/>
                <a:gd name="T49" fmla="*/ 8 h 14"/>
                <a:gd name="T50" fmla="*/ 17 w 20"/>
                <a:gd name="T51" fmla="*/ 5 h 14"/>
                <a:gd name="T52" fmla="*/ 20 w 20"/>
                <a:gd name="T53" fmla="*/ 5 h 14"/>
                <a:gd name="T54" fmla="*/ 20 w 20"/>
                <a:gd name="T55" fmla="*/ 3 h 14"/>
                <a:gd name="T56" fmla="*/ 17 w 20"/>
                <a:gd name="T5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" h="14">
                  <a:moveTo>
                    <a:pt x="17" y="3"/>
                  </a:moveTo>
                  <a:lnTo>
                    <a:pt x="14" y="3"/>
                  </a:lnTo>
                  <a:lnTo>
                    <a:pt x="14" y="5"/>
                  </a:lnTo>
                  <a:lnTo>
                    <a:pt x="11" y="5"/>
                  </a:lnTo>
                  <a:lnTo>
                    <a:pt x="11" y="8"/>
                  </a:lnTo>
                  <a:lnTo>
                    <a:pt x="8" y="8"/>
                  </a:lnTo>
                  <a:lnTo>
                    <a:pt x="11" y="5"/>
                  </a:lnTo>
                  <a:lnTo>
                    <a:pt x="8" y="5"/>
                  </a:lnTo>
                  <a:lnTo>
                    <a:pt x="11" y="3"/>
                  </a:lnTo>
                  <a:lnTo>
                    <a:pt x="8" y="0"/>
                  </a:lnTo>
                  <a:lnTo>
                    <a:pt x="5" y="5"/>
                  </a:lnTo>
                  <a:lnTo>
                    <a:pt x="5" y="8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3" y="11"/>
                  </a:lnTo>
                  <a:lnTo>
                    <a:pt x="3" y="14"/>
                  </a:lnTo>
                  <a:lnTo>
                    <a:pt x="3" y="11"/>
                  </a:lnTo>
                  <a:lnTo>
                    <a:pt x="5" y="11"/>
                  </a:lnTo>
                  <a:lnTo>
                    <a:pt x="5" y="14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14" y="8"/>
                  </a:lnTo>
                  <a:lnTo>
                    <a:pt x="17" y="8"/>
                  </a:lnTo>
                  <a:lnTo>
                    <a:pt x="17" y="5"/>
                  </a:lnTo>
                  <a:lnTo>
                    <a:pt x="20" y="5"/>
                  </a:lnTo>
                  <a:lnTo>
                    <a:pt x="20" y="3"/>
                  </a:lnTo>
                  <a:lnTo>
                    <a:pt x="17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77" name="Freeform 2794">
              <a:extLst>
                <a:ext uri="{FF2B5EF4-FFF2-40B4-BE49-F238E27FC236}">
                  <a16:creationId xmlns:a16="http://schemas.microsoft.com/office/drawing/2014/main" id="{38845EBB-1225-AC73-BF6E-3993D84EA3DF}"/>
                </a:ext>
              </a:extLst>
            </p:cNvPr>
            <p:cNvSpPr>
              <a:spLocks/>
            </p:cNvSpPr>
            <p:nvPr/>
          </p:nvSpPr>
          <p:spPr bwMode="gray">
            <a:xfrm>
              <a:off x="4109538" y="840356"/>
              <a:ext cx="22825" cy="24898"/>
            </a:xfrm>
            <a:custGeom>
              <a:avLst/>
              <a:gdLst>
                <a:gd name="T0" fmla="*/ 11 w 11"/>
                <a:gd name="T1" fmla="*/ 6 h 12"/>
                <a:gd name="T2" fmla="*/ 8 w 11"/>
                <a:gd name="T3" fmla="*/ 6 h 12"/>
                <a:gd name="T4" fmla="*/ 8 w 11"/>
                <a:gd name="T5" fmla="*/ 9 h 12"/>
                <a:gd name="T6" fmla="*/ 2 w 11"/>
                <a:gd name="T7" fmla="*/ 9 h 12"/>
                <a:gd name="T8" fmla="*/ 2 w 11"/>
                <a:gd name="T9" fmla="*/ 12 h 12"/>
                <a:gd name="T10" fmla="*/ 2 w 11"/>
                <a:gd name="T11" fmla="*/ 9 h 12"/>
                <a:gd name="T12" fmla="*/ 0 w 11"/>
                <a:gd name="T13" fmla="*/ 9 h 12"/>
                <a:gd name="T14" fmla="*/ 2 w 11"/>
                <a:gd name="T15" fmla="*/ 6 h 12"/>
                <a:gd name="T16" fmla="*/ 5 w 11"/>
                <a:gd name="T17" fmla="*/ 6 h 12"/>
                <a:gd name="T18" fmla="*/ 5 w 11"/>
                <a:gd name="T19" fmla="*/ 3 h 12"/>
                <a:gd name="T20" fmla="*/ 8 w 11"/>
                <a:gd name="T21" fmla="*/ 0 h 12"/>
                <a:gd name="T22" fmla="*/ 11 w 11"/>
                <a:gd name="T23" fmla="*/ 0 h 12"/>
                <a:gd name="T24" fmla="*/ 11 w 11"/>
                <a:gd name="T25" fmla="*/ 3 h 12"/>
                <a:gd name="T26" fmla="*/ 11 w 11"/>
                <a:gd name="T2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lnTo>
                    <a:pt x="8" y="6"/>
                  </a:lnTo>
                  <a:lnTo>
                    <a:pt x="8" y="9"/>
                  </a:lnTo>
                  <a:lnTo>
                    <a:pt x="2" y="9"/>
                  </a:lnTo>
                  <a:lnTo>
                    <a:pt x="2" y="12"/>
                  </a:lnTo>
                  <a:lnTo>
                    <a:pt x="2" y="9"/>
                  </a:lnTo>
                  <a:lnTo>
                    <a:pt x="0" y="9"/>
                  </a:lnTo>
                  <a:lnTo>
                    <a:pt x="2" y="6"/>
                  </a:lnTo>
                  <a:lnTo>
                    <a:pt x="5" y="6"/>
                  </a:lnTo>
                  <a:lnTo>
                    <a:pt x="5" y="3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78" name="Freeform 2795">
              <a:extLst>
                <a:ext uri="{FF2B5EF4-FFF2-40B4-BE49-F238E27FC236}">
                  <a16:creationId xmlns:a16="http://schemas.microsoft.com/office/drawing/2014/main" id="{AAB10E9A-A0FE-EC8B-A0E9-B4A7FE34CBCC}"/>
                </a:ext>
              </a:extLst>
            </p:cNvPr>
            <p:cNvSpPr>
              <a:spLocks/>
            </p:cNvSpPr>
            <p:nvPr/>
          </p:nvSpPr>
          <p:spPr bwMode="gray">
            <a:xfrm>
              <a:off x="4084638" y="859029"/>
              <a:ext cx="29049" cy="16598"/>
            </a:xfrm>
            <a:custGeom>
              <a:avLst/>
              <a:gdLst>
                <a:gd name="T0" fmla="*/ 9 w 14"/>
                <a:gd name="T1" fmla="*/ 5 h 8"/>
                <a:gd name="T2" fmla="*/ 3 w 14"/>
                <a:gd name="T3" fmla="*/ 8 h 8"/>
                <a:gd name="T4" fmla="*/ 3 w 14"/>
                <a:gd name="T5" fmla="*/ 5 h 8"/>
                <a:gd name="T6" fmla="*/ 0 w 14"/>
                <a:gd name="T7" fmla="*/ 8 h 8"/>
                <a:gd name="T8" fmla="*/ 3 w 14"/>
                <a:gd name="T9" fmla="*/ 5 h 8"/>
                <a:gd name="T10" fmla="*/ 0 w 14"/>
                <a:gd name="T11" fmla="*/ 5 h 8"/>
                <a:gd name="T12" fmla="*/ 3 w 14"/>
                <a:gd name="T13" fmla="*/ 5 h 8"/>
                <a:gd name="T14" fmla="*/ 6 w 14"/>
                <a:gd name="T15" fmla="*/ 5 h 8"/>
                <a:gd name="T16" fmla="*/ 6 w 14"/>
                <a:gd name="T17" fmla="*/ 3 h 8"/>
                <a:gd name="T18" fmla="*/ 9 w 14"/>
                <a:gd name="T19" fmla="*/ 3 h 8"/>
                <a:gd name="T20" fmla="*/ 9 w 14"/>
                <a:gd name="T21" fmla="*/ 0 h 8"/>
                <a:gd name="T22" fmla="*/ 12 w 14"/>
                <a:gd name="T23" fmla="*/ 3 h 8"/>
                <a:gd name="T24" fmla="*/ 9 w 14"/>
                <a:gd name="T25" fmla="*/ 3 h 8"/>
                <a:gd name="T26" fmla="*/ 12 w 14"/>
                <a:gd name="T27" fmla="*/ 5 h 8"/>
                <a:gd name="T28" fmla="*/ 12 w 14"/>
                <a:gd name="T29" fmla="*/ 5 h 8"/>
                <a:gd name="T30" fmla="*/ 14 w 14"/>
                <a:gd name="T31" fmla="*/ 5 h 8"/>
                <a:gd name="T32" fmla="*/ 12 w 14"/>
                <a:gd name="T33" fmla="*/ 8 h 8"/>
                <a:gd name="T34" fmla="*/ 9 w 14"/>
                <a:gd name="T35" fmla="*/ 8 h 8"/>
                <a:gd name="T36" fmla="*/ 6 w 14"/>
                <a:gd name="T37" fmla="*/ 8 h 8"/>
                <a:gd name="T38" fmla="*/ 3 w 14"/>
                <a:gd name="T39" fmla="*/ 8 h 8"/>
                <a:gd name="T40" fmla="*/ 9 w 14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" h="8">
                  <a:moveTo>
                    <a:pt x="9" y="5"/>
                  </a:moveTo>
                  <a:lnTo>
                    <a:pt x="3" y="8"/>
                  </a:lnTo>
                  <a:lnTo>
                    <a:pt x="3" y="5"/>
                  </a:lnTo>
                  <a:lnTo>
                    <a:pt x="0" y="8"/>
                  </a:lnTo>
                  <a:lnTo>
                    <a:pt x="3" y="5"/>
                  </a:lnTo>
                  <a:lnTo>
                    <a:pt x="0" y="5"/>
                  </a:lnTo>
                  <a:lnTo>
                    <a:pt x="3" y="5"/>
                  </a:lnTo>
                  <a:lnTo>
                    <a:pt x="6" y="5"/>
                  </a:lnTo>
                  <a:lnTo>
                    <a:pt x="6" y="3"/>
                  </a:lnTo>
                  <a:lnTo>
                    <a:pt x="9" y="3"/>
                  </a:lnTo>
                  <a:lnTo>
                    <a:pt x="9" y="0"/>
                  </a:lnTo>
                  <a:lnTo>
                    <a:pt x="12" y="3"/>
                  </a:lnTo>
                  <a:lnTo>
                    <a:pt x="9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2" y="8"/>
                  </a:lnTo>
                  <a:lnTo>
                    <a:pt x="9" y="8"/>
                  </a:lnTo>
                  <a:lnTo>
                    <a:pt x="6" y="8"/>
                  </a:lnTo>
                  <a:lnTo>
                    <a:pt x="3" y="8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79" name="Rectangle 2796">
              <a:extLst>
                <a:ext uri="{FF2B5EF4-FFF2-40B4-BE49-F238E27FC236}">
                  <a16:creationId xmlns:a16="http://schemas.microsoft.com/office/drawing/2014/main" id="{AF4DD862-ED7E-5450-E60B-D95BF0F43B6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090862" y="875628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80" name="Freeform 2797">
              <a:extLst>
                <a:ext uri="{FF2B5EF4-FFF2-40B4-BE49-F238E27FC236}">
                  <a16:creationId xmlns:a16="http://schemas.microsoft.com/office/drawing/2014/main" id="{679F573E-5286-1D5B-4830-211F8BDA58A6}"/>
                </a:ext>
              </a:extLst>
            </p:cNvPr>
            <p:cNvSpPr>
              <a:spLocks/>
            </p:cNvSpPr>
            <p:nvPr/>
          </p:nvSpPr>
          <p:spPr bwMode="gray">
            <a:xfrm>
              <a:off x="4084638" y="881852"/>
              <a:ext cx="18674" cy="12449"/>
            </a:xfrm>
            <a:custGeom>
              <a:avLst/>
              <a:gdLst>
                <a:gd name="T0" fmla="*/ 9 w 9"/>
                <a:gd name="T1" fmla="*/ 0 h 6"/>
                <a:gd name="T2" fmla="*/ 9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6 w 9"/>
                <a:gd name="T11" fmla="*/ 3 h 6"/>
                <a:gd name="T12" fmla="*/ 3 w 9"/>
                <a:gd name="T13" fmla="*/ 3 h 6"/>
                <a:gd name="T14" fmla="*/ 0 w 9"/>
                <a:gd name="T15" fmla="*/ 6 h 6"/>
                <a:gd name="T16" fmla="*/ 0 w 9"/>
                <a:gd name="T17" fmla="*/ 3 h 6"/>
                <a:gd name="T18" fmla="*/ 3 w 9"/>
                <a:gd name="T19" fmla="*/ 3 h 6"/>
                <a:gd name="T20" fmla="*/ 6 w 9"/>
                <a:gd name="T21" fmla="*/ 0 h 6"/>
                <a:gd name="T22" fmla="*/ 6 w 9"/>
                <a:gd name="T23" fmla="*/ 0 h 6"/>
                <a:gd name="T24" fmla="*/ 9 w 9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6">
                  <a:moveTo>
                    <a:pt x="9" y="0"/>
                  </a:moveTo>
                  <a:lnTo>
                    <a:pt x="9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81" name="Rectangle 2798">
              <a:extLst>
                <a:ext uri="{FF2B5EF4-FFF2-40B4-BE49-F238E27FC236}">
                  <a16:creationId xmlns:a16="http://schemas.microsoft.com/office/drawing/2014/main" id="{2E7004F4-F8D3-842D-1CE2-90A21D29D0E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074263" y="888076"/>
              <a:ext cx="4150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82" name="Freeform 2799">
              <a:extLst>
                <a:ext uri="{FF2B5EF4-FFF2-40B4-BE49-F238E27FC236}">
                  <a16:creationId xmlns:a16="http://schemas.microsoft.com/office/drawing/2014/main" id="{15219E3E-78EF-FEFF-65A2-68FBD6813F54}"/>
                </a:ext>
              </a:extLst>
            </p:cNvPr>
            <p:cNvSpPr>
              <a:spLocks/>
            </p:cNvSpPr>
            <p:nvPr/>
          </p:nvSpPr>
          <p:spPr bwMode="gray">
            <a:xfrm>
              <a:off x="4061814" y="894300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3 w 6"/>
                <a:gd name="T3" fmla="*/ 0 h 3"/>
                <a:gd name="T4" fmla="*/ 0 w 6"/>
                <a:gd name="T5" fmla="*/ 0 h 3"/>
                <a:gd name="T6" fmla="*/ 0 w 6"/>
                <a:gd name="T7" fmla="*/ 3 h 3"/>
                <a:gd name="T8" fmla="*/ 3 w 6"/>
                <a:gd name="T9" fmla="*/ 3 h 3"/>
                <a:gd name="T10" fmla="*/ 6 w 6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83" name="Rectangle 2800">
              <a:extLst>
                <a:ext uri="{FF2B5EF4-FFF2-40B4-BE49-F238E27FC236}">
                  <a16:creationId xmlns:a16="http://schemas.microsoft.com/office/drawing/2014/main" id="{BB129757-DF04-26B8-79F3-0EC0097E914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049364" y="900525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84" name="Freeform 2801">
              <a:extLst>
                <a:ext uri="{FF2B5EF4-FFF2-40B4-BE49-F238E27FC236}">
                  <a16:creationId xmlns:a16="http://schemas.microsoft.com/office/drawing/2014/main" id="{0B3B8B9F-735F-4FBB-D660-05F2610DADB6}"/>
                </a:ext>
              </a:extLst>
            </p:cNvPr>
            <p:cNvSpPr>
              <a:spLocks/>
            </p:cNvSpPr>
            <p:nvPr/>
          </p:nvSpPr>
          <p:spPr bwMode="gray">
            <a:xfrm>
              <a:off x="4043140" y="900525"/>
              <a:ext cx="12450" cy="10374"/>
            </a:xfrm>
            <a:custGeom>
              <a:avLst/>
              <a:gdLst>
                <a:gd name="T0" fmla="*/ 6 w 6"/>
                <a:gd name="T1" fmla="*/ 3 h 5"/>
                <a:gd name="T2" fmla="*/ 3 w 6"/>
                <a:gd name="T3" fmla="*/ 3 h 5"/>
                <a:gd name="T4" fmla="*/ 3 w 6"/>
                <a:gd name="T5" fmla="*/ 0 h 5"/>
                <a:gd name="T6" fmla="*/ 3 w 6"/>
                <a:gd name="T7" fmla="*/ 3 h 5"/>
                <a:gd name="T8" fmla="*/ 0 w 6"/>
                <a:gd name="T9" fmla="*/ 3 h 5"/>
                <a:gd name="T10" fmla="*/ 0 w 6"/>
                <a:gd name="T11" fmla="*/ 5 h 5"/>
                <a:gd name="T12" fmla="*/ 3 w 6"/>
                <a:gd name="T13" fmla="*/ 3 h 5"/>
                <a:gd name="T14" fmla="*/ 6 w 6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5">
                  <a:moveTo>
                    <a:pt x="6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85" name="Freeform 2802">
              <a:extLst>
                <a:ext uri="{FF2B5EF4-FFF2-40B4-BE49-F238E27FC236}">
                  <a16:creationId xmlns:a16="http://schemas.microsoft.com/office/drawing/2014/main" id="{8FC1FC85-B3ED-58F8-A3E6-A8750B8B7714}"/>
                </a:ext>
              </a:extLst>
            </p:cNvPr>
            <p:cNvSpPr>
              <a:spLocks/>
            </p:cNvSpPr>
            <p:nvPr/>
          </p:nvSpPr>
          <p:spPr bwMode="gray">
            <a:xfrm>
              <a:off x="4109538" y="910900"/>
              <a:ext cx="4150" cy="12449"/>
            </a:xfrm>
            <a:custGeom>
              <a:avLst/>
              <a:gdLst>
                <a:gd name="T0" fmla="*/ 2 w 2"/>
                <a:gd name="T1" fmla="*/ 3 h 6"/>
                <a:gd name="T2" fmla="*/ 0 w 2"/>
                <a:gd name="T3" fmla="*/ 6 h 6"/>
                <a:gd name="T4" fmla="*/ 0 w 2"/>
                <a:gd name="T5" fmla="*/ 3 h 6"/>
                <a:gd name="T6" fmla="*/ 0 w 2"/>
                <a:gd name="T7" fmla="*/ 0 h 6"/>
                <a:gd name="T8" fmla="*/ 2 w 2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2" y="3"/>
                  </a:moveTo>
                  <a:lnTo>
                    <a:pt x="0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86" name="Freeform 2803">
              <a:extLst>
                <a:ext uri="{FF2B5EF4-FFF2-40B4-BE49-F238E27FC236}">
                  <a16:creationId xmlns:a16="http://schemas.microsoft.com/office/drawing/2014/main" id="{3A51FB41-0A30-F6D5-2397-3722CB98BF33}"/>
                </a:ext>
              </a:extLst>
            </p:cNvPr>
            <p:cNvSpPr>
              <a:spLocks/>
            </p:cNvSpPr>
            <p:nvPr/>
          </p:nvSpPr>
          <p:spPr bwMode="gray">
            <a:xfrm>
              <a:off x="4097088" y="910900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3 w 6"/>
                <a:gd name="T3" fmla="*/ 0 h 3"/>
                <a:gd name="T4" fmla="*/ 3 w 6"/>
                <a:gd name="T5" fmla="*/ 3 h 3"/>
                <a:gd name="T6" fmla="*/ 3 w 6"/>
                <a:gd name="T7" fmla="*/ 0 h 3"/>
                <a:gd name="T8" fmla="*/ 0 w 6"/>
                <a:gd name="T9" fmla="*/ 0 h 3"/>
                <a:gd name="T10" fmla="*/ 3 w 6"/>
                <a:gd name="T11" fmla="*/ 0 h 3"/>
                <a:gd name="T12" fmla="*/ 3 w 6"/>
                <a:gd name="T13" fmla="*/ 0 h 3"/>
                <a:gd name="T14" fmla="*/ 6 w 6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87" name="Freeform 2804">
              <a:extLst>
                <a:ext uri="{FF2B5EF4-FFF2-40B4-BE49-F238E27FC236}">
                  <a16:creationId xmlns:a16="http://schemas.microsoft.com/office/drawing/2014/main" id="{5FC9A31B-1847-F203-5DB2-0627B9F7ABE6}"/>
                </a:ext>
              </a:extLst>
            </p:cNvPr>
            <p:cNvSpPr>
              <a:spLocks/>
            </p:cNvSpPr>
            <p:nvPr/>
          </p:nvSpPr>
          <p:spPr bwMode="gray">
            <a:xfrm>
              <a:off x="4049364" y="971069"/>
              <a:ext cx="6224" cy="10374"/>
            </a:xfrm>
            <a:custGeom>
              <a:avLst/>
              <a:gdLst>
                <a:gd name="T0" fmla="*/ 3 w 3"/>
                <a:gd name="T1" fmla="*/ 5 h 5"/>
                <a:gd name="T2" fmla="*/ 0 w 3"/>
                <a:gd name="T3" fmla="*/ 5 h 5"/>
                <a:gd name="T4" fmla="*/ 0 w 3"/>
                <a:gd name="T5" fmla="*/ 3 h 5"/>
                <a:gd name="T6" fmla="*/ 0 w 3"/>
                <a:gd name="T7" fmla="*/ 0 h 5"/>
                <a:gd name="T8" fmla="*/ 3 w 3"/>
                <a:gd name="T9" fmla="*/ 3 h 5"/>
                <a:gd name="T10" fmla="*/ 3 w 3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88" name="Freeform 2805">
              <a:extLst>
                <a:ext uri="{FF2B5EF4-FFF2-40B4-BE49-F238E27FC236}">
                  <a16:creationId xmlns:a16="http://schemas.microsoft.com/office/drawing/2014/main" id="{69A6156E-C859-9EDE-2F07-40C89A25827E}"/>
                </a:ext>
              </a:extLst>
            </p:cNvPr>
            <p:cNvSpPr>
              <a:spLocks/>
            </p:cNvSpPr>
            <p:nvPr/>
          </p:nvSpPr>
          <p:spPr bwMode="gray">
            <a:xfrm>
              <a:off x="4014090" y="1006340"/>
              <a:ext cx="12450" cy="6224"/>
            </a:xfrm>
            <a:custGeom>
              <a:avLst/>
              <a:gdLst>
                <a:gd name="T0" fmla="*/ 6 w 6"/>
                <a:gd name="T1" fmla="*/ 3 h 3"/>
                <a:gd name="T2" fmla="*/ 3 w 6"/>
                <a:gd name="T3" fmla="*/ 3 h 3"/>
                <a:gd name="T4" fmla="*/ 0 w 6"/>
                <a:gd name="T5" fmla="*/ 3 h 3"/>
                <a:gd name="T6" fmla="*/ 3 w 6"/>
                <a:gd name="T7" fmla="*/ 0 h 3"/>
                <a:gd name="T8" fmla="*/ 6 w 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89" name="Freeform 2806">
              <a:extLst>
                <a:ext uri="{FF2B5EF4-FFF2-40B4-BE49-F238E27FC236}">
                  <a16:creationId xmlns:a16="http://schemas.microsoft.com/office/drawing/2014/main" id="{452AD968-5BDB-3A10-F8BF-B90F697BE885}"/>
                </a:ext>
              </a:extLst>
            </p:cNvPr>
            <p:cNvSpPr>
              <a:spLocks/>
            </p:cNvSpPr>
            <p:nvPr/>
          </p:nvSpPr>
          <p:spPr bwMode="gray">
            <a:xfrm>
              <a:off x="3926943" y="1089333"/>
              <a:ext cx="22825" cy="16598"/>
            </a:xfrm>
            <a:custGeom>
              <a:avLst/>
              <a:gdLst>
                <a:gd name="T0" fmla="*/ 11 w 11"/>
                <a:gd name="T1" fmla="*/ 2 h 8"/>
                <a:gd name="T2" fmla="*/ 11 w 11"/>
                <a:gd name="T3" fmla="*/ 5 h 8"/>
                <a:gd name="T4" fmla="*/ 8 w 11"/>
                <a:gd name="T5" fmla="*/ 5 h 8"/>
                <a:gd name="T6" fmla="*/ 5 w 11"/>
                <a:gd name="T7" fmla="*/ 5 h 8"/>
                <a:gd name="T8" fmla="*/ 2 w 11"/>
                <a:gd name="T9" fmla="*/ 5 h 8"/>
                <a:gd name="T10" fmla="*/ 2 w 11"/>
                <a:gd name="T11" fmla="*/ 8 h 8"/>
                <a:gd name="T12" fmla="*/ 0 w 11"/>
                <a:gd name="T13" fmla="*/ 5 h 8"/>
                <a:gd name="T14" fmla="*/ 2 w 11"/>
                <a:gd name="T15" fmla="*/ 5 h 8"/>
                <a:gd name="T16" fmla="*/ 5 w 11"/>
                <a:gd name="T17" fmla="*/ 5 h 8"/>
                <a:gd name="T18" fmla="*/ 2 w 11"/>
                <a:gd name="T19" fmla="*/ 2 h 8"/>
                <a:gd name="T20" fmla="*/ 5 w 11"/>
                <a:gd name="T21" fmla="*/ 2 h 8"/>
                <a:gd name="T22" fmla="*/ 0 w 11"/>
                <a:gd name="T23" fmla="*/ 2 h 8"/>
                <a:gd name="T24" fmla="*/ 2 w 11"/>
                <a:gd name="T25" fmla="*/ 2 h 8"/>
                <a:gd name="T26" fmla="*/ 5 w 11"/>
                <a:gd name="T27" fmla="*/ 0 h 8"/>
                <a:gd name="T28" fmla="*/ 5 w 11"/>
                <a:gd name="T29" fmla="*/ 2 h 8"/>
                <a:gd name="T30" fmla="*/ 8 w 11"/>
                <a:gd name="T31" fmla="*/ 2 h 8"/>
                <a:gd name="T32" fmla="*/ 11 w 11"/>
                <a:gd name="T33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8">
                  <a:moveTo>
                    <a:pt x="11" y="2"/>
                  </a:moveTo>
                  <a:lnTo>
                    <a:pt x="11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8"/>
                  </a:lnTo>
                  <a:lnTo>
                    <a:pt x="0" y="5"/>
                  </a:lnTo>
                  <a:lnTo>
                    <a:pt x="2" y="5"/>
                  </a:lnTo>
                  <a:lnTo>
                    <a:pt x="5" y="5"/>
                  </a:lnTo>
                  <a:lnTo>
                    <a:pt x="2" y="2"/>
                  </a:lnTo>
                  <a:lnTo>
                    <a:pt x="5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2"/>
                  </a:lnTo>
                  <a:lnTo>
                    <a:pt x="8" y="2"/>
                  </a:lnTo>
                  <a:lnTo>
                    <a:pt x="11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90" name="Freeform 2807">
              <a:extLst>
                <a:ext uri="{FF2B5EF4-FFF2-40B4-BE49-F238E27FC236}">
                  <a16:creationId xmlns:a16="http://schemas.microsoft.com/office/drawing/2014/main" id="{1A91E8A3-5743-BFD6-4777-05BC69349018}"/>
                </a:ext>
              </a:extLst>
            </p:cNvPr>
            <p:cNvSpPr>
              <a:spLocks/>
            </p:cNvSpPr>
            <p:nvPr/>
          </p:nvSpPr>
          <p:spPr bwMode="gray">
            <a:xfrm>
              <a:off x="3914493" y="1099707"/>
              <a:ext cx="12450" cy="6224"/>
            </a:xfrm>
            <a:custGeom>
              <a:avLst/>
              <a:gdLst>
                <a:gd name="T0" fmla="*/ 6 w 6"/>
                <a:gd name="T1" fmla="*/ 3 h 3"/>
                <a:gd name="T2" fmla="*/ 3 w 6"/>
                <a:gd name="T3" fmla="*/ 3 h 3"/>
                <a:gd name="T4" fmla="*/ 0 w 6"/>
                <a:gd name="T5" fmla="*/ 3 h 3"/>
                <a:gd name="T6" fmla="*/ 3 w 6"/>
                <a:gd name="T7" fmla="*/ 3 h 3"/>
                <a:gd name="T8" fmla="*/ 3 w 6"/>
                <a:gd name="T9" fmla="*/ 0 h 3"/>
                <a:gd name="T10" fmla="*/ 3 w 6"/>
                <a:gd name="T11" fmla="*/ 3 h 3"/>
                <a:gd name="T12" fmla="*/ 6 w 6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91" name="Rectangle 2808">
              <a:extLst>
                <a:ext uri="{FF2B5EF4-FFF2-40B4-BE49-F238E27FC236}">
                  <a16:creationId xmlns:a16="http://schemas.microsoft.com/office/drawing/2014/main" id="{A8400D4A-3C40-7614-271F-63FDA5A0480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79219" y="1134978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92" name="Freeform 2809">
              <a:extLst>
                <a:ext uri="{FF2B5EF4-FFF2-40B4-BE49-F238E27FC236}">
                  <a16:creationId xmlns:a16="http://schemas.microsoft.com/office/drawing/2014/main" id="{190BBCD9-A769-E2D9-0596-67C59DFC7E3A}"/>
                </a:ext>
              </a:extLst>
            </p:cNvPr>
            <p:cNvSpPr>
              <a:spLocks/>
            </p:cNvSpPr>
            <p:nvPr/>
          </p:nvSpPr>
          <p:spPr bwMode="gray">
            <a:xfrm>
              <a:off x="3872994" y="1141202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3 h 3"/>
                <a:gd name="T8" fmla="*/ 3 w 3"/>
                <a:gd name="T9" fmla="*/ 3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93" name="Freeform 2810">
              <a:extLst>
                <a:ext uri="{FF2B5EF4-FFF2-40B4-BE49-F238E27FC236}">
                  <a16:creationId xmlns:a16="http://schemas.microsoft.com/office/drawing/2014/main" id="{AF8AC5BA-406B-C7C1-CE80-7FD423509DE0}"/>
                </a:ext>
              </a:extLst>
            </p:cNvPr>
            <p:cNvSpPr>
              <a:spLocks/>
            </p:cNvSpPr>
            <p:nvPr/>
          </p:nvSpPr>
          <p:spPr bwMode="gray">
            <a:xfrm>
              <a:off x="3843945" y="1159876"/>
              <a:ext cx="22825" cy="10374"/>
            </a:xfrm>
            <a:custGeom>
              <a:avLst/>
              <a:gdLst>
                <a:gd name="T0" fmla="*/ 11 w 11"/>
                <a:gd name="T1" fmla="*/ 3 h 5"/>
                <a:gd name="T2" fmla="*/ 8 w 11"/>
                <a:gd name="T3" fmla="*/ 0 h 5"/>
                <a:gd name="T4" fmla="*/ 5 w 11"/>
                <a:gd name="T5" fmla="*/ 3 h 5"/>
                <a:gd name="T6" fmla="*/ 3 w 11"/>
                <a:gd name="T7" fmla="*/ 0 h 5"/>
                <a:gd name="T8" fmla="*/ 5 w 11"/>
                <a:gd name="T9" fmla="*/ 3 h 5"/>
                <a:gd name="T10" fmla="*/ 3 w 11"/>
                <a:gd name="T11" fmla="*/ 3 h 5"/>
                <a:gd name="T12" fmla="*/ 0 w 11"/>
                <a:gd name="T13" fmla="*/ 3 h 5"/>
                <a:gd name="T14" fmla="*/ 0 w 11"/>
                <a:gd name="T15" fmla="*/ 5 h 5"/>
                <a:gd name="T16" fmla="*/ 3 w 11"/>
                <a:gd name="T17" fmla="*/ 5 h 5"/>
                <a:gd name="T18" fmla="*/ 11 w 11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8" y="0"/>
                  </a:lnTo>
                  <a:lnTo>
                    <a:pt x="5" y="3"/>
                  </a:lnTo>
                  <a:lnTo>
                    <a:pt x="3" y="0"/>
                  </a:lnTo>
                  <a:lnTo>
                    <a:pt x="5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94" name="Freeform 2811">
              <a:extLst>
                <a:ext uri="{FF2B5EF4-FFF2-40B4-BE49-F238E27FC236}">
                  <a16:creationId xmlns:a16="http://schemas.microsoft.com/office/drawing/2014/main" id="{941F5570-C924-47A1-D01C-055E7A6ED99F}"/>
                </a:ext>
              </a:extLst>
            </p:cNvPr>
            <p:cNvSpPr>
              <a:spLocks/>
            </p:cNvSpPr>
            <p:nvPr/>
          </p:nvSpPr>
          <p:spPr bwMode="gray">
            <a:xfrm>
              <a:off x="3843945" y="1159876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0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95" name="Freeform 2812">
              <a:extLst>
                <a:ext uri="{FF2B5EF4-FFF2-40B4-BE49-F238E27FC236}">
                  <a16:creationId xmlns:a16="http://schemas.microsoft.com/office/drawing/2014/main" id="{2E80F597-CE11-83EF-E6F1-8A7EB9F27948}"/>
                </a:ext>
              </a:extLst>
            </p:cNvPr>
            <p:cNvSpPr>
              <a:spLocks/>
            </p:cNvSpPr>
            <p:nvPr/>
          </p:nvSpPr>
          <p:spPr bwMode="gray">
            <a:xfrm>
              <a:off x="3850170" y="1153651"/>
              <a:ext cx="4150" cy="6224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96" name="Freeform 2813">
              <a:extLst>
                <a:ext uri="{FF2B5EF4-FFF2-40B4-BE49-F238E27FC236}">
                  <a16:creationId xmlns:a16="http://schemas.microsoft.com/office/drawing/2014/main" id="{4EEE9ABD-8401-E476-D1B9-2CE58C530001}"/>
                </a:ext>
              </a:extLst>
            </p:cNvPr>
            <p:cNvSpPr>
              <a:spLocks/>
            </p:cNvSpPr>
            <p:nvPr/>
          </p:nvSpPr>
          <p:spPr bwMode="gray">
            <a:xfrm>
              <a:off x="3860545" y="1147427"/>
              <a:ext cx="6224" cy="12449"/>
            </a:xfrm>
            <a:custGeom>
              <a:avLst/>
              <a:gdLst>
                <a:gd name="T0" fmla="*/ 0 w 3"/>
                <a:gd name="T1" fmla="*/ 6 h 6"/>
                <a:gd name="T2" fmla="*/ 0 w 3"/>
                <a:gd name="T3" fmla="*/ 3 h 6"/>
                <a:gd name="T4" fmla="*/ 0 w 3"/>
                <a:gd name="T5" fmla="*/ 0 h 6"/>
                <a:gd name="T6" fmla="*/ 3 w 3"/>
                <a:gd name="T7" fmla="*/ 0 h 6"/>
                <a:gd name="T8" fmla="*/ 0 w 3"/>
                <a:gd name="T9" fmla="*/ 3 h 6"/>
                <a:gd name="T10" fmla="*/ 0 w 3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97" name="Freeform 2814">
              <a:extLst>
                <a:ext uri="{FF2B5EF4-FFF2-40B4-BE49-F238E27FC236}">
                  <a16:creationId xmlns:a16="http://schemas.microsoft.com/office/drawing/2014/main" id="{AF4C21EC-FA4D-6AD1-D8B4-23FD12DD6C45}"/>
                </a:ext>
              </a:extLst>
            </p:cNvPr>
            <p:cNvSpPr>
              <a:spLocks/>
            </p:cNvSpPr>
            <p:nvPr/>
          </p:nvSpPr>
          <p:spPr bwMode="gray">
            <a:xfrm>
              <a:off x="3831495" y="1170249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0 w 6"/>
                <a:gd name="T3" fmla="*/ 3 h 3"/>
                <a:gd name="T4" fmla="*/ 0 w 6"/>
                <a:gd name="T5" fmla="*/ 0 h 3"/>
                <a:gd name="T6" fmla="*/ 3 w 6"/>
                <a:gd name="T7" fmla="*/ 0 h 3"/>
                <a:gd name="T8" fmla="*/ 6 w 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98" name="Freeform 2815">
              <a:extLst>
                <a:ext uri="{FF2B5EF4-FFF2-40B4-BE49-F238E27FC236}">
                  <a16:creationId xmlns:a16="http://schemas.microsoft.com/office/drawing/2014/main" id="{0155C316-27EF-DD25-40DB-4B14335102C8}"/>
                </a:ext>
              </a:extLst>
            </p:cNvPr>
            <p:cNvSpPr>
              <a:spLocks/>
            </p:cNvSpPr>
            <p:nvPr/>
          </p:nvSpPr>
          <p:spPr bwMode="gray">
            <a:xfrm>
              <a:off x="3825270" y="1201372"/>
              <a:ext cx="6224" cy="4149"/>
            </a:xfrm>
            <a:custGeom>
              <a:avLst/>
              <a:gdLst>
                <a:gd name="T0" fmla="*/ 3 w 3"/>
                <a:gd name="T1" fmla="*/ 2 h 2"/>
                <a:gd name="T2" fmla="*/ 0 w 3"/>
                <a:gd name="T3" fmla="*/ 2 h 2"/>
                <a:gd name="T4" fmla="*/ 3 w 3"/>
                <a:gd name="T5" fmla="*/ 0 h 2"/>
                <a:gd name="T6" fmla="*/ 3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99" name="Freeform 2816">
              <a:extLst>
                <a:ext uri="{FF2B5EF4-FFF2-40B4-BE49-F238E27FC236}">
                  <a16:creationId xmlns:a16="http://schemas.microsoft.com/office/drawing/2014/main" id="{559FE661-35B4-4413-CBE3-96ACDECA088B}"/>
                </a:ext>
              </a:extLst>
            </p:cNvPr>
            <p:cNvSpPr>
              <a:spLocks/>
            </p:cNvSpPr>
            <p:nvPr/>
          </p:nvSpPr>
          <p:spPr bwMode="gray">
            <a:xfrm>
              <a:off x="3831495" y="1217971"/>
              <a:ext cx="18674" cy="6224"/>
            </a:xfrm>
            <a:custGeom>
              <a:avLst/>
              <a:gdLst>
                <a:gd name="T0" fmla="*/ 9 w 9"/>
                <a:gd name="T1" fmla="*/ 0 h 3"/>
                <a:gd name="T2" fmla="*/ 6 w 9"/>
                <a:gd name="T3" fmla="*/ 0 h 3"/>
                <a:gd name="T4" fmla="*/ 3 w 9"/>
                <a:gd name="T5" fmla="*/ 0 h 3"/>
                <a:gd name="T6" fmla="*/ 0 w 9"/>
                <a:gd name="T7" fmla="*/ 0 h 3"/>
                <a:gd name="T8" fmla="*/ 3 w 9"/>
                <a:gd name="T9" fmla="*/ 0 h 3"/>
                <a:gd name="T10" fmla="*/ 6 w 9"/>
                <a:gd name="T11" fmla="*/ 3 h 3"/>
                <a:gd name="T12" fmla="*/ 9 w 9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3">
                  <a:moveTo>
                    <a:pt x="9" y="0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00" name="Freeform 2817">
              <a:extLst>
                <a:ext uri="{FF2B5EF4-FFF2-40B4-BE49-F238E27FC236}">
                  <a16:creationId xmlns:a16="http://schemas.microsoft.com/office/drawing/2014/main" id="{2868E21B-2B78-2FF7-28E7-5206B49DE897}"/>
                </a:ext>
              </a:extLst>
            </p:cNvPr>
            <p:cNvSpPr>
              <a:spLocks/>
            </p:cNvSpPr>
            <p:nvPr/>
          </p:nvSpPr>
          <p:spPr bwMode="gray">
            <a:xfrm>
              <a:off x="3831495" y="1217971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0 w 3"/>
                <a:gd name="T5" fmla="*/ 0 h 3"/>
                <a:gd name="T6" fmla="*/ 0 w 3"/>
                <a:gd name="T7" fmla="*/ 3 h 3"/>
                <a:gd name="T8" fmla="*/ 3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01" name="Freeform 2818">
              <a:extLst>
                <a:ext uri="{FF2B5EF4-FFF2-40B4-BE49-F238E27FC236}">
                  <a16:creationId xmlns:a16="http://schemas.microsoft.com/office/drawing/2014/main" id="{FC57C3CA-3969-9F17-86DF-DD4A6BD1AEC2}"/>
                </a:ext>
              </a:extLst>
            </p:cNvPr>
            <p:cNvSpPr>
              <a:spLocks/>
            </p:cNvSpPr>
            <p:nvPr/>
          </p:nvSpPr>
          <p:spPr bwMode="gray">
            <a:xfrm>
              <a:off x="3837720" y="1230420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02" name="Freeform 2819">
              <a:extLst>
                <a:ext uri="{FF2B5EF4-FFF2-40B4-BE49-F238E27FC236}">
                  <a16:creationId xmlns:a16="http://schemas.microsoft.com/office/drawing/2014/main" id="{760421E2-AE66-BA97-59A5-B3A4DC9148DD}"/>
                </a:ext>
              </a:extLst>
            </p:cNvPr>
            <p:cNvSpPr>
              <a:spLocks/>
            </p:cNvSpPr>
            <p:nvPr/>
          </p:nvSpPr>
          <p:spPr bwMode="gray">
            <a:xfrm>
              <a:off x="3850170" y="1242869"/>
              <a:ext cx="10375" cy="10374"/>
            </a:xfrm>
            <a:custGeom>
              <a:avLst/>
              <a:gdLst>
                <a:gd name="T0" fmla="*/ 2 w 5"/>
                <a:gd name="T1" fmla="*/ 0 h 5"/>
                <a:gd name="T2" fmla="*/ 0 w 5"/>
                <a:gd name="T3" fmla="*/ 2 h 5"/>
                <a:gd name="T4" fmla="*/ 0 w 5"/>
                <a:gd name="T5" fmla="*/ 5 h 5"/>
                <a:gd name="T6" fmla="*/ 5 w 5"/>
                <a:gd name="T7" fmla="*/ 2 h 5"/>
                <a:gd name="T8" fmla="*/ 5 w 5"/>
                <a:gd name="T9" fmla="*/ 0 h 5"/>
                <a:gd name="T10" fmla="*/ 2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lnTo>
                    <a:pt x="0" y="2"/>
                  </a:lnTo>
                  <a:lnTo>
                    <a:pt x="0" y="5"/>
                  </a:lnTo>
                  <a:lnTo>
                    <a:pt x="5" y="2"/>
                  </a:lnTo>
                  <a:lnTo>
                    <a:pt x="5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03" name="Freeform 2820">
              <a:extLst>
                <a:ext uri="{FF2B5EF4-FFF2-40B4-BE49-F238E27FC236}">
                  <a16:creationId xmlns:a16="http://schemas.microsoft.com/office/drawing/2014/main" id="{B16254F2-F7C1-6111-CC8C-8BF8628BD306}"/>
                </a:ext>
              </a:extLst>
            </p:cNvPr>
            <p:cNvSpPr>
              <a:spLocks/>
            </p:cNvSpPr>
            <p:nvPr/>
          </p:nvSpPr>
          <p:spPr bwMode="gray">
            <a:xfrm>
              <a:off x="3843945" y="1247018"/>
              <a:ext cx="6224" cy="12449"/>
            </a:xfrm>
            <a:custGeom>
              <a:avLst/>
              <a:gdLst>
                <a:gd name="T0" fmla="*/ 3 w 3"/>
                <a:gd name="T1" fmla="*/ 3 h 6"/>
                <a:gd name="T2" fmla="*/ 3 w 3"/>
                <a:gd name="T3" fmla="*/ 0 h 6"/>
                <a:gd name="T4" fmla="*/ 0 w 3"/>
                <a:gd name="T5" fmla="*/ 0 h 6"/>
                <a:gd name="T6" fmla="*/ 0 w 3"/>
                <a:gd name="T7" fmla="*/ 3 h 6"/>
                <a:gd name="T8" fmla="*/ 3 w 3"/>
                <a:gd name="T9" fmla="*/ 6 h 6"/>
                <a:gd name="T10" fmla="*/ 3 w 3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04" name="Freeform 2821">
              <a:extLst>
                <a:ext uri="{FF2B5EF4-FFF2-40B4-BE49-F238E27FC236}">
                  <a16:creationId xmlns:a16="http://schemas.microsoft.com/office/drawing/2014/main" id="{357B240B-639A-35EF-5B2A-9D2EF7E4F8F1}"/>
                </a:ext>
              </a:extLst>
            </p:cNvPr>
            <p:cNvSpPr>
              <a:spLocks/>
            </p:cNvSpPr>
            <p:nvPr/>
          </p:nvSpPr>
          <p:spPr bwMode="gray">
            <a:xfrm>
              <a:off x="3843945" y="1242869"/>
              <a:ext cx="6224" cy="4149"/>
            </a:xfrm>
            <a:custGeom>
              <a:avLst/>
              <a:gdLst>
                <a:gd name="T0" fmla="*/ 0 w 3"/>
                <a:gd name="T1" fmla="*/ 2 h 2"/>
                <a:gd name="T2" fmla="*/ 0 w 3"/>
                <a:gd name="T3" fmla="*/ 0 h 2"/>
                <a:gd name="T4" fmla="*/ 3 w 3"/>
                <a:gd name="T5" fmla="*/ 2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05" name="Freeform 2822">
              <a:extLst>
                <a:ext uri="{FF2B5EF4-FFF2-40B4-BE49-F238E27FC236}">
                  <a16:creationId xmlns:a16="http://schemas.microsoft.com/office/drawing/2014/main" id="{0442161A-0562-904F-5185-AF1171F2AAB2}"/>
                </a:ext>
              </a:extLst>
            </p:cNvPr>
            <p:cNvSpPr>
              <a:spLocks/>
            </p:cNvSpPr>
            <p:nvPr/>
          </p:nvSpPr>
          <p:spPr bwMode="gray">
            <a:xfrm>
              <a:off x="3843945" y="1259467"/>
              <a:ext cx="10375" cy="18673"/>
            </a:xfrm>
            <a:custGeom>
              <a:avLst/>
              <a:gdLst>
                <a:gd name="T0" fmla="*/ 5 w 5"/>
                <a:gd name="T1" fmla="*/ 9 h 9"/>
                <a:gd name="T2" fmla="*/ 3 w 5"/>
                <a:gd name="T3" fmla="*/ 6 h 9"/>
                <a:gd name="T4" fmla="*/ 5 w 5"/>
                <a:gd name="T5" fmla="*/ 6 h 9"/>
                <a:gd name="T6" fmla="*/ 3 w 5"/>
                <a:gd name="T7" fmla="*/ 3 h 9"/>
                <a:gd name="T8" fmla="*/ 3 w 5"/>
                <a:gd name="T9" fmla="*/ 0 h 9"/>
                <a:gd name="T10" fmla="*/ 3 w 5"/>
                <a:gd name="T11" fmla="*/ 3 h 9"/>
                <a:gd name="T12" fmla="*/ 0 w 5"/>
                <a:gd name="T13" fmla="*/ 3 h 9"/>
                <a:gd name="T14" fmla="*/ 3 w 5"/>
                <a:gd name="T15" fmla="*/ 6 h 9"/>
                <a:gd name="T16" fmla="*/ 5 w 5"/>
                <a:gd name="T1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9">
                  <a:moveTo>
                    <a:pt x="5" y="9"/>
                  </a:moveTo>
                  <a:lnTo>
                    <a:pt x="3" y="6"/>
                  </a:lnTo>
                  <a:lnTo>
                    <a:pt x="5" y="6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6"/>
                  </a:lnTo>
                  <a:lnTo>
                    <a:pt x="5" y="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06" name="Freeform 2823">
              <a:extLst>
                <a:ext uri="{FF2B5EF4-FFF2-40B4-BE49-F238E27FC236}">
                  <a16:creationId xmlns:a16="http://schemas.microsoft.com/office/drawing/2014/main" id="{D457BE57-8B33-D06C-5144-692C001DB64A}"/>
                </a:ext>
              </a:extLst>
            </p:cNvPr>
            <p:cNvSpPr>
              <a:spLocks/>
            </p:cNvSpPr>
            <p:nvPr/>
          </p:nvSpPr>
          <p:spPr bwMode="gray">
            <a:xfrm>
              <a:off x="3843945" y="1271916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07" name="Freeform 2824">
              <a:extLst>
                <a:ext uri="{FF2B5EF4-FFF2-40B4-BE49-F238E27FC236}">
                  <a16:creationId xmlns:a16="http://schemas.microsoft.com/office/drawing/2014/main" id="{75FCB9F4-FBBA-2923-2651-BC171F991614}"/>
                </a:ext>
              </a:extLst>
            </p:cNvPr>
            <p:cNvSpPr>
              <a:spLocks/>
            </p:cNvSpPr>
            <p:nvPr/>
          </p:nvSpPr>
          <p:spPr bwMode="gray">
            <a:xfrm>
              <a:off x="4001640" y="852805"/>
              <a:ext cx="342365" cy="572647"/>
            </a:xfrm>
            <a:custGeom>
              <a:avLst/>
              <a:gdLst>
                <a:gd name="T0" fmla="*/ 114 w 165"/>
                <a:gd name="T1" fmla="*/ 8 h 276"/>
                <a:gd name="T2" fmla="*/ 126 w 165"/>
                <a:gd name="T3" fmla="*/ 6 h 276"/>
                <a:gd name="T4" fmla="*/ 140 w 165"/>
                <a:gd name="T5" fmla="*/ 14 h 276"/>
                <a:gd name="T6" fmla="*/ 154 w 165"/>
                <a:gd name="T7" fmla="*/ 23 h 276"/>
                <a:gd name="T8" fmla="*/ 157 w 165"/>
                <a:gd name="T9" fmla="*/ 34 h 276"/>
                <a:gd name="T10" fmla="*/ 160 w 165"/>
                <a:gd name="T11" fmla="*/ 51 h 276"/>
                <a:gd name="T12" fmla="*/ 162 w 165"/>
                <a:gd name="T13" fmla="*/ 71 h 276"/>
                <a:gd name="T14" fmla="*/ 148 w 165"/>
                <a:gd name="T15" fmla="*/ 71 h 276"/>
                <a:gd name="T16" fmla="*/ 134 w 165"/>
                <a:gd name="T17" fmla="*/ 74 h 276"/>
                <a:gd name="T18" fmla="*/ 131 w 165"/>
                <a:gd name="T19" fmla="*/ 80 h 276"/>
                <a:gd name="T20" fmla="*/ 126 w 165"/>
                <a:gd name="T21" fmla="*/ 94 h 276"/>
                <a:gd name="T22" fmla="*/ 131 w 165"/>
                <a:gd name="T23" fmla="*/ 99 h 276"/>
                <a:gd name="T24" fmla="*/ 128 w 165"/>
                <a:gd name="T25" fmla="*/ 102 h 276"/>
                <a:gd name="T26" fmla="*/ 111 w 165"/>
                <a:gd name="T27" fmla="*/ 119 h 276"/>
                <a:gd name="T28" fmla="*/ 100 w 165"/>
                <a:gd name="T29" fmla="*/ 125 h 276"/>
                <a:gd name="T30" fmla="*/ 89 w 165"/>
                <a:gd name="T31" fmla="*/ 134 h 276"/>
                <a:gd name="T32" fmla="*/ 86 w 165"/>
                <a:gd name="T33" fmla="*/ 139 h 276"/>
                <a:gd name="T34" fmla="*/ 80 w 165"/>
                <a:gd name="T35" fmla="*/ 145 h 276"/>
                <a:gd name="T36" fmla="*/ 80 w 165"/>
                <a:gd name="T37" fmla="*/ 156 h 276"/>
                <a:gd name="T38" fmla="*/ 74 w 165"/>
                <a:gd name="T39" fmla="*/ 165 h 276"/>
                <a:gd name="T40" fmla="*/ 74 w 165"/>
                <a:gd name="T41" fmla="*/ 176 h 276"/>
                <a:gd name="T42" fmla="*/ 83 w 165"/>
                <a:gd name="T43" fmla="*/ 179 h 276"/>
                <a:gd name="T44" fmla="*/ 91 w 165"/>
                <a:gd name="T45" fmla="*/ 185 h 276"/>
                <a:gd name="T46" fmla="*/ 91 w 165"/>
                <a:gd name="T47" fmla="*/ 199 h 276"/>
                <a:gd name="T48" fmla="*/ 83 w 165"/>
                <a:gd name="T49" fmla="*/ 196 h 276"/>
                <a:gd name="T50" fmla="*/ 83 w 165"/>
                <a:gd name="T51" fmla="*/ 199 h 276"/>
                <a:gd name="T52" fmla="*/ 72 w 165"/>
                <a:gd name="T53" fmla="*/ 199 h 276"/>
                <a:gd name="T54" fmla="*/ 63 w 165"/>
                <a:gd name="T55" fmla="*/ 199 h 276"/>
                <a:gd name="T56" fmla="*/ 74 w 165"/>
                <a:gd name="T57" fmla="*/ 199 h 276"/>
                <a:gd name="T58" fmla="*/ 86 w 165"/>
                <a:gd name="T59" fmla="*/ 202 h 276"/>
                <a:gd name="T60" fmla="*/ 91 w 165"/>
                <a:gd name="T61" fmla="*/ 207 h 276"/>
                <a:gd name="T62" fmla="*/ 86 w 165"/>
                <a:gd name="T63" fmla="*/ 210 h 276"/>
                <a:gd name="T64" fmla="*/ 74 w 165"/>
                <a:gd name="T65" fmla="*/ 213 h 276"/>
                <a:gd name="T66" fmla="*/ 72 w 165"/>
                <a:gd name="T67" fmla="*/ 216 h 276"/>
                <a:gd name="T68" fmla="*/ 69 w 165"/>
                <a:gd name="T69" fmla="*/ 224 h 276"/>
                <a:gd name="T70" fmla="*/ 69 w 165"/>
                <a:gd name="T71" fmla="*/ 227 h 276"/>
                <a:gd name="T72" fmla="*/ 69 w 165"/>
                <a:gd name="T73" fmla="*/ 239 h 276"/>
                <a:gd name="T74" fmla="*/ 66 w 165"/>
                <a:gd name="T75" fmla="*/ 256 h 276"/>
                <a:gd name="T76" fmla="*/ 46 w 165"/>
                <a:gd name="T77" fmla="*/ 261 h 276"/>
                <a:gd name="T78" fmla="*/ 40 w 165"/>
                <a:gd name="T79" fmla="*/ 273 h 276"/>
                <a:gd name="T80" fmla="*/ 26 w 165"/>
                <a:gd name="T81" fmla="*/ 276 h 276"/>
                <a:gd name="T82" fmla="*/ 18 w 165"/>
                <a:gd name="T83" fmla="*/ 261 h 276"/>
                <a:gd name="T84" fmla="*/ 23 w 165"/>
                <a:gd name="T85" fmla="*/ 253 h 276"/>
                <a:gd name="T86" fmla="*/ 6 w 165"/>
                <a:gd name="T87" fmla="*/ 233 h 276"/>
                <a:gd name="T88" fmla="*/ 6 w 165"/>
                <a:gd name="T89" fmla="*/ 224 h 276"/>
                <a:gd name="T90" fmla="*/ 3 w 165"/>
                <a:gd name="T91" fmla="*/ 222 h 276"/>
                <a:gd name="T92" fmla="*/ 0 w 165"/>
                <a:gd name="T93" fmla="*/ 207 h 276"/>
                <a:gd name="T94" fmla="*/ 6 w 165"/>
                <a:gd name="T95" fmla="*/ 199 h 276"/>
                <a:gd name="T96" fmla="*/ 18 w 165"/>
                <a:gd name="T97" fmla="*/ 188 h 276"/>
                <a:gd name="T98" fmla="*/ 20 w 165"/>
                <a:gd name="T99" fmla="*/ 159 h 276"/>
                <a:gd name="T100" fmla="*/ 12 w 165"/>
                <a:gd name="T101" fmla="*/ 134 h 276"/>
                <a:gd name="T102" fmla="*/ 20 w 165"/>
                <a:gd name="T103" fmla="*/ 108 h 276"/>
                <a:gd name="T104" fmla="*/ 32 w 165"/>
                <a:gd name="T105" fmla="*/ 99 h 276"/>
                <a:gd name="T106" fmla="*/ 40 w 165"/>
                <a:gd name="T107" fmla="*/ 65 h 276"/>
                <a:gd name="T108" fmla="*/ 63 w 165"/>
                <a:gd name="T109" fmla="*/ 43 h 276"/>
                <a:gd name="T110" fmla="*/ 74 w 165"/>
                <a:gd name="T111" fmla="*/ 26 h 276"/>
                <a:gd name="T112" fmla="*/ 89 w 165"/>
                <a:gd name="T113" fmla="*/ 11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5" h="276">
                  <a:moveTo>
                    <a:pt x="103" y="14"/>
                  </a:moveTo>
                  <a:lnTo>
                    <a:pt x="108" y="17"/>
                  </a:lnTo>
                  <a:lnTo>
                    <a:pt x="111" y="14"/>
                  </a:lnTo>
                  <a:lnTo>
                    <a:pt x="108" y="14"/>
                  </a:lnTo>
                  <a:lnTo>
                    <a:pt x="114" y="8"/>
                  </a:lnTo>
                  <a:lnTo>
                    <a:pt x="111" y="3"/>
                  </a:lnTo>
                  <a:lnTo>
                    <a:pt x="117" y="3"/>
                  </a:lnTo>
                  <a:lnTo>
                    <a:pt x="120" y="0"/>
                  </a:lnTo>
                  <a:lnTo>
                    <a:pt x="123" y="3"/>
                  </a:lnTo>
                  <a:lnTo>
                    <a:pt x="126" y="6"/>
                  </a:lnTo>
                  <a:lnTo>
                    <a:pt x="128" y="8"/>
                  </a:lnTo>
                  <a:lnTo>
                    <a:pt x="131" y="8"/>
                  </a:lnTo>
                  <a:lnTo>
                    <a:pt x="134" y="11"/>
                  </a:lnTo>
                  <a:lnTo>
                    <a:pt x="137" y="11"/>
                  </a:lnTo>
                  <a:lnTo>
                    <a:pt x="140" y="14"/>
                  </a:lnTo>
                  <a:lnTo>
                    <a:pt x="143" y="14"/>
                  </a:lnTo>
                  <a:lnTo>
                    <a:pt x="145" y="14"/>
                  </a:lnTo>
                  <a:lnTo>
                    <a:pt x="151" y="17"/>
                  </a:lnTo>
                  <a:lnTo>
                    <a:pt x="154" y="20"/>
                  </a:lnTo>
                  <a:lnTo>
                    <a:pt x="154" y="23"/>
                  </a:lnTo>
                  <a:lnTo>
                    <a:pt x="157" y="20"/>
                  </a:lnTo>
                  <a:lnTo>
                    <a:pt x="157" y="23"/>
                  </a:lnTo>
                  <a:lnTo>
                    <a:pt x="160" y="26"/>
                  </a:lnTo>
                  <a:lnTo>
                    <a:pt x="157" y="28"/>
                  </a:lnTo>
                  <a:lnTo>
                    <a:pt x="157" y="34"/>
                  </a:lnTo>
                  <a:lnTo>
                    <a:pt x="157" y="37"/>
                  </a:lnTo>
                  <a:lnTo>
                    <a:pt x="160" y="37"/>
                  </a:lnTo>
                  <a:lnTo>
                    <a:pt x="160" y="40"/>
                  </a:lnTo>
                  <a:lnTo>
                    <a:pt x="157" y="43"/>
                  </a:lnTo>
                  <a:lnTo>
                    <a:pt x="160" y="51"/>
                  </a:lnTo>
                  <a:lnTo>
                    <a:pt x="162" y="54"/>
                  </a:lnTo>
                  <a:lnTo>
                    <a:pt x="160" y="60"/>
                  </a:lnTo>
                  <a:lnTo>
                    <a:pt x="160" y="62"/>
                  </a:lnTo>
                  <a:lnTo>
                    <a:pt x="165" y="71"/>
                  </a:lnTo>
                  <a:lnTo>
                    <a:pt x="162" y="71"/>
                  </a:lnTo>
                  <a:lnTo>
                    <a:pt x="160" y="71"/>
                  </a:lnTo>
                  <a:lnTo>
                    <a:pt x="157" y="71"/>
                  </a:lnTo>
                  <a:lnTo>
                    <a:pt x="154" y="71"/>
                  </a:lnTo>
                  <a:lnTo>
                    <a:pt x="151" y="74"/>
                  </a:lnTo>
                  <a:lnTo>
                    <a:pt x="148" y="71"/>
                  </a:lnTo>
                  <a:lnTo>
                    <a:pt x="145" y="71"/>
                  </a:lnTo>
                  <a:lnTo>
                    <a:pt x="143" y="71"/>
                  </a:lnTo>
                  <a:lnTo>
                    <a:pt x="143" y="74"/>
                  </a:lnTo>
                  <a:lnTo>
                    <a:pt x="140" y="74"/>
                  </a:lnTo>
                  <a:lnTo>
                    <a:pt x="134" y="74"/>
                  </a:lnTo>
                  <a:lnTo>
                    <a:pt x="140" y="77"/>
                  </a:lnTo>
                  <a:lnTo>
                    <a:pt x="137" y="77"/>
                  </a:lnTo>
                  <a:lnTo>
                    <a:pt x="137" y="80"/>
                  </a:lnTo>
                  <a:lnTo>
                    <a:pt x="134" y="80"/>
                  </a:lnTo>
                  <a:lnTo>
                    <a:pt x="131" y="80"/>
                  </a:lnTo>
                  <a:lnTo>
                    <a:pt x="128" y="82"/>
                  </a:lnTo>
                  <a:lnTo>
                    <a:pt x="131" y="85"/>
                  </a:lnTo>
                  <a:lnTo>
                    <a:pt x="131" y="88"/>
                  </a:lnTo>
                  <a:lnTo>
                    <a:pt x="128" y="91"/>
                  </a:lnTo>
                  <a:lnTo>
                    <a:pt x="126" y="94"/>
                  </a:lnTo>
                  <a:lnTo>
                    <a:pt x="128" y="94"/>
                  </a:lnTo>
                  <a:lnTo>
                    <a:pt x="128" y="97"/>
                  </a:lnTo>
                  <a:lnTo>
                    <a:pt x="126" y="94"/>
                  </a:lnTo>
                  <a:lnTo>
                    <a:pt x="128" y="97"/>
                  </a:lnTo>
                  <a:lnTo>
                    <a:pt x="131" y="99"/>
                  </a:lnTo>
                  <a:lnTo>
                    <a:pt x="131" y="102"/>
                  </a:lnTo>
                  <a:lnTo>
                    <a:pt x="131" y="99"/>
                  </a:lnTo>
                  <a:lnTo>
                    <a:pt x="134" y="102"/>
                  </a:lnTo>
                  <a:lnTo>
                    <a:pt x="131" y="102"/>
                  </a:lnTo>
                  <a:lnTo>
                    <a:pt x="128" y="102"/>
                  </a:lnTo>
                  <a:lnTo>
                    <a:pt x="128" y="105"/>
                  </a:lnTo>
                  <a:lnTo>
                    <a:pt x="126" y="108"/>
                  </a:lnTo>
                  <a:lnTo>
                    <a:pt x="114" y="116"/>
                  </a:lnTo>
                  <a:lnTo>
                    <a:pt x="111" y="116"/>
                  </a:lnTo>
                  <a:lnTo>
                    <a:pt x="111" y="119"/>
                  </a:lnTo>
                  <a:lnTo>
                    <a:pt x="108" y="122"/>
                  </a:lnTo>
                  <a:lnTo>
                    <a:pt x="106" y="119"/>
                  </a:lnTo>
                  <a:lnTo>
                    <a:pt x="103" y="119"/>
                  </a:lnTo>
                  <a:lnTo>
                    <a:pt x="103" y="122"/>
                  </a:lnTo>
                  <a:lnTo>
                    <a:pt x="100" y="125"/>
                  </a:lnTo>
                  <a:lnTo>
                    <a:pt x="97" y="125"/>
                  </a:lnTo>
                  <a:lnTo>
                    <a:pt x="94" y="128"/>
                  </a:lnTo>
                  <a:lnTo>
                    <a:pt x="91" y="131"/>
                  </a:lnTo>
                  <a:lnTo>
                    <a:pt x="91" y="134"/>
                  </a:lnTo>
                  <a:lnTo>
                    <a:pt x="89" y="134"/>
                  </a:lnTo>
                  <a:lnTo>
                    <a:pt x="86" y="134"/>
                  </a:lnTo>
                  <a:lnTo>
                    <a:pt x="83" y="134"/>
                  </a:lnTo>
                  <a:lnTo>
                    <a:pt x="86" y="134"/>
                  </a:lnTo>
                  <a:lnTo>
                    <a:pt x="86" y="136"/>
                  </a:lnTo>
                  <a:lnTo>
                    <a:pt x="86" y="139"/>
                  </a:lnTo>
                  <a:lnTo>
                    <a:pt x="83" y="139"/>
                  </a:lnTo>
                  <a:lnTo>
                    <a:pt x="80" y="142"/>
                  </a:lnTo>
                  <a:lnTo>
                    <a:pt x="80" y="139"/>
                  </a:lnTo>
                  <a:lnTo>
                    <a:pt x="77" y="142"/>
                  </a:lnTo>
                  <a:lnTo>
                    <a:pt x="80" y="145"/>
                  </a:lnTo>
                  <a:lnTo>
                    <a:pt x="80" y="148"/>
                  </a:lnTo>
                  <a:lnTo>
                    <a:pt x="77" y="151"/>
                  </a:lnTo>
                  <a:lnTo>
                    <a:pt x="77" y="153"/>
                  </a:lnTo>
                  <a:lnTo>
                    <a:pt x="77" y="156"/>
                  </a:lnTo>
                  <a:lnTo>
                    <a:pt x="80" y="156"/>
                  </a:lnTo>
                  <a:lnTo>
                    <a:pt x="77" y="156"/>
                  </a:lnTo>
                  <a:lnTo>
                    <a:pt x="74" y="156"/>
                  </a:lnTo>
                  <a:lnTo>
                    <a:pt x="74" y="162"/>
                  </a:lnTo>
                  <a:lnTo>
                    <a:pt x="77" y="165"/>
                  </a:lnTo>
                  <a:lnTo>
                    <a:pt x="74" y="165"/>
                  </a:lnTo>
                  <a:lnTo>
                    <a:pt x="77" y="168"/>
                  </a:lnTo>
                  <a:lnTo>
                    <a:pt x="74" y="170"/>
                  </a:lnTo>
                  <a:lnTo>
                    <a:pt x="77" y="173"/>
                  </a:lnTo>
                  <a:lnTo>
                    <a:pt x="77" y="176"/>
                  </a:lnTo>
                  <a:lnTo>
                    <a:pt x="74" y="176"/>
                  </a:lnTo>
                  <a:lnTo>
                    <a:pt x="77" y="176"/>
                  </a:lnTo>
                  <a:lnTo>
                    <a:pt x="77" y="179"/>
                  </a:lnTo>
                  <a:lnTo>
                    <a:pt x="80" y="179"/>
                  </a:lnTo>
                  <a:lnTo>
                    <a:pt x="80" y="176"/>
                  </a:lnTo>
                  <a:lnTo>
                    <a:pt x="83" y="179"/>
                  </a:lnTo>
                  <a:lnTo>
                    <a:pt x="86" y="179"/>
                  </a:lnTo>
                  <a:lnTo>
                    <a:pt x="89" y="182"/>
                  </a:lnTo>
                  <a:lnTo>
                    <a:pt x="91" y="182"/>
                  </a:lnTo>
                  <a:lnTo>
                    <a:pt x="94" y="185"/>
                  </a:lnTo>
                  <a:lnTo>
                    <a:pt x="91" y="185"/>
                  </a:lnTo>
                  <a:lnTo>
                    <a:pt x="94" y="188"/>
                  </a:lnTo>
                  <a:lnTo>
                    <a:pt x="97" y="188"/>
                  </a:lnTo>
                  <a:lnTo>
                    <a:pt x="97" y="193"/>
                  </a:lnTo>
                  <a:lnTo>
                    <a:pt x="94" y="196"/>
                  </a:lnTo>
                  <a:lnTo>
                    <a:pt x="91" y="199"/>
                  </a:lnTo>
                  <a:lnTo>
                    <a:pt x="89" y="199"/>
                  </a:lnTo>
                  <a:lnTo>
                    <a:pt x="86" y="202"/>
                  </a:lnTo>
                  <a:lnTo>
                    <a:pt x="86" y="199"/>
                  </a:lnTo>
                  <a:lnTo>
                    <a:pt x="86" y="196"/>
                  </a:lnTo>
                  <a:lnTo>
                    <a:pt x="83" y="196"/>
                  </a:lnTo>
                  <a:lnTo>
                    <a:pt x="80" y="193"/>
                  </a:lnTo>
                  <a:lnTo>
                    <a:pt x="83" y="196"/>
                  </a:lnTo>
                  <a:lnTo>
                    <a:pt x="83" y="199"/>
                  </a:lnTo>
                  <a:lnTo>
                    <a:pt x="83" y="202"/>
                  </a:lnTo>
                  <a:lnTo>
                    <a:pt x="83" y="199"/>
                  </a:lnTo>
                  <a:lnTo>
                    <a:pt x="77" y="196"/>
                  </a:lnTo>
                  <a:lnTo>
                    <a:pt x="80" y="199"/>
                  </a:lnTo>
                  <a:lnTo>
                    <a:pt x="77" y="199"/>
                  </a:lnTo>
                  <a:lnTo>
                    <a:pt x="74" y="196"/>
                  </a:lnTo>
                  <a:lnTo>
                    <a:pt x="72" y="199"/>
                  </a:lnTo>
                  <a:lnTo>
                    <a:pt x="69" y="196"/>
                  </a:lnTo>
                  <a:lnTo>
                    <a:pt x="69" y="199"/>
                  </a:lnTo>
                  <a:lnTo>
                    <a:pt x="63" y="199"/>
                  </a:lnTo>
                  <a:lnTo>
                    <a:pt x="60" y="199"/>
                  </a:lnTo>
                  <a:lnTo>
                    <a:pt x="63" y="199"/>
                  </a:lnTo>
                  <a:lnTo>
                    <a:pt x="69" y="199"/>
                  </a:lnTo>
                  <a:lnTo>
                    <a:pt x="72" y="199"/>
                  </a:lnTo>
                  <a:lnTo>
                    <a:pt x="72" y="202"/>
                  </a:lnTo>
                  <a:lnTo>
                    <a:pt x="74" y="202"/>
                  </a:lnTo>
                  <a:lnTo>
                    <a:pt x="74" y="199"/>
                  </a:lnTo>
                  <a:lnTo>
                    <a:pt x="77" y="202"/>
                  </a:lnTo>
                  <a:lnTo>
                    <a:pt x="77" y="205"/>
                  </a:lnTo>
                  <a:lnTo>
                    <a:pt x="80" y="202"/>
                  </a:lnTo>
                  <a:lnTo>
                    <a:pt x="83" y="205"/>
                  </a:lnTo>
                  <a:lnTo>
                    <a:pt x="86" y="202"/>
                  </a:lnTo>
                  <a:lnTo>
                    <a:pt x="89" y="202"/>
                  </a:lnTo>
                  <a:lnTo>
                    <a:pt x="91" y="202"/>
                  </a:lnTo>
                  <a:lnTo>
                    <a:pt x="89" y="205"/>
                  </a:lnTo>
                  <a:lnTo>
                    <a:pt x="91" y="205"/>
                  </a:lnTo>
                  <a:lnTo>
                    <a:pt x="91" y="207"/>
                  </a:lnTo>
                  <a:lnTo>
                    <a:pt x="89" y="207"/>
                  </a:lnTo>
                  <a:lnTo>
                    <a:pt x="89" y="205"/>
                  </a:lnTo>
                  <a:lnTo>
                    <a:pt x="89" y="207"/>
                  </a:lnTo>
                  <a:lnTo>
                    <a:pt x="86" y="207"/>
                  </a:lnTo>
                  <a:lnTo>
                    <a:pt x="86" y="210"/>
                  </a:lnTo>
                  <a:lnTo>
                    <a:pt x="83" y="210"/>
                  </a:lnTo>
                  <a:lnTo>
                    <a:pt x="83" y="207"/>
                  </a:lnTo>
                  <a:lnTo>
                    <a:pt x="80" y="210"/>
                  </a:lnTo>
                  <a:lnTo>
                    <a:pt x="80" y="213"/>
                  </a:lnTo>
                  <a:lnTo>
                    <a:pt x="74" y="213"/>
                  </a:lnTo>
                  <a:lnTo>
                    <a:pt x="72" y="216"/>
                  </a:lnTo>
                  <a:lnTo>
                    <a:pt x="66" y="213"/>
                  </a:lnTo>
                  <a:lnTo>
                    <a:pt x="63" y="216"/>
                  </a:lnTo>
                  <a:lnTo>
                    <a:pt x="66" y="216"/>
                  </a:lnTo>
                  <a:lnTo>
                    <a:pt x="72" y="216"/>
                  </a:lnTo>
                  <a:lnTo>
                    <a:pt x="72" y="219"/>
                  </a:lnTo>
                  <a:lnTo>
                    <a:pt x="66" y="219"/>
                  </a:lnTo>
                  <a:lnTo>
                    <a:pt x="72" y="222"/>
                  </a:lnTo>
                  <a:lnTo>
                    <a:pt x="72" y="224"/>
                  </a:lnTo>
                  <a:lnTo>
                    <a:pt x="69" y="224"/>
                  </a:lnTo>
                  <a:lnTo>
                    <a:pt x="72" y="224"/>
                  </a:lnTo>
                  <a:lnTo>
                    <a:pt x="69" y="227"/>
                  </a:lnTo>
                  <a:lnTo>
                    <a:pt x="72" y="227"/>
                  </a:lnTo>
                  <a:lnTo>
                    <a:pt x="69" y="230"/>
                  </a:lnTo>
                  <a:lnTo>
                    <a:pt x="69" y="227"/>
                  </a:lnTo>
                  <a:lnTo>
                    <a:pt x="66" y="230"/>
                  </a:lnTo>
                  <a:lnTo>
                    <a:pt x="69" y="230"/>
                  </a:lnTo>
                  <a:lnTo>
                    <a:pt x="72" y="233"/>
                  </a:lnTo>
                  <a:lnTo>
                    <a:pt x="69" y="236"/>
                  </a:lnTo>
                  <a:lnTo>
                    <a:pt x="69" y="239"/>
                  </a:lnTo>
                  <a:lnTo>
                    <a:pt x="66" y="242"/>
                  </a:lnTo>
                  <a:lnTo>
                    <a:pt x="69" y="244"/>
                  </a:lnTo>
                  <a:lnTo>
                    <a:pt x="66" y="247"/>
                  </a:lnTo>
                  <a:lnTo>
                    <a:pt x="66" y="250"/>
                  </a:lnTo>
                  <a:lnTo>
                    <a:pt x="66" y="256"/>
                  </a:lnTo>
                  <a:lnTo>
                    <a:pt x="60" y="261"/>
                  </a:lnTo>
                  <a:lnTo>
                    <a:pt x="57" y="261"/>
                  </a:lnTo>
                  <a:lnTo>
                    <a:pt x="52" y="261"/>
                  </a:lnTo>
                  <a:lnTo>
                    <a:pt x="52" y="259"/>
                  </a:lnTo>
                  <a:lnTo>
                    <a:pt x="46" y="261"/>
                  </a:lnTo>
                  <a:lnTo>
                    <a:pt x="46" y="264"/>
                  </a:lnTo>
                  <a:lnTo>
                    <a:pt x="43" y="261"/>
                  </a:lnTo>
                  <a:lnTo>
                    <a:pt x="40" y="264"/>
                  </a:lnTo>
                  <a:lnTo>
                    <a:pt x="37" y="267"/>
                  </a:lnTo>
                  <a:lnTo>
                    <a:pt x="40" y="273"/>
                  </a:lnTo>
                  <a:lnTo>
                    <a:pt x="40" y="276"/>
                  </a:lnTo>
                  <a:lnTo>
                    <a:pt x="37" y="276"/>
                  </a:lnTo>
                  <a:lnTo>
                    <a:pt x="35" y="273"/>
                  </a:lnTo>
                  <a:lnTo>
                    <a:pt x="29" y="276"/>
                  </a:lnTo>
                  <a:lnTo>
                    <a:pt x="26" y="276"/>
                  </a:lnTo>
                  <a:lnTo>
                    <a:pt x="20" y="276"/>
                  </a:lnTo>
                  <a:lnTo>
                    <a:pt x="20" y="273"/>
                  </a:lnTo>
                  <a:lnTo>
                    <a:pt x="23" y="273"/>
                  </a:lnTo>
                  <a:lnTo>
                    <a:pt x="23" y="270"/>
                  </a:lnTo>
                  <a:lnTo>
                    <a:pt x="18" y="261"/>
                  </a:lnTo>
                  <a:lnTo>
                    <a:pt x="20" y="261"/>
                  </a:lnTo>
                  <a:lnTo>
                    <a:pt x="20" y="259"/>
                  </a:lnTo>
                  <a:lnTo>
                    <a:pt x="20" y="256"/>
                  </a:lnTo>
                  <a:lnTo>
                    <a:pt x="23" y="256"/>
                  </a:lnTo>
                  <a:lnTo>
                    <a:pt x="23" y="253"/>
                  </a:lnTo>
                  <a:lnTo>
                    <a:pt x="15" y="247"/>
                  </a:lnTo>
                  <a:lnTo>
                    <a:pt x="12" y="239"/>
                  </a:lnTo>
                  <a:lnTo>
                    <a:pt x="9" y="239"/>
                  </a:lnTo>
                  <a:lnTo>
                    <a:pt x="9" y="236"/>
                  </a:lnTo>
                  <a:lnTo>
                    <a:pt x="6" y="233"/>
                  </a:lnTo>
                  <a:lnTo>
                    <a:pt x="9" y="233"/>
                  </a:lnTo>
                  <a:lnTo>
                    <a:pt x="9" y="230"/>
                  </a:lnTo>
                  <a:lnTo>
                    <a:pt x="6" y="227"/>
                  </a:lnTo>
                  <a:lnTo>
                    <a:pt x="9" y="227"/>
                  </a:lnTo>
                  <a:lnTo>
                    <a:pt x="6" y="224"/>
                  </a:lnTo>
                  <a:lnTo>
                    <a:pt x="3" y="227"/>
                  </a:lnTo>
                  <a:lnTo>
                    <a:pt x="3" y="224"/>
                  </a:lnTo>
                  <a:lnTo>
                    <a:pt x="9" y="222"/>
                  </a:lnTo>
                  <a:lnTo>
                    <a:pt x="6" y="222"/>
                  </a:lnTo>
                  <a:lnTo>
                    <a:pt x="3" y="222"/>
                  </a:lnTo>
                  <a:lnTo>
                    <a:pt x="3" y="219"/>
                  </a:lnTo>
                  <a:lnTo>
                    <a:pt x="0" y="219"/>
                  </a:lnTo>
                  <a:lnTo>
                    <a:pt x="0" y="216"/>
                  </a:lnTo>
                  <a:lnTo>
                    <a:pt x="0" y="213"/>
                  </a:lnTo>
                  <a:lnTo>
                    <a:pt x="0" y="207"/>
                  </a:lnTo>
                  <a:lnTo>
                    <a:pt x="3" y="210"/>
                  </a:lnTo>
                  <a:lnTo>
                    <a:pt x="6" y="210"/>
                  </a:lnTo>
                  <a:lnTo>
                    <a:pt x="6" y="207"/>
                  </a:lnTo>
                  <a:lnTo>
                    <a:pt x="6" y="205"/>
                  </a:lnTo>
                  <a:lnTo>
                    <a:pt x="6" y="199"/>
                  </a:lnTo>
                  <a:lnTo>
                    <a:pt x="9" y="196"/>
                  </a:lnTo>
                  <a:lnTo>
                    <a:pt x="9" y="193"/>
                  </a:lnTo>
                  <a:lnTo>
                    <a:pt x="12" y="193"/>
                  </a:lnTo>
                  <a:lnTo>
                    <a:pt x="15" y="190"/>
                  </a:lnTo>
                  <a:lnTo>
                    <a:pt x="18" y="188"/>
                  </a:lnTo>
                  <a:lnTo>
                    <a:pt x="18" y="182"/>
                  </a:lnTo>
                  <a:lnTo>
                    <a:pt x="15" y="168"/>
                  </a:lnTo>
                  <a:lnTo>
                    <a:pt x="20" y="168"/>
                  </a:lnTo>
                  <a:lnTo>
                    <a:pt x="20" y="165"/>
                  </a:lnTo>
                  <a:lnTo>
                    <a:pt x="20" y="159"/>
                  </a:lnTo>
                  <a:lnTo>
                    <a:pt x="18" y="159"/>
                  </a:lnTo>
                  <a:lnTo>
                    <a:pt x="12" y="153"/>
                  </a:lnTo>
                  <a:lnTo>
                    <a:pt x="12" y="151"/>
                  </a:lnTo>
                  <a:lnTo>
                    <a:pt x="15" y="145"/>
                  </a:lnTo>
                  <a:lnTo>
                    <a:pt x="12" y="134"/>
                  </a:lnTo>
                  <a:lnTo>
                    <a:pt x="12" y="131"/>
                  </a:lnTo>
                  <a:lnTo>
                    <a:pt x="9" y="128"/>
                  </a:lnTo>
                  <a:lnTo>
                    <a:pt x="9" y="125"/>
                  </a:lnTo>
                  <a:lnTo>
                    <a:pt x="18" y="111"/>
                  </a:lnTo>
                  <a:lnTo>
                    <a:pt x="20" y="108"/>
                  </a:lnTo>
                  <a:lnTo>
                    <a:pt x="32" y="111"/>
                  </a:lnTo>
                  <a:lnTo>
                    <a:pt x="35" y="108"/>
                  </a:lnTo>
                  <a:lnTo>
                    <a:pt x="37" y="105"/>
                  </a:lnTo>
                  <a:lnTo>
                    <a:pt x="35" y="102"/>
                  </a:lnTo>
                  <a:lnTo>
                    <a:pt x="32" y="99"/>
                  </a:lnTo>
                  <a:lnTo>
                    <a:pt x="40" y="82"/>
                  </a:lnTo>
                  <a:lnTo>
                    <a:pt x="40" y="74"/>
                  </a:lnTo>
                  <a:lnTo>
                    <a:pt x="43" y="71"/>
                  </a:lnTo>
                  <a:lnTo>
                    <a:pt x="40" y="68"/>
                  </a:lnTo>
                  <a:lnTo>
                    <a:pt x="40" y="65"/>
                  </a:lnTo>
                  <a:lnTo>
                    <a:pt x="49" y="65"/>
                  </a:lnTo>
                  <a:lnTo>
                    <a:pt x="52" y="65"/>
                  </a:lnTo>
                  <a:lnTo>
                    <a:pt x="52" y="60"/>
                  </a:lnTo>
                  <a:lnTo>
                    <a:pt x="63" y="45"/>
                  </a:lnTo>
                  <a:lnTo>
                    <a:pt x="63" y="43"/>
                  </a:lnTo>
                  <a:lnTo>
                    <a:pt x="60" y="40"/>
                  </a:lnTo>
                  <a:lnTo>
                    <a:pt x="60" y="37"/>
                  </a:lnTo>
                  <a:lnTo>
                    <a:pt x="66" y="37"/>
                  </a:lnTo>
                  <a:lnTo>
                    <a:pt x="69" y="28"/>
                  </a:lnTo>
                  <a:lnTo>
                    <a:pt x="74" y="26"/>
                  </a:lnTo>
                  <a:lnTo>
                    <a:pt x="77" y="23"/>
                  </a:lnTo>
                  <a:lnTo>
                    <a:pt x="83" y="23"/>
                  </a:lnTo>
                  <a:lnTo>
                    <a:pt x="83" y="26"/>
                  </a:lnTo>
                  <a:lnTo>
                    <a:pt x="86" y="23"/>
                  </a:lnTo>
                  <a:lnTo>
                    <a:pt x="89" y="11"/>
                  </a:lnTo>
                  <a:lnTo>
                    <a:pt x="94" y="11"/>
                  </a:lnTo>
                  <a:lnTo>
                    <a:pt x="97" y="14"/>
                  </a:lnTo>
                  <a:lnTo>
                    <a:pt x="100" y="14"/>
                  </a:lnTo>
                  <a:lnTo>
                    <a:pt x="103" y="14"/>
                  </a:lnTo>
                  <a:close/>
                </a:path>
              </a:pathLst>
            </a:custGeom>
            <a:solidFill>
              <a:srgbClr val="0070C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F3DC5"/>
                </a:highlight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08" name="Freeform 2825">
              <a:extLst>
                <a:ext uri="{FF2B5EF4-FFF2-40B4-BE49-F238E27FC236}">
                  <a16:creationId xmlns:a16="http://schemas.microsoft.com/office/drawing/2014/main" id="{C7D58B5A-97EE-A0E3-D1FE-1922790E8BEA}"/>
                </a:ext>
              </a:extLst>
            </p:cNvPr>
            <p:cNvSpPr>
              <a:spLocks/>
            </p:cNvSpPr>
            <p:nvPr/>
          </p:nvSpPr>
          <p:spPr bwMode="gray">
            <a:xfrm>
              <a:off x="3495355" y="1431676"/>
              <a:ext cx="64323" cy="39422"/>
            </a:xfrm>
            <a:custGeom>
              <a:avLst/>
              <a:gdLst>
                <a:gd name="T0" fmla="*/ 3 w 31"/>
                <a:gd name="T1" fmla="*/ 11 h 19"/>
                <a:gd name="T2" fmla="*/ 0 w 31"/>
                <a:gd name="T3" fmla="*/ 14 h 19"/>
                <a:gd name="T4" fmla="*/ 0 w 31"/>
                <a:gd name="T5" fmla="*/ 17 h 19"/>
                <a:gd name="T6" fmla="*/ 3 w 31"/>
                <a:gd name="T7" fmla="*/ 19 h 19"/>
                <a:gd name="T8" fmla="*/ 9 w 31"/>
                <a:gd name="T9" fmla="*/ 19 h 19"/>
                <a:gd name="T10" fmla="*/ 11 w 31"/>
                <a:gd name="T11" fmla="*/ 14 h 19"/>
                <a:gd name="T12" fmla="*/ 14 w 31"/>
                <a:gd name="T13" fmla="*/ 14 h 19"/>
                <a:gd name="T14" fmla="*/ 17 w 31"/>
                <a:gd name="T15" fmla="*/ 19 h 19"/>
                <a:gd name="T16" fmla="*/ 20 w 31"/>
                <a:gd name="T17" fmla="*/ 19 h 19"/>
                <a:gd name="T18" fmla="*/ 23 w 31"/>
                <a:gd name="T19" fmla="*/ 19 h 19"/>
                <a:gd name="T20" fmla="*/ 26 w 31"/>
                <a:gd name="T21" fmla="*/ 19 h 19"/>
                <a:gd name="T22" fmla="*/ 28 w 31"/>
                <a:gd name="T23" fmla="*/ 17 h 19"/>
                <a:gd name="T24" fmla="*/ 31 w 31"/>
                <a:gd name="T25" fmla="*/ 17 h 19"/>
                <a:gd name="T26" fmla="*/ 28 w 31"/>
                <a:gd name="T27" fmla="*/ 17 h 19"/>
                <a:gd name="T28" fmla="*/ 28 w 31"/>
                <a:gd name="T29" fmla="*/ 14 h 19"/>
                <a:gd name="T30" fmla="*/ 31 w 31"/>
                <a:gd name="T31" fmla="*/ 14 h 19"/>
                <a:gd name="T32" fmla="*/ 31 w 31"/>
                <a:gd name="T33" fmla="*/ 11 h 19"/>
                <a:gd name="T34" fmla="*/ 28 w 31"/>
                <a:gd name="T35" fmla="*/ 11 h 19"/>
                <a:gd name="T36" fmla="*/ 26 w 31"/>
                <a:gd name="T37" fmla="*/ 11 h 19"/>
                <a:gd name="T38" fmla="*/ 28 w 31"/>
                <a:gd name="T39" fmla="*/ 8 h 19"/>
                <a:gd name="T40" fmla="*/ 26 w 31"/>
                <a:gd name="T41" fmla="*/ 8 h 19"/>
                <a:gd name="T42" fmla="*/ 26 w 31"/>
                <a:gd name="T43" fmla="*/ 5 h 19"/>
                <a:gd name="T44" fmla="*/ 23 w 31"/>
                <a:gd name="T45" fmla="*/ 2 h 19"/>
                <a:gd name="T46" fmla="*/ 20 w 31"/>
                <a:gd name="T47" fmla="*/ 0 h 19"/>
                <a:gd name="T48" fmla="*/ 14 w 31"/>
                <a:gd name="T49" fmla="*/ 0 h 19"/>
                <a:gd name="T50" fmla="*/ 14 w 31"/>
                <a:gd name="T51" fmla="*/ 2 h 19"/>
                <a:gd name="T52" fmla="*/ 11 w 31"/>
                <a:gd name="T53" fmla="*/ 2 h 19"/>
                <a:gd name="T54" fmla="*/ 9 w 31"/>
                <a:gd name="T55" fmla="*/ 2 h 19"/>
                <a:gd name="T56" fmla="*/ 9 w 31"/>
                <a:gd name="T57" fmla="*/ 5 h 19"/>
                <a:gd name="T58" fmla="*/ 6 w 31"/>
                <a:gd name="T59" fmla="*/ 8 h 19"/>
                <a:gd name="T60" fmla="*/ 3 w 31"/>
                <a:gd name="T61" fmla="*/ 8 h 19"/>
                <a:gd name="T62" fmla="*/ 3 w 31"/>
                <a:gd name="T63" fmla="*/ 8 h 19"/>
                <a:gd name="T64" fmla="*/ 3 w 31"/>
                <a:gd name="T65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" h="19">
                  <a:moveTo>
                    <a:pt x="3" y="11"/>
                  </a:moveTo>
                  <a:lnTo>
                    <a:pt x="0" y="14"/>
                  </a:lnTo>
                  <a:lnTo>
                    <a:pt x="0" y="17"/>
                  </a:lnTo>
                  <a:lnTo>
                    <a:pt x="3" y="19"/>
                  </a:lnTo>
                  <a:lnTo>
                    <a:pt x="9" y="19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7" y="19"/>
                  </a:lnTo>
                  <a:lnTo>
                    <a:pt x="20" y="19"/>
                  </a:lnTo>
                  <a:lnTo>
                    <a:pt x="23" y="19"/>
                  </a:lnTo>
                  <a:lnTo>
                    <a:pt x="26" y="19"/>
                  </a:lnTo>
                  <a:lnTo>
                    <a:pt x="28" y="17"/>
                  </a:lnTo>
                  <a:lnTo>
                    <a:pt x="31" y="17"/>
                  </a:lnTo>
                  <a:lnTo>
                    <a:pt x="28" y="17"/>
                  </a:lnTo>
                  <a:lnTo>
                    <a:pt x="28" y="14"/>
                  </a:lnTo>
                  <a:lnTo>
                    <a:pt x="31" y="14"/>
                  </a:lnTo>
                  <a:lnTo>
                    <a:pt x="31" y="11"/>
                  </a:lnTo>
                  <a:lnTo>
                    <a:pt x="28" y="11"/>
                  </a:lnTo>
                  <a:lnTo>
                    <a:pt x="26" y="11"/>
                  </a:lnTo>
                  <a:lnTo>
                    <a:pt x="28" y="8"/>
                  </a:lnTo>
                  <a:lnTo>
                    <a:pt x="26" y="8"/>
                  </a:lnTo>
                  <a:lnTo>
                    <a:pt x="26" y="5"/>
                  </a:lnTo>
                  <a:lnTo>
                    <a:pt x="23" y="2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1" y="2"/>
                  </a:lnTo>
                  <a:lnTo>
                    <a:pt x="9" y="2"/>
                  </a:lnTo>
                  <a:lnTo>
                    <a:pt x="9" y="5"/>
                  </a:lnTo>
                  <a:lnTo>
                    <a:pt x="6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00B0F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09" name="Freeform 2826">
              <a:extLst>
                <a:ext uri="{FF2B5EF4-FFF2-40B4-BE49-F238E27FC236}">
                  <a16:creationId xmlns:a16="http://schemas.microsoft.com/office/drawing/2014/main" id="{DBABEE23-5E5D-5E57-6068-78907CD3C7E5}"/>
                </a:ext>
              </a:extLst>
            </p:cNvPr>
            <p:cNvSpPr>
              <a:spLocks/>
            </p:cNvSpPr>
            <p:nvPr/>
          </p:nvSpPr>
          <p:spPr bwMode="gray">
            <a:xfrm>
              <a:off x="3431032" y="1425451"/>
              <a:ext cx="118272" cy="141087"/>
            </a:xfrm>
            <a:custGeom>
              <a:avLst/>
              <a:gdLst>
                <a:gd name="T0" fmla="*/ 54 w 57"/>
                <a:gd name="T1" fmla="*/ 25 h 68"/>
                <a:gd name="T2" fmla="*/ 54 w 57"/>
                <a:gd name="T3" fmla="*/ 31 h 68"/>
                <a:gd name="T4" fmla="*/ 57 w 57"/>
                <a:gd name="T5" fmla="*/ 45 h 68"/>
                <a:gd name="T6" fmla="*/ 51 w 57"/>
                <a:gd name="T7" fmla="*/ 54 h 68"/>
                <a:gd name="T8" fmla="*/ 45 w 57"/>
                <a:gd name="T9" fmla="*/ 57 h 68"/>
                <a:gd name="T10" fmla="*/ 34 w 57"/>
                <a:gd name="T11" fmla="*/ 59 h 68"/>
                <a:gd name="T12" fmla="*/ 28 w 57"/>
                <a:gd name="T13" fmla="*/ 62 h 68"/>
                <a:gd name="T14" fmla="*/ 28 w 57"/>
                <a:gd name="T15" fmla="*/ 62 h 68"/>
                <a:gd name="T16" fmla="*/ 22 w 57"/>
                <a:gd name="T17" fmla="*/ 65 h 68"/>
                <a:gd name="T18" fmla="*/ 14 w 57"/>
                <a:gd name="T19" fmla="*/ 68 h 68"/>
                <a:gd name="T20" fmla="*/ 8 w 57"/>
                <a:gd name="T21" fmla="*/ 65 h 68"/>
                <a:gd name="T22" fmla="*/ 5 w 57"/>
                <a:gd name="T23" fmla="*/ 65 h 68"/>
                <a:gd name="T24" fmla="*/ 5 w 57"/>
                <a:gd name="T25" fmla="*/ 65 h 68"/>
                <a:gd name="T26" fmla="*/ 3 w 57"/>
                <a:gd name="T27" fmla="*/ 65 h 68"/>
                <a:gd name="T28" fmla="*/ 3 w 57"/>
                <a:gd name="T29" fmla="*/ 62 h 68"/>
                <a:gd name="T30" fmla="*/ 8 w 57"/>
                <a:gd name="T31" fmla="*/ 59 h 68"/>
                <a:gd name="T32" fmla="*/ 0 w 57"/>
                <a:gd name="T33" fmla="*/ 57 h 68"/>
                <a:gd name="T34" fmla="*/ 5 w 57"/>
                <a:gd name="T35" fmla="*/ 57 h 68"/>
                <a:gd name="T36" fmla="*/ 8 w 57"/>
                <a:gd name="T37" fmla="*/ 54 h 68"/>
                <a:gd name="T38" fmla="*/ 14 w 57"/>
                <a:gd name="T39" fmla="*/ 51 h 68"/>
                <a:gd name="T40" fmla="*/ 22 w 57"/>
                <a:gd name="T41" fmla="*/ 51 h 68"/>
                <a:gd name="T42" fmla="*/ 17 w 57"/>
                <a:gd name="T43" fmla="*/ 48 h 68"/>
                <a:gd name="T44" fmla="*/ 17 w 57"/>
                <a:gd name="T45" fmla="*/ 48 h 68"/>
                <a:gd name="T46" fmla="*/ 11 w 57"/>
                <a:gd name="T47" fmla="*/ 51 h 68"/>
                <a:gd name="T48" fmla="*/ 11 w 57"/>
                <a:gd name="T49" fmla="*/ 48 h 68"/>
                <a:gd name="T50" fmla="*/ 11 w 57"/>
                <a:gd name="T51" fmla="*/ 45 h 68"/>
                <a:gd name="T52" fmla="*/ 20 w 57"/>
                <a:gd name="T53" fmla="*/ 39 h 68"/>
                <a:gd name="T54" fmla="*/ 17 w 57"/>
                <a:gd name="T55" fmla="*/ 39 h 68"/>
                <a:gd name="T56" fmla="*/ 8 w 57"/>
                <a:gd name="T57" fmla="*/ 37 h 68"/>
                <a:gd name="T58" fmla="*/ 3 w 57"/>
                <a:gd name="T59" fmla="*/ 34 h 68"/>
                <a:gd name="T60" fmla="*/ 8 w 57"/>
                <a:gd name="T61" fmla="*/ 28 h 68"/>
                <a:gd name="T62" fmla="*/ 8 w 57"/>
                <a:gd name="T63" fmla="*/ 25 h 68"/>
                <a:gd name="T64" fmla="*/ 8 w 57"/>
                <a:gd name="T65" fmla="*/ 22 h 68"/>
                <a:gd name="T66" fmla="*/ 14 w 57"/>
                <a:gd name="T67" fmla="*/ 20 h 68"/>
                <a:gd name="T68" fmla="*/ 17 w 57"/>
                <a:gd name="T69" fmla="*/ 20 h 68"/>
                <a:gd name="T70" fmla="*/ 22 w 57"/>
                <a:gd name="T71" fmla="*/ 20 h 68"/>
                <a:gd name="T72" fmla="*/ 28 w 57"/>
                <a:gd name="T73" fmla="*/ 14 h 68"/>
                <a:gd name="T74" fmla="*/ 20 w 57"/>
                <a:gd name="T75" fmla="*/ 14 h 68"/>
                <a:gd name="T76" fmla="*/ 25 w 57"/>
                <a:gd name="T77" fmla="*/ 11 h 68"/>
                <a:gd name="T78" fmla="*/ 28 w 57"/>
                <a:gd name="T79" fmla="*/ 5 h 68"/>
                <a:gd name="T80" fmla="*/ 34 w 57"/>
                <a:gd name="T81" fmla="*/ 3 h 68"/>
                <a:gd name="T82" fmla="*/ 37 w 57"/>
                <a:gd name="T83" fmla="*/ 8 h 68"/>
                <a:gd name="T84" fmla="*/ 40 w 57"/>
                <a:gd name="T85" fmla="*/ 3 h 68"/>
                <a:gd name="T86" fmla="*/ 40 w 57"/>
                <a:gd name="T87" fmla="*/ 5 h 68"/>
                <a:gd name="T88" fmla="*/ 34 w 57"/>
                <a:gd name="T89" fmla="*/ 11 h 68"/>
                <a:gd name="T90" fmla="*/ 31 w 57"/>
                <a:gd name="T91" fmla="*/ 20 h 68"/>
                <a:gd name="T92" fmla="*/ 42 w 57"/>
                <a:gd name="T93" fmla="*/ 17 h 68"/>
                <a:gd name="T94" fmla="*/ 51 w 57"/>
                <a:gd name="T95" fmla="*/ 2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7" h="68">
                  <a:moveTo>
                    <a:pt x="57" y="22"/>
                  </a:moveTo>
                  <a:lnTo>
                    <a:pt x="57" y="25"/>
                  </a:lnTo>
                  <a:lnTo>
                    <a:pt x="54" y="25"/>
                  </a:lnTo>
                  <a:lnTo>
                    <a:pt x="51" y="25"/>
                  </a:lnTo>
                  <a:lnTo>
                    <a:pt x="51" y="31"/>
                  </a:lnTo>
                  <a:lnTo>
                    <a:pt x="54" y="31"/>
                  </a:lnTo>
                  <a:lnTo>
                    <a:pt x="54" y="34"/>
                  </a:lnTo>
                  <a:lnTo>
                    <a:pt x="54" y="37"/>
                  </a:lnTo>
                  <a:lnTo>
                    <a:pt x="57" y="45"/>
                  </a:lnTo>
                  <a:lnTo>
                    <a:pt x="54" y="45"/>
                  </a:lnTo>
                  <a:lnTo>
                    <a:pt x="51" y="51"/>
                  </a:lnTo>
                  <a:lnTo>
                    <a:pt x="51" y="54"/>
                  </a:lnTo>
                  <a:lnTo>
                    <a:pt x="51" y="57"/>
                  </a:lnTo>
                  <a:lnTo>
                    <a:pt x="48" y="57"/>
                  </a:lnTo>
                  <a:lnTo>
                    <a:pt x="45" y="57"/>
                  </a:lnTo>
                  <a:lnTo>
                    <a:pt x="42" y="57"/>
                  </a:lnTo>
                  <a:lnTo>
                    <a:pt x="37" y="59"/>
                  </a:lnTo>
                  <a:lnTo>
                    <a:pt x="34" y="59"/>
                  </a:lnTo>
                  <a:lnTo>
                    <a:pt x="34" y="62"/>
                  </a:lnTo>
                  <a:lnTo>
                    <a:pt x="31" y="62"/>
                  </a:lnTo>
                  <a:lnTo>
                    <a:pt x="28" y="62"/>
                  </a:lnTo>
                  <a:lnTo>
                    <a:pt x="28" y="65"/>
                  </a:lnTo>
                  <a:lnTo>
                    <a:pt x="25" y="62"/>
                  </a:lnTo>
                  <a:lnTo>
                    <a:pt x="28" y="62"/>
                  </a:lnTo>
                  <a:lnTo>
                    <a:pt x="25" y="62"/>
                  </a:lnTo>
                  <a:lnTo>
                    <a:pt x="25" y="65"/>
                  </a:lnTo>
                  <a:lnTo>
                    <a:pt x="22" y="65"/>
                  </a:lnTo>
                  <a:lnTo>
                    <a:pt x="20" y="68"/>
                  </a:lnTo>
                  <a:lnTo>
                    <a:pt x="17" y="68"/>
                  </a:lnTo>
                  <a:lnTo>
                    <a:pt x="14" y="68"/>
                  </a:lnTo>
                  <a:lnTo>
                    <a:pt x="11" y="68"/>
                  </a:lnTo>
                  <a:lnTo>
                    <a:pt x="8" y="68"/>
                  </a:lnTo>
                  <a:lnTo>
                    <a:pt x="8" y="65"/>
                  </a:lnTo>
                  <a:lnTo>
                    <a:pt x="11" y="65"/>
                  </a:lnTo>
                  <a:lnTo>
                    <a:pt x="8" y="65"/>
                  </a:lnTo>
                  <a:lnTo>
                    <a:pt x="5" y="65"/>
                  </a:lnTo>
                  <a:lnTo>
                    <a:pt x="5" y="68"/>
                  </a:lnTo>
                  <a:lnTo>
                    <a:pt x="3" y="68"/>
                  </a:lnTo>
                  <a:lnTo>
                    <a:pt x="5" y="65"/>
                  </a:lnTo>
                  <a:lnTo>
                    <a:pt x="8" y="62"/>
                  </a:lnTo>
                  <a:lnTo>
                    <a:pt x="5" y="62"/>
                  </a:lnTo>
                  <a:lnTo>
                    <a:pt x="3" y="65"/>
                  </a:lnTo>
                  <a:lnTo>
                    <a:pt x="3" y="62"/>
                  </a:lnTo>
                  <a:lnTo>
                    <a:pt x="0" y="62"/>
                  </a:lnTo>
                  <a:lnTo>
                    <a:pt x="3" y="62"/>
                  </a:lnTo>
                  <a:lnTo>
                    <a:pt x="3" y="59"/>
                  </a:lnTo>
                  <a:lnTo>
                    <a:pt x="5" y="59"/>
                  </a:lnTo>
                  <a:lnTo>
                    <a:pt x="8" y="59"/>
                  </a:lnTo>
                  <a:lnTo>
                    <a:pt x="5" y="59"/>
                  </a:lnTo>
                  <a:lnTo>
                    <a:pt x="3" y="57"/>
                  </a:lnTo>
                  <a:lnTo>
                    <a:pt x="0" y="57"/>
                  </a:lnTo>
                  <a:lnTo>
                    <a:pt x="3" y="54"/>
                  </a:lnTo>
                  <a:lnTo>
                    <a:pt x="3" y="57"/>
                  </a:lnTo>
                  <a:lnTo>
                    <a:pt x="5" y="57"/>
                  </a:lnTo>
                  <a:lnTo>
                    <a:pt x="8" y="57"/>
                  </a:lnTo>
                  <a:lnTo>
                    <a:pt x="5" y="54"/>
                  </a:lnTo>
                  <a:lnTo>
                    <a:pt x="8" y="54"/>
                  </a:lnTo>
                  <a:lnTo>
                    <a:pt x="8" y="51"/>
                  </a:lnTo>
                  <a:lnTo>
                    <a:pt x="11" y="51"/>
                  </a:lnTo>
                  <a:lnTo>
                    <a:pt x="14" y="51"/>
                  </a:lnTo>
                  <a:lnTo>
                    <a:pt x="17" y="51"/>
                  </a:lnTo>
                  <a:lnTo>
                    <a:pt x="20" y="48"/>
                  </a:lnTo>
                  <a:lnTo>
                    <a:pt x="22" y="51"/>
                  </a:lnTo>
                  <a:lnTo>
                    <a:pt x="22" y="48"/>
                  </a:lnTo>
                  <a:lnTo>
                    <a:pt x="20" y="48"/>
                  </a:lnTo>
                  <a:lnTo>
                    <a:pt x="17" y="48"/>
                  </a:lnTo>
                  <a:lnTo>
                    <a:pt x="20" y="45"/>
                  </a:lnTo>
                  <a:lnTo>
                    <a:pt x="17" y="45"/>
                  </a:lnTo>
                  <a:lnTo>
                    <a:pt x="17" y="48"/>
                  </a:lnTo>
                  <a:lnTo>
                    <a:pt x="14" y="48"/>
                  </a:lnTo>
                  <a:lnTo>
                    <a:pt x="11" y="48"/>
                  </a:lnTo>
                  <a:lnTo>
                    <a:pt x="11" y="51"/>
                  </a:lnTo>
                  <a:lnTo>
                    <a:pt x="8" y="51"/>
                  </a:lnTo>
                  <a:lnTo>
                    <a:pt x="5" y="51"/>
                  </a:lnTo>
                  <a:lnTo>
                    <a:pt x="11" y="48"/>
                  </a:lnTo>
                  <a:lnTo>
                    <a:pt x="11" y="45"/>
                  </a:lnTo>
                  <a:lnTo>
                    <a:pt x="14" y="45"/>
                  </a:lnTo>
                  <a:lnTo>
                    <a:pt x="11" y="45"/>
                  </a:lnTo>
                  <a:lnTo>
                    <a:pt x="14" y="42"/>
                  </a:lnTo>
                  <a:lnTo>
                    <a:pt x="17" y="39"/>
                  </a:lnTo>
                  <a:lnTo>
                    <a:pt x="20" y="39"/>
                  </a:lnTo>
                  <a:lnTo>
                    <a:pt x="17" y="39"/>
                  </a:lnTo>
                  <a:lnTo>
                    <a:pt x="20" y="37"/>
                  </a:lnTo>
                  <a:lnTo>
                    <a:pt x="17" y="39"/>
                  </a:lnTo>
                  <a:lnTo>
                    <a:pt x="11" y="39"/>
                  </a:lnTo>
                  <a:lnTo>
                    <a:pt x="11" y="37"/>
                  </a:lnTo>
                  <a:lnTo>
                    <a:pt x="8" y="37"/>
                  </a:lnTo>
                  <a:lnTo>
                    <a:pt x="5" y="37"/>
                  </a:lnTo>
                  <a:lnTo>
                    <a:pt x="3" y="37"/>
                  </a:lnTo>
                  <a:lnTo>
                    <a:pt x="3" y="34"/>
                  </a:lnTo>
                  <a:lnTo>
                    <a:pt x="5" y="31"/>
                  </a:lnTo>
                  <a:lnTo>
                    <a:pt x="11" y="28"/>
                  </a:lnTo>
                  <a:lnTo>
                    <a:pt x="8" y="28"/>
                  </a:lnTo>
                  <a:lnTo>
                    <a:pt x="5" y="28"/>
                  </a:lnTo>
                  <a:lnTo>
                    <a:pt x="5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2"/>
                  </a:lnTo>
                  <a:lnTo>
                    <a:pt x="8" y="22"/>
                  </a:lnTo>
                  <a:lnTo>
                    <a:pt x="8" y="20"/>
                  </a:lnTo>
                  <a:lnTo>
                    <a:pt x="11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7" y="22"/>
                  </a:lnTo>
                  <a:lnTo>
                    <a:pt x="17" y="20"/>
                  </a:lnTo>
                  <a:lnTo>
                    <a:pt x="20" y="20"/>
                  </a:lnTo>
                  <a:lnTo>
                    <a:pt x="22" y="22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25" y="17"/>
                  </a:lnTo>
                  <a:lnTo>
                    <a:pt x="28" y="14"/>
                  </a:lnTo>
                  <a:lnTo>
                    <a:pt x="25" y="14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20" y="11"/>
                  </a:lnTo>
                  <a:lnTo>
                    <a:pt x="22" y="11"/>
                  </a:lnTo>
                  <a:lnTo>
                    <a:pt x="25" y="11"/>
                  </a:lnTo>
                  <a:lnTo>
                    <a:pt x="25" y="8"/>
                  </a:lnTo>
                  <a:lnTo>
                    <a:pt x="25" y="5"/>
                  </a:lnTo>
                  <a:lnTo>
                    <a:pt x="28" y="5"/>
                  </a:lnTo>
                  <a:lnTo>
                    <a:pt x="28" y="3"/>
                  </a:lnTo>
                  <a:lnTo>
                    <a:pt x="31" y="3"/>
                  </a:lnTo>
                  <a:lnTo>
                    <a:pt x="34" y="3"/>
                  </a:lnTo>
                  <a:lnTo>
                    <a:pt x="37" y="5"/>
                  </a:lnTo>
                  <a:lnTo>
                    <a:pt x="34" y="8"/>
                  </a:lnTo>
                  <a:lnTo>
                    <a:pt x="37" y="8"/>
                  </a:lnTo>
                  <a:lnTo>
                    <a:pt x="37" y="5"/>
                  </a:lnTo>
                  <a:lnTo>
                    <a:pt x="37" y="3"/>
                  </a:lnTo>
                  <a:lnTo>
                    <a:pt x="40" y="3"/>
                  </a:lnTo>
                  <a:lnTo>
                    <a:pt x="40" y="0"/>
                  </a:lnTo>
                  <a:lnTo>
                    <a:pt x="42" y="3"/>
                  </a:lnTo>
                  <a:lnTo>
                    <a:pt x="40" y="5"/>
                  </a:lnTo>
                  <a:lnTo>
                    <a:pt x="40" y="8"/>
                  </a:lnTo>
                  <a:lnTo>
                    <a:pt x="37" y="11"/>
                  </a:lnTo>
                  <a:lnTo>
                    <a:pt x="34" y="11"/>
                  </a:lnTo>
                  <a:lnTo>
                    <a:pt x="34" y="14"/>
                  </a:lnTo>
                  <a:lnTo>
                    <a:pt x="31" y="17"/>
                  </a:lnTo>
                  <a:lnTo>
                    <a:pt x="31" y="20"/>
                  </a:lnTo>
                  <a:lnTo>
                    <a:pt x="34" y="22"/>
                  </a:lnTo>
                  <a:lnTo>
                    <a:pt x="40" y="22"/>
                  </a:lnTo>
                  <a:lnTo>
                    <a:pt x="42" y="17"/>
                  </a:lnTo>
                  <a:lnTo>
                    <a:pt x="45" y="17"/>
                  </a:lnTo>
                  <a:lnTo>
                    <a:pt x="48" y="22"/>
                  </a:lnTo>
                  <a:lnTo>
                    <a:pt x="51" y="22"/>
                  </a:lnTo>
                  <a:lnTo>
                    <a:pt x="54" y="22"/>
                  </a:lnTo>
                  <a:lnTo>
                    <a:pt x="57" y="22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10" name="Freeform 2827">
              <a:extLst>
                <a:ext uri="{FF2B5EF4-FFF2-40B4-BE49-F238E27FC236}">
                  <a16:creationId xmlns:a16="http://schemas.microsoft.com/office/drawing/2014/main" id="{98AAD466-1F89-5A05-FB8F-1A14975A0ABA}"/>
                </a:ext>
              </a:extLst>
            </p:cNvPr>
            <p:cNvSpPr>
              <a:spLocks/>
            </p:cNvSpPr>
            <p:nvPr/>
          </p:nvSpPr>
          <p:spPr bwMode="gray">
            <a:xfrm>
              <a:off x="3507805" y="1153651"/>
              <a:ext cx="16599" cy="12449"/>
            </a:xfrm>
            <a:custGeom>
              <a:avLst/>
              <a:gdLst>
                <a:gd name="T0" fmla="*/ 3 w 8"/>
                <a:gd name="T1" fmla="*/ 0 h 6"/>
                <a:gd name="T2" fmla="*/ 3 w 8"/>
                <a:gd name="T3" fmla="*/ 3 h 6"/>
                <a:gd name="T4" fmla="*/ 0 w 8"/>
                <a:gd name="T5" fmla="*/ 3 h 6"/>
                <a:gd name="T6" fmla="*/ 3 w 8"/>
                <a:gd name="T7" fmla="*/ 3 h 6"/>
                <a:gd name="T8" fmla="*/ 5 w 8"/>
                <a:gd name="T9" fmla="*/ 6 h 6"/>
                <a:gd name="T10" fmla="*/ 8 w 8"/>
                <a:gd name="T11" fmla="*/ 6 h 6"/>
                <a:gd name="T12" fmla="*/ 5 w 8"/>
                <a:gd name="T13" fmla="*/ 6 h 6"/>
                <a:gd name="T14" fmla="*/ 5 w 8"/>
                <a:gd name="T15" fmla="*/ 3 h 6"/>
                <a:gd name="T16" fmla="*/ 3 w 8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5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11" name="Freeform 2828">
              <a:extLst>
                <a:ext uri="{FF2B5EF4-FFF2-40B4-BE49-F238E27FC236}">
                  <a16:creationId xmlns:a16="http://schemas.microsoft.com/office/drawing/2014/main" id="{7C44BEBE-A903-B5FD-4B30-CA30E4547736}"/>
                </a:ext>
              </a:extLst>
            </p:cNvPr>
            <p:cNvSpPr>
              <a:spLocks/>
            </p:cNvSpPr>
            <p:nvPr/>
          </p:nvSpPr>
          <p:spPr bwMode="gray">
            <a:xfrm>
              <a:off x="3501580" y="1159876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3 w 6"/>
                <a:gd name="T3" fmla="*/ 0 h 3"/>
                <a:gd name="T4" fmla="*/ 0 w 6"/>
                <a:gd name="T5" fmla="*/ 3 h 3"/>
                <a:gd name="T6" fmla="*/ 3 w 6"/>
                <a:gd name="T7" fmla="*/ 3 h 3"/>
                <a:gd name="T8" fmla="*/ 6 w 6"/>
                <a:gd name="T9" fmla="*/ 3 h 3"/>
                <a:gd name="T10" fmla="*/ 6 w 6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12" name="Freeform 2829">
              <a:extLst>
                <a:ext uri="{FF2B5EF4-FFF2-40B4-BE49-F238E27FC236}">
                  <a16:creationId xmlns:a16="http://schemas.microsoft.com/office/drawing/2014/main" id="{B3F4702D-1E21-3BF1-7A57-64C7DEFD1781}"/>
                </a:ext>
              </a:extLst>
            </p:cNvPr>
            <p:cNvSpPr>
              <a:spLocks/>
            </p:cNvSpPr>
            <p:nvPr/>
          </p:nvSpPr>
          <p:spPr bwMode="gray">
            <a:xfrm>
              <a:off x="3514029" y="1176474"/>
              <a:ext cx="10375" cy="12449"/>
            </a:xfrm>
            <a:custGeom>
              <a:avLst/>
              <a:gdLst>
                <a:gd name="T0" fmla="*/ 2 w 5"/>
                <a:gd name="T1" fmla="*/ 0 h 6"/>
                <a:gd name="T2" fmla="*/ 2 w 5"/>
                <a:gd name="T3" fmla="*/ 3 h 6"/>
                <a:gd name="T4" fmla="*/ 5 w 5"/>
                <a:gd name="T5" fmla="*/ 3 h 6"/>
                <a:gd name="T6" fmla="*/ 5 w 5"/>
                <a:gd name="T7" fmla="*/ 6 h 6"/>
                <a:gd name="T8" fmla="*/ 2 w 5"/>
                <a:gd name="T9" fmla="*/ 6 h 6"/>
                <a:gd name="T10" fmla="*/ 2 w 5"/>
                <a:gd name="T11" fmla="*/ 3 h 6"/>
                <a:gd name="T12" fmla="*/ 0 w 5"/>
                <a:gd name="T13" fmla="*/ 3 h 6"/>
                <a:gd name="T14" fmla="*/ 2 w 5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lnTo>
                    <a:pt x="2" y="3"/>
                  </a:lnTo>
                  <a:lnTo>
                    <a:pt x="5" y="3"/>
                  </a:lnTo>
                  <a:lnTo>
                    <a:pt x="5" y="6"/>
                  </a:lnTo>
                  <a:lnTo>
                    <a:pt x="2" y="6"/>
                  </a:lnTo>
                  <a:lnTo>
                    <a:pt x="2" y="3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13" name="Freeform 2830">
              <a:extLst>
                <a:ext uri="{FF2B5EF4-FFF2-40B4-BE49-F238E27FC236}">
                  <a16:creationId xmlns:a16="http://schemas.microsoft.com/office/drawing/2014/main" id="{1CAADF0C-EA2C-9613-C447-8A7BA246E3DB}"/>
                </a:ext>
              </a:extLst>
            </p:cNvPr>
            <p:cNvSpPr>
              <a:spLocks/>
            </p:cNvSpPr>
            <p:nvPr/>
          </p:nvSpPr>
          <p:spPr bwMode="gray">
            <a:xfrm>
              <a:off x="3514029" y="1153651"/>
              <a:ext cx="10375" cy="12449"/>
            </a:xfrm>
            <a:custGeom>
              <a:avLst/>
              <a:gdLst>
                <a:gd name="T0" fmla="*/ 0 w 5"/>
                <a:gd name="T1" fmla="*/ 0 h 6"/>
                <a:gd name="T2" fmla="*/ 2 w 5"/>
                <a:gd name="T3" fmla="*/ 3 h 6"/>
                <a:gd name="T4" fmla="*/ 5 w 5"/>
                <a:gd name="T5" fmla="*/ 6 h 6"/>
                <a:gd name="T6" fmla="*/ 5 w 5"/>
                <a:gd name="T7" fmla="*/ 3 h 6"/>
                <a:gd name="T8" fmla="*/ 2 w 5"/>
                <a:gd name="T9" fmla="*/ 3 h 6"/>
                <a:gd name="T10" fmla="*/ 2 w 5"/>
                <a:gd name="T11" fmla="*/ 0 h 6"/>
                <a:gd name="T12" fmla="*/ 0 w 5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lnTo>
                    <a:pt x="2" y="3"/>
                  </a:lnTo>
                  <a:lnTo>
                    <a:pt x="5" y="6"/>
                  </a:lnTo>
                  <a:lnTo>
                    <a:pt x="5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14" name="Freeform 2831">
              <a:extLst>
                <a:ext uri="{FF2B5EF4-FFF2-40B4-BE49-F238E27FC236}">
                  <a16:creationId xmlns:a16="http://schemas.microsoft.com/office/drawing/2014/main" id="{957BC850-4DA8-0F25-4ABC-41ECD9DE61A2}"/>
                </a:ext>
              </a:extLst>
            </p:cNvPr>
            <p:cNvSpPr>
              <a:spLocks/>
            </p:cNvSpPr>
            <p:nvPr/>
          </p:nvSpPr>
          <p:spPr bwMode="gray">
            <a:xfrm>
              <a:off x="3524404" y="1153651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15" name="Freeform 2832">
              <a:extLst>
                <a:ext uri="{FF2B5EF4-FFF2-40B4-BE49-F238E27FC236}">
                  <a16:creationId xmlns:a16="http://schemas.microsoft.com/office/drawing/2014/main" id="{CF625BAF-F361-E148-056C-9122D375CF81}"/>
                </a:ext>
              </a:extLst>
            </p:cNvPr>
            <p:cNvSpPr>
              <a:spLocks/>
            </p:cNvSpPr>
            <p:nvPr/>
          </p:nvSpPr>
          <p:spPr bwMode="gray">
            <a:xfrm>
              <a:off x="3661350" y="1230420"/>
              <a:ext cx="16599" cy="22823"/>
            </a:xfrm>
            <a:custGeom>
              <a:avLst/>
              <a:gdLst>
                <a:gd name="T0" fmla="*/ 5 w 8"/>
                <a:gd name="T1" fmla="*/ 3 h 11"/>
                <a:gd name="T2" fmla="*/ 5 w 8"/>
                <a:gd name="T3" fmla="*/ 6 h 11"/>
                <a:gd name="T4" fmla="*/ 2 w 8"/>
                <a:gd name="T5" fmla="*/ 8 h 11"/>
                <a:gd name="T6" fmla="*/ 2 w 8"/>
                <a:gd name="T7" fmla="*/ 11 h 11"/>
                <a:gd name="T8" fmla="*/ 5 w 8"/>
                <a:gd name="T9" fmla="*/ 8 h 11"/>
                <a:gd name="T10" fmla="*/ 5 w 8"/>
                <a:gd name="T11" fmla="*/ 6 h 11"/>
                <a:gd name="T12" fmla="*/ 8 w 8"/>
                <a:gd name="T13" fmla="*/ 6 h 11"/>
                <a:gd name="T14" fmla="*/ 8 w 8"/>
                <a:gd name="T15" fmla="*/ 3 h 11"/>
                <a:gd name="T16" fmla="*/ 8 w 8"/>
                <a:gd name="T17" fmla="*/ 3 h 11"/>
                <a:gd name="T18" fmla="*/ 5 w 8"/>
                <a:gd name="T19" fmla="*/ 0 h 11"/>
                <a:gd name="T20" fmla="*/ 2 w 8"/>
                <a:gd name="T21" fmla="*/ 0 h 11"/>
                <a:gd name="T22" fmla="*/ 2 w 8"/>
                <a:gd name="T23" fmla="*/ 3 h 11"/>
                <a:gd name="T24" fmla="*/ 0 w 8"/>
                <a:gd name="T25" fmla="*/ 3 h 11"/>
                <a:gd name="T26" fmla="*/ 2 w 8"/>
                <a:gd name="T27" fmla="*/ 6 h 11"/>
                <a:gd name="T28" fmla="*/ 2 w 8"/>
                <a:gd name="T29" fmla="*/ 3 h 11"/>
                <a:gd name="T30" fmla="*/ 5 w 8"/>
                <a:gd name="T3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" h="11">
                  <a:moveTo>
                    <a:pt x="5" y="3"/>
                  </a:moveTo>
                  <a:lnTo>
                    <a:pt x="5" y="6"/>
                  </a:lnTo>
                  <a:lnTo>
                    <a:pt x="2" y="8"/>
                  </a:lnTo>
                  <a:lnTo>
                    <a:pt x="2" y="11"/>
                  </a:lnTo>
                  <a:lnTo>
                    <a:pt x="5" y="8"/>
                  </a:lnTo>
                  <a:lnTo>
                    <a:pt x="5" y="6"/>
                  </a:lnTo>
                  <a:lnTo>
                    <a:pt x="8" y="6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16" name="Freeform 2833">
              <a:extLst>
                <a:ext uri="{FF2B5EF4-FFF2-40B4-BE49-F238E27FC236}">
                  <a16:creationId xmlns:a16="http://schemas.microsoft.com/office/drawing/2014/main" id="{3A321ED8-5E00-C40E-DE3F-19F54B1AF9E9}"/>
                </a:ext>
              </a:extLst>
            </p:cNvPr>
            <p:cNvSpPr>
              <a:spLocks/>
            </p:cNvSpPr>
            <p:nvPr/>
          </p:nvSpPr>
          <p:spPr bwMode="gray">
            <a:xfrm>
              <a:off x="3661350" y="1224195"/>
              <a:ext cx="4150" cy="6224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3 h 3"/>
                <a:gd name="T4" fmla="*/ 0 w 2"/>
                <a:gd name="T5" fmla="*/ 3 h 3"/>
                <a:gd name="T6" fmla="*/ 2 w 2"/>
                <a:gd name="T7" fmla="*/ 3 h 3"/>
                <a:gd name="T8" fmla="*/ 0 w 2"/>
                <a:gd name="T9" fmla="*/ 0 h 3"/>
                <a:gd name="T10" fmla="*/ 0 w 2"/>
                <a:gd name="T11" fmla="*/ 0 h 3"/>
                <a:gd name="T12" fmla="*/ 2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17" name="Freeform 2834">
              <a:extLst>
                <a:ext uri="{FF2B5EF4-FFF2-40B4-BE49-F238E27FC236}">
                  <a16:creationId xmlns:a16="http://schemas.microsoft.com/office/drawing/2014/main" id="{DB512273-C492-115F-83F9-6770A9B16507}"/>
                </a:ext>
              </a:extLst>
            </p:cNvPr>
            <p:cNvSpPr>
              <a:spLocks/>
            </p:cNvSpPr>
            <p:nvPr/>
          </p:nvSpPr>
          <p:spPr bwMode="gray">
            <a:xfrm>
              <a:off x="3671725" y="1217971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3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18" name="Freeform 2835">
              <a:extLst>
                <a:ext uri="{FF2B5EF4-FFF2-40B4-BE49-F238E27FC236}">
                  <a16:creationId xmlns:a16="http://schemas.microsoft.com/office/drawing/2014/main" id="{316690A3-8394-C04D-527E-5E63C68E0BC8}"/>
                </a:ext>
              </a:extLst>
            </p:cNvPr>
            <p:cNvSpPr>
              <a:spLocks/>
            </p:cNvSpPr>
            <p:nvPr/>
          </p:nvSpPr>
          <p:spPr bwMode="gray">
            <a:xfrm>
              <a:off x="3671725" y="1211746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3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19" name="Rectangle 2836">
              <a:extLst>
                <a:ext uri="{FF2B5EF4-FFF2-40B4-BE49-F238E27FC236}">
                  <a16:creationId xmlns:a16="http://schemas.microsoft.com/office/drawing/2014/main" id="{4B5924D0-DC7D-0F41-12C1-4A973DFB9A0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613627" y="1288514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20" name="Freeform 2837">
              <a:extLst>
                <a:ext uri="{FF2B5EF4-FFF2-40B4-BE49-F238E27FC236}">
                  <a16:creationId xmlns:a16="http://schemas.microsoft.com/office/drawing/2014/main" id="{849512FE-59C5-92CB-6FE1-5D934FB4AC9C}"/>
                </a:ext>
              </a:extLst>
            </p:cNvPr>
            <p:cNvSpPr>
              <a:spLocks/>
            </p:cNvSpPr>
            <p:nvPr/>
          </p:nvSpPr>
          <p:spPr bwMode="gray">
            <a:xfrm>
              <a:off x="3613627" y="1282289"/>
              <a:ext cx="22825" cy="6224"/>
            </a:xfrm>
            <a:custGeom>
              <a:avLst/>
              <a:gdLst>
                <a:gd name="T0" fmla="*/ 3 w 11"/>
                <a:gd name="T1" fmla="*/ 3 h 3"/>
                <a:gd name="T2" fmla="*/ 8 w 11"/>
                <a:gd name="T3" fmla="*/ 3 h 3"/>
                <a:gd name="T4" fmla="*/ 11 w 11"/>
                <a:gd name="T5" fmla="*/ 3 h 3"/>
                <a:gd name="T6" fmla="*/ 8 w 11"/>
                <a:gd name="T7" fmla="*/ 3 h 3"/>
                <a:gd name="T8" fmla="*/ 6 w 11"/>
                <a:gd name="T9" fmla="*/ 0 h 3"/>
                <a:gd name="T10" fmla="*/ 6 w 11"/>
                <a:gd name="T11" fmla="*/ 3 h 3"/>
                <a:gd name="T12" fmla="*/ 3 w 11"/>
                <a:gd name="T13" fmla="*/ 0 h 3"/>
                <a:gd name="T14" fmla="*/ 0 w 11"/>
                <a:gd name="T15" fmla="*/ 0 h 3"/>
                <a:gd name="T16" fmla="*/ 0 w 11"/>
                <a:gd name="T17" fmla="*/ 3 h 3"/>
                <a:gd name="T18" fmla="*/ 0 w 11"/>
                <a:gd name="T19" fmla="*/ 3 h 3"/>
                <a:gd name="T20" fmla="*/ 3 w 11"/>
                <a:gd name="T2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3">
                  <a:moveTo>
                    <a:pt x="3" y="3"/>
                  </a:moveTo>
                  <a:lnTo>
                    <a:pt x="8" y="3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6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21" name="Freeform 2838">
              <a:extLst>
                <a:ext uri="{FF2B5EF4-FFF2-40B4-BE49-F238E27FC236}">
                  <a16:creationId xmlns:a16="http://schemas.microsoft.com/office/drawing/2014/main" id="{BE5EF66D-8883-6434-659A-AD3BD16A5850}"/>
                </a:ext>
              </a:extLst>
            </p:cNvPr>
            <p:cNvSpPr>
              <a:spLocks/>
            </p:cNvSpPr>
            <p:nvPr/>
          </p:nvSpPr>
          <p:spPr bwMode="gray">
            <a:xfrm>
              <a:off x="3619851" y="1278140"/>
              <a:ext cx="6224" cy="4149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3 w 3"/>
                <a:gd name="T5" fmla="*/ 0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2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22" name="Freeform 2839">
              <a:extLst>
                <a:ext uri="{FF2B5EF4-FFF2-40B4-BE49-F238E27FC236}">
                  <a16:creationId xmlns:a16="http://schemas.microsoft.com/office/drawing/2014/main" id="{51885517-4CA3-C070-BB01-AD9B1AC48F13}"/>
                </a:ext>
              </a:extLst>
            </p:cNvPr>
            <p:cNvSpPr>
              <a:spLocks/>
            </p:cNvSpPr>
            <p:nvPr/>
          </p:nvSpPr>
          <p:spPr bwMode="gray">
            <a:xfrm>
              <a:off x="3626076" y="1271916"/>
              <a:ext cx="4150" cy="6224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23" name="Freeform 2840">
              <a:extLst>
                <a:ext uri="{FF2B5EF4-FFF2-40B4-BE49-F238E27FC236}">
                  <a16:creationId xmlns:a16="http://schemas.microsoft.com/office/drawing/2014/main" id="{BF40817D-E5FD-9B46-A8CE-5C7B521771BC}"/>
                </a:ext>
              </a:extLst>
            </p:cNvPr>
            <p:cNvSpPr>
              <a:spLocks/>
            </p:cNvSpPr>
            <p:nvPr/>
          </p:nvSpPr>
          <p:spPr bwMode="gray">
            <a:xfrm>
              <a:off x="3630226" y="1271916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24" name="Freeform 2841">
              <a:extLst>
                <a:ext uri="{FF2B5EF4-FFF2-40B4-BE49-F238E27FC236}">
                  <a16:creationId xmlns:a16="http://schemas.microsoft.com/office/drawing/2014/main" id="{A05ED897-57E6-6703-4B6E-976A78EC4706}"/>
                </a:ext>
              </a:extLst>
            </p:cNvPr>
            <p:cNvSpPr>
              <a:spLocks/>
            </p:cNvSpPr>
            <p:nvPr/>
          </p:nvSpPr>
          <p:spPr bwMode="gray">
            <a:xfrm>
              <a:off x="3630226" y="1278140"/>
              <a:ext cx="6224" cy="4149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0 h 2"/>
                <a:gd name="T4" fmla="*/ 3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25" name="Freeform 2842">
              <a:extLst>
                <a:ext uri="{FF2B5EF4-FFF2-40B4-BE49-F238E27FC236}">
                  <a16:creationId xmlns:a16="http://schemas.microsoft.com/office/drawing/2014/main" id="{25B3F2D4-85CF-6F5A-05B0-1F0A8948F693}"/>
                </a:ext>
              </a:extLst>
            </p:cNvPr>
            <p:cNvSpPr>
              <a:spLocks/>
            </p:cNvSpPr>
            <p:nvPr/>
          </p:nvSpPr>
          <p:spPr bwMode="gray">
            <a:xfrm>
              <a:off x="3543078" y="1300963"/>
              <a:ext cx="211644" cy="317445"/>
            </a:xfrm>
            <a:custGeom>
              <a:avLst/>
              <a:gdLst>
                <a:gd name="T0" fmla="*/ 25 w 102"/>
                <a:gd name="T1" fmla="*/ 17 h 153"/>
                <a:gd name="T2" fmla="*/ 28 w 102"/>
                <a:gd name="T3" fmla="*/ 14 h 153"/>
                <a:gd name="T4" fmla="*/ 31 w 102"/>
                <a:gd name="T5" fmla="*/ 8 h 153"/>
                <a:gd name="T6" fmla="*/ 31 w 102"/>
                <a:gd name="T7" fmla="*/ 0 h 153"/>
                <a:gd name="T8" fmla="*/ 14 w 102"/>
                <a:gd name="T9" fmla="*/ 0 h 153"/>
                <a:gd name="T10" fmla="*/ 8 w 102"/>
                <a:gd name="T11" fmla="*/ 8 h 153"/>
                <a:gd name="T12" fmla="*/ 5 w 102"/>
                <a:gd name="T13" fmla="*/ 14 h 153"/>
                <a:gd name="T14" fmla="*/ 8 w 102"/>
                <a:gd name="T15" fmla="*/ 23 h 153"/>
                <a:gd name="T16" fmla="*/ 5 w 102"/>
                <a:gd name="T17" fmla="*/ 26 h 153"/>
                <a:gd name="T18" fmla="*/ 8 w 102"/>
                <a:gd name="T19" fmla="*/ 28 h 153"/>
                <a:gd name="T20" fmla="*/ 3 w 102"/>
                <a:gd name="T21" fmla="*/ 34 h 153"/>
                <a:gd name="T22" fmla="*/ 3 w 102"/>
                <a:gd name="T23" fmla="*/ 40 h 153"/>
                <a:gd name="T24" fmla="*/ 17 w 102"/>
                <a:gd name="T25" fmla="*/ 31 h 153"/>
                <a:gd name="T26" fmla="*/ 8 w 102"/>
                <a:gd name="T27" fmla="*/ 43 h 153"/>
                <a:gd name="T28" fmla="*/ 8 w 102"/>
                <a:gd name="T29" fmla="*/ 54 h 153"/>
                <a:gd name="T30" fmla="*/ 8 w 102"/>
                <a:gd name="T31" fmla="*/ 63 h 153"/>
                <a:gd name="T32" fmla="*/ 8 w 102"/>
                <a:gd name="T33" fmla="*/ 51 h 153"/>
                <a:gd name="T34" fmla="*/ 14 w 102"/>
                <a:gd name="T35" fmla="*/ 48 h 153"/>
                <a:gd name="T36" fmla="*/ 22 w 102"/>
                <a:gd name="T37" fmla="*/ 51 h 153"/>
                <a:gd name="T38" fmla="*/ 17 w 102"/>
                <a:gd name="T39" fmla="*/ 57 h 153"/>
                <a:gd name="T40" fmla="*/ 14 w 102"/>
                <a:gd name="T41" fmla="*/ 74 h 153"/>
                <a:gd name="T42" fmla="*/ 22 w 102"/>
                <a:gd name="T43" fmla="*/ 74 h 153"/>
                <a:gd name="T44" fmla="*/ 31 w 102"/>
                <a:gd name="T45" fmla="*/ 68 h 153"/>
                <a:gd name="T46" fmla="*/ 37 w 102"/>
                <a:gd name="T47" fmla="*/ 68 h 153"/>
                <a:gd name="T48" fmla="*/ 40 w 102"/>
                <a:gd name="T49" fmla="*/ 82 h 153"/>
                <a:gd name="T50" fmla="*/ 40 w 102"/>
                <a:gd name="T51" fmla="*/ 85 h 153"/>
                <a:gd name="T52" fmla="*/ 42 w 102"/>
                <a:gd name="T53" fmla="*/ 94 h 153"/>
                <a:gd name="T54" fmla="*/ 37 w 102"/>
                <a:gd name="T55" fmla="*/ 97 h 153"/>
                <a:gd name="T56" fmla="*/ 25 w 102"/>
                <a:gd name="T57" fmla="*/ 102 h 153"/>
                <a:gd name="T58" fmla="*/ 22 w 102"/>
                <a:gd name="T59" fmla="*/ 105 h 153"/>
                <a:gd name="T60" fmla="*/ 28 w 102"/>
                <a:gd name="T61" fmla="*/ 108 h 153"/>
                <a:gd name="T62" fmla="*/ 14 w 102"/>
                <a:gd name="T63" fmla="*/ 119 h 153"/>
                <a:gd name="T64" fmla="*/ 17 w 102"/>
                <a:gd name="T65" fmla="*/ 125 h 153"/>
                <a:gd name="T66" fmla="*/ 25 w 102"/>
                <a:gd name="T67" fmla="*/ 128 h 153"/>
                <a:gd name="T68" fmla="*/ 40 w 102"/>
                <a:gd name="T69" fmla="*/ 128 h 153"/>
                <a:gd name="T70" fmla="*/ 45 w 102"/>
                <a:gd name="T71" fmla="*/ 125 h 153"/>
                <a:gd name="T72" fmla="*/ 25 w 102"/>
                <a:gd name="T73" fmla="*/ 134 h 153"/>
                <a:gd name="T74" fmla="*/ 17 w 102"/>
                <a:gd name="T75" fmla="*/ 142 h 153"/>
                <a:gd name="T76" fmla="*/ 11 w 102"/>
                <a:gd name="T77" fmla="*/ 151 h 153"/>
                <a:gd name="T78" fmla="*/ 25 w 102"/>
                <a:gd name="T79" fmla="*/ 148 h 153"/>
                <a:gd name="T80" fmla="*/ 37 w 102"/>
                <a:gd name="T81" fmla="*/ 142 h 153"/>
                <a:gd name="T82" fmla="*/ 54 w 102"/>
                <a:gd name="T83" fmla="*/ 145 h 153"/>
                <a:gd name="T84" fmla="*/ 59 w 102"/>
                <a:gd name="T85" fmla="*/ 139 h 153"/>
                <a:gd name="T86" fmla="*/ 71 w 102"/>
                <a:gd name="T87" fmla="*/ 142 h 153"/>
                <a:gd name="T88" fmla="*/ 96 w 102"/>
                <a:gd name="T89" fmla="*/ 131 h 153"/>
                <a:gd name="T90" fmla="*/ 85 w 102"/>
                <a:gd name="T91" fmla="*/ 128 h 153"/>
                <a:gd name="T92" fmla="*/ 94 w 102"/>
                <a:gd name="T93" fmla="*/ 122 h 153"/>
                <a:gd name="T94" fmla="*/ 102 w 102"/>
                <a:gd name="T95" fmla="*/ 111 h 153"/>
                <a:gd name="T96" fmla="*/ 85 w 102"/>
                <a:gd name="T97" fmla="*/ 105 h 153"/>
                <a:gd name="T98" fmla="*/ 82 w 102"/>
                <a:gd name="T99" fmla="*/ 94 h 153"/>
                <a:gd name="T100" fmla="*/ 68 w 102"/>
                <a:gd name="T101" fmla="*/ 88 h 153"/>
                <a:gd name="T102" fmla="*/ 77 w 102"/>
                <a:gd name="T103" fmla="*/ 88 h 153"/>
                <a:gd name="T104" fmla="*/ 65 w 102"/>
                <a:gd name="T105" fmla="*/ 74 h 153"/>
                <a:gd name="T106" fmla="*/ 59 w 102"/>
                <a:gd name="T107" fmla="*/ 63 h 153"/>
                <a:gd name="T108" fmla="*/ 48 w 102"/>
                <a:gd name="T109" fmla="*/ 51 h 153"/>
                <a:gd name="T110" fmla="*/ 31 w 102"/>
                <a:gd name="T111" fmla="*/ 48 h 153"/>
                <a:gd name="T112" fmla="*/ 40 w 102"/>
                <a:gd name="T113" fmla="*/ 45 h 153"/>
                <a:gd name="T114" fmla="*/ 37 w 102"/>
                <a:gd name="T115" fmla="*/ 43 h 153"/>
                <a:gd name="T116" fmla="*/ 48 w 102"/>
                <a:gd name="T117" fmla="*/ 31 h 153"/>
                <a:gd name="T118" fmla="*/ 51 w 102"/>
                <a:gd name="T119" fmla="*/ 17 h 153"/>
                <a:gd name="T120" fmla="*/ 34 w 102"/>
                <a:gd name="T121" fmla="*/ 1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" h="153">
                  <a:moveTo>
                    <a:pt x="25" y="23"/>
                  </a:moveTo>
                  <a:lnTo>
                    <a:pt x="22" y="23"/>
                  </a:lnTo>
                  <a:lnTo>
                    <a:pt x="20" y="20"/>
                  </a:lnTo>
                  <a:lnTo>
                    <a:pt x="22" y="20"/>
                  </a:lnTo>
                  <a:lnTo>
                    <a:pt x="25" y="20"/>
                  </a:lnTo>
                  <a:lnTo>
                    <a:pt x="25" y="17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22" y="17"/>
                  </a:lnTo>
                  <a:lnTo>
                    <a:pt x="25" y="17"/>
                  </a:lnTo>
                  <a:lnTo>
                    <a:pt x="28" y="17"/>
                  </a:lnTo>
                  <a:lnTo>
                    <a:pt x="28" y="14"/>
                  </a:lnTo>
                  <a:lnTo>
                    <a:pt x="25" y="14"/>
                  </a:lnTo>
                  <a:lnTo>
                    <a:pt x="22" y="14"/>
                  </a:lnTo>
                  <a:lnTo>
                    <a:pt x="25" y="14"/>
                  </a:lnTo>
                  <a:lnTo>
                    <a:pt x="28" y="11"/>
                  </a:lnTo>
                  <a:lnTo>
                    <a:pt x="31" y="11"/>
                  </a:lnTo>
                  <a:lnTo>
                    <a:pt x="31" y="8"/>
                  </a:lnTo>
                  <a:lnTo>
                    <a:pt x="37" y="6"/>
                  </a:lnTo>
                  <a:lnTo>
                    <a:pt x="40" y="6"/>
                  </a:lnTo>
                  <a:lnTo>
                    <a:pt x="40" y="3"/>
                  </a:lnTo>
                  <a:lnTo>
                    <a:pt x="37" y="3"/>
                  </a:lnTo>
                  <a:lnTo>
                    <a:pt x="37" y="0"/>
                  </a:lnTo>
                  <a:lnTo>
                    <a:pt x="31" y="0"/>
                  </a:lnTo>
                  <a:lnTo>
                    <a:pt x="28" y="3"/>
                  </a:lnTo>
                  <a:lnTo>
                    <a:pt x="28" y="0"/>
                  </a:lnTo>
                  <a:lnTo>
                    <a:pt x="22" y="3"/>
                  </a:lnTo>
                  <a:lnTo>
                    <a:pt x="20" y="3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1" y="3"/>
                  </a:lnTo>
                  <a:lnTo>
                    <a:pt x="11" y="6"/>
                  </a:lnTo>
                  <a:lnTo>
                    <a:pt x="14" y="8"/>
                  </a:lnTo>
                  <a:lnTo>
                    <a:pt x="11" y="8"/>
                  </a:lnTo>
                  <a:lnTo>
                    <a:pt x="8" y="8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1" y="14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3" y="17"/>
                  </a:lnTo>
                  <a:lnTo>
                    <a:pt x="5" y="17"/>
                  </a:lnTo>
                  <a:lnTo>
                    <a:pt x="3" y="17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8" y="23"/>
                  </a:lnTo>
                  <a:lnTo>
                    <a:pt x="5" y="23"/>
                  </a:lnTo>
                  <a:lnTo>
                    <a:pt x="3" y="20"/>
                  </a:lnTo>
                  <a:lnTo>
                    <a:pt x="3" y="23"/>
                  </a:lnTo>
                  <a:lnTo>
                    <a:pt x="5" y="26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8" y="23"/>
                  </a:lnTo>
                  <a:lnTo>
                    <a:pt x="5" y="26"/>
                  </a:lnTo>
                  <a:lnTo>
                    <a:pt x="8" y="26"/>
                  </a:lnTo>
                  <a:lnTo>
                    <a:pt x="5" y="26"/>
                  </a:lnTo>
                  <a:lnTo>
                    <a:pt x="5" y="28"/>
                  </a:lnTo>
                  <a:lnTo>
                    <a:pt x="8" y="28"/>
                  </a:lnTo>
                  <a:lnTo>
                    <a:pt x="5" y="28"/>
                  </a:lnTo>
                  <a:lnTo>
                    <a:pt x="3" y="31"/>
                  </a:lnTo>
                  <a:lnTo>
                    <a:pt x="5" y="31"/>
                  </a:lnTo>
                  <a:lnTo>
                    <a:pt x="3" y="31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3" y="37"/>
                  </a:lnTo>
                  <a:lnTo>
                    <a:pt x="5" y="37"/>
                  </a:lnTo>
                  <a:lnTo>
                    <a:pt x="3" y="37"/>
                  </a:lnTo>
                  <a:lnTo>
                    <a:pt x="3" y="40"/>
                  </a:lnTo>
                  <a:lnTo>
                    <a:pt x="5" y="40"/>
                  </a:lnTo>
                  <a:lnTo>
                    <a:pt x="8" y="40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7" y="31"/>
                  </a:lnTo>
                  <a:lnTo>
                    <a:pt x="11" y="37"/>
                  </a:lnTo>
                  <a:lnTo>
                    <a:pt x="11" y="40"/>
                  </a:lnTo>
                  <a:lnTo>
                    <a:pt x="8" y="40"/>
                  </a:lnTo>
                  <a:lnTo>
                    <a:pt x="8" y="43"/>
                  </a:lnTo>
                  <a:lnTo>
                    <a:pt x="8" y="40"/>
                  </a:lnTo>
                  <a:lnTo>
                    <a:pt x="8" y="43"/>
                  </a:lnTo>
                  <a:lnTo>
                    <a:pt x="5" y="43"/>
                  </a:lnTo>
                  <a:lnTo>
                    <a:pt x="8" y="45"/>
                  </a:lnTo>
                  <a:lnTo>
                    <a:pt x="5" y="48"/>
                  </a:lnTo>
                  <a:lnTo>
                    <a:pt x="5" y="51"/>
                  </a:lnTo>
                  <a:lnTo>
                    <a:pt x="5" y="54"/>
                  </a:lnTo>
                  <a:lnTo>
                    <a:pt x="8" y="54"/>
                  </a:lnTo>
                  <a:lnTo>
                    <a:pt x="5" y="57"/>
                  </a:lnTo>
                  <a:lnTo>
                    <a:pt x="5" y="60"/>
                  </a:lnTo>
                  <a:lnTo>
                    <a:pt x="3" y="60"/>
                  </a:lnTo>
                  <a:lnTo>
                    <a:pt x="3" y="63"/>
                  </a:lnTo>
                  <a:lnTo>
                    <a:pt x="5" y="63"/>
                  </a:lnTo>
                  <a:lnTo>
                    <a:pt x="8" y="63"/>
                  </a:lnTo>
                  <a:lnTo>
                    <a:pt x="8" y="60"/>
                  </a:lnTo>
                  <a:lnTo>
                    <a:pt x="8" y="57"/>
                  </a:lnTo>
                  <a:lnTo>
                    <a:pt x="8" y="54"/>
                  </a:lnTo>
                  <a:lnTo>
                    <a:pt x="11" y="54"/>
                  </a:lnTo>
                  <a:lnTo>
                    <a:pt x="11" y="51"/>
                  </a:lnTo>
                  <a:lnTo>
                    <a:pt x="8" y="51"/>
                  </a:lnTo>
                  <a:lnTo>
                    <a:pt x="8" y="48"/>
                  </a:lnTo>
                  <a:lnTo>
                    <a:pt x="14" y="43"/>
                  </a:lnTo>
                  <a:lnTo>
                    <a:pt x="14" y="45"/>
                  </a:lnTo>
                  <a:lnTo>
                    <a:pt x="11" y="48"/>
                  </a:lnTo>
                  <a:lnTo>
                    <a:pt x="11" y="51"/>
                  </a:lnTo>
                  <a:lnTo>
                    <a:pt x="14" y="48"/>
                  </a:lnTo>
                  <a:lnTo>
                    <a:pt x="14" y="51"/>
                  </a:lnTo>
                  <a:lnTo>
                    <a:pt x="14" y="48"/>
                  </a:lnTo>
                  <a:lnTo>
                    <a:pt x="14" y="45"/>
                  </a:lnTo>
                  <a:lnTo>
                    <a:pt x="17" y="48"/>
                  </a:lnTo>
                  <a:lnTo>
                    <a:pt x="20" y="48"/>
                  </a:lnTo>
                  <a:lnTo>
                    <a:pt x="22" y="51"/>
                  </a:lnTo>
                  <a:lnTo>
                    <a:pt x="20" y="48"/>
                  </a:lnTo>
                  <a:lnTo>
                    <a:pt x="20" y="51"/>
                  </a:lnTo>
                  <a:lnTo>
                    <a:pt x="17" y="48"/>
                  </a:lnTo>
                  <a:lnTo>
                    <a:pt x="14" y="51"/>
                  </a:lnTo>
                  <a:lnTo>
                    <a:pt x="14" y="54"/>
                  </a:lnTo>
                  <a:lnTo>
                    <a:pt x="17" y="57"/>
                  </a:lnTo>
                  <a:lnTo>
                    <a:pt x="17" y="60"/>
                  </a:lnTo>
                  <a:lnTo>
                    <a:pt x="14" y="65"/>
                  </a:lnTo>
                  <a:lnTo>
                    <a:pt x="14" y="68"/>
                  </a:lnTo>
                  <a:lnTo>
                    <a:pt x="11" y="68"/>
                  </a:lnTo>
                  <a:lnTo>
                    <a:pt x="14" y="71"/>
                  </a:lnTo>
                  <a:lnTo>
                    <a:pt x="14" y="74"/>
                  </a:lnTo>
                  <a:lnTo>
                    <a:pt x="17" y="74"/>
                  </a:lnTo>
                  <a:lnTo>
                    <a:pt x="17" y="71"/>
                  </a:lnTo>
                  <a:lnTo>
                    <a:pt x="14" y="71"/>
                  </a:lnTo>
                  <a:lnTo>
                    <a:pt x="17" y="68"/>
                  </a:lnTo>
                  <a:lnTo>
                    <a:pt x="20" y="71"/>
                  </a:lnTo>
                  <a:lnTo>
                    <a:pt x="22" y="74"/>
                  </a:lnTo>
                  <a:lnTo>
                    <a:pt x="22" y="71"/>
                  </a:lnTo>
                  <a:lnTo>
                    <a:pt x="22" y="68"/>
                  </a:lnTo>
                  <a:lnTo>
                    <a:pt x="25" y="71"/>
                  </a:lnTo>
                  <a:lnTo>
                    <a:pt x="28" y="71"/>
                  </a:lnTo>
                  <a:lnTo>
                    <a:pt x="28" y="68"/>
                  </a:lnTo>
                  <a:lnTo>
                    <a:pt x="31" y="68"/>
                  </a:lnTo>
                  <a:lnTo>
                    <a:pt x="34" y="68"/>
                  </a:lnTo>
                  <a:lnTo>
                    <a:pt x="34" y="65"/>
                  </a:lnTo>
                  <a:lnTo>
                    <a:pt x="34" y="68"/>
                  </a:lnTo>
                  <a:lnTo>
                    <a:pt x="37" y="68"/>
                  </a:lnTo>
                  <a:lnTo>
                    <a:pt x="40" y="68"/>
                  </a:lnTo>
                  <a:lnTo>
                    <a:pt x="37" y="68"/>
                  </a:lnTo>
                  <a:lnTo>
                    <a:pt x="34" y="71"/>
                  </a:lnTo>
                  <a:lnTo>
                    <a:pt x="31" y="74"/>
                  </a:lnTo>
                  <a:lnTo>
                    <a:pt x="34" y="80"/>
                  </a:lnTo>
                  <a:lnTo>
                    <a:pt x="37" y="80"/>
                  </a:lnTo>
                  <a:lnTo>
                    <a:pt x="37" y="82"/>
                  </a:lnTo>
                  <a:lnTo>
                    <a:pt x="40" y="82"/>
                  </a:lnTo>
                  <a:lnTo>
                    <a:pt x="42" y="82"/>
                  </a:lnTo>
                  <a:lnTo>
                    <a:pt x="42" y="80"/>
                  </a:lnTo>
                  <a:lnTo>
                    <a:pt x="40" y="82"/>
                  </a:lnTo>
                  <a:lnTo>
                    <a:pt x="42" y="82"/>
                  </a:lnTo>
                  <a:lnTo>
                    <a:pt x="42" y="85"/>
                  </a:lnTo>
                  <a:lnTo>
                    <a:pt x="40" y="85"/>
                  </a:lnTo>
                  <a:lnTo>
                    <a:pt x="40" y="88"/>
                  </a:lnTo>
                  <a:lnTo>
                    <a:pt x="42" y="88"/>
                  </a:lnTo>
                  <a:lnTo>
                    <a:pt x="40" y="88"/>
                  </a:lnTo>
                  <a:lnTo>
                    <a:pt x="40" y="91"/>
                  </a:lnTo>
                  <a:lnTo>
                    <a:pt x="40" y="94"/>
                  </a:lnTo>
                  <a:lnTo>
                    <a:pt x="42" y="94"/>
                  </a:lnTo>
                  <a:lnTo>
                    <a:pt x="42" y="97"/>
                  </a:lnTo>
                  <a:lnTo>
                    <a:pt x="40" y="97"/>
                  </a:lnTo>
                  <a:lnTo>
                    <a:pt x="40" y="94"/>
                  </a:lnTo>
                  <a:lnTo>
                    <a:pt x="37" y="97"/>
                  </a:lnTo>
                  <a:lnTo>
                    <a:pt x="40" y="97"/>
                  </a:lnTo>
                  <a:lnTo>
                    <a:pt x="37" y="97"/>
                  </a:lnTo>
                  <a:lnTo>
                    <a:pt x="34" y="97"/>
                  </a:lnTo>
                  <a:lnTo>
                    <a:pt x="31" y="97"/>
                  </a:lnTo>
                  <a:lnTo>
                    <a:pt x="28" y="97"/>
                  </a:lnTo>
                  <a:lnTo>
                    <a:pt x="25" y="99"/>
                  </a:lnTo>
                  <a:lnTo>
                    <a:pt x="22" y="99"/>
                  </a:lnTo>
                  <a:lnTo>
                    <a:pt x="25" y="102"/>
                  </a:lnTo>
                  <a:lnTo>
                    <a:pt x="22" y="102"/>
                  </a:lnTo>
                  <a:lnTo>
                    <a:pt x="20" y="102"/>
                  </a:lnTo>
                  <a:lnTo>
                    <a:pt x="17" y="105"/>
                  </a:lnTo>
                  <a:lnTo>
                    <a:pt x="17" y="108"/>
                  </a:lnTo>
                  <a:lnTo>
                    <a:pt x="20" y="105"/>
                  </a:lnTo>
                  <a:lnTo>
                    <a:pt x="22" y="105"/>
                  </a:lnTo>
                  <a:lnTo>
                    <a:pt x="25" y="105"/>
                  </a:lnTo>
                  <a:lnTo>
                    <a:pt x="25" y="102"/>
                  </a:lnTo>
                  <a:lnTo>
                    <a:pt x="25" y="105"/>
                  </a:lnTo>
                  <a:lnTo>
                    <a:pt x="28" y="108"/>
                  </a:lnTo>
                  <a:lnTo>
                    <a:pt x="25" y="108"/>
                  </a:lnTo>
                  <a:lnTo>
                    <a:pt x="28" y="108"/>
                  </a:lnTo>
                  <a:lnTo>
                    <a:pt x="25" y="114"/>
                  </a:lnTo>
                  <a:lnTo>
                    <a:pt x="25" y="117"/>
                  </a:lnTo>
                  <a:lnTo>
                    <a:pt x="22" y="117"/>
                  </a:lnTo>
                  <a:lnTo>
                    <a:pt x="20" y="117"/>
                  </a:lnTo>
                  <a:lnTo>
                    <a:pt x="17" y="119"/>
                  </a:lnTo>
                  <a:lnTo>
                    <a:pt x="14" y="119"/>
                  </a:lnTo>
                  <a:lnTo>
                    <a:pt x="11" y="122"/>
                  </a:lnTo>
                  <a:lnTo>
                    <a:pt x="14" y="122"/>
                  </a:lnTo>
                  <a:lnTo>
                    <a:pt x="11" y="122"/>
                  </a:lnTo>
                  <a:lnTo>
                    <a:pt x="11" y="125"/>
                  </a:lnTo>
                  <a:lnTo>
                    <a:pt x="14" y="125"/>
                  </a:lnTo>
                  <a:lnTo>
                    <a:pt x="17" y="125"/>
                  </a:lnTo>
                  <a:lnTo>
                    <a:pt x="20" y="125"/>
                  </a:lnTo>
                  <a:lnTo>
                    <a:pt x="22" y="122"/>
                  </a:lnTo>
                  <a:lnTo>
                    <a:pt x="22" y="125"/>
                  </a:lnTo>
                  <a:lnTo>
                    <a:pt x="25" y="125"/>
                  </a:lnTo>
                  <a:lnTo>
                    <a:pt x="22" y="125"/>
                  </a:lnTo>
                  <a:lnTo>
                    <a:pt x="25" y="128"/>
                  </a:lnTo>
                  <a:lnTo>
                    <a:pt x="28" y="128"/>
                  </a:lnTo>
                  <a:lnTo>
                    <a:pt x="31" y="125"/>
                  </a:lnTo>
                  <a:lnTo>
                    <a:pt x="31" y="128"/>
                  </a:lnTo>
                  <a:lnTo>
                    <a:pt x="34" y="131"/>
                  </a:lnTo>
                  <a:lnTo>
                    <a:pt x="37" y="128"/>
                  </a:lnTo>
                  <a:lnTo>
                    <a:pt x="40" y="128"/>
                  </a:lnTo>
                  <a:lnTo>
                    <a:pt x="42" y="128"/>
                  </a:lnTo>
                  <a:lnTo>
                    <a:pt x="45" y="125"/>
                  </a:lnTo>
                  <a:lnTo>
                    <a:pt x="48" y="122"/>
                  </a:lnTo>
                  <a:lnTo>
                    <a:pt x="51" y="122"/>
                  </a:lnTo>
                  <a:lnTo>
                    <a:pt x="48" y="122"/>
                  </a:lnTo>
                  <a:lnTo>
                    <a:pt x="45" y="125"/>
                  </a:lnTo>
                  <a:lnTo>
                    <a:pt x="45" y="128"/>
                  </a:lnTo>
                  <a:lnTo>
                    <a:pt x="42" y="131"/>
                  </a:lnTo>
                  <a:lnTo>
                    <a:pt x="40" y="134"/>
                  </a:lnTo>
                  <a:lnTo>
                    <a:pt x="37" y="134"/>
                  </a:lnTo>
                  <a:lnTo>
                    <a:pt x="31" y="134"/>
                  </a:lnTo>
                  <a:lnTo>
                    <a:pt x="25" y="134"/>
                  </a:lnTo>
                  <a:lnTo>
                    <a:pt x="25" y="136"/>
                  </a:lnTo>
                  <a:lnTo>
                    <a:pt x="28" y="134"/>
                  </a:lnTo>
                  <a:lnTo>
                    <a:pt x="25" y="136"/>
                  </a:lnTo>
                  <a:lnTo>
                    <a:pt x="22" y="136"/>
                  </a:lnTo>
                  <a:lnTo>
                    <a:pt x="20" y="142"/>
                  </a:lnTo>
                  <a:lnTo>
                    <a:pt x="17" y="142"/>
                  </a:lnTo>
                  <a:lnTo>
                    <a:pt x="14" y="148"/>
                  </a:lnTo>
                  <a:lnTo>
                    <a:pt x="8" y="151"/>
                  </a:lnTo>
                  <a:lnTo>
                    <a:pt x="5" y="151"/>
                  </a:lnTo>
                  <a:lnTo>
                    <a:pt x="5" y="153"/>
                  </a:lnTo>
                  <a:lnTo>
                    <a:pt x="8" y="153"/>
                  </a:lnTo>
                  <a:lnTo>
                    <a:pt x="11" y="151"/>
                  </a:lnTo>
                  <a:lnTo>
                    <a:pt x="14" y="153"/>
                  </a:lnTo>
                  <a:lnTo>
                    <a:pt x="14" y="151"/>
                  </a:lnTo>
                  <a:lnTo>
                    <a:pt x="17" y="148"/>
                  </a:lnTo>
                  <a:lnTo>
                    <a:pt x="20" y="148"/>
                  </a:lnTo>
                  <a:lnTo>
                    <a:pt x="22" y="148"/>
                  </a:lnTo>
                  <a:lnTo>
                    <a:pt x="25" y="148"/>
                  </a:lnTo>
                  <a:lnTo>
                    <a:pt x="28" y="148"/>
                  </a:lnTo>
                  <a:lnTo>
                    <a:pt x="31" y="148"/>
                  </a:lnTo>
                  <a:lnTo>
                    <a:pt x="34" y="148"/>
                  </a:lnTo>
                  <a:lnTo>
                    <a:pt x="34" y="145"/>
                  </a:lnTo>
                  <a:lnTo>
                    <a:pt x="34" y="142"/>
                  </a:lnTo>
                  <a:lnTo>
                    <a:pt x="37" y="142"/>
                  </a:lnTo>
                  <a:lnTo>
                    <a:pt x="40" y="142"/>
                  </a:lnTo>
                  <a:lnTo>
                    <a:pt x="45" y="142"/>
                  </a:lnTo>
                  <a:lnTo>
                    <a:pt x="48" y="145"/>
                  </a:lnTo>
                  <a:lnTo>
                    <a:pt x="51" y="142"/>
                  </a:lnTo>
                  <a:lnTo>
                    <a:pt x="54" y="142"/>
                  </a:lnTo>
                  <a:lnTo>
                    <a:pt x="54" y="145"/>
                  </a:lnTo>
                  <a:lnTo>
                    <a:pt x="54" y="142"/>
                  </a:lnTo>
                  <a:lnTo>
                    <a:pt x="54" y="139"/>
                  </a:lnTo>
                  <a:lnTo>
                    <a:pt x="57" y="142"/>
                  </a:lnTo>
                  <a:lnTo>
                    <a:pt x="59" y="142"/>
                  </a:lnTo>
                  <a:lnTo>
                    <a:pt x="62" y="139"/>
                  </a:lnTo>
                  <a:lnTo>
                    <a:pt x="59" y="139"/>
                  </a:lnTo>
                  <a:lnTo>
                    <a:pt x="59" y="136"/>
                  </a:lnTo>
                  <a:lnTo>
                    <a:pt x="62" y="136"/>
                  </a:lnTo>
                  <a:lnTo>
                    <a:pt x="62" y="139"/>
                  </a:lnTo>
                  <a:lnTo>
                    <a:pt x="65" y="139"/>
                  </a:lnTo>
                  <a:lnTo>
                    <a:pt x="68" y="139"/>
                  </a:lnTo>
                  <a:lnTo>
                    <a:pt x="71" y="142"/>
                  </a:lnTo>
                  <a:lnTo>
                    <a:pt x="71" y="139"/>
                  </a:lnTo>
                  <a:lnTo>
                    <a:pt x="79" y="139"/>
                  </a:lnTo>
                  <a:lnTo>
                    <a:pt x="88" y="139"/>
                  </a:lnTo>
                  <a:lnTo>
                    <a:pt x="91" y="136"/>
                  </a:lnTo>
                  <a:lnTo>
                    <a:pt x="96" y="134"/>
                  </a:lnTo>
                  <a:lnTo>
                    <a:pt x="96" y="131"/>
                  </a:lnTo>
                  <a:lnTo>
                    <a:pt x="94" y="131"/>
                  </a:lnTo>
                  <a:lnTo>
                    <a:pt x="91" y="131"/>
                  </a:lnTo>
                  <a:lnTo>
                    <a:pt x="88" y="131"/>
                  </a:lnTo>
                  <a:lnTo>
                    <a:pt x="85" y="131"/>
                  </a:lnTo>
                  <a:lnTo>
                    <a:pt x="88" y="128"/>
                  </a:lnTo>
                  <a:lnTo>
                    <a:pt x="85" y="128"/>
                  </a:lnTo>
                  <a:lnTo>
                    <a:pt x="88" y="128"/>
                  </a:lnTo>
                  <a:lnTo>
                    <a:pt x="88" y="125"/>
                  </a:lnTo>
                  <a:lnTo>
                    <a:pt x="91" y="125"/>
                  </a:lnTo>
                  <a:lnTo>
                    <a:pt x="88" y="122"/>
                  </a:lnTo>
                  <a:lnTo>
                    <a:pt x="91" y="122"/>
                  </a:lnTo>
                  <a:lnTo>
                    <a:pt x="94" y="122"/>
                  </a:lnTo>
                  <a:lnTo>
                    <a:pt x="96" y="122"/>
                  </a:lnTo>
                  <a:lnTo>
                    <a:pt x="96" y="119"/>
                  </a:lnTo>
                  <a:lnTo>
                    <a:pt x="99" y="119"/>
                  </a:lnTo>
                  <a:lnTo>
                    <a:pt x="99" y="117"/>
                  </a:lnTo>
                  <a:lnTo>
                    <a:pt x="102" y="114"/>
                  </a:lnTo>
                  <a:lnTo>
                    <a:pt x="102" y="111"/>
                  </a:lnTo>
                  <a:lnTo>
                    <a:pt x="99" y="105"/>
                  </a:lnTo>
                  <a:lnTo>
                    <a:pt x="96" y="102"/>
                  </a:lnTo>
                  <a:lnTo>
                    <a:pt x="91" y="102"/>
                  </a:lnTo>
                  <a:lnTo>
                    <a:pt x="88" y="102"/>
                  </a:lnTo>
                  <a:lnTo>
                    <a:pt x="85" y="102"/>
                  </a:lnTo>
                  <a:lnTo>
                    <a:pt x="85" y="105"/>
                  </a:lnTo>
                  <a:lnTo>
                    <a:pt x="82" y="105"/>
                  </a:lnTo>
                  <a:lnTo>
                    <a:pt x="79" y="105"/>
                  </a:lnTo>
                  <a:lnTo>
                    <a:pt x="79" y="102"/>
                  </a:lnTo>
                  <a:lnTo>
                    <a:pt x="82" y="99"/>
                  </a:lnTo>
                  <a:lnTo>
                    <a:pt x="82" y="97"/>
                  </a:lnTo>
                  <a:lnTo>
                    <a:pt x="82" y="94"/>
                  </a:lnTo>
                  <a:lnTo>
                    <a:pt x="79" y="94"/>
                  </a:lnTo>
                  <a:lnTo>
                    <a:pt x="77" y="91"/>
                  </a:lnTo>
                  <a:lnTo>
                    <a:pt x="74" y="91"/>
                  </a:lnTo>
                  <a:lnTo>
                    <a:pt x="71" y="91"/>
                  </a:lnTo>
                  <a:lnTo>
                    <a:pt x="68" y="91"/>
                  </a:lnTo>
                  <a:lnTo>
                    <a:pt x="68" y="88"/>
                  </a:lnTo>
                  <a:lnTo>
                    <a:pt x="71" y="88"/>
                  </a:lnTo>
                  <a:lnTo>
                    <a:pt x="74" y="88"/>
                  </a:lnTo>
                  <a:lnTo>
                    <a:pt x="77" y="91"/>
                  </a:lnTo>
                  <a:lnTo>
                    <a:pt x="79" y="91"/>
                  </a:lnTo>
                  <a:lnTo>
                    <a:pt x="82" y="91"/>
                  </a:lnTo>
                  <a:lnTo>
                    <a:pt x="77" y="88"/>
                  </a:lnTo>
                  <a:lnTo>
                    <a:pt x="77" y="82"/>
                  </a:lnTo>
                  <a:lnTo>
                    <a:pt x="74" y="80"/>
                  </a:lnTo>
                  <a:lnTo>
                    <a:pt x="74" y="77"/>
                  </a:lnTo>
                  <a:lnTo>
                    <a:pt x="71" y="77"/>
                  </a:lnTo>
                  <a:lnTo>
                    <a:pt x="68" y="74"/>
                  </a:lnTo>
                  <a:lnTo>
                    <a:pt x="65" y="74"/>
                  </a:lnTo>
                  <a:lnTo>
                    <a:pt x="62" y="74"/>
                  </a:lnTo>
                  <a:lnTo>
                    <a:pt x="65" y="71"/>
                  </a:lnTo>
                  <a:lnTo>
                    <a:pt x="62" y="71"/>
                  </a:lnTo>
                  <a:lnTo>
                    <a:pt x="59" y="68"/>
                  </a:lnTo>
                  <a:lnTo>
                    <a:pt x="59" y="65"/>
                  </a:lnTo>
                  <a:lnTo>
                    <a:pt x="59" y="63"/>
                  </a:lnTo>
                  <a:lnTo>
                    <a:pt x="57" y="60"/>
                  </a:lnTo>
                  <a:lnTo>
                    <a:pt x="59" y="60"/>
                  </a:lnTo>
                  <a:lnTo>
                    <a:pt x="57" y="57"/>
                  </a:lnTo>
                  <a:lnTo>
                    <a:pt x="54" y="54"/>
                  </a:lnTo>
                  <a:lnTo>
                    <a:pt x="51" y="51"/>
                  </a:lnTo>
                  <a:lnTo>
                    <a:pt x="48" y="51"/>
                  </a:lnTo>
                  <a:lnTo>
                    <a:pt x="45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37" y="48"/>
                  </a:lnTo>
                  <a:lnTo>
                    <a:pt x="34" y="48"/>
                  </a:lnTo>
                  <a:lnTo>
                    <a:pt x="31" y="48"/>
                  </a:lnTo>
                  <a:lnTo>
                    <a:pt x="28" y="48"/>
                  </a:lnTo>
                  <a:lnTo>
                    <a:pt x="31" y="48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40" y="48"/>
                  </a:lnTo>
                  <a:lnTo>
                    <a:pt x="40" y="45"/>
                  </a:lnTo>
                  <a:lnTo>
                    <a:pt x="42" y="45"/>
                  </a:lnTo>
                  <a:lnTo>
                    <a:pt x="45" y="45"/>
                  </a:lnTo>
                  <a:lnTo>
                    <a:pt x="45" y="43"/>
                  </a:lnTo>
                  <a:lnTo>
                    <a:pt x="42" y="43"/>
                  </a:lnTo>
                  <a:lnTo>
                    <a:pt x="40" y="43"/>
                  </a:lnTo>
                  <a:lnTo>
                    <a:pt x="37" y="43"/>
                  </a:lnTo>
                  <a:lnTo>
                    <a:pt x="40" y="40"/>
                  </a:lnTo>
                  <a:lnTo>
                    <a:pt x="42" y="40"/>
                  </a:lnTo>
                  <a:lnTo>
                    <a:pt x="45" y="40"/>
                  </a:lnTo>
                  <a:lnTo>
                    <a:pt x="45" y="37"/>
                  </a:lnTo>
                  <a:lnTo>
                    <a:pt x="48" y="34"/>
                  </a:lnTo>
                  <a:lnTo>
                    <a:pt x="48" y="31"/>
                  </a:lnTo>
                  <a:lnTo>
                    <a:pt x="51" y="28"/>
                  </a:lnTo>
                  <a:lnTo>
                    <a:pt x="51" y="26"/>
                  </a:lnTo>
                  <a:lnTo>
                    <a:pt x="54" y="23"/>
                  </a:lnTo>
                  <a:lnTo>
                    <a:pt x="54" y="20"/>
                  </a:lnTo>
                  <a:lnTo>
                    <a:pt x="54" y="17"/>
                  </a:lnTo>
                  <a:lnTo>
                    <a:pt x="51" y="17"/>
                  </a:lnTo>
                  <a:lnTo>
                    <a:pt x="48" y="17"/>
                  </a:lnTo>
                  <a:lnTo>
                    <a:pt x="45" y="17"/>
                  </a:lnTo>
                  <a:lnTo>
                    <a:pt x="42" y="17"/>
                  </a:lnTo>
                  <a:lnTo>
                    <a:pt x="40" y="17"/>
                  </a:lnTo>
                  <a:lnTo>
                    <a:pt x="37" y="17"/>
                  </a:lnTo>
                  <a:lnTo>
                    <a:pt x="34" y="17"/>
                  </a:lnTo>
                  <a:lnTo>
                    <a:pt x="34" y="20"/>
                  </a:lnTo>
                  <a:lnTo>
                    <a:pt x="31" y="20"/>
                  </a:lnTo>
                  <a:lnTo>
                    <a:pt x="28" y="20"/>
                  </a:lnTo>
                  <a:lnTo>
                    <a:pt x="25" y="20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00B0F0"/>
            </a:soli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26" name="Freeform 2843">
              <a:extLst>
                <a:ext uri="{FF2B5EF4-FFF2-40B4-BE49-F238E27FC236}">
                  <a16:creationId xmlns:a16="http://schemas.microsoft.com/office/drawing/2014/main" id="{1C575D50-A8C5-DD76-C5EB-C26E919BD354}"/>
                </a:ext>
              </a:extLst>
            </p:cNvPr>
            <p:cNvSpPr>
              <a:spLocks/>
            </p:cNvSpPr>
            <p:nvPr/>
          </p:nvSpPr>
          <p:spPr bwMode="gray">
            <a:xfrm>
              <a:off x="3648900" y="1643305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3 w 6"/>
                <a:gd name="T3" fmla="*/ 0 h 3"/>
                <a:gd name="T4" fmla="*/ 0 w 6"/>
                <a:gd name="T5" fmla="*/ 0 h 3"/>
                <a:gd name="T6" fmla="*/ 3 w 6"/>
                <a:gd name="T7" fmla="*/ 3 h 3"/>
                <a:gd name="T8" fmla="*/ 3 w 6"/>
                <a:gd name="T9" fmla="*/ 0 h 3"/>
                <a:gd name="T10" fmla="*/ 3 w 6"/>
                <a:gd name="T11" fmla="*/ 3 h 3"/>
                <a:gd name="T12" fmla="*/ 6 w 6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27" name="Freeform 2844">
              <a:extLst>
                <a:ext uri="{FF2B5EF4-FFF2-40B4-BE49-F238E27FC236}">
                  <a16:creationId xmlns:a16="http://schemas.microsoft.com/office/drawing/2014/main" id="{8A11A296-27A8-70D4-060D-7A656EE9775B}"/>
                </a:ext>
              </a:extLst>
            </p:cNvPr>
            <p:cNvSpPr>
              <a:spLocks/>
            </p:cNvSpPr>
            <p:nvPr/>
          </p:nvSpPr>
          <p:spPr bwMode="gray">
            <a:xfrm>
              <a:off x="3642676" y="1637081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0 w 3"/>
                <a:gd name="T5" fmla="*/ 0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28" name="Freeform 2845">
              <a:extLst>
                <a:ext uri="{FF2B5EF4-FFF2-40B4-BE49-F238E27FC236}">
                  <a16:creationId xmlns:a16="http://schemas.microsoft.com/office/drawing/2014/main" id="{0FA73C1B-9BFD-EDE5-93BC-B7E288B8F8C1}"/>
                </a:ext>
              </a:extLst>
            </p:cNvPr>
            <p:cNvSpPr>
              <a:spLocks/>
            </p:cNvSpPr>
            <p:nvPr/>
          </p:nvSpPr>
          <p:spPr bwMode="gray">
            <a:xfrm>
              <a:off x="3578353" y="1460723"/>
              <a:ext cx="10375" cy="10374"/>
            </a:xfrm>
            <a:custGeom>
              <a:avLst/>
              <a:gdLst>
                <a:gd name="T0" fmla="*/ 0 w 5"/>
                <a:gd name="T1" fmla="*/ 5 h 5"/>
                <a:gd name="T2" fmla="*/ 3 w 5"/>
                <a:gd name="T3" fmla="*/ 5 h 5"/>
                <a:gd name="T4" fmla="*/ 5 w 5"/>
                <a:gd name="T5" fmla="*/ 5 h 5"/>
                <a:gd name="T6" fmla="*/ 5 w 5"/>
                <a:gd name="T7" fmla="*/ 3 h 5"/>
                <a:gd name="T8" fmla="*/ 5 w 5"/>
                <a:gd name="T9" fmla="*/ 0 h 5"/>
                <a:gd name="T10" fmla="*/ 3 w 5"/>
                <a:gd name="T11" fmla="*/ 3 h 5"/>
                <a:gd name="T12" fmla="*/ 3 w 5"/>
                <a:gd name="T13" fmla="*/ 5 h 5"/>
                <a:gd name="T14" fmla="*/ 3 w 5"/>
                <a:gd name="T15" fmla="*/ 5 h 5"/>
                <a:gd name="T16" fmla="*/ 0 w 5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3" y="5"/>
                  </a:lnTo>
                  <a:lnTo>
                    <a:pt x="5" y="5"/>
                  </a:lnTo>
                  <a:lnTo>
                    <a:pt x="5" y="3"/>
                  </a:lnTo>
                  <a:lnTo>
                    <a:pt x="5" y="0"/>
                  </a:lnTo>
                  <a:lnTo>
                    <a:pt x="3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29" name="Freeform 2846">
              <a:extLst>
                <a:ext uri="{FF2B5EF4-FFF2-40B4-BE49-F238E27FC236}">
                  <a16:creationId xmlns:a16="http://schemas.microsoft.com/office/drawing/2014/main" id="{54CA5514-5881-5356-AEB0-4F664C1EC0FB}"/>
                </a:ext>
              </a:extLst>
            </p:cNvPr>
            <p:cNvSpPr>
              <a:spLocks/>
            </p:cNvSpPr>
            <p:nvPr/>
          </p:nvSpPr>
          <p:spPr bwMode="gray">
            <a:xfrm>
              <a:off x="3584578" y="1495994"/>
              <a:ext cx="10375" cy="10374"/>
            </a:xfrm>
            <a:custGeom>
              <a:avLst/>
              <a:gdLst>
                <a:gd name="T0" fmla="*/ 2 w 5"/>
                <a:gd name="T1" fmla="*/ 5 h 5"/>
                <a:gd name="T2" fmla="*/ 5 w 5"/>
                <a:gd name="T3" fmla="*/ 5 h 5"/>
                <a:gd name="T4" fmla="*/ 5 w 5"/>
                <a:gd name="T5" fmla="*/ 3 h 5"/>
                <a:gd name="T6" fmla="*/ 2 w 5"/>
                <a:gd name="T7" fmla="*/ 0 h 5"/>
                <a:gd name="T8" fmla="*/ 0 w 5"/>
                <a:gd name="T9" fmla="*/ 0 h 5"/>
                <a:gd name="T10" fmla="*/ 0 w 5"/>
                <a:gd name="T11" fmla="*/ 3 h 5"/>
                <a:gd name="T12" fmla="*/ 0 w 5"/>
                <a:gd name="T13" fmla="*/ 5 h 5"/>
                <a:gd name="T14" fmla="*/ 2 w 5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lnTo>
                    <a:pt x="5" y="5"/>
                  </a:lnTo>
                  <a:lnTo>
                    <a:pt x="5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2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30" name="Freeform 2847">
              <a:extLst>
                <a:ext uri="{FF2B5EF4-FFF2-40B4-BE49-F238E27FC236}">
                  <a16:creationId xmlns:a16="http://schemas.microsoft.com/office/drawing/2014/main" id="{2D7FCD4C-5562-D6D9-FDF9-2BAEC042A9CE}"/>
                </a:ext>
              </a:extLst>
            </p:cNvPr>
            <p:cNvSpPr>
              <a:spLocks/>
            </p:cNvSpPr>
            <p:nvPr/>
          </p:nvSpPr>
          <p:spPr bwMode="gray">
            <a:xfrm>
              <a:off x="3559678" y="1413002"/>
              <a:ext cx="12450" cy="12449"/>
            </a:xfrm>
            <a:custGeom>
              <a:avLst/>
              <a:gdLst>
                <a:gd name="T0" fmla="*/ 6 w 6"/>
                <a:gd name="T1" fmla="*/ 6 h 6"/>
                <a:gd name="T2" fmla="*/ 3 w 6"/>
                <a:gd name="T3" fmla="*/ 6 h 6"/>
                <a:gd name="T4" fmla="*/ 0 w 6"/>
                <a:gd name="T5" fmla="*/ 3 h 6"/>
                <a:gd name="T6" fmla="*/ 3 w 6"/>
                <a:gd name="T7" fmla="*/ 3 h 6"/>
                <a:gd name="T8" fmla="*/ 3 w 6"/>
                <a:gd name="T9" fmla="*/ 0 h 6"/>
                <a:gd name="T10" fmla="*/ 3 w 6"/>
                <a:gd name="T11" fmla="*/ 3 h 6"/>
                <a:gd name="T12" fmla="*/ 6 w 6"/>
                <a:gd name="T13" fmla="*/ 3 h 6"/>
                <a:gd name="T14" fmla="*/ 6 w 6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3" y="6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00B0F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31" name="Freeform 2848">
              <a:extLst>
                <a:ext uri="{FF2B5EF4-FFF2-40B4-BE49-F238E27FC236}">
                  <a16:creationId xmlns:a16="http://schemas.microsoft.com/office/drawing/2014/main" id="{5A12D544-245C-79A2-C6DD-949D461E54FF}"/>
                </a:ext>
              </a:extLst>
            </p:cNvPr>
            <p:cNvSpPr>
              <a:spLocks/>
            </p:cNvSpPr>
            <p:nvPr/>
          </p:nvSpPr>
          <p:spPr bwMode="gray">
            <a:xfrm>
              <a:off x="3530629" y="1406778"/>
              <a:ext cx="18674" cy="12449"/>
            </a:xfrm>
            <a:custGeom>
              <a:avLst/>
              <a:gdLst>
                <a:gd name="T0" fmla="*/ 6 w 9"/>
                <a:gd name="T1" fmla="*/ 0 h 6"/>
                <a:gd name="T2" fmla="*/ 6 w 9"/>
                <a:gd name="T3" fmla="*/ 3 h 6"/>
                <a:gd name="T4" fmla="*/ 9 w 9"/>
                <a:gd name="T5" fmla="*/ 3 h 6"/>
                <a:gd name="T6" fmla="*/ 6 w 9"/>
                <a:gd name="T7" fmla="*/ 6 h 6"/>
                <a:gd name="T8" fmla="*/ 3 w 9"/>
                <a:gd name="T9" fmla="*/ 6 h 6"/>
                <a:gd name="T10" fmla="*/ 3 w 9"/>
                <a:gd name="T11" fmla="*/ 3 h 6"/>
                <a:gd name="T12" fmla="*/ 0 w 9"/>
                <a:gd name="T13" fmla="*/ 3 h 6"/>
                <a:gd name="T14" fmla="*/ 3 w 9"/>
                <a:gd name="T15" fmla="*/ 0 h 6"/>
                <a:gd name="T16" fmla="*/ 3 w 9"/>
                <a:gd name="T17" fmla="*/ 0 h 6"/>
                <a:gd name="T18" fmla="*/ 6 w 9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6">
                  <a:moveTo>
                    <a:pt x="6" y="0"/>
                  </a:moveTo>
                  <a:lnTo>
                    <a:pt x="6" y="3"/>
                  </a:lnTo>
                  <a:lnTo>
                    <a:pt x="9" y="3"/>
                  </a:lnTo>
                  <a:lnTo>
                    <a:pt x="6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32" name="Freeform 2849">
              <a:extLst>
                <a:ext uri="{FF2B5EF4-FFF2-40B4-BE49-F238E27FC236}">
                  <a16:creationId xmlns:a16="http://schemas.microsoft.com/office/drawing/2014/main" id="{7F27294F-7735-DB85-509D-CD462E9678EE}"/>
                </a:ext>
              </a:extLst>
            </p:cNvPr>
            <p:cNvSpPr>
              <a:spLocks/>
            </p:cNvSpPr>
            <p:nvPr/>
          </p:nvSpPr>
          <p:spPr bwMode="gray">
            <a:xfrm>
              <a:off x="3543078" y="1394329"/>
              <a:ext cx="10375" cy="12449"/>
            </a:xfrm>
            <a:custGeom>
              <a:avLst/>
              <a:gdLst>
                <a:gd name="T0" fmla="*/ 0 w 5"/>
                <a:gd name="T1" fmla="*/ 6 h 6"/>
                <a:gd name="T2" fmla="*/ 3 w 5"/>
                <a:gd name="T3" fmla="*/ 6 h 6"/>
                <a:gd name="T4" fmla="*/ 3 w 5"/>
                <a:gd name="T5" fmla="*/ 3 h 6"/>
                <a:gd name="T6" fmla="*/ 5 w 5"/>
                <a:gd name="T7" fmla="*/ 3 h 6"/>
                <a:gd name="T8" fmla="*/ 5 w 5"/>
                <a:gd name="T9" fmla="*/ 0 h 6"/>
                <a:gd name="T10" fmla="*/ 3 w 5"/>
                <a:gd name="T11" fmla="*/ 3 h 6"/>
                <a:gd name="T12" fmla="*/ 3 w 5"/>
                <a:gd name="T13" fmla="*/ 6 h 6"/>
                <a:gd name="T14" fmla="*/ 0 w 5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6">
                  <a:moveTo>
                    <a:pt x="0" y="6"/>
                  </a:moveTo>
                  <a:lnTo>
                    <a:pt x="3" y="6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  <a:lnTo>
                    <a:pt x="3" y="3"/>
                  </a:lnTo>
                  <a:lnTo>
                    <a:pt x="3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33" name="Freeform 2850">
              <a:extLst>
                <a:ext uri="{FF2B5EF4-FFF2-40B4-BE49-F238E27FC236}">
                  <a16:creationId xmlns:a16="http://schemas.microsoft.com/office/drawing/2014/main" id="{6FA0A3A5-8A00-0714-A9C3-A2394E6987DD}"/>
                </a:ext>
              </a:extLst>
            </p:cNvPr>
            <p:cNvSpPr>
              <a:spLocks/>
            </p:cNvSpPr>
            <p:nvPr/>
          </p:nvSpPr>
          <p:spPr bwMode="gray">
            <a:xfrm>
              <a:off x="3536854" y="1377731"/>
              <a:ext cx="16599" cy="16598"/>
            </a:xfrm>
            <a:custGeom>
              <a:avLst/>
              <a:gdLst>
                <a:gd name="T0" fmla="*/ 8 w 8"/>
                <a:gd name="T1" fmla="*/ 6 h 8"/>
                <a:gd name="T2" fmla="*/ 6 w 8"/>
                <a:gd name="T3" fmla="*/ 8 h 8"/>
                <a:gd name="T4" fmla="*/ 6 w 8"/>
                <a:gd name="T5" fmla="*/ 6 h 8"/>
                <a:gd name="T6" fmla="*/ 3 w 8"/>
                <a:gd name="T7" fmla="*/ 8 h 8"/>
                <a:gd name="T8" fmla="*/ 0 w 8"/>
                <a:gd name="T9" fmla="*/ 8 h 8"/>
                <a:gd name="T10" fmla="*/ 0 w 8"/>
                <a:gd name="T11" fmla="*/ 6 h 8"/>
                <a:gd name="T12" fmla="*/ 3 w 8"/>
                <a:gd name="T13" fmla="*/ 6 h 8"/>
                <a:gd name="T14" fmla="*/ 3 w 8"/>
                <a:gd name="T15" fmla="*/ 3 h 8"/>
                <a:gd name="T16" fmla="*/ 6 w 8"/>
                <a:gd name="T17" fmla="*/ 3 h 8"/>
                <a:gd name="T18" fmla="*/ 3 w 8"/>
                <a:gd name="T19" fmla="*/ 3 h 8"/>
                <a:gd name="T20" fmla="*/ 0 w 8"/>
                <a:gd name="T21" fmla="*/ 3 h 8"/>
                <a:gd name="T22" fmla="*/ 0 w 8"/>
                <a:gd name="T23" fmla="*/ 0 h 8"/>
                <a:gd name="T24" fmla="*/ 3 w 8"/>
                <a:gd name="T25" fmla="*/ 3 h 8"/>
                <a:gd name="T26" fmla="*/ 3 w 8"/>
                <a:gd name="T27" fmla="*/ 0 h 8"/>
                <a:gd name="T28" fmla="*/ 6 w 8"/>
                <a:gd name="T29" fmla="*/ 3 h 8"/>
                <a:gd name="T30" fmla="*/ 6 w 8"/>
                <a:gd name="T31" fmla="*/ 6 h 8"/>
                <a:gd name="T32" fmla="*/ 8 w 8"/>
                <a:gd name="T3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lnTo>
                    <a:pt x="6" y="8"/>
                  </a:lnTo>
                  <a:lnTo>
                    <a:pt x="6" y="6"/>
                  </a:lnTo>
                  <a:lnTo>
                    <a:pt x="3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6" y="3"/>
                  </a:lnTo>
                  <a:lnTo>
                    <a:pt x="6" y="6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34" name="Freeform 2851">
              <a:extLst>
                <a:ext uri="{FF2B5EF4-FFF2-40B4-BE49-F238E27FC236}">
                  <a16:creationId xmlns:a16="http://schemas.microsoft.com/office/drawing/2014/main" id="{AEEBBB94-25BD-4372-F549-CE4FBADECEE6}"/>
                </a:ext>
              </a:extLst>
            </p:cNvPr>
            <p:cNvSpPr>
              <a:spLocks/>
            </p:cNvSpPr>
            <p:nvPr/>
          </p:nvSpPr>
          <p:spPr bwMode="gray">
            <a:xfrm>
              <a:off x="3536854" y="1365282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35" name="Freeform 2852">
              <a:extLst>
                <a:ext uri="{FF2B5EF4-FFF2-40B4-BE49-F238E27FC236}">
                  <a16:creationId xmlns:a16="http://schemas.microsoft.com/office/drawing/2014/main" id="{DCF4B85A-4DD0-E993-BE6A-3331704F2ABD}"/>
                </a:ext>
              </a:extLst>
            </p:cNvPr>
            <p:cNvSpPr>
              <a:spLocks/>
            </p:cNvSpPr>
            <p:nvPr/>
          </p:nvSpPr>
          <p:spPr bwMode="gray">
            <a:xfrm>
              <a:off x="3524404" y="1336234"/>
              <a:ext cx="29049" cy="29047"/>
            </a:xfrm>
            <a:custGeom>
              <a:avLst/>
              <a:gdLst>
                <a:gd name="T0" fmla="*/ 9 w 14"/>
                <a:gd name="T1" fmla="*/ 11 h 14"/>
                <a:gd name="T2" fmla="*/ 9 w 14"/>
                <a:gd name="T3" fmla="*/ 14 h 14"/>
                <a:gd name="T4" fmla="*/ 12 w 14"/>
                <a:gd name="T5" fmla="*/ 14 h 14"/>
                <a:gd name="T6" fmla="*/ 12 w 14"/>
                <a:gd name="T7" fmla="*/ 11 h 14"/>
                <a:gd name="T8" fmla="*/ 14 w 14"/>
                <a:gd name="T9" fmla="*/ 11 h 14"/>
                <a:gd name="T10" fmla="*/ 14 w 14"/>
                <a:gd name="T11" fmla="*/ 9 h 14"/>
                <a:gd name="T12" fmla="*/ 12 w 14"/>
                <a:gd name="T13" fmla="*/ 11 h 14"/>
                <a:gd name="T14" fmla="*/ 9 w 14"/>
                <a:gd name="T15" fmla="*/ 9 h 14"/>
                <a:gd name="T16" fmla="*/ 9 w 14"/>
                <a:gd name="T17" fmla="*/ 6 h 14"/>
                <a:gd name="T18" fmla="*/ 9 w 14"/>
                <a:gd name="T19" fmla="*/ 3 h 14"/>
                <a:gd name="T20" fmla="*/ 6 w 14"/>
                <a:gd name="T21" fmla="*/ 0 h 14"/>
                <a:gd name="T22" fmla="*/ 3 w 14"/>
                <a:gd name="T23" fmla="*/ 3 h 14"/>
                <a:gd name="T24" fmla="*/ 6 w 14"/>
                <a:gd name="T25" fmla="*/ 6 h 14"/>
                <a:gd name="T26" fmla="*/ 3 w 14"/>
                <a:gd name="T27" fmla="*/ 3 h 14"/>
                <a:gd name="T28" fmla="*/ 3 w 14"/>
                <a:gd name="T29" fmla="*/ 6 h 14"/>
                <a:gd name="T30" fmla="*/ 0 w 14"/>
                <a:gd name="T31" fmla="*/ 6 h 14"/>
                <a:gd name="T32" fmla="*/ 0 w 14"/>
                <a:gd name="T33" fmla="*/ 9 h 14"/>
                <a:gd name="T34" fmla="*/ 3 w 14"/>
                <a:gd name="T35" fmla="*/ 9 h 14"/>
                <a:gd name="T36" fmla="*/ 3 w 14"/>
                <a:gd name="T37" fmla="*/ 6 h 14"/>
                <a:gd name="T38" fmla="*/ 6 w 14"/>
                <a:gd name="T39" fmla="*/ 9 h 14"/>
                <a:gd name="T40" fmla="*/ 6 w 14"/>
                <a:gd name="T41" fmla="*/ 11 h 14"/>
                <a:gd name="T42" fmla="*/ 6 w 14"/>
                <a:gd name="T43" fmla="*/ 11 h 14"/>
                <a:gd name="T44" fmla="*/ 9 w 14"/>
                <a:gd name="T45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" h="14">
                  <a:moveTo>
                    <a:pt x="9" y="11"/>
                  </a:moveTo>
                  <a:lnTo>
                    <a:pt x="9" y="14"/>
                  </a:lnTo>
                  <a:lnTo>
                    <a:pt x="12" y="14"/>
                  </a:lnTo>
                  <a:lnTo>
                    <a:pt x="12" y="11"/>
                  </a:lnTo>
                  <a:lnTo>
                    <a:pt x="14" y="11"/>
                  </a:lnTo>
                  <a:lnTo>
                    <a:pt x="14" y="9"/>
                  </a:lnTo>
                  <a:lnTo>
                    <a:pt x="12" y="11"/>
                  </a:lnTo>
                  <a:lnTo>
                    <a:pt x="9" y="9"/>
                  </a:lnTo>
                  <a:lnTo>
                    <a:pt x="9" y="6"/>
                  </a:lnTo>
                  <a:lnTo>
                    <a:pt x="9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6" y="6"/>
                  </a:lnTo>
                  <a:lnTo>
                    <a:pt x="3" y="3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9"/>
                  </a:lnTo>
                  <a:lnTo>
                    <a:pt x="3" y="9"/>
                  </a:lnTo>
                  <a:lnTo>
                    <a:pt x="3" y="6"/>
                  </a:lnTo>
                  <a:lnTo>
                    <a:pt x="6" y="9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9" y="1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36" name="Freeform 2853">
              <a:extLst>
                <a:ext uri="{FF2B5EF4-FFF2-40B4-BE49-F238E27FC236}">
                  <a16:creationId xmlns:a16="http://schemas.microsoft.com/office/drawing/2014/main" id="{97455535-94CE-8596-ACFB-5581EB102BA7}"/>
                </a:ext>
              </a:extLst>
            </p:cNvPr>
            <p:cNvSpPr>
              <a:spLocks/>
            </p:cNvSpPr>
            <p:nvPr/>
          </p:nvSpPr>
          <p:spPr bwMode="gray">
            <a:xfrm>
              <a:off x="3543078" y="1348683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3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37" name="Freeform 2854">
              <a:extLst>
                <a:ext uri="{FF2B5EF4-FFF2-40B4-BE49-F238E27FC236}">
                  <a16:creationId xmlns:a16="http://schemas.microsoft.com/office/drawing/2014/main" id="{AB72D675-D1D9-A74D-7405-841B6C953FEB}"/>
                </a:ext>
              </a:extLst>
            </p:cNvPr>
            <p:cNvSpPr>
              <a:spLocks/>
            </p:cNvSpPr>
            <p:nvPr/>
          </p:nvSpPr>
          <p:spPr bwMode="gray">
            <a:xfrm>
              <a:off x="3514029" y="1307187"/>
              <a:ext cx="29049" cy="29047"/>
            </a:xfrm>
            <a:custGeom>
              <a:avLst/>
              <a:gdLst>
                <a:gd name="T0" fmla="*/ 5 w 14"/>
                <a:gd name="T1" fmla="*/ 11 h 14"/>
                <a:gd name="T2" fmla="*/ 8 w 14"/>
                <a:gd name="T3" fmla="*/ 11 h 14"/>
                <a:gd name="T4" fmla="*/ 11 w 14"/>
                <a:gd name="T5" fmla="*/ 8 h 14"/>
                <a:gd name="T6" fmla="*/ 8 w 14"/>
                <a:gd name="T7" fmla="*/ 8 h 14"/>
                <a:gd name="T8" fmla="*/ 11 w 14"/>
                <a:gd name="T9" fmla="*/ 5 h 14"/>
                <a:gd name="T10" fmla="*/ 14 w 14"/>
                <a:gd name="T11" fmla="*/ 5 h 14"/>
                <a:gd name="T12" fmla="*/ 14 w 14"/>
                <a:gd name="T13" fmla="*/ 3 h 14"/>
                <a:gd name="T14" fmla="*/ 11 w 14"/>
                <a:gd name="T15" fmla="*/ 5 h 14"/>
                <a:gd name="T16" fmla="*/ 14 w 14"/>
                <a:gd name="T17" fmla="*/ 3 h 14"/>
                <a:gd name="T18" fmla="*/ 11 w 14"/>
                <a:gd name="T19" fmla="*/ 0 h 14"/>
                <a:gd name="T20" fmla="*/ 11 w 14"/>
                <a:gd name="T21" fmla="*/ 3 h 14"/>
                <a:gd name="T22" fmla="*/ 8 w 14"/>
                <a:gd name="T23" fmla="*/ 3 h 14"/>
                <a:gd name="T24" fmla="*/ 5 w 14"/>
                <a:gd name="T25" fmla="*/ 5 h 14"/>
                <a:gd name="T26" fmla="*/ 2 w 14"/>
                <a:gd name="T27" fmla="*/ 5 h 14"/>
                <a:gd name="T28" fmla="*/ 0 w 14"/>
                <a:gd name="T29" fmla="*/ 5 h 14"/>
                <a:gd name="T30" fmla="*/ 2 w 14"/>
                <a:gd name="T31" fmla="*/ 8 h 14"/>
                <a:gd name="T32" fmla="*/ 2 w 14"/>
                <a:gd name="T33" fmla="*/ 11 h 14"/>
                <a:gd name="T34" fmla="*/ 0 w 14"/>
                <a:gd name="T35" fmla="*/ 14 h 14"/>
                <a:gd name="T36" fmla="*/ 2 w 14"/>
                <a:gd name="T37" fmla="*/ 14 h 14"/>
                <a:gd name="T38" fmla="*/ 5 w 14"/>
                <a:gd name="T39" fmla="*/ 14 h 14"/>
                <a:gd name="T40" fmla="*/ 5 w 14"/>
                <a:gd name="T41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" h="14">
                  <a:moveTo>
                    <a:pt x="5" y="11"/>
                  </a:moveTo>
                  <a:lnTo>
                    <a:pt x="8" y="11"/>
                  </a:lnTo>
                  <a:lnTo>
                    <a:pt x="11" y="8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1" y="5"/>
                  </a:lnTo>
                  <a:lnTo>
                    <a:pt x="14" y="3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2" y="5"/>
                  </a:lnTo>
                  <a:lnTo>
                    <a:pt x="0" y="5"/>
                  </a:lnTo>
                  <a:lnTo>
                    <a:pt x="2" y="8"/>
                  </a:lnTo>
                  <a:lnTo>
                    <a:pt x="2" y="11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5" y="14"/>
                  </a:lnTo>
                  <a:lnTo>
                    <a:pt x="5" y="1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38" name="Freeform 2855">
              <a:extLst>
                <a:ext uri="{FF2B5EF4-FFF2-40B4-BE49-F238E27FC236}">
                  <a16:creationId xmlns:a16="http://schemas.microsoft.com/office/drawing/2014/main" id="{530375E9-40B6-A8E8-99AF-F78E926732EA}"/>
                </a:ext>
              </a:extLst>
            </p:cNvPr>
            <p:cNvSpPr>
              <a:spLocks/>
            </p:cNvSpPr>
            <p:nvPr/>
          </p:nvSpPr>
          <p:spPr bwMode="gray">
            <a:xfrm>
              <a:off x="3507805" y="1348683"/>
              <a:ext cx="6224" cy="16598"/>
            </a:xfrm>
            <a:custGeom>
              <a:avLst/>
              <a:gdLst>
                <a:gd name="T0" fmla="*/ 3 w 3"/>
                <a:gd name="T1" fmla="*/ 3 h 8"/>
                <a:gd name="T2" fmla="*/ 0 w 3"/>
                <a:gd name="T3" fmla="*/ 0 h 8"/>
                <a:gd name="T4" fmla="*/ 0 w 3"/>
                <a:gd name="T5" fmla="*/ 3 h 8"/>
                <a:gd name="T6" fmla="*/ 0 w 3"/>
                <a:gd name="T7" fmla="*/ 5 h 8"/>
                <a:gd name="T8" fmla="*/ 3 w 3"/>
                <a:gd name="T9" fmla="*/ 8 h 8"/>
                <a:gd name="T10" fmla="*/ 3 w 3"/>
                <a:gd name="T11" fmla="*/ 5 h 8"/>
                <a:gd name="T12" fmla="*/ 0 w 3"/>
                <a:gd name="T13" fmla="*/ 3 h 8"/>
                <a:gd name="T14" fmla="*/ 0 w 3"/>
                <a:gd name="T15" fmla="*/ 3 h 8"/>
                <a:gd name="T16" fmla="*/ 3 w 3"/>
                <a:gd name="T1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8">
                  <a:moveTo>
                    <a:pt x="3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8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39" name="Freeform 2856">
              <a:extLst>
                <a:ext uri="{FF2B5EF4-FFF2-40B4-BE49-F238E27FC236}">
                  <a16:creationId xmlns:a16="http://schemas.microsoft.com/office/drawing/2014/main" id="{C4A337DB-99D5-00B2-7D63-B3199F5EA2DA}"/>
                </a:ext>
              </a:extLst>
            </p:cNvPr>
            <p:cNvSpPr>
              <a:spLocks/>
            </p:cNvSpPr>
            <p:nvPr/>
          </p:nvSpPr>
          <p:spPr bwMode="gray">
            <a:xfrm>
              <a:off x="3501580" y="1342458"/>
              <a:ext cx="12450" cy="6224"/>
            </a:xfrm>
            <a:custGeom>
              <a:avLst/>
              <a:gdLst>
                <a:gd name="T0" fmla="*/ 6 w 6"/>
                <a:gd name="T1" fmla="*/ 3 h 3"/>
                <a:gd name="T2" fmla="*/ 6 w 6"/>
                <a:gd name="T3" fmla="*/ 0 h 3"/>
                <a:gd name="T4" fmla="*/ 3 w 6"/>
                <a:gd name="T5" fmla="*/ 0 h 3"/>
                <a:gd name="T6" fmla="*/ 0 w 6"/>
                <a:gd name="T7" fmla="*/ 0 h 3"/>
                <a:gd name="T8" fmla="*/ 6 w 6"/>
                <a:gd name="T9" fmla="*/ 0 h 3"/>
                <a:gd name="T10" fmla="*/ 6 w 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40" name="Freeform 2857">
              <a:extLst>
                <a:ext uri="{FF2B5EF4-FFF2-40B4-BE49-F238E27FC236}">
                  <a16:creationId xmlns:a16="http://schemas.microsoft.com/office/drawing/2014/main" id="{D82F3B7E-E720-774D-5179-5CB74F2974DA}"/>
                </a:ext>
              </a:extLst>
            </p:cNvPr>
            <p:cNvSpPr>
              <a:spLocks/>
            </p:cNvSpPr>
            <p:nvPr/>
          </p:nvSpPr>
          <p:spPr bwMode="gray">
            <a:xfrm>
              <a:off x="3665500" y="1589360"/>
              <a:ext cx="12450" cy="12449"/>
            </a:xfrm>
            <a:custGeom>
              <a:avLst/>
              <a:gdLst>
                <a:gd name="T0" fmla="*/ 0 w 6"/>
                <a:gd name="T1" fmla="*/ 3 h 6"/>
                <a:gd name="T2" fmla="*/ 3 w 6"/>
                <a:gd name="T3" fmla="*/ 0 h 6"/>
                <a:gd name="T4" fmla="*/ 6 w 6"/>
                <a:gd name="T5" fmla="*/ 3 h 6"/>
                <a:gd name="T6" fmla="*/ 3 w 6"/>
                <a:gd name="T7" fmla="*/ 6 h 6"/>
                <a:gd name="T8" fmla="*/ 3 w 6"/>
                <a:gd name="T9" fmla="*/ 3 h 6"/>
                <a:gd name="T10" fmla="*/ 0 w 6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0" y="3"/>
                  </a:moveTo>
                  <a:lnTo>
                    <a:pt x="3" y="0"/>
                  </a:lnTo>
                  <a:lnTo>
                    <a:pt x="6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41" name="Freeform 2858">
              <a:extLst>
                <a:ext uri="{FF2B5EF4-FFF2-40B4-BE49-F238E27FC236}">
                  <a16:creationId xmlns:a16="http://schemas.microsoft.com/office/drawing/2014/main" id="{4008A8E2-A04C-7E65-D8DD-AC9AEBB282CA}"/>
                </a:ext>
              </a:extLst>
            </p:cNvPr>
            <p:cNvSpPr>
              <a:spLocks/>
            </p:cNvSpPr>
            <p:nvPr/>
          </p:nvSpPr>
          <p:spPr bwMode="gray">
            <a:xfrm>
              <a:off x="3059617" y="971069"/>
              <a:ext cx="294642" cy="134862"/>
            </a:xfrm>
            <a:custGeom>
              <a:avLst/>
              <a:gdLst>
                <a:gd name="T0" fmla="*/ 22 w 142"/>
                <a:gd name="T1" fmla="*/ 3 h 65"/>
                <a:gd name="T2" fmla="*/ 20 w 142"/>
                <a:gd name="T3" fmla="*/ 5 h 65"/>
                <a:gd name="T4" fmla="*/ 20 w 142"/>
                <a:gd name="T5" fmla="*/ 8 h 65"/>
                <a:gd name="T6" fmla="*/ 22 w 142"/>
                <a:gd name="T7" fmla="*/ 14 h 65"/>
                <a:gd name="T8" fmla="*/ 20 w 142"/>
                <a:gd name="T9" fmla="*/ 11 h 65"/>
                <a:gd name="T10" fmla="*/ 14 w 142"/>
                <a:gd name="T11" fmla="*/ 11 h 65"/>
                <a:gd name="T12" fmla="*/ 11 w 142"/>
                <a:gd name="T13" fmla="*/ 11 h 65"/>
                <a:gd name="T14" fmla="*/ 11 w 142"/>
                <a:gd name="T15" fmla="*/ 17 h 65"/>
                <a:gd name="T16" fmla="*/ 11 w 142"/>
                <a:gd name="T17" fmla="*/ 20 h 65"/>
                <a:gd name="T18" fmla="*/ 5 w 142"/>
                <a:gd name="T19" fmla="*/ 20 h 65"/>
                <a:gd name="T20" fmla="*/ 0 w 142"/>
                <a:gd name="T21" fmla="*/ 25 h 65"/>
                <a:gd name="T22" fmla="*/ 20 w 142"/>
                <a:gd name="T23" fmla="*/ 20 h 65"/>
                <a:gd name="T24" fmla="*/ 31 w 142"/>
                <a:gd name="T25" fmla="*/ 23 h 65"/>
                <a:gd name="T26" fmla="*/ 28 w 142"/>
                <a:gd name="T27" fmla="*/ 31 h 65"/>
                <a:gd name="T28" fmla="*/ 25 w 142"/>
                <a:gd name="T29" fmla="*/ 34 h 65"/>
                <a:gd name="T30" fmla="*/ 22 w 142"/>
                <a:gd name="T31" fmla="*/ 31 h 65"/>
                <a:gd name="T32" fmla="*/ 5 w 142"/>
                <a:gd name="T33" fmla="*/ 37 h 65"/>
                <a:gd name="T34" fmla="*/ 14 w 142"/>
                <a:gd name="T35" fmla="*/ 37 h 65"/>
                <a:gd name="T36" fmla="*/ 25 w 142"/>
                <a:gd name="T37" fmla="*/ 37 h 65"/>
                <a:gd name="T38" fmla="*/ 34 w 142"/>
                <a:gd name="T39" fmla="*/ 42 h 65"/>
                <a:gd name="T40" fmla="*/ 34 w 142"/>
                <a:gd name="T41" fmla="*/ 48 h 65"/>
                <a:gd name="T42" fmla="*/ 22 w 142"/>
                <a:gd name="T43" fmla="*/ 54 h 65"/>
                <a:gd name="T44" fmla="*/ 28 w 142"/>
                <a:gd name="T45" fmla="*/ 57 h 65"/>
                <a:gd name="T46" fmla="*/ 39 w 142"/>
                <a:gd name="T47" fmla="*/ 57 h 65"/>
                <a:gd name="T48" fmla="*/ 54 w 142"/>
                <a:gd name="T49" fmla="*/ 62 h 65"/>
                <a:gd name="T50" fmla="*/ 82 w 142"/>
                <a:gd name="T51" fmla="*/ 65 h 65"/>
                <a:gd name="T52" fmla="*/ 96 w 142"/>
                <a:gd name="T53" fmla="*/ 57 h 65"/>
                <a:gd name="T54" fmla="*/ 111 w 142"/>
                <a:gd name="T55" fmla="*/ 48 h 65"/>
                <a:gd name="T56" fmla="*/ 119 w 142"/>
                <a:gd name="T57" fmla="*/ 48 h 65"/>
                <a:gd name="T58" fmla="*/ 122 w 142"/>
                <a:gd name="T59" fmla="*/ 45 h 65"/>
                <a:gd name="T60" fmla="*/ 128 w 142"/>
                <a:gd name="T61" fmla="*/ 42 h 65"/>
                <a:gd name="T62" fmla="*/ 130 w 142"/>
                <a:gd name="T63" fmla="*/ 40 h 65"/>
                <a:gd name="T64" fmla="*/ 136 w 142"/>
                <a:gd name="T65" fmla="*/ 34 h 65"/>
                <a:gd name="T66" fmla="*/ 139 w 142"/>
                <a:gd name="T67" fmla="*/ 28 h 65"/>
                <a:gd name="T68" fmla="*/ 136 w 142"/>
                <a:gd name="T69" fmla="*/ 23 h 65"/>
                <a:gd name="T70" fmla="*/ 133 w 142"/>
                <a:gd name="T71" fmla="*/ 17 h 65"/>
                <a:gd name="T72" fmla="*/ 130 w 142"/>
                <a:gd name="T73" fmla="*/ 20 h 65"/>
                <a:gd name="T74" fmla="*/ 122 w 142"/>
                <a:gd name="T75" fmla="*/ 17 h 65"/>
                <a:gd name="T76" fmla="*/ 119 w 142"/>
                <a:gd name="T77" fmla="*/ 11 h 65"/>
                <a:gd name="T78" fmla="*/ 125 w 142"/>
                <a:gd name="T79" fmla="*/ 5 h 65"/>
                <a:gd name="T80" fmla="*/ 119 w 142"/>
                <a:gd name="T81" fmla="*/ 5 h 65"/>
                <a:gd name="T82" fmla="*/ 113 w 142"/>
                <a:gd name="T83" fmla="*/ 5 h 65"/>
                <a:gd name="T84" fmla="*/ 102 w 142"/>
                <a:gd name="T85" fmla="*/ 3 h 65"/>
                <a:gd name="T86" fmla="*/ 96 w 142"/>
                <a:gd name="T87" fmla="*/ 11 h 65"/>
                <a:gd name="T88" fmla="*/ 82 w 142"/>
                <a:gd name="T89" fmla="*/ 8 h 65"/>
                <a:gd name="T90" fmla="*/ 79 w 142"/>
                <a:gd name="T91" fmla="*/ 17 h 65"/>
                <a:gd name="T92" fmla="*/ 79 w 142"/>
                <a:gd name="T93" fmla="*/ 14 h 65"/>
                <a:gd name="T94" fmla="*/ 71 w 142"/>
                <a:gd name="T95" fmla="*/ 8 h 65"/>
                <a:gd name="T96" fmla="*/ 65 w 142"/>
                <a:gd name="T97" fmla="*/ 11 h 65"/>
                <a:gd name="T98" fmla="*/ 62 w 142"/>
                <a:gd name="T99" fmla="*/ 17 h 65"/>
                <a:gd name="T100" fmla="*/ 51 w 142"/>
                <a:gd name="T101" fmla="*/ 11 h 65"/>
                <a:gd name="T102" fmla="*/ 51 w 142"/>
                <a:gd name="T103" fmla="*/ 23 h 65"/>
                <a:gd name="T104" fmla="*/ 42 w 142"/>
                <a:gd name="T105" fmla="*/ 25 h 65"/>
                <a:gd name="T106" fmla="*/ 39 w 142"/>
                <a:gd name="T107" fmla="*/ 20 h 65"/>
                <a:gd name="T108" fmla="*/ 39 w 142"/>
                <a:gd name="T109" fmla="*/ 17 h 65"/>
                <a:gd name="T110" fmla="*/ 34 w 142"/>
                <a:gd name="T111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2" h="65">
                  <a:moveTo>
                    <a:pt x="34" y="8"/>
                  </a:moveTo>
                  <a:lnTo>
                    <a:pt x="28" y="5"/>
                  </a:lnTo>
                  <a:lnTo>
                    <a:pt x="25" y="3"/>
                  </a:lnTo>
                  <a:lnTo>
                    <a:pt x="22" y="3"/>
                  </a:lnTo>
                  <a:lnTo>
                    <a:pt x="20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5" y="8"/>
                  </a:lnTo>
                  <a:lnTo>
                    <a:pt x="22" y="5"/>
                  </a:lnTo>
                  <a:lnTo>
                    <a:pt x="20" y="8"/>
                  </a:lnTo>
                  <a:lnTo>
                    <a:pt x="25" y="11"/>
                  </a:lnTo>
                  <a:lnTo>
                    <a:pt x="25" y="14"/>
                  </a:lnTo>
                  <a:lnTo>
                    <a:pt x="25" y="17"/>
                  </a:lnTo>
                  <a:lnTo>
                    <a:pt x="22" y="14"/>
                  </a:lnTo>
                  <a:lnTo>
                    <a:pt x="22" y="17"/>
                  </a:lnTo>
                  <a:lnTo>
                    <a:pt x="22" y="14"/>
                  </a:lnTo>
                  <a:lnTo>
                    <a:pt x="22" y="11"/>
                  </a:lnTo>
                  <a:lnTo>
                    <a:pt x="20" y="11"/>
                  </a:lnTo>
                  <a:lnTo>
                    <a:pt x="20" y="14"/>
                  </a:lnTo>
                  <a:lnTo>
                    <a:pt x="17" y="11"/>
                  </a:lnTo>
                  <a:lnTo>
                    <a:pt x="11" y="8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11" y="14"/>
                  </a:lnTo>
                  <a:lnTo>
                    <a:pt x="8" y="14"/>
                  </a:lnTo>
                  <a:lnTo>
                    <a:pt x="11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7" y="20"/>
                  </a:lnTo>
                  <a:lnTo>
                    <a:pt x="11" y="20"/>
                  </a:lnTo>
                  <a:lnTo>
                    <a:pt x="3" y="17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5" y="20"/>
                  </a:lnTo>
                  <a:lnTo>
                    <a:pt x="8" y="23"/>
                  </a:lnTo>
                  <a:lnTo>
                    <a:pt x="3" y="20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3" y="23"/>
                  </a:lnTo>
                  <a:lnTo>
                    <a:pt x="8" y="25"/>
                  </a:lnTo>
                  <a:lnTo>
                    <a:pt x="17" y="23"/>
                  </a:lnTo>
                  <a:lnTo>
                    <a:pt x="20" y="20"/>
                  </a:lnTo>
                  <a:lnTo>
                    <a:pt x="22" y="20"/>
                  </a:lnTo>
                  <a:lnTo>
                    <a:pt x="25" y="23"/>
                  </a:lnTo>
                  <a:lnTo>
                    <a:pt x="28" y="23"/>
                  </a:lnTo>
                  <a:lnTo>
                    <a:pt x="31" y="23"/>
                  </a:lnTo>
                  <a:lnTo>
                    <a:pt x="34" y="23"/>
                  </a:lnTo>
                  <a:lnTo>
                    <a:pt x="25" y="28"/>
                  </a:lnTo>
                  <a:lnTo>
                    <a:pt x="25" y="31"/>
                  </a:lnTo>
                  <a:lnTo>
                    <a:pt x="28" y="31"/>
                  </a:lnTo>
                  <a:lnTo>
                    <a:pt x="31" y="31"/>
                  </a:lnTo>
                  <a:lnTo>
                    <a:pt x="34" y="28"/>
                  </a:lnTo>
                  <a:lnTo>
                    <a:pt x="31" y="34"/>
                  </a:lnTo>
                  <a:lnTo>
                    <a:pt x="25" y="34"/>
                  </a:lnTo>
                  <a:lnTo>
                    <a:pt x="25" y="31"/>
                  </a:lnTo>
                  <a:lnTo>
                    <a:pt x="22" y="31"/>
                  </a:lnTo>
                  <a:lnTo>
                    <a:pt x="22" y="34"/>
                  </a:lnTo>
                  <a:lnTo>
                    <a:pt x="22" y="31"/>
                  </a:lnTo>
                  <a:lnTo>
                    <a:pt x="20" y="34"/>
                  </a:lnTo>
                  <a:lnTo>
                    <a:pt x="14" y="34"/>
                  </a:lnTo>
                  <a:lnTo>
                    <a:pt x="8" y="37"/>
                  </a:lnTo>
                  <a:lnTo>
                    <a:pt x="5" y="37"/>
                  </a:lnTo>
                  <a:lnTo>
                    <a:pt x="8" y="40"/>
                  </a:lnTo>
                  <a:lnTo>
                    <a:pt x="11" y="40"/>
                  </a:lnTo>
                  <a:lnTo>
                    <a:pt x="11" y="37"/>
                  </a:lnTo>
                  <a:lnTo>
                    <a:pt x="14" y="37"/>
                  </a:lnTo>
                  <a:lnTo>
                    <a:pt x="17" y="37"/>
                  </a:lnTo>
                  <a:lnTo>
                    <a:pt x="20" y="37"/>
                  </a:lnTo>
                  <a:lnTo>
                    <a:pt x="22" y="37"/>
                  </a:lnTo>
                  <a:lnTo>
                    <a:pt x="25" y="37"/>
                  </a:lnTo>
                  <a:lnTo>
                    <a:pt x="28" y="40"/>
                  </a:lnTo>
                  <a:lnTo>
                    <a:pt x="28" y="42"/>
                  </a:lnTo>
                  <a:lnTo>
                    <a:pt x="31" y="42"/>
                  </a:lnTo>
                  <a:lnTo>
                    <a:pt x="34" y="42"/>
                  </a:lnTo>
                  <a:lnTo>
                    <a:pt x="31" y="45"/>
                  </a:lnTo>
                  <a:lnTo>
                    <a:pt x="31" y="48"/>
                  </a:lnTo>
                  <a:lnTo>
                    <a:pt x="37" y="45"/>
                  </a:lnTo>
                  <a:lnTo>
                    <a:pt x="34" y="48"/>
                  </a:lnTo>
                  <a:lnTo>
                    <a:pt x="34" y="51"/>
                  </a:lnTo>
                  <a:lnTo>
                    <a:pt x="31" y="54"/>
                  </a:lnTo>
                  <a:lnTo>
                    <a:pt x="25" y="54"/>
                  </a:lnTo>
                  <a:lnTo>
                    <a:pt x="22" y="54"/>
                  </a:lnTo>
                  <a:lnTo>
                    <a:pt x="25" y="54"/>
                  </a:lnTo>
                  <a:lnTo>
                    <a:pt x="22" y="57"/>
                  </a:lnTo>
                  <a:lnTo>
                    <a:pt x="25" y="59"/>
                  </a:lnTo>
                  <a:lnTo>
                    <a:pt x="28" y="57"/>
                  </a:lnTo>
                  <a:lnTo>
                    <a:pt x="31" y="59"/>
                  </a:lnTo>
                  <a:lnTo>
                    <a:pt x="34" y="57"/>
                  </a:lnTo>
                  <a:lnTo>
                    <a:pt x="37" y="57"/>
                  </a:lnTo>
                  <a:lnTo>
                    <a:pt x="39" y="57"/>
                  </a:lnTo>
                  <a:lnTo>
                    <a:pt x="42" y="57"/>
                  </a:lnTo>
                  <a:lnTo>
                    <a:pt x="45" y="59"/>
                  </a:lnTo>
                  <a:lnTo>
                    <a:pt x="48" y="59"/>
                  </a:lnTo>
                  <a:lnTo>
                    <a:pt x="54" y="62"/>
                  </a:lnTo>
                  <a:lnTo>
                    <a:pt x="57" y="62"/>
                  </a:lnTo>
                  <a:lnTo>
                    <a:pt x="65" y="65"/>
                  </a:lnTo>
                  <a:lnTo>
                    <a:pt x="68" y="65"/>
                  </a:lnTo>
                  <a:lnTo>
                    <a:pt x="82" y="65"/>
                  </a:lnTo>
                  <a:lnTo>
                    <a:pt x="88" y="59"/>
                  </a:lnTo>
                  <a:lnTo>
                    <a:pt x="93" y="59"/>
                  </a:lnTo>
                  <a:lnTo>
                    <a:pt x="93" y="57"/>
                  </a:lnTo>
                  <a:lnTo>
                    <a:pt x="96" y="57"/>
                  </a:lnTo>
                  <a:lnTo>
                    <a:pt x="99" y="57"/>
                  </a:lnTo>
                  <a:lnTo>
                    <a:pt x="102" y="57"/>
                  </a:lnTo>
                  <a:lnTo>
                    <a:pt x="111" y="51"/>
                  </a:lnTo>
                  <a:lnTo>
                    <a:pt x="111" y="48"/>
                  </a:lnTo>
                  <a:lnTo>
                    <a:pt x="116" y="48"/>
                  </a:lnTo>
                  <a:lnTo>
                    <a:pt x="116" y="45"/>
                  </a:lnTo>
                  <a:lnTo>
                    <a:pt x="119" y="45"/>
                  </a:lnTo>
                  <a:lnTo>
                    <a:pt x="119" y="48"/>
                  </a:lnTo>
                  <a:lnTo>
                    <a:pt x="116" y="48"/>
                  </a:lnTo>
                  <a:lnTo>
                    <a:pt x="119" y="48"/>
                  </a:lnTo>
                  <a:lnTo>
                    <a:pt x="122" y="48"/>
                  </a:lnTo>
                  <a:lnTo>
                    <a:pt x="122" y="45"/>
                  </a:lnTo>
                  <a:lnTo>
                    <a:pt x="125" y="45"/>
                  </a:lnTo>
                  <a:lnTo>
                    <a:pt x="128" y="42"/>
                  </a:lnTo>
                  <a:lnTo>
                    <a:pt x="130" y="40"/>
                  </a:lnTo>
                  <a:lnTo>
                    <a:pt x="128" y="42"/>
                  </a:lnTo>
                  <a:lnTo>
                    <a:pt x="128" y="40"/>
                  </a:lnTo>
                  <a:lnTo>
                    <a:pt x="128" y="37"/>
                  </a:lnTo>
                  <a:lnTo>
                    <a:pt x="130" y="37"/>
                  </a:lnTo>
                  <a:lnTo>
                    <a:pt x="130" y="40"/>
                  </a:lnTo>
                  <a:lnTo>
                    <a:pt x="133" y="40"/>
                  </a:lnTo>
                  <a:lnTo>
                    <a:pt x="133" y="37"/>
                  </a:lnTo>
                  <a:lnTo>
                    <a:pt x="136" y="37"/>
                  </a:lnTo>
                  <a:lnTo>
                    <a:pt x="136" y="34"/>
                  </a:lnTo>
                  <a:lnTo>
                    <a:pt x="136" y="31"/>
                  </a:lnTo>
                  <a:lnTo>
                    <a:pt x="139" y="31"/>
                  </a:lnTo>
                  <a:lnTo>
                    <a:pt x="142" y="28"/>
                  </a:lnTo>
                  <a:lnTo>
                    <a:pt x="139" y="28"/>
                  </a:lnTo>
                  <a:lnTo>
                    <a:pt x="136" y="28"/>
                  </a:lnTo>
                  <a:lnTo>
                    <a:pt x="136" y="25"/>
                  </a:lnTo>
                  <a:lnTo>
                    <a:pt x="139" y="23"/>
                  </a:lnTo>
                  <a:lnTo>
                    <a:pt x="136" y="23"/>
                  </a:lnTo>
                  <a:lnTo>
                    <a:pt x="139" y="20"/>
                  </a:lnTo>
                  <a:lnTo>
                    <a:pt x="136" y="23"/>
                  </a:lnTo>
                  <a:lnTo>
                    <a:pt x="136" y="20"/>
                  </a:lnTo>
                  <a:lnTo>
                    <a:pt x="133" y="17"/>
                  </a:lnTo>
                  <a:lnTo>
                    <a:pt x="133" y="20"/>
                  </a:lnTo>
                  <a:lnTo>
                    <a:pt x="133" y="23"/>
                  </a:lnTo>
                  <a:lnTo>
                    <a:pt x="130" y="23"/>
                  </a:lnTo>
                  <a:lnTo>
                    <a:pt x="130" y="20"/>
                  </a:lnTo>
                  <a:lnTo>
                    <a:pt x="130" y="17"/>
                  </a:lnTo>
                  <a:lnTo>
                    <a:pt x="125" y="17"/>
                  </a:lnTo>
                  <a:lnTo>
                    <a:pt x="125" y="20"/>
                  </a:lnTo>
                  <a:lnTo>
                    <a:pt x="122" y="17"/>
                  </a:lnTo>
                  <a:lnTo>
                    <a:pt x="125" y="17"/>
                  </a:lnTo>
                  <a:lnTo>
                    <a:pt x="125" y="11"/>
                  </a:lnTo>
                  <a:lnTo>
                    <a:pt x="122" y="11"/>
                  </a:lnTo>
                  <a:lnTo>
                    <a:pt x="119" y="11"/>
                  </a:lnTo>
                  <a:lnTo>
                    <a:pt x="119" y="8"/>
                  </a:lnTo>
                  <a:lnTo>
                    <a:pt x="122" y="8"/>
                  </a:lnTo>
                  <a:lnTo>
                    <a:pt x="122" y="5"/>
                  </a:lnTo>
                  <a:lnTo>
                    <a:pt x="125" y="5"/>
                  </a:lnTo>
                  <a:lnTo>
                    <a:pt x="128" y="5"/>
                  </a:lnTo>
                  <a:lnTo>
                    <a:pt x="125" y="3"/>
                  </a:lnTo>
                  <a:lnTo>
                    <a:pt x="122" y="3"/>
                  </a:lnTo>
                  <a:lnTo>
                    <a:pt x="119" y="5"/>
                  </a:lnTo>
                  <a:lnTo>
                    <a:pt x="116" y="5"/>
                  </a:lnTo>
                  <a:lnTo>
                    <a:pt x="116" y="8"/>
                  </a:lnTo>
                  <a:lnTo>
                    <a:pt x="113" y="8"/>
                  </a:lnTo>
                  <a:lnTo>
                    <a:pt x="113" y="5"/>
                  </a:lnTo>
                  <a:lnTo>
                    <a:pt x="111" y="5"/>
                  </a:lnTo>
                  <a:lnTo>
                    <a:pt x="108" y="3"/>
                  </a:lnTo>
                  <a:lnTo>
                    <a:pt x="105" y="0"/>
                  </a:lnTo>
                  <a:lnTo>
                    <a:pt x="102" y="3"/>
                  </a:lnTo>
                  <a:lnTo>
                    <a:pt x="102" y="8"/>
                  </a:lnTo>
                  <a:lnTo>
                    <a:pt x="99" y="8"/>
                  </a:lnTo>
                  <a:lnTo>
                    <a:pt x="99" y="11"/>
                  </a:lnTo>
                  <a:lnTo>
                    <a:pt x="96" y="11"/>
                  </a:lnTo>
                  <a:lnTo>
                    <a:pt x="93" y="8"/>
                  </a:lnTo>
                  <a:lnTo>
                    <a:pt x="91" y="11"/>
                  </a:lnTo>
                  <a:lnTo>
                    <a:pt x="88" y="11"/>
                  </a:lnTo>
                  <a:lnTo>
                    <a:pt x="82" y="8"/>
                  </a:lnTo>
                  <a:lnTo>
                    <a:pt x="79" y="8"/>
                  </a:lnTo>
                  <a:lnTo>
                    <a:pt x="79" y="11"/>
                  </a:lnTo>
                  <a:lnTo>
                    <a:pt x="82" y="14"/>
                  </a:lnTo>
                  <a:lnTo>
                    <a:pt x="79" y="17"/>
                  </a:lnTo>
                  <a:lnTo>
                    <a:pt x="82" y="20"/>
                  </a:lnTo>
                  <a:lnTo>
                    <a:pt x="79" y="20"/>
                  </a:lnTo>
                  <a:lnTo>
                    <a:pt x="79" y="17"/>
                  </a:lnTo>
                  <a:lnTo>
                    <a:pt x="79" y="14"/>
                  </a:lnTo>
                  <a:lnTo>
                    <a:pt x="76" y="11"/>
                  </a:lnTo>
                  <a:lnTo>
                    <a:pt x="74" y="11"/>
                  </a:lnTo>
                  <a:lnTo>
                    <a:pt x="74" y="8"/>
                  </a:lnTo>
                  <a:lnTo>
                    <a:pt x="71" y="8"/>
                  </a:lnTo>
                  <a:lnTo>
                    <a:pt x="68" y="8"/>
                  </a:lnTo>
                  <a:lnTo>
                    <a:pt x="71" y="11"/>
                  </a:lnTo>
                  <a:lnTo>
                    <a:pt x="68" y="11"/>
                  </a:lnTo>
                  <a:lnTo>
                    <a:pt x="65" y="11"/>
                  </a:lnTo>
                  <a:lnTo>
                    <a:pt x="65" y="14"/>
                  </a:lnTo>
                  <a:lnTo>
                    <a:pt x="65" y="17"/>
                  </a:lnTo>
                  <a:lnTo>
                    <a:pt x="65" y="20"/>
                  </a:lnTo>
                  <a:lnTo>
                    <a:pt x="62" y="17"/>
                  </a:lnTo>
                  <a:lnTo>
                    <a:pt x="59" y="17"/>
                  </a:lnTo>
                  <a:lnTo>
                    <a:pt x="62" y="14"/>
                  </a:lnTo>
                  <a:lnTo>
                    <a:pt x="57" y="8"/>
                  </a:lnTo>
                  <a:lnTo>
                    <a:pt x="51" y="11"/>
                  </a:lnTo>
                  <a:lnTo>
                    <a:pt x="54" y="14"/>
                  </a:lnTo>
                  <a:lnTo>
                    <a:pt x="54" y="17"/>
                  </a:lnTo>
                  <a:lnTo>
                    <a:pt x="54" y="23"/>
                  </a:lnTo>
                  <a:lnTo>
                    <a:pt x="51" y="23"/>
                  </a:lnTo>
                  <a:lnTo>
                    <a:pt x="48" y="20"/>
                  </a:lnTo>
                  <a:lnTo>
                    <a:pt x="45" y="23"/>
                  </a:lnTo>
                  <a:lnTo>
                    <a:pt x="45" y="25"/>
                  </a:lnTo>
                  <a:lnTo>
                    <a:pt x="42" y="25"/>
                  </a:lnTo>
                  <a:lnTo>
                    <a:pt x="42" y="28"/>
                  </a:lnTo>
                  <a:lnTo>
                    <a:pt x="42" y="25"/>
                  </a:lnTo>
                  <a:lnTo>
                    <a:pt x="39" y="25"/>
                  </a:lnTo>
                  <a:lnTo>
                    <a:pt x="39" y="20"/>
                  </a:lnTo>
                  <a:lnTo>
                    <a:pt x="37" y="20"/>
                  </a:lnTo>
                  <a:lnTo>
                    <a:pt x="34" y="20"/>
                  </a:lnTo>
                  <a:lnTo>
                    <a:pt x="39" y="20"/>
                  </a:lnTo>
                  <a:lnTo>
                    <a:pt x="39" y="17"/>
                  </a:lnTo>
                  <a:lnTo>
                    <a:pt x="39" y="14"/>
                  </a:lnTo>
                  <a:lnTo>
                    <a:pt x="39" y="11"/>
                  </a:lnTo>
                  <a:lnTo>
                    <a:pt x="37" y="11"/>
                  </a:lnTo>
                  <a:lnTo>
                    <a:pt x="34" y="11"/>
                  </a:lnTo>
                  <a:lnTo>
                    <a:pt x="34" y="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42" name="Freeform 2859">
              <a:extLst>
                <a:ext uri="{FF2B5EF4-FFF2-40B4-BE49-F238E27FC236}">
                  <a16:creationId xmlns:a16="http://schemas.microsoft.com/office/drawing/2014/main" id="{D00748A4-3D8F-C3EE-D5BB-9D27D0DD6262}"/>
                </a:ext>
              </a:extLst>
            </p:cNvPr>
            <p:cNvSpPr>
              <a:spLocks/>
            </p:cNvSpPr>
            <p:nvPr/>
          </p:nvSpPr>
          <p:spPr bwMode="gray">
            <a:xfrm>
              <a:off x="4769368" y="1825888"/>
              <a:ext cx="170145" cy="82992"/>
            </a:xfrm>
            <a:custGeom>
              <a:avLst/>
              <a:gdLst>
                <a:gd name="T0" fmla="*/ 0 w 82"/>
                <a:gd name="T1" fmla="*/ 3 h 40"/>
                <a:gd name="T2" fmla="*/ 3 w 82"/>
                <a:gd name="T3" fmla="*/ 0 h 40"/>
                <a:gd name="T4" fmla="*/ 8 w 82"/>
                <a:gd name="T5" fmla="*/ 3 h 40"/>
                <a:gd name="T6" fmla="*/ 14 w 82"/>
                <a:gd name="T7" fmla="*/ 3 h 40"/>
                <a:gd name="T8" fmla="*/ 20 w 82"/>
                <a:gd name="T9" fmla="*/ 3 h 40"/>
                <a:gd name="T10" fmla="*/ 26 w 82"/>
                <a:gd name="T11" fmla="*/ 6 h 40"/>
                <a:gd name="T12" fmla="*/ 34 w 82"/>
                <a:gd name="T13" fmla="*/ 8 h 40"/>
                <a:gd name="T14" fmla="*/ 43 w 82"/>
                <a:gd name="T15" fmla="*/ 8 h 40"/>
                <a:gd name="T16" fmla="*/ 45 w 82"/>
                <a:gd name="T17" fmla="*/ 11 h 40"/>
                <a:gd name="T18" fmla="*/ 48 w 82"/>
                <a:gd name="T19" fmla="*/ 14 h 40"/>
                <a:gd name="T20" fmla="*/ 51 w 82"/>
                <a:gd name="T21" fmla="*/ 14 h 40"/>
                <a:gd name="T22" fmla="*/ 54 w 82"/>
                <a:gd name="T23" fmla="*/ 17 h 40"/>
                <a:gd name="T24" fmla="*/ 60 w 82"/>
                <a:gd name="T25" fmla="*/ 14 h 40"/>
                <a:gd name="T26" fmla="*/ 62 w 82"/>
                <a:gd name="T27" fmla="*/ 14 h 40"/>
                <a:gd name="T28" fmla="*/ 65 w 82"/>
                <a:gd name="T29" fmla="*/ 17 h 40"/>
                <a:gd name="T30" fmla="*/ 71 w 82"/>
                <a:gd name="T31" fmla="*/ 17 h 40"/>
                <a:gd name="T32" fmla="*/ 74 w 82"/>
                <a:gd name="T33" fmla="*/ 20 h 40"/>
                <a:gd name="T34" fmla="*/ 77 w 82"/>
                <a:gd name="T35" fmla="*/ 23 h 40"/>
                <a:gd name="T36" fmla="*/ 80 w 82"/>
                <a:gd name="T37" fmla="*/ 26 h 40"/>
                <a:gd name="T38" fmla="*/ 77 w 82"/>
                <a:gd name="T39" fmla="*/ 28 h 40"/>
                <a:gd name="T40" fmla="*/ 77 w 82"/>
                <a:gd name="T41" fmla="*/ 31 h 40"/>
                <a:gd name="T42" fmla="*/ 80 w 82"/>
                <a:gd name="T43" fmla="*/ 31 h 40"/>
                <a:gd name="T44" fmla="*/ 80 w 82"/>
                <a:gd name="T45" fmla="*/ 34 h 40"/>
                <a:gd name="T46" fmla="*/ 82 w 82"/>
                <a:gd name="T47" fmla="*/ 34 h 40"/>
                <a:gd name="T48" fmla="*/ 80 w 82"/>
                <a:gd name="T49" fmla="*/ 37 h 40"/>
                <a:gd name="T50" fmla="*/ 80 w 82"/>
                <a:gd name="T51" fmla="*/ 40 h 40"/>
                <a:gd name="T52" fmla="*/ 77 w 82"/>
                <a:gd name="T53" fmla="*/ 37 h 40"/>
                <a:gd name="T54" fmla="*/ 74 w 82"/>
                <a:gd name="T55" fmla="*/ 37 h 40"/>
                <a:gd name="T56" fmla="*/ 68 w 82"/>
                <a:gd name="T57" fmla="*/ 34 h 40"/>
                <a:gd name="T58" fmla="*/ 65 w 82"/>
                <a:gd name="T59" fmla="*/ 34 h 40"/>
                <a:gd name="T60" fmla="*/ 60 w 82"/>
                <a:gd name="T61" fmla="*/ 34 h 40"/>
                <a:gd name="T62" fmla="*/ 54 w 82"/>
                <a:gd name="T63" fmla="*/ 34 h 40"/>
                <a:gd name="T64" fmla="*/ 48 w 82"/>
                <a:gd name="T65" fmla="*/ 34 h 40"/>
                <a:gd name="T66" fmla="*/ 40 w 82"/>
                <a:gd name="T67" fmla="*/ 34 h 40"/>
                <a:gd name="T68" fmla="*/ 40 w 82"/>
                <a:gd name="T69" fmla="*/ 31 h 40"/>
                <a:gd name="T70" fmla="*/ 37 w 82"/>
                <a:gd name="T71" fmla="*/ 31 h 40"/>
                <a:gd name="T72" fmla="*/ 34 w 82"/>
                <a:gd name="T73" fmla="*/ 28 h 40"/>
                <a:gd name="T74" fmla="*/ 31 w 82"/>
                <a:gd name="T75" fmla="*/ 28 h 40"/>
                <a:gd name="T76" fmla="*/ 28 w 82"/>
                <a:gd name="T77" fmla="*/ 28 h 40"/>
                <a:gd name="T78" fmla="*/ 26 w 82"/>
                <a:gd name="T79" fmla="*/ 31 h 40"/>
                <a:gd name="T80" fmla="*/ 23 w 82"/>
                <a:gd name="T81" fmla="*/ 28 h 40"/>
                <a:gd name="T82" fmla="*/ 23 w 82"/>
                <a:gd name="T83" fmla="*/ 26 h 40"/>
                <a:gd name="T84" fmla="*/ 20 w 82"/>
                <a:gd name="T85" fmla="*/ 23 h 40"/>
                <a:gd name="T86" fmla="*/ 20 w 82"/>
                <a:gd name="T87" fmla="*/ 17 h 40"/>
                <a:gd name="T88" fmla="*/ 17 w 82"/>
                <a:gd name="T89" fmla="*/ 14 h 40"/>
                <a:gd name="T90" fmla="*/ 17 w 82"/>
                <a:gd name="T91" fmla="*/ 11 h 40"/>
                <a:gd name="T92" fmla="*/ 14 w 82"/>
                <a:gd name="T93" fmla="*/ 11 h 40"/>
                <a:gd name="T94" fmla="*/ 8 w 82"/>
                <a:gd name="T95" fmla="*/ 8 h 40"/>
                <a:gd name="T96" fmla="*/ 6 w 82"/>
                <a:gd name="T97" fmla="*/ 8 h 40"/>
                <a:gd name="T98" fmla="*/ 6 w 82"/>
                <a:gd name="T99" fmla="*/ 6 h 40"/>
                <a:gd name="T100" fmla="*/ 3 w 82"/>
                <a:gd name="T101" fmla="*/ 6 h 40"/>
                <a:gd name="T102" fmla="*/ 0 w 82"/>
                <a:gd name="T103" fmla="*/ 6 h 40"/>
                <a:gd name="T104" fmla="*/ 0 w 82"/>
                <a:gd name="T105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2" h="40">
                  <a:moveTo>
                    <a:pt x="0" y="3"/>
                  </a:moveTo>
                  <a:lnTo>
                    <a:pt x="3" y="0"/>
                  </a:lnTo>
                  <a:lnTo>
                    <a:pt x="8" y="3"/>
                  </a:lnTo>
                  <a:lnTo>
                    <a:pt x="14" y="3"/>
                  </a:lnTo>
                  <a:lnTo>
                    <a:pt x="20" y="3"/>
                  </a:lnTo>
                  <a:lnTo>
                    <a:pt x="26" y="6"/>
                  </a:lnTo>
                  <a:lnTo>
                    <a:pt x="34" y="8"/>
                  </a:lnTo>
                  <a:lnTo>
                    <a:pt x="43" y="8"/>
                  </a:lnTo>
                  <a:lnTo>
                    <a:pt x="45" y="11"/>
                  </a:lnTo>
                  <a:lnTo>
                    <a:pt x="48" y="14"/>
                  </a:lnTo>
                  <a:lnTo>
                    <a:pt x="51" y="14"/>
                  </a:lnTo>
                  <a:lnTo>
                    <a:pt x="54" y="17"/>
                  </a:lnTo>
                  <a:lnTo>
                    <a:pt x="60" y="14"/>
                  </a:lnTo>
                  <a:lnTo>
                    <a:pt x="62" y="14"/>
                  </a:lnTo>
                  <a:lnTo>
                    <a:pt x="65" y="17"/>
                  </a:lnTo>
                  <a:lnTo>
                    <a:pt x="71" y="17"/>
                  </a:lnTo>
                  <a:lnTo>
                    <a:pt x="74" y="20"/>
                  </a:lnTo>
                  <a:lnTo>
                    <a:pt x="77" y="23"/>
                  </a:lnTo>
                  <a:lnTo>
                    <a:pt x="80" y="26"/>
                  </a:lnTo>
                  <a:lnTo>
                    <a:pt x="77" y="28"/>
                  </a:lnTo>
                  <a:lnTo>
                    <a:pt x="77" y="31"/>
                  </a:lnTo>
                  <a:lnTo>
                    <a:pt x="80" y="31"/>
                  </a:lnTo>
                  <a:lnTo>
                    <a:pt x="80" y="34"/>
                  </a:lnTo>
                  <a:lnTo>
                    <a:pt x="82" y="34"/>
                  </a:lnTo>
                  <a:lnTo>
                    <a:pt x="80" y="37"/>
                  </a:lnTo>
                  <a:lnTo>
                    <a:pt x="80" y="40"/>
                  </a:lnTo>
                  <a:lnTo>
                    <a:pt x="77" y="37"/>
                  </a:lnTo>
                  <a:lnTo>
                    <a:pt x="74" y="37"/>
                  </a:lnTo>
                  <a:lnTo>
                    <a:pt x="68" y="34"/>
                  </a:lnTo>
                  <a:lnTo>
                    <a:pt x="65" y="34"/>
                  </a:lnTo>
                  <a:lnTo>
                    <a:pt x="60" y="34"/>
                  </a:lnTo>
                  <a:lnTo>
                    <a:pt x="54" y="34"/>
                  </a:lnTo>
                  <a:lnTo>
                    <a:pt x="48" y="34"/>
                  </a:lnTo>
                  <a:lnTo>
                    <a:pt x="40" y="34"/>
                  </a:lnTo>
                  <a:lnTo>
                    <a:pt x="40" y="31"/>
                  </a:lnTo>
                  <a:lnTo>
                    <a:pt x="37" y="31"/>
                  </a:lnTo>
                  <a:lnTo>
                    <a:pt x="34" y="28"/>
                  </a:lnTo>
                  <a:lnTo>
                    <a:pt x="31" y="28"/>
                  </a:lnTo>
                  <a:lnTo>
                    <a:pt x="28" y="28"/>
                  </a:lnTo>
                  <a:lnTo>
                    <a:pt x="26" y="31"/>
                  </a:lnTo>
                  <a:lnTo>
                    <a:pt x="23" y="28"/>
                  </a:lnTo>
                  <a:lnTo>
                    <a:pt x="23" y="26"/>
                  </a:lnTo>
                  <a:lnTo>
                    <a:pt x="20" y="23"/>
                  </a:lnTo>
                  <a:lnTo>
                    <a:pt x="20" y="17"/>
                  </a:lnTo>
                  <a:lnTo>
                    <a:pt x="17" y="14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8" y="8"/>
                  </a:lnTo>
                  <a:lnTo>
                    <a:pt x="6" y="8"/>
                  </a:lnTo>
                  <a:lnTo>
                    <a:pt x="6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43" name="Freeform 2860">
              <a:extLst>
                <a:ext uri="{FF2B5EF4-FFF2-40B4-BE49-F238E27FC236}">
                  <a16:creationId xmlns:a16="http://schemas.microsoft.com/office/drawing/2014/main" id="{9D3D1EE0-97FF-C52B-DFCB-60148490708C}"/>
                </a:ext>
              </a:extLst>
            </p:cNvPr>
            <p:cNvSpPr>
              <a:spLocks/>
            </p:cNvSpPr>
            <p:nvPr/>
          </p:nvSpPr>
          <p:spPr bwMode="gray">
            <a:xfrm>
              <a:off x="4852365" y="1896432"/>
              <a:ext cx="105822" cy="76767"/>
            </a:xfrm>
            <a:custGeom>
              <a:avLst/>
              <a:gdLst>
                <a:gd name="T0" fmla="*/ 0 w 51"/>
                <a:gd name="T1" fmla="*/ 0 h 37"/>
                <a:gd name="T2" fmla="*/ 3 w 51"/>
                <a:gd name="T3" fmla="*/ 3 h 37"/>
                <a:gd name="T4" fmla="*/ 5 w 51"/>
                <a:gd name="T5" fmla="*/ 3 h 37"/>
                <a:gd name="T6" fmla="*/ 11 w 51"/>
                <a:gd name="T7" fmla="*/ 6 h 37"/>
                <a:gd name="T8" fmla="*/ 11 w 51"/>
                <a:gd name="T9" fmla="*/ 11 h 37"/>
                <a:gd name="T10" fmla="*/ 8 w 51"/>
                <a:gd name="T11" fmla="*/ 14 h 37"/>
                <a:gd name="T12" fmla="*/ 11 w 51"/>
                <a:gd name="T13" fmla="*/ 20 h 37"/>
                <a:gd name="T14" fmla="*/ 14 w 51"/>
                <a:gd name="T15" fmla="*/ 20 h 37"/>
                <a:gd name="T16" fmla="*/ 20 w 51"/>
                <a:gd name="T17" fmla="*/ 20 h 37"/>
                <a:gd name="T18" fmla="*/ 20 w 51"/>
                <a:gd name="T19" fmla="*/ 23 h 37"/>
                <a:gd name="T20" fmla="*/ 22 w 51"/>
                <a:gd name="T21" fmla="*/ 26 h 37"/>
                <a:gd name="T22" fmla="*/ 25 w 51"/>
                <a:gd name="T23" fmla="*/ 23 h 37"/>
                <a:gd name="T24" fmla="*/ 31 w 51"/>
                <a:gd name="T25" fmla="*/ 26 h 37"/>
                <a:gd name="T26" fmla="*/ 34 w 51"/>
                <a:gd name="T27" fmla="*/ 26 h 37"/>
                <a:gd name="T28" fmla="*/ 37 w 51"/>
                <a:gd name="T29" fmla="*/ 28 h 37"/>
                <a:gd name="T30" fmla="*/ 37 w 51"/>
                <a:gd name="T31" fmla="*/ 31 h 37"/>
                <a:gd name="T32" fmla="*/ 40 w 51"/>
                <a:gd name="T33" fmla="*/ 34 h 37"/>
                <a:gd name="T34" fmla="*/ 45 w 51"/>
                <a:gd name="T35" fmla="*/ 34 h 37"/>
                <a:gd name="T36" fmla="*/ 45 w 51"/>
                <a:gd name="T37" fmla="*/ 37 h 37"/>
                <a:gd name="T38" fmla="*/ 48 w 51"/>
                <a:gd name="T39" fmla="*/ 34 h 37"/>
                <a:gd name="T40" fmla="*/ 51 w 51"/>
                <a:gd name="T41" fmla="*/ 31 h 37"/>
                <a:gd name="T42" fmla="*/ 48 w 51"/>
                <a:gd name="T43" fmla="*/ 31 h 37"/>
                <a:gd name="T44" fmla="*/ 48 w 51"/>
                <a:gd name="T45" fmla="*/ 28 h 37"/>
                <a:gd name="T46" fmla="*/ 48 w 51"/>
                <a:gd name="T47" fmla="*/ 26 h 37"/>
                <a:gd name="T48" fmla="*/ 45 w 51"/>
                <a:gd name="T49" fmla="*/ 26 h 37"/>
                <a:gd name="T50" fmla="*/ 42 w 51"/>
                <a:gd name="T51" fmla="*/ 23 h 37"/>
                <a:gd name="T52" fmla="*/ 42 w 51"/>
                <a:gd name="T53" fmla="*/ 20 h 37"/>
                <a:gd name="T54" fmla="*/ 42 w 51"/>
                <a:gd name="T55" fmla="*/ 17 h 37"/>
                <a:gd name="T56" fmla="*/ 34 w 51"/>
                <a:gd name="T57" fmla="*/ 11 h 37"/>
                <a:gd name="T58" fmla="*/ 34 w 51"/>
                <a:gd name="T59" fmla="*/ 9 h 37"/>
                <a:gd name="T60" fmla="*/ 31 w 51"/>
                <a:gd name="T61" fmla="*/ 9 h 37"/>
                <a:gd name="T62" fmla="*/ 28 w 51"/>
                <a:gd name="T63" fmla="*/ 9 h 37"/>
                <a:gd name="T64" fmla="*/ 28 w 51"/>
                <a:gd name="T65" fmla="*/ 3 h 37"/>
                <a:gd name="T66" fmla="*/ 25 w 51"/>
                <a:gd name="T67" fmla="*/ 3 h 37"/>
                <a:gd name="T68" fmla="*/ 25 w 51"/>
                <a:gd name="T69" fmla="*/ 0 h 37"/>
                <a:gd name="T70" fmla="*/ 20 w 51"/>
                <a:gd name="T71" fmla="*/ 0 h 37"/>
                <a:gd name="T72" fmla="*/ 14 w 51"/>
                <a:gd name="T73" fmla="*/ 0 h 37"/>
                <a:gd name="T74" fmla="*/ 8 w 51"/>
                <a:gd name="T75" fmla="*/ 0 h 37"/>
                <a:gd name="T76" fmla="*/ 0 w 51"/>
                <a:gd name="T7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" h="37">
                  <a:moveTo>
                    <a:pt x="0" y="0"/>
                  </a:moveTo>
                  <a:lnTo>
                    <a:pt x="3" y="3"/>
                  </a:lnTo>
                  <a:lnTo>
                    <a:pt x="5" y="3"/>
                  </a:lnTo>
                  <a:lnTo>
                    <a:pt x="11" y="6"/>
                  </a:lnTo>
                  <a:lnTo>
                    <a:pt x="11" y="11"/>
                  </a:lnTo>
                  <a:lnTo>
                    <a:pt x="8" y="14"/>
                  </a:lnTo>
                  <a:lnTo>
                    <a:pt x="11" y="20"/>
                  </a:lnTo>
                  <a:lnTo>
                    <a:pt x="14" y="20"/>
                  </a:lnTo>
                  <a:lnTo>
                    <a:pt x="20" y="20"/>
                  </a:lnTo>
                  <a:lnTo>
                    <a:pt x="20" y="23"/>
                  </a:lnTo>
                  <a:lnTo>
                    <a:pt x="22" y="26"/>
                  </a:lnTo>
                  <a:lnTo>
                    <a:pt x="25" y="23"/>
                  </a:lnTo>
                  <a:lnTo>
                    <a:pt x="31" y="26"/>
                  </a:lnTo>
                  <a:lnTo>
                    <a:pt x="34" y="26"/>
                  </a:lnTo>
                  <a:lnTo>
                    <a:pt x="37" y="28"/>
                  </a:lnTo>
                  <a:lnTo>
                    <a:pt x="37" y="31"/>
                  </a:lnTo>
                  <a:lnTo>
                    <a:pt x="40" y="34"/>
                  </a:lnTo>
                  <a:lnTo>
                    <a:pt x="45" y="34"/>
                  </a:lnTo>
                  <a:lnTo>
                    <a:pt x="45" y="37"/>
                  </a:lnTo>
                  <a:lnTo>
                    <a:pt x="48" y="34"/>
                  </a:lnTo>
                  <a:lnTo>
                    <a:pt x="51" y="31"/>
                  </a:lnTo>
                  <a:lnTo>
                    <a:pt x="48" y="31"/>
                  </a:lnTo>
                  <a:lnTo>
                    <a:pt x="48" y="28"/>
                  </a:lnTo>
                  <a:lnTo>
                    <a:pt x="48" y="26"/>
                  </a:lnTo>
                  <a:lnTo>
                    <a:pt x="45" y="26"/>
                  </a:lnTo>
                  <a:lnTo>
                    <a:pt x="42" y="23"/>
                  </a:lnTo>
                  <a:lnTo>
                    <a:pt x="42" y="20"/>
                  </a:lnTo>
                  <a:lnTo>
                    <a:pt x="42" y="17"/>
                  </a:lnTo>
                  <a:lnTo>
                    <a:pt x="34" y="11"/>
                  </a:lnTo>
                  <a:lnTo>
                    <a:pt x="34" y="9"/>
                  </a:lnTo>
                  <a:lnTo>
                    <a:pt x="31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5" y="3"/>
                  </a:lnTo>
                  <a:lnTo>
                    <a:pt x="25" y="0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44" name="Freeform 2861">
              <a:extLst>
                <a:ext uri="{FF2B5EF4-FFF2-40B4-BE49-F238E27FC236}">
                  <a16:creationId xmlns:a16="http://schemas.microsoft.com/office/drawing/2014/main" id="{F0E1FC49-4987-3936-4EC4-CDDAAA006C2C}"/>
                </a:ext>
              </a:extLst>
            </p:cNvPr>
            <p:cNvSpPr>
              <a:spLocks/>
            </p:cNvSpPr>
            <p:nvPr/>
          </p:nvSpPr>
          <p:spPr bwMode="gray">
            <a:xfrm>
              <a:off x="4904239" y="1879834"/>
              <a:ext cx="143171" cy="112040"/>
            </a:xfrm>
            <a:custGeom>
              <a:avLst/>
              <a:gdLst>
                <a:gd name="T0" fmla="*/ 51 w 69"/>
                <a:gd name="T1" fmla="*/ 45 h 54"/>
                <a:gd name="T2" fmla="*/ 54 w 69"/>
                <a:gd name="T3" fmla="*/ 48 h 54"/>
                <a:gd name="T4" fmla="*/ 54 w 69"/>
                <a:gd name="T5" fmla="*/ 39 h 54"/>
                <a:gd name="T6" fmla="*/ 57 w 69"/>
                <a:gd name="T7" fmla="*/ 34 h 54"/>
                <a:gd name="T8" fmla="*/ 60 w 69"/>
                <a:gd name="T9" fmla="*/ 28 h 54"/>
                <a:gd name="T10" fmla="*/ 63 w 69"/>
                <a:gd name="T11" fmla="*/ 25 h 54"/>
                <a:gd name="T12" fmla="*/ 69 w 69"/>
                <a:gd name="T13" fmla="*/ 25 h 54"/>
                <a:gd name="T14" fmla="*/ 69 w 69"/>
                <a:gd name="T15" fmla="*/ 25 h 54"/>
                <a:gd name="T16" fmla="*/ 66 w 69"/>
                <a:gd name="T17" fmla="*/ 22 h 54"/>
                <a:gd name="T18" fmla="*/ 60 w 69"/>
                <a:gd name="T19" fmla="*/ 19 h 54"/>
                <a:gd name="T20" fmla="*/ 54 w 69"/>
                <a:gd name="T21" fmla="*/ 14 h 54"/>
                <a:gd name="T22" fmla="*/ 54 w 69"/>
                <a:gd name="T23" fmla="*/ 5 h 54"/>
                <a:gd name="T24" fmla="*/ 49 w 69"/>
                <a:gd name="T25" fmla="*/ 2 h 54"/>
                <a:gd name="T26" fmla="*/ 43 w 69"/>
                <a:gd name="T27" fmla="*/ 2 h 54"/>
                <a:gd name="T28" fmla="*/ 34 w 69"/>
                <a:gd name="T29" fmla="*/ 11 h 54"/>
                <a:gd name="T30" fmla="*/ 20 w 69"/>
                <a:gd name="T31" fmla="*/ 0 h 54"/>
                <a:gd name="T32" fmla="*/ 12 w 69"/>
                <a:gd name="T33" fmla="*/ 2 h 54"/>
                <a:gd name="T34" fmla="*/ 15 w 69"/>
                <a:gd name="T35" fmla="*/ 5 h 54"/>
                <a:gd name="T36" fmla="*/ 17 w 69"/>
                <a:gd name="T37" fmla="*/ 8 h 54"/>
                <a:gd name="T38" fmla="*/ 15 w 69"/>
                <a:gd name="T39" fmla="*/ 14 h 54"/>
                <a:gd name="T40" fmla="*/ 9 w 69"/>
                <a:gd name="T41" fmla="*/ 11 h 54"/>
                <a:gd name="T42" fmla="*/ 0 w 69"/>
                <a:gd name="T43" fmla="*/ 8 h 54"/>
                <a:gd name="T44" fmla="*/ 3 w 69"/>
                <a:gd name="T45" fmla="*/ 11 h 54"/>
                <a:gd name="T46" fmla="*/ 6 w 69"/>
                <a:gd name="T47" fmla="*/ 17 h 54"/>
                <a:gd name="T48" fmla="*/ 9 w 69"/>
                <a:gd name="T49" fmla="*/ 19 h 54"/>
                <a:gd name="T50" fmla="*/ 17 w 69"/>
                <a:gd name="T51" fmla="*/ 28 h 54"/>
                <a:gd name="T52" fmla="*/ 20 w 69"/>
                <a:gd name="T53" fmla="*/ 34 h 54"/>
                <a:gd name="T54" fmla="*/ 23 w 69"/>
                <a:gd name="T55" fmla="*/ 36 h 54"/>
                <a:gd name="T56" fmla="*/ 26 w 69"/>
                <a:gd name="T57" fmla="*/ 39 h 54"/>
                <a:gd name="T58" fmla="*/ 37 w 69"/>
                <a:gd name="T59" fmla="*/ 34 h 54"/>
                <a:gd name="T60" fmla="*/ 43 w 69"/>
                <a:gd name="T61" fmla="*/ 36 h 54"/>
                <a:gd name="T62" fmla="*/ 43 w 69"/>
                <a:gd name="T63" fmla="*/ 42 h 54"/>
                <a:gd name="T64" fmla="*/ 46 w 69"/>
                <a:gd name="T65" fmla="*/ 54 h 54"/>
                <a:gd name="T66" fmla="*/ 49 w 69"/>
                <a:gd name="T6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" h="54">
                  <a:moveTo>
                    <a:pt x="51" y="51"/>
                  </a:moveTo>
                  <a:lnTo>
                    <a:pt x="51" y="45"/>
                  </a:lnTo>
                  <a:lnTo>
                    <a:pt x="54" y="45"/>
                  </a:lnTo>
                  <a:lnTo>
                    <a:pt x="54" y="48"/>
                  </a:lnTo>
                  <a:lnTo>
                    <a:pt x="54" y="42"/>
                  </a:lnTo>
                  <a:lnTo>
                    <a:pt x="54" y="39"/>
                  </a:lnTo>
                  <a:lnTo>
                    <a:pt x="57" y="36"/>
                  </a:lnTo>
                  <a:lnTo>
                    <a:pt x="57" y="34"/>
                  </a:lnTo>
                  <a:lnTo>
                    <a:pt x="57" y="31"/>
                  </a:lnTo>
                  <a:lnTo>
                    <a:pt x="60" y="28"/>
                  </a:lnTo>
                  <a:lnTo>
                    <a:pt x="60" y="25"/>
                  </a:lnTo>
                  <a:lnTo>
                    <a:pt x="63" y="25"/>
                  </a:lnTo>
                  <a:lnTo>
                    <a:pt x="66" y="25"/>
                  </a:lnTo>
                  <a:lnTo>
                    <a:pt x="69" y="25"/>
                  </a:lnTo>
                  <a:lnTo>
                    <a:pt x="69" y="28"/>
                  </a:lnTo>
                  <a:lnTo>
                    <a:pt x="69" y="25"/>
                  </a:lnTo>
                  <a:lnTo>
                    <a:pt x="69" y="22"/>
                  </a:lnTo>
                  <a:lnTo>
                    <a:pt x="66" y="22"/>
                  </a:lnTo>
                  <a:lnTo>
                    <a:pt x="63" y="22"/>
                  </a:lnTo>
                  <a:lnTo>
                    <a:pt x="60" y="19"/>
                  </a:lnTo>
                  <a:lnTo>
                    <a:pt x="57" y="17"/>
                  </a:lnTo>
                  <a:lnTo>
                    <a:pt x="54" y="14"/>
                  </a:lnTo>
                  <a:lnTo>
                    <a:pt x="54" y="11"/>
                  </a:lnTo>
                  <a:lnTo>
                    <a:pt x="54" y="5"/>
                  </a:lnTo>
                  <a:lnTo>
                    <a:pt x="51" y="2"/>
                  </a:lnTo>
                  <a:lnTo>
                    <a:pt x="49" y="2"/>
                  </a:lnTo>
                  <a:lnTo>
                    <a:pt x="46" y="0"/>
                  </a:lnTo>
                  <a:lnTo>
                    <a:pt x="43" y="2"/>
                  </a:lnTo>
                  <a:lnTo>
                    <a:pt x="43" y="8"/>
                  </a:lnTo>
                  <a:lnTo>
                    <a:pt x="34" y="11"/>
                  </a:lnTo>
                  <a:lnTo>
                    <a:pt x="26" y="2"/>
                  </a:lnTo>
                  <a:lnTo>
                    <a:pt x="20" y="0"/>
                  </a:lnTo>
                  <a:lnTo>
                    <a:pt x="15" y="0"/>
                  </a:lnTo>
                  <a:lnTo>
                    <a:pt x="12" y="2"/>
                  </a:lnTo>
                  <a:lnTo>
                    <a:pt x="12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7" y="8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2" y="11"/>
                  </a:lnTo>
                  <a:lnTo>
                    <a:pt x="9" y="11"/>
                  </a:lnTo>
                  <a:lnTo>
                    <a:pt x="3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1"/>
                  </a:lnTo>
                  <a:lnTo>
                    <a:pt x="3" y="17"/>
                  </a:lnTo>
                  <a:lnTo>
                    <a:pt x="6" y="17"/>
                  </a:lnTo>
                  <a:lnTo>
                    <a:pt x="9" y="17"/>
                  </a:lnTo>
                  <a:lnTo>
                    <a:pt x="9" y="19"/>
                  </a:lnTo>
                  <a:lnTo>
                    <a:pt x="17" y="25"/>
                  </a:lnTo>
                  <a:lnTo>
                    <a:pt x="17" y="28"/>
                  </a:lnTo>
                  <a:lnTo>
                    <a:pt x="17" y="31"/>
                  </a:lnTo>
                  <a:lnTo>
                    <a:pt x="20" y="34"/>
                  </a:lnTo>
                  <a:lnTo>
                    <a:pt x="23" y="34"/>
                  </a:lnTo>
                  <a:lnTo>
                    <a:pt x="23" y="36"/>
                  </a:lnTo>
                  <a:lnTo>
                    <a:pt x="23" y="39"/>
                  </a:lnTo>
                  <a:lnTo>
                    <a:pt x="26" y="39"/>
                  </a:lnTo>
                  <a:lnTo>
                    <a:pt x="29" y="39"/>
                  </a:lnTo>
                  <a:lnTo>
                    <a:pt x="37" y="34"/>
                  </a:lnTo>
                  <a:lnTo>
                    <a:pt x="40" y="34"/>
                  </a:lnTo>
                  <a:lnTo>
                    <a:pt x="43" y="36"/>
                  </a:lnTo>
                  <a:lnTo>
                    <a:pt x="40" y="39"/>
                  </a:lnTo>
                  <a:lnTo>
                    <a:pt x="43" y="42"/>
                  </a:lnTo>
                  <a:lnTo>
                    <a:pt x="40" y="48"/>
                  </a:lnTo>
                  <a:lnTo>
                    <a:pt x="46" y="54"/>
                  </a:lnTo>
                  <a:lnTo>
                    <a:pt x="46" y="51"/>
                  </a:lnTo>
                  <a:lnTo>
                    <a:pt x="49" y="54"/>
                  </a:lnTo>
                  <a:lnTo>
                    <a:pt x="51" y="5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45" name="Freeform 2862">
              <a:extLst>
                <a:ext uri="{FF2B5EF4-FFF2-40B4-BE49-F238E27FC236}">
                  <a16:creationId xmlns:a16="http://schemas.microsoft.com/office/drawing/2014/main" id="{F04E1FFA-95C3-61DF-55BB-BB6AE33C2DB1}"/>
                </a:ext>
              </a:extLst>
            </p:cNvPr>
            <p:cNvSpPr>
              <a:spLocks/>
            </p:cNvSpPr>
            <p:nvPr/>
          </p:nvSpPr>
          <p:spPr bwMode="gray">
            <a:xfrm>
              <a:off x="4898014" y="1944152"/>
              <a:ext cx="47724" cy="29047"/>
            </a:xfrm>
            <a:custGeom>
              <a:avLst/>
              <a:gdLst>
                <a:gd name="T0" fmla="*/ 23 w 23"/>
                <a:gd name="T1" fmla="*/ 14 h 14"/>
                <a:gd name="T2" fmla="*/ 18 w 23"/>
                <a:gd name="T3" fmla="*/ 14 h 14"/>
                <a:gd name="T4" fmla="*/ 9 w 23"/>
                <a:gd name="T5" fmla="*/ 14 h 14"/>
                <a:gd name="T6" fmla="*/ 3 w 23"/>
                <a:gd name="T7" fmla="*/ 5 h 14"/>
                <a:gd name="T8" fmla="*/ 0 w 23"/>
                <a:gd name="T9" fmla="*/ 3 h 14"/>
                <a:gd name="T10" fmla="*/ 3 w 23"/>
                <a:gd name="T11" fmla="*/ 0 h 14"/>
                <a:gd name="T12" fmla="*/ 9 w 23"/>
                <a:gd name="T13" fmla="*/ 3 h 14"/>
                <a:gd name="T14" fmla="*/ 12 w 23"/>
                <a:gd name="T15" fmla="*/ 3 h 14"/>
                <a:gd name="T16" fmla="*/ 15 w 23"/>
                <a:gd name="T17" fmla="*/ 5 h 14"/>
                <a:gd name="T18" fmla="*/ 15 w 23"/>
                <a:gd name="T19" fmla="*/ 8 h 14"/>
                <a:gd name="T20" fmla="*/ 18 w 23"/>
                <a:gd name="T21" fmla="*/ 11 h 14"/>
                <a:gd name="T22" fmla="*/ 23 w 23"/>
                <a:gd name="T23" fmla="*/ 11 h 14"/>
                <a:gd name="T24" fmla="*/ 23 w 23"/>
                <a:gd name="T2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4">
                  <a:moveTo>
                    <a:pt x="23" y="14"/>
                  </a:moveTo>
                  <a:lnTo>
                    <a:pt x="18" y="14"/>
                  </a:lnTo>
                  <a:lnTo>
                    <a:pt x="9" y="14"/>
                  </a:lnTo>
                  <a:lnTo>
                    <a:pt x="3" y="5"/>
                  </a:lnTo>
                  <a:lnTo>
                    <a:pt x="0" y="3"/>
                  </a:lnTo>
                  <a:lnTo>
                    <a:pt x="3" y="0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8" y="11"/>
                  </a:lnTo>
                  <a:lnTo>
                    <a:pt x="23" y="11"/>
                  </a:lnTo>
                  <a:lnTo>
                    <a:pt x="23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46" name="Freeform 2863">
              <a:extLst>
                <a:ext uri="{FF2B5EF4-FFF2-40B4-BE49-F238E27FC236}">
                  <a16:creationId xmlns:a16="http://schemas.microsoft.com/office/drawing/2014/main" id="{C8068B84-EC39-5A22-774F-9EEEF32DFF58}"/>
                </a:ext>
              </a:extLst>
            </p:cNvPr>
            <p:cNvSpPr>
              <a:spLocks/>
            </p:cNvSpPr>
            <p:nvPr/>
          </p:nvSpPr>
          <p:spPr bwMode="gray">
            <a:xfrm>
              <a:off x="4740319" y="2014696"/>
              <a:ext cx="259368" cy="253127"/>
            </a:xfrm>
            <a:custGeom>
              <a:avLst/>
              <a:gdLst>
                <a:gd name="T0" fmla="*/ 0 w 125"/>
                <a:gd name="T1" fmla="*/ 62 h 122"/>
                <a:gd name="T2" fmla="*/ 11 w 125"/>
                <a:gd name="T3" fmla="*/ 54 h 122"/>
                <a:gd name="T4" fmla="*/ 22 w 125"/>
                <a:gd name="T5" fmla="*/ 48 h 122"/>
                <a:gd name="T6" fmla="*/ 31 w 125"/>
                <a:gd name="T7" fmla="*/ 43 h 122"/>
                <a:gd name="T8" fmla="*/ 37 w 125"/>
                <a:gd name="T9" fmla="*/ 25 h 122"/>
                <a:gd name="T10" fmla="*/ 34 w 125"/>
                <a:gd name="T11" fmla="*/ 17 h 122"/>
                <a:gd name="T12" fmla="*/ 45 w 125"/>
                <a:gd name="T13" fmla="*/ 6 h 122"/>
                <a:gd name="T14" fmla="*/ 54 w 125"/>
                <a:gd name="T15" fmla="*/ 3 h 122"/>
                <a:gd name="T16" fmla="*/ 57 w 125"/>
                <a:gd name="T17" fmla="*/ 3 h 122"/>
                <a:gd name="T18" fmla="*/ 62 w 125"/>
                <a:gd name="T19" fmla="*/ 3 h 122"/>
                <a:gd name="T20" fmla="*/ 65 w 125"/>
                <a:gd name="T21" fmla="*/ 3 h 122"/>
                <a:gd name="T22" fmla="*/ 68 w 125"/>
                <a:gd name="T23" fmla="*/ 3 h 122"/>
                <a:gd name="T24" fmla="*/ 74 w 125"/>
                <a:gd name="T25" fmla="*/ 0 h 122"/>
                <a:gd name="T26" fmla="*/ 82 w 125"/>
                <a:gd name="T27" fmla="*/ 8 h 122"/>
                <a:gd name="T28" fmla="*/ 82 w 125"/>
                <a:gd name="T29" fmla="*/ 20 h 122"/>
                <a:gd name="T30" fmla="*/ 85 w 125"/>
                <a:gd name="T31" fmla="*/ 20 h 122"/>
                <a:gd name="T32" fmla="*/ 91 w 125"/>
                <a:gd name="T33" fmla="*/ 23 h 122"/>
                <a:gd name="T34" fmla="*/ 94 w 125"/>
                <a:gd name="T35" fmla="*/ 23 h 122"/>
                <a:gd name="T36" fmla="*/ 94 w 125"/>
                <a:gd name="T37" fmla="*/ 25 h 122"/>
                <a:gd name="T38" fmla="*/ 96 w 125"/>
                <a:gd name="T39" fmla="*/ 31 h 122"/>
                <a:gd name="T40" fmla="*/ 96 w 125"/>
                <a:gd name="T41" fmla="*/ 34 h 122"/>
                <a:gd name="T42" fmla="*/ 88 w 125"/>
                <a:gd name="T43" fmla="*/ 40 h 122"/>
                <a:gd name="T44" fmla="*/ 88 w 125"/>
                <a:gd name="T45" fmla="*/ 43 h 122"/>
                <a:gd name="T46" fmla="*/ 85 w 125"/>
                <a:gd name="T47" fmla="*/ 45 h 122"/>
                <a:gd name="T48" fmla="*/ 88 w 125"/>
                <a:gd name="T49" fmla="*/ 54 h 122"/>
                <a:gd name="T50" fmla="*/ 94 w 125"/>
                <a:gd name="T51" fmla="*/ 62 h 122"/>
                <a:gd name="T52" fmla="*/ 96 w 125"/>
                <a:gd name="T53" fmla="*/ 65 h 122"/>
                <a:gd name="T54" fmla="*/ 99 w 125"/>
                <a:gd name="T55" fmla="*/ 68 h 122"/>
                <a:gd name="T56" fmla="*/ 105 w 125"/>
                <a:gd name="T57" fmla="*/ 68 h 122"/>
                <a:gd name="T58" fmla="*/ 113 w 125"/>
                <a:gd name="T59" fmla="*/ 77 h 122"/>
                <a:gd name="T60" fmla="*/ 116 w 125"/>
                <a:gd name="T61" fmla="*/ 82 h 122"/>
                <a:gd name="T62" fmla="*/ 113 w 125"/>
                <a:gd name="T63" fmla="*/ 88 h 122"/>
                <a:gd name="T64" fmla="*/ 113 w 125"/>
                <a:gd name="T65" fmla="*/ 94 h 122"/>
                <a:gd name="T66" fmla="*/ 116 w 125"/>
                <a:gd name="T67" fmla="*/ 94 h 122"/>
                <a:gd name="T68" fmla="*/ 119 w 125"/>
                <a:gd name="T69" fmla="*/ 94 h 122"/>
                <a:gd name="T70" fmla="*/ 119 w 125"/>
                <a:gd name="T71" fmla="*/ 102 h 122"/>
                <a:gd name="T72" fmla="*/ 125 w 125"/>
                <a:gd name="T73" fmla="*/ 108 h 122"/>
                <a:gd name="T74" fmla="*/ 125 w 125"/>
                <a:gd name="T75" fmla="*/ 111 h 122"/>
                <a:gd name="T76" fmla="*/ 122 w 125"/>
                <a:gd name="T77" fmla="*/ 108 h 122"/>
                <a:gd name="T78" fmla="*/ 119 w 125"/>
                <a:gd name="T79" fmla="*/ 108 h 122"/>
                <a:gd name="T80" fmla="*/ 113 w 125"/>
                <a:gd name="T81" fmla="*/ 108 h 122"/>
                <a:gd name="T82" fmla="*/ 111 w 125"/>
                <a:gd name="T83" fmla="*/ 111 h 122"/>
                <a:gd name="T84" fmla="*/ 105 w 125"/>
                <a:gd name="T85" fmla="*/ 116 h 122"/>
                <a:gd name="T86" fmla="*/ 99 w 125"/>
                <a:gd name="T87" fmla="*/ 119 h 122"/>
                <a:gd name="T88" fmla="*/ 94 w 125"/>
                <a:gd name="T89" fmla="*/ 122 h 122"/>
                <a:gd name="T90" fmla="*/ 79 w 125"/>
                <a:gd name="T91" fmla="*/ 122 h 122"/>
                <a:gd name="T92" fmla="*/ 71 w 125"/>
                <a:gd name="T93" fmla="*/ 114 h 122"/>
                <a:gd name="T94" fmla="*/ 62 w 125"/>
                <a:gd name="T95" fmla="*/ 108 h 122"/>
                <a:gd name="T96" fmla="*/ 54 w 125"/>
                <a:gd name="T97" fmla="*/ 102 h 122"/>
                <a:gd name="T98" fmla="*/ 45 w 125"/>
                <a:gd name="T99" fmla="*/ 97 h 122"/>
                <a:gd name="T100" fmla="*/ 34 w 125"/>
                <a:gd name="T101" fmla="*/ 88 h 122"/>
                <a:gd name="T102" fmla="*/ 28 w 125"/>
                <a:gd name="T103" fmla="*/ 82 h 122"/>
                <a:gd name="T104" fmla="*/ 5 w 125"/>
                <a:gd name="T105" fmla="*/ 79 h 122"/>
                <a:gd name="T106" fmla="*/ 0 w 125"/>
                <a:gd name="T107" fmla="*/ 71 h 122"/>
                <a:gd name="T108" fmla="*/ 0 w 125"/>
                <a:gd name="T109" fmla="*/ 65 h 122"/>
                <a:gd name="T110" fmla="*/ 0 w 125"/>
                <a:gd name="T111" fmla="*/ 6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5" h="122">
                  <a:moveTo>
                    <a:pt x="0" y="62"/>
                  </a:moveTo>
                  <a:lnTo>
                    <a:pt x="11" y="54"/>
                  </a:lnTo>
                  <a:lnTo>
                    <a:pt x="22" y="48"/>
                  </a:lnTo>
                  <a:lnTo>
                    <a:pt x="31" y="43"/>
                  </a:lnTo>
                  <a:lnTo>
                    <a:pt x="37" y="25"/>
                  </a:lnTo>
                  <a:lnTo>
                    <a:pt x="34" y="17"/>
                  </a:lnTo>
                  <a:lnTo>
                    <a:pt x="45" y="6"/>
                  </a:lnTo>
                  <a:lnTo>
                    <a:pt x="54" y="3"/>
                  </a:lnTo>
                  <a:lnTo>
                    <a:pt x="57" y="3"/>
                  </a:lnTo>
                  <a:lnTo>
                    <a:pt x="62" y="3"/>
                  </a:lnTo>
                  <a:lnTo>
                    <a:pt x="65" y="3"/>
                  </a:lnTo>
                  <a:lnTo>
                    <a:pt x="68" y="3"/>
                  </a:lnTo>
                  <a:lnTo>
                    <a:pt x="74" y="0"/>
                  </a:lnTo>
                  <a:lnTo>
                    <a:pt x="82" y="8"/>
                  </a:lnTo>
                  <a:lnTo>
                    <a:pt x="82" y="20"/>
                  </a:lnTo>
                  <a:lnTo>
                    <a:pt x="85" y="20"/>
                  </a:lnTo>
                  <a:lnTo>
                    <a:pt x="91" y="23"/>
                  </a:lnTo>
                  <a:lnTo>
                    <a:pt x="94" y="23"/>
                  </a:lnTo>
                  <a:lnTo>
                    <a:pt x="94" y="25"/>
                  </a:lnTo>
                  <a:lnTo>
                    <a:pt x="96" y="31"/>
                  </a:lnTo>
                  <a:lnTo>
                    <a:pt x="96" y="34"/>
                  </a:lnTo>
                  <a:lnTo>
                    <a:pt x="88" y="40"/>
                  </a:lnTo>
                  <a:lnTo>
                    <a:pt x="88" y="43"/>
                  </a:lnTo>
                  <a:lnTo>
                    <a:pt x="85" y="45"/>
                  </a:lnTo>
                  <a:lnTo>
                    <a:pt x="88" y="54"/>
                  </a:lnTo>
                  <a:lnTo>
                    <a:pt x="94" y="62"/>
                  </a:lnTo>
                  <a:lnTo>
                    <a:pt x="96" y="65"/>
                  </a:lnTo>
                  <a:lnTo>
                    <a:pt x="99" y="68"/>
                  </a:lnTo>
                  <a:lnTo>
                    <a:pt x="105" y="68"/>
                  </a:lnTo>
                  <a:lnTo>
                    <a:pt x="113" y="77"/>
                  </a:lnTo>
                  <a:lnTo>
                    <a:pt x="116" y="82"/>
                  </a:lnTo>
                  <a:lnTo>
                    <a:pt x="113" y="88"/>
                  </a:lnTo>
                  <a:lnTo>
                    <a:pt x="113" y="94"/>
                  </a:lnTo>
                  <a:lnTo>
                    <a:pt x="116" y="94"/>
                  </a:lnTo>
                  <a:lnTo>
                    <a:pt x="119" y="94"/>
                  </a:lnTo>
                  <a:lnTo>
                    <a:pt x="119" y="102"/>
                  </a:lnTo>
                  <a:lnTo>
                    <a:pt x="125" y="108"/>
                  </a:lnTo>
                  <a:lnTo>
                    <a:pt x="125" y="111"/>
                  </a:lnTo>
                  <a:lnTo>
                    <a:pt x="122" y="108"/>
                  </a:lnTo>
                  <a:lnTo>
                    <a:pt x="119" y="108"/>
                  </a:lnTo>
                  <a:lnTo>
                    <a:pt x="113" y="108"/>
                  </a:lnTo>
                  <a:lnTo>
                    <a:pt x="111" y="111"/>
                  </a:lnTo>
                  <a:lnTo>
                    <a:pt x="105" y="116"/>
                  </a:lnTo>
                  <a:lnTo>
                    <a:pt x="99" y="119"/>
                  </a:lnTo>
                  <a:lnTo>
                    <a:pt x="94" y="122"/>
                  </a:lnTo>
                  <a:lnTo>
                    <a:pt x="79" y="122"/>
                  </a:lnTo>
                  <a:lnTo>
                    <a:pt x="71" y="114"/>
                  </a:lnTo>
                  <a:lnTo>
                    <a:pt x="62" y="108"/>
                  </a:lnTo>
                  <a:lnTo>
                    <a:pt x="54" y="102"/>
                  </a:lnTo>
                  <a:lnTo>
                    <a:pt x="45" y="97"/>
                  </a:lnTo>
                  <a:lnTo>
                    <a:pt x="34" y="88"/>
                  </a:lnTo>
                  <a:lnTo>
                    <a:pt x="28" y="82"/>
                  </a:lnTo>
                  <a:lnTo>
                    <a:pt x="5" y="79"/>
                  </a:lnTo>
                  <a:lnTo>
                    <a:pt x="0" y="71"/>
                  </a:lnTo>
                  <a:lnTo>
                    <a:pt x="0" y="65"/>
                  </a:lnTo>
                  <a:lnTo>
                    <a:pt x="0" y="6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47" name="Freeform 2864">
              <a:extLst>
                <a:ext uri="{FF2B5EF4-FFF2-40B4-BE49-F238E27FC236}">
                  <a16:creationId xmlns:a16="http://schemas.microsoft.com/office/drawing/2014/main" id="{DCF192F9-1F4F-2C2F-EEC8-3C5C12D9FA1C}"/>
                </a:ext>
              </a:extLst>
            </p:cNvPr>
            <p:cNvSpPr>
              <a:spLocks/>
            </p:cNvSpPr>
            <p:nvPr/>
          </p:nvSpPr>
          <p:spPr bwMode="gray">
            <a:xfrm>
              <a:off x="4945738" y="2238774"/>
              <a:ext cx="53948" cy="41496"/>
            </a:xfrm>
            <a:custGeom>
              <a:avLst/>
              <a:gdLst>
                <a:gd name="T0" fmla="*/ 20 w 26"/>
                <a:gd name="T1" fmla="*/ 0 h 20"/>
                <a:gd name="T2" fmla="*/ 20 w 26"/>
                <a:gd name="T3" fmla="*/ 3 h 20"/>
                <a:gd name="T4" fmla="*/ 23 w 26"/>
                <a:gd name="T5" fmla="*/ 3 h 20"/>
                <a:gd name="T6" fmla="*/ 23 w 26"/>
                <a:gd name="T7" fmla="*/ 6 h 20"/>
                <a:gd name="T8" fmla="*/ 17 w 26"/>
                <a:gd name="T9" fmla="*/ 8 h 20"/>
                <a:gd name="T10" fmla="*/ 17 w 26"/>
                <a:gd name="T11" fmla="*/ 11 h 20"/>
                <a:gd name="T12" fmla="*/ 20 w 26"/>
                <a:gd name="T13" fmla="*/ 11 h 20"/>
                <a:gd name="T14" fmla="*/ 23 w 26"/>
                <a:gd name="T15" fmla="*/ 11 h 20"/>
                <a:gd name="T16" fmla="*/ 23 w 26"/>
                <a:gd name="T17" fmla="*/ 17 h 20"/>
                <a:gd name="T18" fmla="*/ 26 w 26"/>
                <a:gd name="T19" fmla="*/ 20 h 20"/>
                <a:gd name="T20" fmla="*/ 20 w 26"/>
                <a:gd name="T21" fmla="*/ 20 h 20"/>
                <a:gd name="T22" fmla="*/ 17 w 26"/>
                <a:gd name="T23" fmla="*/ 20 h 20"/>
                <a:gd name="T24" fmla="*/ 14 w 26"/>
                <a:gd name="T25" fmla="*/ 20 h 20"/>
                <a:gd name="T26" fmla="*/ 12 w 26"/>
                <a:gd name="T27" fmla="*/ 14 h 20"/>
                <a:gd name="T28" fmla="*/ 0 w 26"/>
                <a:gd name="T29" fmla="*/ 11 h 20"/>
                <a:gd name="T30" fmla="*/ 6 w 26"/>
                <a:gd name="T31" fmla="*/ 8 h 20"/>
                <a:gd name="T32" fmla="*/ 12 w 26"/>
                <a:gd name="T33" fmla="*/ 3 h 20"/>
                <a:gd name="T34" fmla="*/ 14 w 26"/>
                <a:gd name="T35" fmla="*/ 0 h 20"/>
                <a:gd name="T36" fmla="*/ 20 w 26"/>
                <a:gd name="T3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20">
                  <a:moveTo>
                    <a:pt x="20" y="0"/>
                  </a:moveTo>
                  <a:lnTo>
                    <a:pt x="20" y="3"/>
                  </a:lnTo>
                  <a:lnTo>
                    <a:pt x="23" y="3"/>
                  </a:lnTo>
                  <a:lnTo>
                    <a:pt x="23" y="6"/>
                  </a:lnTo>
                  <a:lnTo>
                    <a:pt x="17" y="8"/>
                  </a:lnTo>
                  <a:lnTo>
                    <a:pt x="17" y="11"/>
                  </a:lnTo>
                  <a:lnTo>
                    <a:pt x="20" y="11"/>
                  </a:lnTo>
                  <a:lnTo>
                    <a:pt x="23" y="11"/>
                  </a:lnTo>
                  <a:lnTo>
                    <a:pt x="23" y="17"/>
                  </a:lnTo>
                  <a:lnTo>
                    <a:pt x="26" y="20"/>
                  </a:lnTo>
                  <a:lnTo>
                    <a:pt x="20" y="20"/>
                  </a:lnTo>
                  <a:lnTo>
                    <a:pt x="17" y="20"/>
                  </a:lnTo>
                  <a:lnTo>
                    <a:pt x="14" y="20"/>
                  </a:lnTo>
                  <a:lnTo>
                    <a:pt x="12" y="14"/>
                  </a:lnTo>
                  <a:lnTo>
                    <a:pt x="0" y="11"/>
                  </a:lnTo>
                  <a:lnTo>
                    <a:pt x="6" y="8"/>
                  </a:lnTo>
                  <a:lnTo>
                    <a:pt x="12" y="3"/>
                  </a:lnTo>
                  <a:lnTo>
                    <a:pt x="1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48" name="Freeform 2865">
              <a:extLst>
                <a:ext uri="{FF2B5EF4-FFF2-40B4-BE49-F238E27FC236}">
                  <a16:creationId xmlns:a16="http://schemas.microsoft.com/office/drawing/2014/main" id="{E0B072D2-072A-F1B8-3230-21962BC23FF7}"/>
                </a:ext>
              </a:extLst>
            </p:cNvPr>
            <p:cNvSpPr>
              <a:spLocks/>
            </p:cNvSpPr>
            <p:nvPr/>
          </p:nvSpPr>
          <p:spPr bwMode="gray">
            <a:xfrm>
              <a:off x="4634497" y="2178605"/>
              <a:ext cx="554009" cy="473056"/>
            </a:xfrm>
            <a:custGeom>
              <a:avLst/>
              <a:gdLst>
                <a:gd name="T0" fmla="*/ 22 w 267"/>
                <a:gd name="T1" fmla="*/ 43 h 228"/>
                <a:gd name="T2" fmla="*/ 39 w 267"/>
                <a:gd name="T3" fmla="*/ 32 h 228"/>
                <a:gd name="T4" fmla="*/ 37 w 267"/>
                <a:gd name="T5" fmla="*/ 18 h 228"/>
                <a:gd name="T6" fmla="*/ 39 w 267"/>
                <a:gd name="T7" fmla="*/ 9 h 228"/>
                <a:gd name="T8" fmla="*/ 88 w 267"/>
                <a:gd name="T9" fmla="*/ 9 h 228"/>
                <a:gd name="T10" fmla="*/ 113 w 267"/>
                <a:gd name="T11" fmla="*/ 29 h 228"/>
                <a:gd name="T12" fmla="*/ 139 w 267"/>
                <a:gd name="T13" fmla="*/ 43 h 228"/>
                <a:gd name="T14" fmla="*/ 162 w 267"/>
                <a:gd name="T15" fmla="*/ 43 h 228"/>
                <a:gd name="T16" fmla="*/ 170 w 267"/>
                <a:gd name="T17" fmla="*/ 49 h 228"/>
                <a:gd name="T18" fmla="*/ 179 w 267"/>
                <a:gd name="T19" fmla="*/ 54 h 228"/>
                <a:gd name="T20" fmla="*/ 184 w 267"/>
                <a:gd name="T21" fmla="*/ 63 h 228"/>
                <a:gd name="T22" fmla="*/ 190 w 267"/>
                <a:gd name="T23" fmla="*/ 72 h 228"/>
                <a:gd name="T24" fmla="*/ 199 w 267"/>
                <a:gd name="T25" fmla="*/ 77 h 228"/>
                <a:gd name="T26" fmla="*/ 199 w 267"/>
                <a:gd name="T27" fmla="*/ 86 h 228"/>
                <a:gd name="T28" fmla="*/ 204 w 267"/>
                <a:gd name="T29" fmla="*/ 94 h 228"/>
                <a:gd name="T30" fmla="*/ 207 w 267"/>
                <a:gd name="T31" fmla="*/ 100 h 228"/>
                <a:gd name="T32" fmla="*/ 213 w 267"/>
                <a:gd name="T33" fmla="*/ 109 h 228"/>
                <a:gd name="T34" fmla="*/ 255 w 267"/>
                <a:gd name="T35" fmla="*/ 131 h 228"/>
                <a:gd name="T36" fmla="*/ 264 w 267"/>
                <a:gd name="T37" fmla="*/ 145 h 228"/>
                <a:gd name="T38" fmla="*/ 253 w 267"/>
                <a:gd name="T39" fmla="*/ 171 h 228"/>
                <a:gd name="T40" fmla="*/ 221 w 267"/>
                <a:gd name="T41" fmla="*/ 180 h 228"/>
                <a:gd name="T42" fmla="*/ 193 w 267"/>
                <a:gd name="T43" fmla="*/ 194 h 228"/>
                <a:gd name="T44" fmla="*/ 164 w 267"/>
                <a:gd name="T45" fmla="*/ 208 h 228"/>
                <a:gd name="T46" fmla="*/ 145 w 267"/>
                <a:gd name="T47" fmla="*/ 228 h 228"/>
                <a:gd name="T48" fmla="*/ 127 w 267"/>
                <a:gd name="T49" fmla="*/ 208 h 228"/>
                <a:gd name="T50" fmla="*/ 113 w 267"/>
                <a:gd name="T51" fmla="*/ 199 h 228"/>
                <a:gd name="T52" fmla="*/ 108 w 267"/>
                <a:gd name="T53" fmla="*/ 208 h 228"/>
                <a:gd name="T54" fmla="*/ 102 w 267"/>
                <a:gd name="T55" fmla="*/ 208 h 228"/>
                <a:gd name="T56" fmla="*/ 96 w 267"/>
                <a:gd name="T57" fmla="*/ 202 h 228"/>
                <a:gd name="T58" fmla="*/ 88 w 267"/>
                <a:gd name="T59" fmla="*/ 188 h 228"/>
                <a:gd name="T60" fmla="*/ 79 w 267"/>
                <a:gd name="T61" fmla="*/ 174 h 228"/>
                <a:gd name="T62" fmla="*/ 65 w 267"/>
                <a:gd name="T63" fmla="*/ 163 h 228"/>
                <a:gd name="T64" fmla="*/ 59 w 267"/>
                <a:gd name="T65" fmla="*/ 148 h 228"/>
                <a:gd name="T66" fmla="*/ 56 w 267"/>
                <a:gd name="T67" fmla="*/ 140 h 228"/>
                <a:gd name="T68" fmla="*/ 54 w 267"/>
                <a:gd name="T69" fmla="*/ 128 h 228"/>
                <a:gd name="T70" fmla="*/ 42 w 267"/>
                <a:gd name="T71" fmla="*/ 111 h 228"/>
                <a:gd name="T72" fmla="*/ 31 w 267"/>
                <a:gd name="T73" fmla="*/ 106 h 228"/>
                <a:gd name="T74" fmla="*/ 31 w 267"/>
                <a:gd name="T75" fmla="*/ 94 h 228"/>
                <a:gd name="T76" fmla="*/ 25 w 267"/>
                <a:gd name="T77" fmla="*/ 86 h 228"/>
                <a:gd name="T78" fmla="*/ 17 w 267"/>
                <a:gd name="T79" fmla="*/ 74 h 228"/>
                <a:gd name="T80" fmla="*/ 11 w 267"/>
                <a:gd name="T81" fmla="*/ 66 h 228"/>
                <a:gd name="T82" fmla="*/ 0 w 267"/>
                <a:gd name="T83" fmla="*/ 60 h 228"/>
                <a:gd name="T84" fmla="*/ 2 w 267"/>
                <a:gd name="T85" fmla="*/ 52 h 228"/>
                <a:gd name="T86" fmla="*/ 5 w 267"/>
                <a:gd name="T87" fmla="*/ 4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7" h="228">
                  <a:moveTo>
                    <a:pt x="5" y="40"/>
                  </a:moveTo>
                  <a:lnTo>
                    <a:pt x="8" y="40"/>
                  </a:lnTo>
                  <a:lnTo>
                    <a:pt x="22" y="43"/>
                  </a:lnTo>
                  <a:lnTo>
                    <a:pt x="25" y="43"/>
                  </a:lnTo>
                  <a:lnTo>
                    <a:pt x="31" y="37"/>
                  </a:lnTo>
                  <a:lnTo>
                    <a:pt x="39" y="32"/>
                  </a:lnTo>
                  <a:lnTo>
                    <a:pt x="42" y="26"/>
                  </a:lnTo>
                  <a:lnTo>
                    <a:pt x="39" y="23"/>
                  </a:lnTo>
                  <a:lnTo>
                    <a:pt x="37" y="18"/>
                  </a:lnTo>
                  <a:lnTo>
                    <a:pt x="31" y="12"/>
                  </a:lnTo>
                  <a:lnTo>
                    <a:pt x="31" y="9"/>
                  </a:lnTo>
                  <a:lnTo>
                    <a:pt x="39" y="9"/>
                  </a:lnTo>
                  <a:lnTo>
                    <a:pt x="56" y="0"/>
                  </a:lnTo>
                  <a:lnTo>
                    <a:pt x="79" y="3"/>
                  </a:lnTo>
                  <a:lnTo>
                    <a:pt x="88" y="9"/>
                  </a:lnTo>
                  <a:lnTo>
                    <a:pt x="96" y="18"/>
                  </a:lnTo>
                  <a:lnTo>
                    <a:pt x="105" y="23"/>
                  </a:lnTo>
                  <a:lnTo>
                    <a:pt x="113" y="29"/>
                  </a:lnTo>
                  <a:lnTo>
                    <a:pt x="119" y="35"/>
                  </a:lnTo>
                  <a:lnTo>
                    <a:pt x="130" y="43"/>
                  </a:lnTo>
                  <a:lnTo>
                    <a:pt x="139" y="43"/>
                  </a:lnTo>
                  <a:lnTo>
                    <a:pt x="145" y="43"/>
                  </a:lnTo>
                  <a:lnTo>
                    <a:pt x="150" y="40"/>
                  </a:lnTo>
                  <a:lnTo>
                    <a:pt x="162" y="43"/>
                  </a:lnTo>
                  <a:lnTo>
                    <a:pt x="164" y="49"/>
                  </a:lnTo>
                  <a:lnTo>
                    <a:pt x="167" y="49"/>
                  </a:lnTo>
                  <a:lnTo>
                    <a:pt x="170" y="49"/>
                  </a:lnTo>
                  <a:lnTo>
                    <a:pt x="176" y="49"/>
                  </a:lnTo>
                  <a:lnTo>
                    <a:pt x="179" y="52"/>
                  </a:lnTo>
                  <a:lnTo>
                    <a:pt x="179" y="54"/>
                  </a:lnTo>
                  <a:lnTo>
                    <a:pt x="179" y="60"/>
                  </a:lnTo>
                  <a:lnTo>
                    <a:pt x="184" y="60"/>
                  </a:lnTo>
                  <a:lnTo>
                    <a:pt x="184" y="63"/>
                  </a:lnTo>
                  <a:lnTo>
                    <a:pt x="187" y="66"/>
                  </a:lnTo>
                  <a:lnTo>
                    <a:pt x="187" y="72"/>
                  </a:lnTo>
                  <a:lnTo>
                    <a:pt x="190" y="72"/>
                  </a:lnTo>
                  <a:lnTo>
                    <a:pt x="193" y="72"/>
                  </a:lnTo>
                  <a:lnTo>
                    <a:pt x="199" y="74"/>
                  </a:lnTo>
                  <a:lnTo>
                    <a:pt x="199" y="77"/>
                  </a:lnTo>
                  <a:lnTo>
                    <a:pt x="199" y="80"/>
                  </a:lnTo>
                  <a:lnTo>
                    <a:pt x="199" y="83"/>
                  </a:lnTo>
                  <a:lnTo>
                    <a:pt x="199" y="86"/>
                  </a:lnTo>
                  <a:lnTo>
                    <a:pt x="199" y="89"/>
                  </a:lnTo>
                  <a:lnTo>
                    <a:pt x="201" y="91"/>
                  </a:lnTo>
                  <a:lnTo>
                    <a:pt x="204" y="94"/>
                  </a:lnTo>
                  <a:lnTo>
                    <a:pt x="204" y="97"/>
                  </a:lnTo>
                  <a:lnTo>
                    <a:pt x="207" y="97"/>
                  </a:lnTo>
                  <a:lnTo>
                    <a:pt x="207" y="100"/>
                  </a:lnTo>
                  <a:lnTo>
                    <a:pt x="210" y="103"/>
                  </a:lnTo>
                  <a:lnTo>
                    <a:pt x="210" y="106"/>
                  </a:lnTo>
                  <a:lnTo>
                    <a:pt x="213" y="109"/>
                  </a:lnTo>
                  <a:lnTo>
                    <a:pt x="216" y="111"/>
                  </a:lnTo>
                  <a:lnTo>
                    <a:pt x="230" y="128"/>
                  </a:lnTo>
                  <a:lnTo>
                    <a:pt x="255" y="131"/>
                  </a:lnTo>
                  <a:lnTo>
                    <a:pt x="264" y="128"/>
                  </a:lnTo>
                  <a:lnTo>
                    <a:pt x="267" y="137"/>
                  </a:lnTo>
                  <a:lnTo>
                    <a:pt x="264" y="145"/>
                  </a:lnTo>
                  <a:lnTo>
                    <a:pt x="264" y="157"/>
                  </a:lnTo>
                  <a:lnTo>
                    <a:pt x="261" y="165"/>
                  </a:lnTo>
                  <a:lnTo>
                    <a:pt x="253" y="171"/>
                  </a:lnTo>
                  <a:lnTo>
                    <a:pt x="241" y="174"/>
                  </a:lnTo>
                  <a:lnTo>
                    <a:pt x="233" y="177"/>
                  </a:lnTo>
                  <a:lnTo>
                    <a:pt x="221" y="180"/>
                  </a:lnTo>
                  <a:lnTo>
                    <a:pt x="213" y="185"/>
                  </a:lnTo>
                  <a:lnTo>
                    <a:pt x="201" y="188"/>
                  </a:lnTo>
                  <a:lnTo>
                    <a:pt x="193" y="194"/>
                  </a:lnTo>
                  <a:lnTo>
                    <a:pt x="179" y="197"/>
                  </a:lnTo>
                  <a:lnTo>
                    <a:pt x="173" y="199"/>
                  </a:lnTo>
                  <a:lnTo>
                    <a:pt x="164" y="208"/>
                  </a:lnTo>
                  <a:lnTo>
                    <a:pt x="159" y="214"/>
                  </a:lnTo>
                  <a:lnTo>
                    <a:pt x="153" y="219"/>
                  </a:lnTo>
                  <a:lnTo>
                    <a:pt x="145" y="228"/>
                  </a:lnTo>
                  <a:lnTo>
                    <a:pt x="142" y="222"/>
                  </a:lnTo>
                  <a:lnTo>
                    <a:pt x="133" y="214"/>
                  </a:lnTo>
                  <a:lnTo>
                    <a:pt x="127" y="208"/>
                  </a:lnTo>
                  <a:lnTo>
                    <a:pt x="122" y="202"/>
                  </a:lnTo>
                  <a:lnTo>
                    <a:pt x="119" y="202"/>
                  </a:lnTo>
                  <a:lnTo>
                    <a:pt x="113" y="199"/>
                  </a:lnTo>
                  <a:lnTo>
                    <a:pt x="108" y="202"/>
                  </a:lnTo>
                  <a:lnTo>
                    <a:pt x="108" y="205"/>
                  </a:lnTo>
                  <a:lnTo>
                    <a:pt x="108" y="208"/>
                  </a:lnTo>
                  <a:lnTo>
                    <a:pt x="108" y="211"/>
                  </a:lnTo>
                  <a:lnTo>
                    <a:pt x="102" y="214"/>
                  </a:lnTo>
                  <a:lnTo>
                    <a:pt x="102" y="208"/>
                  </a:lnTo>
                  <a:lnTo>
                    <a:pt x="99" y="208"/>
                  </a:lnTo>
                  <a:lnTo>
                    <a:pt x="96" y="205"/>
                  </a:lnTo>
                  <a:lnTo>
                    <a:pt x="96" y="202"/>
                  </a:lnTo>
                  <a:lnTo>
                    <a:pt x="93" y="199"/>
                  </a:lnTo>
                  <a:lnTo>
                    <a:pt x="88" y="194"/>
                  </a:lnTo>
                  <a:lnTo>
                    <a:pt x="88" y="188"/>
                  </a:lnTo>
                  <a:lnTo>
                    <a:pt x="82" y="182"/>
                  </a:lnTo>
                  <a:lnTo>
                    <a:pt x="82" y="177"/>
                  </a:lnTo>
                  <a:lnTo>
                    <a:pt x="79" y="174"/>
                  </a:lnTo>
                  <a:lnTo>
                    <a:pt x="76" y="168"/>
                  </a:lnTo>
                  <a:lnTo>
                    <a:pt x="71" y="165"/>
                  </a:lnTo>
                  <a:lnTo>
                    <a:pt x="65" y="163"/>
                  </a:lnTo>
                  <a:lnTo>
                    <a:pt x="59" y="160"/>
                  </a:lnTo>
                  <a:lnTo>
                    <a:pt x="56" y="154"/>
                  </a:lnTo>
                  <a:lnTo>
                    <a:pt x="59" y="148"/>
                  </a:lnTo>
                  <a:lnTo>
                    <a:pt x="56" y="145"/>
                  </a:lnTo>
                  <a:lnTo>
                    <a:pt x="54" y="140"/>
                  </a:lnTo>
                  <a:lnTo>
                    <a:pt x="56" y="140"/>
                  </a:lnTo>
                  <a:lnTo>
                    <a:pt x="56" y="134"/>
                  </a:lnTo>
                  <a:lnTo>
                    <a:pt x="54" y="131"/>
                  </a:lnTo>
                  <a:lnTo>
                    <a:pt x="54" y="128"/>
                  </a:lnTo>
                  <a:lnTo>
                    <a:pt x="51" y="120"/>
                  </a:lnTo>
                  <a:lnTo>
                    <a:pt x="45" y="114"/>
                  </a:lnTo>
                  <a:lnTo>
                    <a:pt x="42" y="111"/>
                  </a:lnTo>
                  <a:lnTo>
                    <a:pt x="37" y="111"/>
                  </a:lnTo>
                  <a:lnTo>
                    <a:pt x="37" y="109"/>
                  </a:lnTo>
                  <a:lnTo>
                    <a:pt x="31" y="106"/>
                  </a:lnTo>
                  <a:lnTo>
                    <a:pt x="31" y="103"/>
                  </a:lnTo>
                  <a:lnTo>
                    <a:pt x="34" y="103"/>
                  </a:lnTo>
                  <a:lnTo>
                    <a:pt x="31" y="94"/>
                  </a:lnTo>
                  <a:lnTo>
                    <a:pt x="28" y="91"/>
                  </a:lnTo>
                  <a:lnTo>
                    <a:pt x="25" y="89"/>
                  </a:lnTo>
                  <a:lnTo>
                    <a:pt x="25" y="86"/>
                  </a:lnTo>
                  <a:lnTo>
                    <a:pt x="22" y="86"/>
                  </a:lnTo>
                  <a:lnTo>
                    <a:pt x="22" y="80"/>
                  </a:lnTo>
                  <a:lnTo>
                    <a:pt x="17" y="74"/>
                  </a:lnTo>
                  <a:lnTo>
                    <a:pt x="14" y="72"/>
                  </a:lnTo>
                  <a:lnTo>
                    <a:pt x="11" y="69"/>
                  </a:lnTo>
                  <a:lnTo>
                    <a:pt x="11" y="66"/>
                  </a:lnTo>
                  <a:lnTo>
                    <a:pt x="8" y="60"/>
                  </a:lnTo>
                  <a:lnTo>
                    <a:pt x="2" y="57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54"/>
                  </a:lnTo>
                  <a:lnTo>
                    <a:pt x="2" y="52"/>
                  </a:lnTo>
                  <a:lnTo>
                    <a:pt x="2" y="46"/>
                  </a:lnTo>
                  <a:lnTo>
                    <a:pt x="2" y="40"/>
                  </a:lnTo>
                  <a:lnTo>
                    <a:pt x="5" y="4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49" name="Freeform 2866">
              <a:extLst>
                <a:ext uri="{FF2B5EF4-FFF2-40B4-BE49-F238E27FC236}">
                  <a16:creationId xmlns:a16="http://schemas.microsoft.com/office/drawing/2014/main" id="{2C97CCC7-BCD5-9341-5404-00399F16B592}"/>
                </a:ext>
              </a:extLst>
            </p:cNvPr>
            <p:cNvSpPr>
              <a:spLocks/>
            </p:cNvSpPr>
            <p:nvPr/>
          </p:nvSpPr>
          <p:spPr bwMode="gray">
            <a:xfrm>
              <a:off x="4846141" y="2552070"/>
              <a:ext cx="271817" cy="176358"/>
            </a:xfrm>
            <a:custGeom>
              <a:avLst/>
              <a:gdLst>
                <a:gd name="T0" fmla="*/ 0 w 131"/>
                <a:gd name="T1" fmla="*/ 34 h 85"/>
                <a:gd name="T2" fmla="*/ 6 w 131"/>
                <a:gd name="T3" fmla="*/ 31 h 85"/>
                <a:gd name="T4" fmla="*/ 6 w 131"/>
                <a:gd name="T5" fmla="*/ 28 h 85"/>
                <a:gd name="T6" fmla="*/ 6 w 131"/>
                <a:gd name="T7" fmla="*/ 25 h 85"/>
                <a:gd name="T8" fmla="*/ 6 w 131"/>
                <a:gd name="T9" fmla="*/ 22 h 85"/>
                <a:gd name="T10" fmla="*/ 11 w 131"/>
                <a:gd name="T11" fmla="*/ 19 h 85"/>
                <a:gd name="T12" fmla="*/ 17 w 131"/>
                <a:gd name="T13" fmla="*/ 22 h 85"/>
                <a:gd name="T14" fmla="*/ 20 w 131"/>
                <a:gd name="T15" fmla="*/ 22 h 85"/>
                <a:gd name="T16" fmla="*/ 23 w 131"/>
                <a:gd name="T17" fmla="*/ 25 h 85"/>
                <a:gd name="T18" fmla="*/ 28 w 131"/>
                <a:gd name="T19" fmla="*/ 31 h 85"/>
                <a:gd name="T20" fmla="*/ 34 w 131"/>
                <a:gd name="T21" fmla="*/ 37 h 85"/>
                <a:gd name="T22" fmla="*/ 40 w 131"/>
                <a:gd name="T23" fmla="*/ 42 h 85"/>
                <a:gd name="T24" fmla="*/ 43 w 131"/>
                <a:gd name="T25" fmla="*/ 48 h 85"/>
                <a:gd name="T26" fmla="*/ 48 w 131"/>
                <a:gd name="T27" fmla="*/ 39 h 85"/>
                <a:gd name="T28" fmla="*/ 57 w 131"/>
                <a:gd name="T29" fmla="*/ 34 h 85"/>
                <a:gd name="T30" fmla="*/ 62 w 131"/>
                <a:gd name="T31" fmla="*/ 28 h 85"/>
                <a:gd name="T32" fmla="*/ 71 w 131"/>
                <a:gd name="T33" fmla="*/ 19 h 85"/>
                <a:gd name="T34" fmla="*/ 79 w 131"/>
                <a:gd name="T35" fmla="*/ 17 h 85"/>
                <a:gd name="T36" fmla="*/ 91 w 131"/>
                <a:gd name="T37" fmla="*/ 14 h 85"/>
                <a:gd name="T38" fmla="*/ 102 w 131"/>
                <a:gd name="T39" fmla="*/ 8 h 85"/>
                <a:gd name="T40" fmla="*/ 114 w 131"/>
                <a:gd name="T41" fmla="*/ 5 h 85"/>
                <a:gd name="T42" fmla="*/ 119 w 131"/>
                <a:gd name="T43" fmla="*/ 0 h 85"/>
                <a:gd name="T44" fmla="*/ 122 w 131"/>
                <a:gd name="T45" fmla="*/ 8 h 85"/>
                <a:gd name="T46" fmla="*/ 125 w 131"/>
                <a:gd name="T47" fmla="*/ 22 h 85"/>
                <a:gd name="T48" fmla="*/ 128 w 131"/>
                <a:gd name="T49" fmla="*/ 25 h 85"/>
                <a:gd name="T50" fmla="*/ 131 w 131"/>
                <a:gd name="T51" fmla="*/ 34 h 85"/>
                <a:gd name="T52" fmla="*/ 128 w 131"/>
                <a:gd name="T53" fmla="*/ 34 h 85"/>
                <a:gd name="T54" fmla="*/ 122 w 131"/>
                <a:gd name="T55" fmla="*/ 39 h 85"/>
                <a:gd name="T56" fmla="*/ 125 w 131"/>
                <a:gd name="T57" fmla="*/ 42 h 85"/>
                <a:gd name="T58" fmla="*/ 122 w 131"/>
                <a:gd name="T59" fmla="*/ 45 h 85"/>
                <a:gd name="T60" fmla="*/ 116 w 131"/>
                <a:gd name="T61" fmla="*/ 45 h 85"/>
                <a:gd name="T62" fmla="*/ 114 w 131"/>
                <a:gd name="T63" fmla="*/ 48 h 85"/>
                <a:gd name="T64" fmla="*/ 99 w 131"/>
                <a:gd name="T65" fmla="*/ 54 h 85"/>
                <a:gd name="T66" fmla="*/ 97 w 131"/>
                <a:gd name="T67" fmla="*/ 56 h 85"/>
                <a:gd name="T68" fmla="*/ 85 w 131"/>
                <a:gd name="T69" fmla="*/ 56 h 85"/>
                <a:gd name="T70" fmla="*/ 79 w 131"/>
                <a:gd name="T71" fmla="*/ 62 h 85"/>
                <a:gd name="T72" fmla="*/ 77 w 131"/>
                <a:gd name="T73" fmla="*/ 65 h 85"/>
                <a:gd name="T74" fmla="*/ 68 w 131"/>
                <a:gd name="T75" fmla="*/ 65 h 85"/>
                <a:gd name="T76" fmla="*/ 62 w 131"/>
                <a:gd name="T77" fmla="*/ 71 h 85"/>
                <a:gd name="T78" fmla="*/ 54 w 131"/>
                <a:gd name="T79" fmla="*/ 73 h 85"/>
                <a:gd name="T80" fmla="*/ 48 w 131"/>
                <a:gd name="T81" fmla="*/ 73 h 85"/>
                <a:gd name="T82" fmla="*/ 40 w 131"/>
                <a:gd name="T83" fmla="*/ 73 h 85"/>
                <a:gd name="T84" fmla="*/ 37 w 131"/>
                <a:gd name="T85" fmla="*/ 79 h 85"/>
                <a:gd name="T86" fmla="*/ 31 w 131"/>
                <a:gd name="T87" fmla="*/ 82 h 85"/>
                <a:gd name="T88" fmla="*/ 25 w 131"/>
                <a:gd name="T89" fmla="*/ 82 h 85"/>
                <a:gd name="T90" fmla="*/ 17 w 131"/>
                <a:gd name="T91" fmla="*/ 85 h 85"/>
                <a:gd name="T92" fmla="*/ 14 w 131"/>
                <a:gd name="T93" fmla="*/ 85 h 85"/>
                <a:gd name="T94" fmla="*/ 11 w 131"/>
                <a:gd name="T95" fmla="*/ 82 h 85"/>
                <a:gd name="T96" fmla="*/ 11 w 131"/>
                <a:gd name="T97" fmla="*/ 85 h 85"/>
                <a:gd name="T98" fmla="*/ 8 w 131"/>
                <a:gd name="T99" fmla="*/ 85 h 85"/>
                <a:gd name="T100" fmla="*/ 8 w 131"/>
                <a:gd name="T101" fmla="*/ 79 h 85"/>
                <a:gd name="T102" fmla="*/ 8 w 131"/>
                <a:gd name="T103" fmla="*/ 71 h 85"/>
                <a:gd name="T104" fmla="*/ 3 w 131"/>
                <a:gd name="T105" fmla="*/ 62 h 85"/>
                <a:gd name="T106" fmla="*/ 3 w 131"/>
                <a:gd name="T107" fmla="*/ 59 h 85"/>
                <a:gd name="T108" fmla="*/ 3 w 131"/>
                <a:gd name="T109" fmla="*/ 56 h 85"/>
                <a:gd name="T110" fmla="*/ 3 w 131"/>
                <a:gd name="T111" fmla="*/ 51 h 85"/>
                <a:gd name="T112" fmla="*/ 0 w 131"/>
                <a:gd name="T113" fmla="*/ 51 h 85"/>
                <a:gd name="T114" fmla="*/ 0 w 131"/>
                <a:gd name="T115" fmla="*/ 48 h 85"/>
                <a:gd name="T116" fmla="*/ 3 w 131"/>
                <a:gd name="T117" fmla="*/ 48 h 85"/>
                <a:gd name="T118" fmla="*/ 0 w 131"/>
                <a:gd name="T119" fmla="*/ 45 h 85"/>
                <a:gd name="T120" fmla="*/ 0 w 131"/>
                <a:gd name="T121" fmla="*/ 42 h 85"/>
                <a:gd name="T122" fmla="*/ 3 w 131"/>
                <a:gd name="T123" fmla="*/ 42 h 85"/>
                <a:gd name="T124" fmla="*/ 0 w 131"/>
                <a:gd name="T125" fmla="*/ 3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1" h="85">
                  <a:moveTo>
                    <a:pt x="0" y="34"/>
                  </a:moveTo>
                  <a:lnTo>
                    <a:pt x="6" y="31"/>
                  </a:lnTo>
                  <a:lnTo>
                    <a:pt x="6" y="28"/>
                  </a:lnTo>
                  <a:lnTo>
                    <a:pt x="6" y="25"/>
                  </a:lnTo>
                  <a:lnTo>
                    <a:pt x="6" y="22"/>
                  </a:lnTo>
                  <a:lnTo>
                    <a:pt x="11" y="19"/>
                  </a:lnTo>
                  <a:lnTo>
                    <a:pt x="17" y="22"/>
                  </a:lnTo>
                  <a:lnTo>
                    <a:pt x="20" y="22"/>
                  </a:lnTo>
                  <a:lnTo>
                    <a:pt x="23" y="25"/>
                  </a:lnTo>
                  <a:lnTo>
                    <a:pt x="28" y="31"/>
                  </a:lnTo>
                  <a:lnTo>
                    <a:pt x="34" y="37"/>
                  </a:lnTo>
                  <a:lnTo>
                    <a:pt x="40" y="42"/>
                  </a:lnTo>
                  <a:lnTo>
                    <a:pt x="43" y="48"/>
                  </a:lnTo>
                  <a:lnTo>
                    <a:pt x="48" y="39"/>
                  </a:lnTo>
                  <a:lnTo>
                    <a:pt x="57" y="34"/>
                  </a:lnTo>
                  <a:lnTo>
                    <a:pt x="62" y="28"/>
                  </a:lnTo>
                  <a:lnTo>
                    <a:pt x="71" y="19"/>
                  </a:lnTo>
                  <a:lnTo>
                    <a:pt x="79" y="17"/>
                  </a:lnTo>
                  <a:lnTo>
                    <a:pt x="91" y="14"/>
                  </a:lnTo>
                  <a:lnTo>
                    <a:pt x="102" y="8"/>
                  </a:lnTo>
                  <a:lnTo>
                    <a:pt x="114" y="5"/>
                  </a:lnTo>
                  <a:lnTo>
                    <a:pt x="119" y="0"/>
                  </a:lnTo>
                  <a:lnTo>
                    <a:pt x="122" y="8"/>
                  </a:lnTo>
                  <a:lnTo>
                    <a:pt x="125" y="22"/>
                  </a:lnTo>
                  <a:lnTo>
                    <a:pt x="128" y="25"/>
                  </a:lnTo>
                  <a:lnTo>
                    <a:pt x="131" y="34"/>
                  </a:lnTo>
                  <a:lnTo>
                    <a:pt x="128" y="34"/>
                  </a:lnTo>
                  <a:lnTo>
                    <a:pt x="122" y="39"/>
                  </a:lnTo>
                  <a:lnTo>
                    <a:pt x="125" y="42"/>
                  </a:lnTo>
                  <a:lnTo>
                    <a:pt x="122" y="45"/>
                  </a:lnTo>
                  <a:lnTo>
                    <a:pt x="116" y="45"/>
                  </a:lnTo>
                  <a:lnTo>
                    <a:pt x="114" y="48"/>
                  </a:lnTo>
                  <a:lnTo>
                    <a:pt x="99" y="54"/>
                  </a:lnTo>
                  <a:lnTo>
                    <a:pt x="97" y="56"/>
                  </a:lnTo>
                  <a:lnTo>
                    <a:pt x="85" y="56"/>
                  </a:lnTo>
                  <a:lnTo>
                    <a:pt x="79" y="62"/>
                  </a:lnTo>
                  <a:lnTo>
                    <a:pt x="77" y="65"/>
                  </a:lnTo>
                  <a:lnTo>
                    <a:pt x="68" y="65"/>
                  </a:lnTo>
                  <a:lnTo>
                    <a:pt x="62" y="71"/>
                  </a:lnTo>
                  <a:lnTo>
                    <a:pt x="54" y="73"/>
                  </a:lnTo>
                  <a:lnTo>
                    <a:pt x="48" y="73"/>
                  </a:lnTo>
                  <a:lnTo>
                    <a:pt x="40" y="73"/>
                  </a:lnTo>
                  <a:lnTo>
                    <a:pt x="37" y="79"/>
                  </a:lnTo>
                  <a:lnTo>
                    <a:pt x="31" y="82"/>
                  </a:lnTo>
                  <a:lnTo>
                    <a:pt x="25" y="82"/>
                  </a:lnTo>
                  <a:lnTo>
                    <a:pt x="17" y="85"/>
                  </a:lnTo>
                  <a:lnTo>
                    <a:pt x="14" y="85"/>
                  </a:lnTo>
                  <a:lnTo>
                    <a:pt x="11" y="82"/>
                  </a:lnTo>
                  <a:lnTo>
                    <a:pt x="11" y="85"/>
                  </a:lnTo>
                  <a:lnTo>
                    <a:pt x="8" y="85"/>
                  </a:lnTo>
                  <a:lnTo>
                    <a:pt x="8" y="79"/>
                  </a:lnTo>
                  <a:lnTo>
                    <a:pt x="8" y="71"/>
                  </a:lnTo>
                  <a:lnTo>
                    <a:pt x="3" y="62"/>
                  </a:lnTo>
                  <a:lnTo>
                    <a:pt x="3" y="59"/>
                  </a:lnTo>
                  <a:lnTo>
                    <a:pt x="3" y="56"/>
                  </a:lnTo>
                  <a:lnTo>
                    <a:pt x="3" y="51"/>
                  </a:lnTo>
                  <a:lnTo>
                    <a:pt x="0" y="51"/>
                  </a:lnTo>
                  <a:lnTo>
                    <a:pt x="0" y="48"/>
                  </a:lnTo>
                  <a:lnTo>
                    <a:pt x="3" y="48"/>
                  </a:lnTo>
                  <a:lnTo>
                    <a:pt x="0" y="45"/>
                  </a:lnTo>
                  <a:lnTo>
                    <a:pt x="0" y="42"/>
                  </a:lnTo>
                  <a:lnTo>
                    <a:pt x="3" y="42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50" name="Freeform 2867">
              <a:extLst>
                <a:ext uri="{FF2B5EF4-FFF2-40B4-BE49-F238E27FC236}">
                  <a16:creationId xmlns:a16="http://schemas.microsoft.com/office/drawing/2014/main" id="{0C89D522-8363-2CEB-F267-E13D6D442B89}"/>
                </a:ext>
              </a:extLst>
            </p:cNvPr>
            <p:cNvSpPr>
              <a:spLocks/>
            </p:cNvSpPr>
            <p:nvPr/>
          </p:nvSpPr>
          <p:spPr bwMode="gray">
            <a:xfrm>
              <a:off x="4823316" y="2610164"/>
              <a:ext cx="4150" cy="6224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2 w 2"/>
                <a:gd name="T5" fmla="*/ 0 h 3"/>
                <a:gd name="T6" fmla="*/ 0 w 2"/>
                <a:gd name="T7" fmla="*/ 0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51" name="Freeform 2868">
              <a:extLst>
                <a:ext uri="{FF2B5EF4-FFF2-40B4-BE49-F238E27FC236}">
                  <a16:creationId xmlns:a16="http://schemas.microsoft.com/office/drawing/2014/main" id="{71182A07-3C3E-D769-7787-8B0792F8AD81}"/>
                </a:ext>
              </a:extLst>
            </p:cNvPr>
            <p:cNvSpPr>
              <a:spLocks/>
            </p:cNvSpPr>
            <p:nvPr/>
          </p:nvSpPr>
          <p:spPr bwMode="gray">
            <a:xfrm>
              <a:off x="4823316" y="2616388"/>
              <a:ext cx="4150" cy="6224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0 w 2"/>
                <a:gd name="T5" fmla="*/ 3 h 3"/>
                <a:gd name="T6" fmla="*/ 0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52" name="Freeform 2869">
              <a:extLst>
                <a:ext uri="{FF2B5EF4-FFF2-40B4-BE49-F238E27FC236}">
                  <a16:creationId xmlns:a16="http://schemas.microsoft.com/office/drawing/2014/main" id="{1A51CABB-1A92-710F-999B-42FFDBBF89A3}"/>
                </a:ext>
              </a:extLst>
            </p:cNvPr>
            <p:cNvSpPr>
              <a:spLocks/>
            </p:cNvSpPr>
            <p:nvPr/>
          </p:nvSpPr>
          <p:spPr bwMode="gray">
            <a:xfrm>
              <a:off x="5093059" y="2386085"/>
              <a:ext cx="207494" cy="236527"/>
            </a:xfrm>
            <a:custGeom>
              <a:avLst/>
              <a:gdLst>
                <a:gd name="T0" fmla="*/ 57 w 100"/>
                <a:gd name="T1" fmla="*/ 0 h 114"/>
                <a:gd name="T2" fmla="*/ 60 w 100"/>
                <a:gd name="T3" fmla="*/ 3 h 114"/>
                <a:gd name="T4" fmla="*/ 63 w 100"/>
                <a:gd name="T5" fmla="*/ 9 h 114"/>
                <a:gd name="T6" fmla="*/ 66 w 100"/>
                <a:gd name="T7" fmla="*/ 9 h 114"/>
                <a:gd name="T8" fmla="*/ 68 w 100"/>
                <a:gd name="T9" fmla="*/ 14 h 114"/>
                <a:gd name="T10" fmla="*/ 74 w 100"/>
                <a:gd name="T11" fmla="*/ 14 h 114"/>
                <a:gd name="T12" fmla="*/ 83 w 100"/>
                <a:gd name="T13" fmla="*/ 17 h 114"/>
                <a:gd name="T14" fmla="*/ 91 w 100"/>
                <a:gd name="T15" fmla="*/ 20 h 114"/>
                <a:gd name="T16" fmla="*/ 91 w 100"/>
                <a:gd name="T17" fmla="*/ 23 h 114"/>
                <a:gd name="T18" fmla="*/ 94 w 100"/>
                <a:gd name="T19" fmla="*/ 26 h 114"/>
                <a:gd name="T20" fmla="*/ 94 w 100"/>
                <a:gd name="T21" fmla="*/ 28 h 114"/>
                <a:gd name="T22" fmla="*/ 97 w 100"/>
                <a:gd name="T23" fmla="*/ 28 h 114"/>
                <a:gd name="T24" fmla="*/ 100 w 100"/>
                <a:gd name="T25" fmla="*/ 34 h 114"/>
                <a:gd name="T26" fmla="*/ 100 w 100"/>
                <a:gd name="T27" fmla="*/ 37 h 114"/>
                <a:gd name="T28" fmla="*/ 97 w 100"/>
                <a:gd name="T29" fmla="*/ 43 h 114"/>
                <a:gd name="T30" fmla="*/ 94 w 100"/>
                <a:gd name="T31" fmla="*/ 45 h 114"/>
                <a:gd name="T32" fmla="*/ 91 w 100"/>
                <a:gd name="T33" fmla="*/ 48 h 114"/>
                <a:gd name="T34" fmla="*/ 88 w 100"/>
                <a:gd name="T35" fmla="*/ 51 h 114"/>
                <a:gd name="T36" fmla="*/ 88 w 100"/>
                <a:gd name="T37" fmla="*/ 54 h 114"/>
                <a:gd name="T38" fmla="*/ 86 w 100"/>
                <a:gd name="T39" fmla="*/ 54 h 114"/>
                <a:gd name="T40" fmla="*/ 86 w 100"/>
                <a:gd name="T41" fmla="*/ 57 h 114"/>
                <a:gd name="T42" fmla="*/ 83 w 100"/>
                <a:gd name="T43" fmla="*/ 60 h 114"/>
                <a:gd name="T44" fmla="*/ 80 w 100"/>
                <a:gd name="T45" fmla="*/ 60 h 114"/>
                <a:gd name="T46" fmla="*/ 80 w 100"/>
                <a:gd name="T47" fmla="*/ 57 h 114"/>
                <a:gd name="T48" fmla="*/ 77 w 100"/>
                <a:gd name="T49" fmla="*/ 63 h 114"/>
                <a:gd name="T50" fmla="*/ 74 w 100"/>
                <a:gd name="T51" fmla="*/ 68 h 114"/>
                <a:gd name="T52" fmla="*/ 74 w 100"/>
                <a:gd name="T53" fmla="*/ 71 h 114"/>
                <a:gd name="T54" fmla="*/ 74 w 100"/>
                <a:gd name="T55" fmla="*/ 74 h 114"/>
                <a:gd name="T56" fmla="*/ 74 w 100"/>
                <a:gd name="T57" fmla="*/ 77 h 114"/>
                <a:gd name="T58" fmla="*/ 77 w 100"/>
                <a:gd name="T59" fmla="*/ 80 h 114"/>
                <a:gd name="T60" fmla="*/ 68 w 100"/>
                <a:gd name="T61" fmla="*/ 80 h 114"/>
                <a:gd name="T62" fmla="*/ 60 w 100"/>
                <a:gd name="T63" fmla="*/ 82 h 114"/>
                <a:gd name="T64" fmla="*/ 60 w 100"/>
                <a:gd name="T65" fmla="*/ 88 h 114"/>
                <a:gd name="T66" fmla="*/ 57 w 100"/>
                <a:gd name="T67" fmla="*/ 91 h 114"/>
                <a:gd name="T68" fmla="*/ 54 w 100"/>
                <a:gd name="T69" fmla="*/ 94 h 114"/>
                <a:gd name="T70" fmla="*/ 46 w 100"/>
                <a:gd name="T71" fmla="*/ 94 h 114"/>
                <a:gd name="T72" fmla="*/ 46 w 100"/>
                <a:gd name="T73" fmla="*/ 97 h 114"/>
                <a:gd name="T74" fmla="*/ 43 w 100"/>
                <a:gd name="T75" fmla="*/ 99 h 114"/>
                <a:gd name="T76" fmla="*/ 43 w 100"/>
                <a:gd name="T77" fmla="*/ 102 h 114"/>
                <a:gd name="T78" fmla="*/ 40 w 100"/>
                <a:gd name="T79" fmla="*/ 105 h 114"/>
                <a:gd name="T80" fmla="*/ 37 w 100"/>
                <a:gd name="T81" fmla="*/ 105 h 114"/>
                <a:gd name="T82" fmla="*/ 29 w 100"/>
                <a:gd name="T83" fmla="*/ 105 h 114"/>
                <a:gd name="T84" fmla="*/ 26 w 100"/>
                <a:gd name="T85" fmla="*/ 108 h 114"/>
                <a:gd name="T86" fmla="*/ 17 w 100"/>
                <a:gd name="T87" fmla="*/ 111 h 114"/>
                <a:gd name="T88" fmla="*/ 12 w 100"/>
                <a:gd name="T89" fmla="*/ 114 h 114"/>
                <a:gd name="T90" fmla="*/ 9 w 100"/>
                <a:gd name="T91" fmla="*/ 105 h 114"/>
                <a:gd name="T92" fmla="*/ 6 w 100"/>
                <a:gd name="T93" fmla="*/ 102 h 114"/>
                <a:gd name="T94" fmla="*/ 3 w 100"/>
                <a:gd name="T95" fmla="*/ 88 h 114"/>
                <a:gd name="T96" fmla="*/ 0 w 100"/>
                <a:gd name="T97" fmla="*/ 80 h 114"/>
                <a:gd name="T98" fmla="*/ 12 w 100"/>
                <a:gd name="T99" fmla="*/ 77 h 114"/>
                <a:gd name="T100" fmla="*/ 20 w 100"/>
                <a:gd name="T101" fmla="*/ 74 h 114"/>
                <a:gd name="T102" fmla="*/ 32 w 100"/>
                <a:gd name="T103" fmla="*/ 68 h 114"/>
                <a:gd name="T104" fmla="*/ 40 w 100"/>
                <a:gd name="T105" fmla="*/ 65 h 114"/>
                <a:gd name="T106" fmla="*/ 43 w 100"/>
                <a:gd name="T107" fmla="*/ 57 h 114"/>
                <a:gd name="T108" fmla="*/ 43 w 100"/>
                <a:gd name="T109" fmla="*/ 45 h 114"/>
                <a:gd name="T110" fmla="*/ 46 w 100"/>
                <a:gd name="T111" fmla="*/ 37 h 114"/>
                <a:gd name="T112" fmla="*/ 43 w 100"/>
                <a:gd name="T113" fmla="*/ 28 h 114"/>
                <a:gd name="T114" fmla="*/ 43 w 100"/>
                <a:gd name="T115" fmla="*/ 23 h 114"/>
                <a:gd name="T116" fmla="*/ 46 w 100"/>
                <a:gd name="T117" fmla="*/ 17 h 114"/>
                <a:gd name="T118" fmla="*/ 51 w 100"/>
                <a:gd name="T119" fmla="*/ 9 h 114"/>
                <a:gd name="T120" fmla="*/ 54 w 100"/>
                <a:gd name="T121" fmla="*/ 0 h 114"/>
                <a:gd name="T122" fmla="*/ 57 w 100"/>
                <a:gd name="T12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" h="114">
                  <a:moveTo>
                    <a:pt x="57" y="0"/>
                  </a:moveTo>
                  <a:lnTo>
                    <a:pt x="60" y="3"/>
                  </a:lnTo>
                  <a:lnTo>
                    <a:pt x="63" y="9"/>
                  </a:lnTo>
                  <a:lnTo>
                    <a:pt x="66" y="9"/>
                  </a:lnTo>
                  <a:lnTo>
                    <a:pt x="68" y="14"/>
                  </a:lnTo>
                  <a:lnTo>
                    <a:pt x="74" y="14"/>
                  </a:lnTo>
                  <a:lnTo>
                    <a:pt x="83" y="17"/>
                  </a:lnTo>
                  <a:lnTo>
                    <a:pt x="91" y="20"/>
                  </a:lnTo>
                  <a:lnTo>
                    <a:pt x="91" y="23"/>
                  </a:lnTo>
                  <a:lnTo>
                    <a:pt x="94" y="26"/>
                  </a:lnTo>
                  <a:lnTo>
                    <a:pt x="94" y="28"/>
                  </a:lnTo>
                  <a:lnTo>
                    <a:pt x="97" y="28"/>
                  </a:lnTo>
                  <a:lnTo>
                    <a:pt x="100" y="34"/>
                  </a:lnTo>
                  <a:lnTo>
                    <a:pt x="100" y="37"/>
                  </a:lnTo>
                  <a:lnTo>
                    <a:pt x="97" y="43"/>
                  </a:lnTo>
                  <a:lnTo>
                    <a:pt x="94" y="45"/>
                  </a:lnTo>
                  <a:lnTo>
                    <a:pt x="91" y="48"/>
                  </a:lnTo>
                  <a:lnTo>
                    <a:pt x="88" y="51"/>
                  </a:lnTo>
                  <a:lnTo>
                    <a:pt x="88" y="54"/>
                  </a:lnTo>
                  <a:lnTo>
                    <a:pt x="86" y="54"/>
                  </a:lnTo>
                  <a:lnTo>
                    <a:pt x="86" y="57"/>
                  </a:lnTo>
                  <a:lnTo>
                    <a:pt x="83" y="60"/>
                  </a:lnTo>
                  <a:lnTo>
                    <a:pt x="80" y="60"/>
                  </a:lnTo>
                  <a:lnTo>
                    <a:pt x="80" y="57"/>
                  </a:lnTo>
                  <a:lnTo>
                    <a:pt x="77" y="63"/>
                  </a:lnTo>
                  <a:lnTo>
                    <a:pt x="74" y="68"/>
                  </a:lnTo>
                  <a:lnTo>
                    <a:pt x="74" y="71"/>
                  </a:lnTo>
                  <a:lnTo>
                    <a:pt x="74" y="74"/>
                  </a:lnTo>
                  <a:lnTo>
                    <a:pt x="74" y="77"/>
                  </a:lnTo>
                  <a:lnTo>
                    <a:pt x="77" y="80"/>
                  </a:lnTo>
                  <a:lnTo>
                    <a:pt x="68" y="80"/>
                  </a:lnTo>
                  <a:lnTo>
                    <a:pt x="60" y="82"/>
                  </a:lnTo>
                  <a:lnTo>
                    <a:pt x="60" y="88"/>
                  </a:lnTo>
                  <a:lnTo>
                    <a:pt x="57" y="91"/>
                  </a:lnTo>
                  <a:lnTo>
                    <a:pt x="54" y="94"/>
                  </a:lnTo>
                  <a:lnTo>
                    <a:pt x="46" y="94"/>
                  </a:lnTo>
                  <a:lnTo>
                    <a:pt x="46" y="97"/>
                  </a:lnTo>
                  <a:lnTo>
                    <a:pt x="43" y="99"/>
                  </a:lnTo>
                  <a:lnTo>
                    <a:pt x="43" y="102"/>
                  </a:lnTo>
                  <a:lnTo>
                    <a:pt x="40" y="105"/>
                  </a:lnTo>
                  <a:lnTo>
                    <a:pt x="37" y="105"/>
                  </a:lnTo>
                  <a:lnTo>
                    <a:pt x="29" y="105"/>
                  </a:lnTo>
                  <a:lnTo>
                    <a:pt x="26" y="108"/>
                  </a:lnTo>
                  <a:lnTo>
                    <a:pt x="17" y="111"/>
                  </a:lnTo>
                  <a:lnTo>
                    <a:pt x="12" y="114"/>
                  </a:lnTo>
                  <a:lnTo>
                    <a:pt x="9" y="105"/>
                  </a:lnTo>
                  <a:lnTo>
                    <a:pt x="6" y="102"/>
                  </a:lnTo>
                  <a:lnTo>
                    <a:pt x="3" y="88"/>
                  </a:lnTo>
                  <a:lnTo>
                    <a:pt x="0" y="80"/>
                  </a:lnTo>
                  <a:lnTo>
                    <a:pt x="12" y="77"/>
                  </a:lnTo>
                  <a:lnTo>
                    <a:pt x="20" y="74"/>
                  </a:lnTo>
                  <a:lnTo>
                    <a:pt x="32" y="68"/>
                  </a:lnTo>
                  <a:lnTo>
                    <a:pt x="40" y="65"/>
                  </a:lnTo>
                  <a:lnTo>
                    <a:pt x="43" y="57"/>
                  </a:lnTo>
                  <a:lnTo>
                    <a:pt x="43" y="45"/>
                  </a:lnTo>
                  <a:lnTo>
                    <a:pt x="46" y="37"/>
                  </a:lnTo>
                  <a:lnTo>
                    <a:pt x="43" y="28"/>
                  </a:lnTo>
                  <a:lnTo>
                    <a:pt x="43" y="23"/>
                  </a:lnTo>
                  <a:lnTo>
                    <a:pt x="46" y="17"/>
                  </a:lnTo>
                  <a:lnTo>
                    <a:pt x="51" y="9"/>
                  </a:lnTo>
                  <a:lnTo>
                    <a:pt x="54" y="0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53" name="Freeform 2870">
              <a:extLst>
                <a:ext uri="{FF2B5EF4-FFF2-40B4-BE49-F238E27FC236}">
                  <a16:creationId xmlns:a16="http://schemas.microsoft.com/office/drawing/2014/main" id="{B83FB34B-E87D-1460-49FC-062BC355DCA1}"/>
                </a:ext>
              </a:extLst>
            </p:cNvPr>
            <p:cNvSpPr>
              <a:spLocks/>
            </p:cNvSpPr>
            <p:nvPr/>
          </p:nvSpPr>
          <p:spPr bwMode="gray">
            <a:xfrm>
              <a:off x="5271504" y="2504350"/>
              <a:ext cx="4150" cy="12449"/>
            </a:xfrm>
            <a:custGeom>
              <a:avLst/>
              <a:gdLst>
                <a:gd name="T0" fmla="*/ 2 w 2"/>
                <a:gd name="T1" fmla="*/ 0 h 6"/>
                <a:gd name="T2" fmla="*/ 0 w 2"/>
                <a:gd name="T3" fmla="*/ 3 h 6"/>
                <a:gd name="T4" fmla="*/ 0 w 2"/>
                <a:gd name="T5" fmla="*/ 6 h 6"/>
                <a:gd name="T6" fmla="*/ 2 w 2"/>
                <a:gd name="T7" fmla="*/ 6 h 6"/>
                <a:gd name="T8" fmla="*/ 2 w 2"/>
                <a:gd name="T9" fmla="*/ 3 h 6"/>
                <a:gd name="T10" fmla="*/ 2 w 2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6">
                  <a:moveTo>
                    <a:pt x="2" y="0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2" y="6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54" name="Freeform 2871">
              <a:extLst>
                <a:ext uri="{FF2B5EF4-FFF2-40B4-BE49-F238E27FC236}">
                  <a16:creationId xmlns:a16="http://schemas.microsoft.com/office/drawing/2014/main" id="{2DC975DA-8C0B-D318-FFFD-37D920F8BAF1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0783" y="2404759"/>
              <a:ext cx="6224" cy="4149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0 h 2"/>
                <a:gd name="T4" fmla="*/ 3 w 3"/>
                <a:gd name="T5" fmla="*/ 2 h 2"/>
                <a:gd name="T6" fmla="*/ 3 w 3"/>
                <a:gd name="T7" fmla="*/ 0 h 2"/>
                <a:gd name="T8" fmla="*/ 3 w 3"/>
                <a:gd name="T9" fmla="*/ 0 h 2"/>
                <a:gd name="T10" fmla="*/ 0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55" name="Freeform 2872">
              <a:extLst>
                <a:ext uri="{FF2B5EF4-FFF2-40B4-BE49-F238E27FC236}">
                  <a16:creationId xmlns:a16="http://schemas.microsoft.com/office/drawing/2014/main" id="{911BF381-B2B7-F3A9-4F3E-2F1AA06746FA}"/>
                </a:ext>
              </a:extLst>
            </p:cNvPr>
            <p:cNvSpPr>
              <a:spLocks/>
            </p:cNvSpPr>
            <p:nvPr/>
          </p:nvSpPr>
          <p:spPr bwMode="gray">
            <a:xfrm>
              <a:off x="5051560" y="2350814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3 h 3"/>
                <a:gd name="T8" fmla="*/ 0 w 3"/>
                <a:gd name="T9" fmla="*/ 3 h 3"/>
                <a:gd name="T10" fmla="*/ 3 w 3"/>
                <a:gd name="T11" fmla="*/ 0 h 3"/>
                <a:gd name="T12" fmla="*/ 3 w 3"/>
                <a:gd name="T13" fmla="*/ 0 h 3"/>
                <a:gd name="T14" fmla="*/ 0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56" name="Freeform 2873">
              <a:extLst>
                <a:ext uri="{FF2B5EF4-FFF2-40B4-BE49-F238E27FC236}">
                  <a16:creationId xmlns:a16="http://schemas.microsoft.com/office/drawing/2014/main" id="{0CC72347-64E3-4013-01DB-BE06D0EA6E05}"/>
                </a:ext>
              </a:extLst>
            </p:cNvPr>
            <p:cNvSpPr>
              <a:spLocks/>
            </p:cNvSpPr>
            <p:nvPr/>
          </p:nvSpPr>
          <p:spPr bwMode="gray">
            <a:xfrm>
              <a:off x="5064010" y="2350814"/>
              <a:ext cx="22825" cy="41496"/>
            </a:xfrm>
            <a:custGeom>
              <a:avLst/>
              <a:gdLst>
                <a:gd name="T0" fmla="*/ 0 w 11"/>
                <a:gd name="T1" fmla="*/ 14 h 20"/>
                <a:gd name="T2" fmla="*/ 0 w 11"/>
                <a:gd name="T3" fmla="*/ 17 h 20"/>
                <a:gd name="T4" fmla="*/ 3 w 11"/>
                <a:gd name="T5" fmla="*/ 20 h 20"/>
                <a:gd name="T6" fmla="*/ 6 w 11"/>
                <a:gd name="T7" fmla="*/ 20 h 20"/>
                <a:gd name="T8" fmla="*/ 11 w 11"/>
                <a:gd name="T9" fmla="*/ 17 h 20"/>
                <a:gd name="T10" fmla="*/ 11 w 11"/>
                <a:gd name="T11" fmla="*/ 14 h 20"/>
                <a:gd name="T12" fmla="*/ 9 w 11"/>
                <a:gd name="T13" fmla="*/ 11 h 20"/>
                <a:gd name="T14" fmla="*/ 9 w 11"/>
                <a:gd name="T15" fmla="*/ 6 h 20"/>
                <a:gd name="T16" fmla="*/ 9 w 11"/>
                <a:gd name="T17" fmla="*/ 3 h 20"/>
                <a:gd name="T18" fmla="*/ 3 w 11"/>
                <a:gd name="T19" fmla="*/ 0 h 20"/>
                <a:gd name="T20" fmla="*/ 3 w 11"/>
                <a:gd name="T21" fmla="*/ 3 h 20"/>
                <a:gd name="T22" fmla="*/ 3 w 11"/>
                <a:gd name="T23" fmla="*/ 8 h 20"/>
                <a:gd name="T24" fmla="*/ 0 w 11"/>
                <a:gd name="T25" fmla="*/ 8 h 20"/>
                <a:gd name="T26" fmla="*/ 0 w 11"/>
                <a:gd name="T27" fmla="*/ 11 h 20"/>
                <a:gd name="T28" fmla="*/ 0 w 11"/>
                <a:gd name="T29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20">
                  <a:moveTo>
                    <a:pt x="0" y="14"/>
                  </a:moveTo>
                  <a:lnTo>
                    <a:pt x="0" y="17"/>
                  </a:lnTo>
                  <a:lnTo>
                    <a:pt x="3" y="20"/>
                  </a:lnTo>
                  <a:lnTo>
                    <a:pt x="6" y="20"/>
                  </a:lnTo>
                  <a:lnTo>
                    <a:pt x="11" y="17"/>
                  </a:lnTo>
                  <a:lnTo>
                    <a:pt x="11" y="14"/>
                  </a:lnTo>
                  <a:lnTo>
                    <a:pt x="9" y="11"/>
                  </a:lnTo>
                  <a:lnTo>
                    <a:pt x="9" y="6"/>
                  </a:lnTo>
                  <a:lnTo>
                    <a:pt x="9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57" name="Freeform 2874">
              <a:extLst>
                <a:ext uri="{FF2B5EF4-FFF2-40B4-BE49-F238E27FC236}">
                  <a16:creationId xmlns:a16="http://schemas.microsoft.com/office/drawing/2014/main" id="{A8E93FD8-5C47-16D9-2FE7-7BDB2E91CCE3}"/>
                </a:ext>
              </a:extLst>
            </p:cNvPr>
            <p:cNvSpPr>
              <a:spLocks/>
            </p:cNvSpPr>
            <p:nvPr/>
          </p:nvSpPr>
          <p:spPr bwMode="gray">
            <a:xfrm>
              <a:off x="5182281" y="2327990"/>
              <a:ext cx="22825" cy="16598"/>
            </a:xfrm>
            <a:custGeom>
              <a:avLst/>
              <a:gdLst>
                <a:gd name="T0" fmla="*/ 3 w 11"/>
                <a:gd name="T1" fmla="*/ 5 h 8"/>
                <a:gd name="T2" fmla="*/ 0 w 11"/>
                <a:gd name="T3" fmla="*/ 8 h 8"/>
                <a:gd name="T4" fmla="*/ 0 w 11"/>
                <a:gd name="T5" fmla="*/ 5 h 8"/>
                <a:gd name="T6" fmla="*/ 3 w 11"/>
                <a:gd name="T7" fmla="*/ 2 h 8"/>
                <a:gd name="T8" fmla="*/ 6 w 11"/>
                <a:gd name="T9" fmla="*/ 2 h 8"/>
                <a:gd name="T10" fmla="*/ 8 w 11"/>
                <a:gd name="T11" fmla="*/ 0 h 8"/>
                <a:gd name="T12" fmla="*/ 11 w 11"/>
                <a:gd name="T13" fmla="*/ 0 h 8"/>
                <a:gd name="T14" fmla="*/ 11 w 11"/>
                <a:gd name="T15" fmla="*/ 2 h 8"/>
                <a:gd name="T16" fmla="*/ 8 w 11"/>
                <a:gd name="T17" fmla="*/ 5 h 8"/>
                <a:gd name="T18" fmla="*/ 3 w 11"/>
                <a:gd name="T1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8">
                  <a:moveTo>
                    <a:pt x="3" y="5"/>
                  </a:moveTo>
                  <a:lnTo>
                    <a:pt x="0" y="8"/>
                  </a:lnTo>
                  <a:lnTo>
                    <a:pt x="0" y="5"/>
                  </a:lnTo>
                  <a:lnTo>
                    <a:pt x="3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8" y="5"/>
                  </a:lnTo>
                  <a:lnTo>
                    <a:pt x="3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58" name="Freeform 2875">
              <a:extLst>
                <a:ext uri="{FF2B5EF4-FFF2-40B4-BE49-F238E27FC236}">
                  <a16:creationId xmlns:a16="http://schemas.microsoft.com/office/drawing/2014/main" id="{BC58D4D2-E748-3D0B-0931-2FEB88C38525}"/>
                </a:ext>
              </a:extLst>
            </p:cNvPr>
            <p:cNvSpPr>
              <a:spLocks/>
            </p:cNvSpPr>
            <p:nvPr/>
          </p:nvSpPr>
          <p:spPr bwMode="gray">
            <a:xfrm>
              <a:off x="5070234" y="2363263"/>
              <a:ext cx="141096" cy="87142"/>
            </a:xfrm>
            <a:custGeom>
              <a:avLst/>
              <a:gdLst>
                <a:gd name="T0" fmla="*/ 65 w 68"/>
                <a:gd name="T1" fmla="*/ 0 h 42"/>
                <a:gd name="T2" fmla="*/ 68 w 68"/>
                <a:gd name="T3" fmla="*/ 2 h 42"/>
                <a:gd name="T4" fmla="*/ 68 w 68"/>
                <a:gd name="T5" fmla="*/ 11 h 42"/>
                <a:gd name="T6" fmla="*/ 54 w 68"/>
                <a:gd name="T7" fmla="*/ 34 h 42"/>
                <a:gd name="T8" fmla="*/ 54 w 68"/>
                <a:gd name="T9" fmla="*/ 39 h 42"/>
                <a:gd name="T10" fmla="*/ 45 w 68"/>
                <a:gd name="T11" fmla="*/ 42 h 42"/>
                <a:gd name="T12" fmla="*/ 20 w 68"/>
                <a:gd name="T13" fmla="*/ 39 h 42"/>
                <a:gd name="T14" fmla="*/ 6 w 68"/>
                <a:gd name="T15" fmla="*/ 22 h 42"/>
                <a:gd name="T16" fmla="*/ 3 w 68"/>
                <a:gd name="T17" fmla="*/ 20 h 42"/>
                <a:gd name="T18" fmla="*/ 0 w 68"/>
                <a:gd name="T19" fmla="*/ 17 h 42"/>
                <a:gd name="T20" fmla="*/ 0 w 68"/>
                <a:gd name="T21" fmla="*/ 14 h 42"/>
                <a:gd name="T22" fmla="*/ 3 w 68"/>
                <a:gd name="T23" fmla="*/ 14 h 42"/>
                <a:gd name="T24" fmla="*/ 3 w 68"/>
                <a:gd name="T25" fmla="*/ 17 h 42"/>
                <a:gd name="T26" fmla="*/ 6 w 68"/>
                <a:gd name="T27" fmla="*/ 17 h 42"/>
                <a:gd name="T28" fmla="*/ 6 w 68"/>
                <a:gd name="T29" fmla="*/ 20 h 42"/>
                <a:gd name="T30" fmla="*/ 8 w 68"/>
                <a:gd name="T31" fmla="*/ 22 h 42"/>
                <a:gd name="T32" fmla="*/ 8 w 68"/>
                <a:gd name="T33" fmla="*/ 20 h 42"/>
                <a:gd name="T34" fmla="*/ 11 w 68"/>
                <a:gd name="T35" fmla="*/ 22 h 42"/>
                <a:gd name="T36" fmla="*/ 11 w 68"/>
                <a:gd name="T37" fmla="*/ 25 h 42"/>
                <a:gd name="T38" fmla="*/ 17 w 68"/>
                <a:gd name="T39" fmla="*/ 22 h 42"/>
                <a:gd name="T40" fmla="*/ 20 w 68"/>
                <a:gd name="T41" fmla="*/ 22 h 42"/>
                <a:gd name="T42" fmla="*/ 37 w 68"/>
                <a:gd name="T43" fmla="*/ 22 h 42"/>
                <a:gd name="T44" fmla="*/ 40 w 68"/>
                <a:gd name="T45" fmla="*/ 20 h 42"/>
                <a:gd name="T46" fmla="*/ 43 w 68"/>
                <a:gd name="T47" fmla="*/ 22 h 42"/>
                <a:gd name="T48" fmla="*/ 43 w 68"/>
                <a:gd name="T49" fmla="*/ 20 h 42"/>
                <a:gd name="T50" fmla="*/ 43 w 68"/>
                <a:gd name="T51" fmla="*/ 17 h 42"/>
                <a:gd name="T52" fmla="*/ 48 w 68"/>
                <a:gd name="T53" fmla="*/ 11 h 42"/>
                <a:gd name="T54" fmla="*/ 51 w 68"/>
                <a:gd name="T55" fmla="*/ 8 h 42"/>
                <a:gd name="T56" fmla="*/ 57 w 68"/>
                <a:gd name="T57" fmla="*/ 2 h 42"/>
                <a:gd name="T58" fmla="*/ 60 w 68"/>
                <a:gd name="T59" fmla="*/ 0 h 42"/>
                <a:gd name="T60" fmla="*/ 62 w 68"/>
                <a:gd name="T61" fmla="*/ 0 h 42"/>
                <a:gd name="T62" fmla="*/ 62 w 68"/>
                <a:gd name="T63" fmla="*/ 0 h 42"/>
                <a:gd name="T64" fmla="*/ 62 w 68"/>
                <a:gd name="T65" fmla="*/ 2 h 42"/>
                <a:gd name="T66" fmla="*/ 62 w 68"/>
                <a:gd name="T67" fmla="*/ 5 h 42"/>
                <a:gd name="T68" fmla="*/ 65 w 68"/>
                <a:gd name="T69" fmla="*/ 5 h 42"/>
                <a:gd name="T70" fmla="*/ 65 w 68"/>
                <a:gd name="T7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8" h="42">
                  <a:moveTo>
                    <a:pt x="65" y="0"/>
                  </a:moveTo>
                  <a:lnTo>
                    <a:pt x="68" y="2"/>
                  </a:lnTo>
                  <a:lnTo>
                    <a:pt x="68" y="11"/>
                  </a:lnTo>
                  <a:lnTo>
                    <a:pt x="54" y="34"/>
                  </a:lnTo>
                  <a:lnTo>
                    <a:pt x="54" y="39"/>
                  </a:lnTo>
                  <a:lnTo>
                    <a:pt x="45" y="42"/>
                  </a:lnTo>
                  <a:lnTo>
                    <a:pt x="20" y="39"/>
                  </a:lnTo>
                  <a:lnTo>
                    <a:pt x="6" y="22"/>
                  </a:lnTo>
                  <a:lnTo>
                    <a:pt x="3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3" y="17"/>
                  </a:lnTo>
                  <a:lnTo>
                    <a:pt x="6" y="17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8" y="20"/>
                  </a:lnTo>
                  <a:lnTo>
                    <a:pt x="11" y="22"/>
                  </a:lnTo>
                  <a:lnTo>
                    <a:pt x="11" y="25"/>
                  </a:lnTo>
                  <a:lnTo>
                    <a:pt x="17" y="22"/>
                  </a:lnTo>
                  <a:lnTo>
                    <a:pt x="20" y="22"/>
                  </a:lnTo>
                  <a:lnTo>
                    <a:pt x="37" y="22"/>
                  </a:lnTo>
                  <a:lnTo>
                    <a:pt x="40" y="20"/>
                  </a:lnTo>
                  <a:lnTo>
                    <a:pt x="43" y="22"/>
                  </a:lnTo>
                  <a:lnTo>
                    <a:pt x="43" y="20"/>
                  </a:lnTo>
                  <a:lnTo>
                    <a:pt x="43" y="17"/>
                  </a:lnTo>
                  <a:lnTo>
                    <a:pt x="48" y="11"/>
                  </a:lnTo>
                  <a:lnTo>
                    <a:pt x="51" y="8"/>
                  </a:lnTo>
                  <a:lnTo>
                    <a:pt x="57" y="2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2" y="5"/>
                  </a:lnTo>
                  <a:lnTo>
                    <a:pt x="65" y="5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59" name="Freeform 2876">
              <a:extLst>
                <a:ext uri="{FF2B5EF4-FFF2-40B4-BE49-F238E27FC236}">
                  <a16:creationId xmlns:a16="http://schemas.microsoft.com/office/drawing/2014/main" id="{B63E7BFD-5517-D23E-7FBA-35448BEFC69C}"/>
                </a:ext>
              </a:extLst>
            </p:cNvPr>
            <p:cNvSpPr>
              <a:spLocks/>
            </p:cNvSpPr>
            <p:nvPr/>
          </p:nvSpPr>
          <p:spPr bwMode="gray">
            <a:xfrm>
              <a:off x="5198881" y="2344590"/>
              <a:ext cx="18674" cy="29047"/>
            </a:xfrm>
            <a:custGeom>
              <a:avLst/>
              <a:gdLst>
                <a:gd name="T0" fmla="*/ 0 w 9"/>
                <a:gd name="T1" fmla="*/ 9 h 14"/>
                <a:gd name="T2" fmla="*/ 3 w 9"/>
                <a:gd name="T3" fmla="*/ 3 h 14"/>
                <a:gd name="T4" fmla="*/ 6 w 9"/>
                <a:gd name="T5" fmla="*/ 3 h 14"/>
                <a:gd name="T6" fmla="*/ 6 w 9"/>
                <a:gd name="T7" fmla="*/ 0 h 14"/>
                <a:gd name="T8" fmla="*/ 9 w 9"/>
                <a:gd name="T9" fmla="*/ 3 h 14"/>
                <a:gd name="T10" fmla="*/ 6 w 9"/>
                <a:gd name="T11" fmla="*/ 3 h 14"/>
                <a:gd name="T12" fmla="*/ 9 w 9"/>
                <a:gd name="T13" fmla="*/ 3 h 14"/>
                <a:gd name="T14" fmla="*/ 6 w 9"/>
                <a:gd name="T15" fmla="*/ 3 h 14"/>
                <a:gd name="T16" fmla="*/ 9 w 9"/>
                <a:gd name="T17" fmla="*/ 3 h 14"/>
                <a:gd name="T18" fmla="*/ 9 w 9"/>
                <a:gd name="T19" fmla="*/ 6 h 14"/>
                <a:gd name="T20" fmla="*/ 6 w 9"/>
                <a:gd name="T21" fmla="*/ 6 h 14"/>
                <a:gd name="T22" fmla="*/ 6 w 9"/>
                <a:gd name="T23" fmla="*/ 9 h 14"/>
                <a:gd name="T24" fmla="*/ 3 w 9"/>
                <a:gd name="T25" fmla="*/ 9 h 14"/>
                <a:gd name="T26" fmla="*/ 3 w 9"/>
                <a:gd name="T27" fmla="*/ 14 h 14"/>
                <a:gd name="T28" fmla="*/ 0 w 9"/>
                <a:gd name="T29" fmla="*/ 14 h 14"/>
                <a:gd name="T30" fmla="*/ 0 w 9"/>
                <a:gd name="T31" fmla="*/ 11 h 14"/>
                <a:gd name="T32" fmla="*/ 3 w 9"/>
                <a:gd name="T33" fmla="*/ 9 h 14"/>
                <a:gd name="T34" fmla="*/ 0 w 9"/>
                <a:gd name="T35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4">
                  <a:moveTo>
                    <a:pt x="0" y="9"/>
                  </a:move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9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3" y="9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3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60" name="Freeform 2877">
              <a:extLst>
                <a:ext uri="{FF2B5EF4-FFF2-40B4-BE49-F238E27FC236}">
                  <a16:creationId xmlns:a16="http://schemas.microsoft.com/office/drawing/2014/main" id="{D84A403B-632B-EAC4-0080-9C167EA0D33A}"/>
                </a:ext>
              </a:extLst>
            </p:cNvPr>
            <p:cNvSpPr>
              <a:spLocks/>
            </p:cNvSpPr>
            <p:nvPr/>
          </p:nvSpPr>
          <p:spPr bwMode="gray">
            <a:xfrm>
              <a:off x="4669770" y="2581117"/>
              <a:ext cx="182595" cy="153536"/>
            </a:xfrm>
            <a:custGeom>
              <a:avLst/>
              <a:gdLst>
                <a:gd name="T0" fmla="*/ 28 w 88"/>
                <a:gd name="T1" fmla="*/ 0 h 74"/>
                <a:gd name="T2" fmla="*/ 31 w 88"/>
                <a:gd name="T3" fmla="*/ 3 h 74"/>
                <a:gd name="T4" fmla="*/ 37 w 88"/>
                <a:gd name="T5" fmla="*/ 11 h 74"/>
                <a:gd name="T6" fmla="*/ 39 w 88"/>
                <a:gd name="T7" fmla="*/ 28 h 74"/>
                <a:gd name="T8" fmla="*/ 42 w 88"/>
                <a:gd name="T9" fmla="*/ 34 h 74"/>
                <a:gd name="T10" fmla="*/ 45 w 88"/>
                <a:gd name="T11" fmla="*/ 37 h 74"/>
                <a:gd name="T12" fmla="*/ 48 w 88"/>
                <a:gd name="T13" fmla="*/ 37 h 74"/>
                <a:gd name="T14" fmla="*/ 45 w 88"/>
                <a:gd name="T15" fmla="*/ 34 h 74"/>
                <a:gd name="T16" fmla="*/ 48 w 88"/>
                <a:gd name="T17" fmla="*/ 34 h 74"/>
                <a:gd name="T18" fmla="*/ 51 w 88"/>
                <a:gd name="T19" fmla="*/ 40 h 74"/>
                <a:gd name="T20" fmla="*/ 56 w 88"/>
                <a:gd name="T21" fmla="*/ 40 h 74"/>
                <a:gd name="T22" fmla="*/ 56 w 88"/>
                <a:gd name="T23" fmla="*/ 42 h 74"/>
                <a:gd name="T24" fmla="*/ 62 w 88"/>
                <a:gd name="T25" fmla="*/ 45 h 74"/>
                <a:gd name="T26" fmla="*/ 71 w 88"/>
                <a:gd name="T27" fmla="*/ 54 h 74"/>
                <a:gd name="T28" fmla="*/ 74 w 88"/>
                <a:gd name="T29" fmla="*/ 54 h 74"/>
                <a:gd name="T30" fmla="*/ 74 w 88"/>
                <a:gd name="T31" fmla="*/ 57 h 74"/>
                <a:gd name="T32" fmla="*/ 79 w 88"/>
                <a:gd name="T33" fmla="*/ 57 h 74"/>
                <a:gd name="T34" fmla="*/ 79 w 88"/>
                <a:gd name="T35" fmla="*/ 62 h 74"/>
                <a:gd name="T36" fmla="*/ 82 w 88"/>
                <a:gd name="T37" fmla="*/ 62 h 74"/>
                <a:gd name="T38" fmla="*/ 85 w 88"/>
                <a:gd name="T39" fmla="*/ 68 h 74"/>
                <a:gd name="T40" fmla="*/ 85 w 88"/>
                <a:gd name="T41" fmla="*/ 65 h 74"/>
                <a:gd name="T42" fmla="*/ 88 w 88"/>
                <a:gd name="T43" fmla="*/ 68 h 74"/>
                <a:gd name="T44" fmla="*/ 82 w 88"/>
                <a:gd name="T45" fmla="*/ 68 h 74"/>
                <a:gd name="T46" fmla="*/ 82 w 88"/>
                <a:gd name="T47" fmla="*/ 71 h 74"/>
                <a:gd name="T48" fmla="*/ 79 w 88"/>
                <a:gd name="T49" fmla="*/ 71 h 74"/>
                <a:gd name="T50" fmla="*/ 76 w 88"/>
                <a:gd name="T51" fmla="*/ 71 h 74"/>
                <a:gd name="T52" fmla="*/ 76 w 88"/>
                <a:gd name="T53" fmla="*/ 74 h 74"/>
                <a:gd name="T54" fmla="*/ 62 w 88"/>
                <a:gd name="T55" fmla="*/ 62 h 74"/>
                <a:gd name="T56" fmla="*/ 59 w 88"/>
                <a:gd name="T57" fmla="*/ 62 h 74"/>
                <a:gd name="T58" fmla="*/ 56 w 88"/>
                <a:gd name="T59" fmla="*/ 59 h 74"/>
                <a:gd name="T60" fmla="*/ 42 w 88"/>
                <a:gd name="T61" fmla="*/ 51 h 74"/>
                <a:gd name="T62" fmla="*/ 37 w 88"/>
                <a:gd name="T63" fmla="*/ 51 h 74"/>
                <a:gd name="T64" fmla="*/ 34 w 88"/>
                <a:gd name="T65" fmla="*/ 48 h 74"/>
                <a:gd name="T66" fmla="*/ 28 w 88"/>
                <a:gd name="T67" fmla="*/ 51 h 74"/>
                <a:gd name="T68" fmla="*/ 25 w 88"/>
                <a:gd name="T69" fmla="*/ 51 h 74"/>
                <a:gd name="T70" fmla="*/ 20 w 88"/>
                <a:gd name="T71" fmla="*/ 48 h 74"/>
                <a:gd name="T72" fmla="*/ 17 w 88"/>
                <a:gd name="T73" fmla="*/ 54 h 74"/>
                <a:gd name="T74" fmla="*/ 11 w 88"/>
                <a:gd name="T75" fmla="*/ 48 h 74"/>
                <a:gd name="T76" fmla="*/ 8 w 88"/>
                <a:gd name="T77" fmla="*/ 51 h 74"/>
                <a:gd name="T78" fmla="*/ 2 w 88"/>
                <a:gd name="T79" fmla="*/ 51 h 74"/>
                <a:gd name="T80" fmla="*/ 2 w 88"/>
                <a:gd name="T81" fmla="*/ 48 h 74"/>
                <a:gd name="T82" fmla="*/ 0 w 88"/>
                <a:gd name="T83" fmla="*/ 37 h 74"/>
                <a:gd name="T84" fmla="*/ 5 w 88"/>
                <a:gd name="T85" fmla="*/ 25 h 74"/>
                <a:gd name="T86" fmla="*/ 8 w 88"/>
                <a:gd name="T87" fmla="*/ 14 h 74"/>
                <a:gd name="T88" fmla="*/ 8 w 88"/>
                <a:gd name="T89" fmla="*/ 11 h 74"/>
                <a:gd name="T90" fmla="*/ 14 w 88"/>
                <a:gd name="T91" fmla="*/ 11 h 74"/>
                <a:gd name="T92" fmla="*/ 14 w 88"/>
                <a:gd name="T93" fmla="*/ 8 h 74"/>
                <a:gd name="T94" fmla="*/ 25 w 88"/>
                <a:gd name="T95" fmla="*/ 3 h 74"/>
                <a:gd name="T96" fmla="*/ 25 w 88"/>
                <a:gd name="T97" fmla="*/ 0 h 74"/>
                <a:gd name="T98" fmla="*/ 25 w 88"/>
                <a:gd name="T99" fmla="*/ 0 h 74"/>
                <a:gd name="T100" fmla="*/ 28 w 88"/>
                <a:gd name="T10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" h="74">
                  <a:moveTo>
                    <a:pt x="28" y="0"/>
                  </a:moveTo>
                  <a:lnTo>
                    <a:pt x="31" y="3"/>
                  </a:lnTo>
                  <a:lnTo>
                    <a:pt x="37" y="11"/>
                  </a:lnTo>
                  <a:lnTo>
                    <a:pt x="39" y="28"/>
                  </a:lnTo>
                  <a:lnTo>
                    <a:pt x="42" y="34"/>
                  </a:lnTo>
                  <a:lnTo>
                    <a:pt x="45" y="37"/>
                  </a:lnTo>
                  <a:lnTo>
                    <a:pt x="48" y="37"/>
                  </a:lnTo>
                  <a:lnTo>
                    <a:pt x="45" y="34"/>
                  </a:lnTo>
                  <a:lnTo>
                    <a:pt x="48" y="34"/>
                  </a:lnTo>
                  <a:lnTo>
                    <a:pt x="51" y="40"/>
                  </a:lnTo>
                  <a:lnTo>
                    <a:pt x="56" y="40"/>
                  </a:lnTo>
                  <a:lnTo>
                    <a:pt x="56" y="42"/>
                  </a:lnTo>
                  <a:lnTo>
                    <a:pt x="62" y="45"/>
                  </a:lnTo>
                  <a:lnTo>
                    <a:pt x="71" y="54"/>
                  </a:lnTo>
                  <a:lnTo>
                    <a:pt x="74" y="54"/>
                  </a:lnTo>
                  <a:lnTo>
                    <a:pt x="74" y="57"/>
                  </a:lnTo>
                  <a:lnTo>
                    <a:pt x="79" y="57"/>
                  </a:lnTo>
                  <a:lnTo>
                    <a:pt x="79" y="62"/>
                  </a:lnTo>
                  <a:lnTo>
                    <a:pt x="82" y="62"/>
                  </a:lnTo>
                  <a:lnTo>
                    <a:pt x="85" y="68"/>
                  </a:lnTo>
                  <a:lnTo>
                    <a:pt x="85" y="65"/>
                  </a:lnTo>
                  <a:lnTo>
                    <a:pt x="88" y="68"/>
                  </a:lnTo>
                  <a:lnTo>
                    <a:pt x="82" y="68"/>
                  </a:lnTo>
                  <a:lnTo>
                    <a:pt x="82" y="71"/>
                  </a:lnTo>
                  <a:lnTo>
                    <a:pt x="79" y="71"/>
                  </a:lnTo>
                  <a:lnTo>
                    <a:pt x="76" y="71"/>
                  </a:lnTo>
                  <a:lnTo>
                    <a:pt x="76" y="74"/>
                  </a:lnTo>
                  <a:lnTo>
                    <a:pt x="62" y="62"/>
                  </a:lnTo>
                  <a:lnTo>
                    <a:pt x="59" y="62"/>
                  </a:lnTo>
                  <a:lnTo>
                    <a:pt x="56" y="59"/>
                  </a:lnTo>
                  <a:lnTo>
                    <a:pt x="42" y="51"/>
                  </a:lnTo>
                  <a:lnTo>
                    <a:pt x="37" y="51"/>
                  </a:lnTo>
                  <a:lnTo>
                    <a:pt x="34" y="48"/>
                  </a:lnTo>
                  <a:lnTo>
                    <a:pt x="28" y="51"/>
                  </a:lnTo>
                  <a:lnTo>
                    <a:pt x="25" y="51"/>
                  </a:lnTo>
                  <a:lnTo>
                    <a:pt x="20" y="48"/>
                  </a:lnTo>
                  <a:lnTo>
                    <a:pt x="17" y="54"/>
                  </a:lnTo>
                  <a:lnTo>
                    <a:pt x="11" y="48"/>
                  </a:lnTo>
                  <a:lnTo>
                    <a:pt x="8" y="51"/>
                  </a:lnTo>
                  <a:lnTo>
                    <a:pt x="2" y="51"/>
                  </a:lnTo>
                  <a:lnTo>
                    <a:pt x="2" y="48"/>
                  </a:lnTo>
                  <a:lnTo>
                    <a:pt x="0" y="37"/>
                  </a:lnTo>
                  <a:lnTo>
                    <a:pt x="5" y="25"/>
                  </a:lnTo>
                  <a:lnTo>
                    <a:pt x="8" y="14"/>
                  </a:lnTo>
                  <a:lnTo>
                    <a:pt x="8" y="11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25" y="3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61" name="Freeform 2878">
              <a:extLst>
                <a:ext uri="{FF2B5EF4-FFF2-40B4-BE49-F238E27FC236}">
                  <a16:creationId xmlns:a16="http://schemas.microsoft.com/office/drawing/2014/main" id="{72EC48AB-6D6C-BF36-E79C-42E59FEC651D}"/>
                </a:ext>
              </a:extLst>
            </p:cNvPr>
            <p:cNvSpPr>
              <a:spLocks/>
            </p:cNvSpPr>
            <p:nvPr/>
          </p:nvSpPr>
          <p:spPr bwMode="gray">
            <a:xfrm>
              <a:off x="4763144" y="2639212"/>
              <a:ext cx="12450" cy="12449"/>
            </a:xfrm>
            <a:custGeom>
              <a:avLst/>
              <a:gdLst>
                <a:gd name="T0" fmla="*/ 3 w 6"/>
                <a:gd name="T1" fmla="*/ 3 h 6"/>
                <a:gd name="T2" fmla="*/ 0 w 6"/>
                <a:gd name="T3" fmla="*/ 3 h 6"/>
                <a:gd name="T4" fmla="*/ 0 w 6"/>
                <a:gd name="T5" fmla="*/ 6 h 6"/>
                <a:gd name="T6" fmla="*/ 3 w 6"/>
                <a:gd name="T7" fmla="*/ 6 h 6"/>
                <a:gd name="T8" fmla="*/ 6 w 6"/>
                <a:gd name="T9" fmla="*/ 6 h 6"/>
                <a:gd name="T10" fmla="*/ 6 w 6"/>
                <a:gd name="T11" fmla="*/ 3 h 6"/>
                <a:gd name="T12" fmla="*/ 6 w 6"/>
                <a:gd name="T13" fmla="*/ 3 h 6"/>
                <a:gd name="T14" fmla="*/ 3 w 6"/>
                <a:gd name="T15" fmla="*/ 0 h 6"/>
                <a:gd name="T16" fmla="*/ 3 w 6"/>
                <a:gd name="T17" fmla="*/ 0 h 6"/>
                <a:gd name="T18" fmla="*/ 3 w 6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3" y="3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3"/>
                  </a:lnTo>
                  <a:lnTo>
                    <a:pt x="6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62" name="Freeform 2879">
              <a:extLst>
                <a:ext uri="{FF2B5EF4-FFF2-40B4-BE49-F238E27FC236}">
                  <a16:creationId xmlns:a16="http://schemas.microsoft.com/office/drawing/2014/main" id="{16DCBDF1-E429-04D7-3FA1-DA8597A84E3C}"/>
                </a:ext>
              </a:extLst>
            </p:cNvPr>
            <p:cNvSpPr>
              <a:spLocks/>
            </p:cNvSpPr>
            <p:nvPr/>
          </p:nvSpPr>
          <p:spPr bwMode="gray">
            <a:xfrm>
              <a:off x="4833691" y="2699381"/>
              <a:ext cx="6224" cy="4149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3 w 3"/>
                <a:gd name="T5" fmla="*/ 2 h 2"/>
                <a:gd name="T6" fmla="*/ 3 w 3"/>
                <a:gd name="T7" fmla="*/ 2 h 2"/>
                <a:gd name="T8" fmla="*/ 3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63" name="Freeform 2880">
              <a:extLst>
                <a:ext uri="{FF2B5EF4-FFF2-40B4-BE49-F238E27FC236}">
                  <a16:creationId xmlns:a16="http://schemas.microsoft.com/office/drawing/2014/main" id="{8E2B0FBE-F54B-753A-39F1-E399AE7478A6}"/>
                </a:ext>
              </a:extLst>
            </p:cNvPr>
            <p:cNvSpPr>
              <a:spLocks/>
            </p:cNvSpPr>
            <p:nvPr/>
          </p:nvSpPr>
          <p:spPr bwMode="gray">
            <a:xfrm>
              <a:off x="4817092" y="2722204"/>
              <a:ext cx="41499" cy="47720"/>
            </a:xfrm>
            <a:custGeom>
              <a:avLst/>
              <a:gdLst>
                <a:gd name="T0" fmla="*/ 17 w 20"/>
                <a:gd name="T1" fmla="*/ 0 h 23"/>
                <a:gd name="T2" fmla="*/ 20 w 20"/>
                <a:gd name="T3" fmla="*/ 6 h 23"/>
                <a:gd name="T4" fmla="*/ 20 w 20"/>
                <a:gd name="T5" fmla="*/ 9 h 23"/>
                <a:gd name="T6" fmla="*/ 17 w 20"/>
                <a:gd name="T7" fmla="*/ 11 h 23"/>
                <a:gd name="T8" fmla="*/ 14 w 20"/>
                <a:gd name="T9" fmla="*/ 11 h 23"/>
                <a:gd name="T10" fmla="*/ 11 w 20"/>
                <a:gd name="T11" fmla="*/ 14 h 23"/>
                <a:gd name="T12" fmla="*/ 11 w 20"/>
                <a:gd name="T13" fmla="*/ 17 h 23"/>
                <a:gd name="T14" fmla="*/ 8 w 20"/>
                <a:gd name="T15" fmla="*/ 17 h 23"/>
                <a:gd name="T16" fmla="*/ 11 w 20"/>
                <a:gd name="T17" fmla="*/ 17 h 23"/>
                <a:gd name="T18" fmla="*/ 11 w 20"/>
                <a:gd name="T19" fmla="*/ 14 h 23"/>
                <a:gd name="T20" fmla="*/ 14 w 20"/>
                <a:gd name="T21" fmla="*/ 17 h 23"/>
                <a:gd name="T22" fmla="*/ 14 w 20"/>
                <a:gd name="T23" fmla="*/ 14 h 23"/>
                <a:gd name="T24" fmla="*/ 17 w 20"/>
                <a:gd name="T25" fmla="*/ 17 h 23"/>
                <a:gd name="T26" fmla="*/ 17 w 20"/>
                <a:gd name="T27" fmla="*/ 20 h 23"/>
                <a:gd name="T28" fmla="*/ 14 w 20"/>
                <a:gd name="T29" fmla="*/ 23 h 23"/>
                <a:gd name="T30" fmla="*/ 11 w 20"/>
                <a:gd name="T31" fmla="*/ 23 h 23"/>
                <a:gd name="T32" fmla="*/ 5 w 20"/>
                <a:gd name="T33" fmla="*/ 20 h 23"/>
                <a:gd name="T34" fmla="*/ 3 w 20"/>
                <a:gd name="T35" fmla="*/ 23 h 23"/>
                <a:gd name="T36" fmla="*/ 0 w 20"/>
                <a:gd name="T37" fmla="*/ 23 h 23"/>
                <a:gd name="T38" fmla="*/ 0 w 20"/>
                <a:gd name="T39" fmla="*/ 20 h 23"/>
                <a:gd name="T40" fmla="*/ 0 w 20"/>
                <a:gd name="T41" fmla="*/ 14 h 23"/>
                <a:gd name="T42" fmla="*/ 3 w 20"/>
                <a:gd name="T43" fmla="*/ 9 h 23"/>
                <a:gd name="T44" fmla="*/ 5 w 20"/>
                <a:gd name="T45" fmla="*/ 6 h 23"/>
                <a:gd name="T46" fmla="*/ 5 w 20"/>
                <a:gd name="T47" fmla="*/ 3 h 23"/>
                <a:gd name="T48" fmla="*/ 8 w 20"/>
                <a:gd name="T49" fmla="*/ 3 h 23"/>
                <a:gd name="T50" fmla="*/ 11 w 20"/>
                <a:gd name="T51" fmla="*/ 3 h 23"/>
                <a:gd name="T52" fmla="*/ 11 w 20"/>
                <a:gd name="T53" fmla="*/ 0 h 23"/>
                <a:gd name="T54" fmla="*/ 17 w 20"/>
                <a:gd name="T5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" h="23">
                  <a:moveTo>
                    <a:pt x="17" y="0"/>
                  </a:moveTo>
                  <a:lnTo>
                    <a:pt x="20" y="6"/>
                  </a:lnTo>
                  <a:lnTo>
                    <a:pt x="20" y="9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11" y="14"/>
                  </a:lnTo>
                  <a:lnTo>
                    <a:pt x="11" y="17"/>
                  </a:lnTo>
                  <a:lnTo>
                    <a:pt x="8" y="17"/>
                  </a:lnTo>
                  <a:lnTo>
                    <a:pt x="11" y="17"/>
                  </a:lnTo>
                  <a:lnTo>
                    <a:pt x="11" y="14"/>
                  </a:lnTo>
                  <a:lnTo>
                    <a:pt x="14" y="17"/>
                  </a:lnTo>
                  <a:lnTo>
                    <a:pt x="14" y="14"/>
                  </a:lnTo>
                  <a:lnTo>
                    <a:pt x="17" y="17"/>
                  </a:lnTo>
                  <a:lnTo>
                    <a:pt x="17" y="20"/>
                  </a:lnTo>
                  <a:lnTo>
                    <a:pt x="14" y="23"/>
                  </a:lnTo>
                  <a:lnTo>
                    <a:pt x="11" y="23"/>
                  </a:lnTo>
                  <a:lnTo>
                    <a:pt x="5" y="20"/>
                  </a:lnTo>
                  <a:lnTo>
                    <a:pt x="3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3" y="9"/>
                  </a:lnTo>
                  <a:lnTo>
                    <a:pt x="5" y="6"/>
                  </a:lnTo>
                  <a:lnTo>
                    <a:pt x="5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64" name="Freeform 2881">
              <a:extLst>
                <a:ext uri="{FF2B5EF4-FFF2-40B4-BE49-F238E27FC236}">
                  <a16:creationId xmlns:a16="http://schemas.microsoft.com/office/drawing/2014/main" id="{DBBCBCDD-C9E3-0EB5-9FDD-3FBAB0BF7881}"/>
                </a:ext>
              </a:extLst>
            </p:cNvPr>
            <p:cNvSpPr>
              <a:spLocks/>
            </p:cNvSpPr>
            <p:nvPr/>
          </p:nvSpPr>
          <p:spPr bwMode="gray">
            <a:xfrm>
              <a:off x="4792193" y="2745026"/>
              <a:ext cx="278042" cy="361016"/>
            </a:xfrm>
            <a:custGeom>
              <a:avLst/>
              <a:gdLst>
                <a:gd name="T0" fmla="*/ 0 w 134"/>
                <a:gd name="T1" fmla="*/ 165 h 174"/>
                <a:gd name="T2" fmla="*/ 0 w 134"/>
                <a:gd name="T3" fmla="*/ 117 h 174"/>
                <a:gd name="T4" fmla="*/ 9 w 134"/>
                <a:gd name="T5" fmla="*/ 106 h 174"/>
                <a:gd name="T6" fmla="*/ 23 w 134"/>
                <a:gd name="T7" fmla="*/ 100 h 174"/>
                <a:gd name="T8" fmla="*/ 34 w 134"/>
                <a:gd name="T9" fmla="*/ 91 h 174"/>
                <a:gd name="T10" fmla="*/ 57 w 134"/>
                <a:gd name="T11" fmla="*/ 86 h 174"/>
                <a:gd name="T12" fmla="*/ 69 w 134"/>
                <a:gd name="T13" fmla="*/ 74 h 174"/>
                <a:gd name="T14" fmla="*/ 80 w 134"/>
                <a:gd name="T15" fmla="*/ 60 h 174"/>
                <a:gd name="T16" fmla="*/ 88 w 134"/>
                <a:gd name="T17" fmla="*/ 49 h 174"/>
                <a:gd name="T18" fmla="*/ 71 w 134"/>
                <a:gd name="T19" fmla="*/ 49 h 174"/>
                <a:gd name="T20" fmla="*/ 63 w 134"/>
                <a:gd name="T21" fmla="*/ 46 h 174"/>
                <a:gd name="T22" fmla="*/ 43 w 134"/>
                <a:gd name="T23" fmla="*/ 37 h 174"/>
                <a:gd name="T24" fmla="*/ 32 w 134"/>
                <a:gd name="T25" fmla="*/ 32 h 174"/>
                <a:gd name="T26" fmla="*/ 23 w 134"/>
                <a:gd name="T27" fmla="*/ 23 h 174"/>
                <a:gd name="T28" fmla="*/ 26 w 134"/>
                <a:gd name="T29" fmla="*/ 12 h 174"/>
                <a:gd name="T30" fmla="*/ 29 w 134"/>
                <a:gd name="T31" fmla="*/ 6 h 174"/>
                <a:gd name="T32" fmla="*/ 34 w 134"/>
                <a:gd name="T33" fmla="*/ 12 h 174"/>
                <a:gd name="T34" fmla="*/ 51 w 134"/>
                <a:gd name="T35" fmla="*/ 20 h 174"/>
                <a:gd name="T36" fmla="*/ 74 w 134"/>
                <a:gd name="T37" fmla="*/ 15 h 174"/>
                <a:gd name="T38" fmla="*/ 86 w 134"/>
                <a:gd name="T39" fmla="*/ 12 h 174"/>
                <a:gd name="T40" fmla="*/ 100 w 134"/>
                <a:gd name="T41" fmla="*/ 9 h 174"/>
                <a:gd name="T42" fmla="*/ 108 w 134"/>
                <a:gd name="T43" fmla="*/ 6 h 174"/>
                <a:gd name="T44" fmla="*/ 125 w 134"/>
                <a:gd name="T45" fmla="*/ 0 h 174"/>
                <a:gd name="T46" fmla="*/ 131 w 134"/>
                <a:gd name="T47" fmla="*/ 0 h 174"/>
                <a:gd name="T48" fmla="*/ 128 w 134"/>
                <a:gd name="T49" fmla="*/ 6 h 174"/>
                <a:gd name="T50" fmla="*/ 131 w 134"/>
                <a:gd name="T51" fmla="*/ 12 h 174"/>
                <a:gd name="T52" fmla="*/ 131 w 134"/>
                <a:gd name="T53" fmla="*/ 17 h 174"/>
                <a:gd name="T54" fmla="*/ 134 w 134"/>
                <a:gd name="T55" fmla="*/ 20 h 174"/>
                <a:gd name="T56" fmla="*/ 128 w 134"/>
                <a:gd name="T57" fmla="*/ 26 h 174"/>
                <a:gd name="T58" fmla="*/ 125 w 134"/>
                <a:gd name="T59" fmla="*/ 34 h 174"/>
                <a:gd name="T60" fmla="*/ 120 w 134"/>
                <a:gd name="T61" fmla="*/ 46 h 174"/>
                <a:gd name="T62" fmla="*/ 114 w 134"/>
                <a:gd name="T63" fmla="*/ 54 h 174"/>
                <a:gd name="T64" fmla="*/ 103 w 134"/>
                <a:gd name="T65" fmla="*/ 77 h 174"/>
                <a:gd name="T66" fmla="*/ 91 w 134"/>
                <a:gd name="T67" fmla="*/ 88 h 174"/>
                <a:gd name="T68" fmla="*/ 86 w 134"/>
                <a:gd name="T69" fmla="*/ 100 h 174"/>
                <a:gd name="T70" fmla="*/ 63 w 134"/>
                <a:gd name="T71" fmla="*/ 125 h 174"/>
                <a:gd name="T72" fmla="*/ 49 w 134"/>
                <a:gd name="T73" fmla="*/ 131 h 174"/>
                <a:gd name="T74" fmla="*/ 43 w 134"/>
                <a:gd name="T75" fmla="*/ 137 h 174"/>
                <a:gd name="T76" fmla="*/ 29 w 134"/>
                <a:gd name="T77" fmla="*/ 148 h 174"/>
                <a:gd name="T78" fmla="*/ 20 w 134"/>
                <a:gd name="T79" fmla="*/ 154 h 174"/>
                <a:gd name="T80" fmla="*/ 20 w 134"/>
                <a:gd name="T81" fmla="*/ 160 h 174"/>
                <a:gd name="T82" fmla="*/ 9 w 134"/>
                <a:gd name="T8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4" h="174">
                  <a:moveTo>
                    <a:pt x="3" y="168"/>
                  </a:moveTo>
                  <a:lnTo>
                    <a:pt x="0" y="165"/>
                  </a:lnTo>
                  <a:lnTo>
                    <a:pt x="0" y="162"/>
                  </a:lnTo>
                  <a:lnTo>
                    <a:pt x="0" y="117"/>
                  </a:lnTo>
                  <a:lnTo>
                    <a:pt x="9" y="108"/>
                  </a:lnTo>
                  <a:lnTo>
                    <a:pt x="9" y="106"/>
                  </a:lnTo>
                  <a:lnTo>
                    <a:pt x="15" y="100"/>
                  </a:lnTo>
                  <a:lnTo>
                    <a:pt x="23" y="100"/>
                  </a:lnTo>
                  <a:lnTo>
                    <a:pt x="32" y="91"/>
                  </a:lnTo>
                  <a:lnTo>
                    <a:pt x="34" y="91"/>
                  </a:lnTo>
                  <a:lnTo>
                    <a:pt x="51" y="91"/>
                  </a:lnTo>
                  <a:lnTo>
                    <a:pt x="57" y="86"/>
                  </a:lnTo>
                  <a:lnTo>
                    <a:pt x="60" y="83"/>
                  </a:lnTo>
                  <a:lnTo>
                    <a:pt x="69" y="74"/>
                  </a:lnTo>
                  <a:lnTo>
                    <a:pt x="74" y="66"/>
                  </a:lnTo>
                  <a:lnTo>
                    <a:pt x="80" y="60"/>
                  </a:lnTo>
                  <a:lnTo>
                    <a:pt x="83" y="54"/>
                  </a:lnTo>
                  <a:lnTo>
                    <a:pt x="88" y="49"/>
                  </a:lnTo>
                  <a:lnTo>
                    <a:pt x="77" y="52"/>
                  </a:lnTo>
                  <a:lnTo>
                    <a:pt x="71" y="49"/>
                  </a:lnTo>
                  <a:lnTo>
                    <a:pt x="66" y="49"/>
                  </a:lnTo>
                  <a:lnTo>
                    <a:pt x="63" y="46"/>
                  </a:lnTo>
                  <a:lnTo>
                    <a:pt x="57" y="43"/>
                  </a:lnTo>
                  <a:lnTo>
                    <a:pt x="43" y="37"/>
                  </a:lnTo>
                  <a:lnTo>
                    <a:pt x="37" y="37"/>
                  </a:lnTo>
                  <a:lnTo>
                    <a:pt x="32" y="32"/>
                  </a:lnTo>
                  <a:lnTo>
                    <a:pt x="29" y="26"/>
                  </a:lnTo>
                  <a:lnTo>
                    <a:pt x="23" y="23"/>
                  </a:lnTo>
                  <a:lnTo>
                    <a:pt x="23" y="15"/>
                  </a:lnTo>
                  <a:lnTo>
                    <a:pt x="26" y="12"/>
                  </a:lnTo>
                  <a:lnTo>
                    <a:pt x="29" y="9"/>
                  </a:lnTo>
                  <a:lnTo>
                    <a:pt x="29" y="6"/>
                  </a:lnTo>
                  <a:lnTo>
                    <a:pt x="34" y="6"/>
                  </a:lnTo>
                  <a:lnTo>
                    <a:pt x="34" y="12"/>
                  </a:lnTo>
                  <a:lnTo>
                    <a:pt x="43" y="20"/>
                  </a:lnTo>
                  <a:lnTo>
                    <a:pt x="51" y="20"/>
                  </a:lnTo>
                  <a:lnTo>
                    <a:pt x="63" y="15"/>
                  </a:lnTo>
                  <a:lnTo>
                    <a:pt x="74" y="15"/>
                  </a:lnTo>
                  <a:lnTo>
                    <a:pt x="83" y="9"/>
                  </a:lnTo>
                  <a:lnTo>
                    <a:pt x="86" y="12"/>
                  </a:lnTo>
                  <a:lnTo>
                    <a:pt x="91" y="12"/>
                  </a:lnTo>
                  <a:lnTo>
                    <a:pt x="100" y="9"/>
                  </a:lnTo>
                  <a:lnTo>
                    <a:pt x="103" y="9"/>
                  </a:lnTo>
                  <a:lnTo>
                    <a:pt x="108" y="6"/>
                  </a:lnTo>
                  <a:lnTo>
                    <a:pt x="120" y="3"/>
                  </a:lnTo>
                  <a:lnTo>
                    <a:pt x="125" y="0"/>
                  </a:lnTo>
                  <a:lnTo>
                    <a:pt x="128" y="0"/>
                  </a:lnTo>
                  <a:lnTo>
                    <a:pt x="131" y="0"/>
                  </a:lnTo>
                  <a:lnTo>
                    <a:pt x="131" y="3"/>
                  </a:lnTo>
                  <a:lnTo>
                    <a:pt x="128" y="6"/>
                  </a:lnTo>
                  <a:lnTo>
                    <a:pt x="131" y="9"/>
                  </a:lnTo>
                  <a:lnTo>
                    <a:pt x="131" y="12"/>
                  </a:lnTo>
                  <a:lnTo>
                    <a:pt x="131" y="15"/>
                  </a:lnTo>
                  <a:lnTo>
                    <a:pt x="131" y="17"/>
                  </a:lnTo>
                  <a:lnTo>
                    <a:pt x="134" y="17"/>
                  </a:lnTo>
                  <a:lnTo>
                    <a:pt x="134" y="20"/>
                  </a:lnTo>
                  <a:lnTo>
                    <a:pt x="128" y="20"/>
                  </a:lnTo>
                  <a:lnTo>
                    <a:pt x="128" y="26"/>
                  </a:lnTo>
                  <a:lnTo>
                    <a:pt x="125" y="29"/>
                  </a:lnTo>
                  <a:lnTo>
                    <a:pt x="125" y="34"/>
                  </a:lnTo>
                  <a:lnTo>
                    <a:pt x="123" y="40"/>
                  </a:lnTo>
                  <a:lnTo>
                    <a:pt x="120" y="46"/>
                  </a:lnTo>
                  <a:lnTo>
                    <a:pt x="114" y="49"/>
                  </a:lnTo>
                  <a:lnTo>
                    <a:pt x="114" y="54"/>
                  </a:lnTo>
                  <a:lnTo>
                    <a:pt x="105" y="69"/>
                  </a:lnTo>
                  <a:lnTo>
                    <a:pt x="103" y="77"/>
                  </a:lnTo>
                  <a:lnTo>
                    <a:pt x="94" y="86"/>
                  </a:lnTo>
                  <a:lnTo>
                    <a:pt x="91" y="88"/>
                  </a:lnTo>
                  <a:lnTo>
                    <a:pt x="91" y="91"/>
                  </a:lnTo>
                  <a:lnTo>
                    <a:pt x="86" y="100"/>
                  </a:lnTo>
                  <a:lnTo>
                    <a:pt x="74" y="114"/>
                  </a:lnTo>
                  <a:lnTo>
                    <a:pt x="63" y="125"/>
                  </a:lnTo>
                  <a:lnTo>
                    <a:pt x="57" y="128"/>
                  </a:lnTo>
                  <a:lnTo>
                    <a:pt x="49" y="131"/>
                  </a:lnTo>
                  <a:lnTo>
                    <a:pt x="46" y="134"/>
                  </a:lnTo>
                  <a:lnTo>
                    <a:pt x="43" y="137"/>
                  </a:lnTo>
                  <a:lnTo>
                    <a:pt x="34" y="145"/>
                  </a:lnTo>
                  <a:lnTo>
                    <a:pt x="29" y="148"/>
                  </a:lnTo>
                  <a:lnTo>
                    <a:pt x="23" y="154"/>
                  </a:lnTo>
                  <a:lnTo>
                    <a:pt x="20" y="154"/>
                  </a:lnTo>
                  <a:lnTo>
                    <a:pt x="20" y="157"/>
                  </a:lnTo>
                  <a:lnTo>
                    <a:pt x="20" y="160"/>
                  </a:lnTo>
                  <a:lnTo>
                    <a:pt x="15" y="165"/>
                  </a:lnTo>
                  <a:lnTo>
                    <a:pt x="9" y="174"/>
                  </a:lnTo>
                  <a:lnTo>
                    <a:pt x="3" y="16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65" name="Freeform 2882">
              <a:extLst>
                <a:ext uri="{FF2B5EF4-FFF2-40B4-BE49-F238E27FC236}">
                  <a16:creationId xmlns:a16="http://schemas.microsoft.com/office/drawing/2014/main" id="{33D19586-8AFC-D2AB-F33A-FFD1407A0204}"/>
                </a:ext>
              </a:extLst>
            </p:cNvPr>
            <p:cNvSpPr>
              <a:spLocks/>
            </p:cNvSpPr>
            <p:nvPr/>
          </p:nvSpPr>
          <p:spPr bwMode="gray">
            <a:xfrm>
              <a:off x="4580549" y="2680708"/>
              <a:ext cx="394238" cy="294622"/>
            </a:xfrm>
            <a:custGeom>
              <a:avLst/>
              <a:gdLst>
                <a:gd name="T0" fmla="*/ 37 w 190"/>
                <a:gd name="T1" fmla="*/ 119 h 142"/>
                <a:gd name="T2" fmla="*/ 26 w 190"/>
                <a:gd name="T3" fmla="*/ 114 h 142"/>
                <a:gd name="T4" fmla="*/ 23 w 190"/>
                <a:gd name="T5" fmla="*/ 102 h 142"/>
                <a:gd name="T6" fmla="*/ 17 w 190"/>
                <a:gd name="T7" fmla="*/ 97 h 142"/>
                <a:gd name="T8" fmla="*/ 11 w 190"/>
                <a:gd name="T9" fmla="*/ 91 h 142"/>
                <a:gd name="T10" fmla="*/ 3 w 190"/>
                <a:gd name="T11" fmla="*/ 85 h 142"/>
                <a:gd name="T12" fmla="*/ 0 w 190"/>
                <a:gd name="T13" fmla="*/ 85 h 142"/>
                <a:gd name="T14" fmla="*/ 0 w 190"/>
                <a:gd name="T15" fmla="*/ 80 h 142"/>
                <a:gd name="T16" fmla="*/ 6 w 190"/>
                <a:gd name="T17" fmla="*/ 77 h 142"/>
                <a:gd name="T18" fmla="*/ 14 w 190"/>
                <a:gd name="T19" fmla="*/ 74 h 142"/>
                <a:gd name="T20" fmla="*/ 17 w 190"/>
                <a:gd name="T21" fmla="*/ 54 h 142"/>
                <a:gd name="T22" fmla="*/ 17 w 190"/>
                <a:gd name="T23" fmla="*/ 46 h 142"/>
                <a:gd name="T24" fmla="*/ 26 w 190"/>
                <a:gd name="T25" fmla="*/ 37 h 142"/>
                <a:gd name="T26" fmla="*/ 31 w 190"/>
                <a:gd name="T27" fmla="*/ 29 h 142"/>
                <a:gd name="T28" fmla="*/ 37 w 190"/>
                <a:gd name="T29" fmla="*/ 20 h 142"/>
                <a:gd name="T30" fmla="*/ 40 w 190"/>
                <a:gd name="T31" fmla="*/ 11 h 142"/>
                <a:gd name="T32" fmla="*/ 45 w 190"/>
                <a:gd name="T33" fmla="*/ 3 h 142"/>
                <a:gd name="T34" fmla="*/ 54 w 190"/>
                <a:gd name="T35" fmla="*/ 0 h 142"/>
                <a:gd name="T36" fmla="*/ 63 w 190"/>
                <a:gd name="T37" fmla="*/ 0 h 142"/>
                <a:gd name="T38" fmla="*/ 71 w 190"/>
                <a:gd name="T39" fmla="*/ 3 h 142"/>
                <a:gd name="T40" fmla="*/ 80 w 190"/>
                <a:gd name="T41" fmla="*/ 3 h 142"/>
                <a:gd name="T42" fmla="*/ 99 w 190"/>
                <a:gd name="T43" fmla="*/ 11 h 142"/>
                <a:gd name="T44" fmla="*/ 105 w 190"/>
                <a:gd name="T45" fmla="*/ 14 h 142"/>
                <a:gd name="T46" fmla="*/ 117 w 190"/>
                <a:gd name="T47" fmla="*/ 29 h 142"/>
                <a:gd name="T48" fmla="*/ 114 w 190"/>
                <a:gd name="T49" fmla="*/ 40 h 142"/>
                <a:gd name="T50" fmla="*/ 117 w 190"/>
                <a:gd name="T51" fmla="*/ 43 h 142"/>
                <a:gd name="T52" fmla="*/ 125 w 190"/>
                <a:gd name="T53" fmla="*/ 43 h 142"/>
                <a:gd name="T54" fmla="*/ 125 w 190"/>
                <a:gd name="T55" fmla="*/ 46 h 142"/>
                <a:gd name="T56" fmla="*/ 131 w 190"/>
                <a:gd name="T57" fmla="*/ 57 h 142"/>
                <a:gd name="T58" fmla="*/ 139 w 190"/>
                <a:gd name="T59" fmla="*/ 68 h 142"/>
                <a:gd name="T60" fmla="*/ 159 w 190"/>
                <a:gd name="T61" fmla="*/ 74 h 142"/>
                <a:gd name="T62" fmla="*/ 168 w 190"/>
                <a:gd name="T63" fmla="*/ 80 h 142"/>
                <a:gd name="T64" fmla="*/ 179 w 190"/>
                <a:gd name="T65" fmla="*/ 83 h 142"/>
                <a:gd name="T66" fmla="*/ 188 w 190"/>
                <a:gd name="T67" fmla="*/ 85 h 142"/>
                <a:gd name="T68" fmla="*/ 176 w 190"/>
                <a:gd name="T69" fmla="*/ 97 h 142"/>
                <a:gd name="T70" fmla="*/ 162 w 190"/>
                <a:gd name="T71" fmla="*/ 111 h 142"/>
                <a:gd name="T72" fmla="*/ 153 w 190"/>
                <a:gd name="T73" fmla="*/ 122 h 142"/>
                <a:gd name="T74" fmla="*/ 134 w 190"/>
                <a:gd name="T75" fmla="*/ 122 h 142"/>
                <a:gd name="T76" fmla="*/ 117 w 190"/>
                <a:gd name="T77" fmla="*/ 131 h 142"/>
                <a:gd name="T78" fmla="*/ 102 w 190"/>
                <a:gd name="T79" fmla="*/ 134 h 142"/>
                <a:gd name="T80" fmla="*/ 88 w 190"/>
                <a:gd name="T81" fmla="*/ 134 h 142"/>
                <a:gd name="T82" fmla="*/ 85 w 190"/>
                <a:gd name="T83" fmla="*/ 142 h 142"/>
                <a:gd name="T84" fmla="*/ 48 w 190"/>
                <a:gd name="T85" fmla="*/ 128 h 142"/>
                <a:gd name="T86" fmla="*/ 37 w 190"/>
                <a:gd name="T87" fmla="*/ 12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0" h="142">
                  <a:moveTo>
                    <a:pt x="37" y="128"/>
                  </a:moveTo>
                  <a:lnTo>
                    <a:pt x="37" y="119"/>
                  </a:lnTo>
                  <a:lnTo>
                    <a:pt x="31" y="117"/>
                  </a:lnTo>
                  <a:lnTo>
                    <a:pt x="26" y="114"/>
                  </a:lnTo>
                  <a:lnTo>
                    <a:pt x="26" y="108"/>
                  </a:lnTo>
                  <a:lnTo>
                    <a:pt x="23" y="102"/>
                  </a:lnTo>
                  <a:lnTo>
                    <a:pt x="20" y="100"/>
                  </a:lnTo>
                  <a:lnTo>
                    <a:pt x="17" y="97"/>
                  </a:lnTo>
                  <a:lnTo>
                    <a:pt x="14" y="97"/>
                  </a:lnTo>
                  <a:lnTo>
                    <a:pt x="11" y="91"/>
                  </a:lnTo>
                  <a:lnTo>
                    <a:pt x="9" y="88"/>
                  </a:lnTo>
                  <a:lnTo>
                    <a:pt x="3" y="85"/>
                  </a:lnTo>
                  <a:lnTo>
                    <a:pt x="3" y="88"/>
                  </a:lnTo>
                  <a:lnTo>
                    <a:pt x="0" y="85"/>
                  </a:lnTo>
                  <a:lnTo>
                    <a:pt x="0" y="83"/>
                  </a:lnTo>
                  <a:lnTo>
                    <a:pt x="0" y="80"/>
                  </a:lnTo>
                  <a:lnTo>
                    <a:pt x="3" y="77"/>
                  </a:lnTo>
                  <a:lnTo>
                    <a:pt x="6" y="77"/>
                  </a:lnTo>
                  <a:lnTo>
                    <a:pt x="9" y="77"/>
                  </a:lnTo>
                  <a:lnTo>
                    <a:pt x="14" y="74"/>
                  </a:lnTo>
                  <a:lnTo>
                    <a:pt x="14" y="57"/>
                  </a:lnTo>
                  <a:lnTo>
                    <a:pt x="17" y="54"/>
                  </a:lnTo>
                  <a:lnTo>
                    <a:pt x="17" y="48"/>
                  </a:lnTo>
                  <a:lnTo>
                    <a:pt x="17" y="46"/>
                  </a:lnTo>
                  <a:lnTo>
                    <a:pt x="23" y="46"/>
                  </a:lnTo>
                  <a:lnTo>
                    <a:pt x="26" y="37"/>
                  </a:lnTo>
                  <a:lnTo>
                    <a:pt x="26" y="34"/>
                  </a:lnTo>
                  <a:lnTo>
                    <a:pt x="31" y="29"/>
                  </a:lnTo>
                  <a:lnTo>
                    <a:pt x="34" y="23"/>
                  </a:lnTo>
                  <a:lnTo>
                    <a:pt x="37" y="20"/>
                  </a:lnTo>
                  <a:lnTo>
                    <a:pt x="40" y="17"/>
                  </a:lnTo>
                  <a:lnTo>
                    <a:pt x="40" y="11"/>
                  </a:lnTo>
                  <a:lnTo>
                    <a:pt x="43" y="9"/>
                  </a:lnTo>
                  <a:lnTo>
                    <a:pt x="45" y="3"/>
                  </a:lnTo>
                  <a:lnTo>
                    <a:pt x="51" y="3"/>
                  </a:lnTo>
                  <a:lnTo>
                    <a:pt x="54" y="0"/>
                  </a:lnTo>
                  <a:lnTo>
                    <a:pt x="60" y="6"/>
                  </a:lnTo>
                  <a:lnTo>
                    <a:pt x="63" y="0"/>
                  </a:lnTo>
                  <a:lnTo>
                    <a:pt x="68" y="3"/>
                  </a:lnTo>
                  <a:lnTo>
                    <a:pt x="71" y="3"/>
                  </a:lnTo>
                  <a:lnTo>
                    <a:pt x="77" y="0"/>
                  </a:lnTo>
                  <a:lnTo>
                    <a:pt x="80" y="3"/>
                  </a:lnTo>
                  <a:lnTo>
                    <a:pt x="85" y="3"/>
                  </a:lnTo>
                  <a:lnTo>
                    <a:pt x="99" y="11"/>
                  </a:lnTo>
                  <a:lnTo>
                    <a:pt x="102" y="14"/>
                  </a:lnTo>
                  <a:lnTo>
                    <a:pt x="105" y="14"/>
                  </a:lnTo>
                  <a:lnTo>
                    <a:pt x="119" y="26"/>
                  </a:lnTo>
                  <a:lnTo>
                    <a:pt x="117" y="29"/>
                  </a:lnTo>
                  <a:lnTo>
                    <a:pt x="114" y="34"/>
                  </a:lnTo>
                  <a:lnTo>
                    <a:pt x="114" y="40"/>
                  </a:lnTo>
                  <a:lnTo>
                    <a:pt x="114" y="43"/>
                  </a:lnTo>
                  <a:lnTo>
                    <a:pt x="117" y="43"/>
                  </a:lnTo>
                  <a:lnTo>
                    <a:pt x="119" y="40"/>
                  </a:lnTo>
                  <a:lnTo>
                    <a:pt x="125" y="43"/>
                  </a:lnTo>
                  <a:lnTo>
                    <a:pt x="128" y="43"/>
                  </a:lnTo>
                  <a:lnTo>
                    <a:pt x="125" y="46"/>
                  </a:lnTo>
                  <a:lnTo>
                    <a:pt x="125" y="54"/>
                  </a:lnTo>
                  <a:lnTo>
                    <a:pt x="131" y="57"/>
                  </a:lnTo>
                  <a:lnTo>
                    <a:pt x="134" y="63"/>
                  </a:lnTo>
                  <a:lnTo>
                    <a:pt x="139" y="68"/>
                  </a:lnTo>
                  <a:lnTo>
                    <a:pt x="145" y="68"/>
                  </a:lnTo>
                  <a:lnTo>
                    <a:pt x="159" y="74"/>
                  </a:lnTo>
                  <a:lnTo>
                    <a:pt x="165" y="77"/>
                  </a:lnTo>
                  <a:lnTo>
                    <a:pt x="168" y="80"/>
                  </a:lnTo>
                  <a:lnTo>
                    <a:pt x="173" y="80"/>
                  </a:lnTo>
                  <a:lnTo>
                    <a:pt x="179" y="83"/>
                  </a:lnTo>
                  <a:lnTo>
                    <a:pt x="190" y="80"/>
                  </a:lnTo>
                  <a:lnTo>
                    <a:pt x="188" y="85"/>
                  </a:lnTo>
                  <a:lnTo>
                    <a:pt x="182" y="91"/>
                  </a:lnTo>
                  <a:lnTo>
                    <a:pt x="176" y="97"/>
                  </a:lnTo>
                  <a:lnTo>
                    <a:pt x="171" y="105"/>
                  </a:lnTo>
                  <a:lnTo>
                    <a:pt x="162" y="111"/>
                  </a:lnTo>
                  <a:lnTo>
                    <a:pt x="159" y="117"/>
                  </a:lnTo>
                  <a:lnTo>
                    <a:pt x="153" y="122"/>
                  </a:lnTo>
                  <a:lnTo>
                    <a:pt x="136" y="122"/>
                  </a:lnTo>
                  <a:lnTo>
                    <a:pt x="134" y="122"/>
                  </a:lnTo>
                  <a:lnTo>
                    <a:pt x="125" y="131"/>
                  </a:lnTo>
                  <a:lnTo>
                    <a:pt x="117" y="131"/>
                  </a:lnTo>
                  <a:lnTo>
                    <a:pt x="111" y="137"/>
                  </a:lnTo>
                  <a:lnTo>
                    <a:pt x="102" y="134"/>
                  </a:lnTo>
                  <a:lnTo>
                    <a:pt x="99" y="131"/>
                  </a:lnTo>
                  <a:lnTo>
                    <a:pt x="88" y="134"/>
                  </a:lnTo>
                  <a:lnTo>
                    <a:pt x="88" y="137"/>
                  </a:lnTo>
                  <a:lnTo>
                    <a:pt x="85" y="142"/>
                  </a:lnTo>
                  <a:lnTo>
                    <a:pt x="68" y="139"/>
                  </a:lnTo>
                  <a:lnTo>
                    <a:pt x="48" y="128"/>
                  </a:lnTo>
                  <a:lnTo>
                    <a:pt x="40" y="128"/>
                  </a:lnTo>
                  <a:lnTo>
                    <a:pt x="37" y="12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66" name="Freeform 2883">
              <a:extLst>
                <a:ext uri="{FF2B5EF4-FFF2-40B4-BE49-F238E27FC236}">
                  <a16:creationId xmlns:a16="http://schemas.microsoft.com/office/drawing/2014/main" id="{0054E212-F0BF-CAE7-B1A5-7998777EF76A}"/>
                </a:ext>
              </a:extLst>
            </p:cNvPr>
            <p:cNvSpPr>
              <a:spLocks/>
            </p:cNvSpPr>
            <p:nvPr/>
          </p:nvSpPr>
          <p:spPr bwMode="gray">
            <a:xfrm>
              <a:off x="4603372" y="2946283"/>
              <a:ext cx="207494" cy="242752"/>
            </a:xfrm>
            <a:custGeom>
              <a:avLst/>
              <a:gdLst>
                <a:gd name="T0" fmla="*/ 26 w 100"/>
                <a:gd name="T1" fmla="*/ 0 h 117"/>
                <a:gd name="T2" fmla="*/ 37 w 100"/>
                <a:gd name="T3" fmla="*/ 0 h 117"/>
                <a:gd name="T4" fmla="*/ 43 w 100"/>
                <a:gd name="T5" fmla="*/ 6 h 117"/>
                <a:gd name="T6" fmla="*/ 49 w 100"/>
                <a:gd name="T7" fmla="*/ 9 h 117"/>
                <a:gd name="T8" fmla="*/ 57 w 100"/>
                <a:gd name="T9" fmla="*/ 11 h 117"/>
                <a:gd name="T10" fmla="*/ 66 w 100"/>
                <a:gd name="T11" fmla="*/ 14 h 117"/>
                <a:gd name="T12" fmla="*/ 74 w 100"/>
                <a:gd name="T13" fmla="*/ 14 h 117"/>
                <a:gd name="T14" fmla="*/ 77 w 100"/>
                <a:gd name="T15" fmla="*/ 9 h 117"/>
                <a:gd name="T16" fmla="*/ 77 w 100"/>
                <a:gd name="T17" fmla="*/ 6 h 117"/>
                <a:gd name="T18" fmla="*/ 83 w 100"/>
                <a:gd name="T19" fmla="*/ 3 h 117"/>
                <a:gd name="T20" fmla="*/ 88 w 100"/>
                <a:gd name="T21" fmla="*/ 3 h 117"/>
                <a:gd name="T22" fmla="*/ 91 w 100"/>
                <a:gd name="T23" fmla="*/ 6 h 117"/>
                <a:gd name="T24" fmla="*/ 100 w 100"/>
                <a:gd name="T25" fmla="*/ 9 h 117"/>
                <a:gd name="T26" fmla="*/ 100 w 100"/>
                <a:gd name="T27" fmla="*/ 11 h 117"/>
                <a:gd name="T28" fmla="*/ 91 w 100"/>
                <a:gd name="T29" fmla="*/ 20 h 117"/>
                <a:gd name="T30" fmla="*/ 91 w 100"/>
                <a:gd name="T31" fmla="*/ 31 h 117"/>
                <a:gd name="T32" fmla="*/ 91 w 100"/>
                <a:gd name="T33" fmla="*/ 40 h 117"/>
                <a:gd name="T34" fmla="*/ 91 w 100"/>
                <a:gd name="T35" fmla="*/ 45 h 117"/>
                <a:gd name="T36" fmla="*/ 91 w 100"/>
                <a:gd name="T37" fmla="*/ 54 h 117"/>
                <a:gd name="T38" fmla="*/ 91 w 100"/>
                <a:gd name="T39" fmla="*/ 65 h 117"/>
                <a:gd name="T40" fmla="*/ 91 w 100"/>
                <a:gd name="T41" fmla="*/ 68 h 117"/>
                <a:gd name="T42" fmla="*/ 94 w 100"/>
                <a:gd name="T43" fmla="*/ 71 h 117"/>
                <a:gd name="T44" fmla="*/ 100 w 100"/>
                <a:gd name="T45" fmla="*/ 77 h 117"/>
                <a:gd name="T46" fmla="*/ 94 w 100"/>
                <a:gd name="T47" fmla="*/ 82 h 117"/>
                <a:gd name="T48" fmla="*/ 91 w 100"/>
                <a:gd name="T49" fmla="*/ 82 h 117"/>
                <a:gd name="T50" fmla="*/ 91 w 100"/>
                <a:gd name="T51" fmla="*/ 85 h 117"/>
                <a:gd name="T52" fmla="*/ 88 w 100"/>
                <a:gd name="T53" fmla="*/ 88 h 117"/>
                <a:gd name="T54" fmla="*/ 83 w 100"/>
                <a:gd name="T55" fmla="*/ 91 h 117"/>
                <a:gd name="T56" fmla="*/ 80 w 100"/>
                <a:gd name="T57" fmla="*/ 91 h 117"/>
                <a:gd name="T58" fmla="*/ 83 w 100"/>
                <a:gd name="T59" fmla="*/ 97 h 117"/>
                <a:gd name="T60" fmla="*/ 80 w 100"/>
                <a:gd name="T61" fmla="*/ 99 h 117"/>
                <a:gd name="T62" fmla="*/ 74 w 100"/>
                <a:gd name="T63" fmla="*/ 117 h 117"/>
                <a:gd name="T64" fmla="*/ 69 w 100"/>
                <a:gd name="T65" fmla="*/ 117 h 117"/>
                <a:gd name="T66" fmla="*/ 60 w 100"/>
                <a:gd name="T67" fmla="*/ 111 h 117"/>
                <a:gd name="T68" fmla="*/ 54 w 100"/>
                <a:gd name="T69" fmla="*/ 108 h 117"/>
                <a:gd name="T70" fmla="*/ 52 w 100"/>
                <a:gd name="T71" fmla="*/ 105 h 117"/>
                <a:gd name="T72" fmla="*/ 52 w 100"/>
                <a:gd name="T73" fmla="*/ 99 h 117"/>
                <a:gd name="T74" fmla="*/ 49 w 100"/>
                <a:gd name="T75" fmla="*/ 97 h 117"/>
                <a:gd name="T76" fmla="*/ 43 w 100"/>
                <a:gd name="T77" fmla="*/ 91 h 117"/>
                <a:gd name="T78" fmla="*/ 37 w 100"/>
                <a:gd name="T79" fmla="*/ 88 h 117"/>
                <a:gd name="T80" fmla="*/ 29 w 100"/>
                <a:gd name="T81" fmla="*/ 85 h 117"/>
                <a:gd name="T82" fmla="*/ 23 w 100"/>
                <a:gd name="T83" fmla="*/ 82 h 117"/>
                <a:gd name="T84" fmla="*/ 12 w 100"/>
                <a:gd name="T85" fmla="*/ 77 h 117"/>
                <a:gd name="T86" fmla="*/ 6 w 100"/>
                <a:gd name="T87" fmla="*/ 71 h 117"/>
                <a:gd name="T88" fmla="*/ 0 w 100"/>
                <a:gd name="T89" fmla="*/ 71 h 117"/>
                <a:gd name="T90" fmla="*/ 0 w 100"/>
                <a:gd name="T91" fmla="*/ 57 h 117"/>
                <a:gd name="T92" fmla="*/ 0 w 100"/>
                <a:gd name="T93" fmla="*/ 54 h 117"/>
                <a:gd name="T94" fmla="*/ 6 w 100"/>
                <a:gd name="T95" fmla="*/ 48 h 117"/>
                <a:gd name="T96" fmla="*/ 15 w 100"/>
                <a:gd name="T97" fmla="*/ 37 h 117"/>
                <a:gd name="T98" fmla="*/ 15 w 100"/>
                <a:gd name="T99" fmla="*/ 28 h 117"/>
                <a:gd name="T100" fmla="*/ 15 w 100"/>
                <a:gd name="T101" fmla="*/ 26 h 117"/>
                <a:gd name="T102" fmla="*/ 12 w 100"/>
                <a:gd name="T103" fmla="*/ 23 h 117"/>
                <a:gd name="T104" fmla="*/ 6 w 100"/>
                <a:gd name="T105" fmla="*/ 20 h 117"/>
                <a:gd name="T106" fmla="*/ 6 w 100"/>
                <a:gd name="T107" fmla="*/ 11 h 117"/>
                <a:gd name="T108" fmla="*/ 3 w 100"/>
                <a:gd name="T109" fmla="*/ 11 h 117"/>
                <a:gd name="T110" fmla="*/ 3 w 100"/>
                <a:gd name="T111" fmla="*/ 6 h 117"/>
                <a:gd name="T112" fmla="*/ 9 w 100"/>
                <a:gd name="T113" fmla="*/ 0 h 117"/>
                <a:gd name="T114" fmla="*/ 20 w 100"/>
                <a:gd name="T115" fmla="*/ 0 h 117"/>
                <a:gd name="T116" fmla="*/ 26 w 100"/>
                <a:gd name="T11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0" h="117">
                  <a:moveTo>
                    <a:pt x="26" y="0"/>
                  </a:moveTo>
                  <a:lnTo>
                    <a:pt x="37" y="0"/>
                  </a:lnTo>
                  <a:lnTo>
                    <a:pt x="43" y="6"/>
                  </a:lnTo>
                  <a:lnTo>
                    <a:pt x="49" y="9"/>
                  </a:lnTo>
                  <a:lnTo>
                    <a:pt x="57" y="11"/>
                  </a:lnTo>
                  <a:lnTo>
                    <a:pt x="66" y="14"/>
                  </a:lnTo>
                  <a:lnTo>
                    <a:pt x="74" y="14"/>
                  </a:lnTo>
                  <a:lnTo>
                    <a:pt x="77" y="9"/>
                  </a:lnTo>
                  <a:lnTo>
                    <a:pt x="77" y="6"/>
                  </a:lnTo>
                  <a:lnTo>
                    <a:pt x="83" y="3"/>
                  </a:lnTo>
                  <a:lnTo>
                    <a:pt x="88" y="3"/>
                  </a:lnTo>
                  <a:lnTo>
                    <a:pt x="91" y="6"/>
                  </a:lnTo>
                  <a:lnTo>
                    <a:pt x="100" y="9"/>
                  </a:lnTo>
                  <a:lnTo>
                    <a:pt x="100" y="11"/>
                  </a:lnTo>
                  <a:lnTo>
                    <a:pt x="91" y="20"/>
                  </a:lnTo>
                  <a:lnTo>
                    <a:pt x="91" y="31"/>
                  </a:lnTo>
                  <a:lnTo>
                    <a:pt x="91" y="40"/>
                  </a:lnTo>
                  <a:lnTo>
                    <a:pt x="91" y="45"/>
                  </a:lnTo>
                  <a:lnTo>
                    <a:pt x="91" y="54"/>
                  </a:lnTo>
                  <a:lnTo>
                    <a:pt x="91" y="65"/>
                  </a:lnTo>
                  <a:lnTo>
                    <a:pt x="91" y="68"/>
                  </a:lnTo>
                  <a:lnTo>
                    <a:pt x="94" y="71"/>
                  </a:lnTo>
                  <a:lnTo>
                    <a:pt x="100" y="77"/>
                  </a:lnTo>
                  <a:lnTo>
                    <a:pt x="94" y="82"/>
                  </a:lnTo>
                  <a:lnTo>
                    <a:pt x="91" y="82"/>
                  </a:lnTo>
                  <a:lnTo>
                    <a:pt x="91" y="85"/>
                  </a:lnTo>
                  <a:lnTo>
                    <a:pt x="88" y="88"/>
                  </a:lnTo>
                  <a:lnTo>
                    <a:pt x="83" y="91"/>
                  </a:lnTo>
                  <a:lnTo>
                    <a:pt x="80" y="91"/>
                  </a:lnTo>
                  <a:lnTo>
                    <a:pt x="83" y="97"/>
                  </a:lnTo>
                  <a:lnTo>
                    <a:pt x="80" y="99"/>
                  </a:lnTo>
                  <a:lnTo>
                    <a:pt x="74" y="117"/>
                  </a:lnTo>
                  <a:lnTo>
                    <a:pt x="69" y="117"/>
                  </a:lnTo>
                  <a:lnTo>
                    <a:pt x="60" y="111"/>
                  </a:lnTo>
                  <a:lnTo>
                    <a:pt x="54" y="108"/>
                  </a:lnTo>
                  <a:lnTo>
                    <a:pt x="52" y="105"/>
                  </a:lnTo>
                  <a:lnTo>
                    <a:pt x="52" y="99"/>
                  </a:lnTo>
                  <a:lnTo>
                    <a:pt x="49" y="97"/>
                  </a:lnTo>
                  <a:lnTo>
                    <a:pt x="43" y="91"/>
                  </a:lnTo>
                  <a:lnTo>
                    <a:pt x="37" y="88"/>
                  </a:lnTo>
                  <a:lnTo>
                    <a:pt x="29" y="85"/>
                  </a:lnTo>
                  <a:lnTo>
                    <a:pt x="23" y="82"/>
                  </a:lnTo>
                  <a:lnTo>
                    <a:pt x="12" y="77"/>
                  </a:lnTo>
                  <a:lnTo>
                    <a:pt x="6" y="71"/>
                  </a:lnTo>
                  <a:lnTo>
                    <a:pt x="0" y="71"/>
                  </a:lnTo>
                  <a:lnTo>
                    <a:pt x="0" y="57"/>
                  </a:lnTo>
                  <a:lnTo>
                    <a:pt x="0" y="54"/>
                  </a:lnTo>
                  <a:lnTo>
                    <a:pt x="6" y="48"/>
                  </a:lnTo>
                  <a:lnTo>
                    <a:pt x="15" y="37"/>
                  </a:lnTo>
                  <a:lnTo>
                    <a:pt x="15" y="28"/>
                  </a:lnTo>
                  <a:lnTo>
                    <a:pt x="15" y="26"/>
                  </a:lnTo>
                  <a:lnTo>
                    <a:pt x="12" y="23"/>
                  </a:lnTo>
                  <a:lnTo>
                    <a:pt x="6" y="20"/>
                  </a:lnTo>
                  <a:lnTo>
                    <a:pt x="6" y="11"/>
                  </a:lnTo>
                  <a:lnTo>
                    <a:pt x="3" y="11"/>
                  </a:lnTo>
                  <a:lnTo>
                    <a:pt x="3" y="6"/>
                  </a:lnTo>
                  <a:lnTo>
                    <a:pt x="9" y="0"/>
                  </a:lnTo>
                  <a:lnTo>
                    <a:pt x="20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CCFF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67" name="Freeform 2884">
              <a:extLst>
                <a:ext uri="{FF2B5EF4-FFF2-40B4-BE49-F238E27FC236}">
                  <a16:creationId xmlns:a16="http://schemas.microsoft.com/office/drawing/2014/main" id="{D07AC041-1909-2632-63F2-E200FBD652EC}"/>
                </a:ext>
              </a:extLst>
            </p:cNvPr>
            <p:cNvSpPr>
              <a:spLocks/>
            </p:cNvSpPr>
            <p:nvPr/>
          </p:nvSpPr>
          <p:spPr bwMode="gray">
            <a:xfrm>
              <a:off x="4491326" y="2958732"/>
              <a:ext cx="143171" cy="147311"/>
            </a:xfrm>
            <a:custGeom>
              <a:avLst/>
              <a:gdLst>
                <a:gd name="T0" fmla="*/ 57 w 69"/>
                <a:gd name="T1" fmla="*/ 0 h 71"/>
                <a:gd name="T2" fmla="*/ 57 w 69"/>
                <a:gd name="T3" fmla="*/ 5 h 71"/>
                <a:gd name="T4" fmla="*/ 60 w 69"/>
                <a:gd name="T5" fmla="*/ 5 h 71"/>
                <a:gd name="T6" fmla="*/ 60 w 69"/>
                <a:gd name="T7" fmla="*/ 14 h 71"/>
                <a:gd name="T8" fmla="*/ 66 w 69"/>
                <a:gd name="T9" fmla="*/ 17 h 71"/>
                <a:gd name="T10" fmla="*/ 69 w 69"/>
                <a:gd name="T11" fmla="*/ 20 h 71"/>
                <a:gd name="T12" fmla="*/ 69 w 69"/>
                <a:gd name="T13" fmla="*/ 22 h 71"/>
                <a:gd name="T14" fmla="*/ 69 w 69"/>
                <a:gd name="T15" fmla="*/ 31 h 71"/>
                <a:gd name="T16" fmla="*/ 63 w 69"/>
                <a:gd name="T17" fmla="*/ 37 h 71"/>
                <a:gd name="T18" fmla="*/ 60 w 69"/>
                <a:gd name="T19" fmla="*/ 42 h 71"/>
                <a:gd name="T20" fmla="*/ 54 w 69"/>
                <a:gd name="T21" fmla="*/ 48 h 71"/>
                <a:gd name="T22" fmla="*/ 54 w 69"/>
                <a:gd name="T23" fmla="*/ 51 h 71"/>
                <a:gd name="T24" fmla="*/ 54 w 69"/>
                <a:gd name="T25" fmla="*/ 65 h 71"/>
                <a:gd name="T26" fmla="*/ 52 w 69"/>
                <a:gd name="T27" fmla="*/ 65 h 71"/>
                <a:gd name="T28" fmla="*/ 46 w 69"/>
                <a:gd name="T29" fmla="*/ 65 h 71"/>
                <a:gd name="T30" fmla="*/ 40 w 69"/>
                <a:gd name="T31" fmla="*/ 65 h 71"/>
                <a:gd name="T32" fmla="*/ 29 w 69"/>
                <a:gd name="T33" fmla="*/ 65 h 71"/>
                <a:gd name="T34" fmla="*/ 20 w 69"/>
                <a:gd name="T35" fmla="*/ 65 h 71"/>
                <a:gd name="T36" fmla="*/ 12 w 69"/>
                <a:gd name="T37" fmla="*/ 65 h 71"/>
                <a:gd name="T38" fmla="*/ 12 w 69"/>
                <a:gd name="T39" fmla="*/ 68 h 71"/>
                <a:gd name="T40" fmla="*/ 9 w 69"/>
                <a:gd name="T41" fmla="*/ 68 h 71"/>
                <a:gd name="T42" fmla="*/ 3 w 69"/>
                <a:gd name="T43" fmla="*/ 71 h 71"/>
                <a:gd name="T44" fmla="*/ 0 w 69"/>
                <a:gd name="T45" fmla="*/ 71 h 71"/>
                <a:gd name="T46" fmla="*/ 0 w 69"/>
                <a:gd name="T47" fmla="*/ 62 h 71"/>
                <a:gd name="T48" fmla="*/ 3 w 69"/>
                <a:gd name="T49" fmla="*/ 57 h 71"/>
                <a:gd name="T50" fmla="*/ 0 w 69"/>
                <a:gd name="T51" fmla="*/ 54 h 71"/>
                <a:gd name="T52" fmla="*/ 0 w 69"/>
                <a:gd name="T53" fmla="*/ 51 h 71"/>
                <a:gd name="T54" fmla="*/ 6 w 69"/>
                <a:gd name="T55" fmla="*/ 42 h 71"/>
                <a:gd name="T56" fmla="*/ 9 w 69"/>
                <a:gd name="T57" fmla="*/ 37 h 71"/>
                <a:gd name="T58" fmla="*/ 17 w 69"/>
                <a:gd name="T59" fmla="*/ 31 h 71"/>
                <a:gd name="T60" fmla="*/ 20 w 69"/>
                <a:gd name="T61" fmla="*/ 25 h 71"/>
                <a:gd name="T62" fmla="*/ 20 w 69"/>
                <a:gd name="T63" fmla="*/ 22 h 71"/>
                <a:gd name="T64" fmla="*/ 17 w 69"/>
                <a:gd name="T65" fmla="*/ 22 h 71"/>
                <a:gd name="T66" fmla="*/ 15 w 69"/>
                <a:gd name="T67" fmla="*/ 22 h 71"/>
                <a:gd name="T68" fmla="*/ 15 w 69"/>
                <a:gd name="T69" fmla="*/ 14 h 71"/>
                <a:gd name="T70" fmla="*/ 15 w 69"/>
                <a:gd name="T71" fmla="*/ 8 h 71"/>
                <a:gd name="T72" fmla="*/ 15 w 69"/>
                <a:gd name="T73" fmla="*/ 5 h 71"/>
                <a:gd name="T74" fmla="*/ 20 w 69"/>
                <a:gd name="T75" fmla="*/ 3 h 71"/>
                <a:gd name="T76" fmla="*/ 26 w 69"/>
                <a:gd name="T77" fmla="*/ 5 h 71"/>
                <a:gd name="T78" fmla="*/ 32 w 69"/>
                <a:gd name="T79" fmla="*/ 8 h 71"/>
                <a:gd name="T80" fmla="*/ 34 w 69"/>
                <a:gd name="T81" fmla="*/ 5 h 71"/>
                <a:gd name="T82" fmla="*/ 40 w 69"/>
                <a:gd name="T83" fmla="*/ 5 h 71"/>
                <a:gd name="T84" fmla="*/ 43 w 69"/>
                <a:gd name="T85" fmla="*/ 3 h 71"/>
                <a:gd name="T86" fmla="*/ 49 w 69"/>
                <a:gd name="T87" fmla="*/ 5 h 71"/>
                <a:gd name="T88" fmla="*/ 57 w 69"/>
                <a:gd name="T8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" h="71">
                  <a:moveTo>
                    <a:pt x="57" y="0"/>
                  </a:moveTo>
                  <a:lnTo>
                    <a:pt x="57" y="5"/>
                  </a:lnTo>
                  <a:lnTo>
                    <a:pt x="60" y="5"/>
                  </a:lnTo>
                  <a:lnTo>
                    <a:pt x="60" y="14"/>
                  </a:lnTo>
                  <a:lnTo>
                    <a:pt x="66" y="17"/>
                  </a:lnTo>
                  <a:lnTo>
                    <a:pt x="69" y="20"/>
                  </a:lnTo>
                  <a:lnTo>
                    <a:pt x="69" y="22"/>
                  </a:lnTo>
                  <a:lnTo>
                    <a:pt x="69" y="31"/>
                  </a:lnTo>
                  <a:lnTo>
                    <a:pt x="63" y="37"/>
                  </a:lnTo>
                  <a:lnTo>
                    <a:pt x="60" y="42"/>
                  </a:lnTo>
                  <a:lnTo>
                    <a:pt x="54" y="48"/>
                  </a:lnTo>
                  <a:lnTo>
                    <a:pt x="54" y="51"/>
                  </a:lnTo>
                  <a:lnTo>
                    <a:pt x="54" y="65"/>
                  </a:lnTo>
                  <a:lnTo>
                    <a:pt x="52" y="65"/>
                  </a:lnTo>
                  <a:lnTo>
                    <a:pt x="46" y="65"/>
                  </a:lnTo>
                  <a:lnTo>
                    <a:pt x="40" y="65"/>
                  </a:lnTo>
                  <a:lnTo>
                    <a:pt x="29" y="65"/>
                  </a:lnTo>
                  <a:lnTo>
                    <a:pt x="20" y="65"/>
                  </a:lnTo>
                  <a:lnTo>
                    <a:pt x="12" y="65"/>
                  </a:lnTo>
                  <a:lnTo>
                    <a:pt x="12" y="68"/>
                  </a:lnTo>
                  <a:lnTo>
                    <a:pt x="9" y="68"/>
                  </a:lnTo>
                  <a:lnTo>
                    <a:pt x="3" y="71"/>
                  </a:lnTo>
                  <a:lnTo>
                    <a:pt x="0" y="71"/>
                  </a:lnTo>
                  <a:lnTo>
                    <a:pt x="0" y="62"/>
                  </a:lnTo>
                  <a:lnTo>
                    <a:pt x="3" y="57"/>
                  </a:lnTo>
                  <a:lnTo>
                    <a:pt x="0" y="54"/>
                  </a:lnTo>
                  <a:lnTo>
                    <a:pt x="0" y="51"/>
                  </a:lnTo>
                  <a:lnTo>
                    <a:pt x="6" y="42"/>
                  </a:lnTo>
                  <a:lnTo>
                    <a:pt x="9" y="37"/>
                  </a:lnTo>
                  <a:lnTo>
                    <a:pt x="17" y="31"/>
                  </a:lnTo>
                  <a:lnTo>
                    <a:pt x="20" y="25"/>
                  </a:lnTo>
                  <a:lnTo>
                    <a:pt x="20" y="22"/>
                  </a:lnTo>
                  <a:lnTo>
                    <a:pt x="17" y="22"/>
                  </a:lnTo>
                  <a:lnTo>
                    <a:pt x="15" y="22"/>
                  </a:lnTo>
                  <a:lnTo>
                    <a:pt x="15" y="14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20" y="3"/>
                  </a:lnTo>
                  <a:lnTo>
                    <a:pt x="26" y="5"/>
                  </a:lnTo>
                  <a:lnTo>
                    <a:pt x="32" y="8"/>
                  </a:lnTo>
                  <a:lnTo>
                    <a:pt x="34" y="5"/>
                  </a:lnTo>
                  <a:lnTo>
                    <a:pt x="40" y="5"/>
                  </a:lnTo>
                  <a:lnTo>
                    <a:pt x="43" y="3"/>
                  </a:lnTo>
                  <a:lnTo>
                    <a:pt x="49" y="5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68" name="Freeform 2885">
              <a:extLst>
                <a:ext uri="{FF2B5EF4-FFF2-40B4-BE49-F238E27FC236}">
                  <a16:creationId xmlns:a16="http://schemas.microsoft.com/office/drawing/2014/main" id="{83455152-2786-11E6-5F3C-3CFDFE4165AD}"/>
                </a:ext>
              </a:extLst>
            </p:cNvPr>
            <p:cNvSpPr>
              <a:spLocks/>
            </p:cNvSpPr>
            <p:nvPr/>
          </p:nvSpPr>
          <p:spPr bwMode="gray">
            <a:xfrm>
              <a:off x="4026539" y="2923459"/>
              <a:ext cx="506286" cy="493803"/>
            </a:xfrm>
            <a:custGeom>
              <a:avLst/>
              <a:gdLst>
                <a:gd name="T0" fmla="*/ 202 w 244"/>
                <a:gd name="T1" fmla="*/ 8 h 238"/>
                <a:gd name="T2" fmla="*/ 213 w 244"/>
                <a:gd name="T3" fmla="*/ 11 h 238"/>
                <a:gd name="T4" fmla="*/ 227 w 244"/>
                <a:gd name="T5" fmla="*/ 11 h 238"/>
                <a:gd name="T6" fmla="*/ 233 w 244"/>
                <a:gd name="T7" fmla="*/ 20 h 238"/>
                <a:gd name="T8" fmla="*/ 239 w 244"/>
                <a:gd name="T9" fmla="*/ 25 h 238"/>
                <a:gd name="T10" fmla="*/ 244 w 244"/>
                <a:gd name="T11" fmla="*/ 39 h 238"/>
                <a:gd name="T12" fmla="*/ 233 w 244"/>
                <a:gd name="T13" fmla="*/ 54 h 238"/>
                <a:gd name="T14" fmla="*/ 227 w 244"/>
                <a:gd name="T15" fmla="*/ 74 h 238"/>
                <a:gd name="T16" fmla="*/ 219 w 244"/>
                <a:gd name="T17" fmla="*/ 93 h 238"/>
                <a:gd name="T18" fmla="*/ 219 w 244"/>
                <a:gd name="T19" fmla="*/ 108 h 238"/>
                <a:gd name="T20" fmla="*/ 222 w 244"/>
                <a:gd name="T21" fmla="*/ 128 h 238"/>
                <a:gd name="T22" fmla="*/ 224 w 244"/>
                <a:gd name="T23" fmla="*/ 150 h 238"/>
                <a:gd name="T24" fmla="*/ 239 w 244"/>
                <a:gd name="T25" fmla="*/ 176 h 238"/>
                <a:gd name="T26" fmla="*/ 210 w 244"/>
                <a:gd name="T27" fmla="*/ 187 h 238"/>
                <a:gd name="T28" fmla="*/ 213 w 244"/>
                <a:gd name="T29" fmla="*/ 201 h 238"/>
                <a:gd name="T30" fmla="*/ 210 w 244"/>
                <a:gd name="T31" fmla="*/ 219 h 238"/>
                <a:gd name="T32" fmla="*/ 227 w 244"/>
                <a:gd name="T33" fmla="*/ 238 h 238"/>
                <a:gd name="T34" fmla="*/ 210 w 244"/>
                <a:gd name="T35" fmla="*/ 230 h 238"/>
                <a:gd name="T36" fmla="*/ 196 w 244"/>
                <a:gd name="T37" fmla="*/ 219 h 238"/>
                <a:gd name="T38" fmla="*/ 190 w 244"/>
                <a:gd name="T39" fmla="*/ 221 h 238"/>
                <a:gd name="T40" fmla="*/ 170 w 244"/>
                <a:gd name="T41" fmla="*/ 216 h 238"/>
                <a:gd name="T42" fmla="*/ 156 w 244"/>
                <a:gd name="T43" fmla="*/ 216 h 238"/>
                <a:gd name="T44" fmla="*/ 139 w 244"/>
                <a:gd name="T45" fmla="*/ 213 h 238"/>
                <a:gd name="T46" fmla="*/ 131 w 244"/>
                <a:gd name="T47" fmla="*/ 210 h 238"/>
                <a:gd name="T48" fmla="*/ 122 w 244"/>
                <a:gd name="T49" fmla="*/ 190 h 238"/>
                <a:gd name="T50" fmla="*/ 125 w 244"/>
                <a:gd name="T51" fmla="*/ 170 h 238"/>
                <a:gd name="T52" fmla="*/ 116 w 244"/>
                <a:gd name="T53" fmla="*/ 165 h 238"/>
                <a:gd name="T54" fmla="*/ 105 w 244"/>
                <a:gd name="T55" fmla="*/ 159 h 238"/>
                <a:gd name="T56" fmla="*/ 96 w 244"/>
                <a:gd name="T57" fmla="*/ 165 h 238"/>
                <a:gd name="T58" fmla="*/ 65 w 244"/>
                <a:gd name="T59" fmla="*/ 167 h 238"/>
                <a:gd name="T60" fmla="*/ 25 w 244"/>
                <a:gd name="T61" fmla="*/ 147 h 238"/>
                <a:gd name="T62" fmla="*/ 11 w 244"/>
                <a:gd name="T63" fmla="*/ 147 h 238"/>
                <a:gd name="T64" fmla="*/ 3 w 244"/>
                <a:gd name="T65" fmla="*/ 147 h 238"/>
                <a:gd name="T66" fmla="*/ 6 w 244"/>
                <a:gd name="T67" fmla="*/ 142 h 238"/>
                <a:gd name="T68" fmla="*/ 14 w 244"/>
                <a:gd name="T69" fmla="*/ 130 h 238"/>
                <a:gd name="T70" fmla="*/ 20 w 244"/>
                <a:gd name="T71" fmla="*/ 130 h 238"/>
                <a:gd name="T72" fmla="*/ 28 w 244"/>
                <a:gd name="T73" fmla="*/ 128 h 238"/>
                <a:gd name="T74" fmla="*/ 37 w 244"/>
                <a:gd name="T75" fmla="*/ 130 h 238"/>
                <a:gd name="T76" fmla="*/ 51 w 244"/>
                <a:gd name="T77" fmla="*/ 113 h 238"/>
                <a:gd name="T78" fmla="*/ 57 w 244"/>
                <a:gd name="T79" fmla="*/ 93 h 238"/>
                <a:gd name="T80" fmla="*/ 71 w 244"/>
                <a:gd name="T81" fmla="*/ 76 h 238"/>
                <a:gd name="T82" fmla="*/ 74 w 244"/>
                <a:gd name="T83" fmla="*/ 56 h 238"/>
                <a:gd name="T84" fmla="*/ 82 w 244"/>
                <a:gd name="T85" fmla="*/ 31 h 238"/>
                <a:gd name="T86" fmla="*/ 82 w 244"/>
                <a:gd name="T87" fmla="*/ 14 h 238"/>
                <a:gd name="T88" fmla="*/ 105 w 244"/>
                <a:gd name="T89" fmla="*/ 8 h 238"/>
                <a:gd name="T90" fmla="*/ 128 w 244"/>
                <a:gd name="T91" fmla="*/ 17 h 238"/>
                <a:gd name="T92" fmla="*/ 136 w 244"/>
                <a:gd name="T93" fmla="*/ 8 h 238"/>
                <a:gd name="T94" fmla="*/ 156 w 244"/>
                <a:gd name="T95" fmla="*/ 2 h 238"/>
                <a:gd name="T96" fmla="*/ 168 w 244"/>
                <a:gd name="T97" fmla="*/ 5 h 238"/>
                <a:gd name="T98" fmla="*/ 179 w 244"/>
                <a:gd name="T99" fmla="*/ 2 h 238"/>
                <a:gd name="T100" fmla="*/ 196 w 244"/>
                <a:gd name="T101" fmla="*/ 5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4" h="238">
                  <a:moveTo>
                    <a:pt x="196" y="5"/>
                  </a:moveTo>
                  <a:lnTo>
                    <a:pt x="199" y="5"/>
                  </a:lnTo>
                  <a:lnTo>
                    <a:pt x="202" y="8"/>
                  </a:lnTo>
                  <a:lnTo>
                    <a:pt x="204" y="11"/>
                  </a:lnTo>
                  <a:lnTo>
                    <a:pt x="210" y="14"/>
                  </a:lnTo>
                  <a:lnTo>
                    <a:pt x="213" y="11"/>
                  </a:lnTo>
                  <a:lnTo>
                    <a:pt x="219" y="14"/>
                  </a:lnTo>
                  <a:lnTo>
                    <a:pt x="222" y="11"/>
                  </a:lnTo>
                  <a:lnTo>
                    <a:pt x="227" y="11"/>
                  </a:lnTo>
                  <a:lnTo>
                    <a:pt x="230" y="17"/>
                  </a:lnTo>
                  <a:lnTo>
                    <a:pt x="230" y="20"/>
                  </a:lnTo>
                  <a:lnTo>
                    <a:pt x="233" y="20"/>
                  </a:lnTo>
                  <a:lnTo>
                    <a:pt x="236" y="22"/>
                  </a:lnTo>
                  <a:lnTo>
                    <a:pt x="239" y="22"/>
                  </a:lnTo>
                  <a:lnTo>
                    <a:pt x="239" y="25"/>
                  </a:lnTo>
                  <a:lnTo>
                    <a:pt x="239" y="39"/>
                  </a:lnTo>
                  <a:lnTo>
                    <a:pt x="241" y="39"/>
                  </a:lnTo>
                  <a:lnTo>
                    <a:pt x="244" y="39"/>
                  </a:lnTo>
                  <a:lnTo>
                    <a:pt x="244" y="42"/>
                  </a:lnTo>
                  <a:lnTo>
                    <a:pt x="241" y="48"/>
                  </a:lnTo>
                  <a:lnTo>
                    <a:pt x="233" y="54"/>
                  </a:lnTo>
                  <a:lnTo>
                    <a:pt x="224" y="68"/>
                  </a:lnTo>
                  <a:lnTo>
                    <a:pt x="224" y="71"/>
                  </a:lnTo>
                  <a:lnTo>
                    <a:pt x="227" y="74"/>
                  </a:lnTo>
                  <a:lnTo>
                    <a:pt x="224" y="79"/>
                  </a:lnTo>
                  <a:lnTo>
                    <a:pt x="224" y="88"/>
                  </a:lnTo>
                  <a:lnTo>
                    <a:pt x="219" y="93"/>
                  </a:lnTo>
                  <a:lnTo>
                    <a:pt x="216" y="99"/>
                  </a:lnTo>
                  <a:lnTo>
                    <a:pt x="216" y="105"/>
                  </a:lnTo>
                  <a:lnTo>
                    <a:pt x="219" y="108"/>
                  </a:lnTo>
                  <a:lnTo>
                    <a:pt x="222" y="113"/>
                  </a:lnTo>
                  <a:lnTo>
                    <a:pt x="219" y="119"/>
                  </a:lnTo>
                  <a:lnTo>
                    <a:pt x="222" y="128"/>
                  </a:lnTo>
                  <a:lnTo>
                    <a:pt x="222" y="136"/>
                  </a:lnTo>
                  <a:lnTo>
                    <a:pt x="224" y="147"/>
                  </a:lnTo>
                  <a:lnTo>
                    <a:pt x="224" y="150"/>
                  </a:lnTo>
                  <a:lnTo>
                    <a:pt x="233" y="162"/>
                  </a:lnTo>
                  <a:lnTo>
                    <a:pt x="236" y="167"/>
                  </a:lnTo>
                  <a:lnTo>
                    <a:pt x="239" y="176"/>
                  </a:lnTo>
                  <a:lnTo>
                    <a:pt x="216" y="179"/>
                  </a:lnTo>
                  <a:lnTo>
                    <a:pt x="216" y="182"/>
                  </a:lnTo>
                  <a:lnTo>
                    <a:pt x="210" y="187"/>
                  </a:lnTo>
                  <a:lnTo>
                    <a:pt x="210" y="193"/>
                  </a:lnTo>
                  <a:lnTo>
                    <a:pt x="213" y="196"/>
                  </a:lnTo>
                  <a:lnTo>
                    <a:pt x="213" y="201"/>
                  </a:lnTo>
                  <a:lnTo>
                    <a:pt x="210" y="213"/>
                  </a:lnTo>
                  <a:lnTo>
                    <a:pt x="207" y="216"/>
                  </a:lnTo>
                  <a:lnTo>
                    <a:pt x="210" y="219"/>
                  </a:lnTo>
                  <a:lnTo>
                    <a:pt x="222" y="227"/>
                  </a:lnTo>
                  <a:lnTo>
                    <a:pt x="227" y="224"/>
                  </a:lnTo>
                  <a:lnTo>
                    <a:pt x="227" y="238"/>
                  </a:lnTo>
                  <a:lnTo>
                    <a:pt x="224" y="238"/>
                  </a:lnTo>
                  <a:lnTo>
                    <a:pt x="219" y="238"/>
                  </a:lnTo>
                  <a:lnTo>
                    <a:pt x="210" y="230"/>
                  </a:lnTo>
                  <a:lnTo>
                    <a:pt x="207" y="227"/>
                  </a:lnTo>
                  <a:lnTo>
                    <a:pt x="199" y="227"/>
                  </a:lnTo>
                  <a:lnTo>
                    <a:pt x="196" y="219"/>
                  </a:lnTo>
                  <a:lnTo>
                    <a:pt x="193" y="216"/>
                  </a:lnTo>
                  <a:lnTo>
                    <a:pt x="190" y="216"/>
                  </a:lnTo>
                  <a:lnTo>
                    <a:pt x="190" y="221"/>
                  </a:lnTo>
                  <a:lnTo>
                    <a:pt x="179" y="219"/>
                  </a:lnTo>
                  <a:lnTo>
                    <a:pt x="173" y="219"/>
                  </a:lnTo>
                  <a:lnTo>
                    <a:pt x="170" y="216"/>
                  </a:lnTo>
                  <a:lnTo>
                    <a:pt x="170" y="213"/>
                  </a:lnTo>
                  <a:lnTo>
                    <a:pt x="162" y="216"/>
                  </a:lnTo>
                  <a:lnTo>
                    <a:pt x="156" y="216"/>
                  </a:lnTo>
                  <a:lnTo>
                    <a:pt x="156" y="210"/>
                  </a:lnTo>
                  <a:lnTo>
                    <a:pt x="153" y="210"/>
                  </a:lnTo>
                  <a:lnTo>
                    <a:pt x="139" y="213"/>
                  </a:lnTo>
                  <a:lnTo>
                    <a:pt x="139" y="210"/>
                  </a:lnTo>
                  <a:lnTo>
                    <a:pt x="136" y="213"/>
                  </a:lnTo>
                  <a:lnTo>
                    <a:pt x="131" y="210"/>
                  </a:lnTo>
                  <a:lnTo>
                    <a:pt x="128" y="201"/>
                  </a:lnTo>
                  <a:lnTo>
                    <a:pt x="125" y="196"/>
                  </a:lnTo>
                  <a:lnTo>
                    <a:pt x="122" y="190"/>
                  </a:lnTo>
                  <a:lnTo>
                    <a:pt x="125" y="179"/>
                  </a:lnTo>
                  <a:lnTo>
                    <a:pt x="125" y="176"/>
                  </a:lnTo>
                  <a:lnTo>
                    <a:pt x="125" y="170"/>
                  </a:lnTo>
                  <a:lnTo>
                    <a:pt x="125" y="165"/>
                  </a:lnTo>
                  <a:lnTo>
                    <a:pt x="119" y="165"/>
                  </a:lnTo>
                  <a:lnTo>
                    <a:pt x="116" y="165"/>
                  </a:lnTo>
                  <a:lnTo>
                    <a:pt x="108" y="165"/>
                  </a:lnTo>
                  <a:lnTo>
                    <a:pt x="108" y="159"/>
                  </a:lnTo>
                  <a:lnTo>
                    <a:pt x="105" y="159"/>
                  </a:lnTo>
                  <a:lnTo>
                    <a:pt x="102" y="162"/>
                  </a:lnTo>
                  <a:lnTo>
                    <a:pt x="94" y="162"/>
                  </a:lnTo>
                  <a:lnTo>
                    <a:pt x="96" y="165"/>
                  </a:lnTo>
                  <a:lnTo>
                    <a:pt x="94" y="173"/>
                  </a:lnTo>
                  <a:lnTo>
                    <a:pt x="71" y="173"/>
                  </a:lnTo>
                  <a:lnTo>
                    <a:pt x="65" y="167"/>
                  </a:lnTo>
                  <a:lnTo>
                    <a:pt x="60" y="162"/>
                  </a:lnTo>
                  <a:lnTo>
                    <a:pt x="57" y="147"/>
                  </a:lnTo>
                  <a:lnTo>
                    <a:pt x="25" y="147"/>
                  </a:lnTo>
                  <a:lnTo>
                    <a:pt x="20" y="145"/>
                  </a:lnTo>
                  <a:lnTo>
                    <a:pt x="17" y="145"/>
                  </a:lnTo>
                  <a:lnTo>
                    <a:pt x="11" y="147"/>
                  </a:lnTo>
                  <a:lnTo>
                    <a:pt x="8" y="147"/>
                  </a:lnTo>
                  <a:lnTo>
                    <a:pt x="6" y="147"/>
                  </a:lnTo>
                  <a:lnTo>
                    <a:pt x="3" y="147"/>
                  </a:lnTo>
                  <a:lnTo>
                    <a:pt x="0" y="145"/>
                  </a:lnTo>
                  <a:lnTo>
                    <a:pt x="6" y="145"/>
                  </a:lnTo>
                  <a:lnTo>
                    <a:pt x="6" y="142"/>
                  </a:lnTo>
                  <a:lnTo>
                    <a:pt x="6" y="139"/>
                  </a:lnTo>
                  <a:lnTo>
                    <a:pt x="11" y="130"/>
                  </a:lnTo>
                  <a:lnTo>
                    <a:pt x="14" y="130"/>
                  </a:lnTo>
                  <a:lnTo>
                    <a:pt x="17" y="133"/>
                  </a:lnTo>
                  <a:lnTo>
                    <a:pt x="20" y="133"/>
                  </a:lnTo>
                  <a:lnTo>
                    <a:pt x="20" y="130"/>
                  </a:lnTo>
                  <a:lnTo>
                    <a:pt x="23" y="128"/>
                  </a:lnTo>
                  <a:lnTo>
                    <a:pt x="25" y="128"/>
                  </a:lnTo>
                  <a:lnTo>
                    <a:pt x="28" y="128"/>
                  </a:lnTo>
                  <a:lnTo>
                    <a:pt x="28" y="130"/>
                  </a:lnTo>
                  <a:lnTo>
                    <a:pt x="31" y="133"/>
                  </a:lnTo>
                  <a:lnTo>
                    <a:pt x="37" y="130"/>
                  </a:lnTo>
                  <a:lnTo>
                    <a:pt x="42" y="125"/>
                  </a:lnTo>
                  <a:lnTo>
                    <a:pt x="51" y="116"/>
                  </a:lnTo>
                  <a:lnTo>
                    <a:pt x="51" y="113"/>
                  </a:lnTo>
                  <a:lnTo>
                    <a:pt x="51" y="102"/>
                  </a:lnTo>
                  <a:lnTo>
                    <a:pt x="54" y="96"/>
                  </a:lnTo>
                  <a:lnTo>
                    <a:pt x="57" y="93"/>
                  </a:lnTo>
                  <a:lnTo>
                    <a:pt x="62" y="88"/>
                  </a:lnTo>
                  <a:lnTo>
                    <a:pt x="65" y="79"/>
                  </a:lnTo>
                  <a:lnTo>
                    <a:pt x="71" y="76"/>
                  </a:lnTo>
                  <a:lnTo>
                    <a:pt x="71" y="68"/>
                  </a:lnTo>
                  <a:lnTo>
                    <a:pt x="71" y="59"/>
                  </a:lnTo>
                  <a:lnTo>
                    <a:pt x="74" y="56"/>
                  </a:lnTo>
                  <a:lnTo>
                    <a:pt x="77" y="51"/>
                  </a:lnTo>
                  <a:lnTo>
                    <a:pt x="77" y="39"/>
                  </a:lnTo>
                  <a:lnTo>
                    <a:pt x="82" y="31"/>
                  </a:lnTo>
                  <a:lnTo>
                    <a:pt x="82" y="25"/>
                  </a:lnTo>
                  <a:lnTo>
                    <a:pt x="79" y="17"/>
                  </a:lnTo>
                  <a:lnTo>
                    <a:pt x="82" y="14"/>
                  </a:lnTo>
                  <a:lnTo>
                    <a:pt x="91" y="5"/>
                  </a:lnTo>
                  <a:lnTo>
                    <a:pt x="96" y="5"/>
                  </a:lnTo>
                  <a:lnTo>
                    <a:pt x="105" y="8"/>
                  </a:lnTo>
                  <a:lnTo>
                    <a:pt x="108" y="8"/>
                  </a:lnTo>
                  <a:lnTo>
                    <a:pt x="119" y="14"/>
                  </a:lnTo>
                  <a:lnTo>
                    <a:pt x="128" y="17"/>
                  </a:lnTo>
                  <a:lnTo>
                    <a:pt x="131" y="14"/>
                  </a:lnTo>
                  <a:lnTo>
                    <a:pt x="133" y="11"/>
                  </a:lnTo>
                  <a:lnTo>
                    <a:pt x="136" y="8"/>
                  </a:lnTo>
                  <a:lnTo>
                    <a:pt x="145" y="11"/>
                  </a:lnTo>
                  <a:lnTo>
                    <a:pt x="150" y="8"/>
                  </a:lnTo>
                  <a:lnTo>
                    <a:pt x="156" y="2"/>
                  </a:lnTo>
                  <a:lnTo>
                    <a:pt x="159" y="8"/>
                  </a:lnTo>
                  <a:lnTo>
                    <a:pt x="162" y="8"/>
                  </a:lnTo>
                  <a:lnTo>
                    <a:pt x="168" y="5"/>
                  </a:lnTo>
                  <a:lnTo>
                    <a:pt x="170" y="0"/>
                  </a:lnTo>
                  <a:lnTo>
                    <a:pt x="173" y="2"/>
                  </a:lnTo>
                  <a:lnTo>
                    <a:pt x="179" y="2"/>
                  </a:lnTo>
                  <a:lnTo>
                    <a:pt x="185" y="5"/>
                  </a:lnTo>
                  <a:lnTo>
                    <a:pt x="187" y="5"/>
                  </a:lnTo>
                  <a:lnTo>
                    <a:pt x="196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69" name="Freeform 2886">
              <a:extLst>
                <a:ext uri="{FF2B5EF4-FFF2-40B4-BE49-F238E27FC236}">
                  <a16:creationId xmlns:a16="http://schemas.microsoft.com/office/drawing/2014/main" id="{9568B181-80E3-E008-8092-B6903FFC1A2B}"/>
                </a:ext>
              </a:extLst>
            </p:cNvPr>
            <p:cNvSpPr>
              <a:spLocks/>
            </p:cNvSpPr>
            <p:nvPr/>
          </p:nvSpPr>
          <p:spPr bwMode="gray">
            <a:xfrm>
              <a:off x="4084638" y="2769924"/>
              <a:ext cx="348590" cy="234453"/>
            </a:xfrm>
            <a:custGeom>
              <a:avLst/>
              <a:gdLst>
                <a:gd name="T0" fmla="*/ 51 w 168"/>
                <a:gd name="T1" fmla="*/ 91 h 113"/>
                <a:gd name="T2" fmla="*/ 63 w 168"/>
                <a:gd name="T3" fmla="*/ 79 h 113"/>
                <a:gd name="T4" fmla="*/ 77 w 168"/>
                <a:gd name="T5" fmla="*/ 82 h 113"/>
                <a:gd name="T6" fmla="*/ 91 w 168"/>
                <a:gd name="T7" fmla="*/ 88 h 113"/>
                <a:gd name="T8" fmla="*/ 103 w 168"/>
                <a:gd name="T9" fmla="*/ 88 h 113"/>
                <a:gd name="T10" fmla="*/ 108 w 168"/>
                <a:gd name="T11" fmla="*/ 82 h 113"/>
                <a:gd name="T12" fmla="*/ 122 w 168"/>
                <a:gd name="T13" fmla="*/ 82 h 113"/>
                <a:gd name="T14" fmla="*/ 131 w 168"/>
                <a:gd name="T15" fmla="*/ 82 h 113"/>
                <a:gd name="T16" fmla="*/ 140 w 168"/>
                <a:gd name="T17" fmla="*/ 79 h 113"/>
                <a:gd name="T18" fmla="*/ 145 w 168"/>
                <a:gd name="T19" fmla="*/ 76 h 113"/>
                <a:gd name="T20" fmla="*/ 157 w 168"/>
                <a:gd name="T21" fmla="*/ 79 h 113"/>
                <a:gd name="T22" fmla="*/ 168 w 168"/>
                <a:gd name="T23" fmla="*/ 79 h 113"/>
                <a:gd name="T24" fmla="*/ 165 w 168"/>
                <a:gd name="T25" fmla="*/ 68 h 113"/>
                <a:gd name="T26" fmla="*/ 157 w 168"/>
                <a:gd name="T27" fmla="*/ 62 h 113"/>
                <a:gd name="T28" fmla="*/ 154 w 168"/>
                <a:gd name="T29" fmla="*/ 57 h 113"/>
                <a:gd name="T30" fmla="*/ 148 w 168"/>
                <a:gd name="T31" fmla="*/ 51 h 113"/>
                <a:gd name="T32" fmla="*/ 140 w 168"/>
                <a:gd name="T33" fmla="*/ 45 h 113"/>
                <a:gd name="T34" fmla="*/ 137 w 168"/>
                <a:gd name="T35" fmla="*/ 40 h 113"/>
                <a:gd name="T36" fmla="*/ 128 w 168"/>
                <a:gd name="T37" fmla="*/ 37 h 113"/>
                <a:gd name="T38" fmla="*/ 125 w 168"/>
                <a:gd name="T39" fmla="*/ 31 h 113"/>
                <a:gd name="T40" fmla="*/ 117 w 168"/>
                <a:gd name="T41" fmla="*/ 25 h 113"/>
                <a:gd name="T42" fmla="*/ 120 w 168"/>
                <a:gd name="T43" fmla="*/ 14 h 113"/>
                <a:gd name="T44" fmla="*/ 111 w 168"/>
                <a:gd name="T45" fmla="*/ 0 h 113"/>
                <a:gd name="T46" fmla="*/ 94 w 168"/>
                <a:gd name="T47" fmla="*/ 5 h 113"/>
                <a:gd name="T48" fmla="*/ 86 w 168"/>
                <a:gd name="T49" fmla="*/ 14 h 113"/>
                <a:gd name="T50" fmla="*/ 77 w 168"/>
                <a:gd name="T51" fmla="*/ 28 h 113"/>
                <a:gd name="T52" fmla="*/ 57 w 168"/>
                <a:gd name="T53" fmla="*/ 31 h 113"/>
                <a:gd name="T54" fmla="*/ 54 w 168"/>
                <a:gd name="T55" fmla="*/ 37 h 113"/>
                <a:gd name="T56" fmla="*/ 43 w 168"/>
                <a:gd name="T57" fmla="*/ 42 h 113"/>
                <a:gd name="T58" fmla="*/ 29 w 168"/>
                <a:gd name="T59" fmla="*/ 48 h 113"/>
                <a:gd name="T60" fmla="*/ 26 w 168"/>
                <a:gd name="T61" fmla="*/ 45 h 113"/>
                <a:gd name="T62" fmla="*/ 14 w 168"/>
                <a:gd name="T63" fmla="*/ 48 h 113"/>
                <a:gd name="T64" fmla="*/ 3 w 168"/>
                <a:gd name="T65" fmla="*/ 62 h 113"/>
                <a:gd name="T66" fmla="*/ 0 w 168"/>
                <a:gd name="T67" fmla="*/ 65 h 113"/>
                <a:gd name="T68" fmla="*/ 3 w 168"/>
                <a:gd name="T69" fmla="*/ 82 h 113"/>
                <a:gd name="T70" fmla="*/ 9 w 168"/>
                <a:gd name="T71" fmla="*/ 88 h 113"/>
                <a:gd name="T72" fmla="*/ 20 w 168"/>
                <a:gd name="T73" fmla="*/ 105 h 113"/>
                <a:gd name="T74" fmla="*/ 23 w 168"/>
                <a:gd name="T75" fmla="*/ 113 h 113"/>
                <a:gd name="T76" fmla="*/ 29 w 168"/>
                <a:gd name="T77" fmla="*/ 96 h 113"/>
                <a:gd name="T78" fmla="*/ 37 w 168"/>
                <a:gd name="T79" fmla="*/ 96 h 113"/>
                <a:gd name="T80" fmla="*/ 49 w 168"/>
                <a:gd name="T81" fmla="*/ 9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8" h="113">
                  <a:moveTo>
                    <a:pt x="54" y="99"/>
                  </a:moveTo>
                  <a:lnTo>
                    <a:pt x="51" y="91"/>
                  </a:lnTo>
                  <a:lnTo>
                    <a:pt x="54" y="88"/>
                  </a:lnTo>
                  <a:lnTo>
                    <a:pt x="63" y="79"/>
                  </a:lnTo>
                  <a:lnTo>
                    <a:pt x="68" y="79"/>
                  </a:lnTo>
                  <a:lnTo>
                    <a:pt x="77" y="82"/>
                  </a:lnTo>
                  <a:lnTo>
                    <a:pt x="80" y="82"/>
                  </a:lnTo>
                  <a:lnTo>
                    <a:pt x="91" y="88"/>
                  </a:lnTo>
                  <a:lnTo>
                    <a:pt x="100" y="91"/>
                  </a:lnTo>
                  <a:lnTo>
                    <a:pt x="103" y="88"/>
                  </a:lnTo>
                  <a:lnTo>
                    <a:pt x="105" y="85"/>
                  </a:lnTo>
                  <a:lnTo>
                    <a:pt x="108" y="82"/>
                  </a:lnTo>
                  <a:lnTo>
                    <a:pt x="117" y="85"/>
                  </a:lnTo>
                  <a:lnTo>
                    <a:pt x="122" y="82"/>
                  </a:lnTo>
                  <a:lnTo>
                    <a:pt x="128" y="76"/>
                  </a:lnTo>
                  <a:lnTo>
                    <a:pt x="131" y="82"/>
                  </a:lnTo>
                  <a:lnTo>
                    <a:pt x="134" y="82"/>
                  </a:lnTo>
                  <a:lnTo>
                    <a:pt x="140" y="79"/>
                  </a:lnTo>
                  <a:lnTo>
                    <a:pt x="142" y="74"/>
                  </a:lnTo>
                  <a:lnTo>
                    <a:pt x="145" y="76"/>
                  </a:lnTo>
                  <a:lnTo>
                    <a:pt x="151" y="76"/>
                  </a:lnTo>
                  <a:lnTo>
                    <a:pt x="157" y="79"/>
                  </a:lnTo>
                  <a:lnTo>
                    <a:pt x="159" y="79"/>
                  </a:lnTo>
                  <a:lnTo>
                    <a:pt x="168" y="79"/>
                  </a:lnTo>
                  <a:lnTo>
                    <a:pt x="168" y="71"/>
                  </a:lnTo>
                  <a:lnTo>
                    <a:pt x="165" y="68"/>
                  </a:lnTo>
                  <a:lnTo>
                    <a:pt x="162" y="68"/>
                  </a:lnTo>
                  <a:lnTo>
                    <a:pt x="157" y="62"/>
                  </a:lnTo>
                  <a:lnTo>
                    <a:pt x="154" y="59"/>
                  </a:lnTo>
                  <a:lnTo>
                    <a:pt x="154" y="57"/>
                  </a:lnTo>
                  <a:lnTo>
                    <a:pt x="151" y="54"/>
                  </a:lnTo>
                  <a:lnTo>
                    <a:pt x="148" y="51"/>
                  </a:lnTo>
                  <a:lnTo>
                    <a:pt x="142" y="48"/>
                  </a:lnTo>
                  <a:lnTo>
                    <a:pt x="140" y="45"/>
                  </a:lnTo>
                  <a:lnTo>
                    <a:pt x="140" y="42"/>
                  </a:lnTo>
                  <a:lnTo>
                    <a:pt x="137" y="40"/>
                  </a:lnTo>
                  <a:lnTo>
                    <a:pt x="134" y="37"/>
                  </a:lnTo>
                  <a:lnTo>
                    <a:pt x="128" y="37"/>
                  </a:lnTo>
                  <a:lnTo>
                    <a:pt x="125" y="37"/>
                  </a:lnTo>
                  <a:lnTo>
                    <a:pt x="125" y="31"/>
                  </a:lnTo>
                  <a:lnTo>
                    <a:pt x="117" y="31"/>
                  </a:lnTo>
                  <a:lnTo>
                    <a:pt x="117" y="25"/>
                  </a:lnTo>
                  <a:lnTo>
                    <a:pt x="120" y="22"/>
                  </a:lnTo>
                  <a:lnTo>
                    <a:pt x="120" y="14"/>
                  </a:lnTo>
                  <a:lnTo>
                    <a:pt x="111" y="5"/>
                  </a:lnTo>
                  <a:lnTo>
                    <a:pt x="111" y="0"/>
                  </a:lnTo>
                  <a:lnTo>
                    <a:pt x="100" y="3"/>
                  </a:lnTo>
                  <a:lnTo>
                    <a:pt x="94" y="5"/>
                  </a:lnTo>
                  <a:lnTo>
                    <a:pt x="94" y="11"/>
                  </a:lnTo>
                  <a:lnTo>
                    <a:pt x="86" y="14"/>
                  </a:lnTo>
                  <a:lnTo>
                    <a:pt x="86" y="20"/>
                  </a:lnTo>
                  <a:lnTo>
                    <a:pt x="77" y="28"/>
                  </a:lnTo>
                  <a:lnTo>
                    <a:pt x="57" y="28"/>
                  </a:lnTo>
                  <a:lnTo>
                    <a:pt x="57" y="31"/>
                  </a:lnTo>
                  <a:lnTo>
                    <a:pt x="60" y="34"/>
                  </a:lnTo>
                  <a:lnTo>
                    <a:pt x="54" y="37"/>
                  </a:lnTo>
                  <a:lnTo>
                    <a:pt x="54" y="40"/>
                  </a:lnTo>
                  <a:lnTo>
                    <a:pt x="43" y="42"/>
                  </a:lnTo>
                  <a:lnTo>
                    <a:pt x="34" y="48"/>
                  </a:lnTo>
                  <a:lnTo>
                    <a:pt x="29" y="48"/>
                  </a:lnTo>
                  <a:lnTo>
                    <a:pt x="29" y="42"/>
                  </a:lnTo>
                  <a:lnTo>
                    <a:pt x="26" y="45"/>
                  </a:lnTo>
                  <a:lnTo>
                    <a:pt x="23" y="48"/>
                  </a:lnTo>
                  <a:lnTo>
                    <a:pt x="14" y="48"/>
                  </a:lnTo>
                  <a:lnTo>
                    <a:pt x="3" y="59"/>
                  </a:lnTo>
                  <a:lnTo>
                    <a:pt x="3" y="62"/>
                  </a:lnTo>
                  <a:lnTo>
                    <a:pt x="3" y="65"/>
                  </a:lnTo>
                  <a:lnTo>
                    <a:pt x="0" y="65"/>
                  </a:lnTo>
                  <a:lnTo>
                    <a:pt x="3" y="71"/>
                  </a:lnTo>
                  <a:lnTo>
                    <a:pt x="3" y="82"/>
                  </a:lnTo>
                  <a:lnTo>
                    <a:pt x="3" y="85"/>
                  </a:lnTo>
                  <a:lnTo>
                    <a:pt x="9" y="88"/>
                  </a:lnTo>
                  <a:lnTo>
                    <a:pt x="9" y="94"/>
                  </a:lnTo>
                  <a:lnTo>
                    <a:pt x="20" y="105"/>
                  </a:lnTo>
                  <a:lnTo>
                    <a:pt x="20" y="111"/>
                  </a:lnTo>
                  <a:lnTo>
                    <a:pt x="23" y="113"/>
                  </a:lnTo>
                  <a:lnTo>
                    <a:pt x="26" y="108"/>
                  </a:lnTo>
                  <a:lnTo>
                    <a:pt x="29" y="96"/>
                  </a:lnTo>
                  <a:lnTo>
                    <a:pt x="32" y="96"/>
                  </a:lnTo>
                  <a:lnTo>
                    <a:pt x="37" y="96"/>
                  </a:lnTo>
                  <a:lnTo>
                    <a:pt x="46" y="96"/>
                  </a:lnTo>
                  <a:lnTo>
                    <a:pt x="49" y="99"/>
                  </a:lnTo>
                  <a:lnTo>
                    <a:pt x="54" y="9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70" name="Freeform 2888">
              <a:extLst>
                <a:ext uri="{FF2B5EF4-FFF2-40B4-BE49-F238E27FC236}">
                  <a16:creationId xmlns:a16="http://schemas.microsoft.com/office/drawing/2014/main" id="{833718D9-6892-D90D-C54E-21DA149CF926}"/>
                </a:ext>
              </a:extLst>
            </p:cNvPr>
            <p:cNvSpPr>
              <a:spLocks/>
            </p:cNvSpPr>
            <p:nvPr/>
          </p:nvSpPr>
          <p:spPr bwMode="gray">
            <a:xfrm>
              <a:off x="4061814" y="2433806"/>
              <a:ext cx="275967" cy="435709"/>
            </a:xfrm>
            <a:custGeom>
              <a:avLst/>
              <a:gdLst>
                <a:gd name="T0" fmla="*/ 119 w 133"/>
                <a:gd name="T1" fmla="*/ 159 h 210"/>
                <a:gd name="T2" fmla="*/ 116 w 133"/>
                <a:gd name="T3" fmla="*/ 153 h 210"/>
                <a:gd name="T4" fmla="*/ 114 w 133"/>
                <a:gd name="T5" fmla="*/ 148 h 210"/>
                <a:gd name="T6" fmla="*/ 108 w 133"/>
                <a:gd name="T7" fmla="*/ 139 h 210"/>
                <a:gd name="T8" fmla="*/ 111 w 133"/>
                <a:gd name="T9" fmla="*/ 128 h 210"/>
                <a:gd name="T10" fmla="*/ 114 w 133"/>
                <a:gd name="T11" fmla="*/ 122 h 210"/>
                <a:gd name="T12" fmla="*/ 116 w 133"/>
                <a:gd name="T13" fmla="*/ 113 h 210"/>
                <a:gd name="T14" fmla="*/ 119 w 133"/>
                <a:gd name="T15" fmla="*/ 102 h 210"/>
                <a:gd name="T16" fmla="*/ 125 w 133"/>
                <a:gd name="T17" fmla="*/ 102 h 210"/>
                <a:gd name="T18" fmla="*/ 133 w 133"/>
                <a:gd name="T19" fmla="*/ 102 h 210"/>
                <a:gd name="T20" fmla="*/ 133 w 133"/>
                <a:gd name="T21" fmla="*/ 91 h 210"/>
                <a:gd name="T22" fmla="*/ 133 w 133"/>
                <a:gd name="T23" fmla="*/ 76 h 210"/>
                <a:gd name="T24" fmla="*/ 133 w 133"/>
                <a:gd name="T25" fmla="*/ 68 h 210"/>
                <a:gd name="T26" fmla="*/ 133 w 133"/>
                <a:gd name="T27" fmla="*/ 57 h 210"/>
                <a:gd name="T28" fmla="*/ 125 w 133"/>
                <a:gd name="T29" fmla="*/ 48 h 210"/>
                <a:gd name="T30" fmla="*/ 105 w 133"/>
                <a:gd name="T31" fmla="*/ 40 h 210"/>
                <a:gd name="T32" fmla="*/ 82 w 133"/>
                <a:gd name="T33" fmla="*/ 25 h 210"/>
                <a:gd name="T34" fmla="*/ 65 w 133"/>
                <a:gd name="T35" fmla="*/ 17 h 210"/>
                <a:gd name="T36" fmla="*/ 48 w 133"/>
                <a:gd name="T37" fmla="*/ 8 h 210"/>
                <a:gd name="T38" fmla="*/ 31 w 133"/>
                <a:gd name="T39" fmla="*/ 0 h 210"/>
                <a:gd name="T40" fmla="*/ 23 w 133"/>
                <a:gd name="T41" fmla="*/ 20 h 210"/>
                <a:gd name="T42" fmla="*/ 25 w 133"/>
                <a:gd name="T43" fmla="*/ 28 h 210"/>
                <a:gd name="T44" fmla="*/ 31 w 133"/>
                <a:gd name="T45" fmla="*/ 40 h 210"/>
                <a:gd name="T46" fmla="*/ 25 w 133"/>
                <a:gd name="T47" fmla="*/ 54 h 210"/>
                <a:gd name="T48" fmla="*/ 25 w 133"/>
                <a:gd name="T49" fmla="*/ 88 h 210"/>
                <a:gd name="T50" fmla="*/ 6 w 133"/>
                <a:gd name="T51" fmla="*/ 116 h 210"/>
                <a:gd name="T52" fmla="*/ 0 w 133"/>
                <a:gd name="T53" fmla="*/ 125 h 210"/>
                <a:gd name="T54" fmla="*/ 6 w 133"/>
                <a:gd name="T55" fmla="*/ 136 h 210"/>
                <a:gd name="T56" fmla="*/ 14 w 133"/>
                <a:gd name="T57" fmla="*/ 139 h 210"/>
                <a:gd name="T58" fmla="*/ 20 w 133"/>
                <a:gd name="T59" fmla="*/ 153 h 210"/>
                <a:gd name="T60" fmla="*/ 20 w 133"/>
                <a:gd name="T61" fmla="*/ 170 h 210"/>
                <a:gd name="T62" fmla="*/ 23 w 133"/>
                <a:gd name="T63" fmla="*/ 176 h 210"/>
                <a:gd name="T64" fmla="*/ 14 w 133"/>
                <a:gd name="T65" fmla="*/ 176 h 210"/>
                <a:gd name="T66" fmla="*/ 6 w 133"/>
                <a:gd name="T67" fmla="*/ 179 h 210"/>
                <a:gd name="T68" fmla="*/ 11 w 133"/>
                <a:gd name="T69" fmla="*/ 184 h 210"/>
                <a:gd name="T70" fmla="*/ 20 w 133"/>
                <a:gd name="T71" fmla="*/ 196 h 210"/>
                <a:gd name="T72" fmla="*/ 25 w 133"/>
                <a:gd name="T73" fmla="*/ 210 h 210"/>
                <a:gd name="T74" fmla="*/ 37 w 133"/>
                <a:gd name="T75" fmla="*/ 207 h 210"/>
                <a:gd name="T76" fmla="*/ 40 w 133"/>
                <a:gd name="T77" fmla="*/ 210 h 210"/>
                <a:gd name="T78" fmla="*/ 54 w 133"/>
                <a:gd name="T79" fmla="*/ 204 h 210"/>
                <a:gd name="T80" fmla="*/ 65 w 133"/>
                <a:gd name="T81" fmla="*/ 199 h 210"/>
                <a:gd name="T82" fmla="*/ 68 w 133"/>
                <a:gd name="T83" fmla="*/ 193 h 210"/>
                <a:gd name="T84" fmla="*/ 88 w 133"/>
                <a:gd name="T85" fmla="*/ 190 h 210"/>
                <a:gd name="T86" fmla="*/ 97 w 133"/>
                <a:gd name="T87" fmla="*/ 176 h 210"/>
                <a:gd name="T88" fmla="*/ 105 w 133"/>
                <a:gd name="T89" fmla="*/ 167 h 210"/>
                <a:gd name="T90" fmla="*/ 122 w 133"/>
                <a:gd name="T91" fmla="*/ 16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3" h="210">
                  <a:moveTo>
                    <a:pt x="122" y="162"/>
                  </a:moveTo>
                  <a:lnTo>
                    <a:pt x="119" y="159"/>
                  </a:lnTo>
                  <a:lnTo>
                    <a:pt x="116" y="156"/>
                  </a:lnTo>
                  <a:lnTo>
                    <a:pt x="116" y="153"/>
                  </a:lnTo>
                  <a:lnTo>
                    <a:pt x="116" y="150"/>
                  </a:lnTo>
                  <a:lnTo>
                    <a:pt x="114" y="148"/>
                  </a:lnTo>
                  <a:lnTo>
                    <a:pt x="114" y="142"/>
                  </a:lnTo>
                  <a:lnTo>
                    <a:pt x="108" y="139"/>
                  </a:lnTo>
                  <a:lnTo>
                    <a:pt x="111" y="130"/>
                  </a:lnTo>
                  <a:lnTo>
                    <a:pt x="111" y="128"/>
                  </a:lnTo>
                  <a:lnTo>
                    <a:pt x="111" y="125"/>
                  </a:lnTo>
                  <a:lnTo>
                    <a:pt x="114" y="122"/>
                  </a:lnTo>
                  <a:lnTo>
                    <a:pt x="114" y="116"/>
                  </a:lnTo>
                  <a:lnTo>
                    <a:pt x="116" y="113"/>
                  </a:lnTo>
                  <a:lnTo>
                    <a:pt x="119" y="108"/>
                  </a:lnTo>
                  <a:lnTo>
                    <a:pt x="119" y="102"/>
                  </a:lnTo>
                  <a:lnTo>
                    <a:pt x="122" y="99"/>
                  </a:lnTo>
                  <a:lnTo>
                    <a:pt x="125" y="102"/>
                  </a:lnTo>
                  <a:lnTo>
                    <a:pt x="128" y="99"/>
                  </a:lnTo>
                  <a:lnTo>
                    <a:pt x="133" y="102"/>
                  </a:lnTo>
                  <a:lnTo>
                    <a:pt x="133" y="96"/>
                  </a:lnTo>
                  <a:lnTo>
                    <a:pt x="133" y="91"/>
                  </a:lnTo>
                  <a:lnTo>
                    <a:pt x="133" y="85"/>
                  </a:lnTo>
                  <a:lnTo>
                    <a:pt x="133" y="76"/>
                  </a:lnTo>
                  <a:lnTo>
                    <a:pt x="133" y="74"/>
                  </a:lnTo>
                  <a:lnTo>
                    <a:pt x="133" y="68"/>
                  </a:lnTo>
                  <a:lnTo>
                    <a:pt x="133" y="59"/>
                  </a:lnTo>
                  <a:lnTo>
                    <a:pt x="133" y="57"/>
                  </a:lnTo>
                  <a:lnTo>
                    <a:pt x="133" y="51"/>
                  </a:lnTo>
                  <a:lnTo>
                    <a:pt x="125" y="48"/>
                  </a:lnTo>
                  <a:lnTo>
                    <a:pt x="116" y="45"/>
                  </a:lnTo>
                  <a:lnTo>
                    <a:pt x="105" y="40"/>
                  </a:lnTo>
                  <a:lnTo>
                    <a:pt x="94" y="31"/>
                  </a:lnTo>
                  <a:lnTo>
                    <a:pt x="82" y="25"/>
                  </a:lnTo>
                  <a:lnTo>
                    <a:pt x="71" y="20"/>
                  </a:lnTo>
                  <a:lnTo>
                    <a:pt x="65" y="17"/>
                  </a:lnTo>
                  <a:lnTo>
                    <a:pt x="57" y="14"/>
                  </a:lnTo>
                  <a:lnTo>
                    <a:pt x="48" y="8"/>
                  </a:lnTo>
                  <a:lnTo>
                    <a:pt x="40" y="5"/>
                  </a:lnTo>
                  <a:lnTo>
                    <a:pt x="31" y="0"/>
                  </a:lnTo>
                  <a:lnTo>
                    <a:pt x="17" y="5"/>
                  </a:lnTo>
                  <a:lnTo>
                    <a:pt x="23" y="20"/>
                  </a:lnTo>
                  <a:lnTo>
                    <a:pt x="20" y="25"/>
                  </a:lnTo>
                  <a:lnTo>
                    <a:pt x="25" y="28"/>
                  </a:lnTo>
                  <a:lnTo>
                    <a:pt x="25" y="34"/>
                  </a:lnTo>
                  <a:lnTo>
                    <a:pt x="31" y="40"/>
                  </a:lnTo>
                  <a:lnTo>
                    <a:pt x="28" y="42"/>
                  </a:lnTo>
                  <a:lnTo>
                    <a:pt x="25" y="54"/>
                  </a:lnTo>
                  <a:lnTo>
                    <a:pt x="25" y="59"/>
                  </a:lnTo>
                  <a:lnTo>
                    <a:pt x="25" y="88"/>
                  </a:lnTo>
                  <a:lnTo>
                    <a:pt x="6" y="111"/>
                  </a:lnTo>
                  <a:lnTo>
                    <a:pt x="6" y="116"/>
                  </a:lnTo>
                  <a:lnTo>
                    <a:pt x="0" y="119"/>
                  </a:lnTo>
                  <a:lnTo>
                    <a:pt x="0" y="125"/>
                  </a:lnTo>
                  <a:lnTo>
                    <a:pt x="3" y="128"/>
                  </a:lnTo>
                  <a:lnTo>
                    <a:pt x="6" y="136"/>
                  </a:lnTo>
                  <a:lnTo>
                    <a:pt x="11" y="136"/>
                  </a:lnTo>
                  <a:lnTo>
                    <a:pt x="14" y="139"/>
                  </a:lnTo>
                  <a:lnTo>
                    <a:pt x="14" y="142"/>
                  </a:lnTo>
                  <a:lnTo>
                    <a:pt x="20" y="153"/>
                  </a:lnTo>
                  <a:lnTo>
                    <a:pt x="17" y="165"/>
                  </a:lnTo>
                  <a:lnTo>
                    <a:pt x="20" y="170"/>
                  </a:lnTo>
                  <a:lnTo>
                    <a:pt x="25" y="176"/>
                  </a:lnTo>
                  <a:lnTo>
                    <a:pt x="23" y="176"/>
                  </a:lnTo>
                  <a:lnTo>
                    <a:pt x="20" y="176"/>
                  </a:lnTo>
                  <a:lnTo>
                    <a:pt x="14" y="176"/>
                  </a:lnTo>
                  <a:lnTo>
                    <a:pt x="8" y="176"/>
                  </a:lnTo>
                  <a:lnTo>
                    <a:pt x="6" y="179"/>
                  </a:lnTo>
                  <a:lnTo>
                    <a:pt x="6" y="182"/>
                  </a:lnTo>
                  <a:lnTo>
                    <a:pt x="11" y="184"/>
                  </a:lnTo>
                  <a:lnTo>
                    <a:pt x="11" y="187"/>
                  </a:lnTo>
                  <a:lnTo>
                    <a:pt x="20" y="196"/>
                  </a:lnTo>
                  <a:lnTo>
                    <a:pt x="25" y="204"/>
                  </a:lnTo>
                  <a:lnTo>
                    <a:pt x="25" y="210"/>
                  </a:lnTo>
                  <a:lnTo>
                    <a:pt x="34" y="210"/>
                  </a:lnTo>
                  <a:lnTo>
                    <a:pt x="37" y="207"/>
                  </a:lnTo>
                  <a:lnTo>
                    <a:pt x="40" y="204"/>
                  </a:lnTo>
                  <a:lnTo>
                    <a:pt x="40" y="210"/>
                  </a:lnTo>
                  <a:lnTo>
                    <a:pt x="45" y="210"/>
                  </a:lnTo>
                  <a:lnTo>
                    <a:pt x="54" y="204"/>
                  </a:lnTo>
                  <a:lnTo>
                    <a:pt x="65" y="202"/>
                  </a:lnTo>
                  <a:lnTo>
                    <a:pt x="65" y="199"/>
                  </a:lnTo>
                  <a:lnTo>
                    <a:pt x="71" y="196"/>
                  </a:lnTo>
                  <a:lnTo>
                    <a:pt x="68" y="193"/>
                  </a:lnTo>
                  <a:lnTo>
                    <a:pt x="68" y="190"/>
                  </a:lnTo>
                  <a:lnTo>
                    <a:pt x="88" y="190"/>
                  </a:lnTo>
                  <a:lnTo>
                    <a:pt x="97" y="182"/>
                  </a:lnTo>
                  <a:lnTo>
                    <a:pt x="97" y="176"/>
                  </a:lnTo>
                  <a:lnTo>
                    <a:pt x="105" y="173"/>
                  </a:lnTo>
                  <a:lnTo>
                    <a:pt x="105" y="167"/>
                  </a:lnTo>
                  <a:lnTo>
                    <a:pt x="111" y="165"/>
                  </a:lnTo>
                  <a:lnTo>
                    <a:pt x="122" y="16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71" name="Freeform 2889">
              <a:extLst>
                <a:ext uri="{FF2B5EF4-FFF2-40B4-BE49-F238E27FC236}">
                  <a16:creationId xmlns:a16="http://schemas.microsoft.com/office/drawing/2014/main" id="{A687B405-2C86-8840-B0EF-E3495511FE45}"/>
                </a:ext>
              </a:extLst>
            </p:cNvPr>
            <p:cNvSpPr>
              <a:spLocks/>
            </p:cNvSpPr>
            <p:nvPr/>
          </p:nvSpPr>
          <p:spPr bwMode="gray">
            <a:xfrm>
              <a:off x="3702849" y="2433806"/>
              <a:ext cx="423287" cy="323669"/>
            </a:xfrm>
            <a:custGeom>
              <a:avLst/>
              <a:gdLst>
                <a:gd name="T0" fmla="*/ 45 w 204"/>
                <a:gd name="T1" fmla="*/ 145 h 156"/>
                <a:gd name="T2" fmla="*/ 54 w 204"/>
                <a:gd name="T3" fmla="*/ 133 h 156"/>
                <a:gd name="T4" fmla="*/ 65 w 204"/>
                <a:gd name="T5" fmla="*/ 128 h 156"/>
                <a:gd name="T6" fmla="*/ 82 w 204"/>
                <a:gd name="T7" fmla="*/ 130 h 156"/>
                <a:gd name="T8" fmla="*/ 90 w 204"/>
                <a:gd name="T9" fmla="*/ 136 h 156"/>
                <a:gd name="T10" fmla="*/ 102 w 204"/>
                <a:gd name="T11" fmla="*/ 133 h 156"/>
                <a:gd name="T12" fmla="*/ 122 w 204"/>
                <a:gd name="T13" fmla="*/ 142 h 156"/>
                <a:gd name="T14" fmla="*/ 142 w 204"/>
                <a:gd name="T15" fmla="*/ 133 h 156"/>
                <a:gd name="T16" fmla="*/ 159 w 204"/>
                <a:gd name="T17" fmla="*/ 136 h 156"/>
                <a:gd name="T18" fmla="*/ 176 w 204"/>
                <a:gd name="T19" fmla="*/ 128 h 156"/>
                <a:gd name="T20" fmla="*/ 173 w 204"/>
                <a:gd name="T21" fmla="*/ 119 h 156"/>
                <a:gd name="T22" fmla="*/ 179 w 204"/>
                <a:gd name="T23" fmla="*/ 111 h 156"/>
                <a:gd name="T24" fmla="*/ 193 w 204"/>
                <a:gd name="T25" fmla="*/ 96 h 156"/>
                <a:gd name="T26" fmla="*/ 198 w 204"/>
                <a:gd name="T27" fmla="*/ 59 h 156"/>
                <a:gd name="T28" fmla="*/ 201 w 204"/>
                <a:gd name="T29" fmla="*/ 42 h 156"/>
                <a:gd name="T30" fmla="*/ 198 w 204"/>
                <a:gd name="T31" fmla="*/ 34 h 156"/>
                <a:gd name="T32" fmla="*/ 193 w 204"/>
                <a:gd name="T33" fmla="*/ 25 h 156"/>
                <a:gd name="T34" fmla="*/ 190 w 204"/>
                <a:gd name="T35" fmla="*/ 5 h 156"/>
                <a:gd name="T36" fmla="*/ 170 w 204"/>
                <a:gd name="T37" fmla="*/ 3 h 156"/>
                <a:gd name="T38" fmla="*/ 142 w 204"/>
                <a:gd name="T39" fmla="*/ 5 h 156"/>
                <a:gd name="T40" fmla="*/ 125 w 204"/>
                <a:gd name="T41" fmla="*/ 14 h 156"/>
                <a:gd name="T42" fmla="*/ 105 w 204"/>
                <a:gd name="T43" fmla="*/ 28 h 156"/>
                <a:gd name="T44" fmla="*/ 88 w 204"/>
                <a:gd name="T45" fmla="*/ 40 h 156"/>
                <a:gd name="T46" fmla="*/ 76 w 204"/>
                <a:gd name="T47" fmla="*/ 48 h 156"/>
                <a:gd name="T48" fmla="*/ 65 w 204"/>
                <a:gd name="T49" fmla="*/ 54 h 156"/>
                <a:gd name="T50" fmla="*/ 54 w 204"/>
                <a:gd name="T51" fmla="*/ 85 h 156"/>
                <a:gd name="T52" fmla="*/ 51 w 204"/>
                <a:gd name="T53" fmla="*/ 96 h 156"/>
                <a:gd name="T54" fmla="*/ 42 w 204"/>
                <a:gd name="T55" fmla="*/ 105 h 156"/>
                <a:gd name="T56" fmla="*/ 31 w 204"/>
                <a:gd name="T57" fmla="*/ 111 h 156"/>
                <a:gd name="T58" fmla="*/ 8 w 204"/>
                <a:gd name="T59" fmla="*/ 113 h 156"/>
                <a:gd name="T60" fmla="*/ 2 w 204"/>
                <a:gd name="T61" fmla="*/ 116 h 156"/>
                <a:gd name="T62" fmla="*/ 2 w 204"/>
                <a:gd name="T63" fmla="*/ 122 h 156"/>
                <a:gd name="T64" fmla="*/ 8 w 204"/>
                <a:gd name="T65" fmla="*/ 133 h 156"/>
                <a:gd name="T66" fmla="*/ 14 w 204"/>
                <a:gd name="T67" fmla="*/ 139 h 156"/>
                <a:gd name="T68" fmla="*/ 28 w 204"/>
                <a:gd name="T69" fmla="*/ 142 h 156"/>
                <a:gd name="T70" fmla="*/ 31 w 204"/>
                <a:gd name="T71" fmla="*/ 150 h 156"/>
                <a:gd name="T72" fmla="*/ 34 w 204"/>
                <a:gd name="T73" fmla="*/ 14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156">
                  <a:moveTo>
                    <a:pt x="45" y="156"/>
                  </a:moveTo>
                  <a:lnTo>
                    <a:pt x="45" y="145"/>
                  </a:lnTo>
                  <a:lnTo>
                    <a:pt x="51" y="139"/>
                  </a:lnTo>
                  <a:lnTo>
                    <a:pt x="54" y="133"/>
                  </a:lnTo>
                  <a:lnTo>
                    <a:pt x="59" y="130"/>
                  </a:lnTo>
                  <a:lnTo>
                    <a:pt x="65" y="128"/>
                  </a:lnTo>
                  <a:lnTo>
                    <a:pt x="68" y="128"/>
                  </a:lnTo>
                  <a:lnTo>
                    <a:pt x="82" y="130"/>
                  </a:lnTo>
                  <a:lnTo>
                    <a:pt x="88" y="136"/>
                  </a:lnTo>
                  <a:lnTo>
                    <a:pt x="90" y="136"/>
                  </a:lnTo>
                  <a:lnTo>
                    <a:pt x="96" y="136"/>
                  </a:lnTo>
                  <a:lnTo>
                    <a:pt x="102" y="133"/>
                  </a:lnTo>
                  <a:lnTo>
                    <a:pt x="113" y="139"/>
                  </a:lnTo>
                  <a:lnTo>
                    <a:pt x="122" y="142"/>
                  </a:lnTo>
                  <a:lnTo>
                    <a:pt x="130" y="136"/>
                  </a:lnTo>
                  <a:lnTo>
                    <a:pt x="142" y="133"/>
                  </a:lnTo>
                  <a:lnTo>
                    <a:pt x="156" y="136"/>
                  </a:lnTo>
                  <a:lnTo>
                    <a:pt x="159" y="136"/>
                  </a:lnTo>
                  <a:lnTo>
                    <a:pt x="167" y="130"/>
                  </a:lnTo>
                  <a:lnTo>
                    <a:pt x="176" y="128"/>
                  </a:lnTo>
                  <a:lnTo>
                    <a:pt x="173" y="125"/>
                  </a:lnTo>
                  <a:lnTo>
                    <a:pt x="173" y="119"/>
                  </a:lnTo>
                  <a:lnTo>
                    <a:pt x="179" y="116"/>
                  </a:lnTo>
                  <a:lnTo>
                    <a:pt x="179" y="111"/>
                  </a:lnTo>
                  <a:lnTo>
                    <a:pt x="184" y="105"/>
                  </a:lnTo>
                  <a:lnTo>
                    <a:pt x="193" y="96"/>
                  </a:lnTo>
                  <a:lnTo>
                    <a:pt x="198" y="88"/>
                  </a:lnTo>
                  <a:lnTo>
                    <a:pt x="198" y="59"/>
                  </a:lnTo>
                  <a:lnTo>
                    <a:pt x="198" y="54"/>
                  </a:lnTo>
                  <a:lnTo>
                    <a:pt x="201" y="42"/>
                  </a:lnTo>
                  <a:lnTo>
                    <a:pt x="204" y="40"/>
                  </a:lnTo>
                  <a:lnTo>
                    <a:pt x="198" y="34"/>
                  </a:lnTo>
                  <a:lnTo>
                    <a:pt x="198" y="28"/>
                  </a:lnTo>
                  <a:lnTo>
                    <a:pt x="193" y="25"/>
                  </a:lnTo>
                  <a:lnTo>
                    <a:pt x="196" y="20"/>
                  </a:lnTo>
                  <a:lnTo>
                    <a:pt x="190" y="5"/>
                  </a:lnTo>
                  <a:lnTo>
                    <a:pt x="181" y="11"/>
                  </a:lnTo>
                  <a:lnTo>
                    <a:pt x="170" y="3"/>
                  </a:lnTo>
                  <a:lnTo>
                    <a:pt x="153" y="0"/>
                  </a:lnTo>
                  <a:lnTo>
                    <a:pt x="142" y="5"/>
                  </a:lnTo>
                  <a:lnTo>
                    <a:pt x="133" y="11"/>
                  </a:lnTo>
                  <a:lnTo>
                    <a:pt x="125" y="14"/>
                  </a:lnTo>
                  <a:lnTo>
                    <a:pt x="116" y="22"/>
                  </a:lnTo>
                  <a:lnTo>
                    <a:pt x="105" y="28"/>
                  </a:lnTo>
                  <a:lnTo>
                    <a:pt x="96" y="34"/>
                  </a:lnTo>
                  <a:lnTo>
                    <a:pt x="88" y="40"/>
                  </a:lnTo>
                  <a:lnTo>
                    <a:pt x="82" y="45"/>
                  </a:lnTo>
                  <a:lnTo>
                    <a:pt x="76" y="48"/>
                  </a:lnTo>
                  <a:lnTo>
                    <a:pt x="71" y="54"/>
                  </a:lnTo>
                  <a:lnTo>
                    <a:pt x="65" y="54"/>
                  </a:lnTo>
                  <a:lnTo>
                    <a:pt x="56" y="57"/>
                  </a:lnTo>
                  <a:lnTo>
                    <a:pt x="54" y="85"/>
                  </a:lnTo>
                  <a:lnTo>
                    <a:pt x="54" y="88"/>
                  </a:lnTo>
                  <a:lnTo>
                    <a:pt x="51" y="96"/>
                  </a:lnTo>
                  <a:lnTo>
                    <a:pt x="48" y="105"/>
                  </a:lnTo>
                  <a:lnTo>
                    <a:pt x="42" y="105"/>
                  </a:lnTo>
                  <a:lnTo>
                    <a:pt x="42" y="108"/>
                  </a:lnTo>
                  <a:lnTo>
                    <a:pt x="31" y="111"/>
                  </a:lnTo>
                  <a:lnTo>
                    <a:pt x="11" y="113"/>
                  </a:lnTo>
                  <a:lnTo>
                    <a:pt x="8" y="113"/>
                  </a:lnTo>
                  <a:lnTo>
                    <a:pt x="0" y="113"/>
                  </a:lnTo>
                  <a:lnTo>
                    <a:pt x="2" y="116"/>
                  </a:lnTo>
                  <a:lnTo>
                    <a:pt x="2" y="119"/>
                  </a:lnTo>
                  <a:lnTo>
                    <a:pt x="2" y="122"/>
                  </a:lnTo>
                  <a:lnTo>
                    <a:pt x="8" y="130"/>
                  </a:lnTo>
                  <a:lnTo>
                    <a:pt x="8" y="133"/>
                  </a:lnTo>
                  <a:lnTo>
                    <a:pt x="14" y="133"/>
                  </a:lnTo>
                  <a:lnTo>
                    <a:pt x="14" y="139"/>
                  </a:lnTo>
                  <a:lnTo>
                    <a:pt x="19" y="142"/>
                  </a:lnTo>
                  <a:lnTo>
                    <a:pt x="28" y="142"/>
                  </a:lnTo>
                  <a:lnTo>
                    <a:pt x="28" y="150"/>
                  </a:lnTo>
                  <a:lnTo>
                    <a:pt x="31" y="150"/>
                  </a:lnTo>
                  <a:lnTo>
                    <a:pt x="31" y="148"/>
                  </a:lnTo>
                  <a:lnTo>
                    <a:pt x="34" y="145"/>
                  </a:lnTo>
                  <a:lnTo>
                    <a:pt x="45" y="15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72" name="Freeform 2890">
              <a:extLst>
                <a:ext uri="{FF2B5EF4-FFF2-40B4-BE49-F238E27FC236}">
                  <a16:creationId xmlns:a16="http://schemas.microsoft.com/office/drawing/2014/main" id="{62E4BC32-9F2F-7DD0-D3DE-96C4E61BA991}"/>
                </a:ext>
              </a:extLst>
            </p:cNvPr>
            <p:cNvSpPr>
              <a:spLocks/>
            </p:cNvSpPr>
            <p:nvPr/>
          </p:nvSpPr>
          <p:spPr bwMode="gray">
            <a:xfrm>
              <a:off x="3926943" y="2715979"/>
              <a:ext cx="205419" cy="307071"/>
            </a:xfrm>
            <a:custGeom>
              <a:avLst/>
              <a:gdLst>
                <a:gd name="T0" fmla="*/ 17 w 99"/>
                <a:gd name="T1" fmla="*/ 137 h 148"/>
                <a:gd name="T2" fmla="*/ 17 w 99"/>
                <a:gd name="T3" fmla="*/ 128 h 148"/>
                <a:gd name="T4" fmla="*/ 14 w 99"/>
                <a:gd name="T5" fmla="*/ 122 h 148"/>
                <a:gd name="T6" fmla="*/ 14 w 99"/>
                <a:gd name="T7" fmla="*/ 120 h 148"/>
                <a:gd name="T8" fmla="*/ 14 w 99"/>
                <a:gd name="T9" fmla="*/ 117 h 148"/>
                <a:gd name="T10" fmla="*/ 8 w 99"/>
                <a:gd name="T11" fmla="*/ 120 h 148"/>
                <a:gd name="T12" fmla="*/ 5 w 99"/>
                <a:gd name="T13" fmla="*/ 114 h 148"/>
                <a:gd name="T14" fmla="*/ 2 w 99"/>
                <a:gd name="T15" fmla="*/ 114 h 148"/>
                <a:gd name="T16" fmla="*/ 0 w 99"/>
                <a:gd name="T17" fmla="*/ 108 h 148"/>
                <a:gd name="T18" fmla="*/ 5 w 99"/>
                <a:gd name="T19" fmla="*/ 94 h 148"/>
                <a:gd name="T20" fmla="*/ 17 w 99"/>
                <a:gd name="T21" fmla="*/ 83 h 148"/>
                <a:gd name="T22" fmla="*/ 28 w 99"/>
                <a:gd name="T23" fmla="*/ 80 h 148"/>
                <a:gd name="T24" fmla="*/ 36 w 99"/>
                <a:gd name="T25" fmla="*/ 85 h 148"/>
                <a:gd name="T26" fmla="*/ 42 w 99"/>
                <a:gd name="T27" fmla="*/ 80 h 148"/>
                <a:gd name="T28" fmla="*/ 48 w 99"/>
                <a:gd name="T29" fmla="*/ 63 h 148"/>
                <a:gd name="T30" fmla="*/ 56 w 99"/>
                <a:gd name="T31" fmla="*/ 48 h 148"/>
                <a:gd name="T32" fmla="*/ 62 w 99"/>
                <a:gd name="T33" fmla="*/ 43 h 148"/>
                <a:gd name="T34" fmla="*/ 62 w 99"/>
                <a:gd name="T35" fmla="*/ 37 h 148"/>
                <a:gd name="T36" fmla="*/ 76 w 99"/>
                <a:gd name="T37" fmla="*/ 23 h 148"/>
                <a:gd name="T38" fmla="*/ 73 w 99"/>
                <a:gd name="T39" fmla="*/ 9 h 148"/>
                <a:gd name="T40" fmla="*/ 76 w 99"/>
                <a:gd name="T41" fmla="*/ 0 h 148"/>
                <a:gd name="T42" fmla="*/ 79 w 99"/>
                <a:gd name="T43" fmla="*/ 6 h 148"/>
                <a:gd name="T44" fmla="*/ 82 w 99"/>
                <a:gd name="T45" fmla="*/ 29 h 148"/>
                <a:gd name="T46" fmla="*/ 90 w 99"/>
                <a:gd name="T47" fmla="*/ 40 h 148"/>
                <a:gd name="T48" fmla="*/ 85 w 99"/>
                <a:gd name="T49" fmla="*/ 40 h 148"/>
                <a:gd name="T50" fmla="*/ 73 w 99"/>
                <a:gd name="T51" fmla="*/ 40 h 148"/>
                <a:gd name="T52" fmla="*/ 71 w 99"/>
                <a:gd name="T53" fmla="*/ 46 h 148"/>
                <a:gd name="T54" fmla="*/ 76 w 99"/>
                <a:gd name="T55" fmla="*/ 51 h 148"/>
                <a:gd name="T56" fmla="*/ 90 w 99"/>
                <a:gd name="T57" fmla="*/ 68 h 148"/>
                <a:gd name="T58" fmla="*/ 79 w 99"/>
                <a:gd name="T59" fmla="*/ 85 h 148"/>
                <a:gd name="T60" fmla="*/ 79 w 99"/>
                <a:gd name="T61" fmla="*/ 91 h 148"/>
                <a:gd name="T62" fmla="*/ 79 w 99"/>
                <a:gd name="T63" fmla="*/ 97 h 148"/>
                <a:gd name="T64" fmla="*/ 79 w 99"/>
                <a:gd name="T65" fmla="*/ 111 h 148"/>
                <a:gd name="T66" fmla="*/ 85 w 99"/>
                <a:gd name="T67" fmla="*/ 120 h 148"/>
                <a:gd name="T68" fmla="*/ 96 w 99"/>
                <a:gd name="T69" fmla="*/ 137 h 148"/>
                <a:gd name="T70" fmla="*/ 96 w 99"/>
                <a:gd name="T71" fmla="*/ 142 h 148"/>
                <a:gd name="T72" fmla="*/ 90 w 99"/>
                <a:gd name="T73" fmla="*/ 145 h 148"/>
                <a:gd name="T74" fmla="*/ 79 w 99"/>
                <a:gd name="T75" fmla="*/ 142 h 148"/>
                <a:gd name="T76" fmla="*/ 62 w 99"/>
                <a:gd name="T77" fmla="*/ 142 h 148"/>
                <a:gd name="T78" fmla="*/ 56 w 99"/>
                <a:gd name="T79" fmla="*/ 142 h 148"/>
                <a:gd name="T80" fmla="*/ 39 w 99"/>
                <a:gd name="T81" fmla="*/ 142 h 148"/>
                <a:gd name="T82" fmla="*/ 22 w 99"/>
                <a:gd name="T83" fmla="*/ 142 h 148"/>
                <a:gd name="T84" fmla="*/ 17 w 99"/>
                <a:gd name="T85" fmla="*/ 14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9" h="148">
                  <a:moveTo>
                    <a:pt x="17" y="142"/>
                  </a:moveTo>
                  <a:lnTo>
                    <a:pt x="17" y="137"/>
                  </a:lnTo>
                  <a:lnTo>
                    <a:pt x="19" y="131"/>
                  </a:lnTo>
                  <a:lnTo>
                    <a:pt x="17" y="128"/>
                  </a:lnTo>
                  <a:lnTo>
                    <a:pt x="17" y="125"/>
                  </a:lnTo>
                  <a:lnTo>
                    <a:pt x="14" y="122"/>
                  </a:lnTo>
                  <a:lnTo>
                    <a:pt x="17" y="122"/>
                  </a:lnTo>
                  <a:lnTo>
                    <a:pt x="14" y="120"/>
                  </a:lnTo>
                  <a:lnTo>
                    <a:pt x="17" y="117"/>
                  </a:lnTo>
                  <a:lnTo>
                    <a:pt x="14" y="117"/>
                  </a:lnTo>
                  <a:lnTo>
                    <a:pt x="11" y="120"/>
                  </a:lnTo>
                  <a:lnTo>
                    <a:pt x="8" y="120"/>
                  </a:lnTo>
                  <a:lnTo>
                    <a:pt x="5" y="117"/>
                  </a:lnTo>
                  <a:lnTo>
                    <a:pt x="5" y="114"/>
                  </a:lnTo>
                  <a:lnTo>
                    <a:pt x="2" y="111"/>
                  </a:lnTo>
                  <a:lnTo>
                    <a:pt x="2" y="114"/>
                  </a:lnTo>
                  <a:lnTo>
                    <a:pt x="0" y="111"/>
                  </a:lnTo>
                  <a:lnTo>
                    <a:pt x="0" y="108"/>
                  </a:lnTo>
                  <a:lnTo>
                    <a:pt x="5" y="102"/>
                  </a:lnTo>
                  <a:lnTo>
                    <a:pt x="5" y="94"/>
                  </a:lnTo>
                  <a:lnTo>
                    <a:pt x="11" y="91"/>
                  </a:lnTo>
                  <a:lnTo>
                    <a:pt x="17" y="83"/>
                  </a:lnTo>
                  <a:lnTo>
                    <a:pt x="22" y="80"/>
                  </a:lnTo>
                  <a:lnTo>
                    <a:pt x="28" y="80"/>
                  </a:lnTo>
                  <a:lnTo>
                    <a:pt x="34" y="85"/>
                  </a:lnTo>
                  <a:lnTo>
                    <a:pt x="36" y="85"/>
                  </a:lnTo>
                  <a:lnTo>
                    <a:pt x="39" y="83"/>
                  </a:lnTo>
                  <a:lnTo>
                    <a:pt x="42" y="80"/>
                  </a:lnTo>
                  <a:lnTo>
                    <a:pt x="45" y="74"/>
                  </a:lnTo>
                  <a:lnTo>
                    <a:pt x="48" y="63"/>
                  </a:lnTo>
                  <a:lnTo>
                    <a:pt x="56" y="54"/>
                  </a:lnTo>
                  <a:lnTo>
                    <a:pt x="56" y="48"/>
                  </a:lnTo>
                  <a:lnTo>
                    <a:pt x="62" y="46"/>
                  </a:lnTo>
                  <a:lnTo>
                    <a:pt x="62" y="43"/>
                  </a:lnTo>
                  <a:lnTo>
                    <a:pt x="62" y="40"/>
                  </a:lnTo>
                  <a:lnTo>
                    <a:pt x="62" y="37"/>
                  </a:lnTo>
                  <a:lnTo>
                    <a:pt x="68" y="29"/>
                  </a:lnTo>
                  <a:lnTo>
                    <a:pt x="76" y="23"/>
                  </a:lnTo>
                  <a:lnTo>
                    <a:pt x="79" y="14"/>
                  </a:lnTo>
                  <a:lnTo>
                    <a:pt x="73" y="9"/>
                  </a:lnTo>
                  <a:lnTo>
                    <a:pt x="71" y="0"/>
                  </a:lnTo>
                  <a:lnTo>
                    <a:pt x="76" y="0"/>
                  </a:lnTo>
                  <a:lnTo>
                    <a:pt x="79" y="3"/>
                  </a:lnTo>
                  <a:lnTo>
                    <a:pt x="79" y="6"/>
                  </a:lnTo>
                  <a:lnTo>
                    <a:pt x="85" y="17"/>
                  </a:lnTo>
                  <a:lnTo>
                    <a:pt x="82" y="29"/>
                  </a:lnTo>
                  <a:lnTo>
                    <a:pt x="85" y="34"/>
                  </a:lnTo>
                  <a:lnTo>
                    <a:pt x="90" y="40"/>
                  </a:lnTo>
                  <a:lnTo>
                    <a:pt x="88" y="40"/>
                  </a:lnTo>
                  <a:lnTo>
                    <a:pt x="85" y="40"/>
                  </a:lnTo>
                  <a:lnTo>
                    <a:pt x="79" y="40"/>
                  </a:lnTo>
                  <a:lnTo>
                    <a:pt x="73" y="40"/>
                  </a:lnTo>
                  <a:lnTo>
                    <a:pt x="71" y="43"/>
                  </a:lnTo>
                  <a:lnTo>
                    <a:pt x="71" y="46"/>
                  </a:lnTo>
                  <a:lnTo>
                    <a:pt x="76" y="48"/>
                  </a:lnTo>
                  <a:lnTo>
                    <a:pt x="76" y="51"/>
                  </a:lnTo>
                  <a:lnTo>
                    <a:pt x="85" y="60"/>
                  </a:lnTo>
                  <a:lnTo>
                    <a:pt x="90" y="68"/>
                  </a:lnTo>
                  <a:lnTo>
                    <a:pt x="90" y="74"/>
                  </a:lnTo>
                  <a:lnTo>
                    <a:pt x="79" y="85"/>
                  </a:lnTo>
                  <a:lnTo>
                    <a:pt x="79" y="88"/>
                  </a:lnTo>
                  <a:lnTo>
                    <a:pt x="79" y="91"/>
                  </a:lnTo>
                  <a:lnTo>
                    <a:pt x="76" y="91"/>
                  </a:lnTo>
                  <a:lnTo>
                    <a:pt x="79" y="97"/>
                  </a:lnTo>
                  <a:lnTo>
                    <a:pt x="79" y="108"/>
                  </a:lnTo>
                  <a:lnTo>
                    <a:pt x="79" y="111"/>
                  </a:lnTo>
                  <a:lnTo>
                    <a:pt x="85" y="114"/>
                  </a:lnTo>
                  <a:lnTo>
                    <a:pt x="85" y="120"/>
                  </a:lnTo>
                  <a:lnTo>
                    <a:pt x="96" y="131"/>
                  </a:lnTo>
                  <a:lnTo>
                    <a:pt x="96" y="137"/>
                  </a:lnTo>
                  <a:lnTo>
                    <a:pt x="99" y="139"/>
                  </a:lnTo>
                  <a:lnTo>
                    <a:pt x="96" y="142"/>
                  </a:lnTo>
                  <a:lnTo>
                    <a:pt x="96" y="148"/>
                  </a:lnTo>
                  <a:lnTo>
                    <a:pt x="90" y="145"/>
                  </a:lnTo>
                  <a:lnTo>
                    <a:pt x="82" y="145"/>
                  </a:lnTo>
                  <a:lnTo>
                    <a:pt x="79" y="142"/>
                  </a:lnTo>
                  <a:lnTo>
                    <a:pt x="71" y="142"/>
                  </a:lnTo>
                  <a:lnTo>
                    <a:pt x="62" y="142"/>
                  </a:lnTo>
                  <a:lnTo>
                    <a:pt x="59" y="139"/>
                  </a:lnTo>
                  <a:lnTo>
                    <a:pt x="56" y="142"/>
                  </a:lnTo>
                  <a:lnTo>
                    <a:pt x="42" y="142"/>
                  </a:lnTo>
                  <a:lnTo>
                    <a:pt x="39" y="142"/>
                  </a:lnTo>
                  <a:lnTo>
                    <a:pt x="36" y="142"/>
                  </a:lnTo>
                  <a:lnTo>
                    <a:pt x="22" y="142"/>
                  </a:lnTo>
                  <a:lnTo>
                    <a:pt x="19" y="142"/>
                  </a:lnTo>
                  <a:lnTo>
                    <a:pt x="17" y="14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73" name="Freeform 2891">
              <a:extLst>
                <a:ext uri="{FF2B5EF4-FFF2-40B4-BE49-F238E27FC236}">
                  <a16:creationId xmlns:a16="http://schemas.microsoft.com/office/drawing/2014/main" id="{E182ABFF-137E-E51C-9518-8A5BC103DEDA}"/>
                </a:ext>
              </a:extLst>
            </p:cNvPr>
            <p:cNvSpPr>
              <a:spLocks/>
            </p:cNvSpPr>
            <p:nvPr/>
          </p:nvSpPr>
          <p:spPr bwMode="gray">
            <a:xfrm>
              <a:off x="3949766" y="3010602"/>
              <a:ext cx="51874" cy="35271"/>
            </a:xfrm>
            <a:custGeom>
              <a:avLst/>
              <a:gdLst>
                <a:gd name="T0" fmla="*/ 25 w 25"/>
                <a:gd name="T1" fmla="*/ 0 h 17"/>
                <a:gd name="T2" fmla="*/ 25 w 25"/>
                <a:gd name="T3" fmla="*/ 17 h 17"/>
                <a:gd name="T4" fmla="*/ 14 w 25"/>
                <a:gd name="T5" fmla="*/ 14 h 17"/>
                <a:gd name="T6" fmla="*/ 8 w 25"/>
                <a:gd name="T7" fmla="*/ 17 h 17"/>
                <a:gd name="T8" fmla="*/ 3 w 25"/>
                <a:gd name="T9" fmla="*/ 14 h 17"/>
                <a:gd name="T10" fmla="*/ 0 w 25"/>
                <a:gd name="T11" fmla="*/ 14 h 17"/>
                <a:gd name="T12" fmla="*/ 3 w 25"/>
                <a:gd name="T13" fmla="*/ 12 h 17"/>
                <a:gd name="T14" fmla="*/ 6 w 25"/>
                <a:gd name="T15" fmla="*/ 6 h 17"/>
                <a:gd name="T16" fmla="*/ 6 w 25"/>
                <a:gd name="T17" fmla="*/ 3 h 17"/>
                <a:gd name="T18" fmla="*/ 6 w 25"/>
                <a:gd name="T19" fmla="*/ 0 h 17"/>
                <a:gd name="T20" fmla="*/ 11 w 25"/>
                <a:gd name="T21" fmla="*/ 0 h 17"/>
                <a:gd name="T22" fmla="*/ 25 w 25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7">
                  <a:moveTo>
                    <a:pt x="25" y="0"/>
                  </a:moveTo>
                  <a:lnTo>
                    <a:pt x="25" y="17"/>
                  </a:lnTo>
                  <a:lnTo>
                    <a:pt x="14" y="14"/>
                  </a:lnTo>
                  <a:lnTo>
                    <a:pt x="8" y="17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3" y="12"/>
                  </a:lnTo>
                  <a:lnTo>
                    <a:pt x="6" y="6"/>
                  </a:lnTo>
                  <a:lnTo>
                    <a:pt x="6" y="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74" name="Freeform 2892">
              <a:extLst>
                <a:ext uri="{FF2B5EF4-FFF2-40B4-BE49-F238E27FC236}">
                  <a16:creationId xmlns:a16="http://schemas.microsoft.com/office/drawing/2014/main" id="{4761EFB5-3C0B-B883-D029-685CA8CA8833}"/>
                </a:ext>
              </a:extLst>
            </p:cNvPr>
            <p:cNvSpPr>
              <a:spLocks/>
            </p:cNvSpPr>
            <p:nvPr/>
          </p:nvSpPr>
          <p:spPr bwMode="gray">
            <a:xfrm>
              <a:off x="3926943" y="2969106"/>
              <a:ext cx="16599" cy="12449"/>
            </a:xfrm>
            <a:custGeom>
              <a:avLst/>
              <a:gdLst>
                <a:gd name="T0" fmla="*/ 0 w 8"/>
                <a:gd name="T1" fmla="*/ 6 h 6"/>
                <a:gd name="T2" fmla="*/ 2 w 8"/>
                <a:gd name="T3" fmla="*/ 6 h 6"/>
                <a:gd name="T4" fmla="*/ 5 w 8"/>
                <a:gd name="T5" fmla="*/ 6 h 6"/>
                <a:gd name="T6" fmla="*/ 5 w 8"/>
                <a:gd name="T7" fmla="*/ 3 h 6"/>
                <a:gd name="T8" fmla="*/ 8 w 8"/>
                <a:gd name="T9" fmla="*/ 0 h 6"/>
                <a:gd name="T10" fmla="*/ 5 w 8"/>
                <a:gd name="T11" fmla="*/ 0 h 6"/>
                <a:gd name="T12" fmla="*/ 2 w 8"/>
                <a:gd name="T13" fmla="*/ 0 h 6"/>
                <a:gd name="T14" fmla="*/ 2 w 8"/>
                <a:gd name="T15" fmla="*/ 3 h 6"/>
                <a:gd name="T16" fmla="*/ 0 w 8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6">
                  <a:moveTo>
                    <a:pt x="0" y="6"/>
                  </a:moveTo>
                  <a:lnTo>
                    <a:pt x="2" y="6"/>
                  </a:lnTo>
                  <a:lnTo>
                    <a:pt x="5" y="6"/>
                  </a:lnTo>
                  <a:lnTo>
                    <a:pt x="5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75" name="Freeform 2893">
              <a:extLst>
                <a:ext uri="{FF2B5EF4-FFF2-40B4-BE49-F238E27FC236}">
                  <a16:creationId xmlns:a16="http://schemas.microsoft.com/office/drawing/2014/main" id="{7BBCD25D-8B05-8B17-0643-AD0593FC8D8F}"/>
                </a:ext>
              </a:extLst>
            </p:cNvPr>
            <p:cNvSpPr>
              <a:spLocks/>
            </p:cNvSpPr>
            <p:nvPr/>
          </p:nvSpPr>
          <p:spPr bwMode="gray">
            <a:xfrm>
              <a:off x="5169832" y="859029"/>
              <a:ext cx="12450" cy="6224"/>
            </a:xfrm>
            <a:custGeom>
              <a:avLst/>
              <a:gdLst>
                <a:gd name="T0" fmla="*/ 6 w 6"/>
                <a:gd name="T1" fmla="*/ 3 h 3"/>
                <a:gd name="T2" fmla="*/ 3 w 6"/>
                <a:gd name="T3" fmla="*/ 0 h 3"/>
                <a:gd name="T4" fmla="*/ 0 w 6"/>
                <a:gd name="T5" fmla="*/ 0 h 3"/>
                <a:gd name="T6" fmla="*/ 3 w 6"/>
                <a:gd name="T7" fmla="*/ 0 h 3"/>
                <a:gd name="T8" fmla="*/ 3 w 6"/>
                <a:gd name="T9" fmla="*/ 3 h 3"/>
                <a:gd name="T10" fmla="*/ 6 w 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76" name="Freeform 2894">
              <a:extLst>
                <a:ext uri="{FF2B5EF4-FFF2-40B4-BE49-F238E27FC236}">
                  <a16:creationId xmlns:a16="http://schemas.microsoft.com/office/drawing/2014/main" id="{E50D8458-CEDC-72A6-8826-9D7D9AEF6758}"/>
                </a:ext>
              </a:extLst>
            </p:cNvPr>
            <p:cNvSpPr>
              <a:spLocks/>
            </p:cNvSpPr>
            <p:nvPr/>
          </p:nvSpPr>
          <p:spPr bwMode="gray">
            <a:xfrm>
              <a:off x="4981012" y="829982"/>
              <a:ext cx="60174" cy="39422"/>
            </a:xfrm>
            <a:custGeom>
              <a:avLst/>
              <a:gdLst>
                <a:gd name="T0" fmla="*/ 29 w 29"/>
                <a:gd name="T1" fmla="*/ 8 h 19"/>
                <a:gd name="T2" fmla="*/ 26 w 29"/>
                <a:gd name="T3" fmla="*/ 8 h 19"/>
                <a:gd name="T4" fmla="*/ 26 w 29"/>
                <a:gd name="T5" fmla="*/ 11 h 19"/>
                <a:gd name="T6" fmla="*/ 23 w 29"/>
                <a:gd name="T7" fmla="*/ 11 h 19"/>
                <a:gd name="T8" fmla="*/ 14 w 29"/>
                <a:gd name="T9" fmla="*/ 17 h 19"/>
                <a:gd name="T10" fmla="*/ 12 w 29"/>
                <a:gd name="T11" fmla="*/ 17 h 19"/>
                <a:gd name="T12" fmla="*/ 9 w 29"/>
                <a:gd name="T13" fmla="*/ 19 h 19"/>
                <a:gd name="T14" fmla="*/ 9 w 29"/>
                <a:gd name="T15" fmla="*/ 17 h 19"/>
                <a:gd name="T16" fmla="*/ 6 w 29"/>
                <a:gd name="T17" fmla="*/ 19 h 19"/>
                <a:gd name="T18" fmla="*/ 6 w 29"/>
                <a:gd name="T19" fmla="*/ 17 h 19"/>
                <a:gd name="T20" fmla="*/ 3 w 29"/>
                <a:gd name="T21" fmla="*/ 17 h 19"/>
                <a:gd name="T22" fmla="*/ 3 w 29"/>
                <a:gd name="T23" fmla="*/ 19 h 19"/>
                <a:gd name="T24" fmla="*/ 0 w 29"/>
                <a:gd name="T25" fmla="*/ 17 h 19"/>
                <a:gd name="T26" fmla="*/ 3 w 29"/>
                <a:gd name="T27" fmla="*/ 14 h 19"/>
                <a:gd name="T28" fmla="*/ 3 w 29"/>
                <a:gd name="T29" fmla="*/ 8 h 19"/>
                <a:gd name="T30" fmla="*/ 3 w 29"/>
                <a:gd name="T31" fmla="*/ 2 h 19"/>
                <a:gd name="T32" fmla="*/ 9 w 29"/>
                <a:gd name="T33" fmla="*/ 0 h 19"/>
                <a:gd name="T34" fmla="*/ 12 w 29"/>
                <a:gd name="T35" fmla="*/ 2 h 19"/>
                <a:gd name="T36" fmla="*/ 12 w 29"/>
                <a:gd name="T37" fmla="*/ 0 h 19"/>
                <a:gd name="T38" fmla="*/ 14 w 29"/>
                <a:gd name="T39" fmla="*/ 0 h 19"/>
                <a:gd name="T40" fmla="*/ 17 w 29"/>
                <a:gd name="T41" fmla="*/ 2 h 19"/>
                <a:gd name="T42" fmla="*/ 20 w 29"/>
                <a:gd name="T43" fmla="*/ 2 h 19"/>
                <a:gd name="T44" fmla="*/ 26 w 29"/>
                <a:gd name="T45" fmla="*/ 5 h 19"/>
                <a:gd name="T46" fmla="*/ 23 w 29"/>
                <a:gd name="T47" fmla="*/ 5 h 19"/>
                <a:gd name="T48" fmla="*/ 26 w 29"/>
                <a:gd name="T49" fmla="*/ 5 h 19"/>
                <a:gd name="T50" fmla="*/ 26 w 29"/>
                <a:gd name="T51" fmla="*/ 8 h 19"/>
                <a:gd name="T52" fmla="*/ 26 w 29"/>
                <a:gd name="T53" fmla="*/ 8 h 19"/>
                <a:gd name="T54" fmla="*/ 29 w 29"/>
                <a:gd name="T55" fmla="*/ 11 h 19"/>
                <a:gd name="T56" fmla="*/ 26 w 29"/>
                <a:gd name="T57" fmla="*/ 11 h 19"/>
                <a:gd name="T58" fmla="*/ 29 w 29"/>
                <a:gd name="T5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9" h="19">
                  <a:moveTo>
                    <a:pt x="29" y="8"/>
                  </a:moveTo>
                  <a:lnTo>
                    <a:pt x="26" y="8"/>
                  </a:lnTo>
                  <a:lnTo>
                    <a:pt x="26" y="11"/>
                  </a:lnTo>
                  <a:lnTo>
                    <a:pt x="23" y="11"/>
                  </a:lnTo>
                  <a:lnTo>
                    <a:pt x="14" y="17"/>
                  </a:lnTo>
                  <a:lnTo>
                    <a:pt x="12" y="17"/>
                  </a:lnTo>
                  <a:lnTo>
                    <a:pt x="9" y="19"/>
                  </a:lnTo>
                  <a:lnTo>
                    <a:pt x="9" y="17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3" y="17"/>
                  </a:lnTo>
                  <a:lnTo>
                    <a:pt x="3" y="19"/>
                  </a:lnTo>
                  <a:lnTo>
                    <a:pt x="0" y="17"/>
                  </a:lnTo>
                  <a:lnTo>
                    <a:pt x="3" y="14"/>
                  </a:lnTo>
                  <a:lnTo>
                    <a:pt x="3" y="8"/>
                  </a:lnTo>
                  <a:lnTo>
                    <a:pt x="3" y="2"/>
                  </a:lnTo>
                  <a:lnTo>
                    <a:pt x="9" y="0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2"/>
                  </a:lnTo>
                  <a:lnTo>
                    <a:pt x="20" y="2"/>
                  </a:lnTo>
                  <a:lnTo>
                    <a:pt x="26" y="5"/>
                  </a:lnTo>
                  <a:lnTo>
                    <a:pt x="23" y="5"/>
                  </a:lnTo>
                  <a:lnTo>
                    <a:pt x="26" y="5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9" y="11"/>
                  </a:lnTo>
                  <a:lnTo>
                    <a:pt x="26" y="11"/>
                  </a:lnTo>
                  <a:lnTo>
                    <a:pt x="29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77" name="Freeform 2895">
              <a:extLst>
                <a:ext uri="{FF2B5EF4-FFF2-40B4-BE49-F238E27FC236}">
                  <a16:creationId xmlns:a16="http://schemas.microsoft.com/office/drawing/2014/main" id="{77A49223-FB1F-F380-830E-4264818B7F47}"/>
                </a:ext>
              </a:extLst>
            </p:cNvPr>
            <p:cNvSpPr>
              <a:spLocks/>
            </p:cNvSpPr>
            <p:nvPr/>
          </p:nvSpPr>
          <p:spPr bwMode="gray">
            <a:xfrm>
              <a:off x="5265279" y="834131"/>
              <a:ext cx="10375" cy="12449"/>
            </a:xfrm>
            <a:custGeom>
              <a:avLst/>
              <a:gdLst>
                <a:gd name="T0" fmla="*/ 0 w 5"/>
                <a:gd name="T1" fmla="*/ 0 h 6"/>
                <a:gd name="T2" fmla="*/ 5 w 5"/>
                <a:gd name="T3" fmla="*/ 3 h 6"/>
                <a:gd name="T4" fmla="*/ 5 w 5"/>
                <a:gd name="T5" fmla="*/ 6 h 6"/>
                <a:gd name="T6" fmla="*/ 5 w 5"/>
                <a:gd name="T7" fmla="*/ 3 h 6"/>
                <a:gd name="T8" fmla="*/ 3 w 5"/>
                <a:gd name="T9" fmla="*/ 0 h 6"/>
                <a:gd name="T10" fmla="*/ 0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lnTo>
                    <a:pt x="5" y="3"/>
                  </a:lnTo>
                  <a:lnTo>
                    <a:pt x="5" y="6"/>
                  </a:lnTo>
                  <a:lnTo>
                    <a:pt x="5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78" name="Freeform 2896">
              <a:extLst>
                <a:ext uri="{FF2B5EF4-FFF2-40B4-BE49-F238E27FC236}">
                  <a16:creationId xmlns:a16="http://schemas.microsoft.com/office/drawing/2014/main" id="{1553A5D4-35A9-0E1D-5C3B-67EAFC260E46}"/>
                </a:ext>
              </a:extLst>
            </p:cNvPr>
            <p:cNvSpPr>
              <a:spLocks/>
            </p:cNvSpPr>
            <p:nvPr/>
          </p:nvSpPr>
          <p:spPr bwMode="gray">
            <a:xfrm>
              <a:off x="4644872" y="1029163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3 w 6"/>
                <a:gd name="T3" fmla="*/ 0 h 3"/>
                <a:gd name="T4" fmla="*/ 0 w 6"/>
                <a:gd name="T5" fmla="*/ 0 h 3"/>
                <a:gd name="T6" fmla="*/ 3 w 6"/>
                <a:gd name="T7" fmla="*/ 3 h 3"/>
                <a:gd name="T8" fmla="*/ 6 w 6"/>
                <a:gd name="T9" fmla="*/ 3 h 3"/>
                <a:gd name="T10" fmla="*/ 6 w 6"/>
                <a:gd name="T11" fmla="*/ 3 h 3"/>
                <a:gd name="T12" fmla="*/ 6 w 6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79" name="Freeform 2897">
              <a:extLst>
                <a:ext uri="{FF2B5EF4-FFF2-40B4-BE49-F238E27FC236}">
                  <a16:creationId xmlns:a16="http://schemas.microsoft.com/office/drawing/2014/main" id="{4CA24AF8-6015-2615-768A-E14B98EA8CAC}"/>
                </a:ext>
              </a:extLst>
            </p:cNvPr>
            <p:cNvSpPr>
              <a:spLocks/>
            </p:cNvSpPr>
            <p:nvPr/>
          </p:nvSpPr>
          <p:spPr bwMode="gray">
            <a:xfrm>
              <a:off x="4833691" y="958620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80" name="Freeform 2898">
              <a:extLst>
                <a:ext uri="{FF2B5EF4-FFF2-40B4-BE49-F238E27FC236}">
                  <a16:creationId xmlns:a16="http://schemas.microsoft.com/office/drawing/2014/main" id="{8CAB162A-25E0-875F-751C-98292AE0DA22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7007" y="634951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81" name="Freeform 2899">
              <a:extLst>
                <a:ext uri="{FF2B5EF4-FFF2-40B4-BE49-F238E27FC236}">
                  <a16:creationId xmlns:a16="http://schemas.microsoft.com/office/drawing/2014/main" id="{A88438F0-B84C-F9DB-1240-1B8C67300209}"/>
                </a:ext>
              </a:extLst>
            </p:cNvPr>
            <p:cNvSpPr>
              <a:spLocks/>
            </p:cNvSpPr>
            <p:nvPr/>
          </p:nvSpPr>
          <p:spPr bwMode="gray">
            <a:xfrm>
              <a:off x="5082684" y="641175"/>
              <a:ext cx="157695" cy="141087"/>
            </a:xfrm>
            <a:custGeom>
              <a:avLst/>
              <a:gdLst>
                <a:gd name="T0" fmla="*/ 51 w 76"/>
                <a:gd name="T1" fmla="*/ 0 h 68"/>
                <a:gd name="T2" fmla="*/ 59 w 76"/>
                <a:gd name="T3" fmla="*/ 2 h 68"/>
                <a:gd name="T4" fmla="*/ 62 w 76"/>
                <a:gd name="T5" fmla="*/ 5 h 68"/>
                <a:gd name="T6" fmla="*/ 62 w 76"/>
                <a:gd name="T7" fmla="*/ 8 h 68"/>
                <a:gd name="T8" fmla="*/ 54 w 76"/>
                <a:gd name="T9" fmla="*/ 8 h 68"/>
                <a:gd name="T10" fmla="*/ 59 w 76"/>
                <a:gd name="T11" fmla="*/ 11 h 68"/>
                <a:gd name="T12" fmla="*/ 51 w 76"/>
                <a:gd name="T13" fmla="*/ 14 h 68"/>
                <a:gd name="T14" fmla="*/ 51 w 76"/>
                <a:gd name="T15" fmla="*/ 14 h 68"/>
                <a:gd name="T16" fmla="*/ 54 w 76"/>
                <a:gd name="T17" fmla="*/ 17 h 68"/>
                <a:gd name="T18" fmla="*/ 51 w 76"/>
                <a:gd name="T19" fmla="*/ 20 h 68"/>
                <a:gd name="T20" fmla="*/ 51 w 76"/>
                <a:gd name="T21" fmla="*/ 22 h 68"/>
                <a:gd name="T22" fmla="*/ 51 w 76"/>
                <a:gd name="T23" fmla="*/ 31 h 68"/>
                <a:gd name="T24" fmla="*/ 51 w 76"/>
                <a:gd name="T25" fmla="*/ 39 h 68"/>
                <a:gd name="T26" fmla="*/ 56 w 76"/>
                <a:gd name="T27" fmla="*/ 45 h 68"/>
                <a:gd name="T28" fmla="*/ 56 w 76"/>
                <a:gd name="T29" fmla="*/ 51 h 68"/>
                <a:gd name="T30" fmla="*/ 71 w 76"/>
                <a:gd name="T31" fmla="*/ 59 h 68"/>
                <a:gd name="T32" fmla="*/ 76 w 76"/>
                <a:gd name="T33" fmla="*/ 59 h 68"/>
                <a:gd name="T34" fmla="*/ 73 w 76"/>
                <a:gd name="T35" fmla="*/ 65 h 68"/>
                <a:gd name="T36" fmla="*/ 71 w 76"/>
                <a:gd name="T37" fmla="*/ 65 h 68"/>
                <a:gd name="T38" fmla="*/ 71 w 76"/>
                <a:gd name="T39" fmla="*/ 68 h 68"/>
                <a:gd name="T40" fmla="*/ 65 w 76"/>
                <a:gd name="T41" fmla="*/ 62 h 68"/>
                <a:gd name="T42" fmla="*/ 62 w 76"/>
                <a:gd name="T43" fmla="*/ 65 h 68"/>
                <a:gd name="T44" fmla="*/ 54 w 76"/>
                <a:gd name="T45" fmla="*/ 62 h 68"/>
                <a:gd name="T46" fmla="*/ 51 w 76"/>
                <a:gd name="T47" fmla="*/ 65 h 68"/>
                <a:gd name="T48" fmla="*/ 42 w 76"/>
                <a:gd name="T49" fmla="*/ 65 h 68"/>
                <a:gd name="T50" fmla="*/ 45 w 76"/>
                <a:gd name="T51" fmla="*/ 62 h 68"/>
                <a:gd name="T52" fmla="*/ 34 w 76"/>
                <a:gd name="T53" fmla="*/ 62 h 68"/>
                <a:gd name="T54" fmla="*/ 28 w 76"/>
                <a:gd name="T55" fmla="*/ 56 h 68"/>
                <a:gd name="T56" fmla="*/ 28 w 76"/>
                <a:gd name="T57" fmla="*/ 56 h 68"/>
                <a:gd name="T58" fmla="*/ 31 w 76"/>
                <a:gd name="T59" fmla="*/ 56 h 68"/>
                <a:gd name="T60" fmla="*/ 31 w 76"/>
                <a:gd name="T61" fmla="*/ 51 h 68"/>
                <a:gd name="T62" fmla="*/ 25 w 76"/>
                <a:gd name="T63" fmla="*/ 54 h 68"/>
                <a:gd name="T64" fmla="*/ 28 w 76"/>
                <a:gd name="T65" fmla="*/ 48 h 68"/>
                <a:gd name="T66" fmla="*/ 28 w 76"/>
                <a:gd name="T67" fmla="*/ 45 h 68"/>
                <a:gd name="T68" fmla="*/ 22 w 76"/>
                <a:gd name="T69" fmla="*/ 42 h 68"/>
                <a:gd name="T70" fmla="*/ 17 w 76"/>
                <a:gd name="T71" fmla="*/ 45 h 68"/>
                <a:gd name="T72" fmla="*/ 14 w 76"/>
                <a:gd name="T73" fmla="*/ 42 h 68"/>
                <a:gd name="T74" fmla="*/ 8 w 76"/>
                <a:gd name="T75" fmla="*/ 42 h 68"/>
                <a:gd name="T76" fmla="*/ 2 w 76"/>
                <a:gd name="T77" fmla="*/ 42 h 68"/>
                <a:gd name="T78" fmla="*/ 0 w 76"/>
                <a:gd name="T79" fmla="*/ 31 h 68"/>
                <a:gd name="T80" fmla="*/ 11 w 76"/>
                <a:gd name="T81" fmla="*/ 31 h 68"/>
                <a:gd name="T82" fmla="*/ 14 w 76"/>
                <a:gd name="T83" fmla="*/ 25 h 68"/>
                <a:gd name="T84" fmla="*/ 19 w 76"/>
                <a:gd name="T85" fmla="*/ 20 h 68"/>
                <a:gd name="T86" fmla="*/ 14 w 76"/>
                <a:gd name="T87" fmla="*/ 20 h 68"/>
                <a:gd name="T88" fmla="*/ 14 w 76"/>
                <a:gd name="T89" fmla="*/ 17 h 68"/>
                <a:gd name="T90" fmla="*/ 17 w 76"/>
                <a:gd name="T91" fmla="*/ 11 h 68"/>
                <a:gd name="T92" fmla="*/ 19 w 76"/>
                <a:gd name="T93" fmla="*/ 11 h 68"/>
                <a:gd name="T94" fmla="*/ 19 w 76"/>
                <a:gd name="T95" fmla="*/ 8 h 68"/>
                <a:gd name="T96" fmla="*/ 28 w 76"/>
                <a:gd name="T97" fmla="*/ 2 h 68"/>
                <a:gd name="T98" fmla="*/ 42 w 76"/>
                <a:gd name="T9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6" h="68">
                  <a:moveTo>
                    <a:pt x="42" y="0"/>
                  </a:moveTo>
                  <a:lnTo>
                    <a:pt x="45" y="0"/>
                  </a:lnTo>
                  <a:lnTo>
                    <a:pt x="51" y="0"/>
                  </a:lnTo>
                  <a:lnTo>
                    <a:pt x="54" y="0"/>
                  </a:lnTo>
                  <a:lnTo>
                    <a:pt x="56" y="2"/>
                  </a:lnTo>
                  <a:lnTo>
                    <a:pt x="59" y="2"/>
                  </a:lnTo>
                  <a:lnTo>
                    <a:pt x="62" y="2"/>
                  </a:lnTo>
                  <a:lnTo>
                    <a:pt x="65" y="5"/>
                  </a:lnTo>
                  <a:lnTo>
                    <a:pt x="62" y="5"/>
                  </a:lnTo>
                  <a:lnTo>
                    <a:pt x="54" y="5"/>
                  </a:lnTo>
                  <a:lnTo>
                    <a:pt x="59" y="8"/>
                  </a:lnTo>
                  <a:lnTo>
                    <a:pt x="62" y="8"/>
                  </a:lnTo>
                  <a:lnTo>
                    <a:pt x="59" y="8"/>
                  </a:lnTo>
                  <a:lnTo>
                    <a:pt x="56" y="8"/>
                  </a:lnTo>
                  <a:lnTo>
                    <a:pt x="54" y="8"/>
                  </a:lnTo>
                  <a:lnTo>
                    <a:pt x="56" y="11"/>
                  </a:lnTo>
                  <a:lnTo>
                    <a:pt x="59" y="8"/>
                  </a:lnTo>
                  <a:lnTo>
                    <a:pt x="59" y="11"/>
                  </a:lnTo>
                  <a:lnTo>
                    <a:pt x="56" y="14"/>
                  </a:lnTo>
                  <a:lnTo>
                    <a:pt x="54" y="14"/>
                  </a:lnTo>
                  <a:lnTo>
                    <a:pt x="51" y="14"/>
                  </a:lnTo>
                  <a:lnTo>
                    <a:pt x="48" y="14"/>
                  </a:lnTo>
                  <a:lnTo>
                    <a:pt x="48" y="17"/>
                  </a:lnTo>
                  <a:lnTo>
                    <a:pt x="51" y="14"/>
                  </a:lnTo>
                  <a:lnTo>
                    <a:pt x="54" y="14"/>
                  </a:lnTo>
                  <a:lnTo>
                    <a:pt x="56" y="17"/>
                  </a:lnTo>
                  <a:lnTo>
                    <a:pt x="54" y="17"/>
                  </a:lnTo>
                  <a:lnTo>
                    <a:pt x="54" y="20"/>
                  </a:lnTo>
                  <a:lnTo>
                    <a:pt x="48" y="20"/>
                  </a:lnTo>
                  <a:lnTo>
                    <a:pt x="51" y="20"/>
                  </a:lnTo>
                  <a:lnTo>
                    <a:pt x="51" y="22"/>
                  </a:lnTo>
                  <a:lnTo>
                    <a:pt x="48" y="22"/>
                  </a:lnTo>
                  <a:lnTo>
                    <a:pt x="51" y="22"/>
                  </a:lnTo>
                  <a:lnTo>
                    <a:pt x="48" y="25"/>
                  </a:lnTo>
                  <a:lnTo>
                    <a:pt x="51" y="28"/>
                  </a:lnTo>
                  <a:lnTo>
                    <a:pt x="51" y="31"/>
                  </a:lnTo>
                  <a:lnTo>
                    <a:pt x="48" y="31"/>
                  </a:lnTo>
                  <a:lnTo>
                    <a:pt x="51" y="37"/>
                  </a:lnTo>
                  <a:lnTo>
                    <a:pt x="51" y="39"/>
                  </a:lnTo>
                  <a:lnTo>
                    <a:pt x="54" y="42"/>
                  </a:lnTo>
                  <a:lnTo>
                    <a:pt x="54" y="45"/>
                  </a:lnTo>
                  <a:lnTo>
                    <a:pt x="56" y="45"/>
                  </a:lnTo>
                  <a:lnTo>
                    <a:pt x="56" y="48"/>
                  </a:lnTo>
                  <a:lnTo>
                    <a:pt x="59" y="51"/>
                  </a:lnTo>
                  <a:lnTo>
                    <a:pt x="56" y="51"/>
                  </a:lnTo>
                  <a:lnTo>
                    <a:pt x="62" y="54"/>
                  </a:lnTo>
                  <a:lnTo>
                    <a:pt x="68" y="56"/>
                  </a:lnTo>
                  <a:lnTo>
                    <a:pt x="71" y="59"/>
                  </a:lnTo>
                  <a:lnTo>
                    <a:pt x="73" y="59"/>
                  </a:lnTo>
                  <a:lnTo>
                    <a:pt x="73" y="62"/>
                  </a:lnTo>
                  <a:lnTo>
                    <a:pt x="76" y="59"/>
                  </a:lnTo>
                  <a:lnTo>
                    <a:pt x="76" y="62"/>
                  </a:lnTo>
                  <a:lnTo>
                    <a:pt x="76" y="65"/>
                  </a:lnTo>
                  <a:lnTo>
                    <a:pt x="73" y="65"/>
                  </a:lnTo>
                  <a:lnTo>
                    <a:pt x="68" y="62"/>
                  </a:lnTo>
                  <a:lnTo>
                    <a:pt x="68" y="65"/>
                  </a:lnTo>
                  <a:lnTo>
                    <a:pt x="71" y="65"/>
                  </a:lnTo>
                  <a:lnTo>
                    <a:pt x="73" y="65"/>
                  </a:lnTo>
                  <a:lnTo>
                    <a:pt x="71" y="65"/>
                  </a:lnTo>
                  <a:lnTo>
                    <a:pt x="71" y="68"/>
                  </a:lnTo>
                  <a:lnTo>
                    <a:pt x="68" y="65"/>
                  </a:lnTo>
                  <a:lnTo>
                    <a:pt x="65" y="65"/>
                  </a:lnTo>
                  <a:lnTo>
                    <a:pt x="65" y="62"/>
                  </a:lnTo>
                  <a:lnTo>
                    <a:pt x="62" y="62"/>
                  </a:lnTo>
                  <a:lnTo>
                    <a:pt x="59" y="62"/>
                  </a:lnTo>
                  <a:lnTo>
                    <a:pt x="62" y="65"/>
                  </a:lnTo>
                  <a:lnTo>
                    <a:pt x="59" y="65"/>
                  </a:lnTo>
                  <a:lnTo>
                    <a:pt x="56" y="65"/>
                  </a:lnTo>
                  <a:lnTo>
                    <a:pt x="54" y="62"/>
                  </a:lnTo>
                  <a:lnTo>
                    <a:pt x="51" y="62"/>
                  </a:lnTo>
                  <a:lnTo>
                    <a:pt x="48" y="65"/>
                  </a:lnTo>
                  <a:lnTo>
                    <a:pt x="51" y="65"/>
                  </a:lnTo>
                  <a:lnTo>
                    <a:pt x="48" y="68"/>
                  </a:lnTo>
                  <a:lnTo>
                    <a:pt x="45" y="65"/>
                  </a:lnTo>
                  <a:lnTo>
                    <a:pt x="42" y="65"/>
                  </a:lnTo>
                  <a:lnTo>
                    <a:pt x="39" y="65"/>
                  </a:lnTo>
                  <a:lnTo>
                    <a:pt x="42" y="62"/>
                  </a:lnTo>
                  <a:lnTo>
                    <a:pt x="45" y="62"/>
                  </a:lnTo>
                  <a:lnTo>
                    <a:pt x="39" y="62"/>
                  </a:lnTo>
                  <a:lnTo>
                    <a:pt x="37" y="62"/>
                  </a:lnTo>
                  <a:lnTo>
                    <a:pt x="34" y="62"/>
                  </a:lnTo>
                  <a:lnTo>
                    <a:pt x="31" y="62"/>
                  </a:lnTo>
                  <a:lnTo>
                    <a:pt x="28" y="59"/>
                  </a:lnTo>
                  <a:lnTo>
                    <a:pt x="28" y="56"/>
                  </a:lnTo>
                  <a:lnTo>
                    <a:pt x="25" y="56"/>
                  </a:lnTo>
                  <a:lnTo>
                    <a:pt x="28" y="54"/>
                  </a:lnTo>
                  <a:lnTo>
                    <a:pt x="28" y="56"/>
                  </a:lnTo>
                  <a:lnTo>
                    <a:pt x="31" y="56"/>
                  </a:lnTo>
                  <a:lnTo>
                    <a:pt x="34" y="56"/>
                  </a:lnTo>
                  <a:lnTo>
                    <a:pt x="31" y="56"/>
                  </a:lnTo>
                  <a:lnTo>
                    <a:pt x="31" y="54"/>
                  </a:lnTo>
                  <a:lnTo>
                    <a:pt x="34" y="54"/>
                  </a:lnTo>
                  <a:lnTo>
                    <a:pt x="31" y="51"/>
                  </a:lnTo>
                  <a:lnTo>
                    <a:pt x="28" y="54"/>
                  </a:lnTo>
                  <a:lnTo>
                    <a:pt x="28" y="51"/>
                  </a:lnTo>
                  <a:lnTo>
                    <a:pt x="25" y="54"/>
                  </a:lnTo>
                  <a:lnTo>
                    <a:pt x="25" y="51"/>
                  </a:lnTo>
                  <a:lnTo>
                    <a:pt x="28" y="51"/>
                  </a:lnTo>
                  <a:lnTo>
                    <a:pt x="28" y="48"/>
                  </a:lnTo>
                  <a:lnTo>
                    <a:pt x="31" y="48"/>
                  </a:lnTo>
                  <a:lnTo>
                    <a:pt x="31" y="45"/>
                  </a:lnTo>
                  <a:lnTo>
                    <a:pt x="28" y="45"/>
                  </a:lnTo>
                  <a:lnTo>
                    <a:pt x="25" y="48"/>
                  </a:lnTo>
                  <a:lnTo>
                    <a:pt x="22" y="45"/>
                  </a:lnTo>
                  <a:lnTo>
                    <a:pt x="22" y="42"/>
                  </a:lnTo>
                  <a:lnTo>
                    <a:pt x="22" y="45"/>
                  </a:lnTo>
                  <a:lnTo>
                    <a:pt x="19" y="45"/>
                  </a:lnTo>
                  <a:lnTo>
                    <a:pt x="17" y="45"/>
                  </a:lnTo>
                  <a:lnTo>
                    <a:pt x="14" y="45"/>
                  </a:lnTo>
                  <a:lnTo>
                    <a:pt x="17" y="42"/>
                  </a:lnTo>
                  <a:lnTo>
                    <a:pt x="14" y="42"/>
                  </a:lnTo>
                  <a:lnTo>
                    <a:pt x="14" y="39"/>
                  </a:lnTo>
                  <a:lnTo>
                    <a:pt x="11" y="45"/>
                  </a:lnTo>
                  <a:lnTo>
                    <a:pt x="8" y="42"/>
                  </a:lnTo>
                  <a:lnTo>
                    <a:pt x="8" y="45"/>
                  </a:lnTo>
                  <a:lnTo>
                    <a:pt x="5" y="45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8" y="31"/>
                  </a:lnTo>
                  <a:lnTo>
                    <a:pt x="11" y="31"/>
                  </a:lnTo>
                  <a:lnTo>
                    <a:pt x="11" y="28"/>
                  </a:lnTo>
                  <a:lnTo>
                    <a:pt x="14" y="28"/>
                  </a:lnTo>
                  <a:lnTo>
                    <a:pt x="14" y="25"/>
                  </a:lnTo>
                  <a:lnTo>
                    <a:pt x="14" y="22"/>
                  </a:lnTo>
                  <a:lnTo>
                    <a:pt x="17" y="22"/>
                  </a:lnTo>
                  <a:lnTo>
                    <a:pt x="19" y="20"/>
                  </a:lnTo>
                  <a:lnTo>
                    <a:pt x="19" y="17"/>
                  </a:lnTo>
                  <a:lnTo>
                    <a:pt x="17" y="20"/>
                  </a:lnTo>
                  <a:lnTo>
                    <a:pt x="14" y="20"/>
                  </a:lnTo>
                  <a:lnTo>
                    <a:pt x="17" y="20"/>
                  </a:lnTo>
                  <a:lnTo>
                    <a:pt x="17" y="17"/>
                  </a:lnTo>
                  <a:lnTo>
                    <a:pt x="14" y="17"/>
                  </a:lnTo>
                  <a:lnTo>
                    <a:pt x="11" y="17"/>
                  </a:lnTo>
                  <a:lnTo>
                    <a:pt x="11" y="14"/>
                  </a:lnTo>
                  <a:lnTo>
                    <a:pt x="17" y="11"/>
                  </a:lnTo>
                  <a:lnTo>
                    <a:pt x="19" y="11"/>
                  </a:lnTo>
                  <a:lnTo>
                    <a:pt x="22" y="11"/>
                  </a:lnTo>
                  <a:lnTo>
                    <a:pt x="19" y="11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19" y="8"/>
                  </a:lnTo>
                  <a:lnTo>
                    <a:pt x="19" y="5"/>
                  </a:lnTo>
                  <a:lnTo>
                    <a:pt x="22" y="2"/>
                  </a:lnTo>
                  <a:lnTo>
                    <a:pt x="28" y="2"/>
                  </a:lnTo>
                  <a:lnTo>
                    <a:pt x="34" y="2"/>
                  </a:lnTo>
                  <a:lnTo>
                    <a:pt x="39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82" name="Freeform 2900">
              <a:extLst>
                <a:ext uri="{FF2B5EF4-FFF2-40B4-BE49-F238E27FC236}">
                  <a16:creationId xmlns:a16="http://schemas.microsoft.com/office/drawing/2014/main" id="{42B82C85-FBCA-5561-5C69-BF37A0DE3E2F}"/>
                </a:ext>
              </a:extLst>
            </p:cNvPr>
            <p:cNvSpPr>
              <a:spLocks/>
            </p:cNvSpPr>
            <p:nvPr/>
          </p:nvSpPr>
          <p:spPr bwMode="gray">
            <a:xfrm>
              <a:off x="5105508" y="740766"/>
              <a:ext cx="22825" cy="12449"/>
            </a:xfrm>
            <a:custGeom>
              <a:avLst/>
              <a:gdLst>
                <a:gd name="T0" fmla="*/ 11 w 11"/>
                <a:gd name="T1" fmla="*/ 6 h 6"/>
                <a:gd name="T2" fmla="*/ 8 w 11"/>
                <a:gd name="T3" fmla="*/ 6 h 6"/>
                <a:gd name="T4" fmla="*/ 6 w 11"/>
                <a:gd name="T5" fmla="*/ 6 h 6"/>
                <a:gd name="T6" fmla="*/ 6 w 11"/>
                <a:gd name="T7" fmla="*/ 3 h 6"/>
                <a:gd name="T8" fmla="*/ 0 w 11"/>
                <a:gd name="T9" fmla="*/ 3 h 6"/>
                <a:gd name="T10" fmla="*/ 0 w 11"/>
                <a:gd name="T11" fmla="*/ 0 h 6"/>
                <a:gd name="T12" fmla="*/ 3 w 11"/>
                <a:gd name="T13" fmla="*/ 0 h 6"/>
                <a:gd name="T14" fmla="*/ 6 w 11"/>
                <a:gd name="T15" fmla="*/ 0 h 6"/>
                <a:gd name="T16" fmla="*/ 8 w 11"/>
                <a:gd name="T17" fmla="*/ 0 h 6"/>
                <a:gd name="T18" fmla="*/ 8 w 11"/>
                <a:gd name="T19" fmla="*/ 3 h 6"/>
                <a:gd name="T20" fmla="*/ 11 w 11"/>
                <a:gd name="T21" fmla="*/ 3 h 6"/>
                <a:gd name="T22" fmla="*/ 8 w 11"/>
                <a:gd name="T23" fmla="*/ 6 h 6"/>
                <a:gd name="T24" fmla="*/ 11 w 11"/>
                <a:gd name="T2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6">
                  <a:moveTo>
                    <a:pt x="11" y="6"/>
                  </a:moveTo>
                  <a:lnTo>
                    <a:pt x="8" y="6"/>
                  </a:lnTo>
                  <a:lnTo>
                    <a:pt x="6" y="6"/>
                  </a:lnTo>
                  <a:lnTo>
                    <a:pt x="6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3"/>
                  </a:lnTo>
                  <a:lnTo>
                    <a:pt x="8" y="6"/>
                  </a:lnTo>
                  <a:lnTo>
                    <a:pt x="11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83" name="Rectangle 2901">
              <a:extLst>
                <a:ext uri="{FF2B5EF4-FFF2-40B4-BE49-F238E27FC236}">
                  <a16:creationId xmlns:a16="http://schemas.microsoft.com/office/drawing/2014/main" id="{D6655251-9D97-204C-783E-31373464F8D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122108" y="757364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84" name="Freeform 2902">
              <a:extLst>
                <a:ext uri="{FF2B5EF4-FFF2-40B4-BE49-F238E27FC236}">
                  <a16:creationId xmlns:a16="http://schemas.microsoft.com/office/drawing/2014/main" id="{BFA97D87-65B1-EB9E-9AAB-C7EF084B894D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4932" y="446144"/>
              <a:ext cx="419138" cy="199181"/>
            </a:xfrm>
            <a:custGeom>
              <a:avLst/>
              <a:gdLst>
                <a:gd name="T0" fmla="*/ 131 w 202"/>
                <a:gd name="T1" fmla="*/ 34 h 96"/>
                <a:gd name="T2" fmla="*/ 128 w 202"/>
                <a:gd name="T3" fmla="*/ 37 h 96"/>
                <a:gd name="T4" fmla="*/ 117 w 202"/>
                <a:gd name="T5" fmla="*/ 40 h 96"/>
                <a:gd name="T6" fmla="*/ 105 w 202"/>
                <a:gd name="T7" fmla="*/ 45 h 96"/>
                <a:gd name="T8" fmla="*/ 91 w 202"/>
                <a:gd name="T9" fmla="*/ 51 h 96"/>
                <a:gd name="T10" fmla="*/ 88 w 202"/>
                <a:gd name="T11" fmla="*/ 54 h 96"/>
                <a:gd name="T12" fmla="*/ 80 w 202"/>
                <a:gd name="T13" fmla="*/ 60 h 96"/>
                <a:gd name="T14" fmla="*/ 80 w 202"/>
                <a:gd name="T15" fmla="*/ 62 h 96"/>
                <a:gd name="T16" fmla="*/ 71 w 202"/>
                <a:gd name="T17" fmla="*/ 65 h 96"/>
                <a:gd name="T18" fmla="*/ 66 w 202"/>
                <a:gd name="T19" fmla="*/ 65 h 96"/>
                <a:gd name="T20" fmla="*/ 63 w 202"/>
                <a:gd name="T21" fmla="*/ 65 h 96"/>
                <a:gd name="T22" fmla="*/ 63 w 202"/>
                <a:gd name="T23" fmla="*/ 74 h 96"/>
                <a:gd name="T24" fmla="*/ 60 w 202"/>
                <a:gd name="T25" fmla="*/ 77 h 96"/>
                <a:gd name="T26" fmla="*/ 48 w 202"/>
                <a:gd name="T27" fmla="*/ 74 h 96"/>
                <a:gd name="T28" fmla="*/ 51 w 202"/>
                <a:gd name="T29" fmla="*/ 77 h 96"/>
                <a:gd name="T30" fmla="*/ 54 w 202"/>
                <a:gd name="T31" fmla="*/ 82 h 96"/>
                <a:gd name="T32" fmla="*/ 46 w 202"/>
                <a:gd name="T33" fmla="*/ 82 h 96"/>
                <a:gd name="T34" fmla="*/ 51 w 202"/>
                <a:gd name="T35" fmla="*/ 85 h 96"/>
                <a:gd name="T36" fmla="*/ 43 w 202"/>
                <a:gd name="T37" fmla="*/ 85 h 96"/>
                <a:gd name="T38" fmla="*/ 43 w 202"/>
                <a:gd name="T39" fmla="*/ 94 h 96"/>
                <a:gd name="T40" fmla="*/ 29 w 202"/>
                <a:gd name="T41" fmla="*/ 94 h 96"/>
                <a:gd name="T42" fmla="*/ 14 w 202"/>
                <a:gd name="T43" fmla="*/ 94 h 96"/>
                <a:gd name="T44" fmla="*/ 9 w 202"/>
                <a:gd name="T45" fmla="*/ 91 h 96"/>
                <a:gd name="T46" fmla="*/ 20 w 202"/>
                <a:gd name="T47" fmla="*/ 85 h 96"/>
                <a:gd name="T48" fmla="*/ 26 w 202"/>
                <a:gd name="T49" fmla="*/ 85 h 96"/>
                <a:gd name="T50" fmla="*/ 9 w 202"/>
                <a:gd name="T51" fmla="*/ 88 h 96"/>
                <a:gd name="T52" fmla="*/ 3 w 202"/>
                <a:gd name="T53" fmla="*/ 82 h 96"/>
                <a:gd name="T54" fmla="*/ 12 w 202"/>
                <a:gd name="T55" fmla="*/ 79 h 96"/>
                <a:gd name="T56" fmla="*/ 17 w 202"/>
                <a:gd name="T57" fmla="*/ 74 h 96"/>
                <a:gd name="T58" fmla="*/ 29 w 202"/>
                <a:gd name="T59" fmla="*/ 77 h 96"/>
                <a:gd name="T60" fmla="*/ 20 w 202"/>
                <a:gd name="T61" fmla="*/ 71 h 96"/>
                <a:gd name="T62" fmla="*/ 23 w 202"/>
                <a:gd name="T63" fmla="*/ 68 h 96"/>
                <a:gd name="T64" fmla="*/ 26 w 202"/>
                <a:gd name="T65" fmla="*/ 65 h 96"/>
                <a:gd name="T66" fmla="*/ 29 w 202"/>
                <a:gd name="T67" fmla="*/ 60 h 96"/>
                <a:gd name="T68" fmla="*/ 40 w 202"/>
                <a:gd name="T69" fmla="*/ 60 h 96"/>
                <a:gd name="T70" fmla="*/ 31 w 202"/>
                <a:gd name="T71" fmla="*/ 54 h 96"/>
                <a:gd name="T72" fmla="*/ 26 w 202"/>
                <a:gd name="T73" fmla="*/ 51 h 96"/>
                <a:gd name="T74" fmla="*/ 29 w 202"/>
                <a:gd name="T75" fmla="*/ 48 h 96"/>
                <a:gd name="T76" fmla="*/ 37 w 202"/>
                <a:gd name="T77" fmla="*/ 48 h 96"/>
                <a:gd name="T78" fmla="*/ 51 w 202"/>
                <a:gd name="T79" fmla="*/ 42 h 96"/>
                <a:gd name="T80" fmla="*/ 57 w 202"/>
                <a:gd name="T81" fmla="*/ 40 h 96"/>
                <a:gd name="T82" fmla="*/ 66 w 202"/>
                <a:gd name="T83" fmla="*/ 34 h 96"/>
                <a:gd name="T84" fmla="*/ 74 w 202"/>
                <a:gd name="T85" fmla="*/ 28 h 96"/>
                <a:gd name="T86" fmla="*/ 85 w 202"/>
                <a:gd name="T87" fmla="*/ 25 h 96"/>
                <a:gd name="T88" fmla="*/ 88 w 202"/>
                <a:gd name="T89" fmla="*/ 25 h 96"/>
                <a:gd name="T90" fmla="*/ 94 w 202"/>
                <a:gd name="T91" fmla="*/ 20 h 96"/>
                <a:gd name="T92" fmla="*/ 105 w 202"/>
                <a:gd name="T93" fmla="*/ 20 h 96"/>
                <a:gd name="T94" fmla="*/ 120 w 202"/>
                <a:gd name="T95" fmla="*/ 23 h 96"/>
                <a:gd name="T96" fmla="*/ 131 w 202"/>
                <a:gd name="T97" fmla="*/ 17 h 96"/>
                <a:gd name="T98" fmla="*/ 148 w 202"/>
                <a:gd name="T99" fmla="*/ 14 h 96"/>
                <a:gd name="T100" fmla="*/ 159 w 202"/>
                <a:gd name="T101" fmla="*/ 11 h 96"/>
                <a:gd name="T102" fmla="*/ 165 w 202"/>
                <a:gd name="T103" fmla="*/ 5 h 96"/>
                <a:gd name="T104" fmla="*/ 179 w 202"/>
                <a:gd name="T105" fmla="*/ 0 h 96"/>
                <a:gd name="T106" fmla="*/ 191 w 202"/>
                <a:gd name="T107" fmla="*/ 0 h 96"/>
                <a:gd name="T108" fmla="*/ 196 w 202"/>
                <a:gd name="T109" fmla="*/ 5 h 96"/>
                <a:gd name="T110" fmla="*/ 202 w 202"/>
                <a:gd name="T111" fmla="*/ 8 h 96"/>
                <a:gd name="T112" fmla="*/ 199 w 202"/>
                <a:gd name="T113" fmla="*/ 17 h 96"/>
                <a:gd name="T114" fmla="*/ 191 w 202"/>
                <a:gd name="T115" fmla="*/ 23 h 96"/>
                <a:gd name="T116" fmla="*/ 179 w 202"/>
                <a:gd name="T117" fmla="*/ 25 h 96"/>
                <a:gd name="T118" fmla="*/ 168 w 202"/>
                <a:gd name="T119" fmla="*/ 28 h 96"/>
                <a:gd name="T120" fmla="*/ 156 w 202"/>
                <a:gd name="T121" fmla="*/ 28 h 96"/>
                <a:gd name="T122" fmla="*/ 148 w 202"/>
                <a:gd name="T123" fmla="*/ 3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2" h="96">
                  <a:moveTo>
                    <a:pt x="148" y="31"/>
                  </a:moveTo>
                  <a:lnTo>
                    <a:pt x="145" y="31"/>
                  </a:lnTo>
                  <a:lnTo>
                    <a:pt x="137" y="34"/>
                  </a:lnTo>
                  <a:lnTo>
                    <a:pt x="131" y="34"/>
                  </a:lnTo>
                  <a:lnTo>
                    <a:pt x="128" y="34"/>
                  </a:lnTo>
                  <a:lnTo>
                    <a:pt x="128" y="31"/>
                  </a:lnTo>
                  <a:lnTo>
                    <a:pt x="128" y="34"/>
                  </a:lnTo>
                  <a:lnTo>
                    <a:pt x="128" y="37"/>
                  </a:lnTo>
                  <a:lnTo>
                    <a:pt x="122" y="37"/>
                  </a:lnTo>
                  <a:lnTo>
                    <a:pt x="122" y="40"/>
                  </a:lnTo>
                  <a:lnTo>
                    <a:pt x="120" y="40"/>
                  </a:lnTo>
                  <a:lnTo>
                    <a:pt x="117" y="40"/>
                  </a:lnTo>
                  <a:lnTo>
                    <a:pt x="114" y="40"/>
                  </a:lnTo>
                  <a:lnTo>
                    <a:pt x="111" y="42"/>
                  </a:lnTo>
                  <a:lnTo>
                    <a:pt x="108" y="45"/>
                  </a:lnTo>
                  <a:lnTo>
                    <a:pt x="105" y="45"/>
                  </a:lnTo>
                  <a:lnTo>
                    <a:pt x="100" y="48"/>
                  </a:lnTo>
                  <a:lnTo>
                    <a:pt x="100" y="51"/>
                  </a:lnTo>
                  <a:lnTo>
                    <a:pt x="94" y="51"/>
                  </a:lnTo>
                  <a:lnTo>
                    <a:pt x="91" y="51"/>
                  </a:lnTo>
                  <a:lnTo>
                    <a:pt x="88" y="51"/>
                  </a:lnTo>
                  <a:lnTo>
                    <a:pt x="88" y="54"/>
                  </a:lnTo>
                  <a:lnTo>
                    <a:pt x="91" y="54"/>
                  </a:lnTo>
                  <a:lnTo>
                    <a:pt x="88" y="54"/>
                  </a:lnTo>
                  <a:lnTo>
                    <a:pt x="88" y="57"/>
                  </a:lnTo>
                  <a:lnTo>
                    <a:pt x="85" y="57"/>
                  </a:lnTo>
                  <a:lnTo>
                    <a:pt x="85" y="60"/>
                  </a:lnTo>
                  <a:lnTo>
                    <a:pt x="80" y="60"/>
                  </a:lnTo>
                  <a:lnTo>
                    <a:pt x="77" y="60"/>
                  </a:lnTo>
                  <a:lnTo>
                    <a:pt x="80" y="62"/>
                  </a:lnTo>
                  <a:lnTo>
                    <a:pt x="83" y="62"/>
                  </a:lnTo>
                  <a:lnTo>
                    <a:pt x="80" y="62"/>
                  </a:lnTo>
                  <a:lnTo>
                    <a:pt x="77" y="62"/>
                  </a:lnTo>
                  <a:lnTo>
                    <a:pt x="71" y="60"/>
                  </a:lnTo>
                  <a:lnTo>
                    <a:pt x="71" y="62"/>
                  </a:lnTo>
                  <a:lnTo>
                    <a:pt x="71" y="65"/>
                  </a:lnTo>
                  <a:lnTo>
                    <a:pt x="68" y="65"/>
                  </a:lnTo>
                  <a:lnTo>
                    <a:pt x="71" y="65"/>
                  </a:lnTo>
                  <a:lnTo>
                    <a:pt x="71" y="68"/>
                  </a:lnTo>
                  <a:lnTo>
                    <a:pt x="66" y="65"/>
                  </a:lnTo>
                  <a:lnTo>
                    <a:pt x="63" y="62"/>
                  </a:lnTo>
                  <a:lnTo>
                    <a:pt x="60" y="62"/>
                  </a:lnTo>
                  <a:lnTo>
                    <a:pt x="60" y="65"/>
                  </a:lnTo>
                  <a:lnTo>
                    <a:pt x="63" y="65"/>
                  </a:lnTo>
                  <a:lnTo>
                    <a:pt x="66" y="68"/>
                  </a:lnTo>
                  <a:lnTo>
                    <a:pt x="66" y="71"/>
                  </a:lnTo>
                  <a:lnTo>
                    <a:pt x="63" y="71"/>
                  </a:lnTo>
                  <a:lnTo>
                    <a:pt x="63" y="74"/>
                  </a:lnTo>
                  <a:lnTo>
                    <a:pt x="60" y="77"/>
                  </a:lnTo>
                  <a:lnTo>
                    <a:pt x="60" y="74"/>
                  </a:lnTo>
                  <a:lnTo>
                    <a:pt x="57" y="77"/>
                  </a:lnTo>
                  <a:lnTo>
                    <a:pt x="60" y="77"/>
                  </a:lnTo>
                  <a:lnTo>
                    <a:pt x="57" y="79"/>
                  </a:lnTo>
                  <a:lnTo>
                    <a:pt x="54" y="77"/>
                  </a:lnTo>
                  <a:lnTo>
                    <a:pt x="51" y="71"/>
                  </a:lnTo>
                  <a:lnTo>
                    <a:pt x="48" y="74"/>
                  </a:lnTo>
                  <a:lnTo>
                    <a:pt x="51" y="77"/>
                  </a:lnTo>
                  <a:lnTo>
                    <a:pt x="46" y="77"/>
                  </a:lnTo>
                  <a:lnTo>
                    <a:pt x="48" y="77"/>
                  </a:lnTo>
                  <a:lnTo>
                    <a:pt x="51" y="77"/>
                  </a:lnTo>
                  <a:lnTo>
                    <a:pt x="54" y="79"/>
                  </a:lnTo>
                  <a:lnTo>
                    <a:pt x="57" y="79"/>
                  </a:lnTo>
                  <a:lnTo>
                    <a:pt x="54" y="79"/>
                  </a:lnTo>
                  <a:lnTo>
                    <a:pt x="54" y="82"/>
                  </a:lnTo>
                  <a:lnTo>
                    <a:pt x="51" y="85"/>
                  </a:lnTo>
                  <a:lnTo>
                    <a:pt x="51" y="82"/>
                  </a:lnTo>
                  <a:lnTo>
                    <a:pt x="48" y="82"/>
                  </a:lnTo>
                  <a:lnTo>
                    <a:pt x="46" y="82"/>
                  </a:lnTo>
                  <a:lnTo>
                    <a:pt x="40" y="79"/>
                  </a:lnTo>
                  <a:lnTo>
                    <a:pt x="43" y="82"/>
                  </a:lnTo>
                  <a:lnTo>
                    <a:pt x="48" y="82"/>
                  </a:lnTo>
                  <a:lnTo>
                    <a:pt x="51" y="85"/>
                  </a:lnTo>
                  <a:lnTo>
                    <a:pt x="51" y="88"/>
                  </a:lnTo>
                  <a:lnTo>
                    <a:pt x="48" y="88"/>
                  </a:lnTo>
                  <a:lnTo>
                    <a:pt x="48" y="91"/>
                  </a:lnTo>
                  <a:lnTo>
                    <a:pt x="43" y="85"/>
                  </a:lnTo>
                  <a:lnTo>
                    <a:pt x="46" y="88"/>
                  </a:lnTo>
                  <a:lnTo>
                    <a:pt x="46" y="91"/>
                  </a:lnTo>
                  <a:lnTo>
                    <a:pt x="46" y="94"/>
                  </a:lnTo>
                  <a:lnTo>
                    <a:pt x="43" y="94"/>
                  </a:lnTo>
                  <a:lnTo>
                    <a:pt x="40" y="96"/>
                  </a:lnTo>
                  <a:lnTo>
                    <a:pt x="37" y="96"/>
                  </a:lnTo>
                  <a:lnTo>
                    <a:pt x="34" y="96"/>
                  </a:lnTo>
                  <a:lnTo>
                    <a:pt x="29" y="94"/>
                  </a:lnTo>
                  <a:lnTo>
                    <a:pt x="26" y="94"/>
                  </a:lnTo>
                  <a:lnTo>
                    <a:pt x="23" y="91"/>
                  </a:lnTo>
                  <a:lnTo>
                    <a:pt x="20" y="91"/>
                  </a:lnTo>
                  <a:lnTo>
                    <a:pt x="14" y="94"/>
                  </a:lnTo>
                  <a:lnTo>
                    <a:pt x="12" y="94"/>
                  </a:lnTo>
                  <a:lnTo>
                    <a:pt x="9" y="94"/>
                  </a:lnTo>
                  <a:lnTo>
                    <a:pt x="12" y="91"/>
                  </a:lnTo>
                  <a:lnTo>
                    <a:pt x="9" y="91"/>
                  </a:lnTo>
                  <a:lnTo>
                    <a:pt x="12" y="88"/>
                  </a:lnTo>
                  <a:lnTo>
                    <a:pt x="14" y="88"/>
                  </a:lnTo>
                  <a:lnTo>
                    <a:pt x="17" y="88"/>
                  </a:lnTo>
                  <a:lnTo>
                    <a:pt x="20" y="85"/>
                  </a:lnTo>
                  <a:lnTo>
                    <a:pt x="23" y="85"/>
                  </a:lnTo>
                  <a:lnTo>
                    <a:pt x="26" y="88"/>
                  </a:lnTo>
                  <a:lnTo>
                    <a:pt x="29" y="88"/>
                  </a:lnTo>
                  <a:lnTo>
                    <a:pt x="26" y="85"/>
                  </a:lnTo>
                  <a:lnTo>
                    <a:pt x="17" y="85"/>
                  </a:lnTo>
                  <a:lnTo>
                    <a:pt x="14" y="85"/>
                  </a:lnTo>
                  <a:lnTo>
                    <a:pt x="12" y="85"/>
                  </a:lnTo>
                  <a:lnTo>
                    <a:pt x="9" y="88"/>
                  </a:lnTo>
                  <a:lnTo>
                    <a:pt x="6" y="88"/>
                  </a:lnTo>
                  <a:lnTo>
                    <a:pt x="6" y="85"/>
                  </a:lnTo>
                  <a:lnTo>
                    <a:pt x="0" y="85"/>
                  </a:lnTo>
                  <a:lnTo>
                    <a:pt x="3" y="82"/>
                  </a:lnTo>
                  <a:lnTo>
                    <a:pt x="3" y="85"/>
                  </a:lnTo>
                  <a:lnTo>
                    <a:pt x="6" y="85"/>
                  </a:lnTo>
                  <a:lnTo>
                    <a:pt x="6" y="82"/>
                  </a:lnTo>
                  <a:lnTo>
                    <a:pt x="12" y="79"/>
                  </a:lnTo>
                  <a:lnTo>
                    <a:pt x="14" y="79"/>
                  </a:lnTo>
                  <a:lnTo>
                    <a:pt x="14" y="77"/>
                  </a:lnTo>
                  <a:lnTo>
                    <a:pt x="17" y="77"/>
                  </a:lnTo>
                  <a:lnTo>
                    <a:pt x="17" y="74"/>
                  </a:lnTo>
                  <a:lnTo>
                    <a:pt x="20" y="74"/>
                  </a:lnTo>
                  <a:lnTo>
                    <a:pt x="23" y="74"/>
                  </a:lnTo>
                  <a:lnTo>
                    <a:pt x="26" y="74"/>
                  </a:lnTo>
                  <a:lnTo>
                    <a:pt x="29" y="77"/>
                  </a:lnTo>
                  <a:lnTo>
                    <a:pt x="31" y="77"/>
                  </a:lnTo>
                  <a:lnTo>
                    <a:pt x="31" y="74"/>
                  </a:lnTo>
                  <a:lnTo>
                    <a:pt x="26" y="74"/>
                  </a:lnTo>
                  <a:lnTo>
                    <a:pt x="20" y="71"/>
                  </a:lnTo>
                  <a:lnTo>
                    <a:pt x="26" y="71"/>
                  </a:lnTo>
                  <a:lnTo>
                    <a:pt x="23" y="68"/>
                  </a:lnTo>
                  <a:lnTo>
                    <a:pt x="20" y="68"/>
                  </a:lnTo>
                  <a:lnTo>
                    <a:pt x="23" y="68"/>
                  </a:lnTo>
                  <a:lnTo>
                    <a:pt x="26" y="68"/>
                  </a:lnTo>
                  <a:lnTo>
                    <a:pt x="31" y="68"/>
                  </a:lnTo>
                  <a:lnTo>
                    <a:pt x="29" y="65"/>
                  </a:lnTo>
                  <a:lnTo>
                    <a:pt x="26" y="65"/>
                  </a:lnTo>
                  <a:lnTo>
                    <a:pt x="23" y="62"/>
                  </a:lnTo>
                  <a:lnTo>
                    <a:pt x="26" y="62"/>
                  </a:lnTo>
                  <a:lnTo>
                    <a:pt x="29" y="62"/>
                  </a:lnTo>
                  <a:lnTo>
                    <a:pt x="29" y="60"/>
                  </a:lnTo>
                  <a:lnTo>
                    <a:pt x="31" y="60"/>
                  </a:lnTo>
                  <a:lnTo>
                    <a:pt x="34" y="62"/>
                  </a:lnTo>
                  <a:lnTo>
                    <a:pt x="37" y="62"/>
                  </a:lnTo>
                  <a:lnTo>
                    <a:pt x="40" y="60"/>
                  </a:lnTo>
                  <a:lnTo>
                    <a:pt x="34" y="60"/>
                  </a:lnTo>
                  <a:lnTo>
                    <a:pt x="26" y="60"/>
                  </a:lnTo>
                  <a:lnTo>
                    <a:pt x="29" y="57"/>
                  </a:lnTo>
                  <a:lnTo>
                    <a:pt x="31" y="54"/>
                  </a:lnTo>
                  <a:lnTo>
                    <a:pt x="29" y="54"/>
                  </a:lnTo>
                  <a:lnTo>
                    <a:pt x="29" y="51"/>
                  </a:lnTo>
                  <a:lnTo>
                    <a:pt x="26" y="54"/>
                  </a:lnTo>
                  <a:lnTo>
                    <a:pt x="26" y="51"/>
                  </a:lnTo>
                  <a:lnTo>
                    <a:pt x="23" y="51"/>
                  </a:lnTo>
                  <a:lnTo>
                    <a:pt x="26" y="51"/>
                  </a:lnTo>
                  <a:lnTo>
                    <a:pt x="26" y="48"/>
                  </a:lnTo>
                  <a:lnTo>
                    <a:pt x="29" y="48"/>
                  </a:lnTo>
                  <a:lnTo>
                    <a:pt x="31" y="48"/>
                  </a:lnTo>
                  <a:lnTo>
                    <a:pt x="31" y="51"/>
                  </a:lnTo>
                  <a:lnTo>
                    <a:pt x="34" y="51"/>
                  </a:lnTo>
                  <a:lnTo>
                    <a:pt x="37" y="48"/>
                  </a:lnTo>
                  <a:lnTo>
                    <a:pt x="43" y="45"/>
                  </a:lnTo>
                  <a:lnTo>
                    <a:pt x="43" y="42"/>
                  </a:lnTo>
                  <a:lnTo>
                    <a:pt x="51" y="45"/>
                  </a:lnTo>
                  <a:lnTo>
                    <a:pt x="51" y="42"/>
                  </a:lnTo>
                  <a:lnTo>
                    <a:pt x="54" y="42"/>
                  </a:lnTo>
                  <a:lnTo>
                    <a:pt x="54" y="40"/>
                  </a:lnTo>
                  <a:lnTo>
                    <a:pt x="54" y="37"/>
                  </a:lnTo>
                  <a:lnTo>
                    <a:pt x="57" y="40"/>
                  </a:lnTo>
                  <a:lnTo>
                    <a:pt x="57" y="37"/>
                  </a:lnTo>
                  <a:lnTo>
                    <a:pt x="60" y="37"/>
                  </a:lnTo>
                  <a:lnTo>
                    <a:pt x="63" y="34"/>
                  </a:lnTo>
                  <a:lnTo>
                    <a:pt x="66" y="34"/>
                  </a:lnTo>
                  <a:lnTo>
                    <a:pt x="63" y="34"/>
                  </a:lnTo>
                  <a:lnTo>
                    <a:pt x="66" y="31"/>
                  </a:lnTo>
                  <a:lnTo>
                    <a:pt x="68" y="31"/>
                  </a:lnTo>
                  <a:lnTo>
                    <a:pt x="74" y="28"/>
                  </a:lnTo>
                  <a:lnTo>
                    <a:pt x="77" y="28"/>
                  </a:lnTo>
                  <a:lnTo>
                    <a:pt x="80" y="28"/>
                  </a:lnTo>
                  <a:lnTo>
                    <a:pt x="83" y="28"/>
                  </a:lnTo>
                  <a:lnTo>
                    <a:pt x="85" y="25"/>
                  </a:lnTo>
                  <a:lnTo>
                    <a:pt x="83" y="25"/>
                  </a:lnTo>
                  <a:lnTo>
                    <a:pt x="85" y="25"/>
                  </a:lnTo>
                  <a:lnTo>
                    <a:pt x="88" y="23"/>
                  </a:lnTo>
                  <a:lnTo>
                    <a:pt x="88" y="25"/>
                  </a:lnTo>
                  <a:lnTo>
                    <a:pt x="91" y="25"/>
                  </a:lnTo>
                  <a:lnTo>
                    <a:pt x="91" y="23"/>
                  </a:lnTo>
                  <a:lnTo>
                    <a:pt x="94" y="23"/>
                  </a:lnTo>
                  <a:lnTo>
                    <a:pt x="94" y="20"/>
                  </a:lnTo>
                  <a:lnTo>
                    <a:pt x="97" y="20"/>
                  </a:lnTo>
                  <a:lnTo>
                    <a:pt x="100" y="17"/>
                  </a:lnTo>
                  <a:lnTo>
                    <a:pt x="102" y="20"/>
                  </a:lnTo>
                  <a:lnTo>
                    <a:pt x="105" y="20"/>
                  </a:lnTo>
                  <a:lnTo>
                    <a:pt x="108" y="20"/>
                  </a:lnTo>
                  <a:lnTo>
                    <a:pt x="114" y="20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0" y="20"/>
                  </a:lnTo>
                  <a:lnTo>
                    <a:pt x="122" y="20"/>
                  </a:lnTo>
                  <a:lnTo>
                    <a:pt x="128" y="17"/>
                  </a:lnTo>
                  <a:lnTo>
                    <a:pt x="131" y="17"/>
                  </a:lnTo>
                  <a:lnTo>
                    <a:pt x="137" y="17"/>
                  </a:lnTo>
                  <a:lnTo>
                    <a:pt x="142" y="17"/>
                  </a:lnTo>
                  <a:lnTo>
                    <a:pt x="145" y="14"/>
                  </a:lnTo>
                  <a:lnTo>
                    <a:pt x="148" y="14"/>
                  </a:lnTo>
                  <a:lnTo>
                    <a:pt x="151" y="14"/>
                  </a:lnTo>
                  <a:lnTo>
                    <a:pt x="154" y="11"/>
                  </a:lnTo>
                  <a:lnTo>
                    <a:pt x="156" y="11"/>
                  </a:lnTo>
                  <a:lnTo>
                    <a:pt x="159" y="11"/>
                  </a:lnTo>
                  <a:lnTo>
                    <a:pt x="156" y="8"/>
                  </a:lnTo>
                  <a:lnTo>
                    <a:pt x="159" y="8"/>
                  </a:lnTo>
                  <a:lnTo>
                    <a:pt x="159" y="5"/>
                  </a:lnTo>
                  <a:lnTo>
                    <a:pt x="165" y="5"/>
                  </a:lnTo>
                  <a:lnTo>
                    <a:pt x="168" y="3"/>
                  </a:lnTo>
                  <a:lnTo>
                    <a:pt x="171" y="3"/>
                  </a:lnTo>
                  <a:lnTo>
                    <a:pt x="176" y="0"/>
                  </a:lnTo>
                  <a:lnTo>
                    <a:pt x="179" y="0"/>
                  </a:lnTo>
                  <a:lnTo>
                    <a:pt x="182" y="0"/>
                  </a:lnTo>
                  <a:lnTo>
                    <a:pt x="185" y="0"/>
                  </a:lnTo>
                  <a:lnTo>
                    <a:pt x="188" y="0"/>
                  </a:lnTo>
                  <a:lnTo>
                    <a:pt x="191" y="0"/>
                  </a:lnTo>
                  <a:lnTo>
                    <a:pt x="191" y="3"/>
                  </a:lnTo>
                  <a:lnTo>
                    <a:pt x="193" y="3"/>
                  </a:lnTo>
                  <a:lnTo>
                    <a:pt x="196" y="3"/>
                  </a:lnTo>
                  <a:lnTo>
                    <a:pt x="196" y="5"/>
                  </a:lnTo>
                  <a:lnTo>
                    <a:pt x="199" y="5"/>
                  </a:lnTo>
                  <a:lnTo>
                    <a:pt x="202" y="5"/>
                  </a:lnTo>
                  <a:lnTo>
                    <a:pt x="199" y="8"/>
                  </a:lnTo>
                  <a:lnTo>
                    <a:pt x="202" y="8"/>
                  </a:lnTo>
                  <a:lnTo>
                    <a:pt x="199" y="11"/>
                  </a:lnTo>
                  <a:lnTo>
                    <a:pt x="202" y="11"/>
                  </a:lnTo>
                  <a:lnTo>
                    <a:pt x="199" y="14"/>
                  </a:lnTo>
                  <a:lnTo>
                    <a:pt x="199" y="17"/>
                  </a:lnTo>
                  <a:lnTo>
                    <a:pt x="196" y="17"/>
                  </a:lnTo>
                  <a:lnTo>
                    <a:pt x="193" y="20"/>
                  </a:lnTo>
                  <a:lnTo>
                    <a:pt x="191" y="20"/>
                  </a:lnTo>
                  <a:lnTo>
                    <a:pt x="191" y="23"/>
                  </a:lnTo>
                  <a:lnTo>
                    <a:pt x="188" y="20"/>
                  </a:lnTo>
                  <a:lnTo>
                    <a:pt x="185" y="20"/>
                  </a:lnTo>
                  <a:lnTo>
                    <a:pt x="182" y="23"/>
                  </a:lnTo>
                  <a:lnTo>
                    <a:pt x="179" y="25"/>
                  </a:lnTo>
                  <a:lnTo>
                    <a:pt x="176" y="25"/>
                  </a:lnTo>
                  <a:lnTo>
                    <a:pt x="174" y="25"/>
                  </a:lnTo>
                  <a:lnTo>
                    <a:pt x="171" y="28"/>
                  </a:lnTo>
                  <a:lnTo>
                    <a:pt x="168" y="28"/>
                  </a:lnTo>
                  <a:lnTo>
                    <a:pt x="165" y="28"/>
                  </a:lnTo>
                  <a:lnTo>
                    <a:pt x="162" y="28"/>
                  </a:lnTo>
                  <a:lnTo>
                    <a:pt x="159" y="28"/>
                  </a:lnTo>
                  <a:lnTo>
                    <a:pt x="156" y="28"/>
                  </a:lnTo>
                  <a:lnTo>
                    <a:pt x="154" y="28"/>
                  </a:lnTo>
                  <a:lnTo>
                    <a:pt x="151" y="28"/>
                  </a:lnTo>
                  <a:lnTo>
                    <a:pt x="151" y="31"/>
                  </a:lnTo>
                  <a:lnTo>
                    <a:pt x="148" y="3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85" name="Freeform 2903">
              <a:extLst>
                <a:ext uri="{FF2B5EF4-FFF2-40B4-BE49-F238E27FC236}">
                  <a16:creationId xmlns:a16="http://schemas.microsoft.com/office/drawing/2014/main" id="{03D24BF3-1169-02B1-6956-20D1162EF03D}"/>
                </a:ext>
              </a:extLst>
            </p:cNvPr>
            <p:cNvSpPr>
              <a:spLocks/>
            </p:cNvSpPr>
            <p:nvPr/>
          </p:nvSpPr>
          <p:spPr bwMode="gray">
            <a:xfrm>
              <a:off x="5105508" y="906749"/>
              <a:ext cx="16599" cy="2075"/>
            </a:xfrm>
            <a:custGeom>
              <a:avLst/>
              <a:gdLst>
                <a:gd name="T0" fmla="*/ 0 w 8"/>
                <a:gd name="T1" fmla="*/ 3 w 8"/>
                <a:gd name="T2" fmla="*/ 6 w 8"/>
                <a:gd name="T3" fmla="*/ 8 w 8"/>
                <a:gd name="T4" fmla="*/ 6 w 8"/>
                <a:gd name="T5" fmla="*/ 3 w 8"/>
                <a:gd name="T6" fmla="*/ 0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8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86" name="Freeform 2904">
              <a:extLst>
                <a:ext uri="{FF2B5EF4-FFF2-40B4-BE49-F238E27FC236}">
                  <a16:creationId xmlns:a16="http://schemas.microsoft.com/office/drawing/2014/main" id="{645E7E80-A971-CEEA-0EB1-FDD05E61590E}"/>
                </a:ext>
              </a:extLst>
            </p:cNvPr>
            <p:cNvSpPr>
              <a:spLocks/>
            </p:cNvSpPr>
            <p:nvPr/>
          </p:nvSpPr>
          <p:spPr bwMode="gray">
            <a:xfrm>
              <a:off x="5122108" y="894300"/>
              <a:ext cx="6224" cy="12449"/>
            </a:xfrm>
            <a:custGeom>
              <a:avLst/>
              <a:gdLst>
                <a:gd name="T0" fmla="*/ 0 w 3"/>
                <a:gd name="T1" fmla="*/ 6 h 6"/>
                <a:gd name="T2" fmla="*/ 3 w 3"/>
                <a:gd name="T3" fmla="*/ 3 h 6"/>
                <a:gd name="T4" fmla="*/ 3 w 3"/>
                <a:gd name="T5" fmla="*/ 0 h 6"/>
                <a:gd name="T6" fmla="*/ 0 w 3"/>
                <a:gd name="T7" fmla="*/ 3 h 6"/>
                <a:gd name="T8" fmla="*/ 0 w 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87" name="Freeform 2905">
              <a:extLst>
                <a:ext uri="{FF2B5EF4-FFF2-40B4-BE49-F238E27FC236}">
                  <a16:creationId xmlns:a16="http://schemas.microsoft.com/office/drawing/2014/main" id="{31E110FE-1578-9367-0171-113225908145}"/>
                </a:ext>
              </a:extLst>
            </p:cNvPr>
            <p:cNvSpPr>
              <a:spLocks/>
            </p:cNvSpPr>
            <p:nvPr/>
          </p:nvSpPr>
          <p:spPr bwMode="gray">
            <a:xfrm>
              <a:off x="5117958" y="894300"/>
              <a:ext cx="4150" cy="622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88" name="Freeform 2906">
              <a:extLst>
                <a:ext uri="{FF2B5EF4-FFF2-40B4-BE49-F238E27FC236}">
                  <a16:creationId xmlns:a16="http://schemas.microsoft.com/office/drawing/2014/main" id="{8BFC3772-BCA1-4EEE-FCCF-09968957CCA8}"/>
                </a:ext>
              </a:extLst>
            </p:cNvPr>
            <p:cNvSpPr>
              <a:spLocks/>
            </p:cNvSpPr>
            <p:nvPr/>
          </p:nvSpPr>
          <p:spPr bwMode="gray">
            <a:xfrm>
              <a:off x="5057785" y="875628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0 w 6"/>
                <a:gd name="T3" fmla="*/ 3 h 3"/>
                <a:gd name="T4" fmla="*/ 3 w 6"/>
                <a:gd name="T5" fmla="*/ 0 h 3"/>
                <a:gd name="T6" fmla="*/ 6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89" name="Freeform 2907">
              <a:extLst>
                <a:ext uri="{FF2B5EF4-FFF2-40B4-BE49-F238E27FC236}">
                  <a16:creationId xmlns:a16="http://schemas.microsoft.com/office/drawing/2014/main" id="{C3C72FB1-0DE2-FCBE-C637-1DA426D3C00E}"/>
                </a:ext>
              </a:extLst>
            </p:cNvPr>
            <p:cNvSpPr>
              <a:spLocks/>
            </p:cNvSpPr>
            <p:nvPr/>
          </p:nvSpPr>
          <p:spPr bwMode="gray">
            <a:xfrm>
              <a:off x="5559921" y="952395"/>
              <a:ext cx="16599" cy="12449"/>
            </a:xfrm>
            <a:custGeom>
              <a:avLst/>
              <a:gdLst>
                <a:gd name="T0" fmla="*/ 8 w 8"/>
                <a:gd name="T1" fmla="*/ 3 h 6"/>
                <a:gd name="T2" fmla="*/ 5 w 8"/>
                <a:gd name="T3" fmla="*/ 3 h 6"/>
                <a:gd name="T4" fmla="*/ 5 w 8"/>
                <a:gd name="T5" fmla="*/ 0 h 6"/>
                <a:gd name="T6" fmla="*/ 0 w 8"/>
                <a:gd name="T7" fmla="*/ 0 h 6"/>
                <a:gd name="T8" fmla="*/ 0 w 8"/>
                <a:gd name="T9" fmla="*/ 3 h 6"/>
                <a:gd name="T10" fmla="*/ 3 w 8"/>
                <a:gd name="T11" fmla="*/ 3 h 6"/>
                <a:gd name="T12" fmla="*/ 5 w 8"/>
                <a:gd name="T13" fmla="*/ 6 h 6"/>
                <a:gd name="T14" fmla="*/ 8 w 8"/>
                <a:gd name="T15" fmla="*/ 6 h 6"/>
                <a:gd name="T16" fmla="*/ 8 w 8"/>
                <a:gd name="T1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6">
                  <a:moveTo>
                    <a:pt x="8" y="3"/>
                  </a:moveTo>
                  <a:lnTo>
                    <a:pt x="5" y="3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5" y="6"/>
                  </a:lnTo>
                  <a:lnTo>
                    <a:pt x="8" y="6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90" name="Freeform 2908">
              <a:extLst>
                <a:ext uri="{FF2B5EF4-FFF2-40B4-BE49-F238E27FC236}">
                  <a16:creationId xmlns:a16="http://schemas.microsoft.com/office/drawing/2014/main" id="{CF091F82-42FF-B4F0-B132-514672AE73D0}"/>
                </a:ext>
              </a:extLst>
            </p:cNvPr>
            <p:cNvSpPr>
              <a:spLocks/>
            </p:cNvSpPr>
            <p:nvPr/>
          </p:nvSpPr>
          <p:spPr bwMode="gray">
            <a:xfrm>
              <a:off x="5582744" y="946171"/>
              <a:ext cx="35274" cy="18673"/>
            </a:xfrm>
            <a:custGeom>
              <a:avLst/>
              <a:gdLst>
                <a:gd name="T0" fmla="*/ 0 w 17"/>
                <a:gd name="T1" fmla="*/ 6 h 9"/>
                <a:gd name="T2" fmla="*/ 3 w 17"/>
                <a:gd name="T3" fmla="*/ 6 h 9"/>
                <a:gd name="T4" fmla="*/ 6 w 17"/>
                <a:gd name="T5" fmla="*/ 9 h 9"/>
                <a:gd name="T6" fmla="*/ 12 w 17"/>
                <a:gd name="T7" fmla="*/ 6 h 9"/>
                <a:gd name="T8" fmla="*/ 14 w 17"/>
                <a:gd name="T9" fmla="*/ 3 h 9"/>
                <a:gd name="T10" fmla="*/ 17 w 17"/>
                <a:gd name="T11" fmla="*/ 6 h 9"/>
                <a:gd name="T12" fmla="*/ 17 w 17"/>
                <a:gd name="T13" fmla="*/ 3 h 9"/>
                <a:gd name="T14" fmla="*/ 14 w 17"/>
                <a:gd name="T15" fmla="*/ 0 h 9"/>
                <a:gd name="T16" fmla="*/ 12 w 17"/>
                <a:gd name="T17" fmla="*/ 3 h 9"/>
                <a:gd name="T18" fmla="*/ 9 w 17"/>
                <a:gd name="T19" fmla="*/ 3 h 9"/>
                <a:gd name="T20" fmla="*/ 6 w 17"/>
                <a:gd name="T21" fmla="*/ 6 h 9"/>
                <a:gd name="T22" fmla="*/ 0 w 17"/>
                <a:gd name="T2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9">
                  <a:moveTo>
                    <a:pt x="0" y="6"/>
                  </a:moveTo>
                  <a:lnTo>
                    <a:pt x="3" y="6"/>
                  </a:lnTo>
                  <a:lnTo>
                    <a:pt x="6" y="9"/>
                  </a:lnTo>
                  <a:lnTo>
                    <a:pt x="12" y="6"/>
                  </a:lnTo>
                  <a:lnTo>
                    <a:pt x="14" y="3"/>
                  </a:lnTo>
                  <a:lnTo>
                    <a:pt x="17" y="6"/>
                  </a:lnTo>
                  <a:lnTo>
                    <a:pt x="17" y="3"/>
                  </a:lnTo>
                  <a:lnTo>
                    <a:pt x="14" y="0"/>
                  </a:lnTo>
                  <a:lnTo>
                    <a:pt x="12" y="3"/>
                  </a:lnTo>
                  <a:lnTo>
                    <a:pt x="9" y="3"/>
                  </a:lnTo>
                  <a:lnTo>
                    <a:pt x="6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91" name="Freeform 2909">
              <a:extLst>
                <a:ext uri="{FF2B5EF4-FFF2-40B4-BE49-F238E27FC236}">
                  <a16:creationId xmlns:a16="http://schemas.microsoft.com/office/drawing/2014/main" id="{B5F5A553-4523-C9D3-E304-E252EA90A90C}"/>
                </a:ext>
              </a:extLst>
            </p:cNvPr>
            <p:cNvSpPr>
              <a:spLocks/>
            </p:cNvSpPr>
            <p:nvPr/>
          </p:nvSpPr>
          <p:spPr bwMode="gray">
            <a:xfrm>
              <a:off x="5902285" y="776037"/>
              <a:ext cx="10375" cy="18673"/>
            </a:xfrm>
            <a:custGeom>
              <a:avLst/>
              <a:gdLst>
                <a:gd name="T0" fmla="*/ 0 w 5"/>
                <a:gd name="T1" fmla="*/ 0 h 9"/>
                <a:gd name="T2" fmla="*/ 0 w 5"/>
                <a:gd name="T3" fmla="*/ 3 h 9"/>
                <a:gd name="T4" fmla="*/ 0 w 5"/>
                <a:gd name="T5" fmla="*/ 6 h 9"/>
                <a:gd name="T6" fmla="*/ 2 w 5"/>
                <a:gd name="T7" fmla="*/ 9 h 9"/>
                <a:gd name="T8" fmla="*/ 5 w 5"/>
                <a:gd name="T9" fmla="*/ 6 h 9"/>
                <a:gd name="T10" fmla="*/ 2 w 5"/>
                <a:gd name="T11" fmla="*/ 3 h 9"/>
                <a:gd name="T12" fmla="*/ 0 w 5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9">
                  <a:moveTo>
                    <a:pt x="0" y="0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2" y="9"/>
                  </a:lnTo>
                  <a:lnTo>
                    <a:pt x="5" y="6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92" name="Freeform 2910">
              <a:extLst>
                <a:ext uri="{FF2B5EF4-FFF2-40B4-BE49-F238E27FC236}">
                  <a16:creationId xmlns:a16="http://schemas.microsoft.com/office/drawing/2014/main" id="{BF9DEFD2-93DB-DC93-A425-0A8ECACE0D6C}"/>
                </a:ext>
              </a:extLst>
            </p:cNvPr>
            <p:cNvSpPr>
              <a:spLocks/>
            </p:cNvSpPr>
            <p:nvPr/>
          </p:nvSpPr>
          <p:spPr bwMode="gray">
            <a:xfrm>
              <a:off x="5912659" y="794711"/>
              <a:ext cx="6224" cy="4149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3 w 3"/>
                <a:gd name="T5" fmla="*/ 2 h 2"/>
                <a:gd name="T6" fmla="*/ 3 w 3"/>
                <a:gd name="T7" fmla="*/ 2 h 2"/>
                <a:gd name="T8" fmla="*/ 3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93" name="Freeform 2911">
              <a:extLst>
                <a:ext uri="{FF2B5EF4-FFF2-40B4-BE49-F238E27FC236}">
                  <a16:creationId xmlns:a16="http://schemas.microsoft.com/office/drawing/2014/main" id="{4791FB7D-740A-FE2B-8838-8267BE3E2156}"/>
                </a:ext>
              </a:extLst>
            </p:cNvPr>
            <p:cNvSpPr>
              <a:spLocks/>
            </p:cNvSpPr>
            <p:nvPr/>
          </p:nvSpPr>
          <p:spPr bwMode="gray">
            <a:xfrm>
              <a:off x="5918885" y="769813"/>
              <a:ext cx="6224" cy="12449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3 h 6"/>
                <a:gd name="T4" fmla="*/ 3 w 3"/>
                <a:gd name="T5" fmla="*/ 6 h 6"/>
                <a:gd name="T6" fmla="*/ 0 w 3"/>
                <a:gd name="T7" fmla="*/ 6 h 6"/>
                <a:gd name="T8" fmla="*/ 0 w 3"/>
                <a:gd name="T9" fmla="*/ 3 h 6"/>
                <a:gd name="T10" fmla="*/ 3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3" y="3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94" name="Rectangle 2912">
              <a:extLst>
                <a:ext uri="{FF2B5EF4-FFF2-40B4-BE49-F238E27FC236}">
                  <a16:creationId xmlns:a16="http://schemas.microsoft.com/office/drawing/2014/main" id="{18A66AFB-7D04-9777-D7FA-5CED1083032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925109" y="763588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95" name="Freeform 2913">
              <a:extLst>
                <a:ext uri="{FF2B5EF4-FFF2-40B4-BE49-F238E27FC236}">
                  <a16:creationId xmlns:a16="http://schemas.microsoft.com/office/drawing/2014/main" id="{CF9C9382-15E1-7730-774E-5055488843E8}"/>
                </a:ext>
              </a:extLst>
            </p:cNvPr>
            <p:cNvSpPr>
              <a:spLocks/>
            </p:cNvSpPr>
            <p:nvPr/>
          </p:nvSpPr>
          <p:spPr bwMode="gray">
            <a:xfrm>
              <a:off x="5912659" y="757364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96" name="Freeform 2914">
              <a:extLst>
                <a:ext uri="{FF2B5EF4-FFF2-40B4-BE49-F238E27FC236}">
                  <a16:creationId xmlns:a16="http://schemas.microsoft.com/office/drawing/2014/main" id="{FABC4311-0EBF-4660-FD46-F6BBE22667F0}"/>
                </a:ext>
              </a:extLst>
            </p:cNvPr>
            <p:cNvSpPr>
              <a:spLocks/>
            </p:cNvSpPr>
            <p:nvPr/>
          </p:nvSpPr>
          <p:spPr bwMode="gray">
            <a:xfrm>
              <a:off x="5906435" y="757364"/>
              <a:ext cx="12450" cy="12449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6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0" y="3"/>
                  </a:lnTo>
                  <a:lnTo>
                    <a:pt x="3" y="6"/>
                  </a:lnTo>
                  <a:lnTo>
                    <a:pt x="6" y="6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97" name="Freeform 2915">
              <a:extLst>
                <a:ext uri="{FF2B5EF4-FFF2-40B4-BE49-F238E27FC236}">
                  <a16:creationId xmlns:a16="http://schemas.microsoft.com/office/drawing/2014/main" id="{C4921E34-3C36-A1F4-B270-DBBD20887FBA}"/>
                </a:ext>
              </a:extLst>
            </p:cNvPr>
            <p:cNvSpPr>
              <a:spLocks/>
            </p:cNvSpPr>
            <p:nvPr/>
          </p:nvSpPr>
          <p:spPr bwMode="gray">
            <a:xfrm>
              <a:off x="5906435" y="769813"/>
              <a:ext cx="12450" cy="12449"/>
            </a:xfrm>
            <a:custGeom>
              <a:avLst/>
              <a:gdLst>
                <a:gd name="T0" fmla="*/ 0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3 h 6"/>
                <a:gd name="T10" fmla="*/ 0 w 6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0" y="3"/>
                  </a:lnTo>
                  <a:lnTo>
                    <a:pt x="3" y="6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98" name="Freeform 2916">
              <a:extLst>
                <a:ext uri="{FF2B5EF4-FFF2-40B4-BE49-F238E27FC236}">
                  <a16:creationId xmlns:a16="http://schemas.microsoft.com/office/drawing/2014/main" id="{E8C1B897-5C04-B911-62CC-B952352F6889}"/>
                </a:ext>
              </a:extLst>
            </p:cNvPr>
            <p:cNvSpPr>
              <a:spLocks/>
            </p:cNvSpPr>
            <p:nvPr/>
          </p:nvSpPr>
          <p:spPr bwMode="gray">
            <a:xfrm>
              <a:off x="5912659" y="711718"/>
              <a:ext cx="18674" cy="10374"/>
            </a:xfrm>
            <a:custGeom>
              <a:avLst/>
              <a:gdLst>
                <a:gd name="T0" fmla="*/ 0 w 9"/>
                <a:gd name="T1" fmla="*/ 0 h 5"/>
                <a:gd name="T2" fmla="*/ 6 w 9"/>
                <a:gd name="T3" fmla="*/ 3 h 5"/>
                <a:gd name="T4" fmla="*/ 9 w 9"/>
                <a:gd name="T5" fmla="*/ 3 h 5"/>
                <a:gd name="T6" fmla="*/ 6 w 9"/>
                <a:gd name="T7" fmla="*/ 5 h 5"/>
                <a:gd name="T8" fmla="*/ 3 w 9"/>
                <a:gd name="T9" fmla="*/ 3 h 5"/>
                <a:gd name="T10" fmla="*/ 0 w 9"/>
                <a:gd name="T11" fmla="*/ 3 h 5"/>
                <a:gd name="T12" fmla="*/ 0 w 9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6" y="3"/>
                  </a:lnTo>
                  <a:lnTo>
                    <a:pt x="9" y="3"/>
                  </a:lnTo>
                  <a:lnTo>
                    <a:pt x="6" y="5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99" name="Freeform 2917">
              <a:extLst>
                <a:ext uri="{FF2B5EF4-FFF2-40B4-BE49-F238E27FC236}">
                  <a16:creationId xmlns:a16="http://schemas.microsoft.com/office/drawing/2014/main" id="{0170B2BA-8031-303C-CF0C-AB79FF8A0A80}"/>
                </a:ext>
              </a:extLst>
            </p:cNvPr>
            <p:cNvSpPr>
              <a:spLocks/>
            </p:cNvSpPr>
            <p:nvPr/>
          </p:nvSpPr>
          <p:spPr bwMode="gray">
            <a:xfrm>
              <a:off x="5989432" y="574781"/>
              <a:ext cx="18674" cy="6224"/>
            </a:xfrm>
            <a:custGeom>
              <a:avLst/>
              <a:gdLst>
                <a:gd name="T0" fmla="*/ 9 w 9"/>
                <a:gd name="T1" fmla="*/ 0 h 3"/>
                <a:gd name="T2" fmla="*/ 6 w 9"/>
                <a:gd name="T3" fmla="*/ 0 h 3"/>
                <a:gd name="T4" fmla="*/ 3 w 9"/>
                <a:gd name="T5" fmla="*/ 3 h 3"/>
                <a:gd name="T6" fmla="*/ 0 w 9"/>
                <a:gd name="T7" fmla="*/ 3 h 3"/>
                <a:gd name="T8" fmla="*/ 3 w 9"/>
                <a:gd name="T9" fmla="*/ 0 h 3"/>
                <a:gd name="T10" fmla="*/ 6 w 9"/>
                <a:gd name="T11" fmla="*/ 0 h 3"/>
                <a:gd name="T12" fmla="*/ 9 w 9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3">
                  <a:moveTo>
                    <a:pt x="9" y="0"/>
                  </a:move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00" name="Freeform 2918">
              <a:extLst>
                <a:ext uri="{FF2B5EF4-FFF2-40B4-BE49-F238E27FC236}">
                  <a16:creationId xmlns:a16="http://schemas.microsoft.com/office/drawing/2014/main" id="{4A7F40C5-F190-B364-10B7-326D9284A325}"/>
                </a:ext>
              </a:extLst>
            </p:cNvPr>
            <p:cNvSpPr>
              <a:spLocks/>
            </p:cNvSpPr>
            <p:nvPr/>
          </p:nvSpPr>
          <p:spPr bwMode="gray">
            <a:xfrm>
              <a:off x="5979058" y="564407"/>
              <a:ext cx="10375" cy="2075"/>
            </a:xfrm>
            <a:custGeom>
              <a:avLst/>
              <a:gdLst>
                <a:gd name="T0" fmla="*/ 5 w 5"/>
                <a:gd name="T1" fmla="*/ 2 w 5"/>
                <a:gd name="T2" fmla="*/ 0 w 5"/>
                <a:gd name="T3" fmla="*/ 2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01" name="Freeform 2919">
              <a:extLst>
                <a:ext uri="{FF2B5EF4-FFF2-40B4-BE49-F238E27FC236}">
                  <a16:creationId xmlns:a16="http://schemas.microsoft.com/office/drawing/2014/main" id="{02D41D81-41C1-52F7-0465-657A07EDE5C2}"/>
                </a:ext>
              </a:extLst>
            </p:cNvPr>
            <p:cNvSpPr>
              <a:spLocks/>
            </p:cNvSpPr>
            <p:nvPr/>
          </p:nvSpPr>
          <p:spPr bwMode="gray">
            <a:xfrm>
              <a:off x="5989432" y="558182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02" name="Freeform 2920">
              <a:extLst>
                <a:ext uri="{FF2B5EF4-FFF2-40B4-BE49-F238E27FC236}">
                  <a16:creationId xmlns:a16="http://schemas.microsoft.com/office/drawing/2014/main" id="{655DB937-B8FD-B0BE-F261-F95ECDCF4BEB}"/>
                </a:ext>
              </a:extLst>
            </p:cNvPr>
            <p:cNvSpPr>
              <a:spLocks/>
            </p:cNvSpPr>
            <p:nvPr/>
          </p:nvSpPr>
          <p:spPr bwMode="gray">
            <a:xfrm>
              <a:off x="6008107" y="551958"/>
              <a:ext cx="22825" cy="6224"/>
            </a:xfrm>
            <a:custGeom>
              <a:avLst/>
              <a:gdLst>
                <a:gd name="T0" fmla="*/ 5 w 11"/>
                <a:gd name="T1" fmla="*/ 3 h 3"/>
                <a:gd name="T2" fmla="*/ 3 w 11"/>
                <a:gd name="T3" fmla="*/ 3 h 3"/>
                <a:gd name="T4" fmla="*/ 0 w 11"/>
                <a:gd name="T5" fmla="*/ 3 h 3"/>
                <a:gd name="T6" fmla="*/ 3 w 11"/>
                <a:gd name="T7" fmla="*/ 3 h 3"/>
                <a:gd name="T8" fmla="*/ 3 w 11"/>
                <a:gd name="T9" fmla="*/ 0 h 3"/>
                <a:gd name="T10" fmla="*/ 5 w 11"/>
                <a:gd name="T11" fmla="*/ 0 h 3"/>
                <a:gd name="T12" fmla="*/ 5 w 11"/>
                <a:gd name="T13" fmla="*/ 0 h 3"/>
                <a:gd name="T14" fmla="*/ 8 w 11"/>
                <a:gd name="T15" fmla="*/ 0 h 3"/>
                <a:gd name="T16" fmla="*/ 11 w 11"/>
                <a:gd name="T17" fmla="*/ 0 h 3"/>
                <a:gd name="T18" fmla="*/ 11 w 11"/>
                <a:gd name="T19" fmla="*/ 3 h 3"/>
                <a:gd name="T20" fmla="*/ 8 w 11"/>
                <a:gd name="T21" fmla="*/ 3 h 3"/>
                <a:gd name="T22" fmla="*/ 5 w 11"/>
                <a:gd name="T2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3">
                  <a:moveTo>
                    <a:pt x="5" y="3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8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03" name="Freeform 2921">
              <a:extLst>
                <a:ext uri="{FF2B5EF4-FFF2-40B4-BE49-F238E27FC236}">
                  <a16:creationId xmlns:a16="http://schemas.microsoft.com/office/drawing/2014/main" id="{E9826958-FA01-0774-5636-247DF6944695}"/>
                </a:ext>
              </a:extLst>
            </p:cNvPr>
            <p:cNvSpPr>
              <a:spLocks/>
            </p:cNvSpPr>
            <p:nvPr/>
          </p:nvSpPr>
          <p:spPr bwMode="gray">
            <a:xfrm>
              <a:off x="5719691" y="628726"/>
              <a:ext cx="16599" cy="6224"/>
            </a:xfrm>
            <a:custGeom>
              <a:avLst/>
              <a:gdLst>
                <a:gd name="T0" fmla="*/ 8 w 8"/>
                <a:gd name="T1" fmla="*/ 0 h 3"/>
                <a:gd name="T2" fmla="*/ 5 w 8"/>
                <a:gd name="T3" fmla="*/ 3 h 3"/>
                <a:gd name="T4" fmla="*/ 2 w 8"/>
                <a:gd name="T5" fmla="*/ 3 h 3"/>
                <a:gd name="T6" fmla="*/ 2 w 8"/>
                <a:gd name="T7" fmla="*/ 0 h 3"/>
                <a:gd name="T8" fmla="*/ 0 w 8"/>
                <a:gd name="T9" fmla="*/ 3 h 3"/>
                <a:gd name="T10" fmla="*/ 0 w 8"/>
                <a:gd name="T11" fmla="*/ 0 h 3"/>
                <a:gd name="T12" fmla="*/ 2 w 8"/>
                <a:gd name="T13" fmla="*/ 0 h 3"/>
                <a:gd name="T14" fmla="*/ 8 w 8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5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04" name="Freeform 2922">
              <a:extLst>
                <a:ext uri="{FF2B5EF4-FFF2-40B4-BE49-F238E27FC236}">
                  <a16:creationId xmlns:a16="http://schemas.microsoft.com/office/drawing/2014/main" id="{1A77FCEA-25E8-CABE-0BE0-97B2C0E0996E}"/>
                </a:ext>
              </a:extLst>
            </p:cNvPr>
            <p:cNvSpPr>
              <a:spLocks/>
            </p:cNvSpPr>
            <p:nvPr/>
          </p:nvSpPr>
          <p:spPr bwMode="gray">
            <a:xfrm>
              <a:off x="5742514" y="641175"/>
              <a:ext cx="6224" cy="10374"/>
            </a:xfrm>
            <a:custGeom>
              <a:avLst/>
              <a:gdLst>
                <a:gd name="T0" fmla="*/ 0 w 3"/>
                <a:gd name="T1" fmla="*/ 2 h 5"/>
                <a:gd name="T2" fmla="*/ 3 w 3"/>
                <a:gd name="T3" fmla="*/ 5 h 5"/>
                <a:gd name="T4" fmla="*/ 3 w 3"/>
                <a:gd name="T5" fmla="*/ 2 h 5"/>
                <a:gd name="T6" fmla="*/ 0 w 3"/>
                <a:gd name="T7" fmla="*/ 0 h 5"/>
                <a:gd name="T8" fmla="*/ 3 w 3"/>
                <a:gd name="T9" fmla="*/ 2 h 5"/>
                <a:gd name="T10" fmla="*/ 0 w 3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0" y="2"/>
                  </a:moveTo>
                  <a:lnTo>
                    <a:pt x="3" y="5"/>
                  </a:lnTo>
                  <a:lnTo>
                    <a:pt x="3" y="2"/>
                  </a:lnTo>
                  <a:lnTo>
                    <a:pt x="0" y="0"/>
                  </a:lnTo>
                  <a:lnTo>
                    <a:pt x="3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05" name="Freeform 2923">
              <a:extLst>
                <a:ext uri="{FF2B5EF4-FFF2-40B4-BE49-F238E27FC236}">
                  <a16:creationId xmlns:a16="http://schemas.microsoft.com/office/drawing/2014/main" id="{695CFFEB-4C69-F50F-5F19-639C93EFF2A8}"/>
                </a:ext>
              </a:extLst>
            </p:cNvPr>
            <p:cNvSpPr>
              <a:spLocks/>
            </p:cNvSpPr>
            <p:nvPr/>
          </p:nvSpPr>
          <p:spPr bwMode="gray">
            <a:xfrm>
              <a:off x="5754964" y="676446"/>
              <a:ext cx="39424" cy="16598"/>
            </a:xfrm>
            <a:custGeom>
              <a:avLst/>
              <a:gdLst>
                <a:gd name="T0" fmla="*/ 19 w 19"/>
                <a:gd name="T1" fmla="*/ 3 h 8"/>
                <a:gd name="T2" fmla="*/ 17 w 19"/>
                <a:gd name="T3" fmla="*/ 5 h 8"/>
                <a:gd name="T4" fmla="*/ 14 w 19"/>
                <a:gd name="T5" fmla="*/ 5 h 8"/>
                <a:gd name="T6" fmla="*/ 8 w 19"/>
                <a:gd name="T7" fmla="*/ 8 h 8"/>
                <a:gd name="T8" fmla="*/ 5 w 19"/>
                <a:gd name="T9" fmla="*/ 8 h 8"/>
                <a:gd name="T10" fmla="*/ 2 w 19"/>
                <a:gd name="T11" fmla="*/ 8 h 8"/>
                <a:gd name="T12" fmla="*/ 0 w 19"/>
                <a:gd name="T13" fmla="*/ 8 h 8"/>
                <a:gd name="T14" fmla="*/ 0 w 19"/>
                <a:gd name="T15" fmla="*/ 5 h 8"/>
                <a:gd name="T16" fmla="*/ 2 w 19"/>
                <a:gd name="T17" fmla="*/ 5 h 8"/>
                <a:gd name="T18" fmla="*/ 2 w 19"/>
                <a:gd name="T19" fmla="*/ 3 h 8"/>
                <a:gd name="T20" fmla="*/ 5 w 19"/>
                <a:gd name="T21" fmla="*/ 3 h 8"/>
                <a:gd name="T22" fmla="*/ 8 w 19"/>
                <a:gd name="T23" fmla="*/ 0 h 8"/>
                <a:gd name="T24" fmla="*/ 11 w 19"/>
                <a:gd name="T25" fmla="*/ 0 h 8"/>
                <a:gd name="T26" fmla="*/ 17 w 19"/>
                <a:gd name="T27" fmla="*/ 0 h 8"/>
                <a:gd name="T28" fmla="*/ 19 w 19"/>
                <a:gd name="T2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" h="8">
                  <a:moveTo>
                    <a:pt x="19" y="3"/>
                  </a:moveTo>
                  <a:lnTo>
                    <a:pt x="17" y="5"/>
                  </a:lnTo>
                  <a:lnTo>
                    <a:pt x="14" y="5"/>
                  </a:lnTo>
                  <a:lnTo>
                    <a:pt x="8" y="8"/>
                  </a:lnTo>
                  <a:lnTo>
                    <a:pt x="5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7" y="0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06" name="Freeform 2924">
              <a:extLst>
                <a:ext uri="{FF2B5EF4-FFF2-40B4-BE49-F238E27FC236}">
                  <a16:creationId xmlns:a16="http://schemas.microsoft.com/office/drawing/2014/main" id="{569FB21D-B68B-0574-AFAC-52FD714B2BC1}"/>
                </a:ext>
              </a:extLst>
            </p:cNvPr>
            <p:cNvSpPr>
              <a:spLocks/>
            </p:cNvSpPr>
            <p:nvPr/>
          </p:nvSpPr>
          <p:spPr bwMode="gray">
            <a:xfrm>
              <a:off x="5682342" y="645324"/>
              <a:ext cx="18674" cy="18673"/>
            </a:xfrm>
            <a:custGeom>
              <a:avLst/>
              <a:gdLst>
                <a:gd name="T0" fmla="*/ 9 w 9"/>
                <a:gd name="T1" fmla="*/ 3 h 9"/>
                <a:gd name="T2" fmla="*/ 6 w 9"/>
                <a:gd name="T3" fmla="*/ 3 h 9"/>
                <a:gd name="T4" fmla="*/ 6 w 9"/>
                <a:gd name="T5" fmla="*/ 6 h 9"/>
                <a:gd name="T6" fmla="*/ 6 w 9"/>
                <a:gd name="T7" fmla="*/ 9 h 9"/>
                <a:gd name="T8" fmla="*/ 3 w 9"/>
                <a:gd name="T9" fmla="*/ 6 h 9"/>
                <a:gd name="T10" fmla="*/ 0 w 9"/>
                <a:gd name="T11" fmla="*/ 6 h 9"/>
                <a:gd name="T12" fmla="*/ 0 w 9"/>
                <a:gd name="T13" fmla="*/ 3 h 9"/>
                <a:gd name="T14" fmla="*/ 3 w 9"/>
                <a:gd name="T15" fmla="*/ 0 h 9"/>
                <a:gd name="T16" fmla="*/ 6 w 9"/>
                <a:gd name="T17" fmla="*/ 3 h 9"/>
                <a:gd name="T18" fmla="*/ 6 w 9"/>
                <a:gd name="T19" fmla="*/ 3 h 9"/>
                <a:gd name="T20" fmla="*/ 9 w 9"/>
                <a:gd name="T2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6" y="3"/>
                  </a:lnTo>
                  <a:lnTo>
                    <a:pt x="6" y="6"/>
                  </a:lnTo>
                  <a:lnTo>
                    <a:pt x="6" y="9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07" name="Freeform 2925">
              <a:extLst>
                <a:ext uri="{FF2B5EF4-FFF2-40B4-BE49-F238E27FC236}">
                  <a16:creationId xmlns:a16="http://schemas.microsoft.com/office/drawing/2014/main" id="{118AC214-B2DE-BB09-39A0-9A4C5E09BEBB}"/>
                </a:ext>
              </a:extLst>
            </p:cNvPr>
            <p:cNvSpPr>
              <a:spLocks/>
            </p:cNvSpPr>
            <p:nvPr/>
          </p:nvSpPr>
          <p:spPr bwMode="gray">
            <a:xfrm>
              <a:off x="5576520" y="634951"/>
              <a:ext cx="41499" cy="16598"/>
            </a:xfrm>
            <a:custGeom>
              <a:avLst/>
              <a:gdLst>
                <a:gd name="T0" fmla="*/ 12 w 20"/>
                <a:gd name="T1" fmla="*/ 8 h 8"/>
                <a:gd name="T2" fmla="*/ 9 w 20"/>
                <a:gd name="T3" fmla="*/ 8 h 8"/>
                <a:gd name="T4" fmla="*/ 6 w 20"/>
                <a:gd name="T5" fmla="*/ 8 h 8"/>
                <a:gd name="T6" fmla="*/ 3 w 20"/>
                <a:gd name="T7" fmla="*/ 8 h 8"/>
                <a:gd name="T8" fmla="*/ 0 w 20"/>
                <a:gd name="T9" fmla="*/ 8 h 8"/>
                <a:gd name="T10" fmla="*/ 0 w 20"/>
                <a:gd name="T11" fmla="*/ 5 h 8"/>
                <a:gd name="T12" fmla="*/ 0 w 20"/>
                <a:gd name="T13" fmla="*/ 3 h 8"/>
                <a:gd name="T14" fmla="*/ 3 w 20"/>
                <a:gd name="T15" fmla="*/ 0 h 8"/>
                <a:gd name="T16" fmla="*/ 6 w 20"/>
                <a:gd name="T17" fmla="*/ 0 h 8"/>
                <a:gd name="T18" fmla="*/ 9 w 20"/>
                <a:gd name="T19" fmla="*/ 0 h 8"/>
                <a:gd name="T20" fmla="*/ 15 w 20"/>
                <a:gd name="T21" fmla="*/ 0 h 8"/>
                <a:gd name="T22" fmla="*/ 12 w 20"/>
                <a:gd name="T23" fmla="*/ 3 h 8"/>
                <a:gd name="T24" fmla="*/ 15 w 20"/>
                <a:gd name="T25" fmla="*/ 5 h 8"/>
                <a:gd name="T26" fmla="*/ 17 w 20"/>
                <a:gd name="T27" fmla="*/ 3 h 8"/>
                <a:gd name="T28" fmla="*/ 20 w 20"/>
                <a:gd name="T29" fmla="*/ 5 h 8"/>
                <a:gd name="T30" fmla="*/ 17 w 20"/>
                <a:gd name="T31" fmla="*/ 5 h 8"/>
                <a:gd name="T32" fmla="*/ 15 w 20"/>
                <a:gd name="T33" fmla="*/ 5 h 8"/>
                <a:gd name="T34" fmla="*/ 15 w 20"/>
                <a:gd name="T35" fmla="*/ 8 h 8"/>
                <a:gd name="T36" fmla="*/ 12 w 20"/>
                <a:gd name="T3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" h="8">
                  <a:moveTo>
                    <a:pt x="12" y="8"/>
                  </a:moveTo>
                  <a:lnTo>
                    <a:pt x="9" y="8"/>
                  </a:lnTo>
                  <a:lnTo>
                    <a:pt x="6" y="8"/>
                  </a:lnTo>
                  <a:lnTo>
                    <a:pt x="3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7" y="3"/>
                  </a:lnTo>
                  <a:lnTo>
                    <a:pt x="20" y="5"/>
                  </a:lnTo>
                  <a:lnTo>
                    <a:pt x="17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2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08" name="Freeform 2926">
              <a:extLst>
                <a:ext uri="{FF2B5EF4-FFF2-40B4-BE49-F238E27FC236}">
                  <a16:creationId xmlns:a16="http://schemas.microsoft.com/office/drawing/2014/main" id="{6B50FD00-0752-2BC9-69D0-AC26044C6AC1}"/>
                </a:ext>
              </a:extLst>
            </p:cNvPr>
            <p:cNvSpPr>
              <a:spLocks/>
            </p:cNvSpPr>
            <p:nvPr/>
          </p:nvSpPr>
          <p:spPr bwMode="gray">
            <a:xfrm>
              <a:off x="5601419" y="641175"/>
              <a:ext cx="10375" cy="2075"/>
            </a:xfrm>
            <a:custGeom>
              <a:avLst/>
              <a:gdLst>
                <a:gd name="T0" fmla="*/ 0 w 5"/>
                <a:gd name="T1" fmla="*/ 3 w 5"/>
                <a:gd name="T2" fmla="*/ 5 w 5"/>
                <a:gd name="T3" fmla="*/ 3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09" name="Freeform 2927">
              <a:extLst>
                <a:ext uri="{FF2B5EF4-FFF2-40B4-BE49-F238E27FC236}">
                  <a16:creationId xmlns:a16="http://schemas.microsoft.com/office/drawing/2014/main" id="{21D6DDE9-BEF7-29B4-5649-22BDD4797BFE}"/>
                </a:ext>
              </a:extLst>
            </p:cNvPr>
            <p:cNvSpPr>
              <a:spLocks/>
            </p:cNvSpPr>
            <p:nvPr/>
          </p:nvSpPr>
          <p:spPr bwMode="gray">
            <a:xfrm>
              <a:off x="5800613" y="651549"/>
              <a:ext cx="24899" cy="18673"/>
            </a:xfrm>
            <a:custGeom>
              <a:avLst/>
              <a:gdLst>
                <a:gd name="T0" fmla="*/ 12 w 12"/>
                <a:gd name="T1" fmla="*/ 6 h 9"/>
                <a:gd name="T2" fmla="*/ 12 w 12"/>
                <a:gd name="T3" fmla="*/ 9 h 9"/>
                <a:gd name="T4" fmla="*/ 9 w 12"/>
                <a:gd name="T5" fmla="*/ 9 h 9"/>
                <a:gd name="T6" fmla="*/ 3 w 12"/>
                <a:gd name="T7" fmla="*/ 9 h 9"/>
                <a:gd name="T8" fmla="*/ 0 w 12"/>
                <a:gd name="T9" fmla="*/ 6 h 9"/>
                <a:gd name="T10" fmla="*/ 6 w 12"/>
                <a:gd name="T11" fmla="*/ 3 h 9"/>
                <a:gd name="T12" fmla="*/ 6 w 12"/>
                <a:gd name="T13" fmla="*/ 0 h 9"/>
                <a:gd name="T14" fmla="*/ 9 w 12"/>
                <a:gd name="T15" fmla="*/ 0 h 9"/>
                <a:gd name="T16" fmla="*/ 9 w 12"/>
                <a:gd name="T17" fmla="*/ 3 h 9"/>
                <a:gd name="T18" fmla="*/ 12 w 12"/>
                <a:gd name="T19" fmla="*/ 3 h 9"/>
                <a:gd name="T20" fmla="*/ 12 w 12"/>
                <a:gd name="T21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9">
                  <a:moveTo>
                    <a:pt x="12" y="6"/>
                  </a:moveTo>
                  <a:lnTo>
                    <a:pt x="12" y="9"/>
                  </a:lnTo>
                  <a:lnTo>
                    <a:pt x="9" y="9"/>
                  </a:lnTo>
                  <a:lnTo>
                    <a:pt x="3" y="9"/>
                  </a:lnTo>
                  <a:lnTo>
                    <a:pt x="0" y="6"/>
                  </a:lnTo>
                  <a:lnTo>
                    <a:pt x="6" y="3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10" name="Freeform 2928">
              <a:extLst>
                <a:ext uri="{FF2B5EF4-FFF2-40B4-BE49-F238E27FC236}">
                  <a16:creationId xmlns:a16="http://schemas.microsoft.com/office/drawing/2014/main" id="{44D7196A-B1C2-991C-2DF8-571F20C92D7C}"/>
                </a:ext>
              </a:extLst>
            </p:cNvPr>
            <p:cNvSpPr>
              <a:spLocks/>
            </p:cNvSpPr>
            <p:nvPr/>
          </p:nvSpPr>
          <p:spPr bwMode="gray">
            <a:xfrm>
              <a:off x="5943784" y="599679"/>
              <a:ext cx="10375" cy="6224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3 h 3"/>
                <a:gd name="T4" fmla="*/ 0 w 5"/>
                <a:gd name="T5" fmla="*/ 3 h 3"/>
                <a:gd name="T6" fmla="*/ 5 w 5"/>
                <a:gd name="T7" fmla="*/ 3 h 3"/>
                <a:gd name="T8" fmla="*/ 5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3"/>
                  </a:lnTo>
                  <a:lnTo>
                    <a:pt x="0" y="3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11" name="Freeform 2929">
              <a:extLst>
                <a:ext uri="{FF2B5EF4-FFF2-40B4-BE49-F238E27FC236}">
                  <a16:creationId xmlns:a16="http://schemas.microsoft.com/office/drawing/2014/main" id="{CCCD7718-4BBB-96BC-19F2-A37712644CAF}"/>
                </a:ext>
              </a:extLst>
            </p:cNvPr>
            <p:cNvSpPr>
              <a:spLocks/>
            </p:cNvSpPr>
            <p:nvPr/>
          </p:nvSpPr>
          <p:spPr bwMode="gray">
            <a:xfrm>
              <a:off x="6001882" y="605904"/>
              <a:ext cx="12450" cy="4149"/>
            </a:xfrm>
            <a:custGeom>
              <a:avLst/>
              <a:gdLst>
                <a:gd name="T0" fmla="*/ 6 w 6"/>
                <a:gd name="T1" fmla="*/ 2 h 2"/>
                <a:gd name="T2" fmla="*/ 3 w 6"/>
                <a:gd name="T3" fmla="*/ 2 h 2"/>
                <a:gd name="T4" fmla="*/ 0 w 6"/>
                <a:gd name="T5" fmla="*/ 0 h 2"/>
                <a:gd name="T6" fmla="*/ 3 w 6"/>
                <a:gd name="T7" fmla="*/ 0 h 2"/>
                <a:gd name="T8" fmla="*/ 6 w 6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6" y="2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12" name="Freeform 2930">
              <a:extLst>
                <a:ext uri="{FF2B5EF4-FFF2-40B4-BE49-F238E27FC236}">
                  <a16:creationId xmlns:a16="http://schemas.microsoft.com/office/drawing/2014/main" id="{CE4AECA7-ECBD-295B-A1E5-D843EAD11A0B}"/>
                </a:ext>
              </a:extLst>
            </p:cNvPr>
            <p:cNvSpPr>
              <a:spLocks/>
            </p:cNvSpPr>
            <p:nvPr/>
          </p:nvSpPr>
          <p:spPr bwMode="gray">
            <a:xfrm>
              <a:off x="5983208" y="593455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13" name="Freeform 2931">
              <a:extLst>
                <a:ext uri="{FF2B5EF4-FFF2-40B4-BE49-F238E27FC236}">
                  <a16:creationId xmlns:a16="http://schemas.microsoft.com/office/drawing/2014/main" id="{B3F8D8C1-B8D4-CB49-16E1-705D225E82BC}"/>
                </a:ext>
              </a:extLst>
            </p:cNvPr>
            <p:cNvSpPr>
              <a:spLocks/>
            </p:cNvSpPr>
            <p:nvPr/>
          </p:nvSpPr>
          <p:spPr bwMode="gray">
            <a:xfrm>
              <a:off x="5960383" y="574781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6 w 6"/>
                <a:gd name="T3" fmla="*/ 3 h 3"/>
                <a:gd name="T4" fmla="*/ 3 w 6"/>
                <a:gd name="T5" fmla="*/ 3 h 3"/>
                <a:gd name="T6" fmla="*/ 0 w 6"/>
                <a:gd name="T7" fmla="*/ 3 h 3"/>
                <a:gd name="T8" fmla="*/ 3 w 6"/>
                <a:gd name="T9" fmla="*/ 0 h 3"/>
                <a:gd name="T10" fmla="*/ 6 w 6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14" name="Freeform 2932">
              <a:extLst>
                <a:ext uri="{FF2B5EF4-FFF2-40B4-BE49-F238E27FC236}">
                  <a16:creationId xmlns:a16="http://schemas.microsoft.com/office/drawing/2014/main" id="{23D2E647-A10E-027C-DC00-0E24AA82BFD9}"/>
                </a:ext>
              </a:extLst>
            </p:cNvPr>
            <p:cNvSpPr>
              <a:spLocks/>
            </p:cNvSpPr>
            <p:nvPr/>
          </p:nvSpPr>
          <p:spPr bwMode="gray">
            <a:xfrm>
              <a:off x="5979058" y="574781"/>
              <a:ext cx="10375" cy="6224"/>
            </a:xfrm>
            <a:custGeom>
              <a:avLst/>
              <a:gdLst>
                <a:gd name="T0" fmla="*/ 2 w 5"/>
                <a:gd name="T1" fmla="*/ 0 h 3"/>
                <a:gd name="T2" fmla="*/ 0 w 5"/>
                <a:gd name="T3" fmla="*/ 0 h 3"/>
                <a:gd name="T4" fmla="*/ 2 w 5"/>
                <a:gd name="T5" fmla="*/ 3 h 3"/>
                <a:gd name="T6" fmla="*/ 5 w 5"/>
                <a:gd name="T7" fmla="*/ 3 h 3"/>
                <a:gd name="T8" fmla="*/ 5 w 5"/>
                <a:gd name="T9" fmla="*/ 0 h 3"/>
                <a:gd name="T10" fmla="*/ 2 w 5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5" y="3"/>
                  </a:lnTo>
                  <a:lnTo>
                    <a:pt x="5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15" name="Freeform 2933">
              <a:extLst>
                <a:ext uri="{FF2B5EF4-FFF2-40B4-BE49-F238E27FC236}">
                  <a16:creationId xmlns:a16="http://schemas.microsoft.com/office/drawing/2014/main" id="{253967D0-FE46-7ACB-5647-22153EDBA4D5}"/>
                </a:ext>
              </a:extLst>
            </p:cNvPr>
            <p:cNvSpPr>
              <a:spLocks/>
            </p:cNvSpPr>
            <p:nvPr/>
          </p:nvSpPr>
          <p:spPr bwMode="gray">
            <a:xfrm>
              <a:off x="5979058" y="581006"/>
              <a:ext cx="10375" cy="2075"/>
            </a:xfrm>
            <a:custGeom>
              <a:avLst/>
              <a:gdLst>
                <a:gd name="T0" fmla="*/ 5 w 5"/>
                <a:gd name="T1" fmla="*/ 0 w 5"/>
                <a:gd name="T2" fmla="*/ 2 w 5"/>
                <a:gd name="T3" fmla="*/ 2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16" name="Freeform 2934">
              <a:extLst>
                <a:ext uri="{FF2B5EF4-FFF2-40B4-BE49-F238E27FC236}">
                  <a16:creationId xmlns:a16="http://schemas.microsoft.com/office/drawing/2014/main" id="{17A30BFD-2EFF-7614-8FB8-30B0742F76BA}"/>
                </a:ext>
              </a:extLst>
            </p:cNvPr>
            <p:cNvSpPr>
              <a:spLocks/>
            </p:cNvSpPr>
            <p:nvPr/>
          </p:nvSpPr>
          <p:spPr bwMode="gray">
            <a:xfrm>
              <a:off x="4427003" y="404647"/>
              <a:ext cx="4068957" cy="1498009"/>
            </a:xfrm>
            <a:custGeom>
              <a:avLst/>
              <a:gdLst>
                <a:gd name="T0" fmla="*/ 1825 w 1961"/>
                <a:gd name="T1" fmla="*/ 216 h 722"/>
                <a:gd name="T2" fmla="*/ 1705 w 1961"/>
                <a:gd name="T3" fmla="*/ 199 h 722"/>
                <a:gd name="T4" fmla="*/ 1577 w 1961"/>
                <a:gd name="T5" fmla="*/ 165 h 722"/>
                <a:gd name="T6" fmla="*/ 1518 w 1961"/>
                <a:gd name="T7" fmla="*/ 148 h 722"/>
                <a:gd name="T8" fmla="*/ 1450 w 1961"/>
                <a:gd name="T9" fmla="*/ 148 h 722"/>
                <a:gd name="T10" fmla="*/ 1353 w 1961"/>
                <a:gd name="T11" fmla="*/ 148 h 722"/>
                <a:gd name="T12" fmla="*/ 1293 w 1961"/>
                <a:gd name="T13" fmla="*/ 131 h 722"/>
                <a:gd name="T14" fmla="*/ 1273 w 1961"/>
                <a:gd name="T15" fmla="*/ 128 h 722"/>
                <a:gd name="T16" fmla="*/ 1256 w 1961"/>
                <a:gd name="T17" fmla="*/ 131 h 722"/>
                <a:gd name="T18" fmla="*/ 1123 w 1961"/>
                <a:gd name="T19" fmla="*/ 108 h 722"/>
                <a:gd name="T20" fmla="*/ 1057 w 1961"/>
                <a:gd name="T21" fmla="*/ 102 h 722"/>
                <a:gd name="T22" fmla="*/ 992 w 1961"/>
                <a:gd name="T23" fmla="*/ 134 h 722"/>
                <a:gd name="T24" fmla="*/ 1060 w 1961"/>
                <a:gd name="T25" fmla="*/ 94 h 722"/>
                <a:gd name="T26" fmla="*/ 1109 w 1961"/>
                <a:gd name="T27" fmla="*/ 54 h 722"/>
                <a:gd name="T28" fmla="*/ 1026 w 1961"/>
                <a:gd name="T29" fmla="*/ 28 h 722"/>
                <a:gd name="T30" fmla="*/ 981 w 1961"/>
                <a:gd name="T31" fmla="*/ 3 h 722"/>
                <a:gd name="T32" fmla="*/ 932 w 1961"/>
                <a:gd name="T33" fmla="*/ 51 h 722"/>
                <a:gd name="T34" fmla="*/ 961 w 1961"/>
                <a:gd name="T35" fmla="*/ 91 h 722"/>
                <a:gd name="T36" fmla="*/ 944 w 1961"/>
                <a:gd name="T37" fmla="*/ 77 h 722"/>
                <a:gd name="T38" fmla="*/ 873 w 1961"/>
                <a:gd name="T39" fmla="*/ 43 h 722"/>
                <a:gd name="T40" fmla="*/ 773 w 1961"/>
                <a:gd name="T41" fmla="*/ 68 h 722"/>
                <a:gd name="T42" fmla="*/ 753 w 1961"/>
                <a:gd name="T43" fmla="*/ 102 h 722"/>
                <a:gd name="T44" fmla="*/ 725 w 1961"/>
                <a:gd name="T45" fmla="*/ 162 h 722"/>
                <a:gd name="T46" fmla="*/ 691 w 1961"/>
                <a:gd name="T47" fmla="*/ 145 h 722"/>
                <a:gd name="T48" fmla="*/ 623 w 1961"/>
                <a:gd name="T49" fmla="*/ 153 h 722"/>
                <a:gd name="T50" fmla="*/ 648 w 1961"/>
                <a:gd name="T51" fmla="*/ 216 h 722"/>
                <a:gd name="T52" fmla="*/ 537 w 1961"/>
                <a:gd name="T53" fmla="*/ 264 h 722"/>
                <a:gd name="T54" fmla="*/ 586 w 1961"/>
                <a:gd name="T55" fmla="*/ 193 h 722"/>
                <a:gd name="T56" fmla="*/ 517 w 1961"/>
                <a:gd name="T57" fmla="*/ 188 h 722"/>
                <a:gd name="T58" fmla="*/ 458 w 1961"/>
                <a:gd name="T59" fmla="*/ 199 h 722"/>
                <a:gd name="T60" fmla="*/ 353 w 1961"/>
                <a:gd name="T61" fmla="*/ 236 h 722"/>
                <a:gd name="T62" fmla="*/ 341 w 1961"/>
                <a:gd name="T63" fmla="*/ 216 h 722"/>
                <a:gd name="T64" fmla="*/ 230 w 1961"/>
                <a:gd name="T65" fmla="*/ 250 h 722"/>
                <a:gd name="T66" fmla="*/ 193 w 1961"/>
                <a:gd name="T67" fmla="*/ 273 h 722"/>
                <a:gd name="T68" fmla="*/ 131 w 1961"/>
                <a:gd name="T69" fmla="*/ 318 h 722"/>
                <a:gd name="T70" fmla="*/ 100 w 1961"/>
                <a:gd name="T71" fmla="*/ 307 h 722"/>
                <a:gd name="T72" fmla="*/ 148 w 1961"/>
                <a:gd name="T73" fmla="*/ 281 h 722"/>
                <a:gd name="T74" fmla="*/ 77 w 1961"/>
                <a:gd name="T75" fmla="*/ 210 h 722"/>
                <a:gd name="T76" fmla="*/ 31 w 1961"/>
                <a:gd name="T77" fmla="*/ 290 h 722"/>
                <a:gd name="T78" fmla="*/ 9 w 1961"/>
                <a:gd name="T79" fmla="*/ 415 h 722"/>
                <a:gd name="T80" fmla="*/ 71 w 1961"/>
                <a:gd name="T81" fmla="*/ 546 h 722"/>
                <a:gd name="T82" fmla="*/ 151 w 1961"/>
                <a:gd name="T83" fmla="*/ 634 h 722"/>
                <a:gd name="T84" fmla="*/ 208 w 1961"/>
                <a:gd name="T85" fmla="*/ 693 h 722"/>
                <a:gd name="T86" fmla="*/ 262 w 1961"/>
                <a:gd name="T87" fmla="*/ 657 h 722"/>
                <a:gd name="T88" fmla="*/ 350 w 1961"/>
                <a:gd name="T89" fmla="*/ 568 h 722"/>
                <a:gd name="T90" fmla="*/ 532 w 1961"/>
                <a:gd name="T91" fmla="*/ 495 h 722"/>
                <a:gd name="T92" fmla="*/ 739 w 1961"/>
                <a:gd name="T93" fmla="*/ 574 h 722"/>
                <a:gd name="T94" fmla="*/ 915 w 1961"/>
                <a:gd name="T95" fmla="*/ 568 h 722"/>
                <a:gd name="T96" fmla="*/ 1131 w 1961"/>
                <a:gd name="T97" fmla="*/ 574 h 722"/>
                <a:gd name="T98" fmla="*/ 1327 w 1961"/>
                <a:gd name="T99" fmla="*/ 603 h 722"/>
                <a:gd name="T100" fmla="*/ 1350 w 1961"/>
                <a:gd name="T101" fmla="*/ 693 h 722"/>
                <a:gd name="T102" fmla="*/ 1452 w 1961"/>
                <a:gd name="T103" fmla="*/ 591 h 722"/>
                <a:gd name="T104" fmla="*/ 1427 w 1961"/>
                <a:gd name="T105" fmla="*/ 517 h 722"/>
                <a:gd name="T106" fmla="*/ 1478 w 1961"/>
                <a:gd name="T107" fmla="*/ 415 h 722"/>
                <a:gd name="T108" fmla="*/ 1640 w 1961"/>
                <a:gd name="T109" fmla="*/ 418 h 722"/>
                <a:gd name="T110" fmla="*/ 1742 w 1961"/>
                <a:gd name="T111" fmla="*/ 367 h 722"/>
                <a:gd name="T112" fmla="*/ 1694 w 1961"/>
                <a:gd name="T113" fmla="*/ 432 h 722"/>
                <a:gd name="T114" fmla="*/ 1700 w 1961"/>
                <a:gd name="T115" fmla="*/ 523 h 722"/>
                <a:gd name="T116" fmla="*/ 1737 w 1961"/>
                <a:gd name="T117" fmla="*/ 426 h 722"/>
                <a:gd name="T118" fmla="*/ 1862 w 1961"/>
                <a:gd name="T119" fmla="*/ 384 h 722"/>
                <a:gd name="T120" fmla="*/ 1955 w 1961"/>
                <a:gd name="T121" fmla="*/ 341 h 722"/>
                <a:gd name="T122" fmla="*/ 1887 w 1961"/>
                <a:gd name="T123" fmla="*/ 313 h 722"/>
                <a:gd name="T124" fmla="*/ 1941 w 1961"/>
                <a:gd name="T125" fmla="*/ 313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961" h="722">
                  <a:moveTo>
                    <a:pt x="1961" y="216"/>
                  </a:moveTo>
                  <a:lnTo>
                    <a:pt x="1958" y="213"/>
                  </a:lnTo>
                  <a:lnTo>
                    <a:pt x="1955" y="213"/>
                  </a:lnTo>
                  <a:lnTo>
                    <a:pt x="1953" y="210"/>
                  </a:lnTo>
                  <a:lnTo>
                    <a:pt x="1950" y="210"/>
                  </a:lnTo>
                  <a:lnTo>
                    <a:pt x="1950" y="207"/>
                  </a:lnTo>
                  <a:lnTo>
                    <a:pt x="1953" y="210"/>
                  </a:lnTo>
                  <a:lnTo>
                    <a:pt x="1953" y="207"/>
                  </a:lnTo>
                  <a:lnTo>
                    <a:pt x="1941" y="207"/>
                  </a:lnTo>
                  <a:lnTo>
                    <a:pt x="1938" y="207"/>
                  </a:lnTo>
                  <a:lnTo>
                    <a:pt x="1930" y="202"/>
                  </a:lnTo>
                  <a:lnTo>
                    <a:pt x="1924" y="202"/>
                  </a:lnTo>
                  <a:lnTo>
                    <a:pt x="1919" y="202"/>
                  </a:lnTo>
                  <a:lnTo>
                    <a:pt x="1916" y="196"/>
                  </a:lnTo>
                  <a:lnTo>
                    <a:pt x="1913" y="196"/>
                  </a:lnTo>
                  <a:lnTo>
                    <a:pt x="1904" y="196"/>
                  </a:lnTo>
                  <a:lnTo>
                    <a:pt x="1896" y="196"/>
                  </a:lnTo>
                  <a:lnTo>
                    <a:pt x="1884" y="196"/>
                  </a:lnTo>
                  <a:lnTo>
                    <a:pt x="1882" y="196"/>
                  </a:lnTo>
                  <a:lnTo>
                    <a:pt x="1879" y="196"/>
                  </a:lnTo>
                  <a:lnTo>
                    <a:pt x="1870" y="196"/>
                  </a:lnTo>
                  <a:lnTo>
                    <a:pt x="1867" y="193"/>
                  </a:lnTo>
                  <a:lnTo>
                    <a:pt x="1865" y="193"/>
                  </a:lnTo>
                  <a:lnTo>
                    <a:pt x="1859" y="193"/>
                  </a:lnTo>
                  <a:lnTo>
                    <a:pt x="1850" y="193"/>
                  </a:lnTo>
                  <a:lnTo>
                    <a:pt x="1847" y="190"/>
                  </a:lnTo>
                  <a:lnTo>
                    <a:pt x="1842" y="190"/>
                  </a:lnTo>
                  <a:lnTo>
                    <a:pt x="1839" y="193"/>
                  </a:lnTo>
                  <a:lnTo>
                    <a:pt x="1842" y="196"/>
                  </a:lnTo>
                  <a:lnTo>
                    <a:pt x="1842" y="199"/>
                  </a:lnTo>
                  <a:lnTo>
                    <a:pt x="1839" y="199"/>
                  </a:lnTo>
                  <a:lnTo>
                    <a:pt x="1836" y="202"/>
                  </a:lnTo>
                  <a:lnTo>
                    <a:pt x="1839" y="205"/>
                  </a:lnTo>
                  <a:lnTo>
                    <a:pt x="1842" y="202"/>
                  </a:lnTo>
                  <a:lnTo>
                    <a:pt x="1842" y="205"/>
                  </a:lnTo>
                  <a:lnTo>
                    <a:pt x="1842" y="207"/>
                  </a:lnTo>
                  <a:lnTo>
                    <a:pt x="1845" y="207"/>
                  </a:lnTo>
                  <a:lnTo>
                    <a:pt x="1845" y="210"/>
                  </a:lnTo>
                  <a:lnTo>
                    <a:pt x="1847" y="210"/>
                  </a:lnTo>
                  <a:lnTo>
                    <a:pt x="1847" y="213"/>
                  </a:lnTo>
                  <a:lnTo>
                    <a:pt x="1845" y="216"/>
                  </a:lnTo>
                  <a:lnTo>
                    <a:pt x="1842" y="219"/>
                  </a:lnTo>
                  <a:lnTo>
                    <a:pt x="1847" y="222"/>
                  </a:lnTo>
                  <a:lnTo>
                    <a:pt x="1850" y="224"/>
                  </a:lnTo>
                  <a:lnTo>
                    <a:pt x="1845" y="224"/>
                  </a:lnTo>
                  <a:lnTo>
                    <a:pt x="1845" y="222"/>
                  </a:lnTo>
                  <a:lnTo>
                    <a:pt x="1842" y="219"/>
                  </a:lnTo>
                  <a:lnTo>
                    <a:pt x="1839" y="219"/>
                  </a:lnTo>
                  <a:lnTo>
                    <a:pt x="1833" y="222"/>
                  </a:lnTo>
                  <a:lnTo>
                    <a:pt x="1828" y="222"/>
                  </a:lnTo>
                  <a:lnTo>
                    <a:pt x="1828" y="219"/>
                  </a:lnTo>
                  <a:lnTo>
                    <a:pt x="1825" y="216"/>
                  </a:lnTo>
                  <a:lnTo>
                    <a:pt x="1822" y="216"/>
                  </a:lnTo>
                  <a:lnTo>
                    <a:pt x="1822" y="213"/>
                  </a:lnTo>
                  <a:lnTo>
                    <a:pt x="1819" y="210"/>
                  </a:lnTo>
                  <a:lnTo>
                    <a:pt x="1816" y="210"/>
                  </a:lnTo>
                  <a:lnTo>
                    <a:pt x="1813" y="210"/>
                  </a:lnTo>
                  <a:lnTo>
                    <a:pt x="1811" y="210"/>
                  </a:lnTo>
                  <a:lnTo>
                    <a:pt x="1811" y="205"/>
                  </a:lnTo>
                  <a:lnTo>
                    <a:pt x="1811" y="202"/>
                  </a:lnTo>
                  <a:lnTo>
                    <a:pt x="1808" y="202"/>
                  </a:lnTo>
                  <a:lnTo>
                    <a:pt x="1808" y="199"/>
                  </a:lnTo>
                  <a:lnTo>
                    <a:pt x="1811" y="199"/>
                  </a:lnTo>
                  <a:lnTo>
                    <a:pt x="1808" y="199"/>
                  </a:lnTo>
                  <a:lnTo>
                    <a:pt x="1805" y="199"/>
                  </a:lnTo>
                  <a:lnTo>
                    <a:pt x="1796" y="205"/>
                  </a:lnTo>
                  <a:lnTo>
                    <a:pt x="1785" y="205"/>
                  </a:lnTo>
                  <a:lnTo>
                    <a:pt x="1782" y="202"/>
                  </a:lnTo>
                  <a:lnTo>
                    <a:pt x="1774" y="202"/>
                  </a:lnTo>
                  <a:lnTo>
                    <a:pt x="1771" y="205"/>
                  </a:lnTo>
                  <a:lnTo>
                    <a:pt x="1759" y="202"/>
                  </a:lnTo>
                  <a:lnTo>
                    <a:pt x="1757" y="199"/>
                  </a:lnTo>
                  <a:lnTo>
                    <a:pt x="1754" y="199"/>
                  </a:lnTo>
                  <a:lnTo>
                    <a:pt x="1751" y="199"/>
                  </a:lnTo>
                  <a:lnTo>
                    <a:pt x="1745" y="199"/>
                  </a:lnTo>
                  <a:lnTo>
                    <a:pt x="1739" y="202"/>
                  </a:lnTo>
                  <a:lnTo>
                    <a:pt x="1737" y="199"/>
                  </a:lnTo>
                  <a:lnTo>
                    <a:pt x="1731" y="202"/>
                  </a:lnTo>
                  <a:lnTo>
                    <a:pt x="1731" y="205"/>
                  </a:lnTo>
                  <a:lnTo>
                    <a:pt x="1728" y="205"/>
                  </a:lnTo>
                  <a:lnTo>
                    <a:pt x="1725" y="205"/>
                  </a:lnTo>
                  <a:lnTo>
                    <a:pt x="1722" y="207"/>
                  </a:lnTo>
                  <a:lnTo>
                    <a:pt x="1725" y="210"/>
                  </a:lnTo>
                  <a:lnTo>
                    <a:pt x="1722" y="213"/>
                  </a:lnTo>
                  <a:lnTo>
                    <a:pt x="1725" y="216"/>
                  </a:lnTo>
                  <a:lnTo>
                    <a:pt x="1728" y="216"/>
                  </a:lnTo>
                  <a:lnTo>
                    <a:pt x="1728" y="219"/>
                  </a:lnTo>
                  <a:lnTo>
                    <a:pt x="1722" y="222"/>
                  </a:lnTo>
                  <a:lnTo>
                    <a:pt x="1720" y="222"/>
                  </a:lnTo>
                  <a:lnTo>
                    <a:pt x="1722" y="222"/>
                  </a:lnTo>
                  <a:lnTo>
                    <a:pt x="1722" y="224"/>
                  </a:lnTo>
                  <a:lnTo>
                    <a:pt x="1720" y="222"/>
                  </a:lnTo>
                  <a:lnTo>
                    <a:pt x="1717" y="224"/>
                  </a:lnTo>
                  <a:lnTo>
                    <a:pt x="1714" y="227"/>
                  </a:lnTo>
                  <a:lnTo>
                    <a:pt x="1714" y="224"/>
                  </a:lnTo>
                  <a:lnTo>
                    <a:pt x="1708" y="224"/>
                  </a:lnTo>
                  <a:lnTo>
                    <a:pt x="1705" y="224"/>
                  </a:lnTo>
                  <a:lnTo>
                    <a:pt x="1717" y="222"/>
                  </a:lnTo>
                  <a:lnTo>
                    <a:pt x="1720" y="219"/>
                  </a:lnTo>
                  <a:lnTo>
                    <a:pt x="1720" y="216"/>
                  </a:lnTo>
                  <a:lnTo>
                    <a:pt x="1711" y="210"/>
                  </a:lnTo>
                  <a:lnTo>
                    <a:pt x="1708" y="205"/>
                  </a:lnTo>
                  <a:lnTo>
                    <a:pt x="1705" y="202"/>
                  </a:lnTo>
                  <a:lnTo>
                    <a:pt x="1705" y="199"/>
                  </a:lnTo>
                  <a:lnTo>
                    <a:pt x="1703" y="196"/>
                  </a:lnTo>
                  <a:lnTo>
                    <a:pt x="1700" y="199"/>
                  </a:lnTo>
                  <a:lnTo>
                    <a:pt x="1700" y="196"/>
                  </a:lnTo>
                  <a:lnTo>
                    <a:pt x="1697" y="199"/>
                  </a:lnTo>
                  <a:lnTo>
                    <a:pt x="1694" y="199"/>
                  </a:lnTo>
                  <a:lnTo>
                    <a:pt x="1697" y="196"/>
                  </a:lnTo>
                  <a:lnTo>
                    <a:pt x="1700" y="193"/>
                  </a:lnTo>
                  <a:lnTo>
                    <a:pt x="1703" y="193"/>
                  </a:lnTo>
                  <a:lnTo>
                    <a:pt x="1703" y="190"/>
                  </a:lnTo>
                  <a:lnTo>
                    <a:pt x="1700" y="190"/>
                  </a:lnTo>
                  <a:lnTo>
                    <a:pt x="1697" y="190"/>
                  </a:lnTo>
                  <a:lnTo>
                    <a:pt x="1694" y="190"/>
                  </a:lnTo>
                  <a:lnTo>
                    <a:pt x="1697" y="190"/>
                  </a:lnTo>
                  <a:lnTo>
                    <a:pt x="1703" y="190"/>
                  </a:lnTo>
                  <a:lnTo>
                    <a:pt x="1705" y="185"/>
                  </a:lnTo>
                  <a:lnTo>
                    <a:pt x="1703" y="182"/>
                  </a:lnTo>
                  <a:lnTo>
                    <a:pt x="1703" y="179"/>
                  </a:lnTo>
                  <a:lnTo>
                    <a:pt x="1700" y="179"/>
                  </a:lnTo>
                  <a:lnTo>
                    <a:pt x="1697" y="173"/>
                  </a:lnTo>
                  <a:lnTo>
                    <a:pt x="1691" y="173"/>
                  </a:lnTo>
                  <a:lnTo>
                    <a:pt x="1688" y="170"/>
                  </a:lnTo>
                  <a:lnTo>
                    <a:pt x="1677" y="170"/>
                  </a:lnTo>
                  <a:lnTo>
                    <a:pt x="1668" y="168"/>
                  </a:lnTo>
                  <a:lnTo>
                    <a:pt x="1654" y="170"/>
                  </a:lnTo>
                  <a:lnTo>
                    <a:pt x="1649" y="170"/>
                  </a:lnTo>
                  <a:lnTo>
                    <a:pt x="1634" y="170"/>
                  </a:lnTo>
                  <a:lnTo>
                    <a:pt x="1631" y="173"/>
                  </a:lnTo>
                  <a:lnTo>
                    <a:pt x="1629" y="170"/>
                  </a:lnTo>
                  <a:lnTo>
                    <a:pt x="1623" y="170"/>
                  </a:lnTo>
                  <a:lnTo>
                    <a:pt x="1623" y="173"/>
                  </a:lnTo>
                  <a:lnTo>
                    <a:pt x="1620" y="170"/>
                  </a:lnTo>
                  <a:lnTo>
                    <a:pt x="1614" y="173"/>
                  </a:lnTo>
                  <a:lnTo>
                    <a:pt x="1612" y="173"/>
                  </a:lnTo>
                  <a:lnTo>
                    <a:pt x="1609" y="173"/>
                  </a:lnTo>
                  <a:lnTo>
                    <a:pt x="1603" y="170"/>
                  </a:lnTo>
                  <a:lnTo>
                    <a:pt x="1595" y="170"/>
                  </a:lnTo>
                  <a:lnTo>
                    <a:pt x="1589" y="170"/>
                  </a:lnTo>
                  <a:lnTo>
                    <a:pt x="1597" y="170"/>
                  </a:lnTo>
                  <a:lnTo>
                    <a:pt x="1606" y="168"/>
                  </a:lnTo>
                  <a:lnTo>
                    <a:pt x="1609" y="165"/>
                  </a:lnTo>
                  <a:lnTo>
                    <a:pt x="1606" y="165"/>
                  </a:lnTo>
                  <a:lnTo>
                    <a:pt x="1603" y="165"/>
                  </a:lnTo>
                  <a:lnTo>
                    <a:pt x="1600" y="162"/>
                  </a:lnTo>
                  <a:lnTo>
                    <a:pt x="1597" y="162"/>
                  </a:lnTo>
                  <a:lnTo>
                    <a:pt x="1597" y="159"/>
                  </a:lnTo>
                  <a:lnTo>
                    <a:pt x="1595" y="159"/>
                  </a:lnTo>
                  <a:lnTo>
                    <a:pt x="1586" y="159"/>
                  </a:lnTo>
                  <a:lnTo>
                    <a:pt x="1586" y="165"/>
                  </a:lnTo>
                  <a:lnTo>
                    <a:pt x="1583" y="162"/>
                  </a:lnTo>
                  <a:lnTo>
                    <a:pt x="1583" y="159"/>
                  </a:lnTo>
                  <a:lnTo>
                    <a:pt x="1577" y="162"/>
                  </a:lnTo>
                  <a:lnTo>
                    <a:pt x="1577" y="165"/>
                  </a:lnTo>
                  <a:lnTo>
                    <a:pt x="1575" y="165"/>
                  </a:lnTo>
                  <a:lnTo>
                    <a:pt x="1577" y="159"/>
                  </a:lnTo>
                  <a:lnTo>
                    <a:pt x="1577" y="156"/>
                  </a:lnTo>
                  <a:lnTo>
                    <a:pt x="1575" y="153"/>
                  </a:lnTo>
                  <a:lnTo>
                    <a:pt x="1577" y="153"/>
                  </a:lnTo>
                  <a:lnTo>
                    <a:pt x="1577" y="151"/>
                  </a:lnTo>
                  <a:lnTo>
                    <a:pt x="1572" y="153"/>
                  </a:lnTo>
                  <a:lnTo>
                    <a:pt x="1575" y="153"/>
                  </a:lnTo>
                  <a:lnTo>
                    <a:pt x="1572" y="153"/>
                  </a:lnTo>
                  <a:lnTo>
                    <a:pt x="1569" y="153"/>
                  </a:lnTo>
                  <a:lnTo>
                    <a:pt x="1566" y="153"/>
                  </a:lnTo>
                  <a:lnTo>
                    <a:pt x="1563" y="153"/>
                  </a:lnTo>
                  <a:lnTo>
                    <a:pt x="1569" y="148"/>
                  </a:lnTo>
                  <a:lnTo>
                    <a:pt x="1572" y="148"/>
                  </a:lnTo>
                  <a:lnTo>
                    <a:pt x="1572" y="151"/>
                  </a:lnTo>
                  <a:lnTo>
                    <a:pt x="1577" y="151"/>
                  </a:lnTo>
                  <a:lnTo>
                    <a:pt x="1580" y="148"/>
                  </a:lnTo>
                  <a:lnTo>
                    <a:pt x="1575" y="145"/>
                  </a:lnTo>
                  <a:lnTo>
                    <a:pt x="1575" y="142"/>
                  </a:lnTo>
                  <a:lnTo>
                    <a:pt x="1572" y="142"/>
                  </a:lnTo>
                  <a:lnTo>
                    <a:pt x="1569" y="142"/>
                  </a:lnTo>
                  <a:lnTo>
                    <a:pt x="1572" y="145"/>
                  </a:lnTo>
                  <a:lnTo>
                    <a:pt x="1569" y="148"/>
                  </a:lnTo>
                  <a:lnTo>
                    <a:pt x="1566" y="145"/>
                  </a:lnTo>
                  <a:lnTo>
                    <a:pt x="1563" y="145"/>
                  </a:lnTo>
                  <a:lnTo>
                    <a:pt x="1566" y="142"/>
                  </a:lnTo>
                  <a:lnTo>
                    <a:pt x="1563" y="139"/>
                  </a:lnTo>
                  <a:lnTo>
                    <a:pt x="1566" y="139"/>
                  </a:lnTo>
                  <a:lnTo>
                    <a:pt x="1569" y="142"/>
                  </a:lnTo>
                  <a:lnTo>
                    <a:pt x="1572" y="142"/>
                  </a:lnTo>
                  <a:lnTo>
                    <a:pt x="1572" y="139"/>
                  </a:lnTo>
                  <a:lnTo>
                    <a:pt x="1569" y="139"/>
                  </a:lnTo>
                  <a:lnTo>
                    <a:pt x="1566" y="139"/>
                  </a:lnTo>
                  <a:lnTo>
                    <a:pt x="1563" y="139"/>
                  </a:lnTo>
                  <a:lnTo>
                    <a:pt x="1558" y="136"/>
                  </a:lnTo>
                  <a:lnTo>
                    <a:pt x="1555" y="136"/>
                  </a:lnTo>
                  <a:lnTo>
                    <a:pt x="1552" y="136"/>
                  </a:lnTo>
                  <a:lnTo>
                    <a:pt x="1541" y="136"/>
                  </a:lnTo>
                  <a:lnTo>
                    <a:pt x="1541" y="139"/>
                  </a:lnTo>
                  <a:lnTo>
                    <a:pt x="1538" y="142"/>
                  </a:lnTo>
                  <a:lnTo>
                    <a:pt x="1535" y="148"/>
                  </a:lnTo>
                  <a:lnTo>
                    <a:pt x="1526" y="148"/>
                  </a:lnTo>
                  <a:lnTo>
                    <a:pt x="1523" y="151"/>
                  </a:lnTo>
                  <a:lnTo>
                    <a:pt x="1521" y="151"/>
                  </a:lnTo>
                  <a:lnTo>
                    <a:pt x="1518" y="156"/>
                  </a:lnTo>
                  <a:lnTo>
                    <a:pt x="1515" y="156"/>
                  </a:lnTo>
                  <a:lnTo>
                    <a:pt x="1515" y="153"/>
                  </a:lnTo>
                  <a:lnTo>
                    <a:pt x="1512" y="153"/>
                  </a:lnTo>
                  <a:lnTo>
                    <a:pt x="1512" y="151"/>
                  </a:lnTo>
                  <a:lnTo>
                    <a:pt x="1515" y="151"/>
                  </a:lnTo>
                  <a:lnTo>
                    <a:pt x="1521" y="148"/>
                  </a:lnTo>
                  <a:lnTo>
                    <a:pt x="1518" y="148"/>
                  </a:lnTo>
                  <a:lnTo>
                    <a:pt x="1512" y="148"/>
                  </a:lnTo>
                  <a:lnTo>
                    <a:pt x="1518" y="148"/>
                  </a:lnTo>
                  <a:lnTo>
                    <a:pt x="1521" y="148"/>
                  </a:lnTo>
                  <a:lnTo>
                    <a:pt x="1523" y="145"/>
                  </a:lnTo>
                  <a:lnTo>
                    <a:pt x="1523" y="142"/>
                  </a:lnTo>
                  <a:lnTo>
                    <a:pt x="1523" y="139"/>
                  </a:lnTo>
                  <a:lnTo>
                    <a:pt x="1529" y="142"/>
                  </a:lnTo>
                  <a:lnTo>
                    <a:pt x="1526" y="145"/>
                  </a:lnTo>
                  <a:lnTo>
                    <a:pt x="1526" y="142"/>
                  </a:lnTo>
                  <a:lnTo>
                    <a:pt x="1526" y="145"/>
                  </a:lnTo>
                  <a:lnTo>
                    <a:pt x="1523" y="145"/>
                  </a:lnTo>
                  <a:lnTo>
                    <a:pt x="1523" y="148"/>
                  </a:lnTo>
                  <a:lnTo>
                    <a:pt x="1526" y="148"/>
                  </a:lnTo>
                  <a:lnTo>
                    <a:pt x="1529" y="145"/>
                  </a:lnTo>
                  <a:lnTo>
                    <a:pt x="1532" y="145"/>
                  </a:lnTo>
                  <a:lnTo>
                    <a:pt x="1532" y="142"/>
                  </a:lnTo>
                  <a:lnTo>
                    <a:pt x="1538" y="139"/>
                  </a:lnTo>
                  <a:lnTo>
                    <a:pt x="1535" y="139"/>
                  </a:lnTo>
                  <a:lnTo>
                    <a:pt x="1529" y="139"/>
                  </a:lnTo>
                  <a:lnTo>
                    <a:pt x="1518" y="142"/>
                  </a:lnTo>
                  <a:lnTo>
                    <a:pt x="1504" y="142"/>
                  </a:lnTo>
                  <a:lnTo>
                    <a:pt x="1501" y="142"/>
                  </a:lnTo>
                  <a:lnTo>
                    <a:pt x="1506" y="142"/>
                  </a:lnTo>
                  <a:lnTo>
                    <a:pt x="1509" y="139"/>
                  </a:lnTo>
                  <a:lnTo>
                    <a:pt x="1506" y="136"/>
                  </a:lnTo>
                  <a:lnTo>
                    <a:pt x="1504" y="134"/>
                  </a:lnTo>
                  <a:lnTo>
                    <a:pt x="1506" y="134"/>
                  </a:lnTo>
                  <a:lnTo>
                    <a:pt x="1512" y="134"/>
                  </a:lnTo>
                  <a:lnTo>
                    <a:pt x="1526" y="136"/>
                  </a:lnTo>
                  <a:lnTo>
                    <a:pt x="1535" y="136"/>
                  </a:lnTo>
                  <a:lnTo>
                    <a:pt x="1526" y="134"/>
                  </a:lnTo>
                  <a:lnTo>
                    <a:pt x="1523" y="131"/>
                  </a:lnTo>
                  <a:lnTo>
                    <a:pt x="1512" y="134"/>
                  </a:lnTo>
                  <a:lnTo>
                    <a:pt x="1509" y="131"/>
                  </a:lnTo>
                  <a:lnTo>
                    <a:pt x="1504" y="131"/>
                  </a:lnTo>
                  <a:lnTo>
                    <a:pt x="1478" y="128"/>
                  </a:lnTo>
                  <a:lnTo>
                    <a:pt x="1472" y="128"/>
                  </a:lnTo>
                  <a:lnTo>
                    <a:pt x="1469" y="128"/>
                  </a:lnTo>
                  <a:lnTo>
                    <a:pt x="1469" y="125"/>
                  </a:lnTo>
                  <a:lnTo>
                    <a:pt x="1464" y="125"/>
                  </a:lnTo>
                  <a:lnTo>
                    <a:pt x="1461" y="125"/>
                  </a:lnTo>
                  <a:lnTo>
                    <a:pt x="1461" y="128"/>
                  </a:lnTo>
                  <a:lnTo>
                    <a:pt x="1464" y="128"/>
                  </a:lnTo>
                  <a:lnTo>
                    <a:pt x="1464" y="131"/>
                  </a:lnTo>
                  <a:lnTo>
                    <a:pt x="1467" y="131"/>
                  </a:lnTo>
                  <a:lnTo>
                    <a:pt x="1461" y="134"/>
                  </a:lnTo>
                  <a:lnTo>
                    <a:pt x="1461" y="136"/>
                  </a:lnTo>
                  <a:lnTo>
                    <a:pt x="1455" y="139"/>
                  </a:lnTo>
                  <a:lnTo>
                    <a:pt x="1450" y="142"/>
                  </a:lnTo>
                  <a:lnTo>
                    <a:pt x="1447" y="142"/>
                  </a:lnTo>
                  <a:lnTo>
                    <a:pt x="1447" y="145"/>
                  </a:lnTo>
                  <a:lnTo>
                    <a:pt x="1450" y="148"/>
                  </a:lnTo>
                  <a:lnTo>
                    <a:pt x="1447" y="148"/>
                  </a:lnTo>
                  <a:lnTo>
                    <a:pt x="1447" y="151"/>
                  </a:lnTo>
                  <a:lnTo>
                    <a:pt x="1447" y="153"/>
                  </a:lnTo>
                  <a:lnTo>
                    <a:pt x="1450" y="153"/>
                  </a:lnTo>
                  <a:lnTo>
                    <a:pt x="1450" y="156"/>
                  </a:lnTo>
                  <a:lnTo>
                    <a:pt x="1450" y="159"/>
                  </a:lnTo>
                  <a:lnTo>
                    <a:pt x="1447" y="159"/>
                  </a:lnTo>
                  <a:lnTo>
                    <a:pt x="1444" y="156"/>
                  </a:lnTo>
                  <a:lnTo>
                    <a:pt x="1441" y="159"/>
                  </a:lnTo>
                  <a:lnTo>
                    <a:pt x="1438" y="159"/>
                  </a:lnTo>
                  <a:lnTo>
                    <a:pt x="1433" y="162"/>
                  </a:lnTo>
                  <a:lnTo>
                    <a:pt x="1430" y="162"/>
                  </a:lnTo>
                  <a:lnTo>
                    <a:pt x="1430" y="165"/>
                  </a:lnTo>
                  <a:lnTo>
                    <a:pt x="1424" y="165"/>
                  </a:lnTo>
                  <a:lnTo>
                    <a:pt x="1421" y="162"/>
                  </a:lnTo>
                  <a:lnTo>
                    <a:pt x="1418" y="162"/>
                  </a:lnTo>
                  <a:lnTo>
                    <a:pt x="1415" y="162"/>
                  </a:lnTo>
                  <a:lnTo>
                    <a:pt x="1415" y="159"/>
                  </a:lnTo>
                  <a:lnTo>
                    <a:pt x="1410" y="159"/>
                  </a:lnTo>
                  <a:lnTo>
                    <a:pt x="1407" y="156"/>
                  </a:lnTo>
                  <a:lnTo>
                    <a:pt x="1404" y="156"/>
                  </a:lnTo>
                  <a:lnTo>
                    <a:pt x="1404" y="159"/>
                  </a:lnTo>
                  <a:lnTo>
                    <a:pt x="1401" y="162"/>
                  </a:lnTo>
                  <a:lnTo>
                    <a:pt x="1401" y="159"/>
                  </a:lnTo>
                  <a:lnTo>
                    <a:pt x="1404" y="159"/>
                  </a:lnTo>
                  <a:lnTo>
                    <a:pt x="1404" y="156"/>
                  </a:lnTo>
                  <a:lnTo>
                    <a:pt x="1401" y="156"/>
                  </a:lnTo>
                  <a:lnTo>
                    <a:pt x="1396" y="153"/>
                  </a:lnTo>
                  <a:lnTo>
                    <a:pt x="1390" y="153"/>
                  </a:lnTo>
                  <a:lnTo>
                    <a:pt x="1384" y="156"/>
                  </a:lnTo>
                  <a:lnTo>
                    <a:pt x="1384" y="159"/>
                  </a:lnTo>
                  <a:lnTo>
                    <a:pt x="1390" y="162"/>
                  </a:lnTo>
                  <a:lnTo>
                    <a:pt x="1398" y="168"/>
                  </a:lnTo>
                  <a:lnTo>
                    <a:pt x="1398" y="165"/>
                  </a:lnTo>
                  <a:lnTo>
                    <a:pt x="1401" y="162"/>
                  </a:lnTo>
                  <a:lnTo>
                    <a:pt x="1401" y="165"/>
                  </a:lnTo>
                  <a:lnTo>
                    <a:pt x="1398" y="165"/>
                  </a:lnTo>
                  <a:lnTo>
                    <a:pt x="1398" y="170"/>
                  </a:lnTo>
                  <a:lnTo>
                    <a:pt x="1398" y="168"/>
                  </a:lnTo>
                  <a:lnTo>
                    <a:pt x="1396" y="168"/>
                  </a:lnTo>
                  <a:lnTo>
                    <a:pt x="1390" y="165"/>
                  </a:lnTo>
                  <a:lnTo>
                    <a:pt x="1387" y="162"/>
                  </a:lnTo>
                  <a:lnTo>
                    <a:pt x="1384" y="162"/>
                  </a:lnTo>
                  <a:lnTo>
                    <a:pt x="1379" y="159"/>
                  </a:lnTo>
                  <a:lnTo>
                    <a:pt x="1367" y="159"/>
                  </a:lnTo>
                  <a:lnTo>
                    <a:pt x="1367" y="156"/>
                  </a:lnTo>
                  <a:lnTo>
                    <a:pt x="1364" y="156"/>
                  </a:lnTo>
                  <a:lnTo>
                    <a:pt x="1361" y="153"/>
                  </a:lnTo>
                  <a:lnTo>
                    <a:pt x="1359" y="151"/>
                  </a:lnTo>
                  <a:lnTo>
                    <a:pt x="1356" y="148"/>
                  </a:lnTo>
                  <a:lnTo>
                    <a:pt x="1356" y="145"/>
                  </a:lnTo>
                  <a:lnTo>
                    <a:pt x="1353" y="148"/>
                  </a:lnTo>
                  <a:lnTo>
                    <a:pt x="1353" y="151"/>
                  </a:lnTo>
                  <a:lnTo>
                    <a:pt x="1347" y="156"/>
                  </a:lnTo>
                  <a:lnTo>
                    <a:pt x="1350" y="159"/>
                  </a:lnTo>
                  <a:lnTo>
                    <a:pt x="1347" y="159"/>
                  </a:lnTo>
                  <a:lnTo>
                    <a:pt x="1347" y="162"/>
                  </a:lnTo>
                  <a:lnTo>
                    <a:pt x="1350" y="162"/>
                  </a:lnTo>
                  <a:lnTo>
                    <a:pt x="1356" y="165"/>
                  </a:lnTo>
                  <a:lnTo>
                    <a:pt x="1359" y="165"/>
                  </a:lnTo>
                  <a:lnTo>
                    <a:pt x="1361" y="168"/>
                  </a:lnTo>
                  <a:lnTo>
                    <a:pt x="1364" y="170"/>
                  </a:lnTo>
                  <a:lnTo>
                    <a:pt x="1361" y="173"/>
                  </a:lnTo>
                  <a:lnTo>
                    <a:pt x="1361" y="170"/>
                  </a:lnTo>
                  <a:lnTo>
                    <a:pt x="1361" y="168"/>
                  </a:lnTo>
                  <a:lnTo>
                    <a:pt x="1359" y="168"/>
                  </a:lnTo>
                  <a:lnTo>
                    <a:pt x="1356" y="165"/>
                  </a:lnTo>
                  <a:lnTo>
                    <a:pt x="1353" y="165"/>
                  </a:lnTo>
                  <a:lnTo>
                    <a:pt x="1347" y="165"/>
                  </a:lnTo>
                  <a:lnTo>
                    <a:pt x="1342" y="170"/>
                  </a:lnTo>
                  <a:lnTo>
                    <a:pt x="1339" y="173"/>
                  </a:lnTo>
                  <a:lnTo>
                    <a:pt x="1339" y="176"/>
                  </a:lnTo>
                  <a:lnTo>
                    <a:pt x="1336" y="176"/>
                  </a:lnTo>
                  <a:lnTo>
                    <a:pt x="1336" y="173"/>
                  </a:lnTo>
                  <a:lnTo>
                    <a:pt x="1333" y="173"/>
                  </a:lnTo>
                  <a:lnTo>
                    <a:pt x="1333" y="170"/>
                  </a:lnTo>
                  <a:lnTo>
                    <a:pt x="1333" y="173"/>
                  </a:lnTo>
                  <a:lnTo>
                    <a:pt x="1330" y="170"/>
                  </a:lnTo>
                  <a:lnTo>
                    <a:pt x="1327" y="170"/>
                  </a:lnTo>
                  <a:lnTo>
                    <a:pt x="1325" y="170"/>
                  </a:lnTo>
                  <a:lnTo>
                    <a:pt x="1325" y="168"/>
                  </a:lnTo>
                  <a:lnTo>
                    <a:pt x="1322" y="168"/>
                  </a:lnTo>
                  <a:lnTo>
                    <a:pt x="1319" y="168"/>
                  </a:lnTo>
                  <a:lnTo>
                    <a:pt x="1319" y="165"/>
                  </a:lnTo>
                  <a:lnTo>
                    <a:pt x="1316" y="162"/>
                  </a:lnTo>
                  <a:lnTo>
                    <a:pt x="1313" y="156"/>
                  </a:lnTo>
                  <a:lnTo>
                    <a:pt x="1310" y="153"/>
                  </a:lnTo>
                  <a:lnTo>
                    <a:pt x="1307" y="153"/>
                  </a:lnTo>
                  <a:lnTo>
                    <a:pt x="1305" y="153"/>
                  </a:lnTo>
                  <a:lnTo>
                    <a:pt x="1307" y="151"/>
                  </a:lnTo>
                  <a:lnTo>
                    <a:pt x="1305" y="151"/>
                  </a:lnTo>
                  <a:lnTo>
                    <a:pt x="1305" y="148"/>
                  </a:lnTo>
                  <a:lnTo>
                    <a:pt x="1299" y="145"/>
                  </a:lnTo>
                  <a:lnTo>
                    <a:pt x="1296" y="142"/>
                  </a:lnTo>
                  <a:lnTo>
                    <a:pt x="1293" y="139"/>
                  </a:lnTo>
                  <a:lnTo>
                    <a:pt x="1288" y="136"/>
                  </a:lnTo>
                  <a:lnTo>
                    <a:pt x="1290" y="134"/>
                  </a:lnTo>
                  <a:lnTo>
                    <a:pt x="1293" y="134"/>
                  </a:lnTo>
                  <a:lnTo>
                    <a:pt x="1307" y="136"/>
                  </a:lnTo>
                  <a:lnTo>
                    <a:pt x="1313" y="134"/>
                  </a:lnTo>
                  <a:lnTo>
                    <a:pt x="1310" y="134"/>
                  </a:lnTo>
                  <a:lnTo>
                    <a:pt x="1305" y="134"/>
                  </a:lnTo>
                  <a:lnTo>
                    <a:pt x="1296" y="131"/>
                  </a:lnTo>
                  <a:lnTo>
                    <a:pt x="1293" y="131"/>
                  </a:lnTo>
                  <a:lnTo>
                    <a:pt x="1293" y="128"/>
                  </a:lnTo>
                  <a:lnTo>
                    <a:pt x="1299" y="128"/>
                  </a:lnTo>
                  <a:lnTo>
                    <a:pt x="1296" y="128"/>
                  </a:lnTo>
                  <a:lnTo>
                    <a:pt x="1299" y="128"/>
                  </a:lnTo>
                  <a:lnTo>
                    <a:pt x="1302" y="128"/>
                  </a:lnTo>
                  <a:lnTo>
                    <a:pt x="1307" y="128"/>
                  </a:lnTo>
                  <a:lnTo>
                    <a:pt x="1310" y="131"/>
                  </a:lnTo>
                  <a:lnTo>
                    <a:pt x="1313" y="131"/>
                  </a:lnTo>
                  <a:lnTo>
                    <a:pt x="1310" y="131"/>
                  </a:lnTo>
                  <a:lnTo>
                    <a:pt x="1307" y="128"/>
                  </a:lnTo>
                  <a:lnTo>
                    <a:pt x="1302" y="128"/>
                  </a:lnTo>
                  <a:lnTo>
                    <a:pt x="1299" y="125"/>
                  </a:lnTo>
                  <a:lnTo>
                    <a:pt x="1302" y="125"/>
                  </a:lnTo>
                  <a:lnTo>
                    <a:pt x="1307" y="125"/>
                  </a:lnTo>
                  <a:lnTo>
                    <a:pt x="1302" y="122"/>
                  </a:lnTo>
                  <a:lnTo>
                    <a:pt x="1302" y="125"/>
                  </a:lnTo>
                  <a:lnTo>
                    <a:pt x="1299" y="122"/>
                  </a:lnTo>
                  <a:lnTo>
                    <a:pt x="1305" y="122"/>
                  </a:lnTo>
                  <a:lnTo>
                    <a:pt x="1307" y="119"/>
                  </a:lnTo>
                  <a:lnTo>
                    <a:pt x="1305" y="122"/>
                  </a:lnTo>
                  <a:lnTo>
                    <a:pt x="1296" y="122"/>
                  </a:lnTo>
                  <a:lnTo>
                    <a:pt x="1288" y="125"/>
                  </a:lnTo>
                  <a:lnTo>
                    <a:pt x="1285" y="125"/>
                  </a:lnTo>
                  <a:lnTo>
                    <a:pt x="1290" y="122"/>
                  </a:lnTo>
                  <a:lnTo>
                    <a:pt x="1290" y="119"/>
                  </a:lnTo>
                  <a:lnTo>
                    <a:pt x="1293" y="119"/>
                  </a:lnTo>
                  <a:lnTo>
                    <a:pt x="1290" y="122"/>
                  </a:lnTo>
                  <a:lnTo>
                    <a:pt x="1293" y="122"/>
                  </a:lnTo>
                  <a:lnTo>
                    <a:pt x="1299" y="122"/>
                  </a:lnTo>
                  <a:lnTo>
                    <a:pt x="1305" y="119"/>
                  </a:lnTo>
                  <a:lnTo>
                    <a:pt x="1305" y="116"/>
                  </a:lnTo>
                  <a:lnTo>
                    <a:pt x="1307" y="116"/>
                  </a:lnTo>
                  <a:lnTo>
                    <a:pt x="1305" y="116"/>
                  </a:lnTo>
                  <a:lnTo>
                    <a:pt x="1305" y="114"/>
                  </a:lnTo>
                  <a:lnTo>
                    <a:pt x="1299" y="116"/>
                  </a:lnTo>
                  <a:lnTo>
                    <a:pt x="1296" y="116"/>
                  </a:lnTo>
                  <a:lnTo>
                    <a:pt x="1302" y="114"/>
                  </a:lnTo>
                  <a:lnTo>
                    <a:pt x="1302" y="111"/>
                  </a:lnTo>
                  <a:lnTo>
                    <a:pt x="1299" y="114"/>
                  </a:lnTo>
                  <a:lnTo>
                    <a:pt x="1296" y="114"/>
                  </a:lnTo>
                  <a:lnTo>
                    <a:pt x="1296" y="111"/>
                  </a:lnTo>
                  <a:lnTo>
                    <a:pt x="1296" y="108"/>
                  </a:lnTo>
                  <a:lnTo>
                    <a:pt x="1293" y="108"/>
                  </a:lnTo>
                  <a:lnTo>
                    <a:pt x="1288" y="111"/>
                  </a:lnTo>
                  <a:lnTo>
                    <a:pt x="1285" y="116"/>
                  </a:lnTo>
                  <a:lnTo>
                    <a:pt x="1285" y="119"/>
                  </a:lnTo>
                  <a:lnTo>
                    <a:pt x="1279" y="122"/>
                  </a:lnTo>
                  <a:lnTo>
                    <a:pt x="1282" y="119"/>
                  </a:lnTo>
                  <a:lnTo>
                    <a:pt x="1279" y="119"/>
                  </a:lnTo>
                  <a:lnTo>
                    <a:pt x="1273" y="122"/>
                  </a:lnTo>
                  <a:lnTo>
                    <a:pt x="1273" y="125"/>
                  </a:lnTo>
                  <a:lnTo>
                    <a:pt x="1273" y="128"/>
                  </a:lnTo>
                  <a:lnTo>
                    <a:pt x="1271" y="128"/>
                  </a:lnTo>
                  <a:lnTo>
                    <a:pt x="1268" y="125"/>
                  </a:lnTo>
                  <a:lnTo>
                    <a:pt x="1268" y="122"/>
                  </a:lnTo>
                  <a:lnTo>
                    <a:pt x="1271" y="116"/>
                  </a:lnTo>
                  <a:lnTo>
                    <a:pt x="1271" y="114"/>
                  </a:lnTo>
                  <a:lnTo>
                    <a:pt x="1273" y="114"/>
                  </a:lnTo>
                  <a:lnTo>
                    <a:pt x="1273" y="108"/>
                  </a:lnTo>
                  <a:lnTo>
                    <a:pt x="1271" y="108"/>
                  </a:lnTo>
                  <a:lnTo>
                    <a:pt x="1265" y="108"/>
                  </a:lnTo>
                  <a:lnTo>
                    <a:pt x="1262" y="105"/>
                  </a:lnTo>
                  <a:lnTo>
                    <a:pt x="1262" y="108"/>
                  </a:lnTo>
                  <a:lnTo>
                    <a:pt x="1259" y="105"/>
                  </a:lnTo>
                  <a:lnTo>
                    <a:pt x="1256" y="105"/>
                  </a:lnTo>
                  <a:lnTo>
                    <a:pt x="1256" y="102"/>
                  </a:lnTo>
                  <a:lnTo>
                    <a:pt x="1253" y="102"/>
                  </a:lnTo>
                  <a:lnTo>
                    <a:pt x="1251" y="102"/>
                  </a:lnTo>
                  <a:lnTo>
                    <a:pt x="1248" y="102"/>
                  </a:lnTo>
                  <a:lnTo>
                    <a:pt x="1245" y="102"/>
                  </a:lnTo>
                  <a:lnTo>
                    <a:pt x="1245" y="99"/>
                  </a:lnTo>
                  <a:lnTo>
                    <a:pt x="1242" y="99"/>
                  </a:lnTo>
                  <a:lnTo>
                    <a:pt x="1242" y="102"/>
                  </a:lnTo>
                  <a:lnTo>
                    <a:pt x="1239" y="102"/>
                  </a:lnTo>
                  <a:lnTo>
                    <a:pt x="1236" y="102"/>
                  </a:lnTo>
                  <a:lnTo>
                    <a:pt x="1239" y="102"/>
                  </a:lnTo>
                  <a:lnTo>
                    <a:pt x="1236" y="102"/>
                  </a:lnTo>
                  <a:lnTo>
                    <a:pt x="1236" y="105"/>
                  </a:lnTo>
                  <a:lnTo>
                    <a:pt x="1239" y="105"/>
                  </a:lnTo>
                  <a:lnTo>
                    <a:pt x="1236" y="105"/>
                  </a:lnTo>
                  <a:lnTo>
                    <a:pt x="1234" y="108"/>
                  </a:lnTo>
                  <a:lnTo>
                    <a:pt x="1236" y="108"/>
                  </a:lnTo>
                  <a:lnTo>
                    <a:pt x="1234" y="108"/>
                  </a:lnTo>
                  <a:lnTo>
                    <a:pt x="1234" y="111"/>
                  </a:lnTo>
                  <a:lnTo>
                    <a:pt x="1236" y="111"/>
                  </a:lnTo>
                  <a:lnTo>
                    <a:pt x="1239" y="111"/>
                  </a:lnTo>
                  <a:lnTo>
                    <a:pt x="1234" y="111"/>
                  </a:lnTo>
                  <a:lnTo>
                    <a:pt x="1239" y="114"/>
                  </a:lnTo>
                  <a:lnTo>
                    <a:pt x="1236" y="114"/>
                  </a:lnTo>
                  <a:lnTo>
                    <a:pt x="1239" y="114"/>
                  </a:lnTo>
                  <a:lnTo>
                    <a:pt x="1236" y="116"/>
                  </a:lnTo>
                  <a:lnTo>
                    <a:pt x="1239" y="116"/>
                  </a:lnTo>
                  <a:lnTo>
                    <a:pt x="1236" y="116"/>
                  </a:lnTo>
                  <a:lnTo>
                    <a:pt x="1236" y="119"/>
                  </a:lnTo>
                  <a:lnTo>
                    <a:pt x="1234" y="119"/>
                  </a:lnTo>
                  <a:lnTo>
                    <a:pt x="1234" y="122"/>
                  </a:lnTo>
                  <a:lnTo>
                    <a:pt x="1236" y="122"/>
                  </a:lnTo>
                  <a:lnTo>
                    <a:pt x="1239" y="119"/>
                  </a:lnTo>
                  <a:lnTo>
                    <a:pt x="1242" y="122"/>
                  </a:lnTo>
                  <a:lnTo>
                    <a:pt x="1256" y="122"/>
                  </a:lnTo>
                  <a:lnTo>
                    <a:pt x="1259" y="122"/>
                  </a:lnTo>
                  <a:lnTo>
                    <a:pt x="1262" y="128"/>
                  </a:lnTo>
                  <a:lnTo>
                    <a:pt x="1259" y="128"/>
                  </a:lnTo>
                  <a:lnTo>
                    <a:pt x="1256" y="131"/>
                  </a:lnTo>
                  <a:lnTo>
                    <a:pt x="1262" y="131"/>
                  </a:lnTo>
                  <a:lnTo>
                    <a:pt x="1262" y="134"/>
                  </a:lnTo>
                  <a:lnTo>
                    <a:pt x="1268" y="136"/>
                  </a:lnTo>
                  <a:lnTo>
                    <a:pt x="1268" y="139"/>
                  </a:lnTo>
                  <a:lnTo>
                    <a:pt x="1273" y="142"/>
                  </a:lnTo>
                  <a:lnTo>
                    <a:pt x="1268" y="139"/>
                  </a:lnTo>
                  <a:lnTo>
                    <a:pt x="1265" y="139"/>
                  </a:lnTo>
                  <a:lnTo>
                    <a:pt x="1262" y="134"/>
                  </a:lnTo>
                  <a:lnTo>
                    <a:pt x="1259" y="134"/>
                  </a:lnTo>
                  <a:lnTo>
                    <a:pt x="1253" y="131"/>
                  </a:lnTo>
                  <a:lnTo>
                    <a:pt x="1245" y="128"/>
                  </a:lnTo>
                  <a:lnTo>
                    <a:pt x="1234" y="128"/>
                  </a:lnTo>
                  <a:lnTo>
                    <a:pt x="1234" y="125"/>
                  </a:lnTo>
                  <a:lnTo>
                    <a:pt x="1236" y="125"/>
                  </a:lnTo>
                  <a:lnTo>
                    <a:pt x="1228" y="125"/>
                  </a:lnTo>
                  <a:lnTo>
                    <a:pt x="1225" y="122"/>
                  </a:lnTo>
                  <a:lnTo>
                    <a:pt x="1222" y="122"/>
                  </a:lnTo>
                  <a:lnTo>
                    <a:pt x="1219" y="122"/>
                  </a:lnTo>
                  <a:lnTo>
                    <a:pt x="1217" y="122"/>
                  </a:lnTo>
                  <a:lnTo>
                    <a:pt x="1214" y="122"/>
                  </a:lnTo>
                  <a:lnTo>
                    <a:pt x="1211" y="122"/>
                  </a:lnTo>
                  <a:lnTo>
                    <a:pt x="1205" y="122"/>
                  </a:lnTo>
                  <a:lnTo>
                    <a:pt x="1202" y="122"/>
                  </a:lnTo>
                  <a:lnTo>
                    <a:pt x="1197" y="122"/>
                  </a:lnTo>
                  <a:lnTo>
                    <a:pt x="1194" y="119"/>
                  </a:lnTo>
                  <a:lnTo>
                    <a:pt x="1194" y="122"/>
                  </a:lnTo>
                  <a:lnTo>
                    <a:pt x="1205" y="125"/>
                  </a:lnTo>
                  <a:lnTo>
                    <a:pt x="1208" y="125"/>
                  </a:lnTo>
                  <a:lnTo>
                    <a:pt x="1214" y="125"/>
                  </a:lnTo>
                  <a:lnTo>
                    <a:pt x="1214" y="128"/>
                  </a:lnTo>
                  <a:lnTo>
                    <a:pt x="1211" y="128"/>
                  </a:lnTo>
                  <a:lnTo>
                    <a:pt x="1208" y="128"/>
                  </a:lnTo>
                  <a:lnTo>
                    <a:pt x="1205" y="125"/>
                  </a:lnTo>
                  <a:lnTo>
                    <a:pt x="1185" y="119"/>
                  </a:lnTo>
                  <a:lnTo>
                    <a:pt x="1180" y="119"/>
                  </a:lnTo>
                  <a:lnTo>
                    <a:pt x="1174" y="116"/>
                  </a:lnTo>
                  <a:lnTo>
                    <a:pt x="1171" y="116"/>
                  </a:lnTo>
                  <a:lnTo>
                    <a:pt x="1171" y="114"/>
                  </a:lnTo>
                  <a:lnTo>
                    <a:pt x="1171" y="111"/>
                  </a:lnTo>
                  <a:lnTo>
                    <a:pt x="1174" y="111"/>
                  </a:lnTo>
                  <a:lnTo>
                    <a:pt x="1177" y="111"/>
                  </a:lnTo>
                  <a:lnTo>
                    <a:pt x="1180" y="111"/>
                  </a:lnTo>
                  <a:lnTo>
                    <a:pt x="1177" y="108"/>
                  </a:lnTo>
                  <a:lnTo>
                    <a:pt x="1171" y="108"/>
                  </a:lnTo>
                  <a:lnTo>
                    <a:pt x="1168" y="108"/>
                  </a:lnTo>
                  <a:lnTo>
                    <a:pt x="1165" y="108"/>
                  </a:lnTo>
                  <a:lnTo>
                    <a:pt x="1154" y="105"/>
                  </a:lnTo>
                  <a:lnTo>
                    <a:pt x="1143" y="105"/>
                  </a:lnTo>
                  <a:lnTo>
                    <a:pt x="1140" y="105"/>
                  </a:lnTo>
                  <a:lnTo>
                    <a:pt x="1134" y="105"/>
                  </a:lnTo>
                  <a:lnTo>
                    <a:pt x="1131" y="108"/>
                  </a:lnTo>
                  <a:lnTo>
                    <a:pt x="1123" y="108"/>
                  </a:lnTo>
                  <a:lnTo>
                    <a:pt x="1117" y="108"/>
                  </a:lnTo>
                  <a:lnTo>
                    <a:pt x="1111" y="108"/>
                  </a:lnTo>
                  <a:lnTo>
                    <a:pt x="1111" y="111"/>
                  </a:lnTo>
                  <a:lnTo>
                    <a:pt x="1109" y="111"/>
                  </a:lnTo>
                  <a:lnTo>
                    <a:pt x="1114" y="114"/>
                  </a:lnTo>
                  <a:lnTo>
                    <a:pt x="1114" y="111"/>
                  </a:lnTo>
                  <a:lnTo>
                    <a:pt x="1117" y="111"/>
                  </a:lnTo>
                  <a:lnTo>
                    <a:pt x="1120" y="116"/>
                  </a:lnTo>
                  <a:lnTo>
                    <a:pt x="1123" y="116"/>
                  </a:lnTo>
                  <a:lnTo>
                    <a:pt x="1126" y="116"/>
                  </a:lnTo>
                  <a:lnTo>
                    <a:pt x="1120" y="116"/>
                  </a:lnTo>
                  <a:lnTo>
                    <a:pt x="1117" y="114"/>
                  </a:lnTo>
                  <a:lnTo>
                    <a:pt x="1114" y="114"/>
                  </a:lnTo>
                  <a:lnTo>
                    <a:pt x="1111" y="114"/>
                  </a:lnTo>
                  <a:lnTo>
                    <a:pt x="1111" y="116"/>
                  </a:lnTo>
                  <a:lnTo>
                    <a:pt x="1111" y="119"/>
                  </a:lnTo>
                  <a:lnTo>
                    <a:pt x="1114" y="119"/>
                  </a:lnTo>
                  <a:lnTo>
                    <a:pt x="1111" y="122"/>
                  </a:lnTo>
                  <a:lnTo>
                    <a:pt x="1111" y="125"/>
                  </a:lnTo>
                  <a:lnTo>
                    <a:pt x="1109" y="125"/>
                  </a:lnTo>
                  <a:lnTo>
                    <a:pt x="1106" y="125"/>
                  </a:lnTo>
                  <a:lnTo>
                    <a:pt x="1106" y="128"/>
                  </a:lnTo>
                  <a:lnTo>
                    <a:pt x="1106" y="125"/>
                  </a:lnTo>
                  <a:lnTo>
                    <a:pt x="1109" y="122"/>
                  </a:lnTo>
                  <a:lnTo>
                    <a:pt x="1109" y="116"/>
                  </a:lnTo>
                  <a:lnTo>
                    <a:pt x="1103" y="114"/>
                  </a:lnTo>
                  <a:lnTo>
                    <a:pt x="1106" y="116"/>
                  </a:lnTo>
                  <a:lnTo>
                    <a:pt x="1109" y="114"/>
                  </a:lnTo>
                  <a:lnTo>
                    <a:pt x="1106" y="114"/>
                  </a:lnTo>
                  <a:lnTo>
                    <a:pt x="1106" y="111"/>
                  </a:lnTo>
                  <a:lnTo>
                    <a:pt x="1109" y="108"/>
                  </a:lnTo>
                  <a:lnTo>
                    <a:pt x="1109" y="105"/>
                  </a:lnTo>
                  <a:lnTo>
                    <a:pt x="1106" y="102"/>
                  </a:lnTo>
                  <a:lnTo>
                    <a:pt x="1100" y="97"/>
                  </a:lnTo>
                  <a:lnTo>
                    <a:pt x="1103" y="102"/>
                  </a:lnTo>
                  <a:lnTo>
                    <a:pt x="1097" y="105"/>
                  </a:lnTo>
                  <a:lnTo>
                    <a:pt x="1089" y="105"/>
                  </a:lnTo>
                  <a:lnTo>
                    <a:pt x="1086" y="105"/>
                  </a:lnTo>
                  <a:lnTo>
                    <a:pt x="1086" y="102"/>
                  </a:lnTo>
                  <a:lnTo>
                    <a:pt x="1080" y="99"/>
                  </a:lnTo>
                  <a:lnTo>
                    <a:pt x="1080" y="97"/>
                  </a:lnTo>
                  <a:lnTo>
                    <a:pt x="1083" y="97"/>
                  </a:lnTo>
                  <a:lnTo>
                    <a:pt x="1086" y="94"/>
                  </a:lnTo>
                  <a:lnTo>
                    <a:pt x="1083" y="94"/>
                  </a:lnTo>
                  <a:lnTo>
                    <a:pt x="1077" y="97"/>
                  </a:lnTo>
                  <a:lnTo>
                    <a:pt x="1077" y="99"/>
                  </a:lnTo>
                  <a:lnTo>
                    <a:pt x="1074" y="99"/>
                  </a:lnTo>
                  <a:lnTo>
                    <a:pt x="1072" y="97"/>
                  </a:lnTo>
                  <a:lnTo>
                    <a:pt x="1069" y="97"/>
                  </a:lnTo>
                  <a:lnTo>
                    <a:pt x="1063" y="97"/>
                  </a:lnTo>
                  <a:lnTo>
                    <a:pt x="1063" y="99"/>
                  </a:lnTo>
                  <a:lnTo>
                    <a:pt x="1057" y="102"/>
                  </a:lnTo>
                  <a:lnTo>
                    <a:pt x="1060" y="105"/>
                  </a:lnTo>
                  <a:lnTo>
                    <a:pt x="1063" y="105"/>
                  </a:lnTo>
                  <a:lnTo>
                    <a:pt x="1060" y="105"/>
                  </a:lnTo>
                  <a:lnTo>
                    <a:pt x="1069" y="105"/>
                  </a:lnTo>
                  <a:lnTo>
                    <a:pt x="1072" y="102"/>
                  </a:lnTo>
                  <a:lnTo>
                    <a:pt x="1074" y="102"/>
                  </a:lnTo>
                  <a:lnTo>
                    <a:pt x="1074" y="105"/>
                  </a:lnTo>
                  <a:lnTo>
                    <a:pt x="1077" y="105"/>
                  </a:lnTo>
                  <a:lnTo>
                    <a:pt x="1074" y="105"/>
                  </a:lnTo>
                  <a:lnTo>
                    <a:pt x="1069" y="108"/>
                  </a:lnTo>
                  <a:lnTo>
                    <a:pt x="1066" y="108"/>
                  </a:lnTo>
                  <a:lnTo>
                    <a:pt x="1063" y="111"/>
                  </a:lnTo>
                  <a:lnTo>
                    <a:pt x="1057" y="111"/>
                  </a:lnTo>
                  <a:lnTo>
                    <a:pt x="1052" y="108"/>
                  </a:lnTo>
                  <a:lnTo>
                    <a:pt x="1055" y="111"/>
                  </a:lnTo>
                  <a:lnTo>
                    <a:pt x="1055" y="114"/>
                  </a:lnTo>
                  <a:lnTo>
                    <a:pt x="1049" y="114"/>
                  </a:lnTo>
                  <a:lnTo>
                    <a:pt x="1043" y="114"/>
                  </a:lnTo>
                  <a:lnTo>
                    <a:pt x="1043" y="116"/>
                  </a:lnTo>
                  <a:lnTo>
                    <a:pt x="1040" y="116"/>
                  </a:lnTo>
                  <a:lnTo>
                    <a:pt x="1035" y="119"/>
                  </a:lnTo>
                  <a:lnTo>
                    <a:pt x="1032" y="116"/>
                  </a:lnTo>
                  <a:lnTo>
                    <a:pt x="1029" y="119"/>
                  </a:lnTo>
                  <a:lnTo>
                    <a:pt x="1026" y="116"/>
                  </a:lnTo>
                  <a:lnTo>
                    <a:pt x="1023" y="119"/>
                  </a:lnTo>
                  <a:lnTo>
                    <a:pt x="1020" y="119"/>
                  </a:lnTo>
                  <a:lnTo>
                    <a:pt x="1018" y="116"/>
                  </a:lnTo>
                  <a:lnTo>
                    <a:pt x="1018" y="119"/>
                  </a:lnTo>
                  <a:lnTo>
                    <a:pt x="1015" y="119"/>
                  </a:lnTo>
                  <a:lnTo>
                    <a:pt x="1018" y="122"/>
                  </a:lnTo>
                  <a:lnTo>
                    <a:pt x="1023" y="122"/>
                  </a:lnTo>
                  <a:lnTo>
                    <a:pt x="1026" y="125"/>
                  </a:lnTo>
                  <a:lnTo>
                    <a:pt x="1029" y="128"/>
                  </a:lnTo>
                  <a:lnTo>
                    <a:pt x="1032" y="131"/>
                  </a:lnTo>
                  <a:lnTo>
                    <a:pt x="1040" y="131"/>
                  </a:lnTo>
                  <a:lnTo>
                    <a:pt x="1046" y="134"/>
                  </a:lnTo>
                  <a:lnTo>
                    <a:pt x="1040" y="131"/>
                  </a:lnTo>
                  <a:lnTo>
                    <a:pt x="1032" y="131"/>
                  </a:lnTo>
                  <a:lnTo>
                    <a:pt x="1026" y="128"/>
                  </a:lnTo>
                  <a:lnTo>
                    <a:pt x="1026" y="125"/>
                  </a:lnTo>
                  <a:lnTo>
                    <a:pt x="1023" y="125"/>
                  </a:lnTo>
                  <a:lnTo>
                    <a:pt x="1015" y="125"/>
                  </a:lnTo>
                  <a:lnTo>
                    <a:pt x="1012" y="122"/>
                  </a:lnTo>
                  <a:lnTo>
                    <a:pt x="1012" y="125"/>
                  </a:lnTo>
                  <a:lnTo>
                    <a:pt x="1006" y="128"/>
                  </a:lnTo>
                  <a:lnTo>
                    <a:pt x="1003" y="128"/>
                  </a:lnTo>
                  <a:lnTo>
                    <a:pt x="998" y="131"/>
                  </a:lnTo>
                  <a:lnTo>
                    <a:pt x="998" y="134"/>
                  </a:lnTo>
                  <a:lnTo>
                    <a:pt x="995" y="134"/>
                  </a:lnTo>
                  <a:lnTo>
                    <a:pt x="995" y="131"/>
                  </a:lnTo>
                  <a:lnTo>
                    <a:pt x="992" y="131"/>
                  </a:lnTo>
                  <a:lnTo>
                    <a:pt x="992" y="134"/>
                  </a:lnTo>
                  <a:lnTo>
                    <a:pt x="989" y="134"/>
                  </a:lnTo>
                  <a:lnTo>
                    <a:pt x="986" y="134"/>
                  </a:lnTo>
                  <a:lnTo>
                    <a:pt x="983" y="136"/>
                  </a:lnTo>
                  <a:lnTo>
                    <a:pt x="981" y="136"/>
                  </a:lnTo>
                  <a:lnTo>
                    <a:pt x="975" y="136"/>
                  </a:lnTo>
                  <a:lnTo>
                    <a:pt x="975" y="142"/>
                  </a:lnTo>
                  <a:lnTo>
                    <a:pt x="972" y="142"/>
                  </a:lnTo>
                  <a:lnTo>
                    <a:pt x="966" y="145"/>
                  </a:lnTo>
                  <a:lnTo>
                    <a:pt x="964" y="148"/>
                  </a:lnTo>
                  <a:lnTo>
                    <a:pt x="961" y="148"/>
                  </a:lnTo>
                  <a:lnTo>
                    <a:pt x="961" y="151"/>
                  </a:lnTo>
                  <a:lnTo>
                    <a:pt x="964" y="151"/>
                  </a:lnTo>
                  <a:lnTo>
                    <a:pt x="966" y="156"/>
                  </a:lnTo>
                  <a:lnTo>
                    <a:pt x="969" y="156"/>
                  </a:lnTo>
                  <a:lnTo>
                    <a:pt x="972" y="156"/>
                  </a:lnTo>
                  <a:lnTo>
                    <a:pt x="969" y="156"/>
                  </a:lnTo>
                  <a:lnTo>
                    <a:pt x="964" y="156"/>
                  </a:lnTo>
                  <a:lnTo>
                    <a:pt x="964" y="153"/>
                  </a:lnTo>
                  <a:lnTo>
                    <a:pt x="958" y="151"/>
                  </a:lnTo>
                  <a:lnTo>
                    <a:pt x="958" y="148"/>
                  </a:lnTo>
                  <a:lnTo>
                    <a:pt x="972" y="142"/>
                  </a:lnTo>
                  <a:lnTo>
                    <a:pt x="975" y="136"/>
                  </a:lnTo>
                  <a:lnTo>
                    <a:pt x="978" y="134"/>
                  </a:lnTo>
                  <a:lnTo>
                    <a:pt x="972" y="136"/>
                  </a:lnTo>
                  <a:lnTo>
                    <a:pt x="978" y="134"/>
                  </a:lnTo>
                  <a:lnTo>
                    <a:pt x="983" y="134"/>
                  </a:lnTo>
                  <a:lnTo>
                    <a:pt x="992" y="131"/>
                  </a:lnTo>
                  <a:lnTo>
                    <a:pt x="995" y="128"/>
                  </a:lnTo>
                  <a:lnTo>
                    <a:pt x="998" y="125"/>
                  </a:lnTo>
                  <a:lnTo>
                    <a:pt x="1003" y="125"/>
                  </a:lnTo>
                  <a:lnTo>
                    <a:pt x="1006" y="125"/>
                  </a:lnTo>
                  <a:lnTo>
                    <a:pt x="1009" y="122"/>
                  </a:lnTo>
                  <a:lnTo>
                    <a:pt x="1012" y="119"/>
                  </a:lnTo>
                  <a:lnTo>
                    <a:pt x="1015" y="114"/>
                  </a:lnTo>
                  <a:lnTo>
                    <a:pt x="1018" y="114"/>
                  </a:lnTo>
                  <a:lnTo>
                    <a:pt x="1020" y="114"/>
                  </a:lnTo>
                  <a:lnTo>
                    <a:pt x="1023" y="114"/>
                  </a:lnTo>
                  <a:lnTo>
                    <a:pt x="1023" y="111"/>
                  </a:lnTo>
                  <a:lnTo>
                    <a:pt x="1026" y="108"/>
                  </a:lnTo>
                  <a:lnTo>
                    <a:pt x="1029" y="108"/>
                  </a:lnTo>
                  <a:lnTo>
                    <a:pt x="1023" y="105"/>
                  </a:lnTo>
                  <a:lnTo>
                    <a:pt x="1026" y="105"/>
                  </a:lnTo>
                  <a:lnTo>
                    <a:pt x="1023" y="102"/>
                  </a:lnTo>
                  <a:lnTo>
                    <a:pt x="1026" y="105"/>
                  </a:lnTo>
                  <a:lnTo>
                    <a:pt x="1029" y="105"/>
                  </a:lnTo>
                  <a:lnTo>
                    <a:pt x="1035" y="105"/>
                  </a:lnTo>
                  <a:lnTo>
                    <a:pt x="1040" y="105"/>
                  </a:lnTo>
                  <a:lnTo>
                    <a:pt x="1043" y="105"/>
                  </a:lnTo>
                  <a:lnTo>
                    <a:pt x="1049" y="99"/>
                  </a:lnTo>
                  <a:lnTo>
                    <a:pt x="1049" y="97"/>
                  </a:lnTo>
                  <a:lnTo>
                    <a:pt x="1055" y="94"/>
                  </a:lnTo>
                  <a:lnTo>
                    <a:pt x="1060" y="94"/>
                  </a:lnTo>
                  <a:lnTo>
                    <a:pt x="1063" y="91"/>
                  </a:lnTo>
                  <a:lnTo>
                    <a:pt x="1063" y="88"/>
                  </a:lnTo>
                  <a:lnTo>
                    <a:pt x="1060" y="88"/>
                  </a:lnTo>
                  <a:lnTo>
                    <a:pt x="1052" y="91"/>
                  </a:lnTo>
                  <a:lnTo>
                    <a:pt x="1049" y="88"/>
                  </a:lnTo>
                  <a:lnTo>
                    <a:pt x="1055" y="88"/>
                  </a:lnTo>
                  <a:lnTo>
                    <a:pt x="1057" y="88"/>
                  </a:lnTo>
                  <a:lnTo>
                    <a:pt x="1052" y="82"/>
                  </a:lnTo>
                  <a:lnTo>
                    <a:pt x="1057" y="85"/>
                  </a:lnTo>
                  <a:lnTo>
                    <a:pt x="1060" y="88"/>
                  </a:lnTo>
                  <a:lnTo>
                    <a:pt x="1063" y="88"/>
                  </a:lnTo>
                  <a:lnTo>
                    <a:pt x="1066" y="85"/>
                  </a:lnTo>
                  <a:lnTo>
                    <a:pt x="1066" y="88"/>
                  </a:lnTo>
                  <a:lnTo>
                    <a:pt x="1069" y="85"/>
                  </a:lnTo>
                  <a:lnTo>
                    <a:pt x="1069" y="82"/>
                  </a:lnTo>
                  <a:lnTo>
                    <a:pt x="1074" y="82"/>
                  </a:lnTo>
                  <a:lnTo>
                    <a:pt x="1077" y="82"/>
                  </a:lnTo>
                  <a:lnTo>
                    <a:pt x="1077" y="80"/>
                  </a:lnTo>
                  <a:lnTo>
                    <a:pt x="1080" y="80"/>
                  </a:lnTo>
                  <a:lnTo>
                    <a:pt x="1083" y="80"/>
                  </a:lnTo>
                  <a:lnTo>
                    <a:pt x="1089" y="80"/>
                  </a:lnTo>
                  <a:lnTo>
                    <a:pt x="1089" y="77"/>
                  </a:lnTo>
                  <a:lnTo>
                    <a:pt x="1091" y="77"/>
                  </a:lnTo>
                  <a:lnTo>
                    <a:pt x="1094" y="77"/>
                  </a:lnTo>
                  <a:lnTo>
                    <a:pt x="1097" y="74"/>
                  </a:lnTo>
                  <a:lnTo>
                    <a:pt x="1091" y="74"/>
                  </a:lnTo>
                  <a:lnTo>
                    <a:pt x="1097" y="74"/>
                  </a:lnTo>
                  <a:lnTo>
                    <a:pt x="1100" y="71"/>
                  </a:lnTo>
                  <a:lnTo>
                    <a:pt x="1103" y="71"/>
                  </a:lnTo>
                  <a:lnTo>
                    <a:pt x="1106" y="68"/>
                  </a:lnTo>
                  <a:lnTo>
                    <a:pt x="1109" y="65"/>
                  </a:lnTo>
                  <a:lnTo>
                    <a:pt x="1111" y="62"/>
                  </a:lnTo>
                  <a:lnTo>
                    <a:pt x="1111" y="60"/>
                  </a:lnTo>
                  <a:lnTo>
                    <a:pt x="1109" y="60"/>
                  </a:lnTo>
                  <a:lnTo>
                    <a:pt x="1114" y="60"/>
                  </a:lnTo>
                  <a:lnTo>
                    <a:pt x="1114" y="57"/>
                  </a:lnTo>
                  <a:lnTo>
                    <a:pt x="1111" y="57"/>
                  </a:lnTo>
                  <a:lnTo>
                    <a:pt x="1109" y="57"/>
                  </a:lnTo>
                  <a:lnTo>
                    <a:pt x="1106" y="57"/>
                  </a:lnTo>
                  <a:lnTo>
                    <a:pt x="1106" y="54"/>
                  </a:lnTo>
                  <a:lnTo>
                    <a:pt x="1106" y="57"/>
                  </a:lnTo>
                  <a:lnTo>
                    <a:pt x="1103" y="57"/>
                  </a:lnTo>
                  <a:lnTo>
                    <a:pt x="1100" y="54"/>
                  </a:lnTo>
                  <a:lnTo>
                    <a:pt x="1103" y="54"/>
                  </a:lnTo>
                  <a:lnTo>
                    <a:pt x="1097" y="54"/>
                  </a:lnTo>
                  <a:lnTo>
                    <a:pt x="1103" y="54"/>
                  </a:lnTo>
                  <a:lnTo>
                    <a:pt x="1103" y="51"/>
                  </a:lnTo>
                  <a:lnTo>
                    <a:pt x="1097" y="51"/>
                  </a:lnTo>
                  <a:lnTo>
                    <a:pt x="1100" y="51"/>
                  </a:lnTo>
                  <a:lnTo>
                    <a:pt x="1103" y="51"/>
                  </a:lnTo>
                  <a:lnTo>
                    <a:pt x="1106" y="54"/>
                  </a:lnTo>
                  <a:lnTo>
                    <a:pt x="1109" y="54"/>
                  </a:lnTo>
                  <a:lnTo>
                    <a:pt x="1109" y="57"/>
                  </a:lnTo>
                  <a:lnTo>
                    <a:pt x="1111" y="54"/>
                  </a:lnTo>
                  <a:lnTo>
                    <a:pt x="1111" y="51"/>
                  </a:lnTo>
                  <a:lnTo>
                    <a:pt x="1114" y="51"/>
                  </a:lnTo>
                  <a:lnTo>
                    <a:pt x="1114" y="48"/>
                  </a:lnTo>
                  <a:lnTo>
                    <a:pt x="1111" y="48"/>
                  </a:lnTo>
                  <a:lnTo>
                    <a:pt x="1111" y="45"/>
                  </a:lnTo>
                  <a:lnTo>
                    <a:pt x="1111" y="43"/>
                  </a:lnTo>
                  <a:lnTo>
                    <a:pt x="1109" y="40"/>
                  </a:lnTo>
                  <a:lnTo>
                    <a:pt x="1106" y="40"/>
                  </a:lnTo>
                  <a:lnTo>
                    <a:pt x="1103" y="40"/>
                  </a:lnTo>
                  <a:lnTo>
                    <a:pt x="1106" y="43"/>
                  </a:lnTo>
                  <a:lnTo>
                    <a:pt x="1103" y="43"/>
                  </a:lnTo>
                  <a:lnTo>
                    <a:pt x="1100" y="40"/>
                  </a:lnTo>
                  <a:lnTo>
                    <a:pt x="1103" y="40"/>
                  </a:lnTo>
                  <a:lnTo>
                    <a:pt x="1100" y="37"/>
                  </a:lnTo>
                  <a:lnTo>
                    <a:pt x="1097" y="37"/>
                  </a:lnTo>
                  <a:lnTo>
                    <a:pt x="1097" y="34"/>
                  </a:lnTo>
                  <a:lnTo>
                    <a:pt x="1094" y="34"/>
                  </a:lnTo>
                  <a:lnTo>
                    <a:pt x="1091" y="31"/>
                  </a:lnTo>
                  <a:lnTo>
                    <a:pt x="1086" y="31"/>
                  </a:lnTo>
                  <a:lnTo>
                    <a:pt x="1086" y="28"/>
                  </a:lnTo>
                  <a:lnTo>
                    <a:pt x="1080" y="28"/>
                  </a:lnTo>
                  <a:lnTo>
                    <a:pt x="1074" y="28"/>
                  </a:lnTo>
                  <a:lnTo>
                    <a:pt x="1077" y="25"/>
                  </a:lnTo>
                  <a:lnTo>
                    <a:pt x="1074" y="25"/>
                  </a:lnTo>
                  <a:lnTo>
                    <a:pt x="1072" y="25"/>
                  </a:lnTo>
                  <a:lnTo>
                    <a:pt x="1069" y="25"/>
                  </a:lnTo>
                  <a:lnTo>
                    <a:pt x="1066" y="25"/>
                  </a:lnTo>
                  <a:lnTo>
                    <a:pt x="1063" y="25"/>
                  </a:lnTo>
                  <a:lnTo>
                    <a:pt x="1060" y="25"/>
                  </a:lnTo>
                  <a:lnTo>
                    <a:pt x="1057" y="25"/>
                  </a:lnTo>
                  <a:lnTo>
                    <a:pt x="1052" y="25"/>
                  </a:lnTo>
                  <a:lnTo>
                    <a:pt x="1049" y="25"/>
                  </a:lnTo>
                  <a:lnTo>
                    <a:pt x="1046" y="25"/>
                  </a:lnTo>
                  <a:lnTo>
                    <a:pt x="1043" y="25"/>
                  </a:lnTo>
                  <a:lnTo>
                    <a:pt x="1040" y="25"/>
                  </a:lnTo>
                  <a:lnTo>
                    <a:pt x="1040" y="28"/>
                  </a:lnTo>
                  <a:lnTo>
                    <a:pt x="1043" y="28"/>
                  </a:lnTo>
                  <a:lnTo>
                    <a:pt x="1040" y="28"/>
                  </a:lnTo>
                  <a:lnTo>
                    <a:pt x="1037" y="31"/>
                  </a:lnTo>
                  <a:lnTo>
                    <a:pt x="1037" y="34"/>
                  </a:lnTo>
                  <a:lnTo>
                    <a:pt x="1032" y="34"/>
                  </a:lnTo>
                  <a:lnTo>
                    <a:pt x="1032" y="31"/>
                  </a:lnTo>
                  <a:lnTo>
                    <a:pt x="1026" y="34"/>
                  </a:lnTo>
                  <a:lnTo>
                    <a:pt x="1023" y="34"/>
                  </a:lnTo>
                  <a:lnTo>
                    <a:pt x="1020" y="34"/>
                  </a:lnTo>
                  <a:lnTo>
                    <a:pt x="1018" y="31"/>
                  </a:lnTo>
                  <a:lnTo>
                    <a:pt x="1020" y="31"/>
                  </a:lnTo>
                  <a:lnTo>
                    <a:pt x="1023" y="31"/>
                  </a:lnTo>
                  <a:lnTo>
                    <a:pt x="1026" y="31"/>
                  </a:lnTo>
                  <a:lnTo>
                    <a:pt x="1026" y="28"/>
                  </a:lnTo>
                  <a:lnTo>
                    <a:pt x="1029" y="28"/>
                  </a:lnTo>
                  <a:lnTo>
                    <a:pt x="1032" y="28"/>
                  </a:lnTo>
                  <a:lnTo>
                    <a:pt x="1032" y="25"/>
                  </a:lnTo>
                  <a:lnTo>
                    <a:pt x="1035" y="23"/>
                  </a:lnTo>
                  <a:lnTo>
                    <a:pt x="1032" y="23"/>
                  </a:lnTo>
                  <a:lnTo>
                    <a:pt x="1032" y="20"/>
                  </a:lnTo>
                  <a:lnTo>
                    <a:pt x="1029" y="20"/>
                  </a:lnTo>
                  <a:lnTo>
                    <a:pt x="1029" y="17"/>
                  </a:lnTo>
                  <a:lnTo>
                    <a:pt x="1026" y="17"/>
                  </a:lnTo>
                  <a:lnTo>
                    <a:pt x="1023" y="20"/>
                  </a:lnTo>
                  <a:lnTo>
                    <a:pt x="1023" y="17"/>
                  </a:lnTo>
                  <a:lnTo>
                    <a:pt x="1020" y="17"/>
                  </a:lnTo>
                  <a:lnTo>
                    <a:pt x="1018" y="17"/>
                  </a:lnTo>
                  <a:lnTo>
                    <a:pt x="1015" y="20"/>
                  </a:lnTo>
                  <a:lnTo>
                    <a:pt x="1012" y="20"/>
                  </a:lnTo>
                  <a:lnTo>
                    <a:pt x="1009" y="20"/>
                  </a:lnTo>
                  <a:lnTo>
                    <a:pt x="1012" y="17"/>
                  </a:lnTo>
                  <a:lnTo>
                    <a:pt x="1015" y="17"/>
                  </a:lnTo>
                  <a:lnTo>
                    <a:pt x="1012" y="17"/>
                  </a:lnTo>
                  <a:lnTo>
                    <a:pt x="1009" y="17"/>
                  </a:lnTo>
                  <a:lnTo>
                    <a:pt x="1006" y="17"/>
                  </a:lnTo>
                  <a:lnTo>
                    <a:pt x="1003" y="17"/>
                  </a:lnTo>
                  <a:lnTo>
                    <a:pt x="1001" y="20"/>
                  </a:lnTo>
                  <a:lnTo>
                    <a:pt x="998" y="20"/>
                  </a:lnTo>
                  <a:lnTo>
                    <a:pt x="995" y="17"/>
                  </a:lnTo>
                  <a:lnTo>
                    <a:pt x="1001" y="17"/>
                  </a:lnTo>
                  <a:lnTo>
                    <a:pt x="1003" y="17"/>
                  </a:lnTo>
                  <a:lnTo>
                    <a:pt x="1003" y="14"/>
                  </a:lnTo>
                  <a:lnTo>
                    <a:pt x="1009" y="14"/>
                  </a:lnTo>
                  <a:lnTo>
                    <a:pt x="1009" y="11"/>
                  </a:lnTo>
                  <a:lnTo>
                    <a:pt x="1012" y="11"/>
                  </a:lnTo>
                  <a:lnTo>
                    <a:pt x="1015" y="8"/>
                  </a:lnTo>
                  <a:lnTo>
                    <a:pt x="1018" y="11"/>
                  </a:lnTo>
                  <a:lnTo>
                    <a:pt x="1018" y="8"/>
                  </a:lnTo>
                  <a:lnTo>
                    <a:pt x="1015" y="8"/>
                  </a:lnTo>
                  <a:lnTo>
                    <a:pt x="1015" y="6"/>
                  </a:lnTo>
                  <a:lnTo>
                    <a:pt x="1012" y="6"/>
                  </a:lnTo>
                  <a:lnTo>
                    <a:pt x="1015" y="6"/>
                  </a:lnTo>
                  <a:lnTo>
                    <a:pt x="1012" y="3"/>
                  </a:lnTo>
                  <a:lnTo>
                    <a:pt x="1009" y="3"/>
                  </a:lnTo>
                  <a:lnTo>
                    <a:pt x="1006" y="3"/>
                  </a:lnTo>
                  <a:lnTo>
                    <a:pt x="1003" y="3"/>
                  </a:lnTo>
                  <a:lnTo>
                    <a:pt x="1001" y="3"/>
                  </a:lnTo>
                  <a:lnTo>
                    <a:pt x="1003" y="0"/>
                  </a:lnTo>
                  <a:lnTo>
                    <a:pt x="1001" y="0"/>
                  </a:lnTo>
                  <a:lnTo>
                    <a:pt x="998" y="0"/>
                  </a:lnTo>
                  <a:lnTo>
                    <a:pt x="995" y="0"/>
                  </a:lnTo>
                  <a:lnTo>
                    <a:pt x="992" y="0"/>
                  </a:lnTo>
                  <a:lnTo>
                    <a:pt x="986" y="0"/>
                  </a:lnTo>
                  <a:lnTo>
                    <a:pt x="986" y="3"/>
                  </a:lnTo>
                  <a:lnTo>
                    <a:pt x="983" y="3"/>
                  </a:lnTo>
                  <a:lnTo>
                    <a:pt x="981" y="3"/>
                  </a:lnTo>
                  <a:lnTo>
                    <a:pt x="978" y="3"/>
                  </a:lnTo>
                  <a:lnTo>
                    <a:pt x="975" y="6"/>
                  </a:lnTo>
                  <a:lnTo>
                    <a:pt x="972" y="6"/>
                  </a:lnTo>
                  <a:lnTo>
                    <a:pt x="972" y="8"/>
                  </a:lnTo>
                  <a:lnTo>
                    <a:pt x="969" y="8"/>
                  </a:lnTo>
                  <a:lnTo>
                    <a:pt x="966" y="11"/>
                  </a:lnTo>
                  <a:lnTo>
                    <a:pt x="964" y="14"/>
                  </a:lnTo>
                  <a:lnTo>
                    <a:pt x="961" y="14"/>
                  </a:lnTo>
                  <a:lnTo>
                    <a:pt x="958" y="14"/>
                  </a:lnTo>
                  <a:lnTo>
                    <a:pt x="958" y="17"/>
                  </a:lnTo>
                  <a:lnTo>
                    <a:pt x="961" y="20"/>
                  </a:lnTo>
                  <a:lnTo>
                    <a:pt x="958" y="20"/>
                  </a:lnTo>
                  <a:lnTo>
                    <a:pt x="955" y="20"/>
                  </a:lnTo>
                  <a:lnTo>
                    <a:pt x="952" y="20"/>
                  </a:lnTo>
                  <a:lnTo>
                    <a:pt x="952" y="23"/>
                  </a:lnTo>
                  <a:lnTo>
                    <a:pt x="952" y="25"/>
                  </a:lnTo>
                  <a:lnTo>
                    <a:pt x="955" y="25"/>
                  </a:lnTo>
                  <a:lnTo>
                    <a:pt x="958" y="28"/>
                  </a:lnTo>
                  <a:lnTo>
                    <a:pt x="955" y="28"/>
                  </a:lnTo>
                  <a:lnTo>
                    <a:pt x="952" y="28"/>
                  </a:lnTo>
                  <a:lnTo>
                    <a:pt x="955" y="28"/>
                  </a:lnTo>
                  <a:lnTo>
                    <a:pt x="952" y="28"/>
                  </a:lnTo>
                  <a:lnTo>
                    <a:pt x="952" y="31"/>
                  </a:lnTo>
                  <a:lnTo>
                    <a:pt x="955" y="31"/>
                  </a:lnTo>
                  <a:lnTo>
                    <a:pt x="958" y="34"/>
                  </a:lnTo>
                  <a:lnTo>
                    <a:pt x="961" y="34"/>
                  </a:lnTo>
                  <a:lnTo>
                    <a:pt x="964" y="34"/>
                  </a:lnTo>
                  <a:lnTo>
                    <a:pt x="966" y="34"/>
                  </a:lnTo>
                  <a:lnTo>
                    <a:pt x="969" y="37"/>
                  </a:lnTo>
                  <a:lnTo>
                    <a:pt x="966" y="37"/>
                  </a:lnTo>
                  <a:lnTo>
                    <a:pt x="964" y="37"/>
                  </a:lnTo>
                  <a:lnTo>
                    <a:pt x="961" y="37"/>
                  </a:lnTo>
                  <a:lnTo>
                    <a:pt x="961" y="34"/>
                  </a:lnTo>
                  <a:lnTo>
                    <a:pt x="955" y="34"/>
                  </a:lnTo>
                  <a:lnTo>
                    <a:pt x="952" y="34"/>
                  </a:lnTo>
                  <a:lnTo>
                    <a:pt x="949" y="34"/>
                  </a:lnTo>
                  <a:lnTo>
                    <a:pt x="947" y="34"/>
                  </a:lnTo>
                  <a:lnTo>
                    <a:pt x="944" y="34"/>
                  </a:lnTo>
                  <a:lnTo>
                    <a:pt x="938" y="34"/>
                  </a:lnTo>
                  <a:lnTo>
                    <a:pt x="935" y="34"/>
                  </a:lnTo>
                  <a:lnTo>
                    <a:pt x="929" y="34"/>
                  </a:lnTo>
                  <a:lnTo>
                    <a:pt x="927" y="34"/>
                  </a:lnTo>
                  <a:lnTo>
                    <a:pt x="927" y="37"/>
                  </a:lnTo>
                  <a:lnTo>
                    <a:pt x="932" y="37"/>
                  </a:lnTo>
                  <a:lnTo>
                    <a:pt x="929" y="37"/>
                  </a:lnTo>
                  <a:lnTo>
                    <a:pt x="932" y="40"/>
                  </a:lnTo>
                  <a:lnTo>
                    <a:pt x="935" y="40"/>
                  </a:lnTo>
                  <a:lnTo>
                    <a:pt x="935" y="43"/>
                  </a:lnTo>
                  <a:lnTo>
                    <a:pt x="938" y="43"/>
                  </a:lnTo>
                  <a:lnTo>
                    <a:pt x="938" y="45"/>
                  </a:lnTo>
                  <a:lnTo>
                    <a:pt x="935" y="48"/>
                  </a:lnTo>
                  <a:lnTo>
                    <a:pt x="932" y="51"/>
                  </a:lnTo>
                  <a:lnTo>
                    <a:pt x="929" y="51"/>
                  </a:lnTo>
                  <a:lnTo>
                    <a:pt x="927" y="54"/>
                  </a:lnTo>
                  <a:lnTo>
                    <a:pt x="927" y="57"/>
                  </a:lnTo>
                  <a:lnTo>
                    <a:pt x="935" y="60"/>
                  </a:lnTo>
                  <a:lnTo>
                    <a:pt x="935" y="62"/>
                  </a:lnTo>
                  <a:lnTo>
                    <a:pt x="941" y="62"/>
                  </a:lnTo>
                  <a:lnTo>
                    <a:pt x="941" y="65"/>
                  </a:lnTo>
                  <a:lnTo>
                    <a:pt x="941" y="68"/>
                  </a:lnTo>
                  <a:lnTo>
                    <a:pt x="947" y="71"/>
                  </a:lnTo>
                  <a:lnTo>
                    <a:pt x="944" y="74"/>
                  </a:lnTo>
                  <a:lnTo>
                    <a:pt x="947" y="77"/>
                  </a:lnTo>
                  <a:lnTo>
                    <a:pt x="949" y="80"/>
                  </a:lnTo>
                  <a:lnTo>
                    <a:pt x="952" y="80"/>
                  </a:lnTo>
                  <a:lnTo>
                    <a:pt x="955" y="80"/>
                  </a:lnTo>
                  <a:lnTo>
                    <a:pt x="966" y="80"/>
                  </a:lnTo>
                  <a:lnTo>
                    <a:pt x="969" y="80"/>
                  </a:lnTo>
                  <a:lnTo>
                    <a:pt x="972" y="80"/>
                  </a:lnTo>
                  <a:lnTo>
                    <a:pt x="975" y="80"/>
                  </a:lnTo>
                  <a:lnTo>
                    <a:pt x="978" y="80"/>
                  </a:lnTo>
                  <a:lnTo>
                    <a:pt x="981" y="80"/>
                  </a:lnTo>
                  <a:lnTo>
                    <a:pt x="986" y="77"/>
                  </a:lnTo>
                  <a:lnTo>
                    <a:pt x="992" y="77"/>
                  </a:lnTo>
                  <a:lnTo>
                    <a:pt x="992" y="74"/>
                  </a:lnTo>
                  <a:lnTo>
                    <a:pt x="989" y="74"/>
                  </a:lnTo>
                  <a:lnTo>
                    <a:pt x="986" y="74"/>
                  </a:lnTo>
                  <a:lnTo>
                    <a:pt x="986" y="71"/>
                  </a:lnTo>
                  <a:lnTo>
                    <a:pt x="989" y="68"/>
                  </a:lnTo>
                  <a:lnTo>
                    <a:pt x="989" y="65"/>
                  </a:lnTo>
                  <a:lnTo>
                    <a:pt x="992" y="68"/>
                  </a:lnTo>
                  <a:lnTo>
                    <a:pt x="998" y="68"/>
                  </a:lnTo>
                  <a:lnTo>
                    <a:pt x="1001" y="71"/>
                  </a:lnTo>
                  <a:lnTo>
                    <a:pt x="1001" y="74"/>
                  </a:lnTo>
                  <a:lnTo>
                    <a:pt x="1003" y="74"/>
                  </a:lnTo>
                  <a:lnTo>
                    <a:pt x="1006" y="77"/>
                  </a:lnTo>
                  <a:lnTo>
                    <a:pt x="1009" y="77"/>
                  </a:lnTo>
                  <a:lnTo>
                    <a:pt x="1003" y="77"/>
                  </a:lnTo>
                  <a:lnTo>
                    <a:pt x="1001" y="77"/>
                  </a:lnTo>
                  <a:lnTo>
                    <a:pt x="998" y="77"/>
                  </a:lnTo>
                  <a:lnTo>
                    <a:pt x="989" y="80"/>
                  </a:lnTo>
                  <a:lnTo>
                    <a:pt x="986" y="82"/>
                  </a:lnTo>
                  <a:lnTo>
                    <a:pt x="983" y="80"/>
                  </a:lnTo>
                  <a:lnTo>
                    <a:pt x="981" y="82"/>
                  </a:lnTo>
                  <a:lnTo>
                    <a:pt x="978" y="82"/>
                  </a:lnTo>
                  <a:lnTo>
                    <a:pt x="972" y="82"/>
                  </a:lnTo>
                  <a:lnTo>
                    <a:pt x="972" y="85"/>
                  </a:lnTo>
                  <a:lnTo>
                    <a:pt x="969" y="85"/>
                  </a:lnTo>
                  <a:lnTo>
                    <a:pt x="966" y="82"/>
                  </a:lnTo>
                  <a:lnTo>
                    <a:pt x="961" y="85"/>
                  </a:lnTo>
                  <a:lnTo>
                    <a:pt x="964" y="85"/>
                  </a:lnTo>
                  <a:lnTo>
                    <a:pt x="964" y="88"/>
                  </a:lnTo>
                  <a:lnTo>
                    <a:pt x="964" y="91"/>
                  </a:lnTo>
                  <a:lnTo>
                    <a:pt x="961" y="91"/>
                  </a:lnTo>
                  <a:lnTo>
                    <a:pt x="958" y="91"/>
                  </a:lnTo>
                  <a:lnTo>
                    <a:pt x="952" y="88"/>
                  </a:lnTo>
                  <a:lnTo>
                    <a:pt x="955" y="85"/>
                  </a:lnTo>
                  <a:lnTo>
                    <a:pt x="952" y="85"/>
                  </a:lnTo>
                  <a:lnTo>
                    <a:pt x="949" y="85"/>
                  </a:lnTo>
                  <a:lnTo>
                    <a:pt x="947" y="85"/>
                  </a:lnTo>
                  <a:lnTo>
                    <a:pt x="949" y="85"/>
                  </a:lnTo>
                  <a:lnTo>
                    <a:pt x="952" y="85"/>
                  </a:lnTo>
                  <a:lnTo>
                    <a:pt x="949" y="88"/>
                  </a:lnTo>
                  <a:lnTo>
                    <a:pt x="952" y="91"/>
                  </a:lnTo>
                  <a:lnTo>
                    <a:pt x="952" y="94"/>
                  </a:lnTo>
                  <a:lnTo>
                    <a:pt x="958" y="97"/>
                  </a:lnTo>
                  <a:lnTo>
                    <a:pt x="955" y="97"/>
                  </a:lnTo>
                  <a:lnTo>
                    <a:pt x="958" y="99"/>
                  </a:lnTo>
                  <a:lnTo>
                    <a:pt x="955" y="99"/>
                  </a:lnTo>
                  <a:lnTo>
                    <a:pt x="952" y="99"/>
                  </a:lnTo>
                  <a:lnTo>
                    <a:pt x="949" y="99"/>
                  </a:lnTo>
                  <a:lnTo>
                    <a:pt x="947" y="99"/>
                  </a:lnTo>
                  <a:lnTo>
                    <a:pt x="949" y="99"/>
                  </a:lnTo>
                  <a:lnTo>
                    <a:pt x="955" y="99"/>
                  </a:lnTo>
                  <a:lnTo>
                    <a:pt x="955" y="97"/>
                  </a:lnTo>
                  <a:lnTo>
                    <a:pt x="949" y="97"/>
                  </a:lnTo>
                  <a:lnTo>
                    <a:pt x="952" y="94"/>
                  </a:lnTo>
                  <a:lnTo>
                    <a:pt x="949" y="94"/>
                  </a:lnTo>
                  <a:lnTo>
                    <a:pt x="949" y="91"/>
                  </a:lnTo>
                  <a:lnTo>
                    <a:pt x="947" y="88"/>
                  </a:lnTo>
                  <a:lnTo>
                    <a:pt x="944" y="91"/>
                  </a:lnTo>
                  <a:lnTo>
                    <a:pt x="944" y="88"/>
                  </a:lnTo>
                  <a:lnTo>
                    <a:pt x="941" y="88"/>
                  </a:lnTo>
                  <a:lnTo>
                    <a:pt x="938" y="88"/>
                  </a:lnTo>
                  <a:lnTo>
                    <a:pt x="935" y="88"/>
                  </a:lnTo>
                  <a:lnTo>
                    <a:pt x="938" y="91"/>
                  </a:lnTo>
                  <a:lnTo>
                    <a:pt x="935" y="91"/>
                  </a:lnTo>
                  <a:lnTo>
                    <a:pt x="938" y="91"/>
                  </a:lnTo>
                  <a:lnTo>
                    <a:pt x="938" y="94"/>
                  </a:lnTo>
                  <a:lnTo>
                    <a:pt x="938" y="97"/>
                  </a:lnTo>
                  <a:lnTo>
                    <a:pt x="935" y="97"/>
                  </a:lnTo>
                  <a:lnTo>
                    <a:pt x="935" y="94"/>
                  </a:lnTo>
                  <a:lnTo>
                    <a:pt x="929" y="94"/>
                  </a:lnTo>
                  <a:lnTo>
                    <a:pt x="935" y="94"/>
                  </a:lnTo>
                  <a:lnTo>
                    <a:pt x="932" y="91"/>
                  </a:lnTo>
                  <a:lnTo>
                    <a:pt x="932" y="88"/>
                  </a:lnTo>
                  <a:lnTo>
                    <a:pt x="927" y="88"/>
                  </a:lnTo>
                  <a:lnTo>
                    <a:pt x="929" y="85"/>
                  </a:lnTo>
                  <a:lnTo>
                    <a:pt x="932" y="85"/>
                  </a:lnTo>
                  <a:lnTo>
                    <a:pt x="935" y="85"/>
                  </a:lnTo>
                  <a:lnTo>
                    <a:pt x="938" y="85"/>
                  </a:lnTo>
                  <a:lnTo>
                    <a:pt x="941" y="82"/>
                  </a:lnTo>
                  <a:lnTo>
                    <a:pt x="944" y="82"/>
                  </a:lnTo>
                  <a:lnTo>
                    <a:pt x="944" y="80"/>
                  </a:lnTo>
                  <a:lnTo>
                    <a:pt x="941" y="80"/>
                  </a:lnTo>
                  <a:lnTo>
                    <a:pt x="944" y="77"/>
                  </a:lnTo>
                  <a:lnTo>
                    <a:pt x="938" y="74"/>
                  </a:lnTo>
                  <a:lnTo>
                    <a:pt x="944" y="74"/>
                  </a:lnTo>
                  <a:lnTo>
                    <a:pt x="944" y="71"/>
                  </a:lnTo>
                  <a:lnTo>
                    <a:pt x="941" y="71"/>
                  </a:lnTo>
                  <a:lnTo>
                    <a:pt x="938" y="68"/>
                  </a:lnTo>
                  <a:lnTo>
                    <a:pt x="941" y="68"/>
                  </a:lnTo>
                  <a:lnTo>
                    <a:pt x="938" y="65"/>
                  </a:lnTo>
                  <a:lnTo>
                    <a:pt x="935" y="62"/>
                  </a:lnTo>
                  <a:lnTo>
                    <a:pt x="932" y="62"/>
                  </a:lnTo>
                  <a:lnTo>
                    <a:pt x="935" y="60"/>
                  </a:lnTo>
                  <a:lnTo>
                    <a:pt x="927" y="57"/>
                  </a:lnTo>
                  <a:lnTo>
                    <a:pt x="927" y="54"/>
                  </a:lnTo>
                  <a:lnTo>
                    <a:pt x="924" y="51"/>
                  </a:lnTo>
                  <a:lnTo>
                    <a:pt x="929" y="51"/>
                  </a:lnTo>
                  <a:lnTo>
                    <a:pt x="929" y="48"/>
                  </a:lnTo>
                  <a:lnTo>
                    <a:pt x="932" y="48"/>
                  </a:lnTo>
                  <a:lnTo>
                    <a:pt x="932" y="45"/>
                  </a:lnTo>
                  <a:lnTo>
                    <a:pt x="932" y="43"/>
                  </a:lnTo>
                  <a:lnTo>
                    <a:pt x="929" y="43"/>
                  </a:lnTo>
                  <a:lnTo>
                    <a:pt x="932" y="43"/>
                  </a:lnTo>
                  <a:lnTo>
                    <a:pt x="929" y="43"/>
                  </a:lnTo>
                  <a:lnTo>
                    <a:pt x="927" y="43"/>
                  </a:lnTo>
                  <a:lnTo>
                    <a:pt x="924" y="43"/>
                  </a:lnTo>
                  <a:lnTo>
                    <a:pt x="927" y="40"/>
                  </a:lnTo>
                  <a:lnTo>
                    <a:pt x="924" y="40"/>
                  </a:lnTo>
                  <a:lnTo>
                    <a:pt x="921" y="40"/>
                  </a:lnTo>
                  <a:lnTo>
                    <a:pt x="918" y="40"/>
                  </a:lnTo>
                  <a:lnTo>
                    <a:pt x="918" y="43"/>
                  </a:lnTo>
                  <a:lnTo>
                    <a:pt x="915" y="43"/>
                  </a:lnTo>
                  <a:lnTo>
                    <a:pt x="912" y="43"/>
                  </a:lnTo>
                  <a:lnTo>
                    <a:pt x="915" y="43"/>
                  </a:lnTo>
                  <a:lnTo>
                    <a:pt x="912" y="43"/>
                  </a:lnTo>
                  <a:lnTo>
                    <a:pt x="910" y="43"/>
                  </a:lnTo>
                  <a:lnTo>
                    <a:pt x="910" y="45"/>
                  </a:lnTo>
                  <a:lnTo>
                    <a:pt x="907" y="45"/>
                  </a:lnTo>
                  <a:lnTo>
                    <a:pt x="904" y="45"/>
                  </a:lnTo>
                  <a:lnTo>
                    <a:pt x="904" y="43"/>
                  </a:lnTo>
                  <a:lnTo>
                    <a:pt x="901" y="43"/>
                  </a:lnTo>
                  <a:lnTo>
                    <a:pt x="901" y="45"/>
                  </a:lnTo>
                  <a:lnTo>
                    <a:pt x="898" y="45"/>
                  </a:lnTo>
                  <a:lnTo>
                    <a:pt x="898" y="43"/>
                  </a:lnTo>
                  <a:lnTo>
                    <a:pt x="895" y="43"/>
                  </a:lnTo>
                  <a:lnTo>
                    <a:pt x="895" y="45"/>
                  </a:lnTo>
                  <a:lnTo>
                    <a:pt x="893" y="45"/>
                  </a:lnTo>
                  <a:lnTo>
                    <a:pt x="890" y="45"/>
                  </a:lnTo>
                  <a:lnTo>
                    <a:pt x="890" y="43"/>
                  </a:lnTo>
                  <a:lnTo>
                    <a:pt x="887" y="43"/>
                  </a:lnTo>
                  <a:lnTo>
                    <a:pt x="884" y="43"/>
                  </a:lnTo>
                  <a:lnTo>
                    <a:pt x="881" y="43"/>
                  </a:lnTo>
                  <a:lnTo>
                    <a:pt x="878" y="43"/>
                  </a:lnTo>
                  <a:lnTo>
                    <a:pt x="875" y="43"/>
                  </a:lnTo>
                  <a:lnTo>
                    <a:pt x="873" y="43"/>
                  </a:lnTo>
                  <a:lnTo>
                    <a:pt x="870" y="43"/>
                  </a:lnTo>
                  <a:lnTo>
                    <a:pt x="867" y="43"/>
                  </a:lnTo>
                  <a:lnTo>
                    <a:pt x="864" y="43"/>
                  </a:lnTo>
                  <a:lnTo>
                    <a:pt x="861" y="43"/>
                  </a:lnTo>
                  <a:lnTo>
                    <a:pt x="858" y="43"/>
                  </a:lnTo>
                  <a:lnTo>
                    <a:pt x="861" y="43"/>
                  </a:lnTo>
                  <a:lnTo>
                    <a:pt x="861" y="45"/>
                  </a:lnTo>
                  <a:lnTo>
                    <a:pt x="858" y="45"/>
                  </a:lnTo>
                  <a:lnTo>
                    <a:pt x="856" y="45"/>
                  </a:lnTo>
                  <a:lnTo>
                    <a:pt x="856" y="43"/>
                  </a:lnTo>
                  <a:lnTo>
                    <a:pt x="853" y="45"/>
                  </a:lnTo>
                  <a:lnTo>
                    <a:pt x="850" y="45"/>
                  </a:lnTo>
                  <a:lnTo>
                    <a:pt x="850" y="48"/>
                  </a:lnTo>
                  <a:lnTo>
                    <a:pt x="853" y="48"/>
                  </a:lnTo>
                  <a:lnTo>
                    <a:pt x="856" y="48"/>
                  </a:lnTo>
                  <a:lnTo>
                    <a:pt x="858" y="48"/>
                  </a:lnTo>
                  <a:lnTo>
                    <a:pt x="861" y="48"/>
                  </a:lnTo>
                  <a:lnTo>
                    <a:pt x="858" y="48"/>
                  </a:lnTo>
                  <a:lnTo>
                    <a:pt x="856" y="48"/>
                  </a:lnTo>
                  <a:lnTo>
                    <a:pt x="853" y="48"/>
                  </a:lnTo>
                  <a:lnTo>
                    <a:pt x="853" y="51"/>
                  </a:lnTo>
                  <a:lnTo>
                    <a:pt x="850" y="51"/>
                  </a:lnTo>
                  <a:lnTo>
                    <a:pt x="844" y="51"/>
                  </a:lnTo>
                  <a:lnTo>
                    <a:pt x="841" y="51"/>
                  </a:lnTo>
                  <a:lnTo>
                    <a:pt x="836" y="51"/>
                  </a:lnTo>
                  <a:lnTo>
                    <a:pt x="836" y="54"/>
                  </a:lnTo>
                  <a:lnTo>
                    <a:pt x="830" y="51"/>
                  </a:lnTo>
                  <a:lnTo>
                    <a:pt x="830" y="54"/>
                  </a:lnTo>
                  <a:lnTo>
                    <a:pt x="827" y="54"/>
                  </a:lnTo>
                  <a:lnTo>
                    <a:pt x="824" y="54"/>
                  </a:lnTo>
                  <a:lnTo>
                    <a:pt x="821" y="54"/>
                  </a:lnTo>
                  <a:lnTo>
                    <a:pt x="816" y="57"/>
                  </a:lnTo>
                  <a:lnTo>
                    <a:pt x="813" y="57"/>
                  </a:lnTo>
                  <a:lnTo>
                    <a:pt x="807" y="57"/>
                  </a:lnTo>
                  <a:lnTo>
                    <a:pt x="810" y="57"/>
                  </a:lnTo>
                  <a:lnTo>
                    <a:pt x="813" y="60"/>
                  </a:lnTo>
                  <a:lnTo>
                    <a:pt x="810" y="60"/>
                  </a:lnTo>
                  <a:lnTo>
                    <a:pt x="807" y="60"/>
                  </a:lnTo>
                  <a:lnTo>
                    <a:pt x="804" y="60"/>
                  </a:lnTo>
                  <a:lnTo>
                    <a:pt x="802" y="60"/>
                  </a:lnTo>
                  <a:lnTo>
                    <a:pt x="796" y="60"/>
                  </a:lnTo>
                  <a:lnTo>
                    <a:pt x="796" y="62"/>
                  </a:lnTo>
                  <a:lnTo>
                    <a:pt x="790" y="62"/>
                  </a:lnTo>
                  <a:lnTo>
                    <a:pt x="790" y="65"/>
                  </a:lnTo>
                  <a:lnTo>
                    <a:pt x="787" y="65"/>
                  </a:lnTo>
                  <a:lnTo>
                    <a:pt x="787" y="68"/>
                  </a:lnTo>
                  <a:lnTo>
                    <a:pt x="785" y="68"/>
                  </a:lnTo>
                  <a:lnTo>
                    <a:pt x="782" y="68"/>
                  </a:lnTo>
                  <a:lnTo>
                    <a:pt x="779" y="68"/>
                  </a:lnTo>
                  <a:lnTo>
                    <a:pt x="773" y="65"/>
                  </a:lnTo>
                  <a:lnTo>
                    <a:pt x="770" y="68"/>
                  </a:lnTo>
                  <a:lnTo>
                    <a:pt x="773" y="68"/>
                  </a:lnTo>
                  <a:lnTo>
                    <a:pt x="770" y="68"/>
                  </a:lnTo>
                  <a:lnTo>
                    <a:pt x="776" y="71"/>
                  </a:lnTo>
                  <a:lnTo>
                    <a:pt x="779" y="71"/>
                  </a:lnTo>
                  <a:lnTo>
                    <a:pt x="782" y="71"/>
                  </a:lnTo>
                  <a:lnTo>
                    <a:pt x="779" y="74"/>
                  </a:lnTo>
                  <a:lnTo>
                    <a:pt x="776" y="71"/>
                  </a:lnTo>
                  <a:lnTo>
                    <a:pt x="773" y="71"/>
                  </a:lnTo>
                  <a:lnTo>
                    <a:pt x="776" y="74"/>
                  </a:lnTo>
                  <a:lnTo>
                    <a:pt x="773" y="74"/>
                  </a:lnTo>
                  <a:lnTo>
                    <a:pt x="770" y="77"/>
                  </a:lnTo>
                  <a:lnTo>
                    <a:pt x="773" y="77"/>
                  </a:lnTo>
                  <a:lnTo>
                    <a:pt x="770" y="77"/>
                  </a:lnTo>
                  <a:lnTo>
                    <a:pt x="767" y="77"/>
                  </a:lnTo>
                  <a:lnTo>
                    <a:pt x="767" y="80"/>
                  </a:lnTo>
                  <a:lnTo>
                    <a:pt x="770" y="80"/>
                  </a:lnTo>
                  <a:lnTo>
                    <a:pt x="767" y="80"/>
                  </a:lnTo>
                  <a:lnTo>
                    <a:pt x="765" y="80"/>
                  </a:lnTo>
                  <a:lnTo>
                    <a:pt x="765" y="77"/>
                  </a:lnTo>
                  <a:lnTo>
                    <a:pt x="762" y="77"/>
                  </a:lnTo>
                  <a:lnTo>
                    <a:pt x="759" y="77"/>
                  </a:lnTo>
                  <a:lnTo>
                    <a:pt x="756" y="80"/>
                  </a:lnTo>
                  <a:lnTo>
                    <a:pt x="762" y="80"/>
                  </a:lnTo>
                  <a:lnTo>
                    <a:pt x="765" y="82"/>
                  </a:lnTo>
                  <a:lnTo>
                    <a:pt x="767" y="85"/>
                  </a:lnTo>
                  <a:lnTo>
                    <a:pt x="773" y="85"/>
                  </a:lnTo>
                  <a:lnTo>
                    <a:pt x="770" y="85"/>
                  </a:lnTo>
                  <a:lnTo>
                    <a:pt x="767" y="85"/>
                  </a:lnTo>
                  <a:lnTo>
                    <a:pt x="762" y="85"/>
                  </a:lnTo>
                  <a:lnTo>
                    <a:pt x="762" y="88"/>
                  </a:lnTo>
                  <a:lnTo>
                    <a:pt x="759" y="85"/>
                  </a:lnTo>
                  <a:lnTo>
                    <a:pt x="756" y="88"/>
                  </a:lnTo>
                  <a:lnTo>
                    <a:pt x="759" y="88"/>
                  </a:lnTo>
                  <a:lnTo>
                    <a:pt x="767" y="91"/>
                  </a:lnTo>
                  <a:lnTo>
                    <a:pt x="767" y="94"/>
                  </a:lnTo>
                  <a:lnTo>
                    <a:pt x="770" y="94"/>
                  </a:lnTo>
                  <a:lnTo>
                    <a:pt x="773" y="97"/>
                  </a:lnTo>
                  <a:lnTo>
                    <a:pt x="767" y="97"/>
                  </a:lnTo>
                  <a:lnTo>
                    <a:pt x="765" y="97"/>
                  </a:lnTo>
                  <a:lnTo>
                    <a:pt x="767" y="97"/>
                  </a:lnTo>
                  <a:lnTo>
                    <a:pt x="767" y="99"/>
                  </a:lnTo>
                  <a:lnTo>
                    <a:pt x="773" y="97"/>
                  </a:lnTo>
                  <a:lnTo>
                    <a:pt x="773" y="99"/>
                  </a:lnTo>
                  <a:lnTo>
                    <a:pt x="773" y="102"/>
                  </a:lnTo>
                  <a:lnTo>
                    <a:pt x="767" y="105"/>
                  </a:lnTo>
                  <a:lnTo>
                    <a:pt x="767" y="102"/>
                  </a:lnTo>
                  <a:lnTo>
                    <a:pt x="770" y="102"/>
                  </a:lnTo>
                  <a:lnTo>
                    <a:pt x="770" y="99"/>
                  </a:lnTo>
                  <a:lnTo>
                    <a:pt x="767" y="99"/>
                  </a:lnTo>
                  <a:lnTo>
                    <a:pt x="759" y="99"/>
                  </a:lnTo>
                  <a:lnTo>
                    <a:pt x="759" y="102"/>
                  </a:lnTo>
                  <a:lnTo>
                    <a:pt x="756" y="99"/>
                  </a:lnTo>
                  <a:lnTo>
                    <a:pt x="753" y="102"/>
                  </a:lnTo>
                  <a:lnTo>
                    <a:pt x="750" y="102"/>
                  </a:lnTo>
                  <a:lnTo>
                    <a:pt x="745" y="102"/>
                  </a:lnTo>
                  <a:lnTo>
                    <a:pt x="748" y="102"/>
                  </a:lnTo>
                  <a:lnTo>
                    <a:pt x="745" y="102"/>
                  </a:lnTo>
                  <a:lnTo>
                    <a:pt x="742" y="102"/>
                  </a:lnTo>
                  <a:lnTo>
                    <a:pt x="739" y="102"/>
                  </a:lnTo>
                  <a:lnTo>
                    <a:pt x="736" y="102"/>
                  </a:lnTo>
                  <a:lnTo>
                    <a:pt x="733" y="105"/>
                  </a:lnTo>
                  <a:lnTo>
                    <a:pt x="722" y="105"/>
                  </a:lnTo>
                  <a:lnTo>
                    <a:pt x="719" y="105"/>
                  </a:lnTo>
                  <a:lnTo>
                    <a:pt x="713" y="105"/>
                  </a:lnTo>
                  <a:lnTo>
                    <a:pt x="711" y="105"/>
                  </a:lnTo>
                  <a:lnTo>
                    <a:pt x="708" y="105"/>
                  </a:lnTo>
                  <a:lnTo>
                    <a:pt x="702" y="105"/>
                  </a:lnTo>
                  <a:lnTo>
                    <a:pt x="699" y="105"/>
                  </a:lnTo>
                  <a:lnTo>
                    <a:pt x="694" y="105"/>
                  </a:lnTo>
                  <a:lnTo>
                    <a:pt x="694" y="108"/>
                  </a:lnTo>
                  <a:lnTo>
                    <a:pt x="691" y="108"/>
                  </a:lnTo>
                  <a:lnTo>
                    <a:pt x="688" y="108"/>
                  </a:lnTo>
                  <a:lnTo>
                    <a:pt x="691" y="111"/>
                  </a:lnTo>
                  <a:lnTo>
                    <a:pt x="691" y="108"/>
                  </a:lnTo>
                  <a:lnTo>
                    <a:pt x="694" y="111"/>
                  </a:lnTo>
                  <a:lnTo>
                    <a:pt x="688" y="111"/>
                  </a:lnTo>
                  <a:lnTo>
                    <a:pt x="685" y="114"/>
                  </a:lnTo>
                  <a:lnTo>
                    <a:pt x="688" y="114"/>
                  </a:lnTo>
                  <a:lnTo>
                    <a:pt x="688" y="116"/>
                  </a:lnTo>
                  <a:lnTo>
                    <a:pt x="685" y="116"/>
                  </a:lnTo>
                  <a:lnTo>
                    <a:pt x="688" y="119"/>
                  </a:lnTo>
                  <a:lnTo>
                    <a:pt x="691" y="119"/>
                  </a:lnTo>
                  <a:lnTo>
                    <a:pt x="694" y="125"/>
                  </a:lnTo>
                  <a:lnTo>
                    <a:pt x="691" y="125"/>
                  </a:lnTo>
                  <a:lnTo>
                    <a:pt x="694" y="125"/>
                  </a:lnTo>
                  <a:lnTo>
                    <a:pt x="691" y="128"/>
                  </a:lnTo>
                  <a:lnTo>
                    <a:pt x="691" y="131"/>
                  </a:lnTo>
                  <a:lnTo>
                    <a:pt x="694" y="131"/>
                  </a:lnTo>
                  <a:lnTo>
                    <a:pt x="691" y="131"/>
                  </a:lnTo>
                  <a:lnTo>
                    <a:pt x="694" y="134"/>
                  </a:lnTo>
                  <a:lnTo>
                    <a:pt x="696" y="136"/>
                  </a:lnTo>
                  <a:lnTo>
                    <a:pt x="699" y="136"/>
                  </a:lnTo>
                  <a:lnTo>
                    <a:pt x="705" y="136"/>
                  </a:lnTo>
                  <a:lnTo>
                    <a:pt x="705" y="139"/>
                  </a:lnTo>
                  <a:lnTo>
                    <a:pt x="708" y="139"/>
                  </a:lnTo>
                  <a:lnTo>
                    <a:pt x="711" y="142"/>
                  </a:lnTo>
                  <a:lnTo>
                    <a:pt x="713" y="145"/>
                  </a:lnTo>
                  <a:lnTo>
                    <a:pt x="716" y="148"/>
                  </a:lnTo>
                  <a:lnTo>
                    <a:pt x="722" y="148"/>
                  </a:lnTo>
                  <a:lnTo>
                    <a:pt x="725" y="148"/>
                  </a:lnTo>
                  <a:lnTo>
                    <a:pt x="725" y="151"/>
                  </a:lnTo>
                  <a:lnTo>
                    <a:pt x="728" y="153"/>
                  </a:lnTo>
                  <a:lnTo>
                    <a:pt x="728" y="156"/>
                  </a:lnTo>
                  <a:lnTo>
                    <a:pt x="725" y="156"/>
                  </a:lnTo>
                  <a:lnTo>
                    <a:pt x="725" y="162"/>
                  </a:lnTo>
                  <a:lnTo>
                    <a:pt x="722" y="162"/>
                  </a:lnTo>
                  <a:lnTo>
                    <a:pt x="722" y="165"/>
                  </a:lnTo>
                  <a:lnTo>
                    <a:pt x="722" y="168"/>
                  </a:lnTo>
                  <a:lnTo>
                    <a:pt x="725" y="170"/>
                  </a:lnTo>
                  <a:lnTo>
                    <a:pt x="725" y="173"/>
                  </a:lnTo>
                  <a:lnTo>
                    <a:pt x="728" y="173"/>
                  </a:lnTo>
                  <a:lnTo>
                    <a:pt x="728" y="179"/>
                  </a:lnTo>
                  <a:lnTo>
                    <a:pt x="731" y="179"/>
                  </a:lnTo>
                  <a:lnTo>
                    <a:pt x="728" y="182"/>
                  </a:lnTo>
                  <a:lnTo>
                    <a:pt x="725" y="185"/>
                  </a:lnTo>
                  <a:lnTo>
                    <a:pt x="722" y="185"/>
                  </a:lnTo>
                  <a:lnTo>
                    <a:pt x="719" y="185"/>
                  </a:lnTo>
                  <a:lnTo>
                    <a:pt x="722" y="188"/>
                  </a:lnTo>
                  <a:lnTo>
                    <a:pt x="722" y="190"/>
                  </a:lnTo>
                  <a:lnTo>
                    <a:pt x="725" y="190"/>
                  </a:lnTo>
                  <a:lnTo>
                    <a:pt x="728" y="193"/>
                  </a:lnTo>
                  <a:lnTo>
                    <a:pt x="731" y="196"/>
                  </a:lnTo>
                  <a:lnTo>
                    <a:pt x="733" y="199"/>
                  </a:lnTo>
                  <a:lnTo>
                    <a:pt x="736" y="202"/>
                  </a:lnTo>
                  <a:lnTo>
                    <a:pt x="733" y="202"/>
                  </a:lnTo>
                  <a:lnTo>
                    <a:pt x="731" y="199"/>
                  </a:lnTo>
                  <a:lnTo>
                    <a:pt x="728" y="199"/>
                  </a:lnTo>
                  <a:lnTo>
                    <a:pt x="728" y="196"/>
                  </a:lnTo>
                  <a:lnTo>
                    <a:pt x="725" y="196"/>
                  </a:lnTo>
                  <a:lnTo>
                    <a:pt x="722" y="196"/>
                  </a:lnTo>
                  <a:lnTo>
                    <a:pt x="725" y="196"/>
                  </a:lnTo>
                  <a:lnTo>
                    <a:pt x="722" y="193"/>
                  </a:lnTo>
                  <a:lnTo>
                    <a:pt x="716" y="190"/>
                  </a:lnTo>
                  <a:lnTo>
                    <a:pt x="713" y="190"/>
                  </a:lnTo>
                  <a:lnTo>
                    <a:pt x="711" y="188"/>
                  </a:lnTo>
                  <a:lnTo>
                    <a:pt x="708" y="182"/>
                  </a:lnTo>
                  <a:lnTo>
                    <a:pt x="708" y="179"/>
                  </a:lnTo>
                  <a:lnTo>
                    <a:pt x="711" y="176"/>
                  </a:lnTo>
                  <a:lnTo>
                    <a:pt x="711" y="173"/>
                  </a:lnTo>
                  <a:lnTo>
                    <a:pt x="711" y="168"/>
                  </a:lnTo>
                  <a:lnTo>
                    <a:pt x="711" y="165"/>
                  </a:lnTo>
                  <a:lnTo>
                    <a:pt x="711" y="162"/>
                  </a:lnTo>
                  <a:lnTo>
                    <a:pt x="716" y="159"/>
                  </a:lnTo>
                  <a:lnTo>
                    <a:pt x="719" y="159"/>
                  </a:lnTo>
                  <a:lnTo>
                    <a:pt x="719" y="156"/>
                  </a:lnTo>
                  <a:lnTo>
                    <a:pt x="722" y="153"/>
                  </a:lnTo>
                  <a:lnTo>
                    <a:pt x="719" y="153"/>
                  </a:lnTo>
                  <a:lnTo>
                    <a:pt x="719" y="151"/>
                  </a:lnTo>
                  <a:lnTo>
                    <a:pt x="716" y="151"/>
                  </a:lnTo>
                  <a:lnTo>
                    <a:pt x="713" y="151"/>
                  </a:lnTo>
                  <a:lnTo>
                    <a:pt x="711" y="153"/>
                  </a:lnTo>
                  <a:lnTo>
                    <a:pt x="708" y="153"/>
                  </a:lnTo>
                  <a:lnTo>
                    <a:pt x="705" y="151"/>
                  </a:lnTo>
                  <a:lnTo>
                    <a:pt x="705" y="153"/>
                  </a:lnTo>
                  <a:lnTo>
                    <a:pt x="699" y="151"/>
                  </a:lnTo>
                  <a:lnTo>
                    <a:pt x="694" y="145"/>
                  </a:lnTo>
                  <a:lnTo>
                    <a:pt x="691" y="145"/>
                  </a:lnTo>
                  <a:lnTo>
                    <a:pt x="688" y="145"/>
                  </a:lnTo>
                  <a:lnTo>
                    <a:pt x="685" y="142"/>
                  </a:lnTo>
                  <a:lnTo>
                    <a:pt x="682" y="142"/>
                  </a:lnTo>
                  <a:lnTo>
                    <a:pt x="679" y="139"/>
                  </a:lnTo>
                  <a:lnTo>
                    <a:pt x="677" y="139"/>
                  </a:lnTo>
                  <a:lnTo>
                    <a:pt x="674" y="136"/>
                  </a:lnTo>
                  <a:lnTo>
                    <a:pt x="671" y="136"/>
                  </a:lnTo>
                  <a:lnTo>
                    <a:pt x="668" y="136"/>
                  </a:lnTo>
                  <a:lnTo>
                    <a:pt x="665" y="136"/>
                  </a:lnTo>
                  <a:lnTo>
                    <a:pt x="659" y="136"/>
                  </a:lnTo>
                  <a:lnTo>
                    <a:pt x="657" y="136"/>
                  </a:lnTo>
                  <a:lnTo>
                    <a:pt x="651" y="142"/>
                  </a:lnTo>
                  <a:lnTo>
                    <a:pt x="648" y="139"/>
                  </a:lnTo>
                  <a:lnTo>
                    <a:pt x="648" y="142"/>
                  </a:lnTo>
                  <a:lnTo>
                    <a:pt x="645" y="145"/>
                  </a:lnTo>
                  <a:lnTo>
                    <a:pt x="648" y="145"/>
                  </a:lnTo>
                  <a:lnTo>
                    <a:pt x="651" y="142"/>
                  </a:lnTo>
                  <a:lnTo>
                    <a:pt x="657" y="145"/>
                  </a:lnTo>
                  <a:lnTo>
                    <a:pt x="651" y="148"/>
                  </a:lnTo>
                  <a:lnTo>
                    <a:pt x="648" y="148"/>
                  </a:lnTo>
                  <a:lnTo>
                    <a:pt x="642" y="145"/>
                  </a:lnTo>
                  <a:lnTo>
                    <a:pt x="640" y="145"/>
                  </a:lnTo>
                  <a:lnTo>
                    <a:pt x="637" y="145"/>
                  </a:lnTo>
                  <a:lnTo>
                    <a:pt x="631" y="145"/>
                  </a:lnTo>
                  <a:lnTo>
                    <a:pt x="631" y="148"/>
                  </a:lnTo>
                  <a:lnTo>
                    <a:pt x="628" y="148"/>
                  </a:lnTo>
                  <a:lnTo>
                    <a:pt x="631" y="148"/>
                  </a:lnTo>
                  <a:lnTo>
                    <a:pt x="631" y="151"/>
                  </a:lnTo>
                  <a:lnTo>
                    <a:pt x="631" y="153"/>
                  </a:lnTo>
                  <a:lnTo>
                    <a:pt x="634" y="156"/>
                  </a:lnTo>
                  <a:lnTo>
                    <a:pt x="640" y="159"/>
                  </a:lnTo>
                  <a:lnTo>
                    <a:pt x="642" y="159"/>
                  </a:lnTo>
                  <a:lnTo>
                    <a:pt x="645" y="159"/>
                  </a:lnTo>
                  <a:lnTo>
                    <a:pt x="645" y="162"/>
                  </a:lnTo>
                  <a:lnTo>
                    <a:pt x="651" y="162"/>
                  </a:lnTo>
                  <a:lnTo>
                    <a:pt x="654" y="159"/>
                  </a:lnTo>
                  <a:lnTo>
                    <a:pt x="651" y="162"/>
                  </a:lnTo>
                  <a:lnTo>
                    <a:pt x="654" y="162"/>
                  </a:lnTo>
                  <a:lnTo>
                    <a:pt x="657" y="162"/>
                  </a:lnTo>
                  <a:lnTo>
                    <a:pt x="657" y="168"/>
                  </a:lnTo>
                  <a:lnTo>
                    <a:pt x="659" y="170"/>
                  </a:lnTo>
                  <a:lnTo>
                    <a:pt x="654" y="168"/>
                  </a:lnTo>
                  <a:lnTo>
                    <a:pt x="654" y="165"/>
                  </a:lnTo>
                  <a:lnTo>
                    <a:pt x="648" y="165"/>
                  </a:lnTo>
                  <a:lnTo>
                    <a:pt x="640" y="165"/>
                  </a:lnTo>
                  <a:lnTo>
                    <a:pt x="631" y="162"/>
                  </a:lnTo>
                  <a:lnTo>
                    <a:pt x="625" y="162"/>
                  </a:lnTo>
                  <a:lnTo>
                    <a:pt x="620" y="159"/>
                  </a:lnTo>
                  <a:lnTo>
                    <a:pt x="620" y="156"/>
                  </a:lnTo>
                  <a:lnTo>
                    <a:pt x="623" y="159"/>
                  </a:lnTo>
                  <a:lnTo>
                    <a:pt x="623" y="156"/>
                  </a:lnTo>
                  <a:lnTo>
                    <a:pt x="623" y="153"/>
                  </a:lnTo>
                  <a:lnTo>
                    <a:pt x="620" y="148"/>
                  </a:lnTo>
                  <a:lnTo>
                    <a:pt x="623" y="145"/>
                  </a:lnTo>
                  <a:lnTo>
                    <a:pt x="620" y="145"/>
                  </a:lnTo>
                  <a:lnTo>
                    <a:pt x="623" y="142"/>
                  </a:lnTo>
                  <a:lnTo>
                    <a:pt x="625" y="139"/>
                  </a:lnTo>
                  <a:lnTo>
                    <a:pt x="625" y="136"/>
                  </a:lnTo>
                  <a:lnTo>
                    <a:pt x="623" y="136"/>
                  </a:lnTo>
                  <a:lnTo>
                    <a:pt x="623" y="131"/>
                  </a:lnTo>
                  <a:lnTo>
                    <a:pt x="625" y="131"/>
                  </a:lnTo>
                  <a:lnTo>
                    <a:pt x="620" y="131"/>
                  </a:lnTo>
                  <a:lnTo>
                    <a:pt x="620" y="128"/>
                  </a:lnTo>
                  <a:lnTo>
                    <a:pt x="623" y="128"/>
                  </a:lnTo>
                  <a:lnTo>
                    <a:pt x="617" y="125"/>
                  </a:lnTo>
                  <a:lnTo>
                    <a:pt x="614" y="125"/>
                  </a:lnTo>
                  <a:lnTo>
                    <a:pt x="617" y="131"/>
                  </a:lnTo>
                  <a:lnTo>
                    <a:pt x="617" y="136"/>
                  </a:lnTo>
                  <a:lnTo>
                    <a:pt x="611" y="142"/>
                  </a:lnTo>
                  <a:lnTo>
                    <a:pt x="597" y="148"/>
                  </a:lnTo>
                  <a:lnTo>
                    <a:pt x="594" y="151"/>
                  </a:lnTo>
                  <a:lnTo>
                    <a:pt x="597" y="151"/>
                  </a:lnTo>
                  <a:lnTo>
                    <a:pt x="591" y="156"/>
                  </a:lnTo>
                  <a:lnTo>
                    <a:pt x="591" y="159"/>
                  </a:lnTo>
                  <a:lnTo>
                    <a:pt x="597" y="162"/>
                  </a:lnTo>
                  <a:lnTo>
                    <a:pt x="600" y="165"/>
                  </a:lnTo>
                  <a:lnTo>
                    <a:pt x="603" y="165"/>
                  </a:lnTo>
                  <a:lnTo>
                    <a:pt x="603" y="173"/>
                  </a:lnTo>
                  <a:lnTo>
                    <a:pt x="605" y="176"/>
                  </a:lnTo>
                  <a:lnTo>
                    <a:pt x="608" y="182"/>
                  </a:lnTo>
                  <a:lnTo>
                    <a:pt x="605" y="182"/>
                  </a:lnTo>
                  <a:lnTo>
                    <a:pt x="600" y="190"/>
                  </a:lnTo>
                  <a:lnTo>
                    <a:pt x="603" y="190"/>
                  </a:lnTo>
                  <a:lnTo>
                    <a:pt x="600" y="193"/>
                  </a:lnTo>
                  <a:lnTo>
                    <a:pt x="600" y="196"/>
                  </a:lnTo>
                  <a:lnTo>
                    <a:pt x="600" y="199"/>
                  </a:lnTo>
                  <a:lnTo>
                    <a:pt x="603" y="205"/>
                  </a:lnTo>
                  <a:lnTo>
                    <a:pt x="603" y="207"/>
                  </a:lnTo>
                  <a:lnTo>
                    <a:pt x="600" y="210"/>
                  </a:lnTo>
                  <a:lnTo>
                    <a:pt x="603" y="210"/>
                  </a:lnTo>
                  <a:lnTo>
                    <a:pt x="603" y="213"/>
                  </a:lnTo>
                  <a:lnTo>
                    <a:pt x="605" y="213"/>
                  </a:lnTo>
                  <a:lnTo>
                    <a:pt x="611" y="210"/>
                  </a:lnTo>
                  <a:lnTo>
                    <a:pt x="614" y="213"/>
                  </a:lnTo>
                  <a:lnTo>
                    <a:pt x="617" y="213"/>
                  </a:lnTo>
                  <a:lnTo>
                    <a:pt x="620" y="213"/>
                  </a:lnTo>
                  <a:lnTo>
                    <a:pt x="620" y="210"/>
                  </a:lnTo>
                  <a:lnTo>
                    <a:pt x="623" y="210"/>
                  </a:lnTo>
                  <a:lnTo>
                    <a:pt x="625" y="210"/>
                  </a:lnTo>
                  <a:lnTo>
                    <a:pt x="631" y="210"/>
                  </a:lnTo>
                  <a:lnTo>
                    <a:pt x="634" y="213"/>
                  </a:lnTo>
                  <a:lnTo>
                    <a:pt x="640" y="213"/>
                  </a:lnTo>
                  <a:lnTo>
                    <a:pt x="642" y="216"/>
                  </a:lnTo>
                  <a:lnTo>
                    <a:pt x="648" y="216"/>
                  </a:lnTo>
                  <a:lnTo>
                    <a:pt x="651" y="216"/>
                  </a:lnTo>
                  <a:lnTo>
                    <a:pt x="651" y="224"/>
                  </a:lnTo>
                  <a:lnTo>
                    <a:pt x="657" y="230"/>
                  </a:lnTo>
                  <a:lnTo>
                    <a:pt x="654" y="233"/>
                  </a:lnTo>
                  <a:lnTo>
                    <a:pt x="648" y="239"/>
                  </a:lnTo>
                  <a:lnTo>
                    <a:pt x="651" y="244"/>
                  </a:lnTo>
                  <a:lnTo>
                    <a:pt x="654" y="242"/>
                  </a:lnTo>
                  <a:lnTo>
                    <a:pt x="657" y="244"/>
                  </a:lnTo>
                  <a:lnTo>
                    <a:pt x="662" y="244"/>
                  </a:lnTo>
                  <a:lnTo>
                    <a:pt x="665" y="244"/>
                  </a:lnTo>
                  <a:lnTo>
                    <a:pt x="665" y="247"/>
                  </a:lnTo>
                  <a:lnTo>
                    <a:pt x="662" y="247"/>
                  </a:lnTo>
                  <a:lnTo>
                    <a:pt x="657" y="247"/>
                  </a:lnTo>
                  <a:lnTo>
                    <a:pt x="651" y="247"/>
                  </a:lnTo>
                  <a:lnTo>
                    <a:pt x="648" y="244"/>
                  </a:lnTo>
                  <a:lnTo>
                    <a:pt x="645" y="242"/>
                  </a:lnTo>
                  <a:lnTo>
                    <a:pt x="645" y="236"/>
                  </a:lnTo>
                  <a:lnTo>
                    <a:pt x="648" y="233"/>
                  </a:lnTo>
                  <a:lnTo>
                    <a:pt x="645" y="227"/>
                  </a:lnTo>
                  <a:lnTo>
                    <a:pt x="645" y="224"/>
                  </a:lnTo>
                  <a:lnTo>
                    <a:pt x="637" y="219"/>
                  </a:lnTo>
                  <a:lnTo>
                    <a:pt x="640" y="216"/>
                  </a:lnTo>
                  <a:lnTo>
                    <a:pt x="637" y="216"/>
                  </a:lnTo>
                  <a:lnTo>
                    <a:pt x="634" y="216"/>
                  </a:lnTo>
                  <a:lnTo>
                    <a:pt x="631" y="216"/>
                  </a:lnTo>
                  <a:lnTo>
                    <a:pt x="628" y="216"/>
                  </a:lnTo>
                  <a:lnTo>
                    <a:pt x="623" y="219"/>
                  </a:lnTo>
                  <a:lnTo>
                    <a:pt x="620" y="219"/>
                  </a:lnTo>
                  <a:lnTo>
                    <a:pt x="617" y="222"/>
                  </a:lnTo>
                  <a:lnTo>
                    <a:pt x="608" y="222"/>
                  </a:lnTo>
                  <a:lnTo>
                    <a:pt x="608" y="227"/>
                  </a:lnTo>
                  <a:lnTo>
                    <a:pt x="608" y="230"/>
                  </a:lnTo>
                  <a:lnTo>
                    <a:pt x="611" y="233"/>
                  </a:lnTo>
                  <a:lnTo>
                    <a:pt x="614" y="239"/>
                  </a:lnTo>
                  <a:lnTo>
                    <a:pt x="611" y="242"/>
                  </a:lnTo>
                  <a:lnTo>
                    <a:pt x="614" y="244"/>
                  </a:lnTo>
                  <a:lnTo>
                    <a:pt x="603" y="250"/>
                  </a:lnTo>
                  <a:lnTo>
                    <a:pt x="600" y="259"/>
                  </a:lnTo>
                  <a:lnTo>
                    <a:pt x="594" y="264"/>
                  </a:lnTo>
                  <a:lnTo>
                    <a:pt x="591" y="264"/>
                  </a:lnTo>
                  <a:lnTo>
                    <a:pt x="591" y="267"/>
                  </a:lnTo>
                  <a:lnTo>
                    <a:pt x="586" y="267"/>
                  </a:lnTo>
                  <a:lnTo>
                    <a:pt x="583" y="270"/>
                  </a:lnTo>
                  <a:lnTo>
                    <a:pt x="583" y="273"/>
                  </a:lnTo>
                  <a:lnTo>
                    <a:pt x="577" y="276"/>
                  </a:lnTo>
                  <a:lnTo>
                    <a:pt x="574" y="273"/>
                  </a:lnTo>
                  <a:lnTo>
                    <a:pt x="569" y="273"/>
                  </a:lnTo>
                  <a:lnTo>
                    <a:pt x="557" y="273"/>
                  </a:lnTo>
                  <a:lnTo>
                    <a:pt x="549" y="270"/>
                  </a:lnTo>
                  <a:lnTo>
                    <a:pt x="546" y="270"/>
                  </a:lnTo>
                  <a:lnTo>
                    <a:pt x="540" y="264"/>
                  </a:lnTo>
                  <a:lnTo>
                    <a:pt x="537" y="264"/>
                  </a:lnTo>
                  <a:lnTo>
                    <a:pt x="532" y="270"/>
                  </a:lnTo>
                  <a:lnTo>
                    <a:pt x="526" y="270"/>
                  </a:lnTo>
                  <a:lnTo>
                    <a:pt x="520" y="267"/>
                  </a:lnTo>
                  <a:lnTo>
                    <a:pt x="515" y="270"/>
                  </a:lnTo>
                  <a:lnTo>
                    <a:pt x="509" y="270"/>
                  </a:lnTo>
                  <a:lnTo>
                    <a:pt x="506" y="273"/>
                  </a:lnTo>
                  <a:lnTo>
                    <a:pt x="497" y="276"/>
                  </a:lnTo>
                  <a:lnTo>
                    <a:pt x="506" y="270"/>
                  </a:lnTo>
                  <a:lnTo>
                    <a:pt x="509" y="267"/>
                  </a:lnTo>
                  <a:lnTo>
                    <a:pt x="515" y="267"/>
                  </a:lnTo>
                  <a:lnTo>
                    <a:pt x="517" y="267"/>
                  </a:lnTo>
                  <a:lnTo>
                    <a:pt x="523" y="267"/>
                  </a:lnTo>
                  <a:lnTo>
                    <a:pt x="529" y="270"/>
                  </a:lnTo>
                  <a:lnTo>
                    <a:pt x="532" y="267"/>
                  </a:lnTo>
                  <a:lnTo>
                    <a:pt x="534" y="267"/>
                  </a:lnTo>
                  <a:lnTo>
                    <a:pt x="534" y="264"/>
                  </a:lnTo>
                  <a:lnTo>
                    <a:pt x="540" y="261"/>
                  </a:lnTo>
                  <a:lnTo>
                    <a:pt x="549" y="264"/>
                  </a:lnTo>
                  <a:lnTo>
                    <a:pt x="551" y="261"/>
                  </a:lnTo>
                  <a:lnTo>
                    <a:pt x="557" y="264"/>
                  </a:lnTo>
                  <a:lnTo>
                    <a:pt x="560" y="264"/>
                  </a:lnTo>
                  <a:lnTo>
                    <a:pt x="566" y="264"/>
                  </a:lnTo>
                  <a:lnTo>
                    <a:pt x="566" y="261"/>
                  </a:lnTo>
                  <a:lnTo>
                    <a:pt x="571" y="261"/>
                  </a:lnTo>
                  <a:lnTo>
                    <a:pt x="571" y="259"/>
                  </a:lnTo>
                  <a:lnTo>
                    <a:pt x="574" y="259"/>
                  </a:lnTo>
                  <a:lnTo>
                    <a:pt x="580" y="259"/>
                  </a:lnTo>
                  <a:lnTo>
                    <a:pt x="580" y="256"/>
                  </a:lnTo>
                  <a:lnTo>
                    <a:pt x="571" y="259"/>
                  </a:lnTo>
                  <a:lnTo>
                    <a:pt x="571" y="256"/>
                  </a:lnTo>
                  <a:lnTo>
                    <a:pt x="571" y="253"/>
                  </a:lnTo>
                  <a:lnTo>
                    <a:pt x="571" y="256"/>
                  </a:lnTo>
                  <a:lnTo>
                    <a:pt x="580" y="256"/>
                  </a:lnTo>
                  <a:lnTo>
                    <a:pt x="580" y="253"/>
                  </a:lnTo>
                  <a:lnTo>
                    <a:pt x="586" y="253"/>
                  </a:lnTo>
                  <a:lnTo>
                    <a:pt x="586" y="247"/>
                  </a:lnTo>
                  <a:lnTo>
                    <a:pt x="588" y="247"/>
                  </a:lnTo>
                  <a:lnTo>
                    <a:pt x="591" y="244"/>
                  </a:lnTo>
                  <a:lnTo>
                    <a:pt x="594" y="244"/>
                  </a:lnTo>
                  <a:lnTo>
                    <a:pt x="594" y="236"/>
                  </a:lnTo>
                  <a:lnTo>
                    <a:pt x="591" y="233"/>
                  </a:lnTo>
                  <a:lnTo>
                    <a:pt x="597" y="227"/>
                  </a:lnTo>
                  <a:lnTo>
                    <a:pt x="597" y="222"/>
                  </a:lnTo>
                  <a:lnTo>
                    <a:pt x="591" y="219"/>
                  </a:lnTo>
                  <a:lnTo>
                    <a:pt x="588" y="219"/>
                  </a:lnTo>
                  <a:lnTo>
                    <a:pt x="583" y="213"/>
                  </a:lnTo>
                  <a:lnTo>
                    <a:pt x="586" y="207"/>
                  </a:lnTo>
                  <a:lnTo>
                    <a:pt x="586" y="205"/>
                  </a:lnTo>
                  <a:lnTo>
                    <a:pt x="586" y="202"/>
                  </a:lnTo>
                  <a:lnTo>
                    <a:pt x="586" y="199"/>
                  </a:lnTo>
                  <a:lnTo>
                    <a:pt x="588" y="196"/>
                  </a:lnTo>
                  <a:lnTo>
                    <a:pt x="586" y="193"/>
                  </a:lnTo>
                  <a:lnTo>
                    <a:pt x="586" y="188"/>
                  </a:lnTo>
                  <a:lnTo>
                    <a:pt x="583" y="185"/>
                  </a:lnTo>
                  <a:lnTo>
                    <a:pt x="586" y="182"/>
                  </a:lnTo>
                  <a:lnTo>
                    <a:pt x="588" y="182"/>
                  </a:lnTo>
                  <a:lnTo>
                    <a:pt x="588" y="170"/>
                  </a:lnTo>
                  <a:lnTo>
                    <a:pt x="586" y="165"/>
                  </a:lnTo>
                  <a:lnTo>
                    <a:pt x="586" y="162"/>
                  </a:lnTo>
                  <a:lnTo>
                    <a:pt x="574" y="156"/>
                  </a:lnTo>
                  <a:lnTo>
                    <a:pt x="577" y="153"/>
                  </a:lnTo>
                  <a:lnTo>
                    <a:pt x="580" y="153"/>
                  </a:lnTo>
                  <a:lnTo>
                    <a:pt x="577" y="151"/>
                  </a:lnTo>
                  <a:lnTo>
                    <a:pt x="583" y="151"/>
                  </a:lnTo>
                  <a:lnTo>
                    <a:pt x="580" y="148"/>
                  </a:lnTo>
                  <a:lnTo>
                    <a:pt x="586" y="145"/>
                  </a:lnTo>
                  <a:lnTo>
                    <a:pt x="586" y="142"/>
                  </a:lnTo>
                  <a:lnTo>
                    <a:pt x="586" y="136"/>
                  </a:lnTo>
                  <a:lnTo>
                    <a:pt x="588" y="136"/>
                  </a:lnTo>
                  <a:lnTo>
                    <a:pt x="586" y="134"/>
                  </a:lnTo>
                  <a:lnTo>
                    <a:pt x="586" y="131"/>
                  </a:lnTo>
                  <a:lnTo>
                    <a:pt x="586" y="128"/>
                  </a:lnTo>
                  <a:lnTo>
                    <a:pt x="577" y="125"/>
                  </a:lnTo>
                  <a:lnTo>
                    <a:pt x="574" y="122"/>
                  </a:lnTo>
                  <a:lnTo>
                    <a:pt x="560" y="125"/>
                  </a:lnTo>
                  <a:lnTo>
                    <a:pt x="557" y="125"/>
                  </a:lnTo>
                  <a:lnTo>
                    <a:pt x="554" y="125"/>
                  </a:lnTo>
                  <a:lnTo>
                    <a:pt x="551" y="122"/>
                  </a:lnTo>
                  <a:lnTo>
                    <a:pt x="549" y="122"/>
                  </a:lnTo>
                  <a:lnTo>
                    <a:pt x="546" y="122"/>
                  </a:lnTo>
                  <a:lnTo>
                    <a:pt x="546" y="125"/>
                  </a:lnTo>
                  <a:lnTo>
                    <a:pt x="540" y="128"/>
                  </a:lnTo>
                  <a:lnTo>
                    <a:pt x="537" y="136"/>
                  </a:lnTo>
                  <a:lnTo>
                    <a:pt x="534" y="145"/>
                  </a:lnTo>
                  <a:lnTo>
                    <a:pt x="532" y="151"/>
                  </a:lnTo>
                  <a:lnTo>
                    <a:pt x="529" y="153"/>
                  </a:lnTo>
                  <a:lnTo>
                    <a:pt x="529" y="156"/>
                  </a:lnTo>
                  <a:lnTo>
                    <a:pt x="520" y="162"/>
                  </a:lnTo>
                  <a:lnTo>
                    <a:pt x="515" y="162"/>
                  </a:lnTo>
                  <a:lnTo>
                    <a:pt x="509" y="168"/>
                  </a:lnTo>
                  <a:lnTo>
                    <a:pt x="512" y="168"/>
                  </a:lnTo>
                  <a:lnTo>
                    <a:pt x="515" y="165"/>
                  </a:lnTo>
                  <a:lnTo>
                    <a:pt x="515" y="170"/>
                  </a:lnTo>
                  <a:lnTo>
                    <a:pt x="509" y="170"/>
                  </a:lnTo>
                  <a:lnTo>
                    <a:pt x="509" y="173"/>
                  </a:lnTo>
                  <a:lnTo>
                    <a:pt x="509" y="176"/>
                  </a:lnTo>
                  <a:lnTo>
                    <a:pt x="512" y="176"/>
                  </a:lnTo>
                  <a:lnTo>
                    <a:pt x="515" y="173"/>
                  </a:lnTo>
                  <a:lnTo>
                    <a:pt x="517" y="173"/>
                  </a:lnTo>
                  <a:lnTo>
                    <a:pt x="520" y="176"/>
                  </a:lnTo>
                  <a:lnTo>
                    <a:pt x="517" y="179"/>
                  </a:lnTo>
                  <a:lnTo>
                    <a:pt x="520" y="185"/>
                  </a:lnTo>
                  <a:lnTo>
                    <a:pt x="517" y="185"/>
                  </a:lnTo>
                  <a:lnTo>
                    <a:pt x="517" y="188"/>
                  </a:lnTo>
                  <a:lnTo>
                    <a:pt x="517" y="190"/>
                  </a:lnTo>
                  <a:lnTo>
                    <a:pt x="517" y="193"/>
                  </a:lnTo>
                  <a:lnTo>
                    <a:pt x="515" y="190"/>
                  </a:lnTo>
                  <a:lnTo>
                    <a:pt x="512" y="196"/>
                  </a:lnTo>
                  <a:lnTo>
                    <a:pt x="512" y="199"/>
                  </a:lnTo>
                  <a:lnTo>
                    <a:pt x="515" y="202"/>
                  </a:lnTo>
                  <a:lnTo>
                    <a:pt x="517" y="199"/>
                  </a:lnTo>
                  <a:lnTo>
                    <a:pt x="517" y="202"/>
                  </a:lnTo>
                  <a:lnTo>
                    <a:pt x="523" y="202"/>
                  </a:lnTo>
                  <a:lnTo>
                    <a:pt x="526" y="205"/>
                  </a:lnTo>
                  <a:lnTo>
                    <a:pt x="529" y="202"/>
                  </a:lnTo>
                  <a:lnTo>
                    <a:pt x="529" y="205"/>
                  </a:lnTo>
                  <a:lnTo>
                    <a:pt x="529" y="207"/>
                  </a:lnTo>
                  <a:lnTo>
                    <a:pt x="529" y="210"/>
                  </a:lnTo>
                  <a:lnTo>
                    <a:pt x="532" y="210"/>
                  </a:lnTo>
                  <a:lnTo>
                    <a:pt x="534" y="216"/>
                  </a:lnTo>
                  <a:lnTo>
                    <a:pt x="537" y="216"/>
                  </a:lnTo>
                  <a:lnTo>
                    <a:pt x="540" y="216"/>
                  </a:lnTo>
                  <a:lnTo>
                    <a:pt x="543" y="216"/>
                  </a:lnTo>
                  <a:lnTo>
                    <a:pt x="540" y="219"/>
                  </a:lnTo>
                  <a:lnTo>
                    <a:pt x="543" y="219"/>
                  </a:lnTo>
                  <a:lnTo>
                    <a:pt x="540" y="222"/>
                  </a:lnTo>
                  <a:lnTo>
                    <a:pt x="537" y="224"/>
                  </a:lnTo>
                  <a:lnTo>
                    <a:pt x="534" y="230"/>
                  </a:lnTo>
                  <a:lnTo>
                    <a:pt x="532" y="233"/>
                  </a:lnTo>
                  <a:lnTo>
                    <a:pt x="529" y="233"/>
                  </a:lnTo>
                  <a:lnTo>
                    <a:pt x="532" y="230"/>
                  </a:lnTo>
                  <a:lnTo>
                    <a:pt x="529" y="227"/>
                  </a:lnTo>
                  <a:lnTo>
                    <a:pt x="523" y="227"/>
                  </a:lnTo>
                  <a:lnTo>
                    <a:pt x="523" y="224"/>
                  </a:lnTo>
                  <a:lnTo>
                    <a:pt x="520" y="222"/>
                  </a:lnTo>
                  <a:lnTo>
                    <a:pt x="517" y="222"/>
                  </a:lnTo>
                  <a:lnTo>
                    <a:pt x="515" y="219"/>
                  </a:lnTo>
                  <a:lnTo>
                    <a:pt x="512" y="219"/>
                  </a:lnTo>
                  <a:lnTo>
                    <a:pt x="509" y="219"/>
                  </a:lnTo>
                  <a:lnTo>
                    <a:pt x="503" y="216"/>
                  </a:lnTo>
                  <a:lnTo>
                    <a:pt x="500" y="213"/>
                  </a:lnTo>
                  <a:lnTo>
                    <a:pt x="497" y="213"/>
                  </a:lnTo>
                  <a:lnTo>
                    <a:pt x="497" y="210"/>
                  </a:lnTo>
                  <a:lnTo>
                    <a:pt x="489" y="210"/>
                  </a:lnTo>
                  <a:lnTo>
                    <a:pt x="486" y="210"/>
                  </a:lnTo>
                  <a:lnTo>
                    <a:pt x="483" y="210"/>
                  </a:lnTo>
                  <a:lnTo>
                    <a:pt x="486" y="210"/>
                  </a:lnTo>
                  <a:lnTo>
                    <a:pt x="483" y="207"/>
                  </a:lnTo>
                  <a:lnTo>
                    <a:pt x="480" y="207"/>
                  </a:lnTo>
                  <a:lnTo>
                    <a:pt x="478" y="207"/>
                  </a:lnTo>
                  <a:lnTo>
                    <a:pt x="472" y="205"/>
                  </a:lnTo>
                  <a:lnTo>
                    <a:pt x="469" y="202"/>
                  </a:lnTo>
                  <a:lnTo>
                    <a:pt x="466" y="202"/>
                  </a:lnTo>
                  <a:lnTo>
                    <a:pt x="461" y="202"/>
                  </a:lnTo>
                  <a:lnTo>
                    <a:pt x="458" y="202"/>
                  </a:lnTo>
                  <a:lnTo>
                    <a:pt x="458" y="199"/>
                  </a:lnTo>
                  <a:lnTo>
                    <a:pt x="449" y="199"/>
                  </a:lnTo>
                  <a:lnTo>
                    <a:pt x="441" y="199"/>
                  </a:lnTo>
                  <a:lnTo>
                    <a:pt x="438" y="199"/>
                  </a:lnTo>
                  <a:lnTo>
                    <a:pt x="432" y="196"/>
                  </a:lnTo>
                  <a:lnTo>
                    <a:pt x="432" y="199"/>
                  </a:lnTo>
                  <a:lnTo>
                    <a:pt x="429" y="199"/>
                  </a:lnTo>
                  <a:lnTo>
                    <a:pt x="432" y="205"/>
                  </a:lnTo>
                  <a:lnTo>
                    <a:pt x="429" y="202"/>
                  </a:lnTo>
                  <a:lnTo>
                    <a:pt x="424" y="202"/>
                  </a:lnTo>
                  <a:lnTo>
                    <a:pt x="429" y="210"/>
                  </a:lnTo>
                  <a:lnTo>
                    <a:pt x="429" y="213"/>
                  </a:lnTo>
                  <a:lnTo>
                    <a:pt x="432" y="213"/>
                  </a:lnTo>
                  <a:lnTo>
                    <a:pt x="432" y="216"/>
                  </a:lnTo>
                  <a:lnTo>
                    <a:pt x="432" y="219"/>
                  </a:lnTo>
                  <a:lnTo>
                    <a:pt x="426" y="222"/>
                  </a:lnTo>
                  <a:lnTo>
                    <a:pt x="424" y="222"/>
                  </a:lnTo>
                  <a:lnTo>
                    <a:pt x="421" y="222"/>
                  </a:lnTo>
                  <a:lnTo>
                    <a:pt x="418" y="222"/>
                  </a:lnTo>
                  <a:lnTo>
                    <a:pt x="418" y="224"/>
                  </a:lnTo>
                  <a:lnTo>
                    <a:pt x="421" y="227"/>
                  </a:lnTo>
                  <a:lnTo>
                    <a:pt x="415" y="230"/>
                  </a:lnTo>
                  <a:lnTo>
                    <a:pt x="409" y="230"/>
                  </a:lnTo>
                  <a:lnTo>
                    <a:pt x="409" y="224"/>
                  </a:lnTo>
                  <a:lnTo>
                    <a:pt x="407" y="224"/>
                  </a:lnTo>
                  <a:lnTo>
                    <a:pt x="409" y="224"/>
                  </a:lnTo>
                  <a:lnTo>
                    <a:pt x="409" y="222"/>
                  </a:lnTo>
                  <a:lnTo>
                    <a:pt x="412" y="222"/>
                  </a:lnTo>
                  <a:lnTo>
                    <a:pt x="407" y="219"/>
                  </a:lnTo>
                  <a:lnTo>
                    <a:pt x="409" y="216"/>
                  </a:lnTo>
                  <a:lnTo>
                    <a:pt x="407" y="216"/>
                  </a:lnTo>
                  <a:lnTo>
                    <a:pt x="398" y="219"/>
                  </a:lnTo>
                  <a:lnTo>
                    <a:pt x="401" y="222"/>
                  </a:lnTo>
                  <a:lnTo>
                    <a:pt x="398" y="222"/>
                  </a:lnTo>
                  <a:lnTo>
                    <a:pt x="395" y="222"/>
                  </a:lnTo>
                  <a:lnTo>
                    <a:pt x="398" y="222"/>
                  </a:lnTo>
                  <a:lnTo>
                    <a:pt x="398" y="219"/>
                  </a:lnTo>
                  <a:lnTo>
                    <a:pt x="395" y="219"/>
                  </a:lnTo>
                  <a:lnTo>
                    <a:pt x="392" y="222"/>
                  </a:lnTo>
                  <a:lnTo>
                    <a:pt x="389" y="219"/>
                  </a:lnTo>
                  <a:lnTo>
                    <a:pt x="387" y="222"/>
                  </a:lnTo>
                  <a:lnTo>
                    <a:pt x="389" y="222"/>
                  </a:lnTo>
                  <a:lnTo>
                    <a:pt x="389" y="224"/>
                  </a:lnTo>
                  <a:lnTo>
                    <a:pt x="384" y="227"/>
                  </a:lnTo>
                  <a:lnTo>
                    <a:pt x="381" y="224"/>
                  </a:lnTo>
                  <a:lnTo>
                    <a:pt x="378" y="224"/>
                  </a:lnTo>
                  <a:lnTo>
                    <a:pt x="372" y="224"/>
                  </a:lnTo>
                  <a:lnTo>
                    <a:pt x="370" y="224"/>
                  </a:lnTo>
                  <a:lnTo>
                    <a:pt x="364" y="227"/>
                  </a:lnTo>
                  <a:lnTo>
                    <a:pt x="361" y="227"/>
                  </a:lnTo>
                  <a:lnTo>
                    <a:pt x="355" y="230"/>
                  </a:lnTo>
                  <a:lnTo>
                    <a:pt x="355" y="233"/>
                  </a:lnTo>
                  <a:lnTo>
                    <a:pt x="353" y="236"/>
                  </a:lnTo>
                  <a:lnTo>
                    <a:pt x="350" y="233"/>
                  </a:lnTo>
                  <a:lnTo>
                    <a:pt x="347" y="233"/>
                  </a:lnTo>
                  <a:lnTo>
                    <a:pt x="341" y="239"/>
                  </a:lnTo>
                  <a:lnTo>
                    <a:pt x="335" y="244"/>
                  </a:lnTo>
                  <a:lnTo>
                    <a:pt x="333" y="244"/>
                  </a:lnTo>
                  <a:lnTo>
                    <a:pt x="330" y="247"/>
                  </a:lnTo>
                  <a:lnTo>
                    <a:pt x="321" y="250"/>
                  </a:lnTo>
                  <a:lnTo>
                    <a:pt x="321" y="253"/>
                  </a:lnTo>
                  <a:lnTo>
                    <a:pt x="321" y="256"/>
                  </a:lnTo>
                  <a:lnTo>
                    <a:pt x="324" y="259"/>
                  </a:lnTo>
                  <a:lnTo>
                    <a:pt x="324" y="261"/>
                  </a:lnTo>
                  <a:lnTo>
                    <a:pt x="321" y="264"/>
                  </a:lnTo>
                  <a:lnTo>
                    <a:pt x="324" y="270"/>
                  </a:lnTo>
                  <a:lnTo>
                    <a:pt x="324" y="273"/>
                  </a:lnTo>
                  <a:lnTo>
                    <a:pt x="324" y="276"/>
                  </a:lnTo>
                  <a:lnTo>
                    <a:pt x="324" y="278"/>
                  </a:lnTo>
                  <a:lnTo>
                    <a:pt x="324" y="276"/>
                  </a:lnTo>
                  <a:lnTo>
                    <a:pt x="321" y="270"/>
                  </a:lnTo>
                  <a:lnTo>
                    <a:pt x="321" y="261"/>
                  </a:lnTo>
                  <a:lnTo>
                    <a:pt x="321" y="259"/>
                  </a:lnTo>
                  <a:lnTo>
                    <a:pt x="318" y="256"/>
                  </a:lnTo>
                  <a:lnTo>
                    <a:pt x="318" y="253"/>
                  </a:lnTo>
                  <a:lnTo>
                    <a:pt x="321" y="247"/>
                  </a:lnTo>
                  <a:lnTo>
                    <a:pt x="327" y="244"/>
                  </a:lnTo>
                  <a:lnTo>
                    <a:pt x="327" y="242"/>
                  </a:lnTo>
                  <a:lnTo>
                    <a:pt x="324" y="242"/>
                  </a:lnTo>
                  <a:lnTo>
                    <a:pt x="330" y="239"/>
                  </a:lnTo>
                  <a:lnTo>
                    <a:pt x="330" y="236"/>
                  </a:lnTo>
                  <a:lnTo>
                    <a:pt x="333" y="236"/>
                  </a:lnTo>
                  <a:lnTo>
                    <a:pt x="335" y="236"/>
                  </a:lnTo>
                  <a:lnTo>
                    <a:pt x="333" y="233"/>
                  </a:lnTo>
                  <a:lnTo>
                    <a:pt x="335" y="233"/>
                  </a:lnTo>
                  <a:lnTo>
                    <a:pt x="335" y="230"/>
                  </a:lnTo>
                  <a:lnTo>
                    <a:pt x="338" y="230"/>
                  </a:lnTo>
                  <a:lnTo>
                    <a:pt x="341" y="230"/>
                  </a:lnTo>
                  <a:lnTo>
                    <a:pt x="344" y="230"/>
                  </a:lnTo>
                  <a:lnTo>
                    <a:pt x="341" y="230"/>
                  </a:lnTo>
                  <a:lnTo>
                    <a:pt x="341" y="227"/>
                  </a:lnTo>
                  <a:lnTo>
                    <a:pt x="341" y="224"/>
                  </a:lnTo>
                  <a:lnTo>
                    <a:pt x="344" y="224"/>
                  </a:lnTo>
                  <a:lnTo>
                    <a:pt x="341" y="222"/>
                  </a:lnTo>
                  <a:lnTo>
                    <a:pt x="344" y="222"/>
                  </a:lnTo>
                  <a:lnTo>
                    <a:pt x="341" y="219"/>
                  </a:lnTo>
                  <a:lnTo>
                    <a:pt x="341" y="222"/>
                  </a:lnTo>
                  <a:lnTo>
                    <a:pt x="338" y="219"/>
                  </a:lnTo>
                  <a:lnTo>
                    <a:pt x="341" y="219"/>
                  </a:lnTo>
                  <a:lnTo>
                    <a:pt x="344" y="219"/>
                  </a:lnTo>
                  <a:lnTo>
                    <a:pt x="347" y="216"/>
                  </a:lnTo>
                  <a:lnTo>
                    <a:pt x="350" y="219"/>
                  </a:lnTo>
                  <a:lnTo>
                    <a:pt x="350" y="216"/>
                  </a:lnTo>
                  <a:lnTo>
                    <a:pt x="347" y="216"/>
                  </a:lnTo>
                  <a:lnTo>
                    <a:pt x="341" y="216"/>
                  </a:lnTo>
                  <a:lnTo>
                    <a:pt x="335" y="219"/>
                  </a:lnTo>
                  <a:lnTo>
                    <a:pt x="335" y="222"/>
                  </a:lnTo>
                  <a:lnTo>
                    <a:pt x="333" y="222"/>
                  </a:lnTo>
                  <a:lnTo>
                    <a:pt x="335" y="222"/>
                  </a:lnTo>
                  <a:lnTo>
                    <a:pt x="335" y="224"/>
                  </a:lnTo>
                  <a:lnTo>
                    <a:pt x="330" y="227"/>
                  </a:lnTo>
                  <a:lnTo>
                    <a:pt x="330" y="224"/>
                  </a:lnTo>
                  <a:lnTo>
                    <a:pt x="327" y="224"/>
                  </a:lnTo>
                  <a:lnTo>
                    <a:pt x="330" y="222"/>
                  </a:lnTo>
                  <a:lnTo>
                    <a:pt x="321" y="224"/>
                  </a:lnTo>
                  <a:lnTo>
                    <a:pt x="321" y="227"/>
                  </a:lnTo>
                  <a:lnTo>
                    <a:pt x="324" y="224"/>
                  </a:lnTo>
                  <a:lnTo>
                    <a:pt x="324" y="227"/>
                  </a:lnTo>
                  <a:lnTo>
                    <a:pt x="327" y="227"/>
                  </a:lnTo>
                  <a:lnTo>
                    <a:pt x="324" y="230"/>
                  </a:lnTo>
                  <a:lnTo>
                    <a:pt x="321" y="230"/>
                  </a:lnTo>
                  <a:lnTo>
                    <a:pt x="321" y="227"/>
                  </a:lnTo>
                  <a:lnTo>
                    <a:pt x="318" y="227"/>
                  </a:lnTo>
                  <a:lnTo>
                    <a:pt x="313" y="227"/>
                  </a:lnTo>
                  <a:lnTo>
                    <a:pt x="313" y="230"/>
                  </a:lnTo>
                  <a:lnTo>
                    <a:pt x="307" y="230"/>
                  </a:lnTo>
                  <a:lnTo>
                    <a:pt x="296" y="236"/>
                  </a:lnTo>
                  <a:lnTo>
                    <a:pt x="293" y="236"/>
                  </a:lnTo>
                  <a:lnTo>
                    <a:pt x="279" y="244"/>
                  </a:lnTo>
                  <a:lnTo>
                    <a:pt x="276" y="242"/>
                  </a:lnTo>
                  <a:lnTo>
                    <a:pt x="276" y="244"/>
                  </a:lnTo>
                  <a:lnTo>
                    <a:pt x="279" y="244"/>
                  </a:lnTo>
                  <a:lnTo>
                    <a:pt x="276" y="247"/>
                  </a:lnTo>
                  <a:lnTo>
                    <a:pt x="276" y="244"/>
                  </a:lnTo>
                  <a:lnTo>
                    <a:pt x="273" y="247"/>
                  </a:lnTo>
                  <a:lnTo>
                    <a:pt x="270" y="247"/>
                  </a:lnTo>
                  <a:lnTo>
                    <a:pt x="267" y="247"/>
                  </a:lnTo>
                  <a:lnTo>
                    <a:pt x="264" y="250"/>
                  </a:lnTo>
                  <a:lnTo>
                    <a:pt x="264" y="253"/>
                  </a:lnTo>
                  <a:lnTo>
                    <a:pt x="262" y="253"/>
                  </a:lnTo>
                  <a:lnTo>
                    <a:pt x="264" y="256"/>
                  </a:lnTo>
                  <a:lnTo>
                    <a:pt x="262" y="259"/>
                  </a:lnTo>
                  <a:lnTo>
                    <a:pt x="262" y="261"/>
                  </a:lnTo>
                  <a:lnTo>
                    <a:pt x="259" y="264"/>
                  </a:lnTo>
                  <a:lnTo>
                    <a:pt x="256" y="264"/>
                  </a:lnTo>
                  <a:lnTo>
                    <a:pt x="250" y="264"/>
                  </a:lnTo>
                  <a:lnTo>
                    <a:pt x="250" y="267"/>
                  </a:lnTo>
                  <a:lnTo>
                    <a:pt x="247" y="267"/>
                  </a:lnTo>
                  <a:lnTo>
                    <a:pt x="247" y="264"/>
                  </a:lnTo>
                  <a:lnTo>
                    <a:pt x="242" y="264"/>
                  </a:lnTo>
                  <a:lnTo>
                    <a:pt x="239" y="261"/>
                  </a:lnTo>
                  <a:lnTo>
                    <a:pt x="236" y="259"/>
                  </a:lnTo>
                  <a:lnTo>
                    <a:pt x="233" y="256"/>
                  </a:lnTo>
                  <a:lnTo>
                    <a:pt x="230" y="253"/>
                  </a:lnTo>
                  <a:lnTo>
                    <a:pt x="227" y="253"/>
                  </a:lnTo>
                  <a:lnTo>
                    <a:pt x="227" y="250"/>
                  </a:lnTo>
                  <a:lnTo>
                    <a:pt x="230" y="250"/>
                  </a:lnTo>
                  <a:lnTo>
                    <a:pt x="230" y="244"/>
                  </a:lnTo>
                  <a:lnTo>
                    <a:pt x="233" y="244"/>
                  </a:lnTo>
                  <a:lnTo>
                    <a:pt x="236" y="244"/>
                  </a:lnTo>
                  <a:lnTo>
                    <a:pt x="239" y="244"/>
                  </a:lnTo>
                  <a:lnTo>
                    <a:pt x="242" y="244"/>
                  </a:lnTo>
                  <a:lnTo>
                    <a:pt x="245" y="244"/>
                  </a:lnTo>
                  <a:lnTo>
                    <a:pt x="250" y="244"/>
                  </a:lnTo>
                  <a:lnTo>
                    <a:pt x="247" y="242"/>
                  </a:lnTo>
                  <a:lnTo>
                    <a:pt x="247" y="239"/>
                  </a:lnTo>
                  <a:lnTo>
                    <a:pt x="247" y="236"/>
                  </a:lnTo>
                  <a:lnTo>
                    <a:pt x="242" y="236"/>
                  </a:lnTo>
                  <a:lnTo>
                    <a:pt x="242" y="233"/>
                  </a:lnTo>
                  <a:lnTo>
                    <a:pt x="239" y="233"/>
                  </a:lnTo>
                  <a:lnTo>
                    <a:pt x="239" y="230"/>
                  </a:lnTo>
                  <a:lnTo>
                    <a:pt x="230" y="227"/>
                  </a:lnTo>
                  <a:lnTo>
                    <a:pt x="225" y="227"/>
                  </a:lnTo>
                  <a:lnTo>
                    <a:pt x="216" y="227"/>
                  </a:lnTo>
                  <a:lnTo>
                    <a:pt x="208" y="224"/>
                  </a:lnTo>
                  <a:lnTo>
                    <a:pt x="205" y="224"/>
                  </a:lnTo>
                  <a:lnTo>
                    <a:pt x="213" y="230"/>
                  </a:lnTo>
                  <a:lnTo>
                    <a:pt x="216" y="230"/>
                  </a:lnTo>
                  <a:lnTo>
                    <a:pt x="216" y="233"/>
                  </a:lnTo>
                  <a:lnTo>
                    <a:pt x="216" y="236"/>
                  </a:lnTo>
                  <a:lnTo>
                    <a:pt x="219" y="236"/>
                  </a:lnTo>
                  <a:lnTo>
                    <a:pt x="216" y="239"/>
                  </a:lnTo>
                  <a:lnTo>
                    <a:pt x="216" y="242"/>
                  </a:lnTo>
                  <a:lnTo>
                    <a:pt x="216" y="250"/>
                  </a:lnTo>
                  <a:lnTo>
                    <a:pt x="213" y="253"/>
                  </a:lnTo>
                  <a:lnTo>
                    <a:pt x="213" y="259"/>
                  </a:lnTo>
                  <a:lnTo>
                    <a:pt x="216" y="259"/>
                  </a:lnTo>
                  <a:lnTo>
                    <a:pt x="219" y="259"/>
                  </a:lnTo>
                  <a:lnTo>
                    <a:pt x="222" y="261"/>
                  </a:lnTo>
                  <a:lnTo>
                    <a:pt x="222" y="270"/>
                  </a:lnTo>
                  <a:lnTo>
                    <a:pt x="219" y="273"/>
                  </a:lnTo>
                  <a:lnTo>
                    <a:pt x="219" y="276"/>
                  </a:lnTo>
                  <a:lnTo>
                    <a:pt x="216" y="278"/>
                  </a:lnTo>
                  <a:lnTo>
                    <a:pt x="219" y="278"/>
                  </a:lnTo>
                  <a:lnTo>
                    <a:pt x="219" y="287"/>
                  </a:lnTo>
                  <a:lnTo>
                    <a:pt x="222" y="290"/>
                  </a:lnTo>
                  <a:lnTo>
                    <a:pt x="216" y="287"/>
                  </a:lnTo>
                  <a:lnTo>
                    <a:pt x="213" y="281"/>
                  </a:lnTo>
                  <a:lnTo>
                    <a:pt x="216" y="281"/>
                  </a:lnTo>
                  <a:lnTo>
                    <a:pt x="213" y="278"/>
                  </a:lnTo>
                  <a:lnTo>
                    <a:pt x="208" y="281"/>
                  </a:lnTo>
                  <a:lnTo>
                    <a:pt x="208" y="278"/>
                  </a:lnTo>
                  <a:lnTo>
                    <a:pt x="210" y="278"/>
                  </a:lnTo>
                  <a:lnTo>
                    <a:pt x="208" y="276"/>
                  </a:lnTo>
                  <a:lnTo>
                    <a:pt x="205" y="276"/>
                  </a:lnTo>
                  <a:lnTo>
                    <a:pt x="202" y="273"/>
                  </a:lnTo>
                  <a:lnTo>
                    <a:pt x="196" y="276"/>
                  </a:lnTo>
                  <a:lnTo>
                    <a:pt x="196" y="273"/>
                  </a:lnTo>
                  <a:lnTo>
                    <a:pt x="193" y="273"/>
                  </a:lnTo>
                  <a:lnTo>
                    <a:pt x="191" y="276"/>
                  </a:lnTo>
                  <a:lnTo>
                    <a:pt x="182" y="281"/>
                  </a:lnTo>
                  <a:lnTo>
                    <a:pt x="173" y="284"/>
                  </a:lnTo>
                  <a:lnTo>
                    <a:pt x="171" y="284"/>
                  </a:lnTo>
                  <a:lnTo>
                    <a:pt x="171" y="287"/>
                  </a:lnTo>
                  <a:lnTo>
                    <a:pt x="162" y="293"/>
                  </a:lnTo>
                  <a:lnTo>
                    <a:pt x="165" y="301"/>
                  </a:lnTo>
                  <a:lnTo>
                    <a:pt x="165" y="304"/>
                  </a:lnTo>
                  <a:lnTo>
                    <a:pt x="168" y="304"/>
                  </a:lnTo>
                  <a:lnTo>
                    <a:pt x="171" y="307"/>
                  </a:lnTo>
                  <a:lnTo>
                    <a:pt x="171" y="310"/>
                  </a:lnTo>
                  <a:lnTo>
                    <a:pt x="173" y="310"/>
                  </a:lnTo>
                  <a:lnTo>
                    <a:pt x="173" y="313"/>
                  </a:lnTo>
                  <a:lnTo>
                    <a:pt x="176" y="315"/>
                  </a:lnTo>
                  <a:lnTo>
                    <a:pt x="179" y="315"/>
                  </a:lnTo>
                  <a:lnTo>
                    <a:pt x="182" y="318"/>
                  </a:lnTo>
                  <a:lnTo>
                    <a:pt x="185" y="318"/>
                  </a:lnTo>
                  <a:lnTo>
                    <a:pt x="188" y="318"/>
                  </a:lnTo>
                  <a:lnTo>
                    <a:pt x="191" y="318"/>
                  </a:lnTo>
                  <a:lnTo>
                    <a:pt x="191" y="324"/>
                  </a:lnTo>
                  <a:lnTo>
                    <a:pt x="188" y="324"/>
                  </a:lnTo>
                  <a:lnTo>
                    <a:pt x="185" y="324"/>
                  </a:lnTo>
                  <a:lnTo>
                    <a:pt x="185" y="321"/>
                  </a:lnTo>
                  <a:lnTo>
                    <a:pt x="182" y="318"/>
                  </a:lnTo>
                  <a:lnTo>
                    <a:pt x="179" y="318"/>
                  </a:lnTo>
                  <a:lnTo>
                    <a:pt x="176" y="315"/>
                  </a:lnTo>
                  <a:lnTo>
                    <a:pt x="173" y="313"/>
                  </a:lnTo>
                  <a:lnTo>
                    <a:pt x="165" y="313"/>
                  </a:lnTo>
                  <a:lnTo>
                    <a:pt x="162" y="310"/>
                  </a:lnTo>
                  <a:lnTo>
                    <a:pt x="162" y="313"/>
                  </a:lnTo>
                  <a:lnTo>
                    <a:pt x="159" y="313"/>
                  </a:lnTo>
                  <a:lnTo>
                    <a:pt x="156" y="313"/>
                  </a:lnTo>
                  <a:lnTo>
                    <a:pt x="154" y="313"/>
                  </a:lnTo>
                  <a:lnTo>
                    <a:pt x="151" y="310"/>
                  </a:lnTo>
                  <a:lnTo>
                    <a:pt x="145" y="310"/>
                  </a:lnTo>
                  <a:lnTo>
                    <a:pt x="145" y="307"/>
                  </a:lnTo>
                  <a:lnTo>
                    <a:pt x="145" y="310"/>
                  </a:lnTo>
                  <a:lnTo>
                    <a:pt x="142" y="310"/>
                  </a:lnTo>
                  <a:lnTo>
                    <a:pt x="139" y="313"/>
                  </a:lnTo>
                  <a:lnTo>
                    <a:pt x="139" y="310"/>
                  </a:lnTo>
                  <a:lnTo>
                    <a:pt x="142" y="310"/>
                  </a:lnTo>
                  <a:lnTo>
                    <a:pt x="142" y="307"/>
                  </a:lnTo>
                  <a:lnTo>
                    <a:pt x="139" y="307"/>
                  </a:lnTo>
                  <a:lnTo>
                    <a:pt x="137" y="307"/>
                  </a:lnTo>
                  <a:lnTo>
                    <a:pt x="134" y="304"/>
                  </a:lnTo>
                  <a:lnTo>
                    <a:pt x="125" y="301"/>
                  </a:lnTo>
                  <a:lnTo>
                    <a:pt x="122" y="304"/>
                  </a:lnTo>
                  <a:lnTo>
                    <a:pt x="119" y="307"/>
                  </a:lnTo>
                  <a:lnTo>
                    <a:pt x="119" y="310"/>
                  </a:lnTo>
                  <a:lnTo>
                    <a:pt x="122" y="310"/>
                  </a:lnTo>
                  <a:lnTo>
                    <a:pt x="128" y="315"/>
                  </a:lnTo>
                  <a:lnTo>
                    <a:pt x="131" y="318"/>
                  </a:lnTo>
                  <a:lnTo>
                    <a:pt x="134" y="315"/>
                  </a:lnTo>
                  <a:lnTo>
                    <a:pt x="137" y="315"/>
                  </a:lnTo>
                  <a:lnTo>
                    <a:pt x="137" y="318"/>
                  </a:lnTo>
                  <a:lnTo>
                    <a:pt x="139" y="318"/>
                  </a:lnTo>
                  <a:lnTo>
                    <a:pt x="137" y="321"/>
                  </a:lnTo>
                  <a:lnTo>
                    <a:pt x="139" y="327"/>
                  </a:lnTo>
                  <a:lnTo>
                    <a:pt x="142" y="327"/>
                  </a:lnTo>
                  <a:lnTo>
                    <a:pt x="139" y="327"/>
                  </a:lnTo>
                  <a:lnTo>
                    <a:pt x="134" y="327"/>
                  </a:lnTo>
                  <a:lnTo>
                    <a:pt x="134" y="330"/>
                  </a:lnTo>
                  <a:lnTo>
                    <a:pt x="131" y="330"/>
                  </a:lnTo>
                  <a:lnTo>
                    <a:pt x="128" y="327"/>
                  </a:lnTo>
                  <a:lnTo>
                    <a:pt x="125" y="327"/>
                  </a:lnTo>
                  <a:lnTo>
                    <a:pt x="119" y="327"/>
                  </a:lnTo>
                  <a:lnTo>
                    <a:pt x="117" y="324"/>
                  </a:lnTo>
                  <a:lnTo>
                    <a:pt x="114" y="321"/>
                  </a:lnTo>
                  <a:lnTo>
                    <a:pt x="111" y="321"/>
                  </a:lnTo>
                  <a:lnTo>
                    <a:pt x="111" y="318"/>
                  </a:lnTo>
                  <a:lnTo>
                    <a:pt x="108" y="318"/>
                  </a:lnTo>
                  <a:lnTo>
                    <a:pt x="105" y="318"/>
                  </a:lnTo>
                  <a:lnTo>
                    <a:pt x="102" y="318"/>
                  </a:lnTo>
                  <a:lnTo>
                    <a:pt x="100" y="318"/>
                  </a:lnTo>
                  <a:lnTo>
                    <a:pt x="100" y="315"/>
                  </a:lnTo>
                  <a:lnTo>
                    <a:pt x="94" y="315"/>
                  </a:lnTo>
                  <a:lnTo>
                    <a:pt x="91" y="321"/>
                  </a:lnTo>
                  <a:lnTo>
                    <a:pt x="91" y="324"/>
                  </a:lnTo>
                  <a:lnTo>
                    <a:pt x="91" y="327"/>
                  </a:lnTo>
                  <a:lnTo>
                    <a:pt x="94" y="327"/>
                  </a:lnTo>
                  <a:lnTo>
                    <a:pt x="100" y="330"/>
                  </a:lnTo>
                  <a:lnTo>
                    <a:pt x="100" y="332"/>
                  </a:lnTo>
                  <a:lnTo>
                    <a:pt x="102" y="332"/>
                  </a:lnTo>
                  <a:lnTo>
                    <a:pt x="102" y="335"/>
                  </a:lnTo>
                  <a:lnTo>
                    <a:pt x="105" y="335"/>
                  </a:lnTo>
                  <a:lnTo>
                    <a:pt x="108" y="335"/>
                  </a:lnTo>
                  <a:lnTo>
                    <a:pt x="102" y="338"/>
                  </a:lnTo>
                  <a:lnTo>
                    <a:pt x="100" y="335"/>
                  </a:lnTo>
                  <a:lnTo>
                    <a:pt x="100" y="338"/>
                  </a:lnTo>
                  <a:lnTo>
                    <a:pt x="102" y="341"/>
                  </a:lnTo>
                  <a:lnTo>
                    <a:pt x="100" y="344"/>
                  </a:lnTo>
                  <a:lnTo>
                    <a:pt x="100" y="341"/>
                  </a:lnTo>
                  <a:lnTo>
                    <a:pt x="97" y="338"/>
                  </a:lnTo>
                  <a:lnTo>
                    <a:pt x="94" y="330"/>
                  </a:lnTo>
                  <a:lnTo>
                    <a:pt x="94" y="332"/>
                  </a:lnTo>
                  <a:lnTo>
                    <a:pt x="91" y="332"/>
                  </a:lnTo>
                  <a:lnTo>
                    <a:pt x="91" y="330"/>
                  </a:lnTo>
                  <a:lnTo>
                    <a:pt x="91" y="327"/>
                  </a:lnTo>
                  <a:lnTo>
                    <a:pt x="91" y="321"/>
                  </a:lnTo>
                  <a:lnTo>
                    <a:pt x="94" y="315"/>
                  </a:lnTo>
                  <a:lnTo>
                    <a:pt x="100" y="313"/>
                  </a:lnTo>
                  <a:lnTo>
                    <a:pt x="97" y="310"/>
                  </a:lnTo>
                  <a:lnTo>
                    <a:pt x="100" y="310"/>
                  </a:lnTo>
                  <a:lnTo>
                    <a:pt x="100" y="307"/>
                  </a:lnTo>
                  <a:lnTo>
                    <a:pt x="97" y="307"/>
                  </a:lnTo>
                  <a:lnTo>
                    <a:pt x="94" y="298"/>
                  </a:lnTo>
                  <a:lnTo>
                    <a:pt x="91" y="298"/>
                  </a:lnTo>
                  <a:lnTo>
                    <a:pt x="91" y="296"/>
                  </a:lnTo>
                  <a:lnTo>
                    <a:pt x="94" y="296"/>
                  </a:lnTo>
                  <a:lnTo>
                    <a:pt x="94" y="293"/>
                  </a:lnTo>
                  <a:lnTo>
                    <a:pt x="97" y="290"/>
                  </a:lnTo>
                  <a:lnTo>
                    <a:pt x="94" y="290"/>
                  </a:lnTo>
                  <a:lnTo>
                    <a:pt x="97" y="284"/>
                  </a:lnTo>
                  <a:lnTo>
                    <a:pt x="94" y="281"/>
                  </a:lnTo>
                  <a:lnTo>
                    <a:pt x="91" y="281"/>
                  </a:lnTo>
                  <a:lnTo>
                    <a:pt x="88" y="281"/>
                  </a:lnTo>
                  <a:lnTo>
                    <a:pt x="88" y="278"/>
                  </a:lnTo>
                  <a:lnTo>
                    <a:pt x="83" y="276"/>
                  </a:lnTo>
                  <a:lnTo>
                    <a:pt x="80" y="278"/>
                  </a:lnTo>
                  <a:lnTo>
                    <a:pt x="77" y="276"/>
                  </a:lnTo>
                  <a:lnTo>
                    <a:pt x="83" y="276"/>
                  </a:lnTo>
                  <a:lnTo>
                    <a:pt x="77" y="273"/>
                  </a:lnTo>
                  <a:lnTo>
                    <a:pt x="74" y="273"/>
                  </a:lnTo>
                  <a:lnTo>
                    <a:pt x="74" y="270"/>
                  </a:lnTo>
                  <a:lnTo>
                    <a:pt x="77" y="270"/>
                  </a:lnTo>
                  <a:lnTo>
                    <a:pt x="71" y="270"/>
                  </a:lnTo>
                  <a:lnTo>
                    <a:pt x="71" y="267"/>
                  </a:lnTo>
                  <a:lnTo>
                    <a:pt x="68" y="267"/>
                  </a:lnTo>
                  <a:lnTo>
                    <a:pt x="65" y="264"/>
                  </a:lnTo>
                  <a:lnTo>
                    <a:pt x="68" y="261"/>
                  </a:lnTo>
                  <a:lnTo>
                    <a:pt x="65" y="261"/>
                  </a:lnTo>
                  <a:lnTo>
                    <a:pt x="63" y="259"/>
                  </a:lnTo>
                  <a:lnTo>
                    <a:pt x="68" y="259"/>
                  </a:lnTo>
                  <a:lnTo>
                    <a:pt x="71" y="261"/>
                  </a:lnTo>
                  <a:lnTo>
                    <a:pt x="74" y="264"/>
                  </a:lnTo>
                  <a:lnTo>
                    <a:pt x="77" y="264"/>
                  </a:lnTo>
                  <a:lnTo>
                    <a:pt x="77" y="267"/>
                  </a:lnTo>
                  <a:lnTo>
                    <a:pt x="80" y="267"/>
                  </a:lnTo>
                  <a:lnTo>
                    <a:pt x="83" y="267"/>
                  </a:lnTo>
                  <a:lnTo>
                    <a:pt x="85" y="270"/>
                  </a:lnTo>
                  <a:lnTo>
                    <a:pt x="88" y="267"/>
                  </a:lnTo>
                  <a:lnTo>
                    <a:pt x="91" y="267"/>
                  </a:lnTo>
                  <a:lnTo>
                    <a:pt x="94" y="267"/>
                  </a:lnTo>
                  <a:lnTo>
                    <a:pt x="91" y="270"/>
                  </a:lnTo>
                  <a:lnTo>
                    <a:pt x="94" y="273"/>
                  </a:lnTo>
                  <a:lnTo>
                    <a:pt x="97" y="270"/>
                  </a:lnTo>
                  <a:lnTo>
                    <a:pt x="100" y="273"/>
                  </a:lnTo>
                  <a:lnTo>
                    <a:pt x="105" y="273"/>
                  </a:lnTo>
                  <a:lnTo>
                    <a:pt x="105" y="276"/>
                  </a:lnTo>
                  <a:lnTo>
                    <a:pt x="108" y="273"/>
                  </a:lnTo>
                  <a:lnTo>
                    <a:pt x="111" y="276"/>
                  </a:lnTo>
                  <a:lnTo>
                    <a:pt x="114" y="276"/>
                  </a:lnTo>
                  <a:lnTo>
                    <a:pt x="119" y="276"/>
                  </a:lnTo>
                  <a:lnTo>
                    <a:pt x="128" y="276"/>
                  </a:lnTo>
                  <a:lnTo>
                    <a:pt x="137" y="281"/>
                  </a:lnTo>
                  <a:lnTo>
                    <a:pt x="148" y="281"/>
                  </a:lnTo>
                  <a:lnTo>
                    <a:pt x="159" y="278"/>
                  </a:lnTo>
                  <a:lnTo>
                    <a:pt x="168" y="276"/>
                  </a:lnTo>
                  <a:lnTo>
                    <a:pt x="176" y="267"/>
                  </a:lnTo>
                  <a:lnTo>
                    <a:pt x="182" y="259"/>
                  </a:lnTo>
                  <a:lnTo>
                    <a:pt x="182" y="256"/>
                  </a:lnTo>
                  <a:lnTo>
                    <a:pt x="179" y="259"/>
                  </a:lnTo>
                  <a:lnTo>
                    <a:pt x="179" y="256"/>
                  </a:lnTo>
                  <a:lnTo>
                    <a:pt x="179" y="253"/>
                  </a:lnTo>
                  <a:lnTo>
                    <a:pt x="176" y="250"/>
                  </a:lnTo>
                  <a:lnTo>
                    <a:pt x="176" y="247"/>
                  </a:lnTo>
                  <a:lnTo>
                    <a:pt x="173" y="247"/>
                  </a:lnTo>
                  <a:lnTo>
                    <a:pt x="171" y="244"/>
                  </a:lnTo>
                  <a:lnTo>
                    <a:pt x="168" y="244"/>
                  </a:lnTo>
                  <a:lnTo>
                    <a:pt x="168" y="242"/>
                  </a:lnTo>
                  <a:lnTo>
                    <a:pt x="159" y="236"/>
                  </a:lnTo>
                  <a:lnTo>
                    <a:pt x="162" y="239"/>
                  </a:lnTo>
                  <a:lnTo>
                    <a:pt x="159" y="239"/>
                  </a:lnTo>
                  <a:lnTo>
                    <a:pt x="151" y="236"/>
                  </a:lnTo>
                  <a:lnTo>
                    <a:pt x="151" y="233"/>
                  </a:lnTo>
                  <a:lnTo>
                    <a:pt x="145" y="230"/>
                  </a:lnTo>
                  <a:lnTo>
                    <a:pt x="145" y="233"/>
                  </a:lnTo>
                  <a:lnTo>
                    <a:pt x="148" y="233"/>
                  </a:lnTo>
                  <a:lnTo>
                    <a:pt x="145" y="233"/>
                  </a:lnTo>
                  <a:lnTo>
                    <a:pt x="142" y="233"/>
                  </a:lnTo>
                  <a:lnTo>
                    <a:pt x="142" y="230"/>
                  </a:lnTo>
                  <a:lnTo>
                    <a:pt x="134" y="224"/>
                  </a:lnTo>
                  <a:lnTo>
                    <a:pt x="128" y="222"/>
                  </a:lnTo>
                  <a:lnTo>
                    <a:pt x="125" y="222"/>
                  </a:lnTo>
                  <a:lnTo>
                    <a:pt x="122" y="219"/>
                  </a:lnTo>
                  <a:lnTo>
                    <a:pt x="119" y="219"/>
                  </a:lnTo>
                  <a:lnTo>
                    <a:pt x="117" y="216"/>
                  </a:lnTo>
                  <a:lnTo>
                    <a:pt x="114" y="216"/>
                  </a:lnTo>
                  <a:lnTo>
                    <a:pt x="111" y="216"/>
                  </a:lnTo>
                  <a:lnTo>
                    <a:pt x="111" y="213"/>
                  </a:lnTo>
                  <a:lnTo>
                    <a:pt x="108" y="213"/>
                  </a:lnTo>
                  <a:lnTo>
                    <a:pt x="102" y="213"/>
                  </a:lnTo>
                  <a:lnTo>
                    <a:pt x="100" y="216"/>
                  </a:lnTo>
                  <a:lnTo>
                    <a:pt x="100" y="213"/>
                  </a:lnTo>
                  <a:lnTo>
                    <a:pt x="94" y="213"/>
                  </a:lnTo>
                  <a:lnTo>
                    <a:pt x="85" y="210"/>
                  </a:lnTo>
                  <a:lnTo>
                    <a:pt x="85" y="213"/>
                  </a:lnTo>
                  <a:lnTo>
                    <a:pt x="83" y="213"/>
                  </a:lnTo>
                  <a:lnTo>
                    <a:pt x="80" y="216"/>
                  </a:lnTo>
                  <a:lnTo>
                    <a:pt x="77" y="216"/>
                  </a:lnTo>
                  <a:lnTo>
                    <a:pt x="74" y="222"/>
                  </a:lnTo>
                  <a:lnTo>
                    <a:pt x="71" y="224"/>
                  </a:lnTo>
                  <a:lnTo>
                    <a:pt x="71" y="222"/>
                  </a:lnTo>
                  <a:lnTo>
                    <a:pt x="74" y="222"/>
                  </a:lnTo>
                  <a:lnTo>
                    <a:pt x="74" y="216"/>
                  </a:lnTo>
                  <a:lnTo>
                    <a:pt x="77" y="216"/>
                  </a:lnTo>
                  <a:lnTo>
                    <a:pt x="80" y="213"/>
                  </a:lnTo>
                  <a:lnTo>
                    <a:pt x="77" y="210"/>
                  </a:lnTo>
                  <a:lnTo>
                    <a:pt x="77" y="207"/>
                  </a:lnTo>
                  <a:lnTo>
                    <a:pt x="71" y="210"/>
                  </a:lnTo>
                  <a:lnTo>
                    <a:pt x="74" y="207"/>
                  </a:lnTo>
                  <a:lnTo>
                    <a:pt x="68" y="207"/>
                  </a:lnTo>
                  <a:lnTo>
                    <a:pt x="65" y="207"/>
                  </a:lnTo>
                  <a:lnTo>
                    <a:pt x="63" y="207"/>
                  </a:lnTo>
                  <a:lnTo>
                    <a:pt x="65" y="205"/>
                  </a:lnTo>
                  <a:lnTo>
                    <a:pt x="63" y="205"/>
                  </a:lnTo>
                  <a:lnTo>
                    <a:pt x="60" y="205"/>
                  </a:lnTo>
                  <a:lnTo>
                    <a:pt x="63" y="202"/>
                  </a:lnTo>
                  <a:lnTo>
                    <a:pt x="65" y="205"/>
                  </a:lnTo>
                  <a:lnTo>
                    <a:pt x="71" y="205"/>
                  </a:lnTo>
                  <a:lnTo>
                    <a:pt x="74" y="202"/>
                  </a:lnTo>
                  <a:lnTo>
                    <a:pt x="71" y="202"/>
                  </a:lnTo>
                  <a:lnTo>
                    <a:pt x="71" y="199"/>
                  </a:lnTo>
                  <a:lnTo>
                    <a:pt x="68" y="199"/>
                  </a:lnTo>
                  <a:lnTo>
                    <a:pt x="65" y="199"/>
                  </a:lnTo>
                  <a:lnTo>
                    <a:pt x="60" y="196"/>
                  </a:lnTo>
                  <a:lnTo>
                    <a:pt x="60" y="199"/>
                  </a:lnTo>
                  <a:lnTo>
                    <a:pt x="57" y="199"/>
                  </a:lnTo>
                  <a:lnTo>
                    <a:pt x="57" y="202"/>
                  </a:lnTo>
                  <a:lnTo>
                    <a:pt x="54" y="202"/>
                  </a:lnTo>
                  <a:lnTo>
                    <a:pt x="51" y="205"/>
                  </a:lnTo>
                  <a:lnTo>
                    <a:pt x="54" y="202"/>
                  </a:lnTo>
                  <a:lnTo>
                    <a:pt x="51" y="202"/>
                  </a:lnTo>
                  <a:lnTo>
                    <a:pt x="48" y="202"/>
                  </a:lnTo>
                  <a:lnTo>
                    <a:pt x="46" y="202"/>
                  </a:lnTo>
                  <a:lnTo>
                    <a:pt x="46" y="207"/>
                  </a:lnTo>
                  <a:lnTo>
                    <a:pt x="43" y="207"/>
                  </a:lnTo>
                  <a:lnTo>
                    <a:pt x="37" y="205"/>
                  </a:lnTo>
                  <a:lnTo>
                    <a:pt x="34" y="210"/>
                  </a:lnTo>
                  <a:lnTo>
                    <a:pt x="26" y="210"/>
                  </a:lnTo>
                  <a:lnTo>
                    <a:pt x="26" y="213"/>
                  </a:lnTo>
                  <a:lnTo>
                    <a:pt x="26" y="216"/>
                  </a:lnTo>
                  <a:lnTo>
                    <a:pt x="23" y="216"/>
                  </a:lnTo>
                  <a:lnTo>
                    <a:pt x="17" y="219"/>
                  </a:lnTo>
                  <a:lnTo>
                    <a:pt x="14" y="219"/>
                  </a:lnTo>
                  <a:lnTo>
                    <a:pt x="11" y="222"/>
                  </a:lnTo>
                  <a:lnTo>
                    <a:pt x="14" y="222"/>
                  </a:lnTo>
                  <a:lnTo>
                    <a:pt x="11" y="227"/>
                  </a:lnTo>
                  <a:lnTo>
                    <a:pt x="17" y="236"/>
                  </a:lnTo>
                  <a:lnTo>
                    <a:pt x="23" y="236"/>
                  </a:lnTo>
                  <a:lnTo>
                    <a:pt x="26" y="239"/>
                  </a:lnTo>
                  <a:lnTo>
                    <a:pt x="29" y="242"/>
                  </a:lnTo>
                  <a:lnTo>
                    <a:pt x="31" y="244"/>
                  </a:lnTo>
                  <a:lnTo>
                    <a:pt x="37" y="247"/>
                  </a:lnTo>
                  <a:lnTo>
                    <a:pt x="23" y="264"/>
                  </a:lnTo>
                  <a:lnTo>
                    <a:pt x="23" y="267"/>
                  </a:lnTo>
                  <a:lnTo>
                    <a:pt x="34" y="281"/>
                  </a:lnTo>
                  <a:lnTo>
                    <a:pt x="34" y="287"/>
                  </a:lnTo>
                  <a:lnTo>
                    <a:pt x="37" y="290"/>
                  </a:lnTo>
                  <a:lnTo>
                    <a:pt x="31" y="290"/>
                  </a:lnTo>
                  <a:lnTo>
                    <a:pt x="31" y="293"/>
                  </a:lnTo>
                  <a:lnTo>
                    <a:pt x="31" y="296"/>
                  </a:lnTo>
                  <a:lnTo>
                    <a:pt x="31" y="298"/>
                  </a:lnTo>
                  <a:lnTo>
                    <a:pt x="31" y="304"/>
                  </a:lnTo>
                  <a:lnTo>
                    <a:pt x="29" y="307"/>
                  </a:lnTo>
                  <a:lnTo>
                    <a:pt x="31" y="310"/>
                  </a:lnTo>
                  <a:lnTo>
                    <a:pt x="37" y="310"/>
                  </a:lnTo>
                  <a:lnTo>
                    <a:pt x="37" y="313"/>
                  </a:lnTo>
                  <a:lnTo>
                    <a:pt x="34" y="313"/>
                  </a:lnTo>
                  <a:lnTo>
                    <a:pt x="34" y="318"/>
                  </a:lnTo>
                  <a:lnTo>
                    <a:pt x="40" y="321"/>
                  </a:lnTo>
                  <a:lnTo>
                    <a:pt x="40" y="327"/>
                  </a:lnTo>
                  <a:lnTo>
                    <a:pt x="34" y="332"/>
                  </a:lnTo>
                  <a:lnTo>
                    <a:pt x="43" y="338"/>
                  </a:lnTo>
                  <a:lnTo>
                    <a:pt x="48" y="341"/>
                  </a:lnTo>
                  <a:lnTo>
                    <a:pt x="51" y="344"/>
                  </a:lnTo>
                  <a:lnTo>
                    <a:pt x="54" y="344"/>
                  </a:lnTo>
                  <a:lnTo>
                    <a:pt x="54" y="350"/>
                  </a:lnTo>
                  <a:lnTo>
                    <a:pt x="48" y="355"/>
                  </a:lnTo>
                  <a:lnTo>
                    <a:pt x="40" y="364"/>
                  </a:lnTo>
                  <a:lnTo>
                    <a:pt x="29" y="372"/>
                  </a:lnTo>
                  <a:lnTo>
                    <a:pt x="26" y="378"/>
                  </a:lnTo>
                  <a:lnTo>
                    <a:pt x="11" y="386"/>
                  </a:lnTo>
                  <a:lnTo>
                    <a:pt x="6" y="392"/>
                  </a:lnTo>
                  <a:lnTo>
                    <a:pt x="9" y="392"/>
                  </a:lnTo>
                  <a:lnTo>
                    <a:pt x="11" y="395"/>
                  </a:lnTo>
                  <a:lnTo>
                    <a:pt x="14" y="395"/>
                  </a:lnTo>
                  <a:lnTo>
                    <a:pt x="14" y="392"/>
                  </a:lnTo>
                  <a:lnTo>
                    <a:pt x="17" y="392"/>
                  </a:lnTo>
                  <a:lnTo>
                    <a:pt x="20" y="389"/>
                  </a:lnTo>
                  <a:lnTo>
                    <a:pt x="20" y="392"/>
                  </a:lnTo>
                  <a:lnTo>
                    <a:pt x="20" y="395"/>
                  </a:lnTo>
                  <a:lnTo>
                    <a:pt x="17" y="395"/>
                  </a:lnTo>
                  <a:lnTo>
                    <a:pt x="17" y="398"/>
                  </a:lnTo>
                  <a:lnTo>
                    <a:pt x="20" y="398"/>
                  </a:lnTo>
                  <a:lnTo>
                    <a:pt x="26" y="401"/>
                  </a:lnTo>
                  <a:lnTo>
                    <a:pt x="29" y="401"/>
                  </a:lnTo>
                  <a:lnTo>
                    <a:pt x="37" y="401"/>
                  </a:lnTo>
                  <a:lnTo>
                    <a:pt x="37" y="404"/>
                  </a:lnTo>
                  <a:lnTo>
                    <a:pt x="34" y="404"/>
                  </a:lnTo>
                  <a:lnTo>
                    <a:pt x="40" y="404"/>
                  </a:lnTo>
                  <a:lnTo>
                    <a:pt x="40" y="406"/>
                  </a:lnTo>
                  <a:lnTo>
                    <a:pt x="37" y="406"/>
                  </a:lnTo>
                  <a:lnTo>
                    <a:pt x="31" y="406"/>
                  </a:lnTo>
                  <a:lnTo>
                    <a:pt x="26" y="406"/>
                  </a:lnTo>
                  <a:lnTo>
                    <a:pt x="20" y="409"/>
                  </a:lnTo>
                  <a:lnTo>
                    <a:pt x="17" y="409"/>
                  </a:lnTo>
                  <a:lnTo>
                    <a:pt x="14" y="412"/>
                  </a:lnTo>
                  <a:lnTo>
                    <a:pt x="11" y="409"/>
                  </a:lnTo>
                  <a:lnTo>
                    <a:pt x="11" y="412"/>
                  </a:lnTo>
                  <a:lnTo>
                    <a:pt x="11" y="415"/>
                  </a:lnTo>
                  <a:lnTo>
                    <a:pt x="9" y="415"/>
                  </a:lnTo>
                  <a:lnTo>
                    <a:pt x="11" y="418"/>
                  </a:lnTo>
                  <a:lnTo>
                    <a:pt x="11" y="423"/>
                  </a:lnTo>
                  <a:lnTo>
                    <a:pt x="9" y="423"/>
                  </a:lnTo>
                  <a:lnTo>
                    <a:pt x="3" y="426"/>
                  </a:lnTo>
                  <a:lnTo>
                    <a:pt x="0" y="432"/>
                  </a:lnTo>
                  <a:lnTo>
                    <a:pt x="3" y="435"/>
                  </a:lnTo>
                  <a:lnTo>
                    <a:pt x="6" y="438"/>
                  </a:lnTo>
                  <a:lnTo>
                    <a:pt x="9" y="443"/>
                  </a:lnTo>
                  <a:lnTo>
                    <a:pt x="9" y="446"/>
                  </a:lnTo>
                  <a:lnTo>
                    <a:pt x="11" y="446"/>
                  </a:lnTo>
                  <a:lnTo>
                    <a:pt x="14" y="446"/>
                  </a:lnTo>
                  <a:lnTo>
                    <a:pt x="14" y="455"/>
                  </a:lnTo>
                  <a:lnTo>
                    <a:pt x="17" y="455"/>
                  </a:lnTo>
                  <a:lnTo>
                    <a:pt x="17" y="460"/>
                  </a:lnTo>
                  <a:lnTo>
                    <a:pt x="14" y="463"/>
                  </a:lnTo>
                  <a:lnTo>
                    <a:pt x="11" y="463"/>
                  </a:lnTo>
                  <a:lnTo>
                    <a:pt x="11" y="469"/>
                  </a:lnTo>
                  <a:lnTo>
                    <a:pt x="14" y="472"/>
                  </a:lnTo>
                  <a:lnTo>
                    <a:pt x="14" y="477"/>
                  </a:lnTo>
                  <a:lnTo>
                    <a:pt x="17" y="477"/>
                  </a:lnTo>
                  <a:lnTo>
                    <a:pt x="20" y="477"/>
                  </a:lnTo>
                  <a:lnTo>
                    <a:pt x="23" y="477"/>
                  </a:lnTo>
                  <a:lnTo>
                    <a:pt x="26" y="477"/>
                  </a:lnTo>
                  <a:lnTo>
                    <a:pt x="31" y="477"/>
                  </a:lnTo>
                  <a:lnTo>
                    <a:pt x="34" y="483"/>
                  </a:lnTo>
                  <a:lnTo>
                    <a:pt x="37" y="483"/>
                  </a:lnTo>
                  <a:lnTo>
                    <a:pt x="40" y="480"/>
                  </a:lnTo>
                  <a:lnTo>
                    <a:pt x="46" y="480"/>
                  </a:lnTo>
                  <a:lnTo>
                    <a:pt x="51" y="483"/>
                  </a:lnTo>
                  <a:lnTo>
                    <a:pt x="48" y="492"/>
                  </a:lnTo>
                  <a:lnTo>
                    <a:pt x="51" y="492"/>
                  </a:lnTo>
                  <a:lnTo>
                    <a:pt x="48" y="497"/>
                  </a:lnTo>
                  <a:lnTo>
                    <a:pt x="57" y="506"/>
                  </a:lnTo>
                  <a:lnTo>
                    <a:pt x="57" y="509"/>
                  </a:lnTo>
                  <a:lnTo>
                    <a:pt x="63" y="514"/>
                  </a:lnTo>
                  <a:lnTo>
                    <a:pt x="63" y="517"/>
                  </a:lnTo>
                  <a:lnTo>
                    <a:pt x="65" y="517"/>
                  </a:lnTo>
                  <a:lnTo>
                    <a:pt x="68" y="517"/>
                  </a:lnTo>
                  <a:lnTo>
                    <a:pt x="71" y="520"/>
                  </a:lnTo>
                  <a:lnTo>
                    <a:pt x="74" y="520"/>
                  </a:lnTo>
                  <a:lnTo>
                    <a:pt x="74" y="526"/>
                  </a:lnTo>
                  <a:lnTo>
                    <a:pt x="65" y="531"/>
                  </a:lnTo>
                  <a:lnTo>
                    <a:pt x="60" y="529"/>
                  </a:lnTo>
                  <a:lnTo>
                    <a:pt x="57" y="531"/>
                  </a:lnTo>
                  <a:lnTo>
                    <a:pt x="60" y="537"/>
                  </a:lnTo>
                  <a:lnTo>
                    <a:pt x="57" y="540"/>
                  </a:lnTo>
                  <a:lnTo>
                    <a:pt x="60" y="540"/>
                  </a:lnTo>
                  <a:lnTo>
                    <a:pt x="60" y="543"/>
                  </a:lnTo>
                  <a:lnTo>
                    <a:pt x="63" y="546"/>
                  </a:lnTo>
                  <a:lnTo>
                    <a:pt x="65" y="549"/>
                  </a:lnTo>
                  <a:lnTo>
                    <a:pt x="68" y="546"/>
                  </a:lnTo>
                  <a:lnTo>
                    <a:pt x="71" y="546"/>
                  </a:lnTo>
                  <a:lnTo>
                    <a:pt x="71" y="543"/>
                  </a:lnTo>
                  <a:lnTo>
                    <a:pt x="74" y="546"/>
                  </a:lnTo>
                  <a:lnTo>
                    <a:pt x="83" y="543"/>
                  </a:lnTo>
                  <a:lnTo>
                    <a:pt x="88" y="543"/>
                  </a:lnTo>
                  <a:lnTo>
                    <a:pt x="94" y="551"/>
                  </a:lnTo>
                  <a:lnTo>
                    <a:pt x="91" y="551"/>
                  </a:lnTo>
                  <a:lnTo>
                    <a:pt x="94" y="554"/>
                  </a:lnTo>
                  <a:lnTo>
                    <a:pt x="94" y="560"/>
                  </a:lnTo>
                  <a:lnTo>
                    <a:pt x="105" y="560"/>
                  </a:lnTo>
                  <a:lnTo>
                    <a:pt x="105" y="566"/>
                  </a:lnTo>
                  <a:lnTo>
                    <a:pt x="108" y="571"/>
                  </a:lnTo>
                  <a:lnTo>
                    <a:pt x="111" y="571"/>
                  </a:lnTo>
                  <a:lnTo>
                    <a:pt x="111" y="574"/>
                  </a:lnTo>
                  <a:lnTo>
                    <a:pt x="108" y="577"/>
                  </a:lnTo>
                  <a:lnTo>
                    <a:pt x="114" y="577"/>
                  </a:lnTo>
                  <a:lnTo>
                    <a:pt x="117" y="574"/>
                  </a:lnTo>
                  <a:lnTo>
                    <a:pt x="125" y="577"/>
                  </a:lnTo>
                  <a:lnTo>
                    <a:pt x="131" y="577"/>
                  </a:lnTo>
                  <a:lnTo>
                    <a:pt x="134" y="574"/>
                  </a:lnTo>
                  <a:lnTo>
                    <a:pt x="137" y="580"/>
                  </a:lnTo>
                  <a:lnTo>
                    <a:pt x="139" y="580"/>
                  </a:lnTo>
                  <a:lnTo>
                    <a:pt x="142" y="583"/>
                  </a:lnTo>
                  <a:lnTo>
                    <a:pt x="145" y="583"/>
                  </a:lnTo>
                  <a:lnTo>
                    <a:pt x="151" y="583"/>
                  </a:lnTo>
                  <a:lnTo>
                    <a:pt x="151" y="585"/>
                  </a:lnTo>
                  <a:lnTo>
                    <a:pt x="156" y="585"/>
                  </a:lnTo>
                  <a:lnTo>
                    <a:pt x="159" y="588"/>
                  </a:lnTo>
                  <a:lnTo>
                    <a:pt x="162" y="591"/>
                  </a:lnTo>
                  <a:lnTo>
                    <a:pt x="168" y="591"/>
                  </a:lnTo>
                  <a:lnTo>
                    <a:pt x="171" y="591"/>
                  </a:lnTo>
                  <a:lnTo>
                    <a:pt x="168" y="594"/>
                  </a:lnTo>
                  <a:lnTo>
                    <a:pt x="171" y="597"/>
                  </a:lnTo>
                  <a:lnTo>
                    <a:pt x="165" y="600"/>
                  </a:lnTo>
                  <a:lnTo>
                    <a:pt x="162" y="600"/>
                  </a:lnTo>
                  <a:lnTo>
                    <a:pt x="165" y="603"/>
                  </a:lnTo>
                  <a:lnTo>
                    <a:pt x="168" y="600"/>
                  </a:lnTo>
                  <a:lnTo>
                    <a:pt x="168" y="603"/>
                  </a:lnTo>
                  <a:lnTo>
                    <a:pt x="165" y="605"/>
                  </a:lnTo>
                  <a:lnTo>
                    <a:pt x="168" y="608"/>
                  </a:lnTo>
                  <a:lnTo>
                    <a:pt x="168" y="611"/>
                  </a:lnTo>
                  <a:lnTo>
                    <a:pt x="165" y="614"/>
                  </a:lnTo>
                  <a:lnTo>
                    <a:pt x="162" y="617"/>
                  </a:lnTo>
                  <a:lnTo>
                    <a:pt x="154" y="620"/>
                  </a:lnTo>
                  <a:lnTo>
                    <a:pt x="145" y="625"/>
                  </a:lnTo>
                  <a:lnTo>
                    <a:pt x="145" y="631"/>
                  </a:lnTo>
                  <a:lnTo>
                    <a:pt x="148" y="628"/>
                  </a:lnTo>
                  <a:lnTo>
                    <a:pt x="151" y="628"/>
                  </a:lnTo>
                  <a:lnTo>
                    <a:pt x="154" y="628"/>
                  </a:lnTo>
                  <a:lnTo>
                    <a:pt x="156" y="628"/>
                  </a:lnTo>
                  <a:lnTo>
                    <a:pt x="159" y="631"/>
                  </a:lnTo>
                  <a:lnTo>
                    <a:pt x="154" y="631"/>
                  </a:lnTo>
                  <a:lnTo>
                    <a:pt x="151" y="634"/>
                  </a:lnTo>
                  <a:lnTo>
                    <a:pt x="145" y="634"/>
                  </a:lnTo>
                  <a:lnTo>
                    <a:pt x="145" y="637"/>
                  </a:lnTo>
                  <a:lnTo>
                    <a:pt x="148" y="637"/>
                  </a:lnTo>
                  <a:lnTo>
                    <a:pt x="145" y="637"/>
                  </a:lnTo>
                  <a:lnTo>
                    <a:pt x="142" y="637"/>
                  </a:lnTo>
                  <a:lnTo>
                    <a:pt x="142" y="639"/>
                  </a:lnTo>
                  <a:lnTo>
                    <a:pt x="139" y="637"/>
                  </a:lnTo>
                  <a:lnTo>
                    <a:pt x="139" y="639"/>
                  </a:lnTo>
                  <a:lnTo>
                    <a:pt x="139" y="642"/>
                  </a:lnTo>
                  <a:lnTo>
                    <a:pt x="142" y="642"/>
                  </a:lnTo>
                  <a:lnTo>
                    <a:pt x="148" y="645"/>
                  </a:lnTo>
                  <a:lnTo>
                    <a:pt x="148" y="648"/>
                  </a:lnTo>
                  <a:lnTo>
                    <a:pt x="145" y="645"/>
                  </a:lnTo>
                  <a:lnTo>
                    <a:pt x="142" y="648"/>
                  </a:lnTo>
                  <a:lnTo>
                    <a:pt x="145" y="651"/>
                  </a:lnTo>
                  <a:lnTo>
                    <a:pt x="145" y="648"/>
                  </a:lnTo>
                  <a:lnTo>
                    <a:pt x="145" y="651"/>
                  </a:lnTo>
                  <a:lnTo>
                    <a:pt x="142" y="651"/>
                  </a:lnTo>
                  <a:lnTo>
                    <a:pt x="142" y="648"/>
                  </a:lnTo>
                  <a:lnTo>
                    <a:pt x="139" y="651"/>
                  </a:lnTo>
                  <a:lnTo>
                    <a:pt x="137" y="654"/>
                  </a:lnTo>
                  <a:lnTo>
                    <a:pt x="134" y="657"/>
                  </a:lnTo>
                  <a:lnTo>
                    <a:pt x="134" y="659"/>
                  </a:lnTo>
                  <a:lnTo>
                    <a:pt x="131" y="659"/>
                  </a:lnTo>
                  <a:lnTo>
                    <a:pt x="134" y="659"/>
                  </a:lnTo>
                  <a:lnTo>
                    <a:pt x="131" y="659"/>
                  </a:lnTo>
                  <a:lnTo>
                    <a:pt x="128" y="657"/>
                  </a:lnTo>
                  <a:lnTo>
                    <a:pt x="125" y="657"/>
                  </a:lnTo>
                  <a:lnTo>
                    <a:pt x="125" y="659"/>
                  </a:lnTo>
                  <a:lnTo>
                    <a:pt x="128" y="659"/>
                  </a:lnTo>
                  <a:lnTo>
                    <a:pt x="125" y="659"/>
                  </a:lnTo>
                  <a:lnTo>
                    <a:pt x="125" y="662"/>
                  </a:lnTo>
                  <a:lnTo>
                    <a:pt x="128" y="662"/>
                  </a:lnTo>
                  <a:lnTo>
                    <a:pt x="131" y="668"/>
                  </a:lnTo>
                  <a:lnTo>
                    <a:pt x="134" y="671"/>
                  </a:lnTo>
                  <a:lnTo>
                    <a:pt x="137" y="671"/>
                  </a:lnTo>
                  <a:lnTo>
                    <a:pt x="139" y="671"/>
                  </a:lnTo>
                  <a:lnTo>
                    <a:pt x="142" y="671"/>
                  </a:lnTo>
                  <a:lnTo>
                    <a:pt x="142" y="674"/>
                  </a:lnTo>
                  <a:lnTo>
                    <a:pt x="145" y="674"/>
                  </a:lnTo>
                  <a:lnTo>
                    <a:pt x="148" y="674"/>
                  </a:lnTo>
                  <a:lnTo>
                    <a:pt x="151" y="676"/>
                  </a:lnTo>
                  <a:lnTo>
                    <a:pt x="156" y="679"/>
                  </a:lnTo>
                  <a:lnTo>
                    <a:pt x="162" y="685"/>
                  </a:lnTo>
                  <a:lnTo>
                    <a:pt x="165" y="688"/>
                  </a:lnTo>
                  <a:lnTo>
                    <a:pt x="168" y="685"/>
                  </a:lnTo>
                  <a:lnTo>
                    <a:pt x="173" y="688"/>
                  </a:lnTo>
                  <a:lnTo>
                    <a:pt x="179" y="688"/>
                  </a:lnTo>
                  <a:lnTo>
                    <a:pt x="185" y="688"/>
                  </a:lnTo>
                  <a:lnTo>
                    <a:pt x="191" y="691"/>
                  </a:lnTo>
                  <a:lnTo>
                    <a:pt x="199" y="693"/>
                  </a:lnTo>
                  <a:lnTo>
                    <a:pt x="208" y="693"/>
                  </a:lnTo>
                  <a:lnTo>
                    <a:pt x="210" y="696"/>
                  </a:lnTo>
                  <a:lnTo>
                    <a:pt x="213" y="699"/>
                  </a:lnTo>
                  <a:lnTo>
                    <a:pt x="216" y="699"/>
                  </a:lnTo>
                  <a:lnTo>
                    <a:pt x="219" y="702"/>
                  </a:lnTo>
                  <a:lnTo>
                    <a:pt x="225" y="699"/>
                  </a:lnTo>
                  <a:lnTo>
                    <a:pt x="227" y="699"/>
                  </a:lnTo>
                  <a:lnTo>
                    <a:pt x="230" y="702"/>
                  </a:lnTo>
                  <a:lnTo>
                    <a:pt x="236" y="702"/>
                  </a:lnTo>
                  <a:lnTo>
                    <a:pt x="239" y="705"/>
                  </a:lnTo>
                  <a:lnTo>
                    <a:pt x="242" y="708"/>
                  </a:lnTo>
                  <a:lnTo>
                    <a:pt x="245" y="711"/>
                  </a:lnTo>
                  <a:lnTo>
                    <a:pt x="250" y="711"/>
                  </a:lnTo>
                  <a:lnTo>
                    <a:pt x="256" y="713"/>
                  </a:lnTo>
                  <a:lnTo>
                    <a:pt x="264" y="722"/>
                  </a:lnTo>
                  <a:lnTo>
                    <a:pt x="273" y="719"/>
                  </a:lnTo>
                  <a:lnTo>
                    <a:pt x="273" y="713"/>
                  </a:lnTo>
                  <a:lnTo>
                    <a:pt x="276" y="711"/>
                  </a:lnTo>
                  <a:lnTo>
                    <a:pt x="273" y="711"/>
                  </a:lnTo>
                  <a:lnTo>
                    <a:pt x="273" y="708"/>
                  </a:lnTo>
                  <a:lnTo>
                    <a:pt x="270" y="702"/>
                  </a:lnTo>
                  <a:lnTo>
                    <a:pt x="267" y="699"/>
                  </a:lnTo>
                  <a:lnTo>
                    <a:pt x="267" y="696"/>
                  </a:lnTo>
                  <a:lnTo>
                    <a:pt x="262" y="693"/>
                  </a:lnTo>
                  <a:lnTo>
                    <a:pt x="262" y="691"/>
                  </a:lnTo>
                  <a:lnTo>
                    <a:pt x="264" y="688"/>
                  </a:lnTo>
                  <a:lnTo>
                    <a:pt x="262" y="688"/>
                  </a:lnTo>
                  <a:lnTo>
                    <a:pt x="264" y="685"/>
                  </a:lnTo>
                  <a:lnTo>
                    <a:pt x="264" y="682"/>
                  </a:lnTo>
                  <a:lnTo>
                    <a:pt x="264" y="679"/>
                  </a:lnTo>
                  <a:lnTo>
                    <a:pt x="264" y="682"/>
                  </a:lnTo>
                  <a:lnTo>
                    <a:pt x="262" y="682"/>
                  </a:lnTo>
                  <a:lnTo>
                    <a:pt x="262" y="685"/>
                  </a:lnTo>
                  <a:lnTo>
                    <a:pt x="262" y="682"/>
                  </a:lnTo>
                  <a:lnTo>
                    <a:pt x="262" y="679"/>
                  </a:lnTo>
                  <a:lnTo>
                    <a:pt x="259" y="679"/>
                  </a:lnTo>
                  <a:lnTo>
                    <a:pt x="259" y="676"/>
                  </a:lnTo>
                  <a:lnTo>
                    <a:pt x="259" y="674"/>
                  </a:lnTo>
                  <a:lnTo>
                    <a:pt x="256" y="674"/>
                  </a:lnTo>
                  <a:lnTo>
                    <a:pt x="253" y="674"/>
                  </a:lnTo>
                  <a:lnTo>
                    <a:pt x="250" y="668"/>
                  </a:lnTo>
                  <a:lnTo>
                    <a:pt x="253" y="668"/>
                  </a:lnTo>
                  <a:lnTo>
                    <a:pt x="253" y="665"/>
                  </a:lnTo>
                  <a:lnTo>
                    <a:pt x="256" y="665"/>
                  </a:lnTo>
                  <a:lnTo>
                    <a:pt x="256" y="662"/>
                  </a:lnTo>
                  <a:lnTo>
                    <a:pt x="256" y="659"/>
                  </a:lnTo>
                  <a:lnTo>
                    <a:pt x="259" y="659"/>
                  </a:lnTo>
                  <a:lnTo>
                    <a:pt x="262" y="659"/>
                  </a:lnTo>
                  <a:lnTo>
                    <a:pt x="259" y="657"/>
                  </a:lnTo>
                  <a:lnTo>
                    <a:pt x="259" y="654"/>
                  </a:lnTo>
                  <a:lnTo>
                    <a:pt x="262" y="651"/>
                  </a:lnTo>
                  <a:lnTo>
                    <a:pt x="262" y="654"/>
                  </a:lnTo>
                  <a:lnTo>
                    <a:pt x="262" y="657"/>
                  </a:lnTo>
                  <a:lnTo>
                    <a:pt x="264" y="654"/>
                  </a:lnTo>
                  <a:lnTo>
                    <a:pt x="264" y="651"/>
                  </a:lnTo>
                  <a:lnTo>
                    <a:pt x="264" y="648"/>
                  </a:lnTo>
                  <a:lnTo>
                    <a:pt x="264" y="651"/>
                  </a:lnTo>
                  <a:lnTo>
                    <a:pt x="267" y="651"/>
                  </a:lnTo>
                  <a:lnTo>
                    <a:pt x="267" y="648"/>
                  </a:lnTo>
                  <a:lnTo>
                    <a:pt x="270" y="648"/>
                  </a:lnTo>
                  <a:lnTo>
                    <a:pt x="273" y="648"/>
                  </a:lnTo>
                  <a:lnTo>
                    <a:pt x="276" y="648"/>
                  </a:lnTo>
                  <a:lnTo>
                    <a:pt x="276" y="645"/>
                  </a:lnTo>
                  <a:lnTo>
                    <a:pt x="276" y="642"/>
                  </a:lnTo>
                  <a:lnTo>
                    <a:pt x="279" y="642"/>
                  </a:lnTo>
                  <a:lnTo>
                    <a:pt x="281" y="642"/>
                  </a:lnTo>
                  <a:lnTo>
                    <a:pt x="276" y="639"/>
                  </a:lnTo>
                  <a:lnTo>
                    <a:pt x="276" y="637"/>
                  </a:lnTo>
                  <a:lnTo>
                    <a:pt x="281" y="637"/>
                  </a:lnTo>
                  <a:lnTo>
                    <a:pt x="270" y="625"/>
                  </a:lnTo>
                  <a:lnTo>
                    <a:pt x="267" y="622"/>
                  </a:lnTo>
                  <a:lnTo>
                    <a:pt x="259" y="617"/>
                  </a:lnTo>
                  <a:lnTo>
                    <a:pt x="259" y="614"/>
                  </a:lnTo>
                  <a:lnTo>
                    <a:pt x="256" y="611"/>
                  </a:lnTo>
                  <a:lnTo>
                    <a:pt x="250" y="605"/>
                  </a:lnTo>
                  <a:lnTo>
                    <a:pt x="253" y="597"/>
                  </a:lnTo>
                  <a:lnTo>
                    <a:pt x="256" y="594"/>
                  </a:lnTo>
                  <a:lnTo>
                    <a:pt x="253" y="591"/>
                  </a:lnTo>
                  <a:lnTo>
                    <a:pt x="256" y="588"/>
                  </a:lnTo>
                  <a:lnTo>
                    <a:pt x="253" y="585"/>
                  </a:lnTo>
                  <a:lnTo>
                    <a:pt x="259" y="583"/>
                  </a:lnTo>
                  <a:lnTo>
                    <a:pt x="256" y="580"/>
                  </a:lnTo>
                  <a:lnTo>
                    <a:pt x="259" y="574"/>
                  </a:lnTo>
                  <a:lnTo>
                    <a:pt x="270" y="583"/>
                  </a:lnTo>
                  <a:lnTo>
                    <a:pt x="273" y="583"/>
                  </a:lnTo>
                  <a:lnTo>
                    <a:pt x="279" y="580"/>
                  </a:lnTo>
                  <a:lnTo>
                    <a:pt x="270" y="571"/>
                  </a:lnTo>
                  <a:lnTo>
                    <a:pt x="273" y="571"/>
                  </a:lnTo>
                  <a:lnTo>
                    <a:pt x="276" y="571"/>
                  </a:lnTo>
                  <a:lnTo>
                    <a:pt x="284" y="563"/>
                  </a:lnTo>
                  <a:lnTo>
                    <a:pt x="296" y="560"/>
                  </a:lnTo>
                  <a:lnTo>
                    <a:pt x="299" y="557"/>
                  </a:lnTo>
                  <a:lnTo>
                    <a:pt x="299" y="554"/>
                  </a:lnTo>
                  <a:lnTo>
                    <a:pt x="301" y="554"/>
                  </a:lnTo>
                  <a:lnTo>
                    <a:pt x="304" y="554"/>
                  </a:lnTo>
                  <a:lnTo>
                    <a:pt x="310" y="557"/>
                  </a:lnTo>
                  <a:lnTo>
                    <a:pt x="313" y="554"/>
                  </a:lnTo>
                  <a:lnTo>
                    <a:pt x="318" y="554"/>
                  </a:lnTo>
                  <a:lnTo>
                    <a:pt x="321" y="557"/>
                  </a:lnTo>
                  <a:lnTo>
                    <a:pt x="327" y="554"/>
                  </a:lnTo>
                  <a:lnTo>
                    <a:pt x="330" y="554"/>
                  </a:lnTo>
                  <a:lnTo>
                    <a:pt x="338" y="554"/>
                  </a:lnTo>
                  <a:lnTo>
                    <a:pt x="341" y="557"/>
                  </a:lnTo>
                  <a:lnTo>
                    <a:pt x="350" y="563"/>
                  </a:lnTo>
                  <a:lnTo>
                    <a:pt x="350" y="568"/>
                  </a:lnTo>
                  <a:lnTo>
                    <a:pt x="350" y="571"/>
                  </a:lnTo>
                  <a:lnTo>
                    <a:pt x="353" y="571"/>
                  </a:lnTo>
                  <a:lnTo>
                    <a:pt x="353" y="568"/>
                  </a:lnTo>
                  <a:lnTo>
                    <a:pt x="355" y="566"/>
                  </a:lnTo>
                  <a:lnTo>
                    <a:pt x="358" y="566"/>
                  </a:lnTo>
                  <a:lnTo>
                    <a:pt x="361" y="568"/>
                  </a:lnTo>
                  <a:lnTo>
                    <a:pt x="367" y="571"/>
                  </a:lnTo>
                  <a:lnTo>
                    <a:pt x="370" y="571"/>
                  </a:lnTo>
                  <a:lnTo>
                    <a:pt x="372" y="566"/>
                  </a:lnTo>
                  <a:lnTo>
                    <a:pt x="375" y="566"/>
                  </a:lnTo>
                  <a:lnTo>
                    <a:pt x="378" y="566"/>
                  </a:lnTo>
                  <a:lnTo>
                    <a:pt x="378" y="563"/>
                  </a:lnTo>
                  <a:lnTo>
                    <a:pt x="384" y="566"/>
                  </a:lnTo>
                  <a:lnTo>
                    <a:pt x="392" y="566"/>
                  </a:lnTo>
                  <a:lnTo>
                    <a:pt x="395" y="566"/>
                  </a:lnTo>
                  <a:lnTo>
                    <a:pt x="398" y="563"/>
                  </a:lnTo>
                  <a:lnTo>
                    <a:pt x="401" y="563"/>
                  </a:lnTo>
                  <a:lnTo>
                    <a:pt x="404" y="568"/>
                  </a:lnTo>
                  <a:lnTo>
                    <a:pt x="415" y="574"/>
                  </a:lnTo>
                  <a:lnTo>
                    <a:pt x="421" y="571"/>
                  </a:lnTo>
                  <a:lnTo>
                    <a:pt x="424" y="574"/>
                  </a:lnTo>
                  <a:lnTo>
                    <a:pt x="435" y="571"/>
                  </a:lnTo>
                  <a:lnTo>
                    <a:pt x="438" y="568"/>
                  </a:lnTo>
                  <a:lnTo>
                    <a:pt x="441" y="560"/>
                  </a:lnTo>
                  <a:lnTo>
                    <a:pt x="441" y="557"/>
                  </a:lnTo>
                  <a:lnTo>
                    <a:pt x="438" y="557"/>
                  </a:lnTo>
                  <a:lnTo>
                    <a:pt x="432" y="557"/>
                  </a:lnTo>
                  <a:lnTo>
                    <a:pt x="426" y="557"/>
                  </a:lnTo>
                  <a:lnTo>
                    <a:pt x="424" y="554"/>
                  </a:lnTo>
                  <a:lnTo>
                    <a:pt x="426" y="551"/>
                  </a:lnTo>
                  <a:lnTo>
                    <a:pt x="435" y="543"/>
                  </a:lnTo>
                  <a:lnTo>
                    <a:pt x="432" y="534"/>
                  </a:lnTo>
                  <a:lnTo>
                    <a:pt x="435" y="529"/>
                  </a:lnTo>
                  <a:lnTo>
                    <a:pt x="443" y="529"/>
                  </a:lnTo>
                  <a:lnTo>
                    <a:pt x="443" y="526"/>
                  </a:lnTo>
                  <a:lnTo>
                    <a:pt x="438" y="523"/>
                  </a:lnTo>
                  <a:lnTo>
                    <a:pt x="438" y="520"/>
                  </a:lnTo>
                  <a:lnTo>
                    <a:pt x="438" y="517"/>
                  </a:lnTo>
                  <a:lnTo>
                    <a:pt x="441" y="517"/>
                  </a:lnTo>
                  <a:lnTo>
                    <a:pt x="438" y="514"/>
                  </a:lnTo>
                  <a:lnTo>
                    <a:pt x="441" y="512"/>
                  </a:lnTo>
                  <a:lnTo>
                    <a:pt x="438" y="509"/>
                  </a:lnTo>
                  <a:lnTo>
                    <a:pt x="441" y="506"/>
                  </a:lnTo>
                  <a:lnTo>
                    <a:pt x="443" y="509"/>
                  </a:lnTo>
                  <a:lnTo>
                    <a:pt x="455" y="512"/>
                  </a:lnTo>
                  <a:lnTo>
                    <a:pt x="472" y="509"/>
                  </a:lnTo>
                  <a:lnTo>
                    <a:pt x="489" y="503"/>
                  </a:lnTo>
                  <a:lnTo>
                    <a:pt x="500" y="500"/>
                  </a:lnTo>
                  <a:lnTo>
                    <a:pt x="506" y="500"/>
                  </a:lnTo>
                  <a:lnTo>
                    <a:pt x="517" y="497"/>
                  </a:lnTo>
                  <a:lnTo>
                    <a:pt x="529" y="495"/>
                  </a:lnTo>
                  <a:lnTo>
                    <a:pt x="532" y="495"/>
                  </a:lnTo>
                  <a:lnTo>
                    <a:pt x="534" y="489"/>
                  </a:lnTo>
                  <a:lnTo>
                    <a:pt x="537" y="489"/>
                  </a:lnTo>
                  <a:lnTo>
                    <a:pt x="543" y="486"/>
                  </a:lnTo>
                  <a:lnTo>
                    <a:pt x="549" y="486"/>
                  </a:lnTo>
                  <a:lnTo>
                    <a:pt x="551" y="486"/>
                  </a:lnTo>
                  <a:lnTo>
                    <a:pt x="557" y="489"/>
                  </a:lnTo>
                  <a:lnTo>
                    <a:pt x="563" y="489"/>
                  </a:lnTo>
                  <a:lnTo>
                    <a:pt x="566" y="492"/>
                  </a:lnTo>
                  <a:lnTo>
                    <a:pt x="566" y="495"/>
                  </a:lnTo>
                  <a:lnTo>
                    <a:pt x="571" y="500"/>
                  </a:lnTo>
                  <a:lnTo>
                    <a:pt x="569" y="509"/>
                  </a:lnTo>
                  <a:lnTo>
                    <a:pt x="574" y="512"/>
                  </a:lnTo>
                  <a:lnTo>
                    <a:pt x="577" y="509"/>
                  </a:lnTo>
                  <a:lnTo>
                    <a:pt x="580" y="509"/>
                  </a:lnTo>
                  <a:lnTo>
                    <a:pt x="583" y="509"/>
                  </a:lnTo>
                  <a:lnTo>
                    <a:pt x="586" y="512"/>
                  </a:lnTo>
                  <a:lnTo>
                    <a:pt x="588" y="509"/>
                  </a:lnTo>
                  <a:lnTo>
                    <a:pt x="600" y="512"/>
                  </a:lnTo>
                  <a:lnTo>
                    <a:pt x="597" y="514"/>
                  </a:lnTo>
                  <a:lnTo>
                    <a:pt x="597" y="517"/>
                  </a:lnTo>
                  <a:lnTo>
                    <a:pt x="603" y="517"/>
                  </a:lnTo>
                  <a:lnTo>
                    <a:pt x="608" y="517"/>
                  </a:lnTo>
                  <a:lnTo>
                    <a:pt x="608" y="514"/>
                  </a:lnTo>
                  <a:lnTo>
                    <a:pt x="611" y="512"/>
                  </a:lnTo>
                  <a:lnTo>
                    <a:pt x="620" y="514"/>
                  </a:lnTo>
                  <a:lnTo>
                    <a:pt x="623" y="506"/>
                  </a:lnTo>
                  <a:lnTo>
                    <a:pt x="628" y="506"/>
                  </a:lnTo>
                  <a:lnTo>
                    <a:pt x="628" y="503"/>
                  </a:lnTo>
                  <a:lnTo>
                    <a:pt x="637" y="500"/>
                  </a:lnTo>
                  <a:lnTo>
                    <a:pt x="637" y="503"/>
                  </a:lnTo>
                  <a:lnTo>
                    <a:pt x="631" y="506"/>
                  </a:lnTo>
                  <a:lnTo>
                    <a:pt x="642" y="512"/>
                  </a:lnTo>
                  <a:lnTo>
                    <a:pt x="648" y="517"/>
                  </a:lnTo>
                  <a:lnTo>
                    <a:pt x="657" y="523"/>
                  </a:lnTo>
                  <a:lnTo>
                    <a:pt x="668" y="537"/>
                  </a:lnTo>
                  <a:lnTo>
                    <a:pt x="677" y="551"/>
                  </a:lnTo>
                  <a:lnTo>
                    <a:pt x="679" y="560"/>
                  </a:lnTo>
                  <a:lnTo>
                    <a:pt x="688" y="557"/>
                  </a:lnTo>
                  <a:lnTo>
                    <a:pt x="685" y="557"/>
                  </a:lnTo>
                  <a:lnTo>
                    <a:pt x="688" y="554"/>
                  </a:lnTo>
                  <a:lnTo>
                    <a:pt x="694" y="554"/>
                  </a:lnTo>
                  <a:lnTo>
                    <a:pt x="694" y="557"/>
                  </a:lnTo>
                  <a:lnTo>
                    <a:pt x="694" y="560"/>
                  </a:lnTo>
                  <a:lnTo>
                    <a:pt x="699" y="557"/>
                  </a:lnTo>
                  <a:lnTo>
                    <a:pt x="702" y="563"/>
                  </a:lnTo>
                  <a:lnTo>
                    <a:pt x="711" y="563"/>
                  </a:lnTo>
                  <a:lnTo>
                    <a:pt x="722" y="560"/>
                  </a:lnTo>
                  <a:lnTo>
                    <a:pt x="725" y="560"/>
                  </a:lnTo>
                  <a:lnTo>
                    <a:pt x="733" y="566"/>
                  </a:lnTo>
                  <a:lnTo>
                    <a:pt x="733" y="571"/>
                  </a:lnTo>
                  <a:lnTo>
                    <a:pt x="736" y="574"/>
                  </a:lnTo>
                  <a:lnTo>
                    <a:pt x="739" y="574"/>
                  </a:lnTo>
                  <a:lnTo>
                    <a:pt x="739" y="577"/>
                  </a:lnTo>
                  <a:lnTo>
                    <a:pt x="742" y="574"/>
                  </a:lnTo>
                  <a:lnTo>
                    <a:pt x="748" y="580"/>
                  </a:lnTo>
                  <a:lnTo>
                    <a:pt x="750" y="583"/>
                  </a:lnTo>
                  <a:lnTo>
                    <a:pt x="756" y="583"/>
                  </a:lnTo>
                  <a:lnTo>
                    <a:pt x="759" y="583"/>
                  </a:lnTo>
                  <a:lnTo>
                    <a:pt x="762" y="580"/>
                  </a:lnTo>
                  <a:lnTo>
                    <a:pt x="765" y="580"/>
                  </a:lnTo>
                  <a:lnTo>
                    <a:pt x="767" y="577"/>
                  </a:lnTo>
                  <a:lnTo>
                    <a:pt x="770" y="580"/>
                  </a:lnTo>
                  <a:lnTo>
                    <a:pt x="770" y="583"/>
                  </a:lnTo>
                  <a:lnTo>
                    <a:pt x="770" y="585"/>
                  </a:lnTo>
                  <a:lnTo>
                    <a:pt x="770" y="588"/>
                  </a:lnTo>
                  <a:lnTo>
                    <a:pt x="773" y="588"/>
                  </a:lnTo>
                  <a:lnTo>
                    <a:pt x="776" y="588"/>
                  </a:lnTo>
                  <a:lnTo>
                    <a:pt x="779" y="588"/>
                  </a:lnTo>
                  <a:lnTo>
                    <a:pt x="782" y="588"/>
                  </a:lnTo>
                  <a:lnTo>
                    <a:pt x="785" y="585"/>
                  </a:lnTo>
                  <a:lnTo>
                    <a:pt x="787" y="585"/>
                  </a:lnTo>
                  <a:lnTo>
                    <a:pt x="790" y="583"/>
                  </a:lnTo>
                  <a:lnTo>
                    <a:pt x="793" y="583"/>
                  </a:lnTo>
                  <a:lnTo>
                    <a:pt x="796" y="583"/>
                  </a:lnTo>
                  <a:lnTo>
                    <a:pt x="799" y="577"/>
                  </a:lnTo>
                  <a:lnTo>
                    <a:pt x="804" y="577"/>
                  </a:lnTo>
                  <a:lnTo>
                    <a:pt x="807" y="580"/>
                  </a:lnTo>
                  <a:lnTo>
                    <a:pt x="813" y="574"/>
                  </a:lnTo>
                  <a:lnTo>
                    <a:pt x="816" y="574"/>
                  </a:lnTo>
                  <a:lnTo>
                    <a:pt x="816" y="571"/>
                  </a:lnTo>
                  <a:lnTo>
                    <a:pt x="819" y="571"/>
                  </a:lnTo>
                  <a:lnTo>
                    <a:pt x="816" y="571"/>
                  </a:lnTo>
                  <a:lnTo>
                    <a:pt x="824" y="571"/>
                  </a:lnTo>
                  <a:lnTo>
                    <a:pt x="827" y="571"/>
                  </a:lnTo>
                  <a:lnTo>
                    <a:pt x="830" y="566"/>
                  </a:lnTo>
                  <a:lnTo>
                    <a:pt x="833" y="566"/>
                  </a:lnTo>
                  <a:lnTo>
                    <a:pt x="841" y="568"/>
                  </a:lnTo>
                  <a:lnTo>
                    <a:pt x="844" y="566"/>
                  </a:lnTo>
                  <a:lnTo>
                    <a:pt x="847" y="566"/>
                  </a:lnTo>
                  <a:lnTo>
                    <a:pt x="850" y="568"/>
                  </a:lnTo>
                  <a:lnTo>
                    <a:pt x="853" y="568"/>
                  </a:lnTo>
                  <a:lnTo>
                    <a:pt x="864" y="571"/>
                  </a:lnTo>
                  <a:lnTo>
                    <a:pt x="867" y="574"/>
                  </a:lnTo>
                  <a:lnTo>
                    <a:pt x="878" y="580"/>
                  </a:lnTo>
                  <a:lnTo>
                    <a:pt x="884" y="577"/>
                  </a:lnTo>
                  <a:lnTo>
                    <a:pt x="887" y="580"/>
                  </a:lnTo>
                  <a:lnTo>
                    <a:pt x="898" y="580"/>
                  </a:lnTo>
                  <a:lnTo>
                    <a:pt x="901" y="583"/>
                  </a:lnTo>
                  <a:lnTo>
                    <a:pt x="907" y="580"/>
                  </a:lnTo>
                  <a:lnTo>
                    <a:pt x="910" y="583"/>
                  </a:lnTo>
                  <a:lnTo>
                    <a:pt x="915" y="577"/>
                  </a:lnTo>
                  <a:lnTo>
                    <a:pt x="915" y="574"/>
                  </a:lnTo>
                  <a:lnTo>
                    <a:pt x="912" y="571"/>
                  </a:lnTo>
                  <a:lnTo>
                    <a:pt x="915" y="568"/>
                  </a:lnTo>
                  <a:lnTo>
                    <a:pt x="912" y="563"/>
                  </a:lnTo>
                  <a:lnTo>
                    <a:pt x="910" y="563"/>
                  </a:lnTo>
                  <a:lnTo>
                    <a:pt x="907" y="560"/>
                  </a:lnTo>
                  <a:lnTo>
                    <a:pt x="910" y="554"/>
                  </a:lnTo>
                  <a:lnTo>
                    <a:pt x="912" y="551"/>
                  </a:lnTo>
                  <a:lnTo>
                    <a:pt x="915" y="549"/>
                  </a:lnTo>
                  <a:lnTo>
                    <a:pt x="915" y="546"/>
                  </a:lnTo>
                  <a:lnTo>
                    <a:pt x="918" y="549"/>
                  </a:lnTo>
                  <a:lnTo>
                    <a:pt x="921" y="546"/>
                  </a:lnTo>
                  <a:lnTo>
                    <a:pt x="921" y="543"/>
                  </a:lnTo>
                  <a:lnTo>
                    <a:pt x="924" y="543"/>
                  </a:lnTo>
                  <a:lnTo>
                    <a:pt x="932" y="546"/>
                  </a:lnTo>
                  <a:lnTo>
                    <a:pt x="941" y="549"/>
                  </a:lnTo>
                  <a:lnTo>
                    <a:pt x="947" y="549"/>
                  </a:lnTo>
                  <a:lnTo>
                    <a:pt x="955" y="551"/>
                  </a:lnTo>
                  <a:lnTo>
                    <a:pt x="958" y="551"/>
                  </a:lnTo>
                  <a:lnTo>
                    <a:pt x="964" y="551"/>
                  </a:lnTo>
                  <a:lnTo>
                    <a:pt x="964" y="554"/>
                  </a:lnTo>
                  <a:lnTo>
                    <a:pt x="966" y="560"/>
                  </a:lnTo>
                  <a:lnTo>
                    <a:pt x="966" y="566"/>
                  </a:lnTo>
                  <a:lnTo>
                    <a:pt x="969" y="571"/>
                  </a:lnTo>
                  <a:lnTo>
                    <a:pt x="972" y="571"/>
                  </a:lnTo>
                  <a:lnTo>
                    <a:pt x="978" y="574"/>
                  </a:lnTo>
                  <a:lnTo>
                    <a:pt x="983" y="574"/>
                  </a:lnTo>
                  <a:lnTo>
                    <a:pt x="989" y="574"/>
                  </a:lnTo>
                  <a:lnTo>
                    <a:pt x="992" y="571"/>
                  </a:lnTo>
                  <a:lnTo>
                    <a:pt x="995" y="571"/>
                  </a:lnTo>
                  <a:lnTo>
                    <a:pt x="1003" y="571"/>
                  </a:lnTo>
                  <a:lnTo>
                    <a:pt x="1015" y="574"/>
                  </a:lnTo>
                  <a:lnTo>
                    <a:pt x="1018" y="574"/>
                  </a:lnTo>
                  <a:lnTo>
                    <a:pt x="1023" y="571"/>
                  </a:lnTo>
                  <a:lnTo>
                    <a:pt x="1026" y="574"/>
                  </a:lnTo>
                  <a:lnTo>
                    <a:pt x="1026" y="577"/>
                  </a:lnTo>
                  <a:lnTo>
                    <a:pt x="1029" y="577"/>
                  </a:lnTo>
                  <a:lnTo>
                    <a:pt x="1032" y="580"/>
                  </a:lnTo>
                  <a:lnTo>
                    <a:pt x="1037" y="580"/>
                  </a:lnTo>
                  <a:lnTo>
                    <a:pt x="1040" y="583"/>
                  </a:lnTo>
                  <a:lnTo>
                    <a:pt x="1043" y="585"/>
                  </a:lnTo>
                  <a:lnTo>
                    <a:pt x="1049" y="588"/>
                  </a:lnTo>
                  <a:lnTo>
                    <a:pt x="1055" y="588"/>
                  </a:lnTo>
                  <a:lnTo>
                    <a:pt x="1066" y="591"/>
                  </a:lnTo>
                  <a:lnTo>
                    <a:pt x="1069" y="588"/>
                  </a:lnTo>
                  <a:lnTo>
                    <a:pt x="1077" y="588"/>
                  </a:lnTo>
                  <a:lnTo>
                    <a:pt x="1080" y="585"/>
                  </a:lnTo>
                  <a:lnTo>
                    <a:pt x="1086" y="588"/>
                  </a:lnTo>
                  <a:lnTo>
                    <a:pt x="1091" y="585"/>
                  </a:lnTo>
                  <a:lnTo>
                    <a:pt x="1100" y="585"/>
                  </a:lnTo>
                  <a:lnTo>
                    <a:pt x="1103" y="577"/>
                  </a:lnTo>
                  <a:lnTo>
                    <a:pt x="1111" y="577"/>
                  </a:lnTo>
                  <a:lnTo>
                    <a:pt x="1117" y="571"/>
                  </a:lnTo>
                  <a:lnTo>
                    <a:pt x="1126" y="571"/>
                  </a:lnTo>
                  <a:lnTo>
                    <a:pt x="1131" y="574"/>
                  </a:lnTo>
                  <a:lnTo>
                    <a:pt x="1134" y="580"/>
                  </a:lnTo>
                  <a:lnTo>
                    <a:pt x="1137" y="580"/>
                  </a:lnTo>
                  <a:lnTo>
                    <a:pt x="1145" y="574"/>
                  </a:lnTo>
                  <a:lnTo>
                    <a:pt x="1154" y="583"/>
                  </a:lnTo>
                  <a:lnTo>
                    <a:pt x="1165" y="585"/>
                  </a:lnTo>
                  <a:lnTo>
                    <a:pt x="1174" y="577"/>
                  </a:lnTo>
                  <a:lnTo>
                    <a:pt x="1177" y="577"/>
                  </a:lnTo>
                  <a:lnTo>
                    <a:pt x="1182" y="574"/>
                  </a:lnTo>
                  <a:lnTo>
                    <a:pt x="1182" y="571"/>
                  </a:lnTo>
                  <a:lnTo>
                    <a:pt x="1182" y="568"/>
                  </a:lnTo>
                  <a:lnTo>
                    <a:pt x="1185" y="566"/>
                  </a:lnTo>
                  <a:lnTo>
                    <a:pt x="1185" y="563"/>
                  </a:lnTo>
                  <a:lnTo>
                    <a:pt x="1188" y="560"/>
                  </a:lnTo>
                  <a:lnTo>
                    <a:pt x="1191" y="554"/>
                  </a:lnTo>
                  <a:lnTo>
                    <a:pt x="1199" y="546"/>
                  </a:lnTo>
                  <a:lnTo>
                    <a:pt x="1199" y="543"/>
                  </a:lnTo>
                  <a:lnTo>
                    <a:pt x="1202" y="537"/>
                  </a:lnTo>
                  <a:lnTo>
                    <a:pt x="1199" y="534"/>
                  </a:lnTo>
                  <a:lnTo>
                    <a:pt x="1191" y="531"/>
                  </a:lnTo>
                  <a:lnTo>
                    <a:pt x="1194" y="529"/>
                  </a:lnTo>
                  <a:lnTo>
                    <a:pt x="1197" y="526"/>
                  </a:lnTo>
                  <a:lnTo>
                    <a:pt x="1199" y="523"/>
                  </a:lnTo>
                  <a:lnTo>
                    <a:pt x="1205" y="520"/>
                  </a:lnTo>
                  <a:lnTo>
                    <a:pt x="1211" y="520"/>
                  </a:lnTo>
                  <a:lnTo>
                    <a:pt x="1217" y="520"/>
                  </a:lnTo>
                  <a:lnTo>
                    <a:pt x="1236" y="517"/>
                  </a:lnTo>
                  <a:lnTo>
                    <a:pt x="1248" y="520"/>
                  </a:lnTo>
                  <a:lnTo>
                    <a:pt x="1253" y="523"/>
                  </a:lnTo>
                  <a:lnTo>
                    <a:pt x="1256" y="523"/>
                  </a:lnTo>
                  <a:lnTo>
                    <a:pt x="1262" y="523"/>
                  </a:lnTo>
                  <a:lnTo>
                    <a:pt x="1265" y="523"/>
                  </a:lnTo>
                  <a:lnTo>
                    <a:pt x="1265" y="529"/>
                  </a:lnTo>
                  <a:lnTo>
                    <a:pt x="1268" y="529"/>
                  </a:lnTo>
                  <a:lnTo>
                    <a:pt x="1271" y="529"/>
                  </a:lnTo>
                  <a:lnTo>
                    <a:pt x="1271" y="531"/>
                  </a:lnTo>
                  <a:lnTo>
                    <a:pt x="1273" y="534"/>
                  </a:lnTo>
                  <a:lnTo>
                    <a:pt x="1276" y="546"/>
                  </a:lnTo>
                  <a:lnTo>
                    <a:pt x="1279" y="554"/>
                  </a:lnTo>
                  <a:lnTo>
                    <a:pt x="1279" y="557"/>
                  </a:lnTo>
                  <a:lnTo>
                    <a:pt x="1282" y="560"/>
                  </a:lnTo>
                  <a:lnTo>
                    <a:pt x="1288" y="568"/>
                  </a:lnTo>
                  <a:lnTo>
                    <a:pt x="1288" y="577"/>
                  </a:lnTo>
                  <a:lnTo>
                    <a:pt x="1293" y="583"/>
                  </a:lnTo>
                  <a:lnTo>
                    <a:pt x="1296" y="583"/>
                  </a:lnTo>
                  <a:lnTo>
                    <a:pt x="1299" y="583"/>
                  </a:lnTo>
                  <a:lnTo>
                    <a:pt x="1305" y="583"/>
                  </a:lnTo>
                  <a:lnTo>
                    <a:pt x="1307" y="585"/>
                  </a:lnTo>
                  <a:lnTo>
                    <a:pt x="1313" y="583"/>
                  </a:lnTo>
                  <a:lnTo>
                    <a:pt x="1316" y="588"/>
                  </a:lnTo>
                  <a:lnTo>
                    <a:pt x="1322" y="594"/>
                  </a:lnTo>
                  <a:lnTo>
                    <a:pt x="1327" y="597"/>
                  </a:lnTo>
                  <a:lnTo>
                    <a:pt x="1327" y="603"/>
                  </a:lnTo>
                  <a:lnTo>
                    <a:pt x="1330" y="605"/>
                  </a:lnTo>
                  <a:lnTo>
                    <a:pt x="1327" y="608"/>
                  </a:lnTo>
                  <a:lnTo>
                    <a:pt x="1330" y="614"/>
                  </a:lnTo>
                  <a:lnTo>
                    <a:pt x="1333" y="614"/>
                  </a:lnTo>
                  <a:lnTo>
                    <a:pt x="1339" y="614"/>
                  </a:lnTo>
                  <a:lnTo>
                    <a:pt x="1342" y="614"/>
                  </a:lnTo>
                  <a:lnTo>
                    <a:pt x="1353" y="614"/>
                  </a:lnTo>
                  <a:lnTo>
                    <a:pt x="1356" y="611"/>
                  </a:lnTo>
                  <a:lnTo>
                    <a:pt x="1384" y="605"/>
                  </a:lnTo>
                  <a:lnTo>
                    <a:pt x="1381" y="611"/>
                  </a:lnTo>
                  <a:lnTo>
                    <a:pt x="1381" y="620"/>
                  </a:lnTo>
                  <a:lnTo>
                    <a:pt x="1376" y="622"/>
                  </a:lnTo>
                  <a:lnTo>
                    <a:pt x="1376" y="625"/>
                  </a:lnTo>
                  <a:lnTo>
                    <a:pt x="1373" y="628"/>
                  </a:lnTo>
                  <a:lnTo>
                    <a:pt x="1373" y="631"/>
                  </a:lnTo>
                  <a:lnTo>
                    <a:pt x="1367" y="645"/>
                  </a:lnTo>
                  <a:lnTo>
                    <a:pt x="1364" y="648"/>
                  </a:lnTo>
                  <a:lnTo>
                    <a:pt x="1361" y="651"/>
                  </a:lnTo>
                  <a:lnTo>
                    <a:pt x="1361" y="657"/>
                  </a:lnTo>
                  <a:lnTo>
                    <a:pt x="1356" y="659"/>
                  </a:lnTo>
                  <a:lnTo>
                    <a:pt x="1350" y="654"/>
                  </a:lnTo>
                  <a:lnTo>
                    <a:pt x="1344" y="654"/>
                  </a:lnTo>
                  <a:lnTo>
                    <a:pt x="1339" y="659"/>
                  </a:lnTo>
                  <a:lnTo>
                    <a:pt x="1333" y="659"/>
                  </a:lnTo>
                  <a:lnTo>
                    <a:pt x="1333" y="662"/>
                  </a:lnTo>
                  <a:lnTo>
                    <a:pt x="1336" y="665"/>
                  </a:lnTo>
                  <a:lnTo>
                    <a:pt x="1336" y="671"/>
                  </a:lnTo>
                  <a:lnTo>
                    <a:pt x="1336" y="685"/>
                  </a:lnTo>
                  <a:lnTo>
                    <a:pt x="1336" y="691"/>
                  </a:lnTo>
                  <a:lnTo>
                    <a:pt x="1333" y="693"/>
                  </a:lnTo>
                  <a:lnTo>
                    <a:pt x="1330" y="693"/>
                  </a:lnTo>
                  <a:lnTo>
                    <a:pt x="1327" y="693"/>
                  </a:lnTo>
                  <a:lnTo>
                    <a:pt x="1327" y="696"/>
                  </a:lnTo>
                  <a:lnTo>
                    <a:pt x="1327" y="699"/>
                  </a:lnTo>
                  <a:lnTo>
                    <a:pt x="1327" y="702"/>
                  </a:lnTo>
                  <a:lnTo>
                    <a:pt x="1330" y="702"/>
                  </a:lnTo>
                  <a:lnTo>
                    <a:pt x="1330" y="699"/>
                  </a:lnTo>
                  <a:lnTo>
                    <a:pt x="1327" y="696"/>
                  </a:lnTo>
                  <a:lnTo>
                    <a:pt x="1330" y="696"/>
                  </a:lnTo>
                  <a:lnTo>
                    <a:pt x="1333" y="696"/>
                  </a:lnTo>
                  <a:lnTo>
                    <a:pt x="1336" y="699"/>
                  </a:lnTo>
                  <a:lnTo>
                    <a:pt x="1336" y="696"/>
                  </a:lnTo>
                  <a:lnTo>
                    <a:pt x="1336" y="693"/>
                  </a:lnTo>
                  <a:lnTo>
                    <a:pt x="1339" y="693"/>
                  </a:lnTo>
                  <a:lnTo>
                    <a:pt x="1339" y="691"/>
                  </a:lnTo>
                  <a:lnTo>
                    <a:pt x="1342" y="691"/>
                  </a:lnTo>
                  <a:lnTo>
                    <a:pt x="1342" y="688"/>
                  </a:lnTo>
                  <a:lnTo>
                    <a:pt x="1344" y="685"/>
                  </a:lnTo>
                  <a:lnTo>
                    <a:pt x="1344" y="691"/>
                  </a:lnTo>
                  <a:lnTo>
                    <a:pt x="1350" y="685"/>
                  </a:lnTo>
                  <a:lnTo>
                    <a:pt x="1350" y="688"/>
                  </a:lnTo>
                  <a:lnTo>
                    <a:pt x="1350" y="693"/>
                  </a:lnTo>
                  <a:lnTo>
                    <a:pt x="1350" y="691"/>
                  </a:lnTo>
                  <a:lnTo>
                    <a:pt x="1353" y="693"/>
                  </a:lnTo>
                  <a:lnTo>
                    <a:pt x="1356" y="691"/>
                  </a:lnTo>
                  <a:lnTo>
                    <a:pt x="1356" y="693"/>
                  </a:lnTo>
                  <a:lnTo>
                    <a:pt x="1359" y="693"/>
                  </a:lnTo>
                  <a:lnTo>
                    <a:pt x="1359" y="696"/>
                  </a:lnTo>
                  <a:lnTo>
                    <a:pt x="1361" y="696"/>
                  </a:lnTo>
                  <a:lnTo>
                    <a:pt x="1364" y="693"/>
                  </a:lnTo>
                  <a:lnTo>
                    <a:pt x="1370" y="691"/>
                  </a:lnTo>
                  <a:lnTo>
                    <a:pt x="1376" y="688"/>
                  </a:lnTo>
                  <a:lnTo>
                    <a:pt x="1379" y="688"/>
                  </a:lnTo>
                  <a:lnTo>
                    <a:pt x="1384" y="685"/>
                  </a:lnTo>
                  <a:lnTo>
                    <a:pt x="1384" y="682"/>
                  </a:lnTo>
                  <a:lnTo>
                    <a:pt x="1390" y="679"/>
                  </a:lnTo>
                  <a:lnTo>
                    <a:pt x="1390" y="676"/>
                  </a:lnTo>
                  <a:lnTo>
                    <a:pt x="1393" y="676"/>
                  </a:lnTo>
                  <a:lnTo>
                    <a:pt x="1396" y="671"/>
                  </a:lnTo>
                  <a:lnTo>
                    <a:pt x="1396" y="668"/>
                  </a:lnTo>
                  <a:lnTo>
                    <a:pt x="1401" y="668"/>
                  </a:lnTo>
                  <a:lnTo>
                    <a:pt x="1401" y="665"/>
                  </a:lnTo>
                  <a:lnTo>
                    <a:pt x="1401" y="662"/>
                  </a:lnTo>
                  <a:lnTo>
                    <a:pt x="1404" y="662"/>
                  </a:lnTo>
                  <a:lnTo>
                    <a:pt x="1407" y="659"/>
                  </a:lnTo>
                  <a:lnTo>
                    <a:pt x="1407" y="657"/>
                  </a:lnTo>
                  <a:lnTo>
                    <a:pt x="1410" y="654"/>
                  </a:lnTo>
                  <a:lnTo>
                    <a:pt x="1413" y="654"/>
                  </a:lnTo>
                  <a:lnTo>
                    <a:pt x="1413" y="651"/>
                  </a:lnTo>
                  <a:lnTo>
                    <a:pt x="1418" y="648"/>
                  </a:lnTo>
                  <a:lnTo>
                    <a:pt x="1418" y="645"/>
                  </a:lnTo>
                  <a:lnTo>
                    <a:pt x="1424" y="642"/>
                  </a:lnTo>
                  <a:lnTo>
                    <a:pt x="1427" y="637"/>
                  </a:lnTo>
                  <a:lnTo>
                    <a:pt x="1427" y="634"/>
                  </a:lnTo>
                  <a:lnTo>
                    <a:pt x="1430" y="631"/>
                  </a:lnTo>
                  <a:lnTo>
                    <a:pt x="1433" y="625"/>
                  </a:lnTo>
                  <a:lnTo>
                    <a:pt x="1435" y="622"/>
                  </a:lnTo>
                  <a:lnTo>
                    <a:pt x="1438" y="622"/>
                  </a:lnTo>
                  <a:lnTo>
                    <a:pt x="1438" y="620"/>
                  </a:lnTo>
                  <a:lnTo>
                    <a:pt x="1441" y="614"/>
                  </a:lnTo>
                  <a:lnTo>
                    <a:pt x="1444" y="614"/>
                  </a:lnTo>
                  <a:lnTo>
                    <a:pt x="1444" y="611"/>
                  </a:lnTo>
                  <a:lnTo>
                    <a:pt x="1447" y="608"/>
                  </a:lnTo>
                  <a:lnTo>
                    <a:pt x="1450" y="605"/>
                  </a:lnTo>
                  <a:lnTo>
                    <a:pt x="1452" y="603"/>
                  </a:lnTo>
                  <a:lnTo>
                    <a:pt x="1450" y="603"/>
                  </a:lnTo>
                  <a:lnTo>
                    <a:pt x="1452" y="603"/>
                  </a:lnTo>
                  <a:lnTo>
                    <a:pt x="1452" y="600"/>
                  </a:lnTo>
                  <a:lnTo>
                    <a:pt x="1455" y="594"/>
                  </a:lnTo>
                  <a:lnTo>
                    <a:pt x="1452" y="594"/>
                  </a:lnTo>
                  <a:lnTo>
                    <a:pt x="1452" y="591"/>
                  </a:lnTo>
                  <a:lnTo>
                    <a:pt x="1450" y="591"/>
                  </a:lnTo>
                  <a:lnTo>
                    <a:pt x="1450" y="588"/>
                  </a:lnTo>
                  <a:lnTo>
                    <a:pt x="1452" y="591"/>
                  </a:lnTo>
                  <a:lnTo>
                    <a:pt x="1452" y="588"/>
                  </a:lnTo>
                  <a:lnTo>
                    <a:pt x="1455" y="585"/>
                  </a:lnTo>
                  <a:lnTo>
                    <a:pt x="1455" y="580"/>
                  </a:lnTo>
                  <a:lnTo>
                    <a:pt x="1455" y="577"/>
                  </a:lnTo>
                  <a:lnTo>
                    <a:pt x="1458" y="577"/>
                  </a:lnTo>
                  <a:lnTo>
                    <a:pt x="1455" y="577"/>
                  </a:lnTo>
                  <a:lnTo>
                    <a:pt x="1455" y="574"/>
                  </a:lnTo>
                  <a:lnTo>
                    <a:pt x="1455" y="571"/>
                  </a:lnTo>
                  <a:lnTo>
                    <a:pt x="1455" y="568"/>
                  </a:lnTo>
                  <a:lnTo>
                    <a:pt x="1455" y="566"/>
                  </a:lnTo>
                  <a:lnTo>
                    <a:pt x="1458" y="563"/>
                  </a:lnTo>
                  <a:lnTo>
                    <a:pt x="1458" y="557"/>
                  </a:lnTo>
                  <a:lnTo>
                    <a:pt x="1461" y="554"/>
                  </a:lnTo>
                  <a:lnTo>
                    <a:pt x="1458" y="554"/>
                  </a:lnTo>
                  <a:lnTo>
                    <a:pt x="1461" y="551"/>
                  </a:lnTo>
                  <a:lnTo>
                    <a:pt x="1464" y="551"/>
                  </a:lnTo>
                  <a:lnTo>
                    <a:pt x="1464" y="549"/>
                  </a:lnTo>
                  <a:lnTo>
                    <a:pt x="1467" y="546"/>
                  </a:lnTo>
                  <a:lnTo>
                    <a:pt x="1467" y="543"/>
                  </a:lnTo>
                  <a:lnTo>
                    <a:pt x="1469" y="543"/>
                  </a:lnTo>
                  <a:lnTo>
                    <a:pt x="1467" y="540"/>
                  </a:lnTo>
                  <a:lnTo>
                    <a:pt x="1464" y="537"/>
                  </a:lnTo>
                  <a:lnTo>
                    <a:pt x="1464" y="534"/>
                  </a:lnTo>
                  <a:lnTo>
                    <a:pt x="1464" y="531"/>
                  </a:lnTo>
                  <a:lnTo>
                    <a:pt x="1464" y="529"/>
                  </a:lnTo>
                  <a:lnTo>
                    <a:pt x="1461" y="526"/>
                  </a:lnTo>
                  <a:lnTo>
                    <a:pt x="1458" y="526"/>
                  </a:lnTo>
                  <a:lnTo>
                    <a:pt x="1455" y="523"/>
                  </a:lnTo>
                  <a:lnTo>
                    <a:pt x="1458" y="526"/>
                  </a:lnTo>
                  <a:lnTo>
                    <a:pt x="1464" y="526"/>
                  </a:lnTo>
                  <a:lnTo>
                    <a:pt x="1467" y="526"/>
                  </a:lnTo>
                  <a:lnTo>
                    <a:pt x="1467" y="523"/>
                  </a:lnTo>
                  <a:lnTo>
                    <a:pt x="1464" y="523"/>
                  </a:lnTo>
                  <a:lnTo>
                    <a:pt x="1461" y="520"/>
                  </a:lnTo>
                  <a:lnTo>
                    <a:pt x="1464" y="520"/>
                  </a:lnTo>
                  <a:lnTo>
                    <a:pt x="1458" y="517"/>
                  </a:lnTo>
                  <a:lnTo>
                    <a:pt x="1455" y="514"/>
                  </a:lnTo>
                  <a:lnTo>
                    <a:pt x="1452" y="514"/>
                  </a:lnTo>
                  <a:lnTo>
                    <a:pt x="1452" y="512"/>
                  </a:lnTo>
                  <a:lnTo>
                    <a:pt x="1452" y="509"/>
                  </a:lnTo>
                  <a:lnTo>
                    <a:pt x="1450" y="509"/>
                  </a:lnTo>
                  <a:lnTo>
                    <a:pt x="1447" y="506"/>
                  </a:lnTo>
                  <a:lnTo>
                    <a:pt x="1444" y="506"/>
                  </a:lnTo>
                  <a:lnTo>
                    <a:pt x="1441" y="506"/>
                  </a:lnTo>
                  <a:lnTo>
                    <a:pt x="1435" y="506"/>
                  </a:lnTo>
                  <a:lnTo>
                    <a:pt x="1433" y="503"/>
                  </a:lnTo>
                  <a:lnTo>
                    <a:pt x="1433" y="509"/>
                  </a:lnTo>
                  <a:lnTo>
                    <a:pt x="1435" y="509"/>
                  </a:lnTo>
                  <a:lnTo>
                    <a:pt x="1433" y="512"/>
                  </a:lnTo>
                  <a:lnTo>
                    <a:pt x="1433" y="514"/>
                  </a:lnTo>
                  <a:lnTo>
                    <a:pt x="1430" y="517"/>
                  </a:lnTo>
                  <a:lnTo>
                    <a:pt x="1427" y="517"/>
                  </a:lnTo>
                  <a:lnTo>
                    <a:pt x="1430" y="514"/>
                  </a:lnTo>
                  <a:lnTo>
                    <a:pt x="1430" y="509"/>
                  </a:lnTo>
                  <a:lnTo>
                    <a:pt x="1427" y="512"/>
                  </a:lnTo>
                  <a:lnTo>
                    <a:pt x="1427" y="514"/>
                  </a:lnTo>
                  <a:lnTo>
                    <a:pt x="1424" y="514"/>
                  </a:lnTo>
                  <a:lnTo>
                    <a:pt x="1421" y="517"/>
                  </a:lnTo>
                  <a:lnTo>
                    <a:pt x="1413" y="517"/>
                  </a:lnTo>
                  <a:lnTo>
                    <a:pt x="1415" y="514"/>
                  </a:lnTo>
                  <a:lnTo>
                    <a:pt x="1421" y="512"/>
                  </a:lnTo>
                  <a:lnTo>
                    <a:pt x="1418" y="512"/>
                  </a:lnTo>
                  <a:lnTo>
                    <a:pt x="1413" y="509"/>
                  </a:lnTo>
                  <a:lnTo>
                    <a:pt x="1410" y="512"/>
                  </a:lnTo>
                  <a:lnTo>
                    <a:pt x="1407" y="514"/>
                  </a:lnTo>
                  <a:lnTo>
                    <a:pt x="1404" y="512"/>
                  </a:lnTo>
                  <a:lnTo>
                    <a:pt x="1407" y="506"/>
                  </a:lnTo>
                  <a:lnTo>
                    <a:pt x="1407" y="503"/>
                  </a:lnTo>
                  <a:lnTo>
                    <a:pt x="1410" y="500"/>
                  </a:lnTo>
                  <a:lnTo>
                    <a:pt x="1407" y="500"/>
                  </a:lnTo>
                  <a:lnTo>
                    <a:pt x="1404" y="497"/>
                  </a:lnTo>
                  <a:lnTo>
                    <a:pt x="1404" y="500"/>
                  </a:lnTo>
                  <a:lnTo>
                    <a:pt x="1398" y="500"/>
                  </a:lnTo>
                  <a:lnTo>
                    <a:pt x="1396" y="500"/>
                  </a:lnTo>
                  <a:lnTo>
                    <a:pt x="1393" y="497"/>
                  </a:lnTo>
                  <a:lnTo>
                    <a:pt x="1387" y="497"/>
                  </a:lnTo>
                  <a:lnTo>
                    <a:pt x="1387" y="495"/>
                  </a:lnTo>
                  <a:lnTo>
                    <a:pt x="1393" y="489"/>
                  </a:lnTo>
                  <a:lnTo>
                    <a:pt x="1401" y="489"/>
                  </a:lnTo>
                  <a:lnTo>
                    <a:pt x="1401" y="483"/>
                  </a:lnTo>
                  <a:lnTo>
                    <a:pt x="1407" y="480"/>
                  </a:lnTo>
                  <a:lnTo>
                    <a:pt x="1415" y="475"/>
                  </a:lnTo>
                  <a:lnTo>
                    <a:pt x="1418" y="472"/>
                  </a:lnTo>
                  <a:lnTo>
                    <a:pt x="1421" y="469"/>
                  </a:lnTo>
                  <a:lnTo>
                    <a:pt x="1424" y="466"/>
                  </a:lnTo>
                  <a:lnTo>
                    <a:pt x="1427" y="466"/>
                  </a:lnTo>
                  <a:lnTo>
                    <a:pt x="1424" y="466"/>
                  </a:lnTo>
                  <a:lnTo>
                    <a:pt x="1424" y="463"/>
                  </a:lnTo>
                  <a:lnTo>
                    <a:pt x="1427" y="463"/>
                  </a:lnTo>
                  <a:lnTo>
                    <a:pt x="1430" y="460"/>
                  </a:lnTo>
                  <a:lnTo>
                    <a:pt x="1433" y="458"/>
                  </a:lnTo>
                  <a:lnTo>
                    <a:pt x="1435" y="458"/>
                  </a:lnTo>
                  <a:lnTo>
                    <a:pt x="1438" y="452"/>
                  </a:lnTo>
                  <a:lnTo>
                    <a:pt x="1441" y="452"/>
                  </a:lnTo>
                  <a:lnTo>
                    <a:pt x="1444" y="449"/>
                  </a:lnTo>
                  <a:lnTo>
                    <a:pt x="1447" y="446"/>
                  </a:lnTo>
                  <a:lnTo>
                    <a:pt x="1450" y="443"/>
                  </a:lnTo>
                  <a:lnTo>
                    <a:pt x="1452" y="440"/>
                  </a:lnTo>
                  <a:lnTo>
                    <a:pt x="1458" y="438"/>
                  </a:lnTo>
                  <a:lnTo>
                    <a:pt x="1458" y="432"/>
                  </a:lnTo>
                  <a:lnTo>
                    <a:pt x="1461" y="429"/>
                  </a:lnTo>
                  <a:lnTo>
                    <a:pt x="1469" y="426"/>
                  </a:lnTo>
                  <a:lnTo>
                    <a:pt x="1472" y="423"/>
                  </a:lnTo>
                  <a:lnTo>
                    <a:pt x="1478" y="415"/>
                  </a:lnTo>
                  <a:lnTo>
                    <a:pt x="1489" y="412"/>
                  </a:lnTo>
                  <a:lnTo>
                    <a:pt x="1515" y="412"/>
                  </a:lnTo>
                  <a:lnTo>
                    <a:pt x="1518" y="412"/>
                  </a:lnTo>
                  <a:lnTo>
                    <a:pt x="1521" y="412"/>
                  </a:lnTo>
                  <a:lnTo>
                    <a:pt x="1526" y="412"/>
                  </a:lnTo>
                  <a:lnTo>
                    <a:pt x="1523" y="415"/>
                  </a:lnTo>
                  <a:lnTo>
                    <a:pt x="1526" y="418"/>
                  </a:lnTo>
                  <a:lnTo>
                    <a:pt x="1529" y="415"/>
                  </a:lnTo>
                  <a:lnTo>
                    <a:pt x="1529" y="412"/>
                  </a:lnTo>
                  <a:lnTo>
                    <a:pt x="1532" y="412"/>
                  </a:lnTo>
                  <a:lnTo>
                    <a:pt x="1543" y="415"/>
                  </a:lnTo>
                  <a:lnTo>
                    <a:pt x="1549" y="415"/>
                  </a:lnTo>
                  <a:lnTo>
                    <a:pt x="1549" y="412"/>
                  </a:lnTo>
                  <a:lnTo>
                    <a:pt x="1555" y="412"/>
                  </a:lnTo>
                  <a:lnTo>
                    <a:pt x="1558" y="415"/>
                  </a:lnTo>
                  <a:lnTo>
                    <a:pt x="1560" y="415"/>
                  </a:lnTo>
                  <a:lnTo>
                    <a:pt x="1563" y="415"/>
                  </a:lnTo>
                  <a:lnTo>
                    <a:pt x="1563" y="412"/>
                  </a:lnTo>
                  <a:lnTo>
                    <a:pt x="1560" y="412"/>
                  </a:lnTo>
                  <a:lnTo>
                    <a:pt x="1563" y="412"/>
                  </a:lnTo>
                  <a:lnTo>
                    <a:pt x="1566" y="412"/>
                  </a:lnTo>
                  <a:lnTo>
                    <a:pt x="1566" y="409"/>
                  </a:lnTo>
                  <a:lnTo>
                    <a:pt x="1566" y="406"/>
                  </a:lnTo>
                  <a:lnTo>
                    <a:pt x="1569" y="406"/>
                  </a:lnTo>
                  <a:lnTo>
                    <a:pt x="1566" y="404"/>
                  </a:lnTo>
                  <a:lnTo>
                    <a:pt x="1572" y="406"/>
                  </a:lnTo>
                  <a:lnTo>
                    <a:pt x="1583" y="409"/>
                  </a:lnTo>
                  <a:lnTo>
                    <a:pt x="1589" y="409"/>
                  </a:lnTo>
                  <a:lnTo>
                    <a:pt x="1586" y="412"/>
                  </a:lnTo>
                  <a:lnTo>
                    <a:pt x="1589" y="412"/>
                  </a:lnTo>
                  <a:lnTo>
                    <a:pt x="1592" y="409"/>
                  </a:lnTo>
                  <a:lnTo>
                    <a:pt x="1600" y="412"/>
                  </a:lnTo>
                  <a:lnTo>
                    <a:pt x="1600" y="415"/>
                  </a:lnTo>
                  <a:lnTo>
                    <a:pt x="1609" y="415"/>
                  </a:lnTo>
                  <a:lnTo>
                    <a:pt x="1603" y="418"/>
                  </a:lnTo>
                  <a:lnTo>
                    <a:pt x="1595" y="418"/>
                  </a:lnTo>
                  <a:lnTo>
                    <a:pt x="1592" y="418"/>
                  </a:lnTo>
                  <a:lnTo>
                    <a:pt x="1595" y="421"/>
                  </a:lnTo>
                  <a:lnTo>
                    <a:pt x="1595" y="423"/>
                  </a:lnTo>
                  <a:lnTo>
                    <a:pt x="1606" y="421"/>
                  </a:lnTo>
                  <a:lnTo>
                    <a:pt x="1612" y="421"/>
                  </a:lnTo>
                  <a:lnTo>
                    <a:pt x="1614" y="423"/>
                  </a:lnTo>
                  <a:lnTo>
                    <a:pt x="1617" y="418"/>
                  </a:lnTo>
                  <a:lnTo>
                    <a:pt x="1620" y="418"/>
                  </a:lnTo>
                  <a:lnTo>
                    <a:pt x="1623" y="418"/>
                  </a:lnTo>
                  <a:lnTo>
                    <a:pt x="1626" y="415"/>
                  </a:lnTo>
                  <a:lnTo>
                    <a:pt x="1626" y="418"/>
                  </a:lnTo>
                  <a:lnTo>
                    <a:pt x="1629" y="418"/>
                  </a:lnTo>
                  <a:lnTo>
                    <a:pt x="1631" y="418"/>
                  </a:lnTo>
                  <a:lnTo>
                    <a:pt x="1634" y="418"/>
                  </a:lnTo>
                  <a:lnTo>
                    <a:pt x="1637" y="418"/>
                  </a:lnTo>
                  <a:lnTo>
                    <a:pt x="1640" y="418"/>
                  </a:lnTo>
                  <a:lnTo>
                    <a:pt x="1640" y="415"/>
                  </a:lnTo>
                  <a:lnTo>
                    <a:pt x="1643" y="418"/>
                  </a:lnTo>
                  <a:lnTo>
                    <a:pt x="1643" y="415"/>
                  </a:lnTo>
                  <a:lnTo>
                    <a:pt x="1640" y="412"/>
                  </a:lnTo>
                  <a:lnTo>
                    <a:pt x="1637" y="412"/>
                  </a:lnTo>
                  <a:lnTo>
                    <a:pt x="1637" y="409"/>
                  </a:lnTo>
                  <a:lnTo>
                    <a:pt x="1634" y="409"/>
                  </a:lnTo>
                  <a:lnTo>
                    <a:pt x="1631" y="412"/>
                  </a:lnTo>
                  <a:lnTo>
                    <a:pt x="1629" y="412"/>
                  </a:lnTo>
                  <a:lnTo>
                    <a:pt x="1631" y="409"/>
                  </a:lnTo>
                  <a:lnTo>
                    <a:pt x="1634" y="409"/>
                  </a:lnTo>
                  <a:lnTo>
                    <a:pt x="1631" y="406"/>
                  </a:lnTo>
                  <a:lnTo>
                    <a:pt x="1631" y="404"/>
                  </a:lnTo>
                  <a:lnTo>
                    <a:pt x="1634" y="404"/>
                  </a:lnTo>
                  <a:lnTo>
                    <a:pt x="1634" y="401"/>
                  </a:lnTo>
                  <a:lnTo>
                    <a:pt x="1637" y="398"/>
                  </a:lnTo>
                  <a:lnTo>
                    <a:pt x="1646" y="392"/>
                  </a:lnTo>
                  <a:lnTo>
                    <a:pt x="1654" y="386"/>
                  </a:lnTo>
                  <a:lnTo>
                    <a:pt x="1654" y="384"/>
                  </a:lnTo>
                  <a:lnTo>
                    <a:pt x="1660" y="378"/>
                  </a:lnTo>
                  <a:lnTo>
                    <a:pt x="1663" y="378"/>
                  </a:lnTo>
                  <a:lnTo>
                    <a:pt x="1663" y="372"/>
                  </a:lnTo>
                  <a:lnTo>
                    <a:pt x="1666" y="372"/>
                  </a:lnTo>
                  <a:lnTo>
                    <a:pt x="1671" y="369"/>
                  </a:lnTo>
                  <a:lnTo>
                    <a:pt x="1674" y="369"/>
                  </a:lnTo>
                  <a:lnTo>
                    <a:pt x="1674" y="367"/>
                  </a:lnTo>
                  <a:lnTo>
                    <a:pt x="1683" y="367"/>
                  </a:lnTo>
                  <a:lnTo>
                    <a:pt x="1685" y="367"/>
                  </a:lnTo>
                  <a:lnTo>
                    <a:pt x="1691" y="367"/>
                  </a:lnTo>
                  <a:lnTo>
                    <a:pt x="1691" y="364"/>
                  </a:lnTo>
                  <a:lnTo>
                    <a:pt x="1694" y="367"/>
                  </a:lnTo>
                  <a:lnTo>
                    <a:pt x="1697" y="364"/>
                  </a:lnTo>
                  <a:lnTo>
                    <a:pt x="1700" y="367"/>
                  </a:lnTo>
                  <a:lnTo>
                    <a:pt x="1700" y="369"/>
                  </a:lnTo>
                  <a:lnTo>
                    <a:pt x="1703" y="369"/>
                  </a:lnTo>
                  <a:lnTo>
                    <a:pt x="1711" y="364"/>
                  </a:lnTo>
                  <a:lnTo>
                    <a:pt x="1711" y="372"/>
                  </a:lnTo>
                  <a:lnTo>
                    <a:pt x="1705" y="372"/>
                  </a:lnTo>
                  <a:lnTo>
                    <a:pt x="1705" y="375"/>
                  </a:lnTo>
                  <a:lnTo>
                    <a:pt x="1703" y="378"/>
                  </a:lnTo>
                  <a:lnTo>
                    <a:pt x="1705" y="378"/>
                  </a:lnTo>
                  <a:lnTo>
                    <a:pt x="1705" y="384"/>
                  </a:lnTo>
                  <a:lnTo>
                    <a:pt x="1711" y="381"/>
                  </a:lnTo>
                  <a:lnTo>
                    <a:pt x="1708" y="386"/>
                  </a:lnTo>
                  <a:lnTo>
                    <a:pt x="1708" y="389"/>
                  </a:lnTo>
                  <a:lnTo>
                    <a:pt x="1711" y="389"/>
                  </a:lnTo>
                  <a:lnTo>
                    <a:pt x="1711" y="386"/>
                  </a:lnTo>
                  <a:lnTo>
                    <a:pt x="1717" y="386"/>
                  </a:lnTo>
                  <a:lnTo>
                    <a:pt x="1725" y="378"/>
                  </a:lnTo>
                  <a:lnTo>
                    <a:pt x="1737" y="369"/>
                  </a:lnTo>
                  <a:lnTo>
                    <a:pt x="1742" y="369"/>
                  </a:lnTo>
                  <a:lnTo>
                    <a:pt x="1742" y="367"/>
                  </a:lnTo>
                  <a:lnTo>
                    <a:pt x="1742" y="369"/>
                  </a:lnTo>
                  <a:lnTo>
                    <a:pt x="1742" y="372"/>
                  </a:lnTo>
                  <a:lnTo>
                    <a:pt x="1745" y="372"/>
                  </a:lnTo>
                  <a:lnTo>
                    <a:pt x="1745" y="369"/>
                  </a:lnTo>
                  <a:lnTo>
                    <a:pt x="1751" y="369"/>
                  </a:lnTo>
                  <a:lnTo>
                    <a:pt x="1745" y="369"/>
                  </a:lnTo>
                  <a:lnTo>
                    <a:pt x="1745" y="367"/>
                  </a:lnTo>
                  <a:lnTo>
                    <a:pt x="1748" y="364"/>
                  </a:lnTo>
                  <a:lnTo>
                    <a:pt x="1745" y="361"/>
                  </a:lnTo>
                  <a:lnTo>
                    <a:pt x="1748" y="355"/>
                  </a:lnTo>
                  <a:lnTo>
                    <a:pt x="1748" y="352"/>
                  </a:lnTo>
                  <a:lnTo>
                    <a:pt x="1754" y="350"/>
                  </a:lnTo>
                  <a:lnTo>
                    <a:pt x="1759" y="350"/>
                  </a:lnTo>
                  <a:lnTo>
                    <a:pt x="1762" y="350"/>
                  </a:lnTo>
                  <a:lnTo>
                    <a:pt x="1768" y="350"/>
                  </a:lnTo>
                  <a:lnTo>
                    <a:pt x="1768" y="352"/>
                  </a:lnTo>
                  <a:lnTo>
                    <a:pt x="1771" y="352"/>
                  </a:lnTo>
                  <a:lnTo>
                    <a:pt x="1776" y="352"/>
                  </a:lnTo>
                  <a:lnTo>
                    <a:pt x="1779" y="352"/>
                  </a:lnTo>
                  <a:lnTo>
                    <a:pt x="1774" y="352"/>
                  </a:lnTo>
                  <a:lnTo>
                    <a:pt x="1774" y="355"/>
                  </a:lnTo>
                  <a:lnTo>
                    <a:pt x="1776" y="355"/>
                  </a:lnTo>
                  <a:lnTo>
                    <a:pt x="1774" y="355"/>
                  </a:lnTo>
                  <a:lnTo>
                    <a:pt x="1771" y="355"/>
                  </a:lnTo>
                  <a:lnTo>
                    <a:pt x="1768" y="355"/>
                  </a:lnTo>
                  <a:lnTo>
                    <a:pt x="1765" y="355"/>
                  </a:lnTo>
                  <a:lnTo>
                    <a:pt x="1759" y="358"/>
                  </a:lnTo>
                  <a:lnTo>
                    <a:pt x="1757" y="369"/>
                  </a:lnTo>
                  <a:lnTo>
                    <a:pt x="1754" y="372"/>
                  </a:lnTo>
                  <a:lnTo>
                    <a:pt x="1754" y="375"/>
                  </a:lnTo>
                  <a:lnTo>
                    <a:pt x="1754" y="372"/>
                  </a:lnTo>
                  <a:lnTo>
                    <a:pt x="1757" y="372"/>
                  </a:lnTo>
                  <a:lnTo>
                    <a:pt x="1757" y="378"/>
                  </a:lnTo>
                  <a:lnTo>
                    <a:pt x="1751" y="381"/>
                  </a:lnTo>
                  <a:lnTo>
                    <a:pt x="1754" y="384"/>
                  </a:lnTo>
                  <a:lnTo>
                    <a:pt x="1754" y="386"/>
                  </a:lnTo>
                  <a:lnTo>
                    <a:pt x="1751" y="384"/>
                  </a:lnTo>
                  <a:lnTo>
                    <a:pt x="1751" y="386"/>
                  </a:lnTo>
                  <a:lnTo>
                    <a:pt x="1745" y="386"/>
                  </a:lnTo>
                  <a:lnTo>
                    <a:pt x="1739" y="389"/>
                  </a:lnTo>
                  <a:lnTo>
                    <a:pt x="1737" y="389"/>
                  </a:lnTo>
                  <a:lnTo>
                    <a:pt x="1731" y="392"/>
                  </a:lnTo>
                  <a:lnTo>
                    <a:pt x="1731" y="398"/>
                  </a:lnTo>
                  <a:lnTo>
                    <a:pt x="1725" y="401"/>
                  </a:lnTo>
                  <a:lnTo>
                    <a:pt x="1725" y="404"/>
                  </a:lnTo>
                  <a:lnTo>
                    <a:pt x="1720" y="406"/>
                  </a:lnTo>
                  <a:lnTo>
                    <a:pt x="1714" y="409"/>
                  </a:lnTo>
                  <a:lnTo>
                    <a:pt x="1711" y="412"/>
                  </a:lnTo>
                  <a:lnTo>
                    <a:pt x="1708" y="415"/>
                  </a:lnTo>
                  <a:lnTo>
                    <a:pt x="1703" y="418"/>
                  </a:lnTo>
                  <a:lnTo>
                    <a:pt x="1703" y="421"/>
                  </a:lnTo>
                  <a:lnTo>
                    <a:pt x="1694" y="432"/>
                  </a:lnTo>
                  <a:lnTo>
                    <a:pt x="1683" y="438"/>
                  </a:lnTo>
                  <a:lnTo>
                    <a:pt x="1677" y="438"/>
                  </a:lnTo>
                  <a:lnTo>
                    <a:pt x="1674" y="440"/>
                  </a:lnTo>
                  <a:lnTo>
                    <a:pt x="1674" y="443"/>
                  </a:lnTo>
                  <a:lnTo>
                    <a:pt x="1671" y="443"/>
                  </a:lnTo>
                  <a:lnTo>
                    <a:pt x="1668" y="440"/>
                  </a:lnTo>
                  <a:lnTo>
                    <a:pt x="1666" y="443"/>
                  </a:lnTo>
                  <a:lnTo>
                    <a:pt x="1668" y="446"/>
                  </a:lnTo>
                  <a:lnTo>
                    <a:pt x="1668" y="452"/>
                  </a:lnTo>
                  <a:lnTo>
                    <a:pt x="1663" y="458"/>
                  </a:lnTo>
                  <a:lnTo>
                    <a:pt x="1663" y="455"/>
                  </a:lnTo>
                  <a:lnTo>
                    <a:pt x="1660" y="458"/>
                  </a:lnTo>
                  <a:lnTo>
                    <a:pt x="1660" y="460"/>
                  </a:lnTo>
                  <a:lnTo>
                    <a:pt x="1657" y="460"/>
                  </a:lnTo>
                  <a:lnTo>
                    <a:pt x="1651" y="472"/>
                  </a:lnTo>
                  <a:lnTo>
                    <a:pt x="1649" y="483"/>
                  </a:lnTo>
                  <a:lnTo>
                    <a:pt x="1649" y="489"/>
                  </a:lnTo>
                  <a:lnTo>
                    <a:pt x="1651" y="492"/>
                  </a:lnTo>
                  <a:lnTo>
                    <a:pt x="1649" y="492"/>
                  </a:lnTo>
                  <a:lnTo>
                    <a:pt x="1649" y="495"/>
                  </a:lnTo>
                  <a:lnTo>
                    <a:pt x="1651" y="497"/>
                  </a:lnTo>
                  <a:lnTo>
                    <a:pt x="1651" y="500"/>
                  </a:lnTo>
                  <a:lnTo>
                    <a:pt x="1651" y="503"/>
                  </a:lnTo>
                  <a:lnTo>
                    <a:pt x="1651" y="506"/>
                  </a:lnTo>
                  <a:lnTo>
                    <a:pt x="1651" y="509"/>
                  </a:lnTo>
                  <a:lnTo>
                    <a:pt x="1654" y="514"/>
                  </a:lnTo>
                  <a:lnTo>
                    <a:pt x="1657" y="531"/>
                  </a:lnTo>
                  <a:lnTo>
                    <a:pt x="1660" y="534"/>
                  </a:lnTo>
                  <a:lnTo>
                    <a:pt x="1657" y="537"/>
                  </a:lnTo>
                  <a:lnTo>
                    <a:pt x="1663" y="549"/>
                  </a:lnTo>
                  <a:lnTo>
                    <a:pt x="1660" y="551"/>
                  </a:lnTo>
                  <a:lnTo>
                    <a:pt x="1660" y="557"/>
                  </a:lnTo>
                  <a:lnTo>
                    <a:pt x="1663" y="557"/>
                  </a:lnTo>
                  <a:lnTo>
                    <a:pt x="1663" y="563"/>
                  </a:lnTo>
                  <a:lnTo>
                    <a:pt x="1663" y="566"/>
                  </a:lnTo>
                  <a:lnTo>
                    <a:pt x="1666" y="563"/>
                  </a:lnTo>
                  <a:lnTo>
                    <a:pt x="1671" y="557"/>
                  </a:lnTo>
                  <a:lnTo>
                    <a:pt x="1674" y="557"/>
                  </a:lnTo>
                  <a:lnTo>
                    <a:pt x="1677" y="554"/>
                  </a:lnTo>
                  <a:lnTo>
                    <a:pt x="1680" y="549"/>
                  </a:lnTo>
                  <a:lnTo>
                    <a:pt x="1685" y="546"/>
                  </a:lnTo>
                  <a:lnTo>
                    <a:pt x="1685" y="543"/>
                  </a:lnTo>
                  <a:lnTo>
                    <a:pt x="1685" y="540"/>
                  </a:lnTo>
                  <a:lnTo>
                    <a:pt x="1688" y="537"/>
                  </a:lnTo>
                  <a:lnTo>
                    <a:pt x="1685" y="534"/>
                  </a:lnTo>
                  <a:lnTo>
                    <a:pt x="1688" y="531"/>
                  </a:lnTo>
                  <a:lnTo>
                    <a:pt x="1685" y="529"/>
                  </a:lnTo>
                  <a:lnTo>
                    <a:pt x="1685" y="526"/>
                  </a:lnTo>
                  <a:lnTo>
                    <a:pt x="1688" y="529"/>
                  </a:lnTo>
                  <a:lnTo>
                    <a:pt x="1694" y="529"/>
                  </a:lnTo>
                  <a:lnTo>
                    <a:pt x="1700" y="526"/>
                  </a:lnTo>
                  <a:lnTo>
                    <a:pt x="1700" y="523"/>
                  </a:lnTo>
                  <a:lnTo>
                    <a:pt x="1703" y="523"/>
                  </a:lnTo>
                  <a:lnTo>
                    <a:pt x="1703" y="526"/>
                  </a:lnTo>
                  <a:lnTo>
                    <a:pt x="1705" y="529"/>
                  </a:lnTo>
                  <a:lnTo>
                    <a:pt x="1705" y="526"/>
                  </a:lnTo>
                  <a:lnTo>
                    <a:pt x="1705" y="523"/>
                  </a:lnTo>
                  <a:lnTo>
                    <a:pt x="1703" y="520"/>
                  </a:lnTo>
                  <a:lnTo>
                    <a:pt x="1705" y="520"/>
                  </a:lnTo>
                  <a:lnTo>
                    <a:pt x="1705" y="517"/>
                  </a:lnTo>
                  <a:lnTo>
                    <a:pt x="1703" y="517"/>
                  </a:lnTo>
                  <a:lnTo>
                    <a:pt x="1703" y="514"/>
                  </a:lnTo>
                  <a:lnTo>
                    <a:pt x="1705" y="509"/>
                  </a:lnTo>
                  <a:lnTo>
                    <a:pt x="1714" y="503"/>
                  </a:lnTo>
                  <a:lnTo>
                    <a:pt x="1711" y="500"/>
                  </a:lnTo>
                  <a:lnTo>
                    <a:pt x="1714" y="500"/>
                  </a:lnTo>
                  <a:lnTo>
                    <a:pt x="1720" y="500"/>
                  </a:lnTo>
                  <a:lnTo>
                    <a:pt x="1722" y="503"/>
                  </a:lnTo>
                  <a:lnTo>
                    <a:pt x="1728" y="503"/>
                  </a:lnTo>
                  <a:lnTo>
                    <a:pt x="1734" y="497"/>
                  </a:lnTo>
                  <a:lnTo>
                    <a:pt x="1734" y="495"/>
                  </a:lnTo>
                  <a:lnTo>
                    <a:pt x="1728" y="489"/>
                  </a:lnTo>
                  <a:lnTo>
                    <a:pt x="1728" y="483"/>
                  </a:lnTo>
                  <a:lnTo>
                    <a:pt x="1734" y="477"/>
                  </a:lnTo>
                  <a:lnTo>
                    <a:pt x="1731" y="477"/>
                  </a:lnTo>
                  <a:lnTo>
                    <a:pt x="1731" y="475"/>
                  </a:lnTo>
                  <a:lnTo>
                    <a:pt x="1737" y="472"/>
                  </a:lnTo>
                  <a:lnTo>
                    <a:pt x="1734" y="472"/>
                  </a:lnTo>
                  <a:lnTo>
                    <a:pt x="1737" y="469"/>
                  </a:lnTo>
                  <a:lnTo>
                    <a:pt x="1742" y="469"/>
                  </a:lnTo>
                  <a:lnTo>
                    <a:pt x="1745" y="466"/>
                  </a:lnTo>
                  <a:lnTo>
                    <a:pt x="1745" y="463"/>
                  </a:lnTo>
                  <a:lnTo>
                    <a:pt x="1742" y="463"/>
                  </a:lnTo>
                  <a:lnTo>
                    <a:pt x="1739" y="463"/>
                  </a:lnTo>
                  <a:lnTo>
                    <a:pt x="1739" y="460"/>
                  </a:lnTo>
                  <a:lnTo>
                    <a:pt x="1742" y="455"/>
                  </a:lnTo>
                  <a:lnTo>
                    <a:pt x="1739" y="452"/>
                  </a:lnTo>
                  <a:lnTo>
                    <a:pt x="1742" y="449"/>
                  </a:lnTo>
                  <a:lnTo>
                    <a:pt x="1745" y="449"/>
                  </a:lnTo>
                  <a:lnTo>
                    <a:pt x="1748" y="449"/>
                  </a:lnTo>
                  <a:lnTo>
                    <a:pt x="1745" y="446"/>
                  </a:lnTo>
                  <a:lnTo>
                    <a:pt x="1748" y="443"/>
                  </a:lnTo>
                  <a:lnTo>
                    <a:pt x="1745" y="443"/>
                  </a:lnTo>
                  <a:lnTo>
                    <a:pt x="1742" y="443"/>
                  </a:lnTo>
                  <a:lnTo>
                    <a:pt x="1739" y="440"/>
                  </a:lnTo>
                  <a:lnTo>
                    <a:pt x="1737" y="440"/>
                  </a:lnTo>
                  <a:lnTo>
                    <a:pt x="1737" y="443"/>
                  </a:lnTo>
                  <a:lnTo>
                    <a:pt x="1734" y="443"/>
                  </a:lnTo>
                  <a:lnTo>
                    <a:pt x="1731" y="440"/>
                  </a:lnTo>
                  <a:lnTo>
                    <a:pt x="1731" y="438"/>
                  </a:lnTo>
                  <a:lnTo>
                    <a:pt x="1734" y="435"/>
                  </a:lnTo>
                  <a:lnTo>
                    <a:pt x="1734" y="432"/>
                  </a:lnTo>
                  <a:lnTo>
                    <a:pt x="1734" y="429"/>
                  </a:lnTo>
                  <a:lnTo>
                    <a:pt x="1737" y="426"/>
                  </a:lnTo>
                  <a:lnTo>
                    <a:pt x="1739" y="423"/>
                  </a:lnTo>
                  <a:lnTo>
                    <a:pt x="1742" y="421"/>
                  </a:lnTo>
                  <a:lnTo>
                    <a:pt x="1742" y="418"/>
                  </a:lnTo>
                  <a:lnTo>
                    <a:pt x="1745" y="418"/>
                  </a:lnTo>
                  <a:lnTo>
                    <a:pt x="1745" y="415"/>
                  </a:lnTo>
                  <a:lnTo>
                    <a:pt x="1748" y="415"/>
                  </a:lnTo>
                  <a:lnTo>
                    <a:pt x="1748" y="412"/>
                  </a:lnTo>
                  <a:lnTo>
                    <a:pt x="1748" y="409"/>
                  </a:lnTo>
                  <a:lnTo>
                    <a:pt x="1751" y="404"/>
                  </a:lnTo>
                  <a:lnTo>
                    <a:pt x="1754" y="404"/>
                  </a:lnTo>
                  <a:lnTo>
                    <a:pt x="1757" y="401"/>
                  </a:lnTo>
                  <a:lnTo>
                    <a:pt x="1757" y="404"/>
                  </a:lnTo>
                  <a:lnTo>
                    <a:pt x="1759" y="404"/>
                  </a:lnTo>
                  <a:lnTo>
                    <a:pt x="1762" y="401"/>
                  </a:lnTo>
                  <a:lnTo>
                    <a:pt x="1765" y="401"/>
                  </a:lnTo>
                  <a:lnTo>
                    <a:pt x="1765" y="404"/>
                  </a:lnTo>
                  <a:lnTo>
                    <a:pt x="1768" y="406"/>
                  </a:lnTo>
                  <a:lnTo>
                    <a:pt x="1771" y="404"/>
                  </a:lnTo>
                  <a:lnTo>
                    <a:pt x="1771" y="401"/>
                  </a:lnTo>
                  <a:lnTo>
                    <a:pt x="1776" y="398"/>
                  </a:lnTo>
                  <a:lnTo>
                    <a:pt x="1779" y="395"/>
                  </a:lnTo>
                  <a:lnTo>
                    <a:pt x="1785" y="392"/>
                  </a:lnTo>
                  <a:lnTo>
                    <a:pt x="1788" y="392"/>
                  </a:lnTo>
                  <a:lnTo>
                    <a:pt x="1785" y="395"/>
                  </a:lnTo>
                  <a:lnTo>
                    <a:pt x="1788" y="398"/>
                  </a:lnTo>
                  <a:lnTo>
                    <a:pt x="1785" y="398"/>
                  </a:lnTo>
                  <a:lnTo>
                    <a:pt x="1782" y="404"/>
                  </a:lnTo>
                  <a:lnTo>
                    <a:pt x="1785" y="404"/>
                  </a:lnTo>
                  <a:lnTo>
                    <a:pt x="1788" y="404"/>
                  </a:lnTo>
                  <a:lnTo>
                    <a:pt x="1793" y="398"/>
                  </a:lnTo>
                  <a:lnTo>
                    <a:pt x="1796" y="395"/>
                  </a:lnTo>
                  <a:lnTo>
                    <a:pt x="1799" y="395"/>
                  </a:lnTo>
                  <a:lnTo>
                    <a:pt x="1805" y="392"/>
                  </a:lnTo>
                  <a:lnTo>
                    <a:pt x="1813" y="389"/>
                  </a:lnTo>
                  <a:lnTo>
                    <a:pt x="1816" y="392"/>
                  </a:lnTo>
                  <a:lnTo>
                    <a:pt x="1822" y="392"/>
                  </a:lnTo>
                  <a:lnTo>
                    <a:pt x="1830" y="395"/>
                  </a:lnTo>
                  <a:lnTo>
                    <a:pt x="1833" y="401"/>
                  </a:lnTo>
                  <a:lnTo>
                    <a:pt x="1839" y="404"/>
                  </a:lnTo>
                  <a:lnTo>
                    <a:pt x="1839" y="401"/>
                  </a:lnTo>
                  <a:lnTo>
                    <a:pt x="1842" y="395"/>
                  </a:lnTo>
                  <a:lnTo>
                    <a:pt x="1839" y="392"/>
                  </a:lnTo>
                  <a:lnTo>
                    <a:pt x="1842" y="392"/>
                  </a:lnTo>
                  <a:lnTo>
                    <a:pt x="1845" y="392"/>
                  </a:lnTo>
                  <a:lnTo>
                    <a:pt x="1853" y="389"/>
                  </a:lnTo>
                  <a:lnTo>
                    <a:pt x="1853" y="386"/>
                  </a:lnTo>
                  <a:lnTo>
                    <a:pt x="1853" y="389"/>
                  </a:lnTo>
                  <a:lnTo>
                    <a:pt x="1856" y="386"/>
                  </a:lnTo>
                  <a:lnTo>
                    <a:pt x="1859" y="386"/>
                  </a:lnTo>
                  <a:lnTo>
                    <a:pt x="1862" y="384"/>
                  </a:lnTo>
                  <a:lnTo>
                    <a:pt x="1859" y="381"/>
                  </a:lnTo>
                  <a:lnTo>
                    <a:pt x="1862" y="384"/>
                  </a:lnTo>
                  <a:lnTo>
                    <a:pt x="1865" y="381"/>
                  </a:lnTo>
                  <a:lnTo>
                    <a:pt x="1865" y="378"/>
                  </a:lnTo>
                  <a:lnTo>
                    <a:pt x="1867" y="381"/>
                  </a:lnTo>
                  <a:lnTo>
                    <a:pt x="1867" y="378"/>
                  </a:lnTo>
                  <a:lnTo>
                    <a:pt x="1867" y="375"/>
                  </a:lnTo>
                  <a:lnTo>
                    <a:pt x="1870" y="375"/>
                  </a:lnTo>
                  <a:lnTo>
                    <a:pt x="1873" y="375"/>
                  </a:lnTo>
                  <a:lnTo>
                    <a:pt x="1876" y="375"/>
                  </a:lnTo>
                  <a:lnTo>
                    <a:pt x="1879" y="372"/>
                  </a:lnTo>
                  <a:lnTo>
                    <a:pt x="1879" y="369"/>
                  </a:lnTo>
                  <a:lnTo>
                    <a:pt x="1882" y="369"/>
                  </a:lnTo>
                  <a:lnTo>
                    <a:pt x="1887" y="369"/>
                  </a:lnTo>
                  <a:lnTo>
                    <a:pt x="1893" y="367"/>
                  </a:lnTo>
                  <a:lnTo>
                    <a:pt x="1893" y="364"/>
                  </a:lnTo>
                  <a:lnTo>
                    <a:pt x="1899" y="364"/>
                  </a:lnTo>
                  <a:lnTo>
                    <a:pt x="1899" y="361"/>
                  </a:lnTo>
                  <a:lnTo>
                    <a:pt x="1901" y="361"/>
                  </a:lnTo>
                  <a:lnTo>
                    <a:pt x="1913" y="358"/>
                  </a:lnTo>
                  <a:lnTo>
                    <a:pt x="1919" y="355"/>
                  </a:lnTo>
                  <a:lnTo>
                    <a:pt x="1919" y="352"/>
                  </a:lnTo>
                  <a:lnTo>
                    <a:pt x="1916" y="352"/>
                  </a:lnTo>
                  <a:lnTo>
                    <a:pt x="1916" y="350"/>
                  </a:lnTo>
                  <a:lnTo>
                    <a:pt x="1919" y="352"/>
                  </a:lnTo>
                  <a:lnTo>
                    <a:pt x="1921" y="352"/>
                  </a:lnTo>
                  <a:lnTo>
                    <a:pt x="1921" y="350"/>
                  </a:lnTo>
                  <a:lnTo>
                    <a:pt x="1924" y="347"/>
                  </a:lnTo>
                  <a:lnTo>
                    <a:pt x="1924" y="350"/>
                  </a:lnTo>
                  <a:lnTo>
                    <a:pt x="1927" y="350"/>
                  </a:lnTo>
                  <a:lnTo>
                    <a:pt x="1927" y="347"/>
                  </a:lnTo>
                  <a:lnTo>
                    <a:pt x="1930" y="350"/>
                  </a:lnTo>
                  <a:lnTo>
                    <a:pt x="1927" y="350"/>
                  </a:lnTo>
                  <a:lnTo>
                    <a:pt x="1927" y="352"/>
                  </a:lnTo>
                  <a:lnTo>
                    <a:pt x="1924" y="352"/>
                  </a:lnTo>
                  <a:lnTo>
                    <a:pt x="1927" y="352"/>
                  </a:lnTo>
                  <a:lnTo>
                    <a:pt x="1930" y="352"/>
                  </a:lnTo>
                  <a:lnTo>
                    <a:pt x="1930" y="350"/>
                  </a:lnTo>
                  <a:lnTo>
                    <a:pt x="1933" y="350"/>
                  </a:lnTo>
                  <a:lnTo>
                    <a:pt x="1933" y="352"/>
                  </a:lnTo>
                  <a:lnTo>
                    <a:pt x="1947" y="355"/>
                  </a:lnTo>
                  <a:lnTo>
                    <a:pt x="1947" y="358"/>
                  </a:lnTo>
                  <a:lnTo>
                    <a:pt x="1950" y="358"/>
                  </a:lnTo>
                  <a:lnTo>
                    <a:pt x="1950" y="355"/>
                  </a:lnTo>
                  <a:lnTo>
                    <a:pt x="1953" y="352"/>
                  </a:lnTo>
                  <a:lnTo>
                    <a:pt x="1955" y="350"/>
                  </a:lnTo>
                  <a:lnTo>
                    <a:pt x="1955" y="347"/>
                  </a:lnTo>
                  <a:lnTo>
                    <a:pt x="1953" y="347"/>
                  </a:lnTo>
                  <a:lnTo>
                    <a:pt x="1953" y="344"/>
                  </a:lnTo>
                  <a:lnTo>
                    <a:pt x="1950" y="344"/>
                  </a:lnTo>
                  <a:lnTo>
                    <a:pt x="1950" y="341"/>
                  </a:lnTo>
                  <a:lnTo>
                    <a:pt x="1953" y="344"/>
                  </a:lnTo>
                  <a:lnTo>
                    <a:pt x="1955" y="344"/>
                  </a:lnTo>
                  <a:lnTo>
                    <a:pt x="1955" y="341"/>
                  </a:lnTo>
                  <a:lnTo>
                    <a:pt x="1953" y="341"/>
                  </a:lnTo>
                  <a:lnTo>
                    <a:pt x="1950" y="338"/>
                  </a:lnTo>
                  <a:lnTo>
                    <a:pt x="1947" y="335"/>
                  </a:lnTo>
                  <a:lnTo>
                    <a:pt x="1947" y="332"/>
                  </a:lnTo>
                  <a:lnTo>
                    <a:pt x="1944" y="335"/>
                  </a:lnTo>
                  <a:lnTo>
                    <a:pt x="1947" y="335"/>
                  </a:lnTo>
                  <a:lnTo>
                    <a:pt x="1944" y="335"/>
                  </a:lnTo>
                  <a:lnTo>
                    <a:pt x="1944" y="332"/>
                  </a:lnTo>
                  <a:lnTo>
                    <a:pt x="1941" y="332"/>
                  </a:lnTo>
                  <a:lnTo>
                    <a:pt x="1941" y="330"/>
                  </a:lnTo>
                  <a:lnTo>
                    <a:pt x="1944" y="330"/>
                  </a:lnTo>
                  <a:lnTo>
                    <a:pt x="1944" y="332"/>
                  </a:lnTo>
                  <a:lnTo>
                    <a:pt x="1944" y="330"/>
                  </a:lnTo>
                  <a:lnTo>
                    <a:pt x="1944" y="324"/>
                  </a:lnTo>
                  <a:lnTo>
                    <a:pt x="1941" y="324"/>
                  </a:lnTo>
                  <a:lnTo>
                    <a:pt x="1941" y="321"/>
                  </a:lnTo>
                  <a:lnTo>
                    <a:pt x="1944" y="321"/>
                  </a:lnTo>
                  <a:lnTo>
                    <a:pt x="1941" y="315"/>
                  </a:lnTo>
                  <a:lnTo>
                    <a:pt x="1941" y="313"/>
                  </a:lnTo>
                  <a:lnTo>
                    <a:pt x="1938" y="315"/>
                  </a:lnTo>
                  <a:lnTo>
                    <a:pt x="1938" y="318"/>
                  </a:lnTo>
                  <a:lnTo>
                    <a:pt x="1933" y="315"/>
                  </a:lnTo>
                  <a:lnTo>
                    <a:pt x="1930" y="313"/>
                  </a:lnTo>
                  <a:lnTo>
                    <a:pt x="1927" y="310"/>
                  </a:lnTo>
                  <a:lnTo>
                    <a:pt x="1930" y="310"/>
                  </a:lnTo>
                  <a:lnTo>
                    <a:pt x="1930" y="307"/>
                  </a:lnTo>
                  <a:lnTo>
                    <a:pt x="1927" y="307"/>
                  </a:lnTo>
                  <a:lnTo>
                    <a:pt x="1924" y="307"/>
                  </a:lnTo>
                  <a:lnTo>
                    <a:pt x="1924" y="310"/>
                  </a:lnTo>
                  <a:lnTo>
                    <a:pt x="1921" y="310"/>
                  </a:lnTo>
                  <a:lnTo>
                    <a:pt x="1921" y="313"/>
                  </a:lnTo>
                  <a:lnTo>
                    <a:pt x="1919" y="310"/>
                  </a:lnTo>
                  <a:lnTo>
                    <a:pt x="1913" y="310"/>
                  </a:lnTo>
                  <a:lnTo>
                    <a:pt x="1913" y="313"/>
                  </a:lnTo>
                  <a:lnTo>
                    <a:pt x="1916" y="315"/>
                  </a:lnTo>
                  <a:lnTo>
                    <a:pt x="1913" y="318"/>
                  </a:lnTo>
                  <a:lnTo>
                    <a:pt x="1907" y="321"/>
                  </a:lnTo>
                  <a:lnTo>
                    <a:pt x="1904" y="324"/>
                  </a:lnTo>
                  <a:lnTo>
                    <a:pt x="1899" y="324"/>
                  </a:lnTo>
                  <a:lnTo>
                    <a:pt x="1904" y="324"/>
                  </a:lnTo>
                  <a:lnTo>
                    <a:pt x="1907" y="321"/>
                  </a:lnTo>
                  <a:lnTo>
                    <a:pt x="1910" y="318"/>
                  </a:lnTo>
                  <a:lnTo>
                    <a:pt x="1913" y="315"/>
                  </a:lnTo>
                  <a:lnTo>
                    <a:pt x="1910" y="313"/>
                  </a:lnTo>
                  <a:lnTo>
                    <a:pt x="1910" y="310"/>
                  </a:lnTo>
                  <a:lnTo>
                    <a:pt x="1907" y="307"/>
                  </a:lnTo>
                  <a:lnTo>
                    <a:pt x="1904" y="307"/>
                  </a:lnTo>
                  <a:lnTo>
                    <a:pt x="1899" y="307"/>
                  </a:lnTo>
                  <a:lnTo>
                    <a:pt x="1899" y="310"/>
                  </a:lnTo>
                  <a:lnTo>
                    <a:pt x="1893" y="310"/>
                  </a:lnTo>
                  <a:lnTo>
                    <a:pt x="1893" y="313"/>
                  </a:lnTo>
                  <a:lnTo>
                    <a:pt x="1887" y="313"/>
                  </a:lnTo>
                  <a:lnTo>
                    <a:pt x="1884" y="315"/>
                  </a:lnTo>
                  <a:lnTo>
                    <a:pt x="1882" y="313"/>
                  </a:lnTo>
                  <a:lnTo>
                    <a:pt x="1884" y="310"/>
                  </a:lnTo>
                  <a:lnTo>
                    <a:pt x="1890" y="310"/>
                  </a:lnTo>
                  <a:lnTo>
                    <a:pt x="1893" y="310"/>
                  </a:lnTo>
                  <a:lnTo>
                    <a:pt x="1890" y="310"/>
                  </a:lnTo>
                  <a:lnTo>
                    <a:pt x="1887" y="310"/>
                  </a:lnTo>
                  <a:lnTo>
                    <a:pt x="1884" y="307"/>
                  </a:lnTo>
                  <a:lnTo>
                    <a:pt x="1884" y="304"/>
                  </a:lnTo>
                  <a:lnTo>
                    <a:pt x="1879" y="304"/>
                  </a:lnTo>
                  <a:lnTo>
                    <a:pt x="1879" y="301"/>
                  </a:lnTo>
                  <a:lnTo>
                    <a:pt x="1879" y="298"/>
                  </a:lnTo>
                  <a:lnTo>
                    <a:pt x="1879" y="296"/>
                  </a:lnTo>
                  <a:lnTo>
                    <a:pt x="1876" y="293"/>
                  </a:lnTo>
                  <a:lnTo>
                    <a:pt x="1879" y="296"/>
                  </a:lnTo>
                  <a:lnTo>
                    <a:pt x="1879" y="301"/>
                  </a:lnTo>
                  <a:lnTo>
                    <a:pt x="1882" y="301"/>
                  </a:lnTo>
                  <a:lnTo>
                    <a:pt x="1887" y="307"/>
                  </a:lnTo>
                  <a:lnTo>
                    <a:pt x="1890" y="310"/>
                  </a:lnTo>
                  <a:lnTo>
                    <a:pt x="1896" y="307"/>
                  </a:lnTo>
                  <a:lnTo>
                    <a:pt x="1904" y="307"/>
                  </a:lnTo>
                  <a:lnTo>
                    <a:pt x="1907" y="307"/>
                  </a:lnTo>
                  <a:lnTo>
                    <a:pt x="1907" y="304"/>
                  </a:lnTo>
                  <a:lnTo>
                    <a:pt x="1910" y="304"/>
                  </a:lnTo>
                  <a:lnTo>
                    <a:pt x="1916" y="304"/>
                  </a:lnTo>
                  <a:lnTo>
                    <a:pt x="1919" y="304"/>
                  </a:lnTo>
                  <a:lnTo>
                    <a:pt x="1921" y="307"/>
                  </a:lnTo>
                  <a:lnTo>
                    <a:pt x="1924" y="307"/>
                  </a:lnTo>
                  <a:lnTo>
                    <a:pt x="1927" y="307"/>
                  </a:lnTo>
                  <a:lnTo>
                    <a:pt x="1927" y="304"/>
                  </a:lnTo>
                  <a:lnTo>
                    <a:pt x="1924" y="304"/>
                  </a:lnTo>
                  <a:lnTo>
                    <a:pt x="1924" y="301"/>
                  </a:lnTo>
                  <a:lnTo>
                    <a:pt x="1921" y="301"/>
                  </a:lnTo>
                  <a:lnTo>
                    <a:pt x="1919" y="301"/>
                  </a:lnTo>
                  <a:lnTo>
                    <a:pt x="1916" y="301"/>
                  </a:lnTo>
                  <a:lnTo>
                    <a:pt x="1916" y="298"/>
                  </a:lnTo>
                  <a:lnTo>
                    <a:pt x="1916" y="301"/>
                  </a:lnTo>
                  <a:lnTo>
                    <a:pt x="1919" y="301"/>
                  </a:lnTo>
                  <a:lnTo>
                    <a:pt x="1921" y="301"/>
                  </a:lnTo>
                  <a:lnTo>
                    <a:pt x="1924" y="301"/>
                  </a:lnTo>
                  <a:lnTo>
                    <a:pt x="1927" y="304"/>
                  </a:lnTo>
                  <a:lnTo>
                    <a:pt x="1930" y="304"/>
                  </a:lnTo>
                  <a:lnTo>
                    <a:pt x="1930" y="307"/>
                  </a:lnTo>
                  <a:lnTo>
                    <a:pt x="1933" y="307"/>
                  </a:lnTo>
                  <a:lnTo>
                    <a:pt x="1936" y="307"/>
                  </a:lnTo>
                  <a:lnTo>
                    <a:pt x="1938" y="310"/>
                  </a:lnTo>
                  <a:lnTo>
                    <a:pt x="1941" y="307"/>
                  </a:lnTo>
                  <a:lnTo>
                    <a:pt x="1941" y="310"/>
                  </a:lnTo>
                  <a:lnTo>
                    <a:pt x="1953" y="307"/>
                  </a:lnTo>
                  <a:lnTo>
                    <a:pt x="1953" y="310"/>
                  </a:lnTo>
                  <a:lnTo>
                    <a:pt x="1941" y="310"/>
                  </a:lnTo>
                  <a:lnTo>
                    <a:pt x="1941" y="313"/>
                  </a:lnTo>
                  <a:lnTo>
                    <a:pt x="1953" y="313"/>
                  </a:lnTo>
                  <a:lnTo>
                    <a:pt x="1955" y="310"/>
                  </a:lnTo>
                  <a:lnTo>
                    <a:pt x="1955" y="307"/>
                  </a:lnTo>
                  <a:lnTo>
                    <a:pt x="1958" y="304"/>
                  </a:lnTo>
                  <a:lnTo>
                    <a:pt x="1961" y="301"/>
                  </a:lnTo>
                  <a:lnTo>
                    <a:pt x="1961" y="21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17" name="Freeform 2935">
              <a:extLst>
                <a:ext uri="{FF2B5EF4-FFF2-40B4-BE49-F238E27FC236}">
                  <a16:creationId xmlns:a16="http://schemas.microsoft.com/office/drawing/2014/main" id="{E14E57DA-883F-6927-1DF4-513EFDE548BF}"/>
                </a:ext>
              </a:extLst>
            </p:cNvPr>
            <p:cNvSpPr>
              <a:spLocks/>
            </p:cNvSpPr>
            <p:nvPr/>
          </p:nvSpPr>
          <p:spPr bwMode="gray">
            <a:xfrm>
              <a:off x="-1092337" y="859029"/>
              <a:ext cx="259368" cy="205405"/>
            </a:xfrm>
            <a:custGeom>
              <a:avLst/>
              <a:gdLst>
                <a:gd name="T0" fmla="*/ 3 w 125"/>
                <a:gd name="T1" fmla="*/ 57 h 99"/>
                <a:gd name="T2" fmla="*/ 8 w 125"/>
                <a:gd name="T3" fmla="*/ 57 h 99"/>
                <a:gd name="T4" fmla="*/ 11 w 125"/>
                <a:gd name="T5" fmla="*/ 54 h 99"/>
                <a:gd name="T6" fmla="*/ 8 w 125"/>
                <a:gd name="T7" fmla="*/ 59 h 99"/>
                <a:gd name="T8" fmla="*/ 11 w 125"/>
                <a:gd name="T9" fmla="*/ 65 h 99"/>
                <a:gd name="T10" fmla="*/ 14 w 125"/>
                <a:gd name="T11" fmla="*/ 71 h 99"/>
                <a:gd name="T12" fmla="*/ 31 w 125"/>
                <a:gd name="T13" fmla="*/ 68 h 99"/>
                <a:gd name="T14" fmla="*/ 40 w 125"/>
                <a:gd name="T15" fmla="*/ 71 h 99"/>
                <a:gd name="T16" fmla="*/ 45 w 125"/>
                <a:gd name="T17" fmla="*/ 77 h 99"/>
                <a:gd name="T18" fmla="*/ 54 w 125"/>
                <a:gd name="T19" fmla="*/ 88 h 99"/>
                <a:gd name="T20" fmla="*/ 60 w 125"/>
                <a:gd name="T21" fmla="*/ 85 h 99"/>
                <a:gd name="T22" fmla="*/ 62 w 125"/>
                <a:gd name="T23" fmla="*/ 88 h 99"/>
                <a:gd name="T24" fmla="*/ 74 w 125"/>
                <a:gd name="T25" fmla="*/ 96 h 99"/>
                <a:gd name="T26" fmla="*/ 79 w 125"/>
                <a:gd name="T27" fmla="*/ 99 h 99"/>
                <a:gd name="T28" fmla="*/ 85 w 125"/>
                <a:gd name="T29" fmla="*/ 94 h 99"/>
                <a:gd name="T30" fmla="*/ 88 w 125"/>
                <a:gd name="T31" fmla="*/ 88 h 99"/>
                <a:gd name="T32" fmla="*/ 82 w 125"/>
                <a:gd name="T33" fmla="*/ 91 h 99"/>
                <a:gd name="T34" fmla="*/ 82 w 125"/>
                <a:gd name="T35" fmla="*/ 88 h 99"/>
                <a:gd name="T36" fmla="*/ 88 w 125"/>
                <a:gd name="T37" fmla="*/ 85 h 99"/>
                <a:gd name="T38" fmla="*/ 88 w 125"/>
                <a:gd name="T39" fmla="*/ 79 h 99"/>
                <a:gd name="T40" fmla="*/ 94 w 125"/>
                <a:gd name="T41" fmla="*/ 77 h 99"/>
                <a:gd name="T42" fmla="*/ 91 w 125"/>
                <a:gd name="T43" fmla="*/ 74 h 99"/>
                <a:gd name="T44" fmla="*/ 91 w 125"/>
                <a:gd name="T45" fmla="*/ 71 h 99"/>
                <a:gd name="T46" fmla="*/ 105 w 125"/>
                <a:gd name="T47" fmla="*/ 74 h 99"/>
                <a:gd name="T48" fmla="*/ 99 w 125"/>
                <a:gd name="T49" fmla="*/ 65 h 99"/>
                <a:gd name="T50" fmla="*/ 111 w 125"/>
                <a:gd name="T51" fmla="*/ 71 h 99"/>
                <a:gd name="T52" fmla="*/ 116 w 125"/>
                <a:gd name="T53" fmla="*/ 62 h 99"/>
                <a:gd name="T54" fmla="*/ 125 w 125"/>
                <a:gd name="T55" fmla="*/ 59 h 99"/>
                <a:gd name="T56" fmla="*/ 116 w 125"/>
                <a:gd name="T57" fmla="*/ 57 h 99"/>
                <a:gd name="T58" fmla="*/ 116 w 125"/>
                <a:gd name="T59" fmla="*/ 57 h 99"/>
                <a:gd name="T60" fmla="*/ 111 w 125"/>
                <a:gd name="T61" fmla="*/ 54 h 99"/>
                <a:gd name="T62" fmla="*/ 99 w 125"/>
                <a:gd name="T63" fmla="*/ 42 h 99"/>
                <a:gd name="T64" fmla="*/ 85 w 125"/>
                <a:gd name="T65" fmla="*/ 40 h 99"/>
                <a:gd name="T66" fmla="*/ 79 w 125"/>
                <a:gd name="T67" fmla="*/ 40 h 99"/>
                <a:gd name="T68" fmla="*/ 77 w 125"/>
                <a:gd name="T69" fmla="*/ 40 h 99"/>
                <a:gd name="T70" fmla="*/ 71 w 125"/>
                <a:gd name="T71" fmla="*/ 37 h 99"/>
                <a:gd name="T72" fmla="*/ 65 w 125"/>
                <a:gd name="T73" fmla="*/ 40 h 99"/>
                <a:gd name="T74" fmla="*/ 68 w 125"/>
                <a:gd name="T75" fmla="*/ 45 h 99"/>
                <a:gd name="T76" fmla="*/ 71 w 125"/>
                <a:gd name="T77" fmla="*/ 54 h 99"/>
                <a:gd name="T78" fmla="*/ 68 w 125"/>
                <a:gd name="T79" fmla="*/ 48 h 99"/>
                <a:gd name="T80" fmla="*/ 65 w 125"/>
                <a:gd name="T81" fmla="*/ 51 h 99"/>
                <a:gd name="T82" fmla="*/ 60 w 125"/>
                <a:gd name="T83" fmla="*/ 40 h 99"/>
                <a:gd name="T84" fmla="*/ 62 w 125"/>
                <a:gd name="T85" fmla="*/ 37 h 99"/>
                <a:gd name="T86" fmla="*/ 57 w 125"/>
                <a:gd name="T87" fmla="*/ 31 h 99"/>
                <a:gd name="T88" fmla="*/ 45 w 125"/>
                <a:gd name="T89" fmla="*/ 23 h 99"/>
                <a:gd name="T90" fmla="*/ 51 w 125"/>
                <a:gd name="T91" fmla="*/ 28 h 99"/>
                <a:gd name="T92" fmla="*/ 42 w 125"/>
                <a:gd name="T93" fmla="*/ 25 h 99"/>
                <a:gd name="T94" fmla="*/ 40 w 125"/>
                <a:gd name="T95" fmla="*/ 25 h 99"/>
                <a:gd name="T96" fmla="*/ 37 w 125"/>
                <a:gd name="T97" fmla="*/ 23 h 99"/>
                <a:gd name="T98" fmla="*/ 34 w 125"/>
                <a:gd name="T99" fmla="*/ 20 h 99"/>
                <a:gd name="T100" fmla="*/ 20 w 125"/>
                <a:gd name="T101" fmla="*/ 11 h 99"/>
                <a:gd name="T102" fmla="*/ 17 w 125"/>
                <a:gd name="T103" fmla="*/ 14 h 99"/>
                <a:gd name="T104" fmla="*/ 8 w 125"/>
                <a:gd name="T105" fmla="*/ 5 h 99"/>
                <a:gd name="T106" fmla="*/ 0 w 125"/>
                <a:gd name="T10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5" h="99">
                  <a:moveTo>
                    <a:pt x="0" y="59"/>
                  </a:moveTo>
                  <a:lnTo>
                    <a:pt x="3" y="59"/>
                  </a:lnTo>
                  <a:lnTo>
                    <a:pt x="3" y="57"/>
                  </a:lnTo>
                  <a:lnTo>
                    <a:pt x="0" y="54"/>
                  </a:lnTo>
                  <a:lnTo>
                    <a:pt x="3" y="57"/>
                  </a:lnTo>
                  <a:lnTo>
                    <a:pt x="6" y="57"/>
                  </a:lnTo>
                  <a:lnTo>
                    <a:pt x="6" y="54"/>
                  </a:lnTo>
                  <a:lnTo>
                    <a:pt x="6" y="57"/>
                  </a:lnTo>
                  <a:lnTo>
                    <a:pt x="6" y="59"/>
                  </a:lnTo>
                  <a:lnTo>
                    <a:pt x="8" y="57"/>
                  </a:lnTo>
                  <a:lnTo>
                    <a:pt x="11" y="54"/>
                  </a:lnTo>
                  <a:lnTo>
                    <a:pt x="11" y="51"/>
                  </a:lnTo>
                  <a:lnTo>
                    <a:pt x="8" y="51"/>
                  </a:lnTo>
                  <a:lnTo>
                    <a:pt x="11" y="51"/>
                  </a:lnTo>
                  <a:lnTo>
                    <a:pt x="11" y="54"/>
                  </a:lnTo>
                  <a:lnTo>
                    <a:pt x="14" y="54"/>
                  </a:lnTo>
                  <a:lnTo>
                    <a:pt x="11" y="57"/>
                  </a:lnTo>
                  <a:lnTo>
                    <a:pt x="14" y="59"/>
                  </a:lnTo>
                  <a:lnTo>
                    <a:pt x="11" y="59"/>
                  </a:lnTo>
                  <a:lnTo>
                    <a:pt x="8" y="59"/>
                  </a:lnTo>
                  <a:lnTo>
                    <a:pt x="6" y="59"/>
                  </a:lnTo>
                  <a:lnTo>
                    <a:pt x="8" y="62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5"/>
                  </a:lnTo>
                  <a:lnTo>
                    <a:pt x="11" y="68"/>
                  </a:lnTo>
                  <a:lnTo>
                    <a:pt x="11" y="65"/>
                  </a:lnTo>
                  <a:lnTo>
                    <a:pt x="14" y="68"/>
                  </a:lnTo>
                  <a:lnTo>
                    <a:pt x="11" y="71"/>
                  </a:lnTo>
                  <a:lnTo>
                    <a:pt x="14" y="71"/>
                  </a:lnTo>
                  <a:lnTo>
                    <a:pt x="17" y="71"/>
                  </a:lnTo>
                  <a:lnTo>
                    <a:pt x="20" y="71"/>
                  </a:lnTo>
                  <a:lnTo>
                    <a:pt x="25" y="71"/>
                  </a:lnTo>
                  <a:lnTo>
                    <a:pt x="28" y="68"/>
                  </a:lnTo>
                  <a:lnTo>
                    <a:pt x="31" y="68"/>
                  </a:lnTo>
                  <a:lnTo>
                    <a:pt x="31" y="71"/>
                  </a:lnTo>
                  <a:lnTo>
                    <a:pt x="28" y="71"/>
                  </a:lnTo>
                  <a:lnTo>
                    <a:pt x="34" y="71"/>
                  </a:lnTo>
                  <a:lnTo>
                    <a:pt x="37" y="71"/>
                  </a:lnTo>
                  <a:lnTo>
                    <a:pt x="40" y="71"/>
                  </a:lnTo>
                  <a:lnTo>
                    <a:pt x="42" y="71"/>
                  </a:lnTo>
                  <a:lnTo>
                    <a:pt x="45" y="74"/>
                  </a:lnTo>
                  <a:lnTo>
                    <a:pt x="45" y="71"/>
                  </a:lnTo>
                  <a:lnTo>
                    <a:pt x="45" y="74"/>
                  </a:lnTo>
                  <a:lnTo>
                    <a:pt x="45" y="77"/>
                  </a:lnTo>
                  <a:lnTo>
                    <a:pt x="48" y="79"/>
                  </a:lnTo>
                  <a:lnTo>
                    <a:pt x="45" y="82"/>
                  </a:lnTo>
                  <a:lnTo>
                    <a:pt x="51" y="85"/>
                  </a:lnTo>
                  <a:lnTo>
                    <a:pt x="51" y="88"/>
                  </a:lnTo>
                  <a:lnTo>
                    <a:pt x="54" y="88"/>
                  </a:lnTo>
                  <a:lnTo>
                    <a:pt x="57" y="88"/>
                  </a:lnTo>
                  <a:lnTo>
                    <a:pt x="57" y="85"/>
                  </a:lnTo>
                  <a:lnTo>
                    <a:pt x="60" y="85"/>
                  </a:lnTo>
                  <a:lnTo>
                    <a:pt x="60" y="88"/>
                  </a:lnTo>
                  <a:lnTo>
                    <a:pt x="60" y="85"/>
                  </a:lnTo>
                  <a:lnTo>
                    <a:pt x="60" y="82"/>
                  </a:lnTo>
                  <a:lnTo>
                    <a:pt x="62" y="82"/>
                  </a:lnTo>
                  <a:lnTo>
                    <a:pt x="62" y="85"/>
                  </a:lnTo>
                  <a:lnTo>
                    <a:pt x="60" y="88"/>
                  </a:lnTo>
                  <a:lnTo>
                    <a:pt x="62" y="88"/>
                  </a:lnTo>
                  <a:lnTo>
                    <a:pt x="65" y="91"/>
                  </a:lnTo>
                  <a:lnTo>
                    <a:pt x="68" y="94"/>
                  </a:lnTo>
                  <a:lnTo>
                    <a:pt x="71" y="94"/>
                  </a:lnTo>
                  <a:lnTo>
                    <a:pt x="74" y="94"/>
                  </a:lnTo>
                  <a:lnTo>
                    <a:pt x="74" y="96"/>
                  </a:lnTo>
                  <a:lnTo>
                    <a:pt x="77" y="94"/>
                  </a:lnTo>
                  <a:lnTo>
                    <a:pt x="77" y="91"/>
                  </a:lnTo>
                  <a:lnTo>
                    <a:pt x="79" y="94"/>
                  </a:lnTo>
                  <a:lnTo>
                    <a:pt x="77" y="96"/>
                  </a:lnTo>
                  <a:lnTo>
                    <a:pt x="79" y="99"/>
                  </a:lnTo>
                  <a:lnTo>
                    <a:pt x="82" y="99"/>
                  </a:lnTo>
                  <a:lnTo>
                    <a:pt x="82" y="96"/>
                  </a:lnTo>
                  <a:lnTo>
                    <a:pt x="85" y="96"/>
                  </a:lnTo>
                  <a:lnTo>
                    <a:pt x="82" y="94"/>
                  </a:lnTo>
                  <a:lnTo>
                    <a:pt x="85" y="94"/>
                  </a:lnTo>
                  <a:lnTo>
                    <a:pt x="88" y="94"/>
                  </a:lnTo>
                  <a:lnTo>
                    <a:pt x="91" y="94"/>
                  </a:lnTo>
                  <a:lnTo>
                    <a:pt x="88" y="94"/>
                  </a:lnTo>
                  <a:lnTo>
                    <a:pt x="88" y="91"/>
                  </a:lnTo>
                  <a:lnTo>
                    <a:pt x="88" y="88"/>
                  </a:lnTo>
                  <a:lnTo>
                    <a:pt x="85" y="88"/>
                  </a:lnTo>
                  <a:lnTo>
                    <a:pt x="85" y="91"/>
                  </a:lnTo>
                  <a:lnTo>
                    <a:pt x="82" y="91"/>
                  </a:lnTo>
                  <a:lnTo>
                    <a:pt x="85" y="91"/>
                  </a:lnTo>
                  <a:lnTo>
                    <a:pt x="82" y="91"/>
                  </a:lnTo>
                  <a:lnTo>
                    <a:pt x="82" y="88"/>
                  </a:lnTo>
                  <a:lnTo>
                    <a:pt x="85" y="88"/>
                  </a:lnTo>
                  <a:lnTo>
                    <a:pt x="82" y="88"/>
                  </a:lnTo>
                  <a:lnTo>
                    <a:pt x="82" y="85"/>
                  </a:lnTo>
                  <a:lnTo>
                    <a:pt x="82" y="88"/>
                  </a:lnTo>
                  <a:lnTo>
                    <a:pt x="79" y="88"/>
                  </a:lnTo>
                  <a:lnTo>
                    <a:pt x="82" y="88"/>
                  </a:lnTo>
                  <a:lnTo>
                    <a:pt x="82" y="85"/>
                  </a:lnTo>
                  <a:lnTo>
                    <a:pt x="85" y="85"/>
                  </a:lnTo>
                  <a:lnTo>
                    <a:pt x="88" y="85"/>
                  </a:lnTo>
                  <a:lnTo>
                    <a:pt x="91" y="85"/>
                  </a:lnTo>
                  <a:lnTo>
                    <a:pt x="94" y="82"/>
                  </a:lnTo>
                  <a:lnTo>
                    <a:pt x="94" y="79"/>
                  </a:lnTo>
                  <a:lnTo>
                    <a:pt x="91" y="79"/>
                  </a:lnTo>
                  <a:lnTo>
                    <a:pt x="88" y="79"/>
                  </a:lnTo>
                  <a:lnTo>
                    <a:pt x="85" y="77"/>
                  </a:lnTo>
                  <a:lnTo>
                    <a:pt x="88" y="77"/>
                  </a:lnTo>
                  <a:lnTo>
                    <a:pt x="91" y="77"/>
                  </a:lnTo>
                  <a:lnTo>
                    <a:pt x="94" y="79"/>
                  </a:lnTo>
                  <a:lnTo>
                    <a:pt x="94" y="77"/>
                  </a:lnTo>
                  <a:lnTo>
                    <a:pt x="91" y="74"/>
                  </a:lnTo>
                  <a:lnTo>
                    <a:pt x="94" y="74"/>
                  </a:lnTo>
                  <a:lnTo>
                    <a:pt x="91" y="74"/>
                  </a:lnTo>
                  <a:lnTo>
                    <a:pt x="88" y="74"/>
                  </a:lnTo>
                  <a:lnTo>
                    <a:pt x="91" y="74"/>
                  </a:lnTo>
                  <a:lnTo>
                    <a:pt x="88" y="71"/>
                  </a:lnTo>
                  <a:lnTo>
                    <a:pt x="85" y="68"/>
                  </a:lnTo>
                  <a:lnTo>
                    <a:pt x="91" y="68"/>
                  </a:lnTo>
                  <a:lnTo>
                    <a:pt x="88" y="68"/>
                  </a:lnTo>
                  <a:lnTo>
                    <a:pt x="91" y="71"/>
                  </a:lnTo>
                  <a:lnTo>
                    <a:pt x="94" y="71"/>
                  </a:lnTo>
                  <a:lnTo>
                    <a:pt x="96" y="71"/>
                  </a:lnTo>
                  <a:lnTo>
                    <a:pt x="99" y="74"/>
                  </a:lnTo>
                  <a:lnTo>
                    <a:pt x="102" y="71"/>
                  </a:lnTo>
                  <a:lnTo>
                    <a:pt x="105" y="74"/>
                  </a:lnTo>
                  <a:lnTo>
                    <a:pt x="108" y="71"/>
                  </a:lnTo>
                  <a:lnTo>
                    <a:pt x="105" y="68"/>
                  </a:lnTo>
                  <a:lnTo>
                    <a:pt x="102" y="68"/>
                  </a:lnTo>
                  <a:lnTo>
                    <a:pt x="102" y="65"/>
                  </a:lnTo>
                  <a:lnTo>
                    <a:pt x="99" y="65"/>
                  </a:lnTo>
                  <a:lnTo>
                    <a:pt x="102" y="65"/>
                  </a:lnTo>
                  <a:lnTo>
                    <a:pt x="105" y="65"/>
                  </a:lnTo>
                  <a:lnTo>
                    <a:pt x="105" y="68"/>
                  </a:lnTo>
                  <a:lnTo>
                    <a:pt x="108" y="68"/>
                  </a:lnTo>
                  <a:lnTo>
                    <a:pt x="111" y="71"/>
                  </a:lnTo>
                  <a:lnTo>
                    <a:pt x="114" y="71"/>
                  </a:lnTo>
                  <a:lnTo>
                    <a:pt x="114" y="68"/>
                  </a:lnTo>
                  <a:lnTo>
                    <a:pt x="114" y="65"/>
                  </a:lnTo>
                  <a:lnTo>
                    <a:pt x="114" y="62"/>
                  </a:lnTo>
                  <a:lnTo>
                    <a:pt x="116" y="62"/>
                  </a:lnTo>
                  <a:lnTo>
                    <a:pt x="122" y="59"/>
                  </a:lnTo>
                  <a:lnTo>
                    <a:pt x="122" y="62"/>
                  </a:lnTo>
                  <a:lnTo>
                    <a:pt x="125" y="59"/>
                  </a:lnTo>
                  <a:lnTo>
                    <a:pt x="122" y="57"/>
                  </a:lnTo>
                  <a:lnTo>
                    <a:pt x="125" y="59"/>
                  </a:lnTo>
                  <a:lnTo>
                    <a:pt x="122" y="59"/>
                  </a:lnTo>
                  <a:lnTo>
                    <a:pt x="119" y="57"/>
                  </a:lnTo>
                  <a:lnTo>
                    <a:pt x="119" y="59"/>
                  </a:lnTo>
                  <a:lnTo>
                    <a:pt x="116" y="59"/>
                  </a:lnTo>
                  <a:lnTo>
                    <a:pt x="116" y="57"/>
                  </a:lnTo>
                  <a:lnTo>
                    <a:pt x="119" y="59"/>
                  </a:lnTo>
                  <a:lnTo>
                    <a:pt x="119" y="57"/>
                  </a:lnTo>
                  <a:lnTo>
                    <a:pt x="116" y="54"/>
                  </a:lnTo>
                  <a:lnTo>
                    <a:pt x="114" y="57"/>
                  </a:lnTo>
                  <a:lnTo>
                    <a:pt x="116" y="57"/>
                  </a:lnTo>
                  <a:lnTo>
                    <a:pt x="114" y="57"/>
                  </a:lnTo>
                  <a:lnTo>
                    <a:pt x="111" y="57"/>
                  </a:lnTo>
                  <a:lnTo>
                    <a:pt x="114" y="57"/>
                  </a:lnTo>
                  <a:lnTo>
                    <a:pt x="114" y="54"/>
                  </a:lnTo>
                  <a:lnTo>
                    <a:pt x="111" y="54"/>
                  </a:lnTo>
                  <a:lnTo>
                    <a:pt x="108" y="51"/>
                  </a:lnTo>
                  <a:lnTo>
                    <a:pt x="105" y="48"/>
                  </a:lnTo>
                  <a:lnTo>
                    <a:pt x="102" y="45"/>
                  </a:lnTo>
                  <a:lnTo>
                    <a:pt x="99" y="45"/>
                  </a:lnTo>
                  <a:lnTo>
                    <a:pt x="99" y="42"/>
                  </a:lnTo>
                  <a:lnTo>
                    <a:pt x="96" y="40"/>
                  </a:lnTo>
                  <a:lnTo>
                    <a:pt x="96" y="42"/>
                  </a:lnTo>
                  <a:lnTo>
                    <a:pt x="94" y="42"/>
                  </a:lnTo>
                  <a:lnTo>
                    <a:pt x="88" y="40"/>
                  </a:lnTo>
                  <a:lnTo>
                    <a:pt x="85" y="40"/>
                  </a:lnTo>
                  <a:lnTo>
                    <a:pt x="91" y="42"/>
                  </a:lnTo>
                  <a:lnTo>
                    <a:pt x="88" y="42"/>
                  </a:lnTo>
                  <a:lnTo>
                    <a:pt x="82" y="42"/>
                  </a:lnTo>
                  <a:lnTo>
                    <a:pt x="82" y="40"/>
                  </a:lnTo>
                  <a:lnTo>
                    <a:pt x="79" y="40"/>
                  </a:lnTo>
                  <a:lnTo>
                    <a:pt x="79" y="42"/>
                  </a:lnTo>
                  <a:lnTo>
                    <a:pt x="79" y="45"/>
                  </a:lnTo>
                  <a:lnTo>
                    <a:pt x="77" y="45"/>
                  </a:lnTo>
                  <a:lnTo>
                    <a:pt x="77" y="42"/>
                  </a:lnTo>
                  <a:lnTo>
                    <a:pt x="77" y="40"/>
                  </a:lnTo>
                  <a:lnTo>
                    <a:pt x="79" y="40"/>
                  </a:lnTo>
                  <a:lnTo>
                    <a:pt x="77" y="40"/>
                  </a:lnTo>
                  <a:lnTo>
                    <a:pt x="74" y="40"/>
                  </a:lnTo>
                  <a:lnTo>
                    <a:pt x="74" y="37"/>
                  </a:lnTo>
                  <a:lnTo>
                    <a:pt x="71" y="37"/>
                  </a:lnTo>
                  <a:lnTo>
                    <a:pt x="71" y="40"/>
                  </a:lnTo>
                  <a:lnTo>
                    <a:pt x="68" y="37"/>
                  </a:lnTo>
                  <a:lnTo>
                    <a:pt x="65" y="37"/>
                  </a:lnTo>
                  <a:lnTo>
                    <a:pt x="62" y="40"/>
                  </a:lnTo>
                  <a:lnTo>
                    <a:pt x="65" y="40"/>
                  </a:lnTo>
                  <a:lnTo>
                    <a:pt x="62" y="40"/>
                  </a:lnTo>
                  <a:lnTo>
                    <a:pt x="65" y="40"/>
                  </a:lnTo>
                  <a:lnTo>
                    <a:pt x="68" y="40"/>
                  </a:lnTo>
                  <a:lnTo>
                    <a:pt x="68" y="42"/>
                  </a:lnTo>
                  <a:lnTo>
                    <a:pt x="68" y="45"/>
                  </a:lnTo>
                  <a:lnTo>
                    <a:pt x="71" y="45"/>
                  </a:lnTo>
                  <a:lnTo>
                    <a:pt x="68" y="48"/>
                  </a:lnTo>
                  <a:lnTo>
                    <a:pt x="71" y="48"/>
                  </a:lnTo>
                  <a:lnTo>
                    <a:pt x="74" y="51"/>
                  </a:lnTo>
                  <a:lnTo>
                    <a:pt x="71" y="54"/>
                  </a:lnTo>
                  <a:lnTo>
                    <a:pt x="68" y="57"/>
                  </a:lnTo>
                  <a:lnTo>
                    <a:pt x="68" y="54"/>
                  </a:lnTo>
                  <a:lnTo>
                    <a:pt x="71" y="51"/>
                  </a:lnTo>
                  <a:lnTo>
                    <a:pt x="68" y="51"/>
                  </a:lnTo>
                  <a:lnTo>
                    <a:pt x="68" y="48"/>
                  </a:lnTo>
                  <a:lnTo>
                    <a:pt x="65" y="48"/>
                  </a:lnTo>
                  <a:lnTo>
                    <a:pt x="68" y="51"/>
                  </a:lnTo>
                  <a:lnTo>
                    <a:pt x="65" y="51"/>
                  </a:lnTo>
                  <a:lnTo>
                    <a:pt x="62" y="51"/>
                  </a:lnTo>
                  <a:lnTo>
                    <a:pt x="65" y="51"/>
                  </a:lnTo>
                  <a:lnTo>
                    <a:pt x="65" y="48"/>
                  </a:lnTo>
                  <a:lnTo>
                    <a:pt x="62" y="45"/>
                  </a:lnTo>
                  <a:lnTo>
                    <a:pt x="60" y="45"/>
                  </a:lnTo>
                  <a:lnTo>
                    <a:pt x="62" y="42"/>
                  </a:lnTo>
                  <a:lnTo>
                    <a:pt x="60" y="40"/>
                  </a:lnTo>
                  <a:lnTo>
                    <a:pt x="62" y="40"/>
                  </a:lnTo>
                  <a:lnTo>
                    <a:pt x="60" y="40"/>
                  </a:lnTo>
                  <a:lnTo>
                    <a:pt x="60" y="37"/>
                  </a:lnTo>
                  <a:lnTo>
                    <a:pt x="60" y="34"/>
                  </a:lnTo>
                  <a:lnTo>
                    <a:pt x="62" y="37"/>
                  </a:lnTo>
                  <a:lnTo>
                    <a:pt x="60" y="34"/>
                  </a:lnTo>
                  <a:lnTo>
                    <a:pt x="57" y="34"/>
                  </a:lnTo>
                  <a:lnTo>
                    <a:pt x="57" y="31"/>
                  </a:lnTo>
                  <a:lnTo>
                    <a:pt x="60" y="31"/>
                  </a:lnTo>
                  <a:lnTo>
                    <a:pt x="57" y="31"/>
                  </a:lnTo>
                  <a:lnTo>
                    <a:pt x="54" y="28"/>
                  </a:lnTo>
                  <a:lnTo>
                    <a:pt x="51" y="25"/>
                  </a:lnTo>
                  <a:lnTo>
                    <a:pt x="48" y="25"/>
                  </a:lnTo>
                  <a:lnTo>
                    <a:pt x="48" y="23"/>
                  </a:lnTo>
                  <a:lnTo>
                    <a:pt x="45" y="23"/>
                  </a:lnTo>
                  <a:lnTo>
                    <a:pt x="42" y="25"/>
                  </a:lnTo>
                  <a:lnTo>
                    <a:pt x="45" y="25"/>
                  </a:lnTo>
                  <a:lnTo>
                    <a:pt x="48" y="25"/>
                  </a:lnTo>
                  <a:lnTo>
                    <a:pt x="48" y="28"/>
                  </a:lnTo>
                  <a:lnTo>
                    <a:pt x="51" y="28"/>
                  </a:lnTo>
                  <a:lnTo>
                    <a:pt x="51" y="31"/>
                  </a:lnTo>
                  <a:lnTo>
                    <a:pt x="48" y="31"/>
                  </a:lnTo>
                  <a:lnTo>
                    <a:pt x="48" y="28"/>
                  </a:lnTo>
                  <a:lnTo>
                    <a:pt x="45" y="28"/>
                  </a:lnTo>
                  <a:lnTo>
                    <a:pt x="42" y="25"/>
                  </a:lnTo>
                  <a:lnTo>
                    <a:pt x="40" y="25"/>
                  </a:lnTo>
                  <a:lnTo>
                    <a:pt x="37" y="25"/>
                  </a:lnTo>
                  <a:lnTo>
                    <a:pt x="34" y="25"/>
                  </a:lnTo>
                  <a:lnTo>
                    <a:pt x="37" y="25"/>
                  </a:lnTo>
                  <a:lnTo>
                    <a:pt x="40" y="25"/>
                  </a:lnTo>
                  <a:lnTo>
                    <a:pt x="42" y="25"/>
                  </a:lnTo>
                  <a:lnTo>
                    <a:pt x="40" y="23"/>
                  </a:lnTo>
                  <a:lnTo>
                    <a:pt x="42" y="23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3"/>
                  </a:lnTo>
                  <a:lnTo>
                    <a:pt x="34" y="20"/>
                  </a:lnTo>
                  <a:lnTo>
                    <a:pt x="31" y="20"/>
                  </a:lnTo>
                  <a:lnTo>
                    <a:pt x="34" y="17"/>
                  </a:lnTo>
                  <a:lnTo>
                    <a:pt x="34" y="20"/>
                  </a:lnTo>
                  <a:lnTo>
                    <a:pt x="31" y="17"/>
                  </a:lnTo>
                  <a:lnTo>
                    <a:pt x="28" y="17"/>
                  </a:lnTo>
                  <a:lnTo>
                    <a:pt x="28" y="14"/>
                  </a:lnTo>
                  <a:lnTo>
                    <a:pt x="23" y="11"/>
                  </a:lnTo>
                  <a:lnTo>
                    <a:pt x="20" y="11"/>
                  </a:lnTo>
                  <a:lnTo>
                    <a:pt x="20" y="14"/>
                  </a:lnTo>
                  <a:lnTo>
                    <a:pt x="20" y="17"/>
                  </a:lnTo>
                  <a:lnTo>
                    <a:pt x="17" y="17"/>
                  </a:lnTo>
                  <a:lnTo>
                    <a:pt x="20" y="17"/>
                  </a:lnTo>
                  <a:lnTo>
                    <a:pt x="17" y="14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17" y="8"/>
                  </a:lnTo>
                  <a:lnTo>
                    <a:pt x="11" y="8"/>
                  </a:lnTo>
                  <a:lnTo>
                    <a:pt x="8" y="5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5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18" name="Freeform 2936">
              <a:extLst>
                <a:ext uri="{FF2B5EF4-FFF2-40B4-BE49-F238E27FC236}">
                  <a16:creationId xmlns:a16="http://schemas.microsoft.com/office/drawing/2014/main" id="{36460CC8-CCB9-99A0-24D1-2ED7856CC1DC}"/>
                </a:ext>
              </a:extLst>
            </p:cNvPr>
            <p:cNvSpPr>
              <a:spLocks/>
            </p:cNvSpPr>
            <p:nvPr/>
          </p:nvSpPr>
          <p:spPr bwMode="gray">
            <a:xfrm>
              <a:off x="-1092337" y="1000116"/>
              <a:ext cx="6224" cy="18673"/>
            </a:xfrm>
            <a:custGeom>
              <a:avLst/>
              <a:gdLst>
                <a:gd name="T0" fmla="*/ 0 w 3"/>
                <a:gd name="T1" fmla="*/ 9 h 9"/>
                <a:gd name="T2" fmla="*/ 0 w 3"/>
                <a:gd name="T3" fmla="*/ 6 h 9"/>
                <a:gd name="T4" fmla="*/ 3 w 3"/>
                <a:gd name="T5" fmla="*/ 3 h 9"/>
                <a:gd name="T6" fmla="*/ 3 w 3"/>
                <a:gd name="T7" fmla="*/ 0 h 9"/>
                <a:gd name="T8" fmla="*/ 0 w 3"/>
                <a:gd name="T9" fmla="*/ 0 h 9"/>
                <a:gd name="T10" fmla="*/ 0 w 3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9">
                  <a:moveTo>
                    <a:pt x="0" y="9"/>
                  </a:moveTo>
                  <a:lnTo>
                    <a:pt x="0" y="6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19" name="Freeform 2937">
              <a:extLst>
                <a:ext uri="{FF2B5EF4-FFF2-40B4-BE49-F238E27FC236}">
                  <a16:creationId xmlns:a16="http://schemas.microsoft.com/office/drawing/2014/main" id="{B567D867-01A5-13BF-A83D-05147D9C8BFD}"/>
                </a:ext>
              </a:extLst>
            </p:cNvPr>
            <p:cNvSpPr>
              <a:spLocks/>
            </p:cNvSpPr>
            <p:nvPr/>
          </p:nvSpPr>
          <p:spPr bwMode="gray">
            <a:xfrm>
              <a:off x="6248800" y="481415"/>
              <a:ext cx="31124" cy="12449"/>
            </a:xfrm>
            <a:custGeom>
              <a:avLst/>
              <a:gdLst>
                <a:gd name="T0" fmla="*/ 6 w 15"/>
                <a:gd name="T1" fmla="*/ 6 h 6"/>
                <a:gd name="T2" fmla="*/ 12 w 15"/>
                <a:gd name="T3" fmla="*/ 6 h 6"/>
                <a:gd name="T4" fmla="*/ 15 w 15"/>
                <a:gd name="T5" fmla="*/ 6 h 6"/>
                <a:gd name="T6" fmla="*/ 15 w 15"/>
                <a:gd name="T7" fmla="*/ 3 h 6"/>
                <a:gd name="T8" fmla="*/ 12 w 15"/>
                <a:gd name="T9" fmla="*/ 0 h 6"/>
                <a:gd name="T10" fmla="*/ 9 w 15"/>
                <a:gd name="T11" fmla="*/ 0 h 6"/>
                <a:gd name="T12" fmla="*/ 9 w 15"/>
                <a:gd name="T13" fmla="*/ 3 h 6"/>
                <a:gd name="T14" fmla="*/ 6 w 15"/>
                <a:gd name="T15" fmla="*/ 0 h 6"/>
                <a:gd name="T16" fmla="*/ 6 w 15"/>
                <a:gd name="T17" fmla="*/ 3 h 6"/>
                <a:gd name="T18" fmla="*/ 3 w 15"/>
                <a:gd name="T19" fmla="*/ 3 h 6"/>
                <a:gd name="T20" fmla="*/ 0 w 15"/>
                <a:gd name="T21" fmla="*/ 3 h 6"/>
                <a:gd name="T22" fmla="*/ 3 w 15"/>
                <a:gd name="T23" fmla="*/ 6 h 6"/>
                <a:gd name="T24" fmla="*/ 6 w 15"/>
                <a:gd name="T2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6">
                  <a:moveTo>
                    <a:pt x="6" y="6"/>
                  </a:moveTo>
                  <a:lnTo>
                    <a:pt x="12" y="6"/>
                  </a:lnTo>
                  <a:lnTo>
                    <a:pt x="15" y="6"/>
                  </a:lnTo>
                  <a:lnTo>
                    <a:pt x="15" y="3"/>
                  </a:lnTo>
                  <a:lnTo>
                    <a:pt x="12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6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20" name="Freeform 2938">
              <a:extLst>
                <a:ext uri="{FF2B5EF4-FFF2-40B4-BE49-F238E27FC236}">
                  <a16:creationId xmlns:a16="http://schemas.microsoft.com/office/drawing/2014/main" id="{B8597590-26D5-B728-DFC2-41AAB3A43566}"/>
                </a:ext>
              </a:extLst>
            </p:cNvPr>
            <p:cNvSpPr>
              <a:spLocks/>
            </p:cNvSpPr>
            <p:nvPr/>
          </p:nvSpPr>
          <p:spPr bwMode="gray">
            <a:xfrm>
              <a:off x="6113929" y="193017"/>
              <a:ext cx="47724" cy="10374"/>
            </a:xfrm>
            <a:custGeom>
              <a:avLst/>
              <a:gdLst>
                <a:gd name="T0" fmla="*/ 11 w 23"/>
                <a:gd name="T1" fmla="*/ 0 h 5"/>
                <a:gd name="T2" fmla="*/ 8 w 23"/>
                <a:gd name="T3" fmla="*/ 0 h 5"/>
                <a:gd name="T4" fmla="*/ 6 w 23"/>
                <a:gd name="T5" fmla="*/ 0 h 5"/>
                <a:gd name="T6" fmla="*/ 3 w 23"/>
                <a:gd name="T7" fmla="*/ 0 h 5"/>
                <a:gd name="T8" fmla="*/ 0 w 23"/>
                <a:gd name="T9" fmla="*/ 2 h 5"/>
                <a:gd name="T10" fmla="*/ 3 w 23"/>
                <a:gd name="T11" fmla="*/ 5 h 5"/>
                <a:gd name="T12" fmla="*/ 6 w 23"/>
                <a:gd name="T13" fmla="*/ 5 h 5"/>
                <a:gd name="T14" fmla="*/ 8 w 23"/>
                <a:gd name="T15" fmla="*/ 5 h 5"/>
                <a:gd name="T16" fmla="*/ 11 w 23"/>
                <a:gd name="T17" fmla="*/ 5 h 5"/>
                <a:gd name="T18" fmla="*/ 14 w 23"/>
                <a:gd name="T19" fmla="*/ 5 h 5"/>
                <a:gd name="T20" fmla="*/ 17 w 23"/>
                <a:gd name="T21" fmla="*/ 5 h 5"/>
                <a:gd name="T22" fmla="*/ 17 w 23"/>
                <a:gd name="T23" fmla="*/ 2 h 5"/>
                <a:gd name="T24" fmla="*/ 20 w 23"/>
                <a:gd name="T25" fmla="*/ 2 h 5"/>
                <a:gd name="T26" fmla="*/ 23 w 23"/>
                <a:gd name="T27" fmla="*/ 2 h 5"/>
                <a:gd name="T28" fmla="*/ 20 w 23"/>
                <a:gd name="T29" fmla="*/ 0 h 5"/>
                <a:gd name="T30" fmla="*/ 17 w 23"/>
                <a:gd name="T31" fmla="*/ 0 h 5"/>
                <a:gd name="T32" fmla="*/ 14 w 23"/>
                <a:gd name="T33" fmla="*/ 0 h 5"/>
                <a:gd name="T34" fmla="*/ 11 w 23"/>
                <a:gd name="T3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5">
                  <a:moveTo>
                    <a:pt x="11" y="0"/>
                  </a:move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7" y="5"/>
                  </a:lnTo>
                  <a:lnTo>
                    <a:pt x="17" y="2"/>
                  </a:lnTo>
                  <a:lnTo>
                    <a:pt x="20" y="2"/>
                  </a:lnTo>
                  <a:lnTo>
                    <a:pt x="23" y="2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21" name="Freeform 2939">
              <a:extLst>
                <a:ext uri="{FF2B5EF4-FFF2-40B4-BE49-F238E27FC236}">
                  <a16:creationId xmlns:a16="http://schemas.microsoft.com/office/drawing/2014/main" id="{FB3730F4-F931-3B67-1835-0E387AF69C26}"/>
                </a:ext>
              </a:extLst>
            </p:cNvPr>
            <p:cNvSpPr>
              <a:spLocks/>
            </p:cNvSpPr>
            <p:nvPr/>
          </p:nvSpPr>
          <p:spPr bwMode="gray">
            <a:xfrm>
              <a:off x="6155428" y="193017"/>
              <a:ext cx="159770" cy="76767"/>
            </a:xfrm>
            <a:custGeom>
              <a:avLst/>
              <a:gdLst>
                <a:gd name="T0" fmla="*/ 40 w 77"/>
                <a:gd name="T1" fmla="*/ 2 h 37"/>
                <a:gd name="T2" fmla="*/ 45 w 77"/>
                <a:gd name="T3" fmla="*/ 2 h 37"/>
                <a:gd name="T4" fmla="*/ 45 w 77"/>
                <a:gd name="T5" fmla="*/ 0 h 37"/>
                <a:gd name="T6" fmla="*/ 51 w 77"/>
                <a:gd name="T7" fmla="*/ 0 h 37"/>
                <a:gd name="T8" fmla="*/ 57 w 77"/>
                <a:gd name="T9" fmla="*/ 2 h 37"/>
                <a:gd name="T10" fmla="*/ 60 w 77"/>
                <a:gd name="T11" fmla="*/ 5 h 37"/>
                <a:gd name="T12" fmla="*/ 62 w 77"/>
                <a:gd name="T13" fmla="*/ 8 h 37"/>
                <a:gd name="T14" fmla="*/ 65 w 77"/>
                <a:gd name="T15" fmla="*/ 11 h 37"/>
                <a:gd name="T16" fmla="*/ 71 w 77"/>
                <a:gd name="T17" fmla="*/ 11 h 37"/>
                <a:gd name="T18" fmla="*/ 71 w 77"/>
                <a:gd name="T19" fmla="*/ 11 h 37"/>
                <a:gd name="T20" fmla="*/ 77 w 77"/>
                <a:gd name="T21" fmla="*/ 14 h 37"/>
                <a:gd name="T22" fmla="*/ 74 w 77"/>
                <a:gd name="T23" fmla="*/ 17 h 37"/>
                <a:gd name="T24" fmla="*/ 71 w 77"/>
                <a:gd name="T25" fmla="*/ 22 h 37"/>
                <a:gd name="T26" fmla="*/ 74 w 77"/>
                <a:gd name="T27" fmla="*/ 25 h 37"/>
                <a:gd name="T28" fmla="*/ 74 w 77"/>
                <a:gd name="T29" fmla="*/ 28 h 37"/>
                <a:gd name="T30" fmla="*/ 68 w 77"/>
                <a:gd name="T31" fmla="*/ 28 h 37"/>
                <a:gd name="T32" fmla="*/ 62 w 77"/>
                <a:gd name="T33" fmla="*/ 28 h 37"/>
                <a:gd name="T34" fmla="*/ 57 w 77"/>
                <a:gd name="T35" fmla="*/ 31 h 37"/>
                <a:gd name="T36" fmla="*/ 54 w 77"/>
                <a:gd name="T37" fmla="*/ 28 h 37"/>
                <a:gd name="T38" fmla="*/ 51 w 77"/>
                <a:gd name="T39" fmla="*/ 31 h 37"/>
                <a:gd name="T40" fmla="*/ 45 w 77"/>
                <a:gd name="T41" fmla="*/ 31 h 37"/>
                <a:gd name="T42" fmla="*/ 42 w 77"/>
                <a:gd name="T43" fmla="*/ 34 h 37"/>
                <a:gd name="T44" fmla="*/ 37 w 77"/>
                <a:gd name="T45" fmla="*/ 34 h 37"/>
                <a:gd name="T46" fmla="*/ 31 w 77"/>
                <a:gd name="T47" fmla="*/ 37 h 37"/>
                <a:gd name="T48" fmla="*/ 25 w 77"/>
                <a:gd name="T49" fmla="*/ 34 h 37"/>
                <a:gd name="T50" fmla="*/ 20 w 77"/>
                <a:gd name="T51" fmla="*/ 34 h 37"/>
                <a:gd name="T52" fmla="*/ 11 w 77"/>
                <a:gd name="T53" fmla="*/ 34 h 37"/>
                <a:gd name="T54" fmla="*/ 6 w 77"/>
                <a:gd name="T55" fmla="*/ 31 h 37"/>
                <a:gd name="T56" fmla="*/ 3 w 77"/>
                <a:gd name="T57" fmla="*/ 28 h 37"/>
                <a:gd name="T58" fmla="*/ 3 w 77"/>
                <a:gd name="T59" fmla="*/ 28 h 37"/>
                <a:gd name="T60" fmla="*/ 6 w 77"/>
                <a:gd name="T61" fmla="*/ 25 h 37"/>
                <a:gd name="T62" fmla="*/ 11 w 77"/>
                <a:gd name="T63" fmla="*/ 22 h 37"/>
                <a:gd name="T64" fmla="*/ 14 w 77"/>
                <a:gd name="T65" fmla="*/ 19 h 37"/>
                <a:gd name="T66" fmla="*/ 11 w 77"/>
                <a:gd name="T67" fmla="*/ 17 h 37"/>
                <a:gd name="T68" fmla="*/ 11 w 77"/>
                <a:gd name="T69" fmla="*/ 17 h 37"/>
                <a:gd name="T70" fmla="*/ 14 w 77"/>
                <a:gd name="T71" fmla="*/ 14 h 37"/>
                <a:gd name="T72" fmla="*/ 17 w 77"/>
                <a:gd name="T73" fmla="*/ 11 h 37"/>
                <a:gd name="T74" fmla="*/ 20 w 77"/>
                <a:gd name="T75" fmla="*/ 8 h 37"/>
                <a:gd name="T76" fmla="*/ 25 w 77"/>
                <a:gd name="T77" fmla="*/ 8 h 37"/>
                <a:gd name="T78" fmla="*/ 31 w 77"/>
                <a:gd name="T79" fmla="*/ 8 h 37"/>
                <a:gd name="T80" fmla="*/ 37 w 77"/>
                <a:gd name="T81" fmla="*/ 5 h 37"/>
                <a:gd name="T82" fmla="*/ 42 w 77"/>
                <a:gd name="T83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7" h="37">
                  <a:moveTo>
                    <a:pt x="42" y="5"/>
                  </a:moveTo>
                  <a:lnTo>
                    <a:pt x="40" y="2"/>
                  </a:lnTo>
                  <a:lnTo>
                    <a:pt x="42" y="2"/>
                  </a:lnTo>
                  <a:lnTo>
                    <a:pt x="45" y="2"/>
                  </a:lnTo>
                  <a:lnTo>
                    <a:pt x="42" y="2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1" y="0"/>
                  </a:lnTo>
                  <a:lnTo>
                    <a:pt x="54" y="0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0" y="5"/>
                  </a:lnTo>
                  <a:lnTo>
                    <a:pt x="60" y="8"/>
                  </a:lnTo>
                  <a:lnTo>
                    <a:pt x="62" y="8"/>
                  </a:lnTo>
                  <a:lnTo>
                    <a:pt x="65" y="8"/>
                  </a:lnTo>
                  <a:lnTo>
                    <a:pt x="65" y="11"/>
                  </a:lnTo>
                  <a:lnTo>
                    <a:pt x="68" y="11"/>
                  </a:lnTo>
                  <a:lnTo>
                    <a:pt x="71" y="11"/>
                  </a:lnTo>
                  <a:lnTo>
                    <a:pt x="68" y="11"/>
                  </a:lnTo>
                  <a:lnTo>
                    <a:pt x="71" y="11"/>
                  </a:lnTo>
                  <a:lnTo>
                    <a:pt x="74" y="14"/>
                  </a:lnTo>
                  <a:lnTo>
                    <a:pt x="77" y="14"/>
                  </a:lnTo>
                  <a:lnTo>
                    <a:pt x="77" y="17"/>
                  </a:lnTo>
                  <a:lnTo>
                    <a:pt x="74" y="17"/>
                  </a:lnTo>
                  <a:lnTo>
                    <a:pt x="71" y="19"/>
                  </a:lnTo>
                  <a:lnTo>
                    <a:pt x="71" y="22"/>
                  </a:lnTo>
                  <a:lnTo>
                    <a:pt x="74" y="22"/>
                  </a:lnTo>
                  <a:lnTo>
                    <a:pt x="74" y="25"/>
                  </a:lnTo>
                  <a:lnTo>
                    <a:pt x="77" y="25"/>
                  </a:lnTo>
                  <a:lnTo>
                    <a:pt x="74" y="28"/>
                  </a:lnTo>
                  <a:lnTo>
                    <a:pt x="71" y="28"/>
                  </a:lnTo>
                  <a:lnTo>
                    <a:pt x="68" y="28"/>
                  </a:lnTo>
                  <a:lnTo>
                    <a:pt x="65" y="28"/>
                  </a:lnTo>
                  <a:lnTo>
                    <a:pt x="62" y="28"/>
                  </a:lnTo>
                  <a:lnTo>
                    <a:pt x="60" y="31"/>
                  </a:lnTo>
                  <a:lnTo>
                    <a:pt x="57" y="31"/>
                  </a:lnTo>
                  <a:lnTo>
                    <a:pt x="54" y="31"/>
                  </a:lnTo>
                  <a:lnTo>
                    <a:pt x="54" y="28"/>
                  </a:lnTo>
                  <a:lnTo>
                    <a:pt x="51" y="28"/>
                  </a:lnTo>
                  <a:lnTo>
                    <a:pt x="51" y="31"/>
                  </a:lnTo>
                  <a:lnTo>
                    <a:pt x="48" y="31"/>
                  </a:lnTo>
                  <a:lnTo>
                    <a:pt x="45" y="31"/>
                  </a:lnTo>
                  <a:lnTo>
                    <a:pt x="42" y="31"/>
                  </a:lnTo>
                  <a:lnTo>
                    <a:pt x="42" y="34"/>
                  </a:lnTo>
                  <a:lnTo>
                    <a:pt x="40" y="34"/>
                  </a:lnTo>
                  <a:lnTo>
                    <a:pt x="37" y="34"/>
                  </a:lnTo>
                  <a:lnTo>
                    <a:pt x="34" y="34"/>
                  </a:lnTo>
                  <a:lnTo>
                    <a:pt x="31" y="37"/>
                  </a:lnTo>
                  <a:lnTo>
                    <a:pt x="28" y="37"/>
                  </a:lnTo>
                  <a:lnTo>
                    <a:pt x="25" y="34"/>
                  </a:lnTo>
                  <a:lnTo>
                    <a:pt x="23" y="34"/>
                  </a:lnTo>
                  <a:lnTo>
                    <a:pt x="20" y="34"/>
                  </a:lnTo>
                  <a:lnTo>
                    <a:pt x="17" y="34"/>
                  </a:lnTo>
                  <a:lnTo>
                    <a:pt x="11" y="34"/>
                  </a:lnTo>
                  <a:lnTo>
                    <a:pt x="8" y="31"/>
                  </a:lnTo>
                  <a:lnTo>
                    <a:pt x="6" y="31"/>
                  </a:lnTo>
                  <a:lnTo>
                    <a:pt x="6" y="28"/>
                  </a:lnTo>
                  <a:lnTo>
                    <a:pt x="3" y="28"/>
                  </a:lnTo>
                  <a:lnTo>
                    <a:pt x="0" y="28"/>
                  </a:lnTo>
                  <a:lnTo>
                    <a:pt x="3" y="28"/>
                  </a:lnTo>
                  <a:lnTo>
                    <a:pt x="3" y="25"/>
                  </a:lnTo>
                  <a:lnTo>
                    <a:pt x="6" y="25"/>
                  </a:lnTo>
                  <a:lnTo>
                    <a:pt x="8" y="25"/>
                  </a:lnTo>
                  <a:lnTo>
                    <a:pt x="11" y="22"/>
                  </a:lnTo>
                  <a:lnTo>
                    <a:pt x="11" y="19"/>
                  </a:lnTo>
                  <a:lnTo>
                    <a:pt x="14" y="19"/>
                  </a:lnTo>
                  <a:lnTo>
                    <a:pt x="11" y="19"/>
                  </a:lnTo>
                  <a:lnTo>
                    <a:pt x="11" y="17"/>
                  </a:lnTo>
                  <a:lnTo>
                    <a:pt x="8" y="17"/>
                  </a:lnTo>
                  <a:lnTo>
                    <a:pt x="11" y="17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4" y="11"/>
                  </a:lnTo>
                  <a:lnTo>
                    <a:pt x="17" y="11"/>
                  </a:lnTo>
                  <a:lnTo>
                    <a:pt x="20" y="11"/>
                  </a:lnTo>
                  <a:lnTo>
                    <a:pt x="20" y="8"/>
                  </a:lnTo>
                  <a:lnTo>
                    <a:pt x="23" y="8"/>
                  </a:lnTo>
                  <a:lnTo>
                    <a:pt x="25" y="8"/>
                  </a:lnTo>
                  <a:lnTo>
                    <a:pt x="28" y="8"/>
                  </a:lnTo>
                  <a:lnTo>
                    <a:pt x="31" y="8"/>
                  </a:lnTo>
                  <a:lnTo>
                    <a:pt x="34" y="8"/>
                  </a:lnTo>
                  <a:lnTo>
                    <a:pt x="37" y="5"/>
                  </a:lnTo>
                  <a:lnTo>
                    <a:pt x="40" y="5"/>
                  </a:lnTo>
                  <a:lnTo>
                    <a:pt x="42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22" name="Freeform 2940">
              <a:extLst>
                <a:ext uri="{FF2B5EF4-FFF2-40B4-BE49-F238E27FC236}">
                  <a16:creationId xmlns:a16="http://schemas.microsoft.com/office/drawing/2014/main" id="{C7EB3F1F-73E6-BD24-976F-5D7F1D77EBA7}"/>
                </a:ext>
              </a:extLst>
            </p:cNvPr>
            <p:cNvSpPr>
              <a:spLocks/>
            </p:cNvSpPr>
            <p:nvPr/>
          </p:nvSpPr>
          <p:spPr bwMode="gray">
            <a:xfrm>
              <a:off x="6136754" y="263560"/>
              <a:ext cx="70548" cy="22823"/>
            </a:xfrm>
            <a:custGeom>
              <a:avLst/>
              <a:gdLst>
                <a:gd name="T0" fmla="*/ 0 w 34"/>
                <a:gd name="T1" fmla="*/ 0 h 11"/>
                <a:gd name="T2" fmla="*/ 3 w 34"/>
                <a:gd name="T3" fmla="*/ 0 h 11"/>
                <a:gd name="T4" fmla="*/ 6 w 34"/>
                <a:gd name="T5" fmla="*/ 0 h 11"/>
                <a:gd name="T6" fmla="*/ 9 w 34"/>
                <a:gd name="T7" fmla="*/ 0 h 11"/>
                <a:gd name="T8" fmla="*/ 12 w 34"/>
                <a:gd name="T9" fmla="*/ 0 h 11"/>
                <a:gd name="T10" fmla="*/ 15 w 34"/>
                <a:gd name="T11" fmla="*/ 3 h 11"/>
                <a:gd name="T12" fmla="*/ 17 w 34"/>
                <a:gd name="T13" fmla="*/ 3 h 11"/>
                <a:gd name="T14" fmla="*/ 20 w 34"/>
                <a:gd name="T15" fmla="*/ 3 h 11"/>
                <a:gd name="T16" fmla="*/ 23 w 34"/>
                <a:gd name="T17" fmla="*/ 3 h 11"/>
                <a:gd name="T18" fmla="*/ 26 w 34"/>
                <a:gd name="T19" fmla="*/ 3 h 11"/>
                <a:gd name="T20" fmla="*/ 29 w 34"/>
                <a:gd name="T21" fmla="*/ 3 h 11"/>
                <a:gd name="T22" fmla="*/ 32 w 34"/>
                <a:gd name="T23" fmla="*/ 5 h 11"/>
                <a:gd name="T24" fmla="*/ 32 w 34"/>
                <a:gd name="T25" fmla="*/ 3 h 11"/>
                <a:gd name="T26" fmla="*/ 32 w 34"/>
                <a:gd name="T27" fmla="*/ 5 h 11"/>
                <a:gd name="T28" fmla="*/ 34 w 34"/>
                <a:gd name="T29" fmla="*/ 5 h 11"/>
                <a:gd name="T30" fmla="*/ 34 w 34"/>
                <a:gd name="T31" fmla="*/ 8 h 11"/>
                <a:gd name="T32" fmla="*/ 32 w 34"/>
                <a:gd name="T33" fmla="*/ 8 h 11"/>
                <a:gd name="T34" fmla="*/ 29 w 34"/>
                <a:gd name="T35" fmla="*/ 8 h 11"/>
                <a:gd name="T36" fmla="*/ 26 w 34"/>
                <a:gd name="T37" fmla="*/ 11 h 11"/>
                <a:gd name="T38" fmla="*/ 23 w 34"/>
                <a:gd name="T39" fmla="*/ 11 h 11"/>
                <a:gd name="T40" fmla="*/ 20 w 34"/>
                <a:gd name="T41" fmla="*/ 11 h 11"/>
                <a:gd name="T42" fmla="*/ 17 w 34"/>
                <a:gd name="T43" fmla="*/ 11 h 11"/>
                <a:gd name="T44" fmla="*/ 15 w 34"/>
                <a:gd name="T45" fmla="*/ 11 h 11"/>
                <a:gd name="T46" fmla="*/ 12 w 34"/>
                <a:gd name="T47" fmla="*/ 11 h 11"/>
                <a:gd name="T48" fmla="*/ 9 w 34"/>
                <a:gd name="T49" fmla="*/ 11 h 11"/>
                <a:gd name="T50" fmla="*/ 12 w 34"/>
                <a:gd name="T51" fmla="*/ 11 h 11"/>
                <a:gd name="T52" fmla="*/ 15 w 34"/>
                <a:gd name="T53" fmla="*/ 11 h 11"/>
                <a:gd name="T54" fmla="*/ 12 w 34"/>
                <a:gd name="T55" fmla="*/ 8 h 11"/>
                <a:gd name="T56" fmla="*/ 9 w 34"/>
                <a:gd name="T57" fmla="*/ 8 h 11"/>
                <a:gd name="T58" fmla="*/ 6 w 34"/>
                <a:gd name="T59" fmla="*/ 5 h 11"/>
                <a:gd name="T60" fmla="*/ 3 w 34"/>
                <a:gd name="T61" fmla="*/ 3 h 11"/>
                <a:gd name="T62" fmla="*/ 0 w 34"/>
                <a:gd name="T63" fmla="*/ 3 h 11"/>
                <a:gd name="T64" fmla="*/ 0 w 34"/>
                <a:gd name="T65" fmla="*/ 3 h 11"/>
                <a:gd name="T66" fmla="*/ 0 w 34"/>
                <a:gd name="T6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11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29" y="3"/>
                  </a:lnTo>
                  <a:lnTo>
                    <a:pt x="32" y="5"/>
                  </a:lnTo>
                  <a:lnTo>
                    <a:pt x="32" y="3"/>
                  </a:lnTo>
                  <a:lnTo>
                    <a:pt x="32" y="5"/>
                  </a:lnTo>
                  <a:lnTo>
                    <a:pt x="34" y="5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29" y="8"/>
                  </a:lnTo>
                  <a:lnTo>
                    <a:pt x="26" y="11"/>
                  </a:lnTo>
                  <a:lnTo>
                    <a:pt x="23" y="11"/>
                  </a:lnTo>
                  <a:lnTo>
                    <a:pt x="20" y="11"/>
                  </a:lnTo>
                  <a:lnTo>
                    <a:pt x="17" y="11"/>
                  </a:lnTo>
                  <a:lnTo>
                    <a:pt x="15" y="11"/>
                  </a:lnTo>
                  <a:lnTo>
                    <a:pt x="12" y="11"/>
                  </a:lnTo>
                  <a:lnTo>
                    <a:pt x="9" y="11"/>
                  </a:lnTo>
                  <a:lnTo>
                    <a:pt x="12" y="11"/>
                  </a:lnTo>
                  <a:lnTo>
                    <a:pt x="15" y="11"/>
                  </a:lnTo>
                  <a:lnTo>
                    <a:pt x="12" y="8"/>
                  </a:lnTo>
                  <a:lnTo>
                    <a:pt x="9" y="8"/>
                  </a:lnTo>
                  <a:lnTo>
                    <a:pt x="6" y="5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23" name="Freeform 2941">
              <a:extLst>
                <a:ext uri="{FF2B5EF4-FFF2-40B4-BE49-F238E27FC236}">
                  <a16:creationId xmlns:a16="http://schemas.microsoft.com/office/drawing/2014/main" id="{24E9E4C9-FA76-A6B3-E6ED-68D16F579B0D}"/>
                </a:ext>
              </a:extLst>
            </p:cNvPr>
            <p:cNvSpPr>
              <a:spLocks/>
            </p:cNvSpPr>
            <p:nvPr/>
          </p:nvSpPr>
          <p:spPr bwMode="gray">
            <a:xfrm>
              <a:off x="6196926" y="257335"/>
              <a:ext cx="182595" cy="87142"/>
            </a:xfrm>
            <a:custGeom>
              <a:avLst/>
              <a:gdLst>
                <a:gd name="T0" fmla="*/ 3 w 88"/>
                <a:gd name="T1" fmla="*/ 17 h 42"/>
                <a:gd name="T2" fmla="*/ 8 w 88"/>
                <a:gd name="T3" fmla="*/ 14 h 42"/>
                <a:gd name="T4" fmla="*/ 14 w 88"/>
                <a:gd name="T5" fmla="*/ 14 h 42"/>
                <a:gd name="T6" fmla="*/ 17 w 88"/>
                <a:gd name="T7" fmla="*/ 8 h 42"/>
                <a:gd name="T8" fmla="*/ 20 w 88"/>
                <a:gd name="T9" fmla="*/ 8 h 42"/>
                <a:gd name="T10" fmla="*/ 22 w 88"/>
                <a:gd name="T11" fmla="*/ 6 h 42"/>
                <a:gd name="T12" fmla="*/ 25 w 88"/>
                <a:gd name="T13" fmla="*/ 3 h 42"/>
                <a:gd name="T14" fmla="*/ 31 w 88"/>
                <a:gd name="T15" fmla="*/ 3 h 42"/>
                <a:gd name="T16" fmla="*/ 37 w 88"/>
                <a:gd name="T17" fmla="*/ 3 h 42"/>
                <a:gd name="T18" fmla="*/ 42 w 88"/>
                <a:gd name="T19" fmla="*/ 0 h 42"/>
                <a:gd name="T20" fmla="*/ 48 w 88"/>
                <a:gd name="T21" fmla="*/ 0 h 42"/>
                <a:gd name="T22" fmla="*/ 54 w 88"/>
                <a:gd name="T23" fmla="*/ 0 h 42"/>
                <a:gd name="T24" fmla="*/ 59 w 88"/>
                <a:gd name="T25" fmla="*/ 3 h 42"/>
                <a:gd name="T26" fmla="*/ 62 w 88"/>
                <a:gd name="T27" fmla="*/ 6 h 42"/>
                <a:gd name="T28" fmla="*/ 59 w 88"/>
                <a:gd name="T29" fmla="*/ 8 h 42"/>
                <a:gd name="T30" fmla="*/ 57 w 88"/>
                <a:gd name="T31" fmla="*/ 11 h 42"/>
                <a:gd name="T32" fmla="*/ 57 w 88"/>
                <a:gd name="T33" fmla="*/ 11 h 42"/>
                <a:gd name="T34" fmla="*/ 59 w 88"/>
                <a:gd name="T35" fmla="*/ 8 h 42"/>
                <a:gd name="T36" fmla="*/ 65 w 88"/>
                <a:gd name="T37" fmla="*/ 6 h 42"/>
                <a:gd name="T38" fmla="*/ 71 w 88"/>
                <a:gd name="T39" fmla="*/ 6 h 42"/>
                <a:gd name="T40" fmla="*/ 76 w 88"/>
                <a:gd name="T41" fmla="*/ 6 h 42"/>
                <a:gd name="T42" fmla="*/ 82 w 88"/>
                <a:gd name="T43" fmla="*/ 8 h 42"/>
                <a:gd name="T44" fmla="*/ 88 w 88"/>
                <a:gd name="T45" fmla="*/ 8 h 42"/>
                <a:gd name="T46" fmla="*/ 88 w 88"/>
                <a:gd name="T47" fmla="*/ 11 h 42"/>
                <a:gd name="T48" fmla="*/ 85 w 88"/>
                <a:gd name="T49" fmla="*/ 14 h 42"/>
                <a:gd name="T50" fmla="*/ 85 w 88"/>
                <a:gd name="T51" fmla="*/ 20 h 42"/>
                <a:gd name="T52" fmla="*/ 85 w 88"/>
                <a:gd name="T53" fmla="*/ 25 h 42"/>
                <a:gd name="T54" fmla="*/ 79 w 88"/>
                <a:gd name="T55" fmla="*/ 25 h 42"/>
                <a:gd name="T56" fmla="*/ 74 w 88"/>
                <a:gd name="T57" fmla="*/ 25 h 42"/>
                <a:gd name="T58" fmla="*/ 76 w 88"/>
                <a:gd name="T59" fmla="*/ 28 h 42"/>
                <a:gd name="T60" fmla="*/ 79 w 88"/>
                <a:gd name="T61" fmla="*/ 31 h 42"/>
                <a:gd name="T62" fmla="*/ 79 w 88"/>
                <a:gd name="T63" fmla="*/ 34 h 42"/>
                <a:gd name="T64" fmla="*/ 82 w 88"/>
                <a:gd name="T65" fmla="*/ 37 h 42"/>
                <a:gd name="T66" fmla="*/ 82 w 88"/>
                <a:gd name="T67" fmla="*/ 40 h 42"/>
                <a:gd name="T68" fmla="*/ 76 w 88"/>
                <a:gd name="T69" fmla="*/ 40 h 42"/>
                <a:gd name="T70" fmla="*/ 71 w 88"/>
                <a:gd name="T71" fmla="*/ 40 h 42"/>
                <a:gd name="T72" fmla="*/ 65 w 88"/>
                <a:gd name="T73" fmla="*/ 42 h 42"/>
                <a:gd name="T74" fmla="*/ 59 w 88"/>
                <a:gd name="T75" fmla="*/ 42 h 42"/>
                <a:gd name="T76" fmla="*/ 54 w 88"/>
                <a:gd name="T77" fmla="*/ 40 h 42"/>
                <a:gd name="T78" fmla="*/ 48 w 88"/>
                <a:gd name="T79" fmla="*/ 40 h 42"/>
                <a:gd name="T80" fmla="*/ 45 w 88"/>
                <a:gd name="T81" fmla="*/ 37 h 42"/>
                <a:gd name="T82" fmla="*/ 40 w 88"/>
                <a:gd name="T83" fmla="*/ 34 h 42"/>
                <a:gd name="T84" fmla="*/ 34 w 88"/>
                <a:gd name="T85" fmla="*/ 34 h 42"/>
                <a:gd name="T86" fmla="*/ 31 w 88"/>
                <a:gd name="T87" fmla="*/ 34 h 42"/>
                <a:gd name="T88" fmla="*/ 25 w 88"/>
                <a:gd name="T89" fmla="*/ 34 h 42"/>
                <a:gd name="T90" fmla="*/ 22 w 88"/>
                <a:gd name="T91" fmla="*/ 34 h 42"/>
                <a:gd name="T92" fmla="*/ 20 w 88"/>
                <a:gd name="T93" fmla="*/ 31 h 42"/>
                <a:gd name="T94" fmla="*/ 14 w 88"/>
                <a:gd name="T95" fmla="*/ 28 h 42"/>
                <a:gd name="T96" fmla="*/ 11 w 88"/>
                <a:gd name="T97" fmla="*/ 25 h 42"/>
                <a:gd name="T98" fmla="*/ 11 w 88"/>
                <a:gd name="T99" fmla="*/ 23 h 42"/>
                <a:gd name="T100" fmla="*/ 11 w 88"/>
                <a:gd name="T101" fmla="*/ 23 h 42"/>
                <a:gd name="T102" fmla="*/ 8 w 88"/>
                <a:gd name="T103" fmla="*/ 20 h 42"/>
                <a:gd name="T104" fmla="*/ 3 w 88"/>
                <a:gd name="T105" fmla="*/ 20 h 42"/>
                <a:gd name="T106" fmla="*/ 3 w 88"/>
                <a:gd name="T107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8" h="42">
                  <a:moveTo>
                    <a:pt x="0" y="20"/>
                  </a:moveTo>
                  <a:lnTo>
                    <a:pt x="3" y="17"/>
                  </a:lnTo>
                  <a:lnTo>
                    <a:pt x="5" y="17"/>
                  </a:lnTo>
                  <a:lnTo>
                    <a:pt x="8" y="14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7" y="11"/>
                  </a:lnTo>
                  <a:lnTo>
                    <a:pt x="17" y="8"/>
                  </a:lnTo>
                  <a:lnTo>
                    <a:pt x="22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2" y="6"/>
                  </a:lnTo>
                  <a:lnTo>
                    <a:pt x="25" y="6"/>
                  </a:lnTo>
                  <a:lnTo>
                    <a:pt x="25" y="3"/>
                  </a:lnTo>
                  <a:lnTo>
                    <a:pt x="28" y="3"/>
                  </a:lnTo>
                  <a:lnTo>
                    <a:pt x="31" y="3"/>
                  </a:lnTo>
                  <a:lnTo>
                    <a:pt x="34" y="3"/>
                  </a:lnTo>
                  <a:lnTo>
                    <a:pt x="37" y="3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1" y="0"/>
                  </a:lnTo>
                  <a:lnTo>
                    <a:pt x="54" y="0"/>
                  </a:lnTo>
                  <a:lnTo>
                    <a:pt x="57" y="0"/>
                  </a:lnTo>
                  <a:lnTo>
                    <a:pt x="59" y="3"/>
                  </a:lnTo>
                  <a:lnTo>
                    <a:pt x="62" y="3"/>
                  </a:lnTo>
                  <a:lnTo>
                    <a:pt x="62" y="6"/>
                  </a:lnTo>
                  <a:lnTo>
                    <a:pt x="59" y="6"/>
                  </a:lnTo>
                  <a:lnTo>
                    <a:pt x="59" y="8"/>
                  </a:lnTo>
                  <a:lnTo>
                    <a:pt x="57" y="8"/>
                  </a:lnTo>
                  <a:lnTo>
                    <a:pt x="57" y="11"/>
                  </a:lnTo>
                  <a:lnTo>
                    <a:pt x="54" y="11"/>
                  </a:lnTo>
                  <a:lnTo>
                    <a:pt x="57" y="11"/>
                  </a:lnTo>
                  <a:lnTo>
                    <a:pt x="59" y="11"/>
                  </a:lnTo>
                  <a:lnTo>
                    <a:pt x="59" y="8"/>
                  </a:lnTo>
                  <a:lnTo>
                    <a:pt x="62" y="8"/>
                  </a:lnTo>
                  <a:lnTo>
                    <a:pt x="65" y="6"/>
                  </a:lnTo>
                  <a:lnTo>
                    <a:pt x="68" y="6"/>
                  </a:lnTo>
                  <a:lnTo>
                    <a:pt x="71" y="6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9" y="6"/>
                  </a:lnTo>
                  <a:lnTo>
                    <a:pt x="82" y="8"/>
                  </a:lnTo>
                  <a:lnTo>
                    <a:pt x="85" y="8"/>
                  </a:lnTo>
                  <a:lnTo>
                    <a:pt x="88" y="8"/>
                  </a:lnTo>
                  <a:lnTo>
                    <a:pt x="85" y="11"/>
                  </a:lnTo>
                  <a:lnTo>
                    <a:pt x="88" y="11"/>
                  </a:lnTo>
                  <a:lnTo>
                    <a:pt x="88" y="14"/>
                  </a:lnTo>
                  <a:lnTo>
                    <a:pt x="85" y="14"/>
                  </a:lnTo>
                  <a:lnTo>
                    <a:pt x="85" y="17"/>
                  </a:lnTo>
                  <a:lnTo>
                    <a:pt x="85" y="20"/>
                  </a:lnTo>
                  <a:lnTo>
                    <a:pt x="85" y="23"/>
                  </a:lnTo>
                  <a:lnTo>
                    <a:pt x="85" y="25"/>
                  </a:lnTo>
                  <a:lnTo>
                    <a:pt x="82" y="25"/>
                  </a:lnTo>
                  <a:lnTo>
                    <a:pt x="79" y="25"/>
                  </a:lnTo>
                  <a:lnTo>
                    <a:pt x="76" y="25"/>
                  </a:lnTo>
                  <a:lnTo>
                    <a:pt x="74" y="25"/>
                  </a:lnTo>
                  <a:lnTo>
                    <a:pt x="74" y="28"/>
                  </a:lnTo>
                  <a:lnTo>
                    <a:pt x="76" y="28"/>
                  </a:lnTo>
                  <a:lnTo>
                    <a:pt x="79" y="28"/>
                  </a:lnTo>
                  <a:lnTo>
                    <a:pt x="79" y="31"/>
                  </a:lnTo>
                  <a:lnTo>
                    <a:pt x="82" y="34"/>
                  </a:lnTo>
                  <a:lnTo>
                    <a:pt x="79" y="34"/>
                  </a:lnTo>
                  <a:lnTo>
                    <a:pt x="82" y="34"/>
                  </a:lnTo>
                  <a:lnTo>
                    <a:pt x="82" y="37"/>
                  </a:lnTo>
                  <a:lnTo>
                    <a:pt x="85" y="37"/>
                  </a:lnTo>
                  <a:lnTo>
                    <a:pt x="82" y="40"/>
                  </a:lnTo>
                  <a:lnTo>
                    <a:pt x="79" y="40"/>
                  </a:lnTo>
                  <a:lnTo>
                    <a:pt x="76" y="40"/>
                  </a:lnTo>
                  <a:lnTo>
                    <a:pt x="74" y="40"/>
                  </a:lnTo>
                  <a:lnTo>
                    <a:pt x="71" y="40"/>
                  </a:lnTo>
                  <a:lnTo>
                    <a:pt x="68" y="40"/>
                  </a:lnTo>
                  <a:lnTo>
                    <a:pt x="65" y="42"/>
                  </a:lnTo>
                  <a:lnTo>
                    <a:pt x="62" y="42"/>
                  </a:lnTo>
                  <a:lnTo>
                    <a:pt x="59" y="42"/>
                  </a:lnTo>
                  <a:lnTo>
                    <a:pt x="57" y="40"/>
                  </a:lnTo>
                  <a:lnTo>
                    <a:pt x="54" y="40"/>
                  </a:lnTo>
                  <a:lnTo>
                    <a:pt x="51" y="40"/>
                  </a:lnTo>
                  <a:lnTo>
                    <a:pt x="48" y="40"/>
                  </a:lnTo>
                  <a:lnTo>
                    <a:pt x="48" y="37"/>
                  </a:lnTo>
                  <a:lnTo>
                    <a:pt x="45" y="37"/>
                  </a:lnTo>
                  <a:lnTo>
                    <a:pt x="42" y="37"/>
                  </a:lnTo>
                  <a:lnTo>
                    <a:pt x="40" y="34"/>
                  </a:lnTo>
                  <a:lnTo>
                    <a:pt x="37" y="34"/>
                  </a:lnTo>
                  <a:lnTo>
                    <a:pt x="34" y="34"/>
                  </a:lnTo>
                  <a:lnTo>
                    <a:pt x="34" y="31"/>
                  </a:lnTo>
                  <a:lnTo>
                    <a:pt x="31" y="34"/>
                  </a:lnTo>
                  <a:lnTo>
                    <a:pt x="28" y="34"/>
                  </a:lnTo>
                  <a:lnTo>
                    <a:pt x="25" y="34"/>
                  </a:lnTo>
                  <a:lnTo>
                    <a:pt x="25" y="37"/>
                  </a:lnTo>
                  <a:lnTo>
                    <a:pt x="22" y="34"/>
                  </a:lnTo>
                  <a:lnTo>
                    <a:pt x="20" y="34"/>
                  </a:lnTo>
                  <a:lnTo>
                    <a:pt x="20" y="31"/>
                  </a:lnTo>
                  <a:lnTo>
                    <a:pt x="17" y="31"/>
                  </a:lnTo>
                  <a:lnTo>
                    <a:pt x="14" y="28"/>
                  </a:lnTo>
                  <a:lnTo>
                    <a:pt x="11" y="28"/>
                  </a:lnTo>
                  <a:lnTo>
                    <a:pt x="11" y="25"/>
                  </a:lnTo>
                  <a:lnTo>
                    <a:pt x="14" y="25"/>
                  </a:lnTo>
                  <a:lnTo>
                    <a:pt x="11" y="23"/>
                  </a:lnTo>
                  <a:lnTo>
                    <a:pt x="14" y="23"/>
                  </a:lnTo>
                  <a:lnTo>
                    <a:pt x="11" y="23"/>
                  </a:lnTo>
                  <a:lnTo>
                    <a:pt x="11" y="20"/>
                  </a:lnTo>
                  <a:lnTo>
                    <a:pt x="8" y="20"/>
                  </a:lnTo>
                  <a:lnTo>
                    <a:pt x="5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0" y="2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24" name="Freeform 2942">
              <a:extLst>
                <a:ext uri="{FF2B5EF4-FFF2-40B4-BE49-F238E27FC236}">
                  <a16:creationId xmlns:a16="http://schemas.microsoft.com/office/drawing/2014/main" id="{C3F16471-E506-85C3-DCBE-03343064D5BA}"/>
                </a:ext>
              </a:extLst>
            </p:cNvPr>
            <p:cNvSpPr>
              <a:spLocks/>
            </p:cNvSpPr>
            <p:nvPr/>
          </p:nvSpPr>
          <p:spPr bwMode="gray">
            <a:xfrm>
              <a:off x="6354622" y="305057"/>
              <a:ext cx="172220" cy="87142"/>
            </a:xfrm>
            <a:custGeom>
              <a:avLst/>
              <a:gdLst>
                <a:gd name="T0" fmla="*/ 43 w 83"/>
                <a:gd name="T1" fmla="*/ 0 h 42"/>
                <a:gd name="T2" fmla="*/ 46 w 83"/>
                <a:gd name="T3" fmla="*/ 2 h 42"/>
                <a:gd name="T4" fmla="*/ 49 w 83"/>
                <a:gd name="T5" fmla="*/ 2 h 42"/>
                <a:gd name="T6" fmla="*/ 49 w 83"/>
                <a:gd name="T7" fmla="*/ 2 h 42"/>
                <a:gd name="T8" fmla="*/ 49 w 83"/>
                <a:gd name="T9" fmla="*/ 8 h 42"/>
                <a:gd name="T10" fmla="*/ 54 w 83"/>
                <a:gd name="T11" fmla="*/ 5 h 42"/>
                <a:gd name="T12" fmla="*/ 57 w 83"/>
                <a:gd name="T13" fmla="*/ 8 h 42"/>
                <a:gd name="T14" fmla="*/ 63 w 83"/>
                <a:gd name="T15" fmla="*/ 8 h 42"/>
                <a:gd name="T16" fmla="*/ 66 w 83"/>
                <a:gd name="T17" fmla="*/ 11 h 42"/>
                <a:gd name="T18" fmla="*/ 69 w 83"/>
                <a:gd name="T19" fmla="*/ 14 h 42"/>
                <a:gd name="T20" fmla="*/ 72 w 83"/>
                <a:gd name="T21" fmla="*/ 17 h 42"/>
                <a:gd name="T22" fmla="*/ 77 w 83"/>
                <a:gd name="T23" fmla="*/ 19 h 42"/>
                <a:gd name="T24" fmla="*/ 80 w 83"/>
                <a:gd name="T25" fmla="*/ 22 h 42"/>
                <a:gd name="T26" fmla="*/ 83 w 83"/>
                <a:gd name="T27" fmla="*/ 25 h 42"/>
                <a:gd name="T28" fmla="*/ 80 w 83"/>
                <a:gd name="T29" fmla="*/ 28 h 42"/>
                <a:gd name="T30" fmla="*/ 80 w 83"/>
                <a:gd name="T31" fmla="*/ 28 h 42"/>
                <a:gd name="T32" fmla="*/ 74 w 83"/>
                <a:gd name="T33" fmla="*/ 28 h 42"/>
                <a:gd name="T34" fmla="*/ 77 w 83"/>
                <a:gd name="T35" fmla="*/ 31 h 42"/>
                <a:gd name="T36" fmla="*/ 72 w 83"/>
                <a:gd name="T37" fmla="*/ 31 h 42"/>
                <a:gd name="T38" fmla="*/ 66 w 83"/>
                <a:gd name="T39" fmla="*/ 34 h 42"/>
                <a:gd name="T40" fmla="*/ 60 w 83"/>
                <a:gd name="T41" fmla="*/ 34 h 42"/>
                <a:gd name="T42" fmla="*/ 54 w 83"/>
                <a:gd name="T43" fmla="*/ 34 h 42"/>
                <a:gd name="T44" fmla="*/ 49 w 83"/>
                <a:gd name="T45" fmla="*/ 34 h 42"/>
                <a:gd name="T46" fmla="*/ 43 w 83"/>
                <a:gd name="T47" fmla="*/ 34 h 42"/>
                <a:gd name="T48" fmla="*/ 37 w 83"/>
                <a:gd name="T49" fmla="*/ 34 h 42"/>
                <a:gd name="T50" fmla="*/ 35 w 83"/>
                <a:gd name="T51" fmla="*/ 37 h 42"/>
                <a:gd name="T52" fmla="*/ 29 w 83"/>
                <a:gd name="T53" fmla="*/ 37 h 42"/>
                <a:gd name="T54" fmla="*/ 23 w 83"/>
                <a:gd name="T55" fmla="*/ 37 h 42"/>
                <a:gd name="T56" fmla="*/ 20 w 83"/>
                <a:gd name="T57" fmla="*/ 39 h 42"/>
                <a:gd name="T58" fmla="*/ 15 w 83"/>
                <a:gd name="T59" fmla="*/ 39 h 42"/>
                <a:gd name="T60" fmla="*/ 9 w 83"/>
                <a:gd name="T61" fmla="*/ 39 h 42"/>
                <a:gd name="T62" fmla="*/ 6 w 83"/>
                <a:gd name="T63" fmla="*/ 39 h 42"/>
                <a:gd name="T64" fmla="*/ 0 w 83"/>
                <a:gd name="T65" fmla="*/ 37 h 42"/>
                <a:gd name="T66" fmla="*/ 3 w 83"/>
                <a:gd name="T67" fmla="*/ 34 h 42"/>
                <a:gd name="T68" fmla="*/ 6 w 83"/>
                <a:gd name="T69" fmla="*/ 31 h 42"/>
                <a:gd name="T70" fmla="*/ 9 w 83"/>
                <a:gd name="T71" fmla="*/ 28 h 42"/>
                <a:gd name="T72" fmla="*/ 12 w 83"/>
                <a:gd name="T73" fmla="*/ 25 h 42"/>
                <a:gd name="T74" fmla="*/ 15 w 83"/>
                <a:gd name="T75" fmla="*/ 22 h 42"/>
                <a:gd name="T76" fmla="*/ 20 w 83"/>
                <a:gd name="T77" fmla="*/ 22 h 42"/>
                <a:gd name="T78" fmla="*/ 20 w 83"/>
                <a:gd name="T79" fmla="*/ 19 h 42"/>
                <a:gd name="T80" fmla="*/ 26 w 83"/>
                <a:gd name="T81" fmla="*/ 17 h 42"/>
                <a:gd name="T82" fmla="*/ 20 w 83"/>
                <a:gd name="T83" fmla="*/ 17 h 42"/>
                <a:gd name="T84" fmla="*/ 23 w 83"/>
                <a:gd name="T85" fmla="*/ 14 h 42"/>
                <a:gd name="T86" fmla="*/ 23 w 83"/>
                <a:gd name="T87" fmla="*/ 11 h 42"/>
                <a:gd name="T88" fmla="*/ 26 w 83"/>
                <a:gd name="T89" fmla="*/ 8 h 42"/>
                <a:gd name="T90" fmla="*/ 26 w 83"/>
                <a:gd name="T91" fmla="*/ 8 h 42"/>
                <a:gd name="T92" fmla="*/ 29 w 83"/>
                <a:gd name="T93" fmla="*/ 5 h 42"/>
                <a:gd name="T94" fmla="*/ 32 w 83"/>
                <a:gd name="T95" fmla="*/ 2 h 42"/>
                <a:gd name="T96" fmla="*/ 35 w 83"/>
                <a:gd name="T97" fmla="*/ 5 h 42"/>
                <a:gd name="T98" fmla="*/ 37 w 83"/>
                <a:gd name="T99" fmla="*/ 2 h 42"/>
                <a:gd name="T100" fmla="*/ 40 w 83"/>
                <a:gd name="T10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3" h="42">
                  <a:moveTo>
                    <a:pt x="40" y="0"/>
                  </a:moveTo>
                  <a:lnTo>
                    <a:pt x="43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9" y="0"/>
                  </a:lnTo>
                  <a:lnTo>
                    <a:pt x="49" y="2"/>
                  </a:lnTo>
                  <a:lnTo>
                    <a:pt x="52" y="2"/>
                  </a:lnTo>
                  <a:lnTo>
                    <a:pt x="49" y="2"/>
                  </a:lnTo>
                  <a:lnTo>
                    <a:pt x="49" y="5"/>
                  </a:lnTo>
                  <a:lnTo>
                    <a:pt x="49" y="8"/>
                  </a:lnTo>
                  <a:lnTo>
                    <a:pt x="52" y="8"/>
                  </a:lnTo>
                  <a:lnTo>
                    <a:pt x="54" y="5"/>
                  </a:lnTo>
                  <a:lnTo>
                    <a:pt x="57" y="5"/>
                  </a:lnTo>
                  <a:lnTo>
                    <a:pt x="57" y="8"/>
                  </a:lnTo>
                  <a:lnTo>
                    <a:pt x="60" y="8"/>
                  </a:lnTo>
                  <a:lnTo>
                    <a:pt x="63" y="8"/>
                  </a:lnTo>
                  <a:lnTo>
                    <a:pt x="63" y="11"/>
                  </a:lnTo>
                  <a:lnTo>
                    <a:pt x="66" y="11"/>
                  </a:lnTo>
                  <a:lnTo>
                    <a:pt x="69" y="11"/>
                  </a:lnTo>
                  <a:lnTo>
                    <a:pt x="69" y="14"/>
                  </a:lnTo>
                  <a:lnTo>
                    <a:pt x="72" y="14"/>
                  </a:lnTo>
                  <a:lnTo>
                    <a:pt x="72" y="17"/>
                  </a:lnTo>
                  <a:lnTo>
                    <a:pt x="74" y="17"/>
                  </a:lnTo>
                  <a:lnTo>
                    <a:pt x="77" y="19"/>
                  </a:lnTo>
                  <a:lnTo>
                    <a:pt x="80" y="19"/>
                  </a:lnTo>
                  <a:lnTo>
                    <a:pt x="80" y="22"/>
                  </a:lnTo>
                  <a:lnTo>
                    <a:pt x="83" y="22"/>
                  </a:lnTo>
                  <a:lnTo>
                    <a:pt x="83" y="25"/>
                  </a:lnTo>
                  <a:lnTo>
                    <a:pt x="80" y="25"/>
                  </a:lnTo>
                  <a:lnTo>
                    <a:pt x="80" y="28"/>
                  </a:lnTo>
                  <a:lnTo>
                    <a:pt x="77" y="28"/>
                  </a:lnTo>
                  <a:lnTo>
                    <a:pt x="80" y="28"/>
                  </a:lnTo>
                  <a:lnTo>
                    <a:pt x="77" y="28"/>
                  </a:lnTo>
                  <a:lnTo>
                    <a:pt x="74" y="28"/>
                  </a:lnTo>
                  <a:lnTo>
                    <a:pt x="74" y="31"/>
                  </a:lnTo>
                  <a:lnTo>
                    <a:pt x="77" y="31"/>
                  </a:lnTo>
                  <a:lnTo>
                    <a:pt x="74" y="31"/>
                  </a:lnTo>
                  <a:lnTo>
                    <a:pt x="72" y="31"/>
                  </a:lnTo>
                  <a:lnTo>
                    <a:pt x="69" y="31"/>
                  </a:lnTo>
                  <a:lnTo>
                    <a:pt x="66" y="34"/>
                  </a:lnTo>
                  <a:lnTo>
                    <a:pt x="63" y="34"/>
                  </a:lnTo>
                  <a:lnTo>
                    <a:pt x="60" y="34"/>
                  </a:lnTo>
                  <a:lnTo>
                    <a:pt x="57" y="34"/>
                  </a:lnTo>
                  <a:lnTo>
                    <a:pt x="54" y="34"/>
                  </a:lnTo>
                  <a:lnTo>
                    <a:pt x="52" y="34"/>
                  </a:lnTo>
                  <a:lnTo>
                    <a:pt x="49" y="34"/>
                  </a:lnTo>
                  <a:lnTo>
                    <a:pt x="46" y="34"/>
                  </a:lnTo>
                  <a:lnTo>
                    <a:pt x="43" y="34"/>
                  </a:lnTo>
                  <a:lnTo>
                    <a:pt x="40" y="34"/>
                  </a:lnTo>
                  <a:lnTo>
                    <a:pt x="37" y="34"/>
                  </a:lnTo>
                  <a:lnTo>
                    <a:pt x="35" y="34"/>
                  </a:lnTo>
                  <a:lnTo>
                    <a:pt x="35" y="37"/>
                  </a:lnTo>
                  <a:lnTo>
                    <a:pt x="32" y="37"/>
                  </a:lnTo>
                  <a:lnTo>
                    <a:pt x="29" y="37"/>
                  </a:lnTo>
                  <a:lnTo>
                    <a:pt x="26" y="37"/>
                  </a:lnTo>
                  <a:lnTo>
                    <a:pt x="23" y="37"/>
                  </a:lnTo>
                  <a:lnTo>
                    <a:pt x="23" y="39"/>
                  </a:lnTo>
                  <a:lnTo>
                    <a:pt x="20" y="39"/>
                  </a:lnTo>
                  <a:lnTo>
                    <a:pt x="18" y="39"/>
                  </a:lnTo>
                  <a:lnTo>
                    <a:pt x="15" y="39"/>
                  </a:lnTo>
                  <a:lnTo>
                    <a:pt x="12" y="39"/>
                  </a:lnTo>
                  <a:lnTo>
                    <a:pt x="9" y="39"/>
                  </a:lnTo>
                  <a:lnTo>
                    <a:pt x="9" y="42"/>
                  </a:lnTo>
                  <a:lnTo>
                    <a:pt x="6" y="39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3" y="37"/>
                  </a:lnTo>
                  <a:lnTo>
                    <a:pt x="3" y="34"/>
                  </a:lnTo>
                  <a:lnTo>
                    <a:pt x="6" y="34"/>
                  </a:lnTo>
                  <a:lnTo>
                    <a:pt x="6" y="31"/>
                  </a:lnTo>
                  <a:lnTo>
                    <a:pt x="9" y="31"/>
                  </a:lnTo>
                  <a:lnTo>
                    <a:pt x="9" y="28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5" y="25"/>
                  </a:lnTo>
                  <a:lnTo>
                    <a:pt x="15" y="22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18" y="19"/>
                  </a:lnTo>
                  <a:lnTo>
                    <a:pt x="20" y="19"/>
                  </a:lnTo>
                  <a:lnTo>
                    <a:pt x="23" y="19"/>
                  </a:lnTo>
                  <a:lnTo>
                    <a:pt x="26" y="17"/>
                  </a:lnTo>
                  <a:lnTo>
                    <a:pt x="23" y="17"/>
                  </a:lnTo>
                  <a:lnTo>
                    <a:pt x="20" y="17"/>
                  </a:lnTo>
                  <a:lnTo>
                    <a:pt x="23" y="17"/>
                  </a:lnTo>
                  <a:lnTo>
                    <a:pt x="23" y="14"/>
                  </a:lnTo>
                  <a:lnTo>
                    <a:pt x="26" y="14"/>
                  </a:lnTo>
                  <a:lnTo>
                    <a:pt x="23" y="11"/>
                  </a:lnTo>
                  <a:lnTo>
                    <a:pt x="26" y="11"/>
                  </a:lnTo>
                  <a:lnTo>
                    <a:pt x="26" y="8"/>
                  </a:lnTo>
                  <a:lnTo>
                    <a:pt x="29" y="8"/>
                  </a:lnTo>
                  <a:lnTo>
                    <a:pt x="26" y="8"/>
                  </a:lnTo>
                  <a:lnTo>
                    <a:pt x="26" y="5"/>
                  </a:lnTo>
                  <a:lnTo>
                    <a:pt x="29" y="5"/>
                  </a:lnTo>
                  <a:lnTo>
                    <a:pt x="29" y="2"/>
                  </a:lnTo>
                  <a:lnTo>
                    <a:pt x="32" y="2"/>
                  </a:lnTo>
                  <a:lnTo>
                    <a:pt x="32" y="5"/>
                  </a:lnTo>
                  <a:lnTo>
                    <a:pt x="35" y="5"/>
                  </a:lnTo>
                  <a:lnTo>
                    <a:pt x="35" y="2"/>
                  </a:lnTo>
                  <a:lnTo>
                    <a:pt x="37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25" name="Freeform 2943">
              <a:extLst>
                <a:ext uri="{FF2B5EF4-FFF2-40B4-BE49-F238E27FC236}">
                  <a16:creationId xmlns:a16="http://schemas.microsoft.com/office/drawing/2014/main" id="{D8103237-D904-DBA4-5EAE-40E279E344E7}"/>
                </a:ext>
              </a:extLst>
            </p:cNvPr>
            <p:cNvSpPr>
              <a:spLocks/>
            </p:cNvSpPr>
            <p:nvPr/>
          </p:nvSpPr>
          <p:spPr bwMode="gray">
            <a:xfrm>
              <a:off x="6539291" y="369375"/>
              <a:ext cx="22825" cy="12449"/>
            </a:xfrm>
            <a:custGeom>
              <a:avLst/>
              <a:gdLst>
                <a:gd name="T0" fmla="*/ 0 w 11"/>
                <a:gd name="T1" fmla="*/ 3 h 6"/>
                <a:gd name="T2" fmla="*/ 0 w 11"/>
                <a:gd name="T3" fmla="*/ 6 h 6"/>
                <a:gd name="T4" fmla="*/ 2 w 11"/>
                <a:gd name="T5" fmla="*/ 6 h 6"/>
                <a:gd name="T6" fmla="*/ 5 w 11"/>
                <a:gd name="T7" fmla="*/ 3 h 6"/>
                <a:gd name="T8" fmla="*/ 8 w 11"/>
                <a:gd name="T9" fmla="*/ 3 h 6"/>
                <a:gd name="T10" fmla="*/ 5 w 11"/>
                <a:gd name="T11" fmla="*/ 3 h 6"/>
                <a:gd name="T12" fmla="*/ 8 w 11"/>
                <a:gd name="T13" fmla="*/ 3 h 6"/>
                <a:gd name="T14" fmla="*/ 8 w 11"/>
                <a:gd name="T15" fmla="*/ 0 h 6"/>
                <a:gd name="T16" fmla="*/ 11 w 11"/>
                <a:gd name="T17" fmla="*/ 0 h 6"/>
                <a:gd name="T18" fmla="*/ 8 w 11"/>
                <a:gd name="T19" fmla="*/ 0 h 6"/>
                <a:gd name="T20" fmla="*/ 5 w 11"/>
                <a:gd name="T21" fmla="*/ 0 h 6"/>
                <a:gd name="T22" fmla="*/ 2 w 11"/>
                <a:gd name="T23" fmla="*/ 3 h 6"/>
                <a:gd name="T24" fmla="*/ 2 w 11"/>
                <a:gd name="T25" fmla="*/ 3 h 6"/>
                <a:gd name="T26" fmla="*/ 0 w 11"/>
                <a:gd name="T2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6">
                  <a:moveTo>
                    <a:pt x="0" y="3"/>
                  </a:moveTo>
                  <a:lnTo>
                    <a:pt x="0" y="6"/>
                  </a:lnTo>
                  <a:lnTo>
                    <a:pt x="2" y="6"/>
                  </a:lnTo>
                  <a:lnTo>
                    <a:pt x="5" y="3"/>
                  </a:lnTo>
                  <a:lnTo>
                    <a:pt x="8" y="3"/>
                  </a:lnTo>
                  <a:lnTo>
                    <a:pt x="5" y="3"/>
                  </a:lnTo>
                  <a:lnTo>
                    <a:pt x="8" y="3"/>
                  </a:lnTo>
                  <a:lnTo>
                    <a:pt x="8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26" name="Freeform 2944">
              <a:extLst>
                <a:ext uri="{FF2B5EF4-FFF2-40B4-BE49-F238E27FC236}">
                  <a16:creationId xmlns:a16="http://schemas.microsoft.com/office/drawing/2014/main" id="{7A53C8BD-8546-D003-F660-BEC009FC8F02}"/>
                </a:ext>
              </a:extLst>
            </p:cNvPr>
            <p:cNvSpPr>
              <a:spLocks/>
            </p:cNvSpPr>
            <p:nvPr/>
          </p:nvSpPr>
          <p:spPr bwMode="gray">
            <a:xfrm>
              <a:off x="6555892" y="381824"/>
              <a:ext cx="22825" cy="4149"/>
            </a:xfrm>
            <a:custGeom>
              <a:avLst/>
              <a:gdLst>
                <a:gd name="T0" fmla="*/ 6 w 11"/>
                <a:gd name="T1" fmla="*/ 0 h 2"/>
                <a:gd name="T2" fmla="*/ 9 w 11"/>
                <a:gd name="T3" fmla="*/ 0 h 2"/>
                <a:gd name="T4" fmla="*/ 11 w 11"/>
                <a:gd name="T5" fmla="*/ 0 h 2"/>
                <a:gd name="T6" fmla="*/ 11 w 11"/>
                <a:gd name="T7" fmla="*/ 2 h 2"/>
                <a:gd name="T8" fmla="*/ 9 w 11"/>
                <a:gd name="T9" fmla="*/ 2 h 2"/>
                <a:gd name="T10" fmla="*/ 6 w 11"/>
                <a:gd name="T11" fmla="*/ 2 h 2"/>
                <a:gd name="T12" fmla="*/ 3 w 11"/>
                <a:gd name="T13" fmla="*/ 0 h 2"/>
                <a:gd name="T14" fmla="*/ 0 w 11"/>
                <a:gd name="T15" fmla="*/ 0 h 2"/>
                <a:gd name="T16" fmla="*/ 3 w 11"/>
                <a:gd name="T17" fmla="*/ 0 h 2"/>
                <a:gd name="T18" fmla="*/ 6 w 11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">
                  <a:moveTo>
                    <a:pt x="6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9" y="2"/>
                  </a:lnTo>
                  <a:lnTo>
                    <a:pt x="6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27" name="Freeform 2945">
              <a:extLst>
                <a:ext uri="{FF2B5EF4-FFF2-40B4-BE49-F238E27FC236}">
                  <a16:creationId xmlns:a16="http://schemas.microsoft.com/office/drawing/2014/main" id="{736F7499-3651-80DA-5208-1DCF45EA1ABB}"/>
                </a:ext>
              </a:extLst>
            </p:cNvPr>
            <p:cNvSpPr>
              <a:spLocks/>
            </p:cNvSpPr>
            <p:nvPr/>
          </p:nvSpPr>
          <p:spPr bwMode="gray">
            <a:xfrm>
              <a:off x="6674163" y="574781"/>
              <a:ext cx="53948" cy="24898"/>
            </a:xfrm>
            <a:custGeom>
              <a:avLst/>
              <a:gdLst>
                <a:gd name="T0" fmla="*/ 11 w 26"/>
                <a:gd name="T1" fmla="*/ 12 h 12"/>
                <a:gd name="T2" fmla="*/ 6 w 26"/>
                <a:gd name="T3" fmla="*/ 9 h 12"/>
                <a:gd name="T4" fmla="*/ 0 w 26"/>
                <a:gd name="T5" fmla="*/ 9 h 12"/>
                <a:gd name="T6" fmla="*/ 0 w 26"/>
                <a:gd name="T7" fmla="*/ 6 h 12"/>
                <a:gd name="T8" fmla="*/ 3 w 26"/>
                <a:gd name="T9" fmla="*/ 3 h 12"/>
                <a:gd name="T10" fmla="*/ 6 w 26"/>
                <a:gd name="T11" fmla="*/ 6 h 12"/>
                <a:gd name="T12" fmla="*/ 8 w 26"/>
                <a:gd name="T13" fmla="*/ 3 h 12"/>
                <a:gd name="T14" fmla="*/ 6 w 26"/>
                <a:gd name="T15" fmla="*/ 3 h 12"/>
                <a:gd name="T16" fmla="*/ 8 w 26"/>
                <a:gd name="T17" fmla="*/ 0 h 12"/>
                <a:gd name="T18" fmla="*/ 14 w 26"/>
                <a:gd name="T19" fmla="*/ 3 h 12"/>
                <a:gd name="T20" fmla="*/ 23 w 26"/>
                <a:gd name="T21" fmla="*/ 0 h 12"/>
                <a:gd name="T22" fmla="*/ 26 w 26"/>
                <a:gd name="T23" fmla="*/ 3 h 12"/>
                <a:gd name="T24" fmla="*/ 23 w 26"/>
                <a:gd name="T25" fmla="*/ 9 h 12"/>
                <a:gd name="T26" fmla="*/ 17 w 26"/>
                <a:gd name="T27" fmla="*/ 12 h 12"/>
                <a:gd name="T28" fmla="*/ 11 w 26"/>
                <a:gd name="T2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12">
                  <a:moveTo>
                    <a:pt x="11" y="12"/>
                  </a:moveTo>
                  <a:lnTo>
                    <a:pt x="6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3" y="3"/>
                  </a:lnTo>
                  <a:lnTo>
                    <a:pt x="6" y="6"/>
                  </a:lnTo>
                  <a:lnTo>
                    <a:pt x="8" y="3"/>
                  </a:lnTo>
                  <a:lnTo>
                    <a:pt x="6" y="3"/>
                  </a:lnTo>
                  <a:lnTo>
                    <a:pt x="8" y="0"/>
                  </a:lnTo>
                  <a:lnTo>
                    <a:pt x="14" y="3"/>
                  </a:lnTo>
                  <a:lnTo>
                    <a:pt x="23" y="0"/>
                  </a:lnTo>
                  <a:lnTo>
                    <a:pt x="26" y="3"/>
                  </a:lnTo>
                  <a:lnTo>
                    <a:pt x="23" y="9"/>
                  </a:lnTo>
                  <a:lnTo>
                    <a:pt x="17" y="12"/>
                  </a:lnTo>
                  <a:lnTo>
                    <a:pt x="11" y="1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28" name="Freeform 2946">
              <a:extLst>
                <a:ext uri="{FF2B5EF4-FFF2-40B4-BE49-F238E27FC236}">
                  <a16:creationId xmlns:a16="http://schemas.microsoft.com/office/drawing/2014/main" id="{3F202F13-733B-3FEC-6F5D-3B1362E9C057}"/>
                </a:ext>
              </a:extLst>
            </p:cNvPr>
            <p:cNvSpPr>
              <a:spLocks/>
            </p:cNvSpPr>
            <p:nvPr/>
          </p:nvSpPr>
          <p:spPr bwMode="gray">
            <a:xfrm>
              <a:off x="6904481" y="645324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3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29" name="Freeform 2947">
              <a:extLst>
                <a:ext uri="{FF2B5EF4-FFF2-40B4-BE49-F238E27FC236}">
                  <a16:creationId xmlns:a16="http://schemas.microsoft.com/office/drawing/2014/main" id="{ED4738E2-63CB-D751-ACC6-0176F5BF29C9}"/>
                </a:ext>
              </a:extLst>
            </p:cNvPr>
            <p:cNvSpPr>
              <a:spLocks/>
            </p:cNvSpPr>
            <p:nvPr/>
          </p:nvSpPr>
          <p:spPr bwMode="gray">
            <a:xfrm>
              <a:off x="6898256" y="641175"/>
              <a:ext cx="12450" cy="4149"/>
            </a:xfrm>
            <a:custGeom>
              <a:avLst/>
              <a:gdLst>
                <a:gd name="T0" fmla="*/ 6 w 6"/>
                <a:gd name="T1" fmla="*/ 2 h 2"/>
                <a:gd name="T2" fmla="*/ 3 w 6"/>
                <a:gd name="T3" fmla="*/ 2 h 2"/>
                <a:gd name="T4" fmla="*/ 0 w 6"/>
                <a:gd name="T5" fmla="*/ 2 h 2"/>
                <a:gd name="T6" fmla="*/ 3 w 6"/>
                <a:gd name="T7" fmla="*/ 0 h 2"/>
                <a:gd name="T8" fmla="*/ 6 w 6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6" y="2"/>
                  </a:moveTo>
                  <a:lnTo>
                    <a:pt x="3" y="2"/>
                  </a:lnTo>
                  <a:lnTo>
                    <a:pt x="0" y="2"/>
                  </a:lnTo>
                  <a:lnTo>
                    <a:pt x="3" y="0"/>
                  </a:lnTo>
                  <a:lnTo>
                    <a:pt x="6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30" name="Freeform 2948">
              <a:extLst>
                <a:ext uri="{FF2B5EF4-FFF2-40B4-BE49-F238E27FC236}">
                  <a16:creationId xmlns:a16="http://schemas.microsoft.com/office/drawing/2014/main" id="{7149B412-773A-EDBC-05EC-E52BD2BA6A13}"/>
                </a:ext>
              </a:extLst>
            </p:cNvPr>
            <p:cNvSpPr>
              <a:spLocks/>
            </p:cNvSpPr>
            <p:nvPr/>
          </p:nvSpPr>
          <p:spPr bwMode="gray">
            <a:xfrm>
              <a:off x="6892031" y="645324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0 h 3"/>
                <a:gd name="T4" fmla="*/ 0 w 3"/>
                <a:gd name="T5" fmla="*/ 3 h 3"/>
                <a:gd name="T6" fmla="*/ 0 w 3"/>
                <a:gd name="T7" fmla="*/ 3 h 3"/>
                <a:gd name="T8" fmla="*/ 3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31" name="Freeform 2949">
              <a:extLst>
                <a:ext uri="{FF2B5EF4-FFF2-40B4-BE49-F238E27FC236}">
                  <a16:creationId xmlns:a16="http://schemas.microsoft.com/office/drawing/2014/main" id="{3B6DA242-EFCB-B40F-BC41-358D271B64C5}"/>
                </a:ext>
              </a:extLst>
            </p:cNvPr>
            <p:cNvSpPr>
              <a:spLocks/>
            </p:cNvSpPr>
            <p:nvPr/>
          </p:nvSpPr>
          <p:spPr bwMode="gray">
            <a:xfrm>
              <a:off x="6991629" y="657773"/>
              <a:ext cx="47724" cy="12449"/>
            </a:xfrm>
            <a:custGeom>
              <a:avLst/>
              <a:gdLst>
                <a:gd name="T0" fmla="*/ 23 w 23"/>
                <a:gd name="T1" fmla="*/ 3 h 6"/>
                <a:gd name="T2" fmla="*/ 20 w 23"/>
                <a:gd name="T3" fmla="*/ 0 h 6"/>
                <a:gd name="T4" fmla="*/ 17 w 23"/>
                <a:gd name="T5" fmla="*/ 0 h 6"/>
                <a:gd name="T6" fmla="*/ 9 w 23"/>
                <a:gd name="T7" fmla="*/ 0 h 6"/>
                <a:gd name="T8" fmla="*/ 6 w 23"/>
                <a:gd name="T9" fmla="*/ 3 h 6"/>
                <a:gd name="T10" fmla="*/ 0 w 23"/>
                <a:gd name="T11" fmla="*/ 3 h 6"/>
                <a:gd name="T12" fmla="*/ 3 w 23"/>
                <a:gd name="T13" fmla="*/ 6 h 6"/>
                <a:gd name="T14" fmla="*/ 9 w 23"/>
                <a:gd name="T15" fmla="*/ 3 h 6"/>
                <a:gd name="T16" fmla="*/ 17 w 23"/>
                <a:gd name="T17" fmla="*/ 6 h 6"/>
                <a:gd name="T18" fmla="*/ 20 w 23"/>
                <a:gd name="T19" fmla="*/ 6 h 6"/>
                <a:gd name="T20" fmla="*/ 23 w 23"/>
                <a:gd name="T2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6">
                  <a:moveTo>
                    <a:pt x="23" y="3"/>
                  </a:moveTo>
                  <a:lnTo>
                    <a:pt x="20" y="0"/>
                  </a:lnTo>
                  <a:lnTo>
                    <a:pt x="17" y="0"/>
                  </a:lnTo>
                  <a:lnTo>
                    <a:pt x="9" y="0"/>
                  </a:lnTo>
                  <a:lnTo>
                    <a:pt x="6" y="3"/>
                  </a:lnTo>
                  <a:lnTo>
                    <a:pt x="0" y="3"/>
                  </a:lnTo>
                  <a:lnTo>
                    <a:pt x="3" y="6"/>
                  </a:lnTo>
                  <a:lnTo>
                    <a:pt x="9" y="3"/>
                  </a:lnTo>
                  <a:lnTo>
                    <a:pt x="17" y="6"/>
                  </a:lnTo>
                  <a:lnTo>
                    <a:pt x="20" y="6"/>
                  </a:lnTo>
                  <a:lnTo>
                    <a:pt x="2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32" name="Freeform 2950">
              <a:extLst>
                <a:ext uri="{FF2B5EF4-FFF2-40B4-BE49-F238E27FC236}">
                  <a16:creationId xmlns:a16="http://schemas.microsoft.com/office/drawing/2014/main" id="{6B3C9609-7D44-7F67-22B9-007679F17116}"/>
                </a:ext>
              </a:extLst>
            </p:cNvPr>
            <p:cNvSpPr>
              <a:spLocks/>
            </p:cNvSpPr>
            <p:nvPr/>
          </p:nvSpPr>
          <p:spPr bwMode="gray">
            <a:xfrm>
              <a:off x="6987479" y="657773"/>
              <a:ext cx="10375" cy="2075"/>
            </a:xfrm>
            <a:custGeom>
              <a:avLst/>
              <a:gdLst>
                <a:gd name="T0" fmla="*/ 5 w 5"/>
                <a:gd name="T1" fmla="*/ 0 w 5"/>
                <a:gd name="T2" fmla="*/ 2 w 5"/>
                <a:gd name="T3" fmla="*/ 2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33" name="Freeform 2951">
              <a:extLst>
                <a:ext uri="{FF2B5EF4-FFF2-40B4-BE49-F238E27FC236}">
                  <a16:creationId xmlns:a16="http://schemas.microsoft.com/office/drawing/2014/main" id="{E86DA5C2-7AFF-F556-EFEC-61034CE7AB82}"/>
                </a:ext>
              </a:extLst>
            </p:cNvPr>
            <p:cNvSpPr>
              <a:spLocks/>
            </p:cNvSpPr>
            <p:nvPr/>
          </p:nvSpPr>
          <p:spPr bwMode="gray">
            <a:xfrm>
              <a:off x="6962580" y="651549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34" name="Freeform 2952">
              <a:extLst>
                <a:ext uri="{FF2B5EF4-FFF2-40B4-BE49-F238E27FC236}">
                  <a16:creationId xmlns:a16="http://schemas.microsoft.com/office/drawing/2014/main" id="{1BFD0BE6-8E73-59A5-6C85-E0025AD29D45}"/>
                </a:ext>
              </a:extLst>
            </p:cNvPr>
            <p:cNvSpPr>
              <a:spLocks/>
            </p:cNvSpPr>
            <p:nvPr/>
          </p:nvSpPr>
          <p:spPr bwMode="gray">
            <a:xfrm>
              <a:off x="6981254" y="622502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3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35" name="Freeform 2953">
              <a:extLst>
                <a:ext uri="{FF2B5EF4-FFF2-40B4-BE49-F238E27FC236}">
                  <a16:creationId xmlns:a16="http://schemas.microsoft.com/office/drawing/2014/main" id="{0F7BEF6D-0902-B062-FB73-D6BAD614C1B0}"/>
                </a:ext>
              </a:extLst>
            </p:cNvPr>
            <p:cNvSpPr>
              <a:spLocks/>
            </p:cNvSpPr>
            <p:nvPr/>
          </p:nvSpPr>
          <p:spPr bwMode="gray">
            <a:xfrm>
              <a:off x="6981254" y="605904"/>
              <a:ext cx="6224" cy="4149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2 h 2"/>
                <a:gd name="T4" fmla="*/ 0 w 3"/>
                <a:gd name="T5" fmla="*/ 0 h 2"/>
                <a:gd name="T6" fmla="*/ 0 w 3"/>
                <a:gd name="T7" fmla="*/ 0 h 2"/>
                <a:gd name="T8" fmla="*/ 3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36" name="Freeform 2954">
              <a:extLst>
                <a:ext uri="{FF2B5EF4-FFF2-40B4-BE49-F238E27FC236}">
                  <a16:creationId xmlns:a16="http://schemas.microsoft.com/office/drawing/2014/main" id="{2C7F0E90-5895-25BB-921E-4526E81D66E0}"/>
                </a:ext>
              </a:extLst>
            </p:cNvPr>
            <p:cNvSpPr>
              <a:spLocks/>
            </p:cNvSpPr>
            <p:nvPr/>
          </p:nvSpPr>
          <p:spPr bwMode="gray">
            <a:xfrm>
              <a:off x="7016528" y="605904"/>
              <a:ext cx="10375" cy="4149"/>
            </a:xfrm>
            <a:custGeom>
              <a:avLst/>
              <a:gdLst>
                <a:gd name="T0" fmla="*/ 5 w 5"/>
                <a:gd name="T1" fmla="*/ 0 h 2"/>
                <a:gd name="T2" fmla="*/ 0 w 5"/>
                <a:gd name="T3" fmla="*/ 2 h 2"/>
                <a:gd name="T4" fmla="*/ 3 w 5"/>
                <a:gd name="T5" fmla="*/ 2 h 2"/>
                <a:gd name="T6" fmla="*/ 5 w 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37" name="Freeform 2955">
              <a:extLst>
                <a:ext uri="{FF2B5EF4-FFF2-40B4-BE49-F238E27FC236}">
                  <a16:creationId xmlns:a16="http://schemas.microsoft.com/office/drawing/2014/main" id="{E3769585-B938-93CB-0E59-A370B2EB8EA9}"/>
                </a:ext>
              </a:extLst>
            </p:cNvPr>
            <p:cNvSpPr>
              <a:spLocks/>
            </p:cNvSpPr>
            <p:nvPr/>
          </p:nvSpPr>
          <p:spPr bwMode="gray">
            <a:xfrm>
              <a:off x="7058027" y="641175"/>
              <a:ext cx="22825" cy="22823"/>
            </a:xfrm>
            <a:custGeom>
              <a:avLst/>
              <a:gdLst>
                <a:gd name="T0" fmla="*/ 8 w 11"/>
                <a:gd name="T1" fmla="*/ 0 h 11"/>
                <a:gd name="T2" fmla="*/ 5 w 11"/>
                <a:gd name="T3" fmla="*/ 0 h 11"/>
                <a:gd name="T4" fmla="*/ 0 w 11"/>
                <a:gd name="T5" fmla="*/ 5 h 11"/>
                <a:gd name="T6" fmla="*/ 0 w 11"/>
                <a:gd name="T7" fmla="*/ 8 h 11"/>
                <a:gd name="T8" fmla="*/ 3 w 11"/>
                <a:gd name="T9" fmla="*/ 11 h 11"/>
                <a:gd name="T10" fmla="*/ 5 w 11"/>
                <a:gd name="T11" fmla="*/ 8 h 11"/>
                <a:gd name="T12" fmla="*/ 11 w 11"/>
                <a:gd name="T13" fmla="*/ 5 h 11"/>
                <a:gd name="T14" fmla="*/ 8 w 11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1">
                  <a:moveTo>
                    <a:pt x="8" y="0"/>
                  </a:moveTo>
                  <a:lnTo>
                    <a:pt x="5" y="0"/>
                  </a:lnTo>
                  <a:lnTo>
                    <a:pt x="0" y="5"/>
                  </a:lnTo>
                  <a:lnTo>
                    <a:pt x="0" y="8"/>
                  </a:lnTo>
                  <a:lnTo>
                    <a:pt x="3" y="11"/>
                  </a:lnTo>
                  <a:lnTo>
                    <a:pt x="5" y="8"/>
                  </a:lnTo>
                  <a:lnTo>
                    <a:pt x="11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38" name="Freeform 2956">
              <a:extLst>
                <a:ext uri="{FF2B5EF4-FFF2-40B4-BE49-F238E27FC236}">
                  <a16:creationId xmlns:a16="http://schemas.microsoft.com/office/drawing/2014/main" id="{FB6873F3-327C-54F3-FF87-5C7BE9FDB4DD}"/>
                </a:ext>
              </a:extLst>
            </p:cNvPr>
            <p:cNvSpPr>
              <a:spLocks/>
            </p:cNvSpPr>
            <p:nvPr/>
          </p:nvSpPr>
          <p:spPr bwMode="gray">
            <a:xfrm>
              <a:off x="7074626" y="628726"/>
              <a:ext cx="18674" cy="16598"/>
            </a:xfrm>
            <a:custGeom>
              <a:avLst/>
              <a:gdLst>
                <a:gd name="T0" fmla="*/ 3 w 9"/>
                <a:gd name="T1" fmla="*/ 3 h 8"/>
                <a:gd name="T2" fmla="*/ 0 w 9"/>
                <a:gd name="T3" fmla="*/ 6 h 8"/>
                <a:gd name="T4" fmla="*/ 3 w 9"/>
                <a:gd name="T5" fmla="*/ 8 h 8"/>
                <a:gd name="T6" fmla="*/ 6 w 9"/>
                <a:gd name="T7" fmla="*/ 8 h 8"/>
                <a:gd name="T8" fmla="*/ 6 w 9"/>
                <a:gd name="T9" fmla="*/ 6 h 8"/>
                <a:gd name="T10" fmla="*/ 9 w 9"/>
                <a:gd name="T11" fmla="*/ 3 h 8"/>
                <a:gd name="T12" fmla="*/ 9 w 9"/>
                <a:gd name="T13" fmla="*/ 0 h 8"/>
                <a:gd name="T14" fmla="*/ 6 w 9"/>
                <a:gd name="T15" fmla="*/ 0 h 8"/>
                <a:gd name="T16" fmla="*/ 6 w 9"/>
                <a:gd name="T17" fmla="*/ 3 h 8"/>
                <a:gd name="T18" fmla="*/ 3 w 9"/>
                <a:gd name="T1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8">
                  <a:moveTo>
                    <a:pt x="3" y="3"/>
                  </a:moveTo>
                  <a:lnTo>
                    <a:pt x="0" y="6"/>
                  </a:lnTo>
                  <a:lnTo>
                    <a:pt x="3" y="8"/>
                  </a:lnTo>
                  <a:lnTo>
                    <a:pt x="6" y="8"/>
                  </a:lnTo>
                  <a:lnTo>
                    <a:pt x="6" y="6"/>
                  </a:lnTo>
                  <a:lnTo>
                    <a:pt x="9" y="3"/>
                  </a:lnTo>
                  <a:lnTo>
                    <a:pt x="9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39" name="Freeform 2957">
              <a:extLst>
                <a:ext uri="{FF2B5EF4-FFF2-40B4-BE49-F238E27FC236}">
                  <a16:creationId xmlns:a16="http://schemas.microsoft.com/office/drawing/2014/main" id="{82D0EF29-73C9-AE99-7325-9D69B3FC7727}"/>
                </a:ext>
              </a:extLst>
            </p:cNvPr>
            <p:cNvSpPr>
              <a:spLocks/>
            </p:cNvSpPr>
            <p:nvPr/>
          </p:nvSpPr>
          <p:spPr bwMode="gray">
            <a:xfrm>
              <a:off x="7116124" y="634951"/>
              <a:ext cx="12450" cy="6224"/>
            </a:xfrm>
            <a:custGeom>
              <a:avLst/>
              <a:gdLst>
                <a:gd name="T0" fmla="*/ 0 w 6"/>
                <a:gd name="T1" fmla="*/ 3 h 3"/>
                <a:gd name="T2" fmla="*/ 0 w 6"/>
                <a:gd name="T3" fmla="*/ 0 h 3"/>
                <a:gd name="T4" fmla="*/ 3 w 6"/>
                <a:gd name="T5" fmla="*/ 0 h 3"/>
                <a:gd name="T6" fmla="*/ 6 w 6"/>
                <a:gd name="T7" fmla="*/ 0 h 3"/>
                <a:gd name="T8" fmla="*/ 0 w 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40" name="Freeform 2958">
              <a:extLst>
                <a:ext uri="{FF2B5EF4-FFF2-40B4-BE49-F238E27FC236}">
                  <a16:creationId xmlns:a16="http://schemas.microsoft.com/office/drawing/2014/main" id="{23B11715-7405-78AC-A4D5-AF06476B287D}"/>
                </a:ext>
              </a:extLst>
            </p:cNvPr>
            <p:cNvSpPr>
              <a:spLocks/>
            </p:cNvSpPr>
            <p:nvPr/>
          </p:nvSpPr>
          <p:spPr bwMode="gray">
            <a:xfrm>
              <a:off x="7134800" y="645324"/>
              <a:ext cx="10375" cy="6224"/>
            </a:xfrm>
            <a:custGeom>
              <a:avLst/>
              <a:gdLst>
                <a:gd name="T0" fmla="*/ 0 w 5"/>
                <a:gd name="T1" fmla="*/ 3 h 3"/>
                <a:gd name="T2" fmla="*/ 0 w 5"/>
                <a:gd name="T3" fmla="*/ 0 h 3"/>
                <a:gd name="T4" fmla="*/ 2 w 5"/>
                <a:gd name="T5" fmla="*/ 0 h 3"/>
                <a:gd name="T6" fmla="*/ 5 w 5"/>
                <a:gd name="T7" fmla="*/ 0 h 3"/>
                <a:gd name="T8" fmla="*/ 2 w 5"/>
                <a:gd name="T9" fmla="*/ 3 h 3"/>
                <a:gd name="T10" fmla="*/ 0 w 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2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41" name="Freeform 2959">
              <a:extLst>
                <a:ext uri="{FF2B5EF4-FFF2-40B4-BE49-F238E27FC236}">
                  <a16:creationId xmlns:a16="http://schemas.microsoft.com/office/drawing/2014/main" id="{3775B070-2541-F496-432E-7C1BE5697F9E}"/>
                </a:ext>
              </a:extLst>
            </p:cNvPr>
            <p:cNvSpPr>
              <a:spLocks/>
            </p:cNvSpPr>
            <p:nvPr/>
          </p:nvSpPr>
          <p:spPr bwMode="gray">
            <a:xfrm>
              <a:off x="7138949" y="645324"/>
              <a:ext cx="12450" cy="6224"/>
            </a:xfrm>
            <a:custGeom>
              <a:avLst/>
              <a:gdLst>
                <a:gd name="T0" fmla="*/ 0 w 6"/>
                <a:gd name="T1" fmla="*/ 3 h 3"/>
                <a:gd name="T2" fmla="*/ 3 w 6"/>
                <a:gd name="T3" fmla="*/ 0 h 3"/>
                <a:gd name="T4" fmla="*/ 6 w 6"/>
                <a:gd name="T5" fmla="*/ 3 h 3"/>
                <a:gd name="T6" fmla="*/ 0 w 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3" y="0"/>
                  </a:lnTo>
                  <a:lnTo>
                    <a:pt x="6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42" name="Freeform 2960">
              <a:extLst>
                <a:ext uri="{FF2B5EF4-FFF2-40B4-BE49-F238E27FC236}">
                  <a16:creationId xmlns:a16="http://schemas.microsoft.com/office/drawing/2014/main" id="{D2B958B7-D2E8-A475-BFD8-49B3526898E6}"/>
                </a:ext>
              </a:extLst>
            </p:cNvPr>
            <p:cNvSpPr>
              <a:spLocks/>
            </p:cNvSpPr>
            <p:nvPr/>
          </p:nvSpPr>
          <p:spPr bwMode="gray">
            <a:xfrm>
              <a:off x="7128574" y="663998"/>
              <a:ext cx="22825" cy="6224"/>
            </a:xfrm>
            <a:custGeom>
              <a:avLst/>
              <a:gdLst>
                <a:gd name="T0" fmla="*/ 0 w 11"/>
                <a:gd name="T1" fmla="*/ 3 h 3"/>
                <a:gd name="T2" fmla="*/ 8 w 11"/>
                <a:gd name="T3" fmla="*/ 0 h 3"/>
                <a:gd name="T4" fmla="*/ 11 w 11"/>
                <a:gd name="T5" fmla="*/ 3 h 3"/>
                <a:gd name="T6" fmla="*/ 3 w 11"/>
                <a:gd name="T7" fmla="*/ 3 h 3"/>
                <a:gd name="T8" fmla="*/ 0 w 11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">
                  <a:moveTo>
                    <a:pt x="0" y="3"/>
                  </a:moveTo>
                  <a:lnTo>
                    <a:pt x="8" y="0"/>
                  </a:lnTo>
                  <a:lnTo>
                    <a:pt x="11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43" name="Freeform 2961">
              <a:extLst>
                <a:ext uri="{FF2B5EF4-FFF2-40B4-BE49-F238E27FC236}">
                  <a16:creationId xmlns:a16="http://schemas.microsoft.com/office/drawing/2014/main" id="{213882C7-B311-3D95-BF69-DC2EE31301B8}"/>
                </a:ext>
              </a:extLst>
            </p:cNvPr>
            <p:cNvSpPr>
              <a:spLocks/>
            </p:cNvSpPr>
            <p:nvPr/>
          </p:nvSpPr>
          <p:spPr bwMode="gray">
            <a:xfrm>
              <a:off x="7116124" y="670222"/>
              <a:ext cx="18674" cy="12449"/>
            </a:xfrm>
            <a:custGeom>
              <a:avLst/>
              <a:gdLst>
                <a:gd name="T0" fmla="*/ 0 w 9"/>
                <a:gd name="T1" fmla="*/ 3 h 6"/>
                <a:gd name="T2" fmla="*/ 6 w 9"/>
                <a:gd name="T3" fmla="*/ 0 h 6"/>
                <a:gd name="T4" fmla="*/ 9 w 9"/>
                <a:gd name="T5" fmla="*/ 3 h 6"/>
                <a:gd name="T6" fmla="*/ 9 w 9"/>
                <a:gd name="T7" fmla="*/ 6 h 6"/>
                <a:gd name="T8" fmla="*/ 3 w 9"/>
                <a:gd name="T9" fmla="*/ 3 h 6"/>
                <a:gd name="T10" fmla="*/ 0 w 9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6">
                  <a:moveTo>
                    <a:pt x="0" y="3"/>
                  </a:moveTo>
                  <a:lnTo>
                    <a:pt x="6" y="0"/>
                  </a:lnTo>
                  <a:lnTo>
                    <a:pt x="9" y="3"/>
                  </a:lnTo>
                  <a:lnTo>
                    <a:pt x="9" y="6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44" name="Freeform 2962">
              <a:extLst>
                <a:ext uri="{FF2B5EF4-FFF2-40B4-BE49-F238E27FC236}">
                  <a16:creationId xmlns:a16="http://schemas.microsoft.com/office/drawing/2014/main" id="{ACC0AC03-FAD3-3C73-FF5F-382A56E6317E}"/>
                </a:ext>
              </a:extLst>
            </p:cNvPr>
            <p:cNvSpPr>
              <a:spLocks/>
            </p:cNvSpPr>
            <p:nvPr/>
          </p:nvSpPr>
          <p:spPr bwMode="gray">
            <a:xfrm>
              <a:off x="7134800" y="670222"/>
              <a:ext cx="10375" cy="6224"/>
            </a:xfrm>
            <a:custGeom>
              <a:avLst/>
              <a:gdLst>
                <a:gd name="T0" fmla="*/ 0 w 5"/>
                <a:gd name="T1" fmla="*/ 3 h 3"/>
                <a:gd name="T2" fmla="*/ 0 w 5"/>
                <a:gd name="T3" fmla="*/ 0 h 3"/>
                <a:gd name="T4" fmla="*/ 2 w 5"/>
                <a:gd name="T5" fmla="*/ 0 h 3"/>
                <a:gd name="T6" fmla="*/ 5 w 5"/>
                <a:gd name="T7" fmla="*/ 3 h 3"/>
                <a:gd name="T8" fmla="*/ 2 w 5"/>
                <a:gd name="T9" fmla="*/ 3 h 3"/>
                <a:gd name="T10" fmla="*/ 0 w 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3"/>
                  </a:lnTo>
                  <a:lnTo>
                    <a:pt x="2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45" name="Freeform 2963">
              <a:extLst>
                <a:ext uri="{FF2B5EF4-FFF2-40B4-BE49-F238E27FC236}">
                  <a16:creationId xmlns:a16="http://schemas.microsoft.com/office/drawing/2014/main" id="{F6FB7B29-DBF3-B8C1-D8B9-73C4BA8BC896}"/>
                </a:ext>
              </a:extLst>
            </p:cNvPr>
            <p:cNvSpPr>
              <a:spLocks/>
            </p:cNvSpPr>
            <p:nvPr/>
          </p:nvSpPr>
          <p:spPr bwMode="gray">
            <a:xfrm>
              <a:off x="7128574" y="651549"/>
              <a:ext cx="29049" cy="6224"/>
            </a:xfrm>
            <a:custGeom>
              <a:avLst/>
              <a:gdLst>
                <a:gd name="T0" fmla="*/ 3 w 14"/>
                <a:gd name="T1" fmla="*/ 3 h 3"/>
                <a:gd name="T2" fmla="*/ 11 w 14"/>
                <a:gd name="T3" fmla="*/ 0 h 3"/>
                <a:gd name="T4" fmla="*/ 14 w 14"/>
                <a:gd name="T5" fmla="*/ 0 h 3"/>
                <a:gd name="T6" fmla="*/ 5 w 14"/>
                <a:gd name="T7" fmla="*/ 3 h 3"/>
                <a:gd name="T8" fmla="*/ 0 w 14"/>
                <a:gd name="T9" fmla="*/ 3 h 3"/>
                <a:gd name="T10" fmla="*/ 3 w 14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">
                  <a:moveTo>
                    <a:pt x="3" y="3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5" y="3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46" name="Freeform 2964">
              <a:extLst>
                <a:ext uri="{FF2B5EF4-FFF2-40B4-BE49-F238E27FC236}">
                  <a16:creationId xmlns:a16="http://schemas.microsoft.com/office/drawing/2014/main" id="{6560BEAA-08DC-0666-CC8C-0B9D894807D1}"/>
                </a:ext>
              </a:extLst>
            </p:cNvPr>
            <p:cNvSpPr>
              <a:spLocks/>
            </p:cNvSpPr>
            <p:nvPr/>
          </p:nvSpPr>
          <p:spPr bwMode="gray">
            <a:xfrm>
              <a:off x="7138949" y="657773"/>
              <a:ext cx="18674" cy="6224"/>
            </a:xfrm>
            <a:custGeom>
              <a:avLst/>
              <a:gdLst>
                <a:gd name="T0" fmla="*/ 0 w 9"/>
                <a:gd name="T1" fmla="*/ 3 h 3"/>
                <a:gd name="T2" fmla="*/ 3 w 9"/>
                <a:gd name="T3" fmla="*/ 0 h 3"/>
                <a:gd name="T4" fmla="*/ 9 w 9"/>
                <a:gd name="T5" fmla="*/ 0 h 3"/>
                <a:gd name="T6" fmla="*/ 6 w 9"/>
                <a:gd name="T7" fmla="*/ 3 h 3"/>
                <a:gd name="T8" fmla="*/ 3 w 9"/>
                <a:gd name="T9" fmla="*/ 3 h 3"/>
                <a:gd name="T10" fmla="*/ 0 w 9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3">
                  <a:moveTo>
                    <a:pt x="0" y="3"/>
                  </a:moveTo>
                  <a:lnTo>
                    <a:pt x="3" y="0"/>
                  </a:lnTo>
                  <a:lnTo>
                    <a:pt x="9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47" name="Freeform 2965">
              <a:extLst>
                <a:ext uri="{FF2B5EF4-FFF2-40B4-BE49-F238E27FC236}">
                  <a16:creationId xmlns:a16="http://schemas.microsoft.com/office/drawing/2014/main" id="{F05E10BB-306D-91DA-32FB-5BC1A8D40D3A}"/>
                </a:ext>
              </a:extLst>
            </p:cNvPr>
            <p:cNvSpPr>
              <a:spLocks/>
            </p:cNvSpPr>
            <p:nvPr/>
          </p:nvSpPr>
          <p:spPr bwMode="gray">
            <a:xfrm>
              <a:off x="7138949" y="670222"/>
              <a:ext cx="12450" cy="2075"/>
            </a:xfrm>
            <a:custGeom>
              <a:avLst/>
              <a:gdLst>
                <a:gd name="T0" fmla="*/ 0 w 6"/>
                <a:gd name="T1" fmla="*/ 6 w 6"/>
                <a:gd name="T2" fmla="*/ 3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48" name="Freeform 2966">
              <a:extLst>
                <a:ext uri="{FF2B5EF4-FFF2-40B4-BE49-F238E27FC236}">
                  <a16:creationId xmlns:a16="http://schemas.microsoft.com/office/drawing/2014/main" id="{F5CABE76-EFB5-7DE9-2D49-3C3F5037D6ED}"/>
                </a:ext>
              </a:extLst>
            </p:cNvPr>
            <p:cNvSpPr>
              <a:spLocks/>
            </p:cNvSpPr>
            <p:nvPr/>
          </p:nvSpPr>
          <p:spPr bwMode="gray">
            <a:xfrm>
              <a:off x="7103676" y="682671"/>
              <a:ext cx="35274" cy="10374"/>
            </a:xfrm>
            <a:custGeom>
              <a:avLst/>
              <a:gdLst>
                <a:gd name="T0" fmla="*/ 0 w 17"/>
                <a:gd name="T1" fmla="*/ 2 h 5"/>
                <a:gd name="T2" fmla="*/ 3 w 17"/>
                <a:gd name="T3" fmla="*/ 0 h 5"/>
                <a:gd name="T4" fmla="*/ 9 w 17"/>
                <a:gd name="T5" fmla="*/ 2 h 5"/>
                <a:gd name="T6" fmla="*/ 17 w 17"/>
                <a:gd name="T7" fmla="*/ 2 h 5"/>
                <a:gd name="T8" fmla="*/ 17 w 17"/>
                <a:gd name="T9" fmla="*/ 5 h 5"/>
                <a:gd name="T10" fmla="*/ 12 w 17"/>
                <a:gd name="T11" fmla="*/ 2 h 5"/>
                <a:gd name="T12" fmla="*/ 9 w 17"/>
                <a:gd name="T13" fmla="*/ 2 h 5"/>
                <a:gd name="T14" fmla="*/ 6 w 17"/>
                <a:gd name="T15" fmla="*/ 5 h 5"/>
                <a:gd name="T16" fmla="*/ 3 w 17"/>
                <a:gd name="T17" fmla="*/ 2 h 5"/>
                <a:gd name="T18" fmla="*/ 3 w 17"/>
                <a:gd name="T19" fmla="*/ 2 h 5"/>
                <a:gd name="T20" fmla="*/ 0 w 17"/>
                <a:gd name="T2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5">
                  <a:moveTo>
                    <a:pt x="0" y="2"/>
                  </a:moveTo>
                  <a:lnTo>
                    <a:pt x="3" y="0"/>
                  </a:lnTo>
                  <a:lnTo>
                    <a:pt x="9" y="2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2" y="2"/>
                  </a:lnTo>
                  <a:lnTo>
                    <a:pt x="9" y="2"/>
                  </a:lnTo>
                  <a:lnTo>
                    <a:pt x="6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49" name="Freeform 2967">
              <a:extLst>
                <a:ext uri="{FF2B5EF4-FFF2-40B4-BE49-F238E27FC236}">
                  <a16:creationId xmlns:a16="http://schemas.microsoft.com/office/drawing/2014/main" id="{1121589A-B2F0-57F0-6D8A-E45051B48114}"/>
                </a:ext>
              </a:extLst>
            </p:cNvPr>
            <p:cNvSpPr>
              <a:spLocks/>
            </p:cNvSpPr>
            <p:nvPr/>
          </p:nvSpPr>
          <p:spPr bwMode="gray">
            <a:xfrm>
              <a:off x="7103676" y="686820"/>
              <a:ext cx="53948" cy="24898"/>
            </a:xfrm>
            <a:custGeom>
              <a:avLst/>
              <a:gdLst>
                <a:gd name="T0" fmla="*/ 0 w 26"/>
                <a:gd name="T1" fmla="*/ 0 h 12"/>
                <a:gd name="T2" fmla="*/ 3 w 26"/>
                <a:gd name="T3" fmla="*/ 0 h 12"/>
                <a:gd name="T4" fmla="*/ 6 w 26"/>
                <a:gd name="T5" fmla="*/ 3 h 12"/>
                <a:gd name="T6" fmla="*/ 9 w 26"/>
                <a:gd name="T7" fmla="*/ 3 h 12"/>
                <a:gd name="T8" fmla="*/ 15 w 26"/>
                <a:gd name="T9" fmla="*/ 3 h 12"/>
                <a:gd name="T10" fmla="*/ 17 w 26"/>
                <a:gd name="T11" fmla="*/ 6 h 12"/>
                <a:gd name="T12" fmla="*/ 23 w 26"/>
                <a:gd name="T13" fmla="*/ 3 h 12"/>
                <a:gd name="T14" fmla="*/ 26 w 26"/>
                <a:gd name="T15" fmla="*/ 3 h 12"/>
                <a:gd name="T16" fmla="*/ 26 w 26"/>
                <a:gd name="T17" fmla="*/ 6 h 12"/>
                <a:gd name="T18" fmla="*/ 20 w 26"/>
                <a:gd name="T19" fmla="*/ 6 h 12"/>
                <a:gd name="T20" fmla="*/ 23 w 26"/>
                <a:gd name="T21" fmla="*/ 9 h 12"/>
                <a:gd name="T22" fmla="*/ 20 w 26"/>
                <a:gd name="T23" fmla="*/ 9 h 12"/>
                <a:gd name="T24" fmla="*/ 17 w 26"/>
                <a:gd name="T25" fmla="*/ 9 h 12"/>
                <a:gd name="T26" fmla="*/ 17 w 26"/>
                <a:gd name="T27" fmla="*/ 12 h 12"/>
                <a:gd name="T28" fmla="*/ 15 w 26"/>
                <a:gd name="T29" fmla="*/ 12 h 12"/>
                <a:gd name="T30" fmla="*/ 15 w 26"/>
                <a:gd name="T31" fmla="*/ 9 h 12"/>
                <a:gd name="T32" fmla="*/ 12 w 26"/>
                <a:gd name="T33" fmla="*/ 9 h 12"/>
                <a:gd name="T34" fmla="*/ 12 w 26"/>
                <a:gd name="T35" fmla="*/ 6 h 12"/>
                <a:gd name="T36" fmla="*/ 9 w 26"/>
                <a:gd name="T37" fmla="*/ 6 h 12"/>
                <a:gd name="T38" fmla="*/ 6 w 26"/>
                <a:gd name="T39" fmla="*/ 3 h 12"/>
                <a:gd name="T40" fmla="*/ 3 w 26"/>
                <a:gd name="T41" fmla="*/ 3 h 12"/>
                <a:gd name="T42" fmla="*/ 0 w 26"/>
                <a:gd name="T4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" h="12">
                  <a:moveTo>
                    <a:pt x="0" y="0"/>
                  </a:moveTo>
                  <a:lnTo>
                    <a:pt x="3" y="0"/>
                  </a:lnTo>
                  <a:lnTo>
                    <a:pt x="6" y="3"/>
                  </a:lnTo>
                  <a:lnTo>
                    <a:pt x="9" y="3"/>
                  </a:lnTo>
                  <a:lnTo>
                    <a:pt x="15" y="3"/>
                  </a:lnTo>
                  <a:lnTo>
                    <a:pt x="17" y="6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26" y="6"/>
                  </a:lnTo>
                  <a:lnTo>
                    <a:pt x="20" y="6"/>
                  </a:lnTo>
                  <a:lnTo>
                    <a:pt x="23" y="9"/>
                  </a:lnTo>
                  <a:lnTo>
                    <a:pt x="20" y="9"/>
                  </a:lnTo>
                  <a:lnTo>
                    <a:pt x="17" y="9"/>
                  </a:lnTo>
                  <a:lnTo>
                    <a:pt x="17" y="12"/>
                  </a:lnTo>
                  <a:lnTo>
                    <a:pt x="15" y="12"/>
                  </a:lnTo>
                  <a:lnTo>
                    <a:pt x="15" y="9"/>
                  </a:lnTo>
                  <a:lnTo>
                    <a:pt x="12" y="9"/>
                  </a:lnTo>
                  <a:lnTo>
                    <a:pt x="12" y="6"/>
                  </a:lnTo>
                  <a:lnTo>
                    <a:pt x="9" y="6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50" name="Freeform 2968">
              <a:extLst>
                <a:ext uri="{FF2B5EF4-FFF2-40B4-BE49-F238E27FC236}">
                  <a16:creationId xmlns:a16="http://schemas.microsoft.com/office/drawing/2014/main" id="{A5CAB79B-FE32-AFA8-85C5-DBB382D95E18}"/>
                </a:ext>
              </a:extLst>
            </p:cNvPr>
            <p:cNvSpPr>
              <a:spLocks/>
            </p:cNvSpPr>
            <p:nvPr/>
          </p:nvSpPr>
          <p:spPr bwMode="gray">
            <a:xfrm>
              <a:off x="7138949" y="682671"/>
              <a:ext cx="18674" cy="10374"/>
            </a:xfrm>
            <a:custGeom>
              <a:avLst/>
              <a:gdLst>
                <a:gd name="T0" fmla="*/ 0 w 9"/>
                <a:gd name="T1" fmla="*/ 5 h 5"/>
                <a:gd name="T2" fmla="*/ 0 w 9"/>
                <a:gd name="T3" fmla="*/ 2 h 5"/>
                <a:gd name="T4" fmla="*/ 3 w 9"/>
                <a:gd name="T5" fmla="*/ 2 h 5"/>
                <a:gd name="T6" fmla="*/ 6 w 9"/>
                <a:gd name="T7" fmla="*/ 0 h 5"/>
                <a:gd name="T8" fmla="*/ 9 w 9"/>
                <a:gd name="T9" fmla="*/ 2 h 5"/>
                <a:gd name="T10" fmla="*/ 6 w 9"/>
                <a:gd name="T11" fmla="*/ 2 h 5"/>
                <a:gd name="T12" fmla="*/ 9 w 9"/>
                <a:gd name="T13" fmla="*/ 2 h 5"/>
                <a:gd name="T14" fmla="*/ 3 w 9"/>
                <a:gd name="T15" fmla="*/ 5 h 5"/>
                <a:gd name="T16" fmla="*/ 3 w 9"/>
                <a:gd name="T17" fmla="*/ 5 h 5"/>
                <a:gd name="T18" fmla="*/ 0 w 9"/>
                <a:gd name="T1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5">
                  <a:moveTo>
                    <a:pt x="0" y="5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9" y="2"/>
                  </a:lnTo>
                  <a:lnTo>
                    <a:pt x="6" y="2"/>
                  </a:lnTo>
                  <a:lnTo>
                    <a:pt x="9" y="2"/>
                  </a:lnTo>
                  <a:lnTo>
                    <a:pt x="3" y="5"/>
                  </a:lnTo>
                  <a:lnTo>
                    <a:pt x="3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51" name="Freeform 2969">
              <a:extLst>
                <a:ext uri="{FF2B5EF4-FFF2-40B4-BE49-F238E27FC236}">
                  <a16:creationId xmlns:a16="http://schemas.microsoft.com/office/drawing/2014/main" id="{F84B3C43-3986-3E20-5176-D4068760250F}"/>
                </a:ext>
              </a:extLst>
            </p:cNvPr>
            <p:cNvSpPr>
              <a:spLocks/>
            </p:cNvSpPr>
            <p:nvPr/>
          </p:nvSpPr>
          <p:spPr bwMode="gray">
            <a:xfrm>
              <a:off x="7145174" y="705493"/>
              <a:ext cx="6224" cy="12449"/>
            </a:xfrm>
            <a:custGeom>
              <a:avLst/>
              <a:gdLst>
                <a:gd name="T0" fmla="*/ 0 w 3"/>
                <a:gd name="T1" fmla="*/ 6 h 6"/>
                <a:gd name="T2" fmla="*/ 0 w 3"/>
                <a:gd name="T3" fmla="*/ 0 h 6"/>
                <a:gd name="T4" fmla="*/ 0 w 3"/>
                <a:gd name="T5" fmla="*/ 3 h 6"/>
                <a:gd name="T6" fmla="*/ 3 w 3"/>
                <a:gd name="T7" fmla="*/ 6 h 6"/>
                <a:gd name="T8" fmla="*/ 0 w 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52" name="Freeform 2970">
              <a:extLst>
                <a:ext uri="{FF2B5EF4-FFF2-40B4-BE49-F238E27FC236}">
                  <a16:creationId xmlns:a16="http://schemas.microsoft.com/office/drawing/2014/main" id="{EC692434-166A-3185-66B5-107E048375FC}"/>
                </a:ext>
              </a:extLst>
            </p:cNvPr>
            <p:cNvSpPr>
              <a:spLocks/>
            </p:cNvSpPr>
            <p:nvPr/>
          </p:nvSpPr>
          <p:spPr bwMode="gray">
            <a:xfrm>
              <a:off x="7163848" y="722093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53" name="Freeform 2971">
              <a:extLst>
                <a:ext uri="{FF2B5EF4-FFF2-40B4-BE49-F238E27FC236}">
                  <a16:creationId xmlns:a16="http://schemas.microsoft.com/office/drawing/2014/main" id="{8B9509C4-DDC1-9001-BC5B-1DAADEC9075A}"/>
                </a:ext>
              </a:extLst>
            </p:cNvPr>
            <p:cNvSpPr>
              <a:spLocks/>
            </p:cNvSpPr>
            <p:nvPr/>
          </p:nvSpPr>
          <p:spPr bwMode="gray">
            <a:xfrm>
              <a:off x="7346443" y="722093"/>
              <a:ext cx="35274" cy="12449"/>
            </a:xfrm>
            <a:custGeom>
              <a:avLst/>
              <a:gdLst>
                <a:gd name="T0" fmla="*/ 6 w 17"/>
                <a:gd name="T1" fmla="*/ 3 h 6"/>
                <a:gd name="T2" fmla="*/ 3 w 17"/>
                <a:gd name="T3" fmla="*/ 3 h 6"/>
                <a:gd name="T4" fmla="*/ 0 w 17"/>
                <a:gd name="T5" fmla="*/ 3 h 6"/>
                <a:gd name="T6" fmla="*/ 0 w 17"/>
                <a:gd name="T7" fmla="*/ 0 h 6"/>
                <a:gd name="T8" fmla="*/ 3 w 17"/>
                <a:gd name="T9" fmla="*/ 3 h 6"/>
                <a:gd name="T10" fmla="*/ 6 w 17"/>
                <a:gd name="T11" fmla="*/ 0 h 6"/>
                <a:gd name="T12" fmla="*/ 6 w 17"/>
                <a:gd name="T13" fmla="*/ 0 h 6"/>
                <a:gd name="T14" fmla="*/ 8 w 17"/>
                <a:gd name="T15" fmla="*/ 0 h 6"/>
                <a:gd name="T16" fmla="*/ 11 w 17"/>
                <a:gd name="T17" fmla="*/ 0 h 6"/>
                <a:gd name="T18" fmla="*/ 14 w 17"/>
                <a:gd name="T19" fmla="*/ 3 h 6"/>
                <a:gd name="T20" fmla="*/ 17 w 17"/>
                <a:gd name="T21" fmla="*/ 0 h 6"/>
                <a:gd name="T22" fmla="*/ 14 w 17"/>
                <a:gd name="T23" fmla="*/ 3 h 6"/>
                <a:gd name="T24" fmla="*/ 11 w 17"/>
                <a:gd name="T25" fmla="*/ 6 h 6"/>
                <a:gd name="T26" fmla="*/ 11 w 17"/>
                <a:gd name="T27" fmla="*/ 3 h 6"/>
                <a:gd name="T28" fmla="*/ 8 w 17"/>
                <a:gd name="T29" fmla="*/ 3 h 6"/>
                <a:gd name="T30" fmla="*/ 8 w 17"/>
                <a:gd name="T31" fmla="*/ 3 h 6"/>
                <a:gd name="T32" fmla="*/ 6 w 17"/>
                <a:gd name="T3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6">
                  <a:moveTo>
                    <a:pt x="6" y="3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7" y="0"/>
                  </a:lnTo>
                  <a:lnTo>
                    <a:pt x="14" y="3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54" name="Freeform 2972">
              <a:extLst>
                <a:ext uri="{FF2B5EF4-FFF2-40B4-BE49-F238E27FC236}">
                  <a16:creationId xmlns:a16="http://schemas.microsoft.com/office/drawing/2014/main" id="{7DFBD99F-2B30-7C75-11CF-95C1A8EAB188}"/>
                </a:ext>
              </a:extLst>
            </p:cNvPr>
            <p:cNvSpPr>
              <a:spLocks/>
            </p:cNvSpPr>
            <p:nvPr/>
          </p:nvSpPr>
          <p:spPr bwMode="gray">
            <a:xfrm>
              <a:off x="7381717" y="722093"/>
              <a:ext cx="22825" cy="18673"/>
            </a:xfrm>
            <a:custGeom>
              <a:avLst/>
              <a:gdLst>
                <a:gd name="T0" fmla="*/ 6 w 11"/>
                <a:gd name="T1" fmla="*/ 3 h 9"/>
                <a:gd name="T2" fmla="*/ 3 w 11"/>
                <a:gd name="T3" fmla="*/ 0 h 9"/>
                <a:gd name="T4" fmla="*/ 3 w 11"/>
                <a:gd name="T5" fmla="*/ 3 h 9"/>
                <a:gd name="T6" fmla="*/ 0 w 11"/>
                <a:gd name="T7" fmla="*/ 3 h 9"/>
                <a:gd name="T8" fmla="*/ 0 w 11"/>
                <a:gd name="T9" fmla="*/ 6 h 9"/>
                <a:gd name="T10" fmla="*/ 3 w 11"/>
                <a:gd name="T11" fmla="*/ 6 h 9"/>
                <a:gd name="T12" fmla="*/ 3 w 11"/>
                <a:gd name="T13" fmla="*/ 9 h 9"/>
                <a:gd name="T14" fmla="*/ 3 w 11"/>
                <a:gd name="T15" fmla="*/ 6 h 9"/>
                <a:gd name="T16" fmla="*/ 9 w 11"/>
                <a:gd name="T17" fmla="*/ 6 h 9"/>
                <a:gd name="T18" fmla="*/ 11 w 11"/>
                <a:gd name="T19" fmla="*/ 3 h 9"/>
                <a:gd name="T20" fmla="*/ 11 w 11"/>
                <a:gd name="T21" fmla="*/ 0 h 9"/>
                <a:gd name="T22" fmla="*/ 9 w 11"/>
                <a:gd name="T23" fmla="*/ 0 h 9"/>
                <a:gd name="T24" fmla="*/ 6 w 11"/>
                <a:gd name="T2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9">
                  <a:moveTo>
                    <a:pt x="6" y="3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3" y="9"/>
                  </a:lnTo>
                  <a:lnTo>
                    <a:pt x="3" y="6"/>
                  </a:lnTo>
                  <a:lnTo>
                    <a:pt x="9" y="6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9" y="0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55" name="Freeform 2973">
              <a:extLst>
                <a:ext uri="{FF2B5EF4-FFF2-40B4-BE49-F238E27FC236}">
                  <a16:creationId xmlns:a16="http://schemas.microsoft.com/office/drawing/2014/main" id="{91AFF1A4-CF14-DA2C-389F-0C8777695B59}"/>
                </a:ext>
              </a:extLst>
            </p:cNvPr>
            <p:cNvSpPr>
              <a:spLocks/>
            </p:cNvSpPr>
            <p:nvPr/>
          </p:nvSpPr>
          <p:spPr bwMode="gray">
            <a:xfrm>
              <a:off x="7695033" y="728317"/>
              <a:ext cx="22825" cy="12449"/>
            </a:xfrm>
            <a:custGeom>
              <a:avLst/>
              <a:gdLst>
                <a:gd name="T0" fmla="*/ 11 w 11"/>
                <a:gd name="T1" fmla="*/ 3 h 6"/>
                <a:gd name="T2" fmla="*/ 5 w 11"/>
                <a:gd name="T3" fmla="*/ 3 h 6"/>
                <a:gd name="T4" fmla="*/ 2 w 11"/>
                <a:gd name="T5" fmla="*/ 6 h 6"/>
                <a:gd name="T6" fmla="*/ 0 w 11"/>
                <a:gd name="T7" fmla="*/ 6 h 6"/>
                <a:gd name="T8" fmla="*/ 5 w 11"/>
                <a:gd name="T9" fmla="*/ 0 h 6"/>
                <a:gd name="T10" fmla="*/ 11 w 11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11" y="3"/>
                  </a:moveTo>
                  <a:lnTo>
                    <a:pt x="5" y="3"/>
                  </a:lnTo>
                  <a:lnTo>
                    <a:pt x="2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56" name="Freeform 2974">
              <a:extLst>
                <a:ext uri="{FF2B5EF4-FFF2-40B4-BE49-F238E27FC236}">
                  <a16:creationId xmlns:a16="http://schemas.microsoft.com/office/drawing/2014/main" id="{83512BF6-F571-52C0-BFB3-4E7F2D3E97F0}"/>
                </a:ext>
              </a:extLst>
            </p:cNvPr>
            <p:cNvSpPr>
              <a:spLocks/>
            </p:cNvSpPr>
            <p:nvPr/>
          </p:nvSpPr>
          <p:spPr bwMode="gray">
            <a:xfrm>
              <a:off x="7971000" y="817533"/>
              <a:ext cx="18674" cy="22823"/>
            </a:xfrm>
            <a:custGeom>
              <a:avLst/>
              <a:gdLst>
                <a:gd name="T0" fmla="*/ 6 w 9"/>
                <a:gd name="T1" fmla="*/ 6 h 11"/>
                <a:gd name="T2" fmla="*/ 9 w 9"/>
                <a:gd name="T3" fmla="*/ 3 h 11"/>
                <a:gd name="T4" fmla="*/ 6 w 9"/>
                <a:gd name="T5" fmla="*/ 0 h 11"/>
                <a:gd name="T6" fmla="*/ 3 w 9"/>
                <a:gd name="T7" fmla="*/ 0 h 11"/>
                <a:gd name="T8" fmla="*/ 0 w 9"/>
                <a:gd name="T9" fmla="*/ 0 h 11"/>
                <a:gd name="T10" fmla="*/ 0 w 9"/>
                <a:gd name="T11" fmla="*/ 3 h 11"/>
                <a:gd name="T12" fmla="*/ 0 w 9"/>
                <a:gd name="T13" fmla="*/ 6 h 11"/>
                <a:gd name="T14" fmla="*/ 3 w 9"/>
                <a:gd name="T15" fmla="*/ 8 h 11"/>
                <a:gd name="T16" fmla="*/ 6 w 9"/>
                <a:gd name="T17" fmla="*/ 11 h 11"/>
                <a:gd name="T18" fmla="*/ 9 w 9"/>
                <a:gd name="T19" fmla="*/ 11 h 11"/>
                <a:gd name="T20" fmla="*/ 6 w 9"/>
                <a:gd name="T21" fmla="*/ 8 h 11"/>
                <a:gd name="T22" fmla="*/ 6 w 9"/>
                <a:gd name="T23" fmla="*/ 8 h 11"/>
                <a:gd name="T24" fmla="*/ 9 w 9"/>
                <a:gd name="T25" fmla="*/ 8 h 11"/>
                <a:gd name="T26" fmla="*/ 9 w 9"/>
                <a:gd name="T27" fmla="*/ 6 h 11"/>
                <a:gd name="T28" fmla="*/ 6 w 9"/>
                <a:gd name="T2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1">
                  <a:moveTo>
                    <a:pt x="6" y="6"/>
                  </a:moveTo>
                  <a:lnTo>
                    <a:pt x="9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8"/>
                  </a:lnTo>
                  <a:lnTo>
                    <a:pt x="6" y="11"/>
                  </a:lnTo>
                  <a:lnTo>
                    <a:pt x="9" y="11"/>
                  </a:lnTo>
                  <a:lnTo>
                    <a:pt x="6" y="8"/>
                  </a:lnTo>
                  <a:lnTo>
                    <a:pt x="6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57" name="Freeform 2975">
              <a:extLst>
                <a:ext uri="{FF2B5EF4-FFF2-40B4-BE49-F238E27FC236}">
                  <a16:creationId xmlns:a16="http://schemas.microsoft.com/office/drawing/2014/main" id="{0A7E7423-DD92-2D12-9CD7-0AFF60376D52}"/>
                </a:ext>
              </a:extLst>
            </p:cNvPr>
            <p:cNvSpPr>
              <a:spLocks/>
            </p:cNvSpPr>
            <p:nvPr/>
          </p:nvSpPr>
          <p:spPr bwMode="gray">
            <a:xfrm>
              <a:off x="7989674" y="823758"/>
              <a:ext cx="10375" cy="10374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0 w 5"/>
                <a:gd name="T5" fmla="*/ 3 h 5"/>
                <a:gd name="T6" fmla="*/ 3 w 5"/>
                <a:gd name="T7" fmla="*/ 5 h 5"/>
                <a:gd name="T8" fmla="*/ 5 w 5"/>
                <a:gd name="T9" fmla="*/ 3 h 5"/>
                <a:gd name="T10" fmla="*/ 5 w 5"/>
                <a:gd name="T11" fmla="*/ 3 h 5"/>
                <a:gd name="T12" fmla="*/ 5 w 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3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58" name="Freeform 2976">
              <a:extLst>
                <a:ext uri="{FF2B5EF4-FFF2-40B4-BE49-F238E27FC236}">
                  <a16:creationId xmlns:a16="http://schemas.microsoft.com/office/drawing/2014/main" id="{9033D5FB-2AD4-B76E-BB74-9D84ED7BAD67}"/>
                </a:ext>
              </a:extLst>
            </p:cNvPr>
            <p:cNvSpPr>
              <a:spLocks/>
            </p:cNvSpPr>
            <p:nvPr/>
          </p:nvSpPr>
          <p:spPr bwMode="gray">
            <a:xfrm>
              <a:off x="7989674" y="811309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3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59" name="Freeform 2977">
              <a:extLst>
                <a:ext uri="{FF2B5EF4-FFF2-40B4-BE49-F238E27FC236}">
                  <a16:creationId xmlns:a16="http://schemas.microsoft.com/office/drawing/2014/main" id="{670D63A5-7B11-BB56-B033-94799B5444EB}"/>
                </a:ext>
              </a:extLst>
            </p:cNvPr>
            <p:cNvSpPr>
              <a:spLocks/>
            </p:cNvSpPr>
            <p:nvPr/>
          </p:nvSpPr>
          <p:spPr bwMode="gray">
            <a:xfrm>
              <a:off x="7989674" y="834131"/>
              <a:ext cx="10375" cy="24898"/>
            </a:xfrm>
            <a:custGeom>
              <a:avLst/>
              <a:gdLst>
                <a:gd name="T0" fmla="*/ 3 w 5"/>
                <a:gd name="T1" fmla="*/ 0 h 12"/>
                <a:gd name="T2" fmla="*/ 3 w 5"/>
                <a:gd name="T3" fmla="*/ 6 h 12"/>
                <a:gd name="T4" fmla="*/ 5 w 5"/>
                <a:gd name="T5" fmla="*/ 6 h 12"/>
                <a:gd name="T6" fmla="*/ 5 w 5"/>
                <a:gd name="T7" fmla="*/ 12 h 12"/>
                <a:gd name="T8" fmla="*/ 3 w 5"/>
                <a:gd name="T9" fmla="*/ 12 h 12"/>
                <a:gd name="T10" fmla="*/ 3 w 5"/>
                <a:gd name="T11" fmla="*/ 6 h 12"/>
                <a:gd name="T12" fmla="*/ 0 w 5"/>
                <a:gd name="T13" fmla="*/ 6 h 12"/>
                <a:gd name="T14" fmla="*/ 0 w 5"/>
                <a:gd name="T15" fmla="*/ 3 h 12"/>
                <a:gd name="T16" fmla="*/ 3 w 5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2">
                  <a:moveTo>
                    <a:pt x="3" y="0"/>
                  </a:moveTo>
                  <a:lnTo>
                    <a:pt x="3" y="6"/>
                  </a:lnTo>
                  <a:lnTo>
                    <a:pt x="5" y="6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60" name="Freeform 2978">
              <a:extLst>
                <a:ext uri="{FF2B5EF4-FFF2-40B4-BE49-F238E27FC236}">
                  <a16:creationId xmlns:a16="http://schemas.microsoft.com/office/drawing/2014/main" id="{95DE8613-E7CE-03A7-7577-516B09D8A28B}"/>
                </a:ext>
              </a:extLst>
            </p:cNvPr>
            <p:cNvSpPr>
              <a:spLocks/>
            </p:cNvSpPr>
            <p:nvPr/>
          </p:nvSpPr>
          <p:spPr bwMode="gray">
            <a:xfrm>
              <a:off x="8024949" y="776037"/>
              <a:ext cx="10375" cy="6224"/>
            </a:xfrm>
            <a:custGeom>
              <a:avLst/>
              <a:gdLst>
                <a:gd name="T0" fmla="*/ 5 w 5"/>
                <a:gd name="T1" fmla="*/ 0 h 3"/>
                <a:gd name="T2" fmla="*/ 0 w 5"/>
                <a:gd name="T3" fmla="*/ 0 h 3"/>
                <a:gd name="T4" fmla="*/ 3 w 5"/>
                <a:gd name="T5" fmla="*/ 3 h 3"/>
                <a:gd name="T6" fmla="*/ 5 w 5"/>
                <a:gd name="T7" fmla="*/ 3 h 3"/>
                <a:gd name="T8" fmla="*/ 5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61" name="Freeform 2979">
              <a:extLst>
                <a:ext uri="{FF2B5EF4-FFF2-40B4-BE49-F238E27FC236}">
                  <a16:creationId xmlns:a16="http://schemas.microsoft.com/office/drawing/2014/main" id="{6E02053E-8CF8-82CA-CF8B-80C1A9537CAD}"/>
                </a:ext>
              </a:extLst>
            </p:cNvPr>
            <p:cNvSpPr>
              <a:spLocks/>
            </p:cNvSpPr>
            <p:nvPr/>
          </p:nvSpPr>
          <p:spPr bwMode="gray">
            <a:xfrm>
              <a:off x="8178494" y="798860"/>
              <a:ext cx="41499" cy="31122"/>
            </a:xfrm>
            <a:custGeom>
              <a:avLst/>
              <a:gdLst>
                <a:gd name="T0" fmla="*/ 17 w 20"/>
                <a:gd name="T1" fmla="*/ 12 h 15"/>
                <a:gd name="T2" fmla="*/ 14 w 20"/>
                <a:gd name="T3" fmla="*/ 15 h 15"/>
                <a:gd name="T4" fmla="*/ 8 w 20"/>
                <a:gd name="T5" fmla="*/ 12 h 15"/>
                <a:gd name="T6" fmla="*/ 5 w 20"/>
                <a:gd name="T7" fmla="*/ 9 h 15"/>
                <a:gd name="T8" fmla="*/ 3 w 20"/>
                <a:gd name="T9" fmla="*/ 9 h 15"/>
                <a:gd name="T10" fmla="*/ 0 w 20"/>
                <a:gd name="T11" fmla="*/ 6 h 15"/>
                <a:gd name="T12" fmla="*/ 0 w 20"/>
                <a:gd name="T13" fmla="*/ 3 h 15"/>
                <a:gd name="T14" fmla="*/ 5 w 20"/>
                <a:gd name="T15" fmla="*/ 0 h 15"/>
                <a:gd name="T16" fmla="*/ 11 w 20"/>
                <a:gd name="T17" fmla="*/ 3 h 15"/>
                <a:gd name="T18" fmla="*/ 20 w 20"/>
                <a:gd name="T19" fmla="*/ 6 h 15"/>
                <a:gd name="T20" fmla="*/ 20 w 20"/>
                <a:gd name="T21" fmla="*/ 9 h 15"/>
                <a:gd name="T22" fmla="*/ 17 w 20"/>
                <a:gd name="T23" fmla="*/ 9 h 15"/>
                <a:gd name="T24" fmla="*/ 17 w 20"/>
                <a:gd name="T2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5">
                  <a:moveTo>
                    <a:pt x="17" y="12"/>
                  </a:moveTo>
                  <a:lnTo>
                    <a:pt x="14" y="15"/>
                  </a:lnTo>
                  <a:lnTo>
                    <a:pt x="8" y="12"/>
                  </a:lnTo>
                  <a:lnTo>
                    <a:pt x="5" y="9"/>
                  </a:lnTo>
                  <a:lnTo>
                    <a:pt x="3" y="9"/>
                  </a:lnTo>
                  <a:lnTo>
                    <a:pt x="0" y="6"/>
                  </a:lnTo>
                  <a:lnTo>
                    <a:pt x="0" y="3"/>
                  </a:lnTo>
                  <a:lnTo>
                    <a:pt x="5" y="0"/>
                  </a:lnTo>
                  <a:lnTo>
                    <a:pt x="11" y="3"/>
                  </a:lnTo>
                  <a:lnTo>
                    <a:pt x="20" y="6"/>
                  </a:lnTo>
                  <a:lnTo>
                    <a:pt x="20" y="9"/>
                  </a:lnTo>
                  <a:lnTo>
                    <a:pt x="17" y="9"/>
                  </a:lnTo>
                  <a:lnTo>
                    <a:pt x="17" y="1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62" name="Freeform 2980">
              <a:extLst>
                <a:ext uri="{FF2B5EF4-FFF2-40B4-BE49-F238E27FC236}">
                  <a16:creationId xmlns:a16="http://schemas.microsoft.com/office/drawing/2014/main" id="{74A508CD-2BF8-AAC5-1828-578455AD2C63}"/>
                </a:ext>
              </a:extLst>
            </p:cNvPr>
            <p:cNvSpPr>
              <a:spLocks/>
            </p:cNvSpPr>
            <p:nvPr/>
          </p:nvSpPr>
          <p:spPr bwMode="gray">
            <a:xfrm>
              <a:off x="8230368" y="811309"/>
              <a:ext cx="6224" cy="12449"/>
            </a:xfrm>
            <a:custGeom>
              <a:avLst/>
              <a:gdLst>
                <a:gd name="T0" fmla="*/ 3 w 3"/>
                <a:gd name="T1" fmla="*/ 0 h 6"/>
                <a:gd name="T2" fmla="*/ 0 w 3"/>
                <a:gd name="T3" fmla="*/ 3 h 6"/>
                <a:gd name="T4" fmla="*/ 0 w 3"/>
                <a:gd name="T5" fmla="*/ 6 h 6"/>
                <a:gd name="T6" fmla="*/ 3 w 3"/>
                <a:gd name="T7" fmla="*/ 3 h 6"/>
                <a:gd name="T8" fmla="*/ 3 w 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63" name="Freeform 2981">
              <a:extLst>
                <a:ext uri="{FF2B5EF4-FFF2-40B4-BE49-F238E27FC236}">
                  <a16:creationId xmlns:a16="http://schemas.microsoft.com/office/drawing/2014/main" id="{844EBCB4-57FA-B6E9-7D49-CBD868C2C6FB}"/>
                </a:ext>
              </a:extLst>
            </p:cNvPr>
            <p:cNvSpPr>
              <a:spLocks/>
            </p:cNvSpPr>
            <p:nvPr/>
          </p:nvSpPr>
          <p:spPr bwMode="gray">
            <a:xfrm>
              <a:off x="-1063288" y="869404"/>
              <a:ext cx="12450" cy="12449"/>
            </a:xfrm>
            <a:custGeom>
              <a:avLst/>
              <a:gdLst>
                <a:gd name="T0" fmla="*/ 0 w 6"/>
                <a:gd name="T1" fmla="*/ 0 h 6"/>
                <a:gd name="T2" fmla="*/ 6 w 6"/>
                <a:gd name="T3" fmla="*/ 6 h 6"/>
                <a:gd name="T4" fmla="*/ 0 w 6"/>
                <a:gd name="T5" fmla="*/ 3 h 6"/>
                <a:gd name="T6" fmla="*/ 0 w 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6" y="6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64" name="Freeform 2982">
              <a:extLst>
                <a:ext uri="{FF2B5EF4-FFF2-40B4-BE49-F238E27FC236}">
                  <a16:creationId xmlns:a16="http://schemas.microsoft.com/office/drawing/2014/main" id="{E6022036-8BCF-14B0-0EE7-92A1DCB08191}"/>
                </a:ext>
              </a:extLst>
            </p:cNvPr>
            <p:cNvSpPr>
              <a:spLocks/>
            </p:cNvSpPr>
            <p:nvPr/>
          </p:nvSpPr>
          <p:spPr bwMode="gray">
            <a:xfrm>
              <a:off x="8053998" y="1265691"/>
              <a:ext cx="35274" cy="29047"/>
            </a:xfrm>
            <a:custGeom>
              <a:avLst/>
              <a:gdLst>
                <a:gd name="T0" fmla="*/ 17 w 17"/>
                <a:gd name="T1" fmla="*/ 3 h 14"/>
                <a:gd name="T2" fmla="*/ 14 w 17"/>
                <a:gd name="T3" fmla="*/ 3 h 14"/>
                <a:gd name="T4" fmla="*/ 14 w 17"/>
                <a:gd name="T5" fmla="*/ 0 h 14"/>
                <a:gd name="T6" fmla="*/ 14 w 17"/>
                <a:gd name="T7" fmla="*/ 3 h 14"/>
                <a:gd name="T8" fmla="*/ 6 w 17"/>
                <a:gd name="T9" fmla="*/ 6 h 14"/>
                <a:gd name="T10" fmla="*/ 3 w 17"/>
                <a:gd name="T11" fmla="*/ 11 h 14"/>
                <a:gd name="T12" fmla="*/ 0 w 17"/>
                <a:gd name="T13" fmla="*/ 14 h 14"/>
                <a:gd name="T14" fmla="*/ 9 w 17"/>
                <a:gd name="T15" fmla="*/ 8 h 14"/>
                <a:gd name="T16" fmla="*/ 14 w 17"/>
                <a:gd name="T17" fmla="*/ 8 h 14"/>
                <a:gd name="T18" fmla="*/ 17 w 17"/>
                <a:gd name="T19" fmla="*/ 8 h 14"/>
                <a:gd name="T20" fmla="*/ 17 w 17"/>
                <a:gd name="T2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4">
                  <a:moveTo>
                    <a:pt x="17" y="3"/>
                  </a:moveTo>
                  <a:lnTo>
                    <a:pt x="14" y="3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lnTo>
                    <a:pt x="9" y="8"/>
                  </a:lnTo>
                  <a:lnTo>
                    <a:pt x="14" y="8"/>
                  </a:lnTo>
                  <a:lnTo>
                    <a:pt x="17" y="8"/>
                  </a:lnTo>
                  <a:lnTo>
                    <a:pt x="17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65" name="Freeform 2983">
              <a:extLst>
                <a:ext uri="{FF2B5EF4-FFF2-40B4-BE49-F238E27FC236}">
                  <a16:creationId xmlns:a16="http://schemas.microsoft.com/office/drawing/2014/main" id="{A88D9338-9CB5-C652-760B-8A4B2E4D9029}"/>
                </a:ext>
              </a:extLst>
            </p:cNvPr>
            <p:cNvSpPr>
              <a:spLocks/>
            </p:cNvSpPr>
            <p:nvPr/>
          </p:nvSpPr>
          <p:spPr bwMode="gray">
            <a:xfrm>
              <a:off x="8035324" y="1371506"/>
              <a:ext cx="18674" cy="18673"/>
            </a:xfrm>
            <a:custGeom>
              <a:avLst/>
              <a:gdLst>
                <a:gd name="T0" fmla="*/ 6 w 9"/>
                <a:gd name="T1" fmla="*/ 0 h 9"/>
                <a:gd name="T2" fmla="*/ 0 w 9"/>
                <a:gd name="T3" fmla="*/ 6 h 9"/>
                <a:gd name="T4" fmla="*/ 3 w 9"/>
                <a:gd name="T5" fmla="*/ 9 h 9"/>
                <a:gd name="T6" fmla="*/ 9 w 9"/>
                <a:gd name="T7" fmla="*/ 6 h 9"/>
                <a:gd name="T8" fmla="*/ 6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lnTo>
                    <a:pt x="0" y="6"/>
                  </a:lnTo>
                  <a:lnTo>
                    <a:pt x="3" y="9"/>
                  </a:lnTo>
                  <a:lnTo>
                    <a:pt x="9" y="6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66" name="Rectangle 2984">
              <a:extLst>
                <a:ext uri="{FF2B5EF4-FFF2-40B4-BE49-F238E27FC236}">
                  <a16:creationId xmlns:a16="http://schemas.microsoft.com/office/drawing/2014/main" id="{1A77A0CB-5F49-1EC6-DEE7-86E7C0211B0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865179" y="1578987"/>
              <a:ext cx="6224" cy="4149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67" name="Freeform 2985">
              <a:extLst>
                <a:ext uri="{FF2B5EF4-FFF2-40B4-BE49-F238E27FC236}">
                  <a16:creationId xmlns:a16="http://schemas.microsoft.com/office/drawing/2014/main" id="{411CEC41-E3EB-95F9-611F-C05D83DDC8CA}"/>
                </a:ext>
              </a:extLst>
            </p:cNvPr>
            <p:cNvSpPr>
              <a:spLocks/>
            </p:cNvSpPr>
            <p:nvPr/>
          </p:nvSpPr>
          <p:spPr bwMode="gray">
            <a:xfrm>
              <a:off x="7848578" y="1572762"/>
              <a:ext cx="4150" cy="6224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68" name="Freeform 2986">
              <a:extLst>
                <a:ext uri="{FF2B5EF4-FFF2-40B4-BE49-F238E27FC236}">
                  <a16:creationId xmlns:a16="http://schemas.microsoft.com/office/drawing/2014/main" id="{6AB3705E-4858-03E8-212C-4942D4FF2974}"/>
                </a:ext>
              </a:extLst>
            </p:cNvPr>
            <p:cNvSpPr>
              <a:spLocks/>
            </p:cNvSpPr>
            <p:nvPr/>
          </p:nvSpPr>
          <p:spPr bwMode="gray">
            <a:xfrm>
              <a:off x="7842354" y="1578987"/>
              <a:ext cx="22825" cy="29047"/>
            </a:xfrm>
            <a:custGeom>
              <a:avLst/>
              <a:gdLst>
                <a:gd name="T0" fmla="*/ 8 w 11"/>
                <a:gd name="T1" fmla="*/ 0 h 14"/>
                <a:gd name="T2" fmla="*/ 8 w 11"/>
                <a:gd name="T3" fmla="*/ 2 h 14"/>
                <a:gd name="T4" fmla="*/ 5 w 11"/>
                <a:gd name="T5" fmla="*/ 5 h 14"/>
                <a:gd name="T6" fmla="*/ 0 w 11"/>
                <a:gd name="T7" fmla="*/ 8 h 14"/>
                <a:gd name="T8" fmla="*/ 0 w 11"/>
                <a:gd name="T9" fmla="*/ 11 h 14"/>
                <a:gd name="T10" fmla="*/ 0 w 11"/>
                <a:gd name="T11" fmla="*/ 14 h 14"/>
                <a:gd name="T12" fmla="*/ 3 w 11"/>
                <a:gd name="T13" fmla="*/ 11 h 14"/>
                <a:gd name="T14" fmla="*/ 8 w 11"/>
                <a:gd name="T15" fmla="*/ 11 h 14"/>
                <a:gd name="T16" fmla="*/ 8 w 11"/>
                <a:gd name="T17" fmla="*/ 8 h 14"/>
                <a:gd name="T18" fmla="*/ 11 w 11"/>
                <a:gd name="T19" fmla="*/ 5 h 14"/>
                <a:gd name="T20" fmla="*/ 8 w 11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4">
                  <a:moveTo>
                    <a:pt x="8" y="0"/>
                  </a:moveTo>
                  <a:lnTo>
                    <a:pt x="8" y="2"/>
                  </a:lnTo>
                  <a:lnTo>
                    <a:pt x="5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8" y="11"/>
                  </a:lnTo>
                  <a:lnTo>
                    <a:pt x="8" y="8"/>
                  </a:lnTo>
                  <a:lnTo>
                    <a:pt x="11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69" name="Freeform 2987">
              <a:extLst>
                <a:ext uri="{FF2B5EF4-FFF2-40B4-BE49-F238E27FC236}">
                  <a16:creationId xmlns:a16="http://schemas.microsoft.com/office/drawing/2014/main" id="{79FB9741-C8A5-AE4F-01F8-E85E0EA704AA}"/>
                </a:ext>
              </a:extLst>
            </p:cNvPr>
            <p:cNvSpPr>
              <a:spLocks/>
            </p:cNvSpPr>
            <p:nvPr/>
          </p:nvSpPr>
          <p:spPr bwMode="gray">
            <a:xfrm>
              <a:off x="7823680" y="1618407"/>
              <a:ext cx="6224" cy="12449"/>
            </a:xfrm>
            <a:custGeom>
              <a:avLst/>
              <a:gdLst>
                <a:gd name="T0" fmla="*/ 3 w 3"/>
                <a:gd name="T1" fmla="*/ 0 h 6"/>
                <a:gd name="T2" fmla="*/ 0 w 3"/>
                <a:gd name="T3" fmla="*/ 3 h 6"/>
                <a:gd name="T4" fmla="*/ 0 w 3"/>
                <a:gd name="T5" fmla="*/ 6 h 6"/>
                <a:gd name="T6" fmla="*/ 3 w 3"/>
                <a:gd name="T7" fmla="*/ 3 h 6"/>
                <a:gd name="T8" fmla="*/ 3 w 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70" name="Freeform 2988">
              <a:extLst>
                <a:ext uri="{FF2B5EF4-FFF2-40B4-BE49-F238E27FC236}">
                  <a16:creationId xmlns:a16="http://schemas.microsoft.com/office/drawing/2014/main" id="{B97D227C-BDC8-EC9A-3E39-9B8144A03647}"/>
                </a:ext>
              </a:extLst>
            </p:cNvPr>
            <p:cNvSpPr>
              <a:spLocks/>
            </p:cNvSpPr>
            <p:nvPr/>
          </p:nvSpPr>
          <p:spPr bwMode="gray">
            <a:xfrm>
              <a:off x="7807080" y="1643305"/>
              <a:ext cx="4150" cy="622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71" name="Freeform 2989">
              <a:extLst>
                <a:ext uri="{FF2B5EF4-FFF2-40B4-BE49-F238E27FC236}">
                  <a16:creationId xmlns:a16="http://schemas.microsoft.com/office/drawing/2014/main" id="{9420D771-2063-E498-73C1-E929C9F57B4B}"/>
                </a:ext>
              </a:extLst>
            </p:cNvPr>
            <p:cNvSpPr>
              <a:spLocks/>
            </p:cNvSpPr>
            <p:nvPr/>
          </p:nvSpPr>
          <p:spPr bwMode="gray">
            <a:xfrm>
              <a:off x="7711633" y="1271916"/>
              <a:ext cx="12450" cy="6224"/>
            </a:xfrm>
            <a:custGeom>
              <a:avLst/>
              <a:gdLst>
                <a:gd name="T0" fmla="*/ 3 w 6"/>
                <a:gd name="T1" fmla="*/ 0 h 3"/>
                <a:gd name="T2" fmla="*/ 6 w 6"/>
                <a:gd name="T3" fmla="*/ 0 h 3"/>
                <a:gd name="T4" fmla="*/ 3 w 6"/>
                <a:gd name="T5" fmla="*/ 3 h 3"/>
                <a:gd name="T6" fmla="*/ 0 w 6"/>
                <a:gd name="T7" fmla="*/ 3 h 3"/>
                <a:gd name="T8" fmla="*/ 3 w 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72" name="Freeform 2990">
              <a:extLst>
                <a:ext uri="{FF2B5EF4-FFF2-40B4-BE49-F238E27FC236}">
                  <a16:creationId xmlns:a16="http://schemas.microsoft.com/office/drawing/2014/main" id="{7BB6FF48-0B97-2C10-E736-1A8AC875D76D}"/>
                </a:ext>
              </a:extLst>
            </p:cNvPr>
            <p:cNvSpPr>
              <a:spLocks/>
            </p:cNvSpPr>
            <p:nvPr/>
          </p:nvSpPr>
          <p:spPr bwMode="gray">
            <a:xfrm>
              <a:off x="8136996" y="1425451"/>
              <a:ext cx="16599" cy="16598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3 h 8"/>
                <a:gd name="T4" fmla="*/ 0 w 8"/>
                <a:gd name="T5" fmla="*/ 5 h 8"/>
                <a:gd name="T6" fmla="*/ 3 w 8"/>
                <a:gd name="T7" fmla="*/ 5 h 8"/>
                <a:gd name="T8" fmla="*/ 5 w 8"/>
                <a:gd name="T9" fmla="*/ 5 h 8"/>
                <a:gd name="T10" fmla="*/ 5 w 8"/>
                <a:gd name="T11" fmla="*/ 8 h 8"/>
                <a:gd name="T12" fmla="*/ 8 w 8"/>
                <a:gd name="T13" fmla="*/ 8 h 8"/>
                <a:gd name="T14" fmla="*/ 8 w 8"/>
                <a:gd name="T15" fmla="*/ 5 h 8"/>
                <a:gd name="T16" fmla="*/ 5 w 8"/>
                <a:gd name="T17" fmla="*/ 5 h 8"/>
                <a:gd name="T18" fmla="*/ 3 w 8"/>
                <a:gd name="T19" fmla="*/ 3 h 8"/>
                <a:gd name="T20" fmla="*/ 3 w 8"/>
                <a:gd name="T21" fmla="*/ 0 h 8"/>
                <a:gd name="T22" fmla="*/ 3 w 8"/>
                <a:gd name="T23" fmla="*/ 0 h 8"/>
                <a:gd name="T24" fmla="*/ 0 w 8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8" y="8"/>
                  </a:lnTo>
                  <a:lnTo>
                    <a:pt x="8" y="5"/>
                  </a:lnTo>
                  <a:lnTo>
                    <a:pt x="5" y="5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73" name="Freeform 2991">
              <a:extLst>
                <a:ext uri="{FF2B5EF4-FFF2-40B4-BE49-F238E27FC236}">
                  <a16:creationId xmlns:a16="http://schemas.microsoft.com/office/drawing/2014/main" id="{EB8EA0ED-1EDA-0E26-3AA5-AABAA8CA69AF}"/>
                </a:ext>
              </a:extLst>
            </p:cNvPr>
            <p:cNvSpPr>
              <a:spLocks/>
            </p:cNvSpPr>
            <p:nvPr/>
          </p:nvSpPr>
          <p:spPr bwMode="gray">
            <a:xfrm>
              <a:off x="8172269" y="1442049"/>
              <a:ext cx="16599" cy="12449"/>
            </a:xfrm>
            <a:custGeom>
              <a:avLst/>
              <a:gdLst>
                <a:gd name="T0" fmla="*/ 0 w 8"/>
                <a:gd name="T1" fmla="*/ 0 h 6"/>
                <a:gd name="T2" fmla="*/ 3 w 8"/>
                <a:gd name="T3" fmla="*/ 0 h 6"/>
                <a:gd name="T4" fmla="*/ 6 w 8"/>
                <a:gd name="T5" fmla="*/ 0 h 6"/>
                <a:gd name="T6" fmla="*/ 6 w 8"/>
                <a:gd name="T7" fmla="*/ 3 h 6"/>
                <a:gd name="T8" fmla="*/ 8 w 8"/>
                <a:gd name="T9" fmla="*/ 3 h 6"/>
                <a:gd name="T10" fmla="*/ 8 w 8"/>
                <a:gd name="T11" fmla="*/ 6 h 6"/>
                <a:gd name="T12" fmla="*/ 6 w 8"/>
                <a:gd name="T13" fmla="*/ 3 h 6"/>
                <a:gd name="T14" fmla="*/ 3 w 8"/>
                <a:gd name="T15" fmla="*/ 3 h 6"/>
                <a:gd name="T16" fmla="*/ 3 w 8"/>
                <a:gd name="T17" fmla="*/ 0 h 6"/>
                <a:gd name="T18" fmla="*/ 0 w 8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6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6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74" name="Freeform 2992">
              <a:extLst>
                <a:ext uri="{FF2B5EF4-FFF2-40B4-BE49-F238E27FC236}">
                  <a16:creationId xmlns:a16="http://schemas.microsoft.com/office/drawing/2014/main" id="{DBC20BA0-92EB-4814-B77F-6F990E5BD114}"/>
                </a:ext>
              </a:extLst>
            </p:cNvPr>
            <p:cNvSpPr>
              <a:spLocks/>
            </p:cNvSpPr>
            <p:nvPr/>
          </p:nvSpPr>
          <p:spPr bwMode="gray">
            <a:xfrm>
              <a:off x="7682584" y="1730447"/>
              <a:ext cx="29049" cy="24898"/>
            </a:xfrm>
            <a:custGeom>
              <a:avLst/>
              <a:gdLst>
                <a:gd name="T0" fmla="*/ 14 w 14"/>
                <a:gd name="T1" fmla="*/ 0 h 12"/>
                <a:gd name="T2" fmla="*/ 11 w 14"/>
                <a:gd name="T3" fmla="*/ 0 h 12"/>
                <a:gd name="T4" fmla="*/ 11 w 14"/>
                <a:gd name="T5" fmla="*/ 3 h 12"/>
                <a:gd name="T6" fmla="*/ 6 w 14"/>
                <a:gd name="T7" fmla="*/ 6 h 12"/>
                <a:gd name="T8" fmla="*/ 0 w 14"/>
                <a:gd name="T9" fmla="*/ 12 h 12"/>
                <a:gd name="T10" fmla="*/ 6 w 14"/>
                <a:gd name="T11" fmla="*/ 9 h 12"/>
                <a:gd name="T12" fmla="*/ 11 w 14"/>
                <a:gd name="T13" fmla="*/ 6 h 12"/>
                <a:gd name="T14" fmla="*/ 14 w 14"/>
                <a:gd name="T15" fmla="*/ 3 h 12"/>
                <a:gd name="T16" fmla="*/ 14 w 14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2">
                  <a:moveTo>
                    <a:pt x="14" y="0"/>
                  </a:moveTo>
                  <a:lnTo>
                    <a:pt x="11" y="0"/>
                  </a:lnTo>
                  <a:lnTo>
                    <a:pt x="11" y="3"/>
                  </a:lnTo>
                  <a:lnTo>
                    <a:pt x="6" y="6"/>
                  </a:lnTo>
                  <a:lnTo>
                    <a:pt x="0" y="12"/>
                  </a:lnTo>
                  <a:lnTo>
                    <a:pt x="6" y="9"/>
                  </a:lnTo>
                  <a:lnTo>
                    <a:pt x="11" y="6"/>
                  </a:lnTo>
                  <a:lnTo>
                    <a:pt x="14" y="3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75" name="Freeform 2993">
              <a:extLst>
                <a:ext uri="{FF2B5EF4-FFF2-40B4-BE49-F238E27FC236}">
                  <a16:creationId xmlns:a16="http://schemas.microsoft.com/office/drawing/2014/main" id="{579EAF59-AB16-F6A1-4895-CA3F67EC269F}"/>
                </a:ext>
              </a:extLst>
            </p:cNvPr>
            <p:cNvSpPr>
              <a:spLocks/>
            </p:cNvSpPr>
            <p:nvPr/>
          </p:nvSpPr>
          <p:spPr bwMode="gray">
            <a:xfrm>
              <a:off x="7576762" y="1790616"/>
              <a:ext cx="29049" cy="29047"/>
            </a:xfrm>
            <a:custGeom>
              <a:avLst/>
              <a:gdLst>
                <a:gd name="T0" fmla="*/ 0 w 14"/>
                <a:gd name="T1" fmla="*/ 11 h 14"/>
                <a:gd name="T2" fmla="*/ 3 w 14"/>
                <a:gd name="T3" fmla="*/ 14 h 14"/>
                <a:gd name="T4" fmla="*/ 3 w 14"/>
                <a:gd name="T5" fmla="*/ 11 h 14"/>
                <a:gd name="T6" fmla="*/ 3 w 14"/>
                <a:gd name="T7" fmla="*/ 8 h 14"/>
                <a:gd name="T8" fmla="*/ 5 w 14"/>
                <a:gd name="T9" fmla="*/ 8 h 14"/>
                <a:gd name="T10" fmla="*/ 8 w 14"/>
                <a:gd name="T11" fmla="*/ 6 h 14"/>
                <a:gd name="T12" fmla="*/ 8 w 14"/>
                <a:gd name="T13" fmla="*/ 3 h 14"/>
                <a:gd name="T14" fmla="*/ 11 w 14"/>
                <a:gd name="T15" fmla="*/ 3 h 14"/>
                <a:gd name="T16" fmla="*/ 14 w 14"/>
                <a:gd name="T17" fmla="*/ 3 h 14"/>
                <a:gd name="T18" fmla="*/ 14 w 14"/>
                <a:gd name="T19" fmla="*/ 0 h 14"/>
                <a:gd name="T20" fmla="*/ 14 w 14"/>
                <a:gd name="T21" fmla="*/ 3 h 14"/>
                <a:gd name="T22" fmla="*/ 14 w 14"/>
                <a:gd name="T23" fmla="*/ 0 h 14"/>
                <a:gd name="T24" fmla="*/ 11 w 14"/>
                <a:gd name="T25" fmla="*/ 0 h 14"/>
                <a:gd name="T26" fmla="*/ 8 w 14"/>
                <a:gd name="T27" fmla="*/ 0 h 14"/>
                <a:gd name="T28" fmla="*/ 5 w 14"/>
                <a:gd name="T29" fmla="*/ 6 h 14"/>
                <a:gd name="T30" fmla="*/ 5 w 14"/>
                <a:gd name="T31" fmla="*/ 8 h 14"/>
                <a:gd name="T32" fmla="*/ 3 w 14"/>
                <a:gd name="T33" fmla="*/ 8 h 14"/>
                <a:gd name="T34" fmla="*/ 0 w 14"/>
                <a:gd name="T35" fmla="*/ 8 h 14"/>
                <a:gd name="T36" fmla="*/ 0 w 14"/>
                <a:gd name="T37" fmla="*/ 8 h 14"/>
                <a:gd name="T38" fmla="*/ 0 w 14"/>
                <a:gd name="T3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" h="14">
                  <a:moveTo>
                    <a:pt x="0" y="11"/>
                  </a:moveTo>
                  <a:lnTo>
                    <a:pt x="3" y="14"/>
                  </a:lnTo>
                  <a:lnTo>
                    <a:pt x="3" y="11"/>
                  </a:lnTo>
                  <a:lnTo>
                    <a:pt x="3" y="8"/>
                  </a:lnTo>
                  <a:lnTo>
                    <a:pt x="5" y="8"/>
                  </a:lnTo>
                  <a:lnTo>
                    <a:pt x="8" y="6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6"/>
                  </a:lnTo>
                  <a:lnTo>
                    <a:pt x="5" y="8"/>
                  </a:lnTo>
                  <a:lnTo>
                    <a:pt x="3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76" name="Freeform 2994">
              <a:extLst>
                <a:ext uri="{FF2B5EF4-FFF2-40B4-BE49-F238E27FC236}">
                  <a16:creationId xmlns:a16="http://schemas.microsoft.com/office/drawing/2014/main" id="{9B2A9AA1-2BEA-0850-7740-7BF30EDF9972}"/>
                </a:ext>
              </a:extLst>
            </p:cNvPr>
            <p:cNvSpPr>
              <a:spLocks/>
            </p:cNvSpPr>
            <p:nvPr/>
          </p:nvSpPr>
          <p:spPr bwMode="gray">
            <a:xfrm>
              <a:off x="7618261" y="1755345"/>
              <a:ext cx="51874" cy="35271"/>
            </a:xfrm>
            <a:custGeom>
              <a:avLst/>
              <a:gdLst>
                <a:gd name="T0" fmla="*/ 5 w 25"/>
                <a:gd name="T1" fmla="*/ 14 h 17"/>
                <a:gd name="T2" fmla="*/ 3 w 25"/>
                <a:gd name="T3" fmla="*/ 17 h 17"/>
                <a:gd name="T4" fmla="*/ 0 w 25"/>
                <a:gd name="T5" fmla="*/ 17 h 17"/>
                <a:gd name="T6" fmla="*/ 0 w 25"/>
                <a:gd name="T7" fmla="*/ 14 h 17"/>
                <a:gd name="T8" fmla="*/ 3 w 25"/>
                <a:gd name="T9" fmla="*/ 14 h 17"/>
                <a:gd name="T10" fmla="*/ 3 w 25"/>
                <a:gd name="T11" fmla="*/ 11 h 17"/>
                <a:gd name="T12" fmla="*/ 5 w 25"/>
                <a:gd name="T13" fmla="*/ 11 h 17"/>
                <a:gd name="T14" fmla="*/ 5 w 25"/>
                <a:gd name="T15" fmla="*/ 8 h 17"/>
                <a:gd name="T16" fmla="*/ 8 w 25"/>
                <a:gd name="T17" fmla="*/ 8 h 17"/>
                <a:gd name="T18" fmla="*/ 11 w 25"/>
                <a:gd name="T19" fmla="*/ 6 h 17"/>
                <a:gd name="T20" fmla="*/ 11 w 25"/>
                <a:gd name="T21" fmla="*/ 3 h 17"/>
                <a:gd name="T22" fmla="*/ 14 w 25"/>
                <a:gd name="T23" fmla="*/ 3 h 17"/>
                <a:gd name="T24" fmla="*/ 14 w 25"/>
                <a:gd name="T25" fmla="*/ 6 h 17"/>
                <a:gd name="T26" fmla="*/ 17 w 25"/>
                <a:gd name="T27" fmla="*/ 3 h 17"/>
                <a:gd name="T28" fmla="*/ 20 w 25"/>
                <a:gd name="T29" fmla="*/ 3 h 17"/>
                <a:gd name="T30" fmla="*/ 22 w 25"/>
                <a:gd name="T31" fmla="*/ 3 h 17"/>
                <a:gd name="T32" fmla="*/ 22 w 25"/>
                <a:gd name="T33" fmla="*/ 0 h 17"/>
                <a:gd name="T34" fmla="*/ 25 w 25"/>
                <a:gd name="T35" fmla="*/ 0 h 17"/>
                <a:gd name="T36" fmla="*/ 22 w 25"/>
                <a:gd name="T37" fmla="*/ 3 h 17"/>
                <a:gd name="T38" fmla="*/ 25 w 25"/>
                <a:gd name="T39" fmla="*/ 3 h 17"/>
                <a:gd name="T40" fmla="*/ 22 w 25"/>
                <a:gd name="T41" fmla="*/ 3 h 17"/>
                <a:gd name="T42" fmla="*/ 20 w 25"/>
                <a:gd name="T43" fmla="*/ 6 h 17"/>
                <a:gd name="T44" fmla="*/ 14 w 25"/>
                <a:gd name="T45" fmla="*/ 6 h 17"/>
                <a:gd name="T46" fmla="*/ 11 w 25"/>
                <a:gd name="T47" fmla="*/ 8 h 17"/>
                <a:gd name="T48" fmla="*/ 8 w 25"/>
                <a:gd name="T49" fmla="*/ 11 h 17"/>
                <a:gd name="T50" fmla="*/ 5 w 25"/>
                <a:gd name="T51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" h="17">
                  <a:moveTo>
                    <a:pt x="5" y="14"/>
                  </a:moveTo>
                  <a:lnTo>
                    <a:pt x="3" y="17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3" y="11"/>
                  </a:lnTo>
                  <a:lnTo>
                    <a:pt x="5" y="11"/>
                  </a:lnTo>
                  <a:lnTo>
                    <a:pt x="5" y="8"/>
                  </a:lnTo>
                  <a:lnTo>
                    <a:pt x="8" y="8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2" y="3"/>
                  </a:lnTo>
                  <a:lnTo>
                    <a:pt x="25" y="3"/>
                  </a:lnTo>
                  <a:lnTo>
                    <a:pt x="22" y="3"/>
                  </a:lnTo>
                  <a:lnTo>
                    <a:pt x="20" y="6"/>
                  </a:lnTo>
                  <a:lnTo>
                    <a:pt x="14" y="6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5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77" name="Freeform 2995">
              <a:extLst>
                <a:ext uri="{FF2B5EF4-FFF2-40B4-BE49-F238E27FC236}">
                  <a16:creationId xmlns:a16="http://schemas.microsoft.com/office/drawing/2014/main" id="{FC0278F9-1959-D0BB-4ECF-36D6FCC84AEA}"/>
                </a:ext>
              </a:extLst>
            </p:cNvPr>
            <p:cNvSpPr>
              <a:spLocks/>
            </p:cNvSpPr>
            <p:nvPr/>
          </p:nvSpPr>
          <p:spPr bwMode="gray">
            <a:xfrm>
              <a:off x="7599587" y="1813439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3 w 3"/>
                <a:gd name="T5" fmla="*/ 0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78" name="Freeform 2996">
              <a:extLst>
                <a:ext uri="{FF2B5EF4-FFF2-40B4-BE49-F238E27FC236}">
                  <a16:creationId xmlns:a16="http://schemas.microsoft.com/office/drawing/2014/main" id="{0AC45198-47A1-4198-802B-823DB2A8433C}"/>
                </a:ext>
              </a:extLst>
            </p:cNvPr>
            <p:cNvSpPr>
              <a:spLocks/>
            </p:cNvSpPr>
            <p:nvPr/>
          </p:nvSpPr>
          <p:spPr bwMode="gray">
            <a:xfrm>
              <a:off x="7618261" y="1803065"/>
              <a:ext cx="6224" cy="4149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3 w 3"/>
                <a:gd name="T5" fmla="*/ 0 h 2"/>
                <a:gd name="T6" fmla="*/ 0 w 3"/>
                <a:gd name="T7" fmla="*/ 0 h 2"/>
                <a:gd name="T8" fmla="*/ 0 w 3"/>
                <a:gd name="T9" fmla="*/ 0 h 2"/>
                <a:gd name="T10" fmla="*/ 0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3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79" name="Freeform 2997">
              <a:extLst>
                <a:ext uri="{FF2B5EF4-FFF2-40B4-BE49-F238E27FC236}">
                  <a16:creationId xmlns:a16="http://schemas.microsoft.com/office/drawing/2014/main" id="{793164D2-F47E-C36D-D223-DC64A4960D97}"/>
                </a:ext>
              </a:extLst>
            </p:cNvPr>
            <p:cNvSpPr>
              <a:spLocks/>
            </p:cNvSpPr>
            <p:nvPr/>
          </p:nvSpPr>
          <p:spPr bwMode="gray">
            <a:xfrm>
              <a:off x="7429440" y="1755345"/>
              <a:ext cx="157695" cy="134862"/>
            </a:xfrm>
            <a:custGeom>
              <a:avLst/>
              <a:gdLst>
                <a:gd name="T0" fmla="*/ 68 w 76"/>
                <a:gd name="T1" fmla="*/ 28 h 65"/>
                <a:gd name="T2" fmla="*/ 71 w 76"/>
                <a:gd name="T3" fmla="*/ 23 h 65"/>
                <a:gd name="T4" fmla="*/ 68 w 76"/>
                <a:gd name="T5" fmla="*/ 20 h 65"/>
                <a:gd name="T6" fmla="*/ 65 w 76"/>
                <a:gd name="T7" fmla="*/ 23 h 65"/>
                <a:gd name="T8" fmla="*/ 62 w 76"/>
                <a:gd name="T9" fmla="*/ 25 h 65"/>
                <a:gd name="T10" fmla="*/ 57 w 76"/>
                <a:gd name="T11" fmla="*/ 25 h 65"/>
                <a:gd name="T12" fmla="*/ 54 w 76"/>
                <a:gd name="T13" fmla="*/ 23 h 65"/>
                <a:gd name="T14" fmla="*/ 54 w 76"/>
                <a:gd name="T15" fmla="*/ 23 h 65"/>
                <a:gd name="T16" fmla="*/ 48 w 76"/>
                <a:gd name="T17" fmla="*/ 20 h 65"/>
                <a:gd name="T18" fmla="*/ 42 w 76"/>
                <a:gd name="T19" fmla="*/ 17 h 65"/>
                <a:gd name="T20" fmla="*/ 37 w 76"/>
                <a:gd name="T21" fmla="*/ 11 h 65"/>
                <a:gd name="T22" fmla="*/ 31 w 76"/>
                <a:gd name="T23" fmla="*/ 3 h 65"/>
                <a:gd name="T24" fmla="*/ 28 w 76"/>
                <a:gd name="T25" fmla="*/ 0 h 65"/>
                <a:gd name="T26" fmla="*/ 22 w 76"/>
                <a:gd name="T27" fmla="*/ 3 h 65"/>
                <a:gd name="T28" fmla="*/ 25 w 76"/>
                <a:gd name="T29" fmla="*/ 11 h 65"/>
                <a:gd name="T30" fmla="*/ 25 w 76"/>
                <a:gd name="T31" fmla="*/ 20 h 65"/>
                <a:gd name="T32" fmla="*/ 22 w 76"/>
                <a:gd name="T33" fmla="*/ 25 h 65"/>
                <a:gd name="T34" fmla="*/ 20 w 76"/>
                <a:gd name="T35" fmla="*/ 28 h 65"/>
                <a:gd name="T36" fmla="*/ 20 w 76"/>
                <a:gd name="T37" fmla="*/ 34 h 65"/>
                <a:gd name="T38" fmla="*/ 17 w 76"/>
                <a:gd name="T39" fmla="*/ 37 h 65"/>
                <a:gd name="T40" fmla="*/ 11 w 76"/>
                <a:gd name="T41" fmla="*/ 37 h 65"/>
                <a:gd name="T42" fmla="*/ 5 w 76"/>
                <a:gd name="T43" fmla="*/ 34 h 65"/>
                <a:gd name="T44" fmla="*/ 8 w 76"/>
                <a:gd name="T45" fmla="*/ 40 h 65"/>
                <a:gd name="T46" fmla="*/ 3 w 76"/>
                <a:gd name="T47" fmla="*/ 42 h 65"/>
                <a:gd name="T48" fmla="*/ 0 w 76"/>
                <a:gd name="T49" fmla="*/ 45 h 65"/>
                <a:gd name="T50" fmla="*/ 0 w 76"/>
                <a:gd name="T51" fmla="*/ 51 h 65"/>
                <a:gd name="T52" fmla="*/ 3 w 76"/>
                <a:gd name="T53" fmla="*/ 54 h 65"/>
                <a:gd name="T54" fmla="*/ 3 w 76"/>
                <a:gd name="T55" fmla="*/ 60 h 65"/>
                <a:gd name="T56" fmla="*/ 3 w 76"/>
                <a:gd name="T57" fmla="*/ 65 h 65"/>
                <a:gd name="T58" fmla="*/ 8 w 76"/>
                <a:gd name="T59" fmla="*/ 62 h 65"/>
                <a:gd name="T60" fmla="*/ 11 w 76"/>
                <a:gd name="T61" fmla="*/ 60 h 65"/>
                <a:gd name="T62" fmla="*/ 17 w 76"/>
                <a:gd name="T63" fmla="*/ 60 h 65"/>
                <a:gd name="T64" fmla="*/ 14 w 76"/>
                <a:gd name="T65" fmla="*/ 57 h 65"/>
                <a:gd name="T66" fmla="*/ 11 w 76"/>
                <a:gd name="T67" fmla="*/ 54 h 65"/>
                <a:gd name="T68" fmla="*/ 5 w 76"/>
                <a:gd name="T69" fmla="*/ 54 h 65"/>
                <a:gd name="T70" fmla="*/ 8 w 76"/>
                <a:gd name="T71" fmla="*/ 48 h 65"/>
                <a:gd name="T72" fmla="*/ 14 w 76"/>
                <a:gd name="T73" fmla="*/ 51 h 65"/>
                <a:gd name="T74" fmla="*/ 17 w 76"/>
                <a:gd name="T75" fmla="*/ 48 h 65"/>
                <a:gd name="T76" fmla="*/ 28 w 76"/>
                <a:gd name="T77" fmla="*/ 48 h 65"/>
                <a:gd name="T78" fmla="*/ 37 w 76"/>
                <a:gd name="T79" fmla="*/ 54 h 65"/>
                <a:gd name="T80" fmla="*/ 42 w 76"/>
                <a:gd name="T81" fmla="*/ 57 h 65"/>
                <a:gd name="T82" fmla="*/ 45 w 76"/>
                <a:gd name="T83" fmla="*/ 51 h 65"/>
                <a:gd name="T84" fmla="*/ 48 w 76"/>
                <a:gd name="T85" fmla="*/ 45 h 65"/>
                <a:gd name="T86" fmla="*/ 54 w 76"/>
                <a:gd name="T87" fmla="*/ 42 h 65"/>
                <a:gd name="T88" fmla="*/ 59 w 76"/>
                <a:gd name="T89" fmla="*/ 40 h 65"/>
                <a:gd name="T90" fmla="*/ 62 w 76"/>
                <a:gd name="T91" fmla="*/ 42 h 65"/>
                <a:gd name="T92" fmla="*/ 62 w 76"/>
                <a:gd name="T93" fmla="*/ 40 h 65"/>
                <a:gd name="T94" fmla="*/ 68 w 76"/>
                <a:gd name="T95" fmla="*/ 40 h 65"/>
                <a:gd name="T96" fmla="*/ 74 w 76"/>
                <a:gd name="T97" fmla="*/ 40 h 65"/>
                <a:gd name="T98" fmla="*/ 76 w 76"/>
                <a:gd name="T99" fmla="*/ 34 h 65"/>
                <a:gd name="T100" fmla="*/ 74 w 76"/>
                <a:gd name="T101" fmla="*/ 37 h 65"/>
                <a:gd name="T102" fmla="*/ 68 w 76"/>
                <a:gd name="T103" fmla="*/ 37 h 65"/>
                <a:gd name="T104" fmla="*/ 68 w 76"/>
                <a:gd name="T105" fmla="*/ 3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6" h="65">
                  <a:moveTo>
                    <a:pt x="68" y="31"/>
                  </a:moveTo>
                  <a:lnTo>
                    <a:pt x="68" y="28"/>
                  </a:lnTo>
                  <a:lnTo>
                    <a:pt x="68" y="25"/>
                  </a:lnTo>
                  <a:lnTo>
                    <a:pt x="71" y="23"/>
                  </a:lnTo>
                  <a:lnTo>
                    <a:pt x="71" y="20"/>
                  </a:lnTo>
                  <a:lnTo>
                    <a:pt x="68" y="20"/>
                  </a:lnTo>
                  <a:lnTo>
                    <a:pt x="68" y="23"/>
                  </a:lnTo>
                  <a:lnTo>
                    <a:pt x="65" y="23"/>
                  </a:lnTo>
                  <a:lnTo>
                    <a:pt x="65" y="25"/>
                  </a:lnTo>
                  <a:lnTo>
                    <a:pt x="62" y="25"/>
                  </a:lnTo>
                  <a:lnTo>
                    <a:pt x="59" y="25"/>
                  </a:lnTo>
                  <a:lnTo>
                    <a:pt x="57" y="25"/>
                  </a:lnTo>
                  <a:lnTo>
                    <a:pt x="57" y="23"/>
                  </a:lnTo>
                  <a:lnTo>
                    <a:pt x="54" y="23"/>
                  </a:lnTo>
                  <a:lnTo>
                    <a:pt x="51" y="23"/>
                  </a:lnTo>
                  <a:lnTo>
                    <a:pt x="54" y="23"/>
                  </a:lnTo>
                  <a:lnTo>
                    <a:pt x="51" y="23"/>
                  </a:lnTo>
                  <a:lnTo>
                    <a:pt x="48" y="20"/>
                  </a:lnTo>
                  <a:lnTo>
                    <a:pt x="45" y="20"/>
                  </a:lnTo>
                  <a:lnTo>
                    <a:pt x="42" y="17"/>
                  </a:lnTo>
                  <a:lnTo>
                    <a:pt x="40" y="14"/>
                  </a:lnTo>
                  <a:lnTo>
                    <a:pt x="37" y="11"/>
                  </a:lnTo>
                  <a:lnTo>
                    <a:pt x="31" y="6"/>
                  </a:lnTo>
                  <a:lnTo>
                    <a:pt x="31" y="3"/>
                  </a:lnTo>
                  <a:lnTo>
                    <a:pt x="28" y="3"/>
                  </a:lnTo>
                  <a:lnTo>
                    <a:pt x="28" y="0"/>
                  </a:lnTo>
                  <a:lnTo>
                    <a:pt x="25" y="3"/>
                  </a:lnTo>
                  <a:lnTo>
                    <a:pt x="22" y="3"/>
                  </a:lnTo>
                  <a:lnTo>
                    <a:pt x="22" y="6"/>
                  </a:lnTo>
                  <a:lnTo>
                    <a:pt x="25" y="11"/>
                  </a:lnTo>
                  <a:lnTo>
                    <a:pt x="25" y="17"/>
                  </a:lnTo>
                  <a:lnTo>
                    <a:pt x="25" y="20"/>
                  </a:lnTo>
                  <a:lnTo>
                    <a:pt x="22" y="23"/>
                  </a:lnTo>
                  <a:lnTo>
                    <a:pt x="22" y="25"/>
                  </a:lnTo>
                  <a:lnTo>
                    <a:pt x="20" y="25"/>
                  </a:lnTo>
                  <a:lnTo>
                    <a:pt x="20" y="28"/>
                  </a:lnTo>
                  <a:lnTo>
                    <a:pt x="20" y="31"/>
                  </a:lnTo>
                  <a:lnTo>
                    <a:pt x="20" y="34"/>
                  </a:lnTo>
                  <a:lnTo>
                    <a:pt x="20" y="37"/>
                  </a:lnTo>
                  <a:lnTo>
                    <a:pt x="17" y="37"/>
                  </a:lnTo>
                  <a:lnTo>
                    <a:pt x="14" y="37"/>
                  </a:lnTo>
                  <a:lnTo>
                    <a:pt x="11" y="37"/>
                  </a:lnTo>
                  <a:lnTo>
                    <a:pt x="8" y="34"/>
                  </a:lnTo>
                  <a:lnTo>
                    <a:pt x="5" y="34"/>
                  </a:lnTo>
                  <a:lnTo>
                    <a:pt x="5" y="37"/>
                  </a:lnTo>
                  <a:lnTo>
                    <a:pt x="8" y="40"/>
                  </a:lnTo>
                  <a:lnTo>
                    <a:pt x="5" y="42"/>
                  </a:lnTo>
                  <a:lnTo>
                    <a:pt x="3" y="42"/>
                  </a:lnTo>
                  <a:lnTo>
                    <a:pt x="3" y="45"/>
                  </a:lnTo>
                  <a:lnTo>
                    <a:pt x="0" y="45"/>
                  </a:lnTo>
                  <a:lnTo>
                    <a:pt x="0" y="48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3" y="54"/>
                  </a:lnTo>
                  <a:lnTo>
                    <a:pt x="3" y="57"/>
                  </a:lnTo>
                  <a:lnTo>
                    <a:pt x="3" y="60"/>
                  </a:lnTo>
                  <a:lnTo>
                    <a:pt x="3" y="62"/>
                  </a:lnTo>
                  <a:lnTo>
                    <a:pt x="3" y="65"/>
                  </a:lnTo>
                  <a:lnTo>
                    <a:pt x="5" y="62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11" y="60"/>
                  </a:lnTo>
                  <a:lnTo>
                    <a:pt x="14" y="60"/>
                  </a:lnTo>
                  <a:lnTo>
                    <a:pt x="17" y="60"/>
                  </a:lnTo>
                  <a:lnTo>
                    <a:pt x="17" y="57"/>
                  </a:lnTo>
                  <a:lnTo>
                    <a:pt x="14" y="57"/>
                  </a:lnTo>
                  <a:lnTo>
                    <a:pt x="14" y="54"/>
                  </a:lnTo>
                  <a:lnTo>
                    <a:pt x="11" y="54"/>
                  </a:lnTo>
                  <a:lnTo>
                    <a:pt x="8" y="54"/>
                  </a:lnTo>
                  <a:lnTo>
                    <a:pt x="5" y="54"/>
                  </a:lnTo>
                  <a:lnTo>
                    <a:pt x="5" y="48"/>
                  </a:lnTo>
                  <a:lnTo>
                    <a:pt x="8" y="48"/>
                  </a:lnTo>
                  <a:lnTo>
                    <a:pt x="11" y="48"/>
                  </a:lnTo>
                  <a:lnTo>
                    <a:pt x="14" y="51"/>
                  </a:lnTo>
                  <a:lnTo>
                    <a:pt x="17" y="51"/>
                  </a:lnTo>
                  <a:lnTo>
                    <a:pt x="17" y="48"/>
                  </a:lnTo>
                  <a:lnTo>
                    <a:pt x="22" y="45"/>
                  </a:lnTo>
                  <a:lnTo>
                    <a:pt x="28" y="48"/>
                  </a:lnTo>
                  <a:lnTo>
                    <a:pt x="31" y="51"/>
                  </a:lnTo>
                  <a:lnTo>
                    <a:pt x="37" y="54"/>
                  </a:lnTo>
                  <a:lnTo>
                    <a:pt x="40" y="54"/>
                  </a:lnTo>
                  <a:lnTo>
                    <a:pt x="42" y="57"/>
                  </a:lnTo>
                  <a:lnTo>
                    <a:pt x="45" y="54"/>
                  </a:lnTo>
                  <a:lnTo>
                    <a:pt x="45" y="51"/>
                  </a:lnTo>
                  <a:lnTo>
                    <a:pt x="45" y="48"/>
                  </a:lnTo>
                  <a:lnTo>
                    <a:pt x="48" y="45"/>
                  </a:lnTo>
                  <a:lnTo>
                    <a:pt x="51" y="42"/>
                  </a:lnTo>
                  <a:lnTo>
                    <a:pt x="54" y="42"/>
                  </a:lnTo>
                  <a:lnTo>
                    <a:pt x="57" y="40"/>
                  </a:lnTo>
                  <a:lnTo>
                    <a:pt x="59" y="40"/>
                  </a:lnTo>
                  <a:lnTo>
                    <a:pt x="59" y="42"/>
                  </a:lnTo>
                  <a:lnTo>
                    <a:pt x="62" y="42"/>
                  </a:lnTo>
                  <a:lnTo>
                    <a:pt x="65" y="42"/>
                  </a:lnTo>
                  <a:lnTo>
                    <a:pt x="62" y="40"/>
                  </a:lnTo>
                  <a:lnTo>
                    <a:pt x="65" y="40"/>
                  </a:lnTo>
                  <a:lnTo>
                    <a:pt x="68" y="40"/>
                  </a:lnTo>
                  <a:lnTo>
                    <a:pt x="71" y="37"/>
                  </a:lnTo>
                  <a:lnTo>
                    <a:pt x="74" y="40"/>
                  </a:lnTo>
                  <a:lnTo>
                    <a:pt x="74" y="37"/>
                  </a:lnTo>
                  <a:lnTo>
                    <a:pt x="76" y="34"/>
                  </a:lnTo>
                  <a:lnTo>
                    <a:pt x="74" y="34"/>
                  </a:lnTo>
                  <a:lnTo>
                    <a:pt x="74" y="37"/>
                  </a:lnTo>
                  <a:lnTo>
                    <a:pt x="71" y="37"/>
                  </a:lnTo>
                  <a:lnTo>
                    <a:pt x="68" y="37"/>
                  </a:lnTo>
                  <a:lnTo>
                    <a:pt x="68" y="34"/>
                  </a:lnTo>
                  <a:lnTo>
                    <a:pt x="68" y="31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80" name="Freeform 2998">
              <a:extLst>
                <a:ext uri="{FF2B5EF4-FFF2-40B4-BE49-F238E27FC236}">
                  <a16:creationId xmlns:a16="http://schemas.microsoft.com/office/drawing/2014/main" id="{1DB3E075-3AE4-9BDC-CCBA-9EAEB45FD979}"/>
                </a:ext>
              </a:extLst>
            </p:cNvPr>
            <p:cNvSpPr>
              <a:spLocks/>
            </p:cNvSpPr>
            <p:nvPr/>
          </p:nvSpPr>
          <p:spPr bwMode="gray">
            <a:xfrm>
              <a:off x="7358893" y="1419227"/>
              <a:ext cx="29049" cy="16598"/>
            </a:xfrm>
            <a:custGeom>
              <a:avLst/>
              <a:gdLst>
                <a:gd name="T0" fmla="*/ 0 w 14"/>
                <a:gd name="T1" fmla="*/ 8 h 8"/>
                <a:gd name="T2" fmla="*/ 0 w 14"/>
                <a:gd name="T3" fmla="*/ 6 h 8"/>
                <a:gd name="T4" fmla="*/ 2 w 14"/>
                <a:gd name="T5" fmla="*/ 3 h 8"/>
                <a:gd name="T6" fmla="*/ 5 w 14"/>
                <a:gd name="T7" fmla="*/ 0 h 8"/>
                <a:gd name="T8" fmla="*/ 8 w 14"/>
                <a:gd name="T9" fmla="*/ 0 h 8"/>
                <a:gd name="T10" fmla="*/ 11 w 14"/>
                <a:gd name="T11" fmla="*/ 0 h 8"/>
                <a:gd name="T12" fmla="*/ 11 w 14"/>
                <a:gd name="T13" fmla="*/ 3 h 8"/>
                <a:gd name="T14" fmla="*/ 14 w 14"/>
                <a:gd name="T15" fmla="*/ 3 h 8"/>
                <a:gd name="T16" fmla="*/ 11 w 14"/>
                <a:gd name="T17" fmla="*/ 6 h 8"/>
                <a:gd name="T18" fmla="*/ 8 w 14"/>
                <a:gd name="T19" fmla="*/ 6 h 8"/>
                <a:gd name="T20" fmla="*/ 8 w 14"/>
                <a:gd name="T21" fmla="*/ 8 h 8"/>
                <a:gd name="T22" fmla="*/ 5 w 14"/>
                <a:gd name="T23" fmla="*/ 8 h 8"/>
                <a:gd name="T24" fmla="*/ 2 w 14"/>
                <a:gd name="T25" fmla="*/ 6 h 8"/>
                <a:gd name="T26" fmla="*/ 0 w 14"/>
                <a:gd name="T2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8">
                  <a:moveTo>
                    <a:pt x="0" y="8"/>
                  </a:moveTo>
                  <a:lnTo>
                    <a:pt x="0" y="6"/>
                  </a:lnTo>
                  <a:lnTo>
                    <a:pt x="2" y="3"/>
                  </a:lnTo>
                  <a:lnTo>
                    <a:pt x="5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1" y="6"/>
                  </a:lnTo>
                  <a:lnTo>
                    <a:pt x="8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2" y="6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81" name="Freeform 2999">
              <a:extLst>
                <a:ext uri="{FF2B5EF4-FFF2-40B4-BE49-F238E27FC236}">
                  <a16:creationId xmlns:a16="http://schemas.microsoft.com/office/drawing/2014/main" id="{DADC7171-A339-D91E-E49E-7EE5CEA0E28D}"/>
                </a:ext>
              </a:extLst>
            </p:cNvPr>
            <p:cNvSpPr>
              <a:spLocks/>
            </p:cNvSpPr>
            <p:nvPr/>
          </p:nvSpPr>
          <p:spPr bwMode="gray">
            <a:xfrm>
              <a:off x="7475090" y="1448274"/>
              <a:ext cx="82997" cy="294622"/>
            </a:xfrm>
            <a:custGeom>
              <a:avLst/>
              <a:gdLst>
                <a:gd name="T0" fmla="*/ 29 w 40"/>
                <a:gd name="T1" fmla="*/ 74 h 142"/>
                <a:gd name="T2" fmla="*/ 35 w 40"/>
                <a:gd name="T3" fmla="*/ 85 h 142"/>
                <a:gd name="T4" fmla="*/ 40 w 40"/>
                <a:gd name="T5" fmla="*/ 94 h 142"/>
                <a:gd name="T6" fmla="*/ 40 w 40"/>
                <a:gd name="T7" fmla="*/ 97 h 142"/>
                <a:gd name="T8" fmla="*/ 35 w 40"/>
                <a:gd name="T9" fmla="*/ 88 h 142"/>
                <a:gd name="T10" fmla="*/ 26 w 40"/>
                <a:gd name="T11" fmla="*/ 88 h 142"/>
                <a:gd name="T12" fmla="*/ 29 w 40"/>
                <a:gd name="T13" fmla="*/ 85 h 142"/>
                <a:gd name="T14" fmla="*/ 23 w 40"/>
                <a:gd name="T15" fmla="*/ 88 h 142"/>
                <a:gd name="T16" fmla="*/ 18 w 40"/>
                <a:gd name="T17" fmla="*/ 94 h 142"/>
                <a:gd name="T18" fmla="*/ 15 w 40"/>
                <a:gd name="T19" fmla="*/ 105 h 142"/>
                <a:gd name="T20" fmla="*/ 15 w 40"/>
                <a:gd name="T21" fmla="*/ 114 h 142"/>
                <a:gd name="T22" fmla="*/ 18 w 40"/>
                <a:gd name="T23" fmla="*/ 122 h 142"/>
                <a:gd name="T24" fmla="*/ 23 w 40"/>
                <a:gd name="T25" fmla="*/ 125 h 142"/>
                <a:gd name="T26" fmla="*/ 26 w 40"/>
                <a:gd name="T27" fmla="*/ 131 h 142"/>
                <a:gd name="T28" fmla="*/ 26 w 40"/>
                <a:gd name="T29" fmla="*/ 139 h 142"/>
                <a:gd name="T30" fmla="*/ 23 w 40"/>
                <a:gd name="T31" fmla="*/ 134 h 142"/>
                <a:gd name="T32" fmla="*/ 23 w 40"/>
                <a:gd name="T33" fmla="*/ 131 h 142"/>
                <a:gd name="T34" fmla="*/ 15 w 40"/>
                <a:gd name="T35" fmla="*/ 131 h 142"/>
                <a:gd name="T36" fmla="*/ 12 w 40"/>
                <a:gd name="T37" fmla="*/ 131 h 142"/>
                <a:gd name="T38" fmla="*/ 6 w 40"/>
                <a:gd name="T39" fmla="*/ 142 h 142"/>
                <a:gd name="T40" fmla="*/ 3 w 40"/>
                <a:gd name="T41" fmla="*/ 134 h 142"/>
                <a:gd name="T42" fmla="*/ 6 w 40"/>
                <a:gd name="T43" fmla="*/ 125 h 142"/>
                <a:gd name="T44" fmla="*/ 6 w 40"/>
                <a:gd name="T45" fmla="*/ 117 h 142"/>
                <a:gd name="T46" fmla="*/ 9 w 40"/>
                <a:gd name="T47" fmla="*/ 108 h 142"/>
                <a:gd name="T48" fmla="*/ 3 w 40"/>
                <a:gd name="T49" fmla="*/ 97 h 142"/>
                <a:gd name="T50" fmla="*/ 9 w 40"/>
                <a:gd name="T51" fmla="*/ 80 h 142"/>
                <a:gd name="T52" fmla="*/ 6 w 40"/>
                <a:gd name="T53" fmla="*/ 63 h 142"/>
                <a:gd name="T54" fmla="*/ 6 w 40"/>
                <a:gd name="T55" fmla="*/ 51 h 142"/>
                <a:gd name="T56" fmla="*/ 3 w 40"/>
                <a:gd name="T57" fmla="*/ 46 h 142"/>
                <a:gd name="T58" fmla="*/ 0 w 40"/>
                <a:gd name="T59" fmla="*/ 40 h 142"/>
                <a:gd name="T60" fmla="*/ 3 w 40"/>
                <a:gd name="T61" fmla="*/ 28 h 142"/>
                <a:gd name="T62" fmla="*/ 3 w 40"/>
                <a:gd name="T63" fmla="*/ 17 h 142"/>
                <a:gd name="T64" fmla="*/ 6 w 40"/>
                <a:gd name="T65" fmla="*/ 17 h 142"/>
                <a:gd name="T66" fmla="*/ 15 w 40"/>
                <a:gd name="T67" fmla="*/ 14 h 142"/>
                <a:gd name="T68" fmla="*/ 15 w 40"/>
                <a:gd name="T69" fmla="*/ 11 h 142"/>
                <a:gd name="T70" fmla="*/ 18 w 40"/>
                <a:gd name="T71" fmla="*/ 11 h 142"/>
                <a:gd name="T72" fmla="*/ 15 w 40"/>
                <a:gd name="T73" fmla="*/ 11 h 142"/>
                <a:gd name="T74" fmla="*/ 15 w 40"/>
                <a:gd name="T75" fmla="*/ 9 h 142"/>
                <a:gd name="T76" fmla="*/ 9 w 40"/>
                <a:gd name="T77" fmla="*/ 3 h 142"/>
                <a:gd name="T78" fmla="*/ 15 w 40"/>
                <a:gd name="T79" fmla="*/ 3 h 142"/>
                <a:gd name="T80" fmla="*/ 20 w 40"/>
                <a:gd name="T81" fmla="*/ 6 h 142"/>
                <a:gd name="T82" fmla="*/ 20 w 40"/>
                <a:gd name="T83" fmla="*/ 14 h 142"/>
                <a:gd name="T84" fmla="*/ 23 w 40"/>
                <a:gd name="T85" fmla="*/ 23 h 142"/>
                <a:gd name="T86" fmla="*/ 20 w 40"/>
                <a:gd name="T87" fmla="*/ 26 h 142"/>
                <a:gd name="T88" fmla="*/ 20 w 40"/>
                <a:gd name="T89" fmla="*/ 34 h 142"/>
                <a:gd name="T90" fmla="*/ 20 w 40"/>
                <a:gd name="T91" fmla="*/ 34 h 142"/>
                <a:gd name="T92" fmla="*/ 20 w 40"/>
                <a:gd name="T93" fmla="*/ 40 h 142"/>
                <a:gd name="T94" fmla="*/ 23 w 40"/>
                <a:gd name="T95" fmla="*/ 48 h 142"/>
                <a:gd name="T96" fmla="*/ 26 w 40"/>
                <a:gd name="T97" fmla="*/ 5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" h="142">
                  <a:moveTo>
                    <a:pt x="26" y="63"/>
                  </a:moveTo>
                  <a:lnTo>
                    <a:pt x="29" y="68"/>
                  </a:lnTo>
                  <a:lnTo>
                    <a:pt x="29" y="74"/>
                  </a:lnTo>
                  <a:lnTo>
                    <a:pt x="32" y="80"/>
                  </a:lnTo>
                  <a:lnTo>
                    <a:pt x="32" y="82"/>
                  </a:lnTo>
                  <a:lnTo>
                    <a:pt x="35" y="85"/>
                  </a:lnTo>
                  <a:lnTo>
                    <a:pt x="35" y="88"/>
                  </a:lnTo>
                  <a:lnTo>
                    <a:pt x="37" y="91"/>
                  </a:lnTo>
                  <a:lnTo>
                    <a:pt x="40" y="94"/>
                  </a:lnTo>
                  <a:lnTo>
                    <a:pt x="40" y="97"/>
                  </a:lnTo>
                  <a:lnTo>
                    <a:pt x="40" y="100"/>
                  </a:lnTo>
                  <a:lnTo>
                    <a:pt x="40" y="97"/>
                  </a:lnTo>
                  <a:lnTo>
                    <a:pt x="37" y="94"/>
                  </a:lnTo>
                  <a:lnTo>
                    <a:pt x="35" y="91"/>
                  </a:lnTo>
                  <a:lnTo>
                    <a:pt x="35" y="88"/>
                  </a:lnTo>
                  <a:lnTo>
                    <a:pt x="32" y="88"/>
                  </a:lnTo>
                  <a:lnTo>
                    <a:pt x="29" y="88"/>
                  </a:lnTo>
                  <a:lnTo>
                    <a:pt x="26" y="88"/>
                  </a:lnTo>
                  <a:lnTo>
                    <a:pt x="23" y="88"/>
                  </a:lnTo>
                  <a:lnTo>
                    <a:pt x="26" y="85"/>
                  </a:lnTo>
                  <a:lnTo>
                    <a:pt x="29" y="85"/>
                  </a:lnTo>
                  <a:lnTo>
                    <a:pt x="26" y="85"/>
                  </a:lnTo>
                  <a:lnTo>
                    <a:pt x="23" y="85"/>
                  </a:lnTo>
                  <a:lnTo>
                    <a:pt x="23" y="88"/>
                  </a:lnTo>
                  <a:lnTo>
                    <a:pt x="20" y="88"/>
                  </a:lnTo>
                  <a:lnTo>
                    <a:pt x="18" y="91"/>
                  </a:lnTo>
                  <a:lnTo>
                    <a:pt x="18" y="94"/>
                  </a:lnTo>
                  <a:lnTo>
                    <a:pt x="18" y="97"/>
                  </a:lnTo>
                  <a:lnTo>
                    <a:pt x="15" y="100"/>
                  </a:lnTo>
                  <a:lnTo>
                    <a:pt x="15" y="105"/>
                  </a:lnTo>
                  <a:lnTo>
                    <a:pt x="12" y="108"/>
                  </a:lnTo>
                  <a:lnTo>
                    <a:pt x="12" y="111"/>
                  </a:lnTo>
                  <a:lnTo>
                    <a:pt x="15" y="114"/>
                  </a:lnTo>
                  <a:lnTo>
                    <a:pt x="15" y="117"/>
                  </a:lnTo>
                  <a:lnTo>
                    <a:pt x="18" y="119"/>
                  </a:lnTo>
                  <a:lnTo>
                    <a:pt x="18" y="122"/>
                  </a:lnTo>
                  <a:lnTo>
                    <a:pt x="20" y="125"/>
                  </a:lnTo>
                  <a:lnTo>
                    <a:pt x="23" y="128"/>
                  </a:lnTo>
                  <a:lnTo>
                    <a:pt x="23" y="125"/>
                  </a:lnTo>
                  <a:lnTo>
                    <a:pt x="26" y="125"/>
                  </a:lnTo>
                  <a:lnTo>
                    <a:pt x="26" y="128"/>
                  </a:lnTo>
                  <a:lnTo>
                    <a:pt x="26" y="131"/>
                  </a:lnTo>
                  <a:lnTo>
                    <a:pt x="26" y="134"/>
                  </a:lnTo>
                  <a:lnTo>
                    <a:pt x="26" y="136"/>
                  </a:lnTo>
                  <a:lnTo>
                    <a:pt x="26" y="139"/>
                  </a:lnTo>
                  <a:lnTo>
                    <a:pt x="23" y="139"/>
                  </a:lnTo>
                  <a:lnTo>
                    <a:pt x="23" y="136"/>
                  </a:lnTo>
                  <a:lnTo>
                    <a:pt x="23" y="134"/>
                  </a:lnTo>
                  <a:lnTo>
                    <a:pt x="20" y="134"/>
                  </a:lnTo>
                  <a:lnTo>
                    <a:pt x="23" y="134"/>
                  </a:lnTo>
                  <a:lnTo>
                    <a:pt x="23" y="131"/>
                  </a:lnTo>
                  <a:lnTo>
                    <a:pt x="20" y="131"/>
                  </a:lnTo>
                  <a:lnTo>
                    <a:pt x="18" y="131"/>
                  </a:lnTo>
                  <a:lnTo>
                    <a:pt x="15" y="131"/>
                  </a:lnTo>
                  <a:lnTo>
                    <a:pt x="15" y="128"/>
                  </a:lnTo>
                  <a:lnTo>
                    <a:pt x="12" y="128"/>
                  </a:lnTo>
                  <a:lnTo>
                    <a:pt x="12" y="131"/>
                  </a:lnTo>
                  <a:lnTo>
                    <a:pt x="9" y="134"/>
                  </a:lnTo>
                  <a:lnTo>
                    <a:pt x="9" y="136"/>
                  </a:lnTo>
                  <a:lnTo>
                    <a:pt x="6" y="142"/>
                  </a:lnTo>
                  <a:lnTo>
                    <a:pt x="3" y="139"/>
                  </a:lnTo>
                  <a:lnTo>
                    <a:pt x="6" y="136"/>
                  </a:lnTo>
                  <a:lnTo>
                    <a:pt x="3" y="134"/>
                  </a:lnTo>
                  <a:lnTo>
                    <a:pt x="3" y="131"/>
                  </a:lnTo>
                  <a:lnTo>
                    <a:pt x="3" y="128"/>
                  </a:lnTo>
                  <a:lnTo>
                    <a:pt x="6" y="125"/>
                  </a:lnTo>
                  <a:lnTo>
                    <a:pt x="6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6" y="114"/>
                  </a:lnTo>
                  <a:lnTo>
                    <a:pt x="6" y="111"/>
                  </a:lnTo>
                  <a:lnTo>
                    <a:pt x="9" y="108"/>
                  </a:lnTo>
                  <a:lnTo>
                    <a:pt x="6" y="102"/>
                  </a:lnTo>
                  <a:lnTo>
                    <a:pt x="6" y="100"/>
                  </a:lnTo>
                  <a:lnTo>
                    <a:pt x="3" y="97"/>
                  </a:lnTo>
                  <a:lnTo>
                    <a:pt x="6" y="94"/>
                  </a:lnTo>
                  <a:lnTo>
                    <a:pt x="6" y="88"/>
                  </a:lnTo>
                  <a:lnTo>
                    <a:pt x="9" y="80"/>
                  </a:lnTo>
                  <a:lnTo>
                    <a:pt x="9" y="68"/>
                  </a:lnTo>
                  <a:lnTo>
                    <a:pt x="6" y="65"/>
                  </a:lnTo>
                  <a:lnTo>
                    <a:pt x="6" y="63"/>
                  </a:lnTo>
                  <a:lnTo>
                    <a:pt x="9" y="57"/>
                  </a:lnTo>
                  <a:lnTo>
                    <a:pt x="6" y="54"/>
                  </a:lnTo>
                  <a:lnTo>
                    <a:pt x="6" y="51"/>
                  </a:lnTo>
                  <a:lnTo>
                    <a:pt x="6" y="48"/>
                  </a:lnTo>
                  <a:lnTo>
                    <a:pt x="3" y="48"/>
                  </a:lnTo>
                  <a:lnTo>
                    <a:pt x="3" y="46"/>
                  </a:lnTo>
                  <a:lnTo>
                    <a:pt x="0" y="43"/>
                  </a:lnTo>
                  <a:lnTo>
                    <a:pt x="3" y="43"/>
                  </a:lnTo>
                  <a:lnTo>
                    <a:pt x="0" y="40"/>
                  </a:lnTo>
                  <a:lnTo>
                    <a:pt x="0" y="34"/>
                  </a:lnTo>
                  <a:lnTo>
                    <a:pt x="3" y="31"/>
                  </a:lnTo>
                  <a:lnTo>
                    <a:pt x="3" y="28"/>
                  </a:lnTo>
                  <a:lnTo>
                    <a:pt x="6" y="23"/>
                  </a:lnTo>
                  <a:lnTo>
                    <a:pt x="3" y="20"/>
                  </a:lnTo>
                  <a:lnTo>
                    <a:pt x="3" y="17"/>
                  </a:lnTo>
                  <a:lnTo>
                    <a:pt x="6" y="17"/>
                  </a:lnTo>
                  <a:lnTo>
                    <a:pt x="9" y="17"/>
                  </a:lnTo>
                  <a:lnTo>
                    <a:pt x="6" y="17"/>
                  </a:lnTo>
                  <a:lnTo>
                    <a:pt x="9" y="17"/>
                  </a:lnTo>
                  <a:lnTo>
                    <a:pt x="12" y="17"/>
                  </a:lnTo>
                  <a:lnTo>
                    <a:pt x="15" y="14"/>
                  </a:lnTo>
                  <a:lnTo>
                    <a:pt x="12" y="14"/>
                  </a:lnTo>
                  <a:lnTo>
                    <a:pt x="12" y="11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18" y="11"/>
                  </a:lnTo>
                  <a:lnTo>
                    <a:pt x="18" y="9"/>
                  </a:lnTo>
                  <a:lnTo>
                    <a:pt x="15" y="9"/>
                  </a:lnTo>
                  <a:lnTo>
                    <a:pt x="15" y="11"/>
                  </a:lnTo>
                  <a:lnTo>
                    <a:pt x="12" y="11"/>
                  </a:lnTo>
                  <a:lnTo>
                    <a:pt x="12" y="9"/>
                  </a:lnTo>
                  <a:lnTo>
                    <a:pt x="15" y="9"/>
                  </a:lnTo>
                  <a:lnTo>
                    <a:pt x="15" y="6"/>
                  </a:lnTo>
                  <a:lnTo>
                    <a:pt x="12" y="6"/>
                  </a:lnTo>
                  <a:lnTo>
                    <a:pt x="9" y="3"/>
                  </a:lnTo>
                  <a:lnTo>
                    <a:pt x="9" y="0"/>
                  </a:lnTo>
                  <a:lnTo>
                    <a:pt x="9" y="3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8" y="3"/>
                  </a:lnTo>
                  <a:lnTo>
                    <a:pt x="20" y="6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20" y="14"/>
                  </a:lnTo>
                  <a:lnTo>
                    <a:pt x="20" y="17"/>
                  </a:lnTo>
                  <a:lnTo>
                    <a:pt x="23" y="20"/>
                  </a:lnTo>
                  <a:lnTo>
                    <a:pt x="23" y="23"/>
                  </a:lnTo>
                  <a:lnTo>
                    <a:pt x="23" y="26"/>
                  </a:lnTo>
                  <a:lnTo>
                    <a:pt x="20" y="20"/>
                  </a:lnTo>
                  <a:lnTo>
                    <a:pt x="20" y="26"/>
                  </a:lnTo>
                  <a:lnTo>
                    <a:pt x="23" y="28"/>
                  </a:lnTo>
                  <a:lnTo>
                    <a:pt x="23" y="31"/>
                  </a:lnTo>
                  <a:lnTo>
                    <a:pt x="20" y="34"/>
                  </a:lnTo>
                  <a:lnTo>
                    <a:pt x="23" y="31"/>
                  </a:lnTo>
                  <a:lnTo>
                    <a:pt x="20" y="31"/>
                  </a:lnTo>
                  <a:lnTo>
                    <a:pt x="20" y="34"/>
                  </a:lnTo>
                  <a:lnTo>
                    <a:pt x="18" y="37"/>
                  </a:lnTo>
                  <a:lnTo>
                    <a:pt x="20" y="37"/>
                  </a:lnTo>
                  <a:lnTo>
                    <a:pt x="20" y="40"/>
                  </a:lnTo>
                  <a:lnTo>
                    <a:pt x="20" y="43"/>
                  </a:lnTo>
                  <a:lnTo>
                    <a:pt x="23" y="46"/>
                  </a:lnTo>
                  <a:lnTo>
                    <a:pt x="23" y="48"/>
                  </a:lnTo>
                  <a:lnTo>
                    <a:pt x="26" y="51"/>
                  </a:lnTo>
                  <a:lnTo>
                    <a:pt x="23" y="54"/>
                  </a:lnTo>
                  <a:lnTo>
                    <a:pt x="26" y="54"/>
                  </a:lnTo>
                  <a:lnTo>
                    <a:pt x="26" y="60"/>
                  </a:lnTo>
                  <a:lnTo>
                    <a:pt x="26" y="63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82" name="Freeform 3000">
              <a:extLst>
                <a:ext uri="{FF2B5EF4-FFF2-40B4-BE49-F238E27FC236}">
                  <a16:creationId xmlns:a16="http://schemas.microsoft.com/office/drawing/2014/main" id="{01DF5905-EEE2-D6E0-50A6-F10FB6064C13}"/>
                </a:ext>
              </a:extLst>
            </p:cNvPr>
            <p:cNvSpPr>
              <a:spLocks/>
            </p:cNvSpPr>
            <p:nvPr/>
          </p:nvSpPr>
          <p:spPr bwMode="gray">
            <a:xfrm>
              <a:off x="7464715" y="1767794"/>
              <a:ext cx="6224" cy="4149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83" name="Rectangle 3001">
              <a:extLst>
                <a:ext uri="{FF2B5EF4-FFF2-40B4-BE49-F238E27FC236}">
                  <a16:creationId xmlns:a16="http://schemas.microsoft.com/office/drawing/2014/main" id="{BC071752-617E-26D6-918C-0C1ED1E3479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458490" y="1761569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84" name="Freeform 3002">
              <a:extLst>
                <a:ext uri="{FF2B5EF4-FFF2-40B4-BE49-F238E27FC236}">
                  <a16:creationId xmlns:a16="http://schemas.microsoft.com/office/drawing/2014/main" id="{BF333355-887B-C0BB-8505-C3409B4513BB}"/>
                </a:ext>
              </a:extLst>
            </p:cNvPr>
            <p:cNvSpPr>
              <a:spLocks/>
            </p:cNvSpPr>
            <p:nvPr/>
          </p:nvSpPr>
          <p:spPr bwMode="gray">
            <a:xfrm>
              <a:off x="7352669" y="1448274"/>
              <a:ext cx="16599" cy="12449"/>
            </a:xfrm>
            <a:custGeom>
              <a:avLst/>
              <a:gdLst>
                <a:gd name="T0" fmla="*/ 3 w 8"/>
                <a:gd name="T1" fmla="*/ 6 h 6"/>
                <a:gd name="T2" fmla="*/ 0 w 8"/>
                <a:gd name="T3" fmla="*/ 6 h 6"/>
                <a:gd name="T4" fmla="*/ 3 w 8"/>
                <a:gd name="T5" fmla="*/ 3 h 6"/>
                <a:gd name="T6" fmla="*/ 8 w 8"/>
                <a:gd name="T7" fmla="*/ 0 h 6"/>
                <a:gd name="T8" fmla="*/ 8 w 8"/>
                <a:gd name="T9" fmla="*/ 6 h 6"/>
                <a:gd name="T10" fmla="*/ 5 w 8"/>
                <a:gd name="T11" fmla="*/ 3 h 6"/>
                <a:gd name="T12" fmla="*/ 3 w 8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">
                  <a:moveTo>
                    <a:pt x="3" y="6"/>
                  </a:moveTo>
                  <a:lnTo>
                    <a:pt x="0" y="6"/>
                  </a:lnTo>
                  <a:lnTo>
                    <a:pt x="3" y="3"/>
                  </a:lnTo>
                  <a:lnTo>
                    <a:pt x="8" y="0"/>
                  </a:lnTo>
                  <a:lnTo>
                    <a:pt x="8" y="6"/>
                  </a:lnTo>
                  <a:lnTo>
                    <a:pt x="5" y="3"/>
                  </a:lnTo>
                  <a:lnTo>
                    <a:pt x="3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85" name="Freeform 3003">
              <a:extLst>
                <a:ext uri="{FF2B5EF4-FFF2-40B4-BE49-F238E27FC236}">
                  <a16:creationId xmlns:a16="http://schemas.microsoft.com/office/drawing/2014/main" id="{A004B2A5-1C06-FB5F-A8FA-2E206BE114A2}"/>
                </a:ext>
              </a:extLst>
            </p:cNvPr>
            <p:cNvSpPr>
              <a:spLocks/>
            </p:cNvSpPr>
            <p:nvPr/>
          </p:nvSpPr>
          <p:spPr bwMode="gray">
            <a:xfrm>
              <a:off x="7346443" y="1419227"/>
              <a:ext cx="12450" cy="12449"/>
            </a:xfrm>
            <a:custGeom>
              <a:avLst/>
              <a:gdLst>
                <a:gd name="T0" fmla="*/ 3 w 6"/>
                <a:gd name="T1" fmla="*/ 3 h 6"/>
                <a:gd name="T2" fmla="*/ 0 w 6"/>
                <a:gd name="T3" fmla="*/ 6 h 6"/>
                <a:gd name="T4" fmla="*/ 0 w 6"/>
                <a:gd name="T5" fmla="*/ 3 h 6"/>
                <a:gd name="T6" fmla="*/ 6 w 6"/>
                <a:gd name="T7" fmla="*/ 0 h 6"/>
                <a:gd name="T8" fmla="*/ 6 w 6"/>
                <a:gd name="T9" fmla="*/ 6 h 6"/>
                <a:gd name="T10" fmla="*/ 3 w 6"/>
                <a:gd name="T11" fmla="*/ 6 h 6"/>
                <a:gd name="T12" fmla="*/ 3 w 6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3" y="3"/>
                  </a:moveTo>
                  <a:lnTo>
                    <a:pt x="0" y="6"/>
                  </a:lnTo>
                  <a:lnTo>
                    <a:pt x="0" y="3"/>
                  </a:lnTo>
                  <a:lnTo>
                    <a:pt x="6" y="0"/>
                  </a:lnTo>
                  <a:lnTo>
                    <a:pt x="6" y="6"/>
                  </a:lnTo>
                  <a:lnTo>
                    <a:pt x="3" y="6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86" name="Freeform 3004">
              <a:extLst>
                <a:ext uri="{FF2B5EF4-FFF2-40B4-BE49-F238E27FC236}">
                  <a16:creationId xmlns:a16="http://schemas.microsoft.com/office/drawing/2014/main" id="{795D43F5-5D79-785C-BF07-7AB9F7D32D63}"/>
                </a:ext>
              </a:extLst>
            </p:cNvPr>
            <p:cNvSpPr>
              <a:spLocks/>
            </p:cNvSpPr>
            <p:nvPr/>
          </p:nvSpPr>
          <p:spPr bwMode="gray">
            <a:xfrm>
              <a:off x="7186673" y="1883983"/>
              <a:ext cx="300866" cy="248976"/>
            </a:xfrm>
            <a:custGeom>
              <a:avLst/>
              <a:gdLst>
                <a:gd name="T0" fmla="*/ 111 w 145"/>
                <a:gd name="T1" fmla="*/ 46 h 120"/>
                <a:gd name="T2" fmla="*/ 117 w 145"/>
                <a:gd name="T3" fmla="*/ 34 h 120"/>
                <a:gd name="T4" fmla="*/ 117 w 145"/>
                <a:gd name="T5" fmla="*/ 26 h 120"/>
                <a:gd name="T6" fmla="*/ 120 w 145"/>
                <a:gd name="T7" fmla="*/ 20 h 120"/>
                <a:gd name="T8" fmla="*/ 120 w 145"/>
                <a:gd name="T9" fmla="*/ 12 h 120"/>
                <a:gd name="T10" fmla="*/ 125 w 145"/>
                <a:gd name="T11" fmla="*/ 6 h 120"/>
                <a:gd name="T12" fmla="*/ 128 w 145"/>
                <a:gd name="T13" fmla="*/ 9 h 120"/>
                <a:gd name="T14" fmla="*/ 131 w 145"/>
                <a:gd name="T15" fmla="*/ 6 h 120"/>
                <a:gd name="T16" fmla="*/ 131 w 145"/>
                <a:gd name="T17" fmla="*/ 0 h 120"/>
                <a:gd name="T18" fmla="*/ 137 w 145"/>
                <a:gd name="T19" fmla="*/ 12 h 120"/>
                <a:gd name="T20" fmla="*/ 142 w 145"/>
                <a:gd name="T21" fmla="*/ 20 h 120"/>
                <a:gd name="T22" fmla="*/ 142 w 145"/>
                <a:gd name="T23" fmla="*/ 26 h 120"/>
                <a:gd name="T24" fmla="*/ 145 w 145"/>
                <a:gd name="T25" fmla="*/ 29 h 120"/>
                <a:gd name="T26" fmla="*/ 145 w 145"/>
                <a:gd name="T27" fmla="*/ 32 h 120"/>
                <a:gd name="T28" fmla="*/ 139 w 145"/>
                <a:gd name="T29" fmla="*/ 43 h 120"/>
                <a:gd name="T30" fmla="*/ 139 w 145"/>
                <a:gd name="T31" fmla="*/ 46 h 120"/>
                <a:gd name="T32" fmla="*/ 137 w 145"/>
                <a:gd name="T33" fmla="*/ 49 h 120"/>
                <a:gd name="T34" fmla="*/ 131 w 145"/>
                <a:gd name="T35" fmla="*/ 57 h 120"/>
                <a:gd name="T36" fmla="*/ 128 w 145"/>
                <a:gd name="T37" fmla="*/ 71 h 120"/>
                <a:gd name="T38" fmla="*/ 131 w 145"/>
                <a:gd name="T39" fmla="*/ 86 h 120"/>
                <a:gd name="T40" fmla="*/ 120 w 145"/>
                <a:gd name="T41" fmla="*/ 97 h 120"/>
                <a:gd name="T42" fmla="*/ 117 w 145"/>
                <a:gd name="T43" fmla="*/ 97 h 120"/>
                <a:gd name="T44" fmla="*/ 120 w 145"/>
                <a:gd name="T45" fmla="*/ 88 h 120"/>
                <a:gd name="T46" fmla="*/ 114 w 145"/>
                <a:gd name="T47" fmla="*/ 91 h 120"/>
                <a:gd name="T48" fmla="*/ 108 w 145"/>
                <a:gd name="T49" fmla="*/ 94 h 120"/>
                <a:gd name="T50" fmla="*/ 103 w 145"/>
                <a:gd name="T51" fmla="*/ 103 h 120"/>
                <a:gd name="T52" fmla="*/ 100 w 145"/>
                <a:gd name="T53" fmla="*/ 97 h 120"/>
                <a:gd name="T54" fmla="*/ 85 w 145"/>
                <a:gd name="T55" fmla="*/ 103 h 120"/>
                <a:gd name="T56" fmla="*/ 85 w 145"/>
                <a:gd name="T57" fmla="*/ 103 h 120"/>
                <a:gd name="T58" fmla="*/ 77 w 145"/>
                <a:gd name="T59" fmla="*/ 97 h 120"/>
                <a:gd name="T60" fmla="*/ 74 w 145"/>
                <a:gd name="T61" fmla="*/ 100 h 120"/>
                <a:gd name="T62" fmla="*/ 80 w 145"/>
                <a:gd name="T63" fmla="*/ 108 h 120"/>
                <a:gd name="T64" fmla="*/ 71 w 145"/>
                <a:gd name="T65" fmla="*/ 111 h 120"/>
                <a:gd name="T66" fmla="*/ 60 w 145"/>
                <a:gd name="T67" fmla="*/ 120 h 120"/>
                <a:gd name="T68" fmla="*/ 57 w 145"/>
                <a:gd name="T69" fmla="*/ 111 h 120"/>
                <a:gd name="T70" fmla="*/ 57 w 145"/>
                <a:gd name="T71" fmla="*/ 108 h 120"/>
                <a:gd name="T72" fmla="*/ 60 w 145"/>
                <a:gd name="T73" fmla="*/ 100 h 120"/>
                <a:gd name="T74" fmla="*/ 51 w 145"/>
                <a:gd name="T75" fmla="*/ 100 h 120"/>
                <a:gd name="T76" fmla="*/ 43 w 145"/>
                <a:gd name="T77" fmla="*/ 106 h 120"/>
                <a:gd name="T78" fmla="*/ 31 w 145"/>
                <a:gd name="T79" fmla="*/ 106 h 120"/>
                <a:gd name="T80" fmla="*/ 23 w 145"/>
                <a:gd name="T81" fmla="*/ 106 h 120"/>
                <a:gd name="T82" fmla="*/ 17 w 145"/>
                <a:gd name="T83" fmla="*/ 114 h 120"/>
                <a:gd name="T84" fmla="*/ 9 w 145"/>
                <a:gd name="T85" fmla="*/ 111 h 120"/>
                <a:gd name="T86" fmla="*/ 3 w 145"/>
                <a:gd name="T87" fmla="*/ 108 h 120"/>
                <a:gd name="T88" fmla="*/ 9 w 145"/>
                <a:gd name="T89" fmla="*/ 106 h 120"/>
                <a:gd name="T90" fmla="*/ 17 w 145"/>
                <a:gd name="T91" fmla="*/ 97 h 120"/>
                <a:gd name="T92" fmla="*/ 26 w 145"/>
                <a:gd name="T93" fmla="*/ 88 h 120"/>
                <a:gd name="T94" fmla="*/ 34 w 145"/>
                <a:gd name="T95" fmla="*/ 88 h 120"/>
                <a:gd name="T96" fmla="*/ 49 w 145"/>
                <a:gd name="T97" fmla="*/ 88 h 120"/>
                <a:gd name="T98" fmla="*/ 57 w 145"/>
                <a:gd name="T99" fmla="*/ 88 h 120"/>
                <a:gd name="T100" fmla="*/ 66 w 145"/>
                <a:gd name="T101" fmla="*/ 88 h 120"/>
                <a:gd name="T102" fmla="*/ 68 w 145"/>
                <a:gd name="T103" fmla="*/ 86 h 120"/>
                <a:gd name="T104" fmla="*/ 74 w 145"/>
                <a:gd name="T105" fmla="*/ 71 h 120"/>
                <a:gd name="T106" fmla="*/ 80 w 145"/>
                <a:gd name="T107" fmla="*/ 63 h 120"/>
                <a:gd name="T108" fmla="*/ 83 w 145"/>
                <a:gd name="T109" fmla="*/ 63 h 120"/>
                <a:gd name="T110" fmla="*/ 77 w 145"/>
                <a:gd name="T111" fmla="*/ 69 h 120"/>
                <a:gd name="T112" fmla="*/ 80 w 145"/>
                <a:gd name="T113" fmla="*/ 71 h 120"/>
                <a:gd name="T114" fmla="*/ 91 w 145"/>
                <a:gd name="T115" fmla="*/ 69 h 120"/>
                <a:gd name="T116" fmla="*/ 103 w 145"/>
                <a:gd name="T117" fmla="*/ 5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5" h="120">
                  <a:moveTo>
                    <a:pt x="108" y="54"/>
                  </a:moveTo>
                  <a:lnTo>
                    <a:pt x="111" y="52"/>
                  </a:lnTo>
                  <a:lnTo>
                    <a:pt x="111" y="49"/>
                  </a:lnTo>
                  <a:lnTo>
                    <a:pt x="111" y="46"/>
                  </a:lnTo>
                  <a:lnTo>
                    <a:pt x="114" y="43"/>
                  </a:lnTo>
                  <a:lnTo>
                    <a:pt x="117" y="40"/>
                  </a:lnTo>
                  <a:lnTo>
                    <a:pt x="117" y="37"/>
                  </a:lnTo>
                  <a:lnTo>
                    <a:pt x="117" y="34"/>
                  </a:lnTo>
                  <a:lnTo>
                    <a:pt x="120" y="32"/>
                  </a:lnTo>
                  <a:lnTo>
                    <a:pt x="120" y="29"/>
                  </a:lnTo>
                  <a:lnTo>
                    <a:pt x="120" y="26"/>
                  </a:lnTo>
                  <a:lnTo>
                    <a:pt x="117" y="26"/>
                  </a:lnTo>
                  <a:lnTo>
                    <a:pt x="114" y="26"/>
                  </a:lnTo>
                  <a:lnTo>
                    <a:pt x="114" y="23"/>
                  </a:lnTo>
                  <a:lnTo>
                    <a:pt x="117" y="23"/>
                  </a:lnTo>
                  <a:lnTo>
                    <a:pt x="120" y="20"/>
                  </a:lnTo>
                  <a:lnTo>
                    <a:pt x="117" y="17"/>
                  </a:lnTo>
                  <a:lnTo>
                    <a:pt x="117" y="15"/>
                  </a:lnTo>
                  <a:lnTo>
                    <a:pt x="117" y="12"/>
                  </a:lnTo>
                  <a:lnTo>
                    <a:pt x="120" y="12"/>
                  </a:lnTo>
                  <a:lnTo>
                    <a:pt x="122" y="12"/>
                  </a:lnTo>
                  <a:lnTo>
                    <a:pt x="122" y="9"/>
                  </a:lnTo>
                  <a:lnTo>
                    <a:pt x="122" y="6"/>
                  </a:lnTo>
                  <a:lnTo>
                    <a:pt x="125" y="6"/>
                  </a:lnTo>
                  <a:lnTo>
                    <a:pt x="128" y="6"/>
                  </a:lnTo>
                  <a:lnTo>
                    <a:pt x="128" y="9"/>
                  </a:lnTo>
                  <a:lnTo>
                    <a:pt x="128" y="12"/>
                  </a:lnTo>
                  <a:lnTo>
                    <a:pt x="128" y="9"/>
                  </a:lnTo>
                  <a:lnTo>
                    <a:pt x="131" y="9"/>
                  </a:lnTo>
                  <a:lnTo>
                    <a:pt x="134" y="9"/>
                  </a:lnTo>
                  <a:lnTo>
                    <a:pt x="134" y="6"/>
                  </a:lnTo>
                  <a:lnTo>
                    <a:pt x="131" y="6"/>
                  </a:lnTo>
                  <a:lnTo>
                    <a:pt x="128" y="6"/>
                  </a:lnTo>
                  <a:lnTo>
                    <a:pt x="128" y="3"/>
                  </a:lnTo>
                  <a:lnTo>
                    <a:pt x="131" y="3"/>
                  </a:lnTo>
                  <a:lnTo>
                    <a:pt x="131" y="0"/>
                  </a:lnTo>
                  <a:lnTo>
                    <a:pt x="134" y="3"/>
                  </a:lnTo>
                  <a:lnTo>
                    <a:pt x="137" y="3"/>
                  </a:lnTo>
                  <a:lnTo>
                    <a:pt x="137" y="6"/>
                  </a:lnTo>
                  <a:lnTo>
                    <a:pt x="137" y="12"/>
                  </a:lnTo>
                  <a:lnTo>
                    <a:pt x="137" y="15"/>
                  </a:lnTo>
                  <a:lnTo>
                    <a:pt x="139" y="15"/>
                  </a:lnTo>
                  <a:lnTo>
                    <a:pt x="142" y="17"/>
                  </a:lnTo>
                  <a:lnTo>
                    <a:pt x="142" y="20"/>
                  </a:lnTo>
                  <a:lnTo>
                    <a:pt x="142" y="23"/>
                  </a:lnTo>
                  <a:lnTo>
                    <a:pt x="142" y="26"/>
                  </a:lnTo>
                  <a:lnTo>
                    <a:pt x="145" y="26"/>
                  </a:lnTo>
                  <a:lnTo>
                    <a:pt x="142" y="26"/>
                  </a:lnTo>
                  <a:lnTo>
                    <a:pt x="145" y="26"/>
                  </a:lnTo>
                  <a:lnTo>
                    <a:pt x="142" y="26"/>
                  </a:lnTo>
                  <a:lnTo>
                    <a:pt x="142" y="29"/>
                  </a:lnTo>
                  <a:lnTo>
                    <a:pt x="145" y="29"/>
                  </a:lnTo>
                  <a:lnTo>
                    <a:pt x="142" y="29"/>
                  </a:lnTo>
                  <a:lnTo>
                    <a:pt x="145" y="32"/>
                  </a:lnTo>
                  <a:lnTo>
                    <a:pt x="142" y="32"/>
                  </a:lnTo>
                  <a:lnTo>
                    <a:pt x="145" y="32"/>
                  </a:lnTo>
                  <a:lnTo>
                    <a:pt x="142" y="34"/>
                  </a:lnTo>
                  <a:lnTo>
                    <a:pt x="142" y="37"/>
                  </a:lnTo>
                  <a:lnTo>
                    <a:pt x="139" y="40"/>
                  </a:lnTo>
                  <a:lnTo>
                    <a:pt x="139" y="43"/>
                  </a:lnTo>
                  <a:lnTo>
                    <a:pt x="137" y="43"/>
                  </a:lnTo>
                  <a:lnTo>
                    <a:pt x="139" y="46"/>
                  </a:lnTo>
                  <a:lnTo>
                    <a:pt x="137" y="46"/>
                  </a:lnTo>
                  <a:lnTo>
                    <a:pt x="139" y="46"/>
                  </a:lnTo>
                  <a:lnTo>
                    <a:pt x="139" y="49"/>
                  </a:lnTo>
                  <a:lnTo>
                    <a:pt x="139" y="52"/>
                  </a:lnTo>
                  <a:lnTo>
                    <a:pt x="139" y="49"/>
                  </a:lnTo>
                  <a:lnTo>
                    <a:pt x="137" y="49"/>
                  </a:lnTo>
                  <a:lnTo>
                    <a:pt x="134" y="49"/>
                  </a:lnTo>
                  <a:lnTo>
                    <a:pt x="131" y="52"/>
                  </a:lnTo>
                  <a:lnTo>
                    <a:pt x="131" y="54"/>
                  </a:lnTo>
                  <a:lnTo>
                    <a:pt x="131" y="57"/>
                  </a:lnTo>
                  <a:lnTo>
                    <a:pt x="131" y="66"/>
                  </a:lnTo>
                  <a:lnTo>
                    <a:pt x="131" y="69"/>
                  </a:lnTo>
                  <a:lnTo>
                    <a:pt x="128" y="69"/>
                  </a:lnTo>
                  <a:lnTo>
                    <a:pt x="128" y="71"/>
                  </a:lnTo>
                  <a:lnTo>
                    <a:pt x="128" y="74"/>
                  </a:lnTo>
                  <a:lnTo>
                    <a:pt x="125" y="80"/>
                  </a:lnTo>
                  <a:lnTo>
                    <a:pt x="128" y="83"/>
                  </a:lnTo>
                  <a:lnTo>
                    <a:pt x="131" y="86"/>
                  </a:lnTo>
                  <a:lnTo>
                    <a:pt x="125" y="88"/>
                  </a:lnTo>
                  <a:lnTo>
                    <a:pt x="122" y="88"/>
                  </a:lnTo>
                  <a:lnTo>
                    <a:pt x="122" y="94"/>
                  </a:lnTo>
                  <a:lnTo>
                    <a:pt x="120" y="97"/>
                  </a:lnTo>
                  <a:lnTo>
                    <a:pt x="117" y="97"/>
                  </a:lnTo>
                  <a:lnTo>
                    <a:pt x="117" y="100"/>
                  </a:lnTo>
                  <a:lnTo>
                    <a:pt x="114" y="100"/>
                  </a:lnTo>
                  <a:lnTo>
                    <a:pt x="117" y="97"/>
                  </a:lnTo>
                  <a:lnTo>
                    <a:pt x="117" y="94"/>
                  </a:lnTo>
                  <a:lnTo>
                    <a:pt x="114" y="94"/>
                  </a:lnTo>
                  <a:lnTo>
                    <a:pt x="117" y="91"/>
                  </a:lnTo>
                  <a:lnTo>
                    <a:pt x="120" y="88"/>
                  </a:lnTo>
                  <a:lnTo>
                    <a:pt x="120" y="86"/>
                  </a:lnTo>
                  <a:lnTo>
                    <a:pt x="117" y="86"/>
                  </a:lnTo>
                  <a:lnTo>
                    <a:pt x="114" y="88"/>
                  </a:lnTo>
                  <a:lnTo>
                    <a:pt x="114" y="91"/>
                  </a:lnTo>
                  <a:lnTo>
                    <a:pt x="114" y="94"/>
                  </a:lnTo>
                  <a:lnTo>
                    <a:pt x="111" y="94"/>
                  </a:lnTo>
                  <a:lnTo>
                    <a:pt x="108" y="91"/>
                  </a:lnTo>
                  <a:lnTo>
                    <a:pt x="108" y="94"/>
                  </a:lnTo>
                  <a:lnTo>
                    <a:pt x="105" y="97"/>
                  </a:lnTo>
                  <a:lnTo>
                    <a:pt x="105" y="100"/>
                  </a:lnTo>
                  <a:lnTo>
                    <a:pt x="105" y="103"/>
                  </a:lnTo>
                  <a:lnTo>
                    <a:pt x="103" y="103"/>
                  </a:lnTo>
                  <a:lnTo>
                    <a:pt x="103" y="100"/>
                  </a:lnTo>
                  <a:lnTo>
                    <a:pt x="103" y="97"/>
                  </a:lnTo>
                  <a:lnTo>
                    <a:pt x="103" y="94"/>
                  </a:lnTo>
                  <a:lnTo>
                    <a:pt x="100" y="97"/>
                  </a:lnTo>
                  <a:lnTo>
                    <a:pt x="97" y="100"/>
                  </a:lnTo>
                  <a:lnTo>
                    <a:pt x="97" y="103"/>
                  </a:lnTo>
                  <a:lnTo>
                    <a:pt x="91" y="103"/>
                  </a:lnTo>
                  <a:lnTo>
                    <a:pt x="85" y="103"/>
                  </a:lnTo>
                  <a:lnTo>
                    <a:pt x="83" y="103"/>
                  </a:lnTo>
                  <a:lnTo>
                    <a:pt x="80" y="103"/>
                  </a:lnTo>
                  <a:lnTo>
                    <a:pt x="83" y="103"/>
                  </a:lnTo>
                  <a:lnTo>
                    <a:pt x="85" y="103"/>
                  </a:lnTo>
                  <a:lnTo>
                    <a:pt x="85" y="100"/>
                  </a:lnTo>
                  <a:lnTo>
                    <a:pt x="83" y="100"/>
                  </a:lnTo>
                  <a:lnTo>
                    <a:pt x="80" y="100"/>
                  </a:lnTo>
                  <a:lnTo>
                    <a:pt x="77" y="97"/>
                  </a:lnTo>
                  <a:lnTo>
                    <a:pt x="77" y="100"/>
                  </a:lnTo>
                  <a:lnTo>
                    <a:pt x="77" y="97"/>
                  </a:lnTo>
                  <a:lnTo>
                    <a:pt x="74" y="97"/>
                  </a:lnTo>
                  <a:lnTo>
                    <a:pt x="74" y="100"/>
                  </a:lnTo>
                  <a:lnTo>
                    <a:pt x="74" y="103"/>
                  </a:lnTo>
                  <a:lnTo>
                    <a:pt x="77" y="106"/>
                  </a:lnTo>
                  <a:lnTo>
                    <a:pt x="80" y="106"/>
                  </a:lnTo>
                  <a:lnTo>
                    <a:pt x="80" y="108"/>
                  </a:lnTo>
                  <a:lnTo>
                    <a:pt x="77" y="108"/>
                  </a:lnTo>
                  <a:lnTo>
                    <a:pt x="74" y="106"/>
                  </a:lnTo>
                  <a:lnTo>
                    <a:pt x="74" y="108"/>
                  </a:lnTo>
                  <a:lnTo>
                    <a:pt x="71" y="111"/>
                  </a:lnTo>
                  <a:lnTo>
                    <a:pt x="68" y="114"/>
                  </a:lnTo>
                  <a:lnTo>
                    <a:pt x="66" y="120"/>
                  </a:lnTo>
                  <a:lnTo>
                    <a:pt x="63" y="120"/>
                  </a:lnTo>
                  <a:lnTo>
                    <a:pt x="60" y="120"/>
                  </a:lnTo>
                  <a:lnTo>
                    <a:pt x="57" y="117"/>
                  </a:lnTo>
                  <a:lnTo>
                    <a:pt x="57" y="114"/>
                  </a:lnTo>
                  <a:lnTo>
                    <a:pt x="54" y="111"/>
                  </a:lnTo>
                  <a:lnTo>
                    <a:pt x="57" y="111"/>
                  </a:lnTo>
                  <a:lnTo>
                    <a:pt x="54" y="111"/>
                  </a:lnTo>
                  <a:lnTo>
                    <a:pt x="57" y="108"/>
                  </a:lnTo>
                  <a:lnTo>
                    <a:pt x="54" y="108"/>
                  </a:lnTo>
                  <a:lnTo>
                    <a:pt x="57" y="108"/>
                  </a:lnTo>
                  <a:lnTo>
                    <a:pt x="57" y="106"/>
                  </a:lnTo>
                  <a:lnTo>
                    <a:pt x="60" y="106"/>
                  </a:lnTo>
                  <a:lnTo>
                    <a:pt x="60" y="103"/>
                  </a:lnTo>
                  <a:lnTo>
                    <a:pt x="60" y="100"/>
                  </a:lnTo>
                  <a:lnTo>
                    <a:pt x="57" y="100"/>
                  </a:lnTo>
                  <a:lnTo>
                    <a:pt x="57" y="103"/>
                  </a:lnTo>
                  <a:lnTo>
                    <a:pt x="54" y="103"/>
                  </a:lnTo>
                  <a:lnTo>
                    <a:pt x="51" y="100"/>
                  </a:lnTo>
                  <a:lnTo>
                    <a:pt x="49" y="100"/>
                  </a:lnTo>
                  <a:lnTo>
                    <a:pt x="46" y="103"/>
                  </a:lnTo>
                  <a:lnTo>
                    <a:pt x="43" y="103"/>
                  </a:lnTo>
                  <a:lnTo>
                    <a:pt x="43" y="106"/>
                  </a:lnTo>
                  <a:lnTo>
                    <a:pt x="40" y="106"/>
                  </a:lnTo>
                  <a:lnTo>
                    <a:pt x="37" y="106"/>
                  </a:lnTo>
                  <a:lnTo>
                    <a:pt x="34" y="106"/>
                  </a:lnTo>
                  <a:lnTo>
                    <a:pt x="31" y="106"/>
                  </a:lnTo>
                  <a:lnTo>
                    <a:pt x="29" y="106"/>
                  </a:lnTo>
                  <a:lnTo>
                    <a:pt x="26" y="106"/>
                  </a:lnTo>
                  <a:lnTo>
                    <a:pt x="23" y="108"/>
                  </a:lnTo>
                  <a:lnTo>
                    <a:pt x="23" y="106"/>
                  </a:lnTo>
                  <a:lnTo>
                    <a:pt x="20" y="106"/>
                  </a:lnTo>
                  <a:lnTo>
                    <a:pt x="17" y="108"/>
                  </a:lnTo>
                  <a:lnTo>
                    <a:pt x="17" y="111"/>
                  </a:lnTo>
                  <a:lnTo>
                    <a:pt x="17" y="114"/>
                  </a:lnTo>
                  <a:lnTo>
                    <a:pt x="14" y="114"/>
                  </a:lnTo>
                  <a:lnTo>
                    <a:pt x="14" y="111"/>
                  </a:lnTo>
                  <a:lnTo>
                    <a:pt x="12" y="111"/>
                  </a:lnTo>
                  <a:lnTo>
                    <a:pt x="9" y="111"/>
                  </a:lnTo>
                  <a:lnTo>
                    <a:pt x="6" y="111"/>
                  </a:lnTo>
                  <a:lnTo>
                    <a:pt x="3" y="111"/>
                  </a:lnTo>
                  <a:lnTo>
                    <a:pt x="0" y="111"/>
                  </a:lnTo>
                  <a:lnTo>
                    <a:pt x="3" y="108"/>
                  </a:lnTo>
                  <a:lnTo>
                    <a:pt x="0" y="108"/>
                  </a:lnTo>
                  <a:lnTo>
                    <a:pt x="3" y="106"/>
                  </a:lnTo>
                  <a:lnTo>
                    <a:pt x="6" y="106"/>
                  </a:lnTo>
                  <a:lnTo>
                    <a:pt x="9" y="106"/>
                  </a:lnTo>
                  <a:lnTo>
                    <a:pt x="9" y="103"/>
                  </a:lnTo>
                  <a:lnTo>
                    <a:pt x="12" y="103"/>
                  </a:lnTo>
                  <a:lnTo>
                    <a:pt x="14" y="100"/>
                  </a:lnTo>
                  <a:lnTo>
                    <a:pt x="17" y="97"/>
                  </a:lnTo>
                  <a:lnTo>
                    <a:pt x="20" y="97"/>
                  </a:lnTo>
                  <a:lnTo>
                    <a:pt x="23" y="94"/>
                  </a:lnTo>
                  <a:lnTo>
                    <a:pt x="23" y="91"/>
                  </a:lnTo>
                  <a:lnTo>
                    <a:pt x="26" y="88"/>
                  </a:lnTo>
                  <a:lnTo>
                    <a:pt x="29" y="88"/>
                  </a:lnTo>
                  <a:lnTo>
                    <a:pt x="31" y="88"/>
                  </a:lnTo>
                  <a:lnTo>
                    <a:pt x="31" y="91"/>
                  </a:lnTo>
                  <a:lnTo>
                    <a:pt x="34" y="88"/>
                  </a:lnTo>
                  <a:lnTo>
                    <a:pt x="37" y="88"/>
                  </a:lnTo>
                  <a:lnTo>
                    <a:pt x="40" y="88"/>
                  </a:lnTo>
                  <a:lnTo>
                    <a:pt x="46" y="88"/>
                  </a:lnTo>
                  <a:lnTo>
                    <a:pt x="49" y="88"/>
                  </a:lnTo>
                  <a:lnTo>
                    <a:pt x="54" y="88"/>
                  </a:lnTo>
                  <a:lnTo>
                    <a:pt x="54" y="86"/>
                  </a:lnTo>
                  <a:lnTo>
                    <a:pt x="57" y="86"/>
                  </a:lnTo>
                  <a:lnTo>
                    <a:pt x="57" y="88"/>
                  </a:lnTo>
                  <a:lnTo>
                    <a:pt x="60" y="88"/>
                  </a:lnTo>
                  <a:lnTo>
                    <a:pt x="60" y="91"/>
                  </a:lnTo>
                  <a:lnTo>
                    <a:pt x="63" y="88"/>
                  </a:lnTo>
                  <a:lnTo>
                    <a:pt x="66" y="88"/>
                  </a:lnTo>
                  <a:lnTo>
                    <a:pt x="66" y="86"/>
                  </a:lnTo>
                  <a:lnTo>
                    <a:pt x="68" y="86"/>
                  </a:lnTo>
                  <a:lnTo>
                    <a:pt x="68" y="88"/>
                  </a:lnTo>
                  <a:lnTo>
                    <a:pt x="68" y="86"/>
                  </a:lnTo>
                  <a:lnTo>
                    <a:pt x="66" y="83"/>
                  </a:lnTo>
                  <a:lnTo>
                    <a:pt x="68" y="80"/>
                  </a:lnTo>
                  <a:lnTo>
                    <a:pt x="71" y="77"/>
                  </a:lnTo>
                  <a:lnTo>
                    <a:pt x="74" y="71"/>
                  </a:lnTo>
                  <a:lnTo>
                    <a:pt x="77" y="69"/>
                  </a:lnTo>
                  <a:lnTo>
                    <a:pt x="74" y="66"/>
                  </a:lnTo>
                  <a:lnTo>
                    <a:pt x="77" y="63"/>
                  </a:lnTo>
                  <a:lnTo>
                    <a:pt x="80" y="63"/>
                  </a:lnTo>
                  <a:lnTo>
                    <a:pt x="83" y="60"/>
                  </a:lnTo>
                  <a:lnTo>
                    <a:pt x="85" y="60"/>
                  </a:lnTo>
                  <a:lnTo>
                    <a:pt x="83" y="60"/>
                  </a:lnTo>
                  <a:lnTo>
                    <a:pt x="83" y="63"/>
                  </a:lnTo>
                  <a:lnTo>
                    <a:pt x="80" y="63"/>
                  </a:lnTo>
                  <a:lnTo>
                    <a:pt x="80" y="66"/>
                  </a:lnTo>
                  <a:lnTo>
                    <a:pt x="77" y="66"/>
                  </a:lnTo>
                  <a:lnTo>
                    <a:pt x="77" y="69"/>
                  </a:lnTo>
                  <a:lnTo>
                    <a:pt x="80" y="69"/>
                  </a:lnTo>
                  <a:lnTo>
                    <a:pt x="80" y="66"/>
                  </a:lnTo>
                  <a:lnTo>
                    <a:pt x="80" y="69"/>
                  </a:lnTo>
                  <a:lnTo>
                    <a:pt x="80" y="71"/>
                  </a:lnTo>
                  <a:lnTo>
                    <a:pt x="83" y="71"/>
                  </a:lnTo>
                  <a:lnTo>
                    <a:pt x="85" y="69"/>
                  </a:lnTo>
                  <a:lnTo>
                    <a:pt x="88" y="69"/>
                  </a:lnTo>
                  <a:lnTo>
                    <a:pt x="91" y="69"/>
                  </a:lnTo>
                  <a:lnTo>
                    <a:pt x="94" y="66"/>
                  </a:lnTo>
                  <a:lnTo>
                    <a:pt x="97" y="66"/>
                  </a:lnTo>
                  <a:lnTo>
                    <a:pt x="100" y="60"/>
                  </a:lnTo>
                  <a:lnTo>
                    <a:pt x="103" y="57"/>
                  </a:lnTo>
                  <a:lnTo>
                    <a:pt x="105" y="54"/>
                  </a:lnTo>
                  <a:lnTo>
                    <a:pt x="108" y="54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87" name="Freeform 3005">
              <a:extLst>
                <a:ext uri="{FF2B5EF4-FFF2-40B4-BE49-F238E27FC236}">
                  <a16:creationId xmlns:a16="http://schemas.microsoft.com/office/drawing/2014/main" id="{3D9806EF-E53C-7A22-61FF-BDABEEF973E7}"/>
                </a:ext>
              </a:extLst>
            </p:cNvPr>
            <p:cNvSpPr>
              <a:spLocks/>
            </p:cNvSpPr>
            <p:nvPr/>
          </p:nvSpPr>
          <p:spPr bwMode="gray">
            <a:xfrm>
              <a:off x="7381717" y="1985648"/>
              <a:ext cx="12450" cy="16598"/>
            </a:xfrm>
            <a:custGeom>
              <a:avLst/>
              <a:gdLst>
                <a:gd name="T0" fmla="*/ 3 w 6"/>
                <a:gd name="T1" fmla="*/ 5 h 8"/>
                <a:gd name="T2" fmla="*/ 0 w 6"/>
                <a:gd name="T3" fmla="*/ 5 h 8"/>
                <a:gd name="T4" fmla="*/ 0 w 6"/>
                <a:gd name="T5" fmla="*/ 3 h 8"/>
                <a:gd name="T6" fmla="*/ 3 w 6"/>
                <a:gd name="T7" fmla="*/ 0 h 8"/>
                <a:gd name="T8" fmla="*/ 6 w 6"/>
                <a:gd name="T9" fmla="*/ 0 h 8"/>
                <a:gd name="T10" fmla="*/ 3 w 6"/>
                <a:gd name="T11" fmla="*/ 3 h 8"/>
                <a:gd name="T12" fmla="*/ 6 w 6"/>
                <a:gd name="T13" fmla="*/ 3 h 8"/>
                <a:gd name="T14" fmla="*/ 6 w 6"/>
                <a:gd name="T15" fmla="*/ 5 h 8"/>
                <a:gd name="T16" fmla="*/ 3 w 6"/>
                <a:gd name="T17" fmla="*/ 8 h 8"/>
                <a:gd name="T18" fmla="*/ 0 w 6"/>
                <a:gd name="T19" fmla="*/ 8 h 8"/>
                <a:gd name="T20" fmla="*/ 3 w 6"/>
                <a:gd name="T21" fmla="*/ 8 h 8"/>
                <a:gd name="T22" fmla="*/ 3 w 6"/>
                <a:gd name="T23" fmla="*/ 8 h 8"/>
                <a:gd name="T24" fmla="*/ 3 w 6"/>
                <a:gd name="T2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8">
                  <a:moveTo>
                    <a:pt x="3" y="5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5"/>
                  </a:lnTo>
                  <a:lnTo>
                    <a:pt x="3" y="8"/>
                  </a:lnTo>
                  <a:lnTo>
                    <a:pt x="0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88" name="Freeform 3006">
              <a:extLst>
                <a:ext uri="{FF2B5EF4-FFF2-40B4-BE49-F238E27FC236}">
                  <a16:creationId xmlns:a16="http://schemas.microsoft.com/office/drawing/2014/main" id="{B8D0797A-9D93-39FA-8AEC-45AFC5BA8FB9}"/>
                </a:ext>
              </a:extLst>
            </p:cNvPr>
            <p:cNvSpPr>
              <a:spLocks/>
            </p:cNvSpPr>
            <p:nvPr/>
          </p:nvSpPr>
          <p:spPr bwMode="gray">
            <a:xfrm>
              <a:off x="7288345" y="2097688"/>
              <a:ext cx="10375" cy="10374"/>
            </a:xfrm>
            <a:custGeom>
              <a:avLst/>
              <a:gdLst>
                <a:gd name="T0" fmla="*/ 0 w 5"/>
                <a:gd name="T1" fmla="*/ 5 h 5"/>
                <a:gd name="T2" fmla="*/ 0 w 5"/>
                <a:gd name="T3" fmla="*/ 3 h 5"/>
                <a:gd name="T4" fmla="*/ 2 w 5"/>
                <a:gd name="T5" fmla="*/ 3 h 5"/>
                <a:gd name="T6" fmla="*/ 5 w 5"/>
                <a:gd name="T7" fmla="*/ 0 h 5"/>
                <a:gd name="T8" fmla="*/ 2 w 5"/>
                <a:gd name="T9" fmla="*/ 3 h 5"/>
                <a:gd name="T10" fmla="*/ 5 w 5"/>
                <a:gd name="T11" fmla="*/ 5 h 5"/>
                <a:gd name="T12" fmla="*/ 2 w 5"/>
                <a:gd name="T13" fmla="*/ 5 h 5"/>
                <a:gd name="T14" fmla="*/ 0 w 5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2" y="3"/>
                  </a:lnTo>
                  <a:lnTo>
                    <a:pt x="5" y="5"/>
                  </a:lnTo>
                  <a:lnTo>
                    <a:pt x="2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89" name="Freeform 3007">
              <a:extLst>
                <a:ext uri="{FF2B5EF4-FFF2-40B4-BE49-F238E27FC236}">
                  <a16:creationId xmlns:a16="http://schemas.microsoft.com/office/drawing/2014/main" id="{705935F9-840B-FB04-4826-941E47BF8CC7}"/>
                </a:ext>
              </a:extLst>
            </p:cNvPr>
            <p:cNvSpPr>
              <a:spLocks/>
            </p:cNvSpPr>
            <p:nvPr/>
          </p:nvSpPr>
          <p:spPr bwMode="gray">
            <a:xfrm>
              <a:off x="7269670" y="2103912"/>
              <a:ext cx="12450" cy="2075"/>
            </a:xfrm>
            <a:custGeom>
              <a:avLst/>
              <a:gdLst>
                <a:gd name="T0" fmla="*/ 0 w 6"/>
                <a:gd name="T1" fmla="*/ 3 w 6"/>
                <a:gd name="T2" fmla="*/ 6 w 6"/>
                <a:gd name="T3" fmla="*/ 3 w 6"/>
                <a:gd name="T4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90" name="Freeform 3008">
              <a:extLst>
                <a:ext uri="{FF2B5EF4-FFF2-40B4-BE49-F238E27FC236}">
                  <a16:creationId xmlns:a16="http://schemas.microsoft.com/office/drawing/2014/main" id="{675C86F2-FCBD-9C46-D04F-8443A69162C5}"/>
                </a:ext>
              </a:extLst>
            </p:cNvPr>
            <p:cNvSpPr>
              <a:spLocks/>
            </p:cNvSpPr>
            <p:nvPr/>
          </p:nvSpPr>
          <p:spPr bwMode="gray">
            <a:xfrm>
              <a:off x="7215722" y="2103912"/>
              <a:ext cx="76773" cy="51871"/>
            </a:xfrm>
            <a:custGeom>
              <a:avLst/>
              <a:gdLst>
                <a:gd name="T0" fmla="*/ 35 w 37"/>
                <a:gd name="T1" fmla="*/ 2 h 25"/>
                <a:gd name="T2" fmla="*/ 35 w 37"/>
                <a:gd name="T3" fmla="*/ 5 h 25"/>
                <a:gd name="T4" fmla="*/ 35 w 37"/>
                <a:gd name="T5" fmla="*/ 8 h 25"/>
                <a:gd name="T6" fmla="*/ 37 w 37"/>
                <a:gd name="T7" fmla="*/ 8 h 25"/>
                <a:gd name="T8" fmla="*/ 32 w 37"/>
                <a:gd name="T9" fmla="*/ 11 h 25"/>
                <a:gd name="T10" fmla="*/ 29 w 37"/>
                <a:gd name="T11" fmla="*/ 14 h 25"/>
                <a:gd name="T12" fmla="*/ 29 w 37"/>
                <a:gd name="T13" fmla="*/ 17 h 25"/>
                <a:gd name="T14" fmla="*/ 26 w 37"/>
                <a:gd name="T15" fmla="*/ 14 h 25"/>
                <a:gd name="T16" fmla="*/ 23 w 37"/>
                <a:gd name="T17" fmla="*/ 14 h 25"/>
                <a:gd name="T18" fmla="*/ 20 w 37"/>
                <a:gd name="T19" fmla="*/ 14 h 25"/>
                <a:gd name="T20" fmla="*/ 17 w 37"/>
                <a:gd name="T21" fmla="*/ 17 h 25"/>
                <a:gd name="T22" fmla="*/ 15 w 37"/>
                <a:gd name="T23" fmla="*/ 17 h 25"/>
                <a:gd name="T24" fmla="*/ 15 w 37"/>
                <a:gd name="T25" fmla="*/ 22 h 25"/>
                <a:gd name="T26" fmla="*/ 15 w 37"/>
                <a:gd name="T27" fmla="*/ 25 h 25"/>
                <a:gd name="T28" fmla="*/ 12 w 37"/>
                <a:gd name="T29" fmla="*/ 22 h 25"/>
                <a:gd name="T30" fmla="*/ 9 w 37"/>
                <a:gd name="T31" fmla="*/ 22 h 25"/>
                <a:gd name="T32" fmla="*/ 6 w 37"/>
                <a:gd name="T33" fmla="*/ 22 h 25"/>
                <a:gd name="T34" fmla="*/ 9 w 37"/>
                <a:gd name="T35" fmla="*/ 19 h 25"/>
                <a:gd name="T36" fmla="*/ 6 w 37"/>
                <a:gd name="T37" fmla="*/ 19 h 25"/>
                <a:gd name="T38" fmla="*/ 9 w 37"/>
                <a:gd name="T39" fmla="*/ 19 h 25"/>
                <a:gd name="T40" fmla="*/ 6 w 37"/>
                <a:gd name="T41" fmla="*/ 17 h 25"/>
                <a:gd name="T42" fmla="*/ 9 w 37"/>
                <a:gd name="T43" fmla="*/ 17 h 25"/>
                <a:gd name="T44" fmla="*/ 6 w 37"/>
                <a:gd name="T45" fmla="*/ 17 h 25"/>
                <a:gd name="T46" fmla="*/ 6 w 37"/>
                <a:gd name="T47" fmla="*/ 14 h 25"/>
                <a:gd name="T48" fmla="*/ 0 w 37"/>
                <a:gd name="T49" fmla="*/ 17 h 25"/>
                <a:gd name="T50" fmla="*/ 0 w 37"/>
                <a:gd name="T51" fmla="*/ 14 h 25"/>
                <a:gd name="T52" fmla="*/ 6 w 37"/>
                <a:gd name="T53" fmla="*/ 11 h 25"/>
                <a:gd name="T54" fmla="*/ 9 w 37"/>
                <a:gd name="T55" fmla="*/ 11 h 25"/>
                <a:gd name="T56" fmla="*/ 12 w 37"/>
                <a:gd name="T57" fmla="*/ 8 h 25"/>
                <a:gd name="T58" fmla="*/ 9 w 37"/>
                <a:gd name="T59" fmla="*/ 8 h 25"/>
                <a:gd name="T60" fmla="*/ 12 w 37"/>
                <a:gd name="T61" fmla="*/ 5 h 25"/>
                <a:gd name="T62" fmla="*/ 15 w 37"/>
                <a:gd name="T63" fmla="*/ 5 h 25"/>
                <a:gd name="T64" fmla="*/ 15 w 37"/>
                <a:gd name="T65" fmla="*/ 8 h 25"/>
                <a:gd name="T66" fmla="*/ 17 w 37"/>
                <a:gd name="T67" fmla="*/ 5 h 25"/>
                <a:gd name="T68" fmla="*/ 20 w 37"/>
                <a:gd name="T69" fmla="*/ 5 h 25"/>
                <a:gd name="T70" fmla="*/ 23 w 37"/>
                <a:gd name="T71" fmla="*/ 2 h 25"/>
                <a:gd name="T72" fmla="*/ 20 w 37"/>
                <a:gd name="T73" fmla="*/ 2 h 25"/>
                <a:gd name="T74" fmla="*/ 23 w 37"/>
                <a:gd name="T75" fmla="*/ 2 h 25"/>
                <a:gd name="T76" fmla="*/ 26 w 37"/>
                <a:gd name="T77" fmla="*/ 0 h 25"/>
                <a:gd name="T78" fmla="*/ 29 w 37"/>
                <a:gd name="T79" fmla="*/ 0 h 25"/>
                <a:gd name="T80" fmla="*/ 32 w 37"/>
                <a:gd name="T81" fmla="*/ 2 h 25"/>
                <a:gd name="T82" fmla="*/ 35 w 37"/>
                <a:gd name="T83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7" h="25">
                  <a:moveTo>
                    <a:pt x="35" y="2"/>
                  </a:moveTo>
                  <a:lnTo>
                    <a:pt x="35" y="5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2" y="11"/>
                  </a:lnTo>
                  <a:lnTo>
                    <a:pt x="29" y="14"/>
                  </a:lnTo>
                  <a:lnTo>
                    <a:pt x="29" y="17"/>
                  </a:lnTo>
                  <a:lnTo>
                    <a:pt x="26" y="14"/>
                  </a:lnTo>
                  <a:lnTo>
                    <a:pt x="23" y="14"/>
                  </a:lnTo>
                  <a:lnTo>
                    <a:pt x="20" y="14"/>
                  </a:lnTo>
                  <a:lnTo>
                    <a:pt x="17" y="17"/>
                  </a:lnTo>
                  <a:lnTo>
                    <a:pt x="15" y="17"/>
                  </a:lnTo>
                  <a:lnTo>
                    <a:pt x="15" y="22"/>
                  </a:lnTo>
                  <a:lnTo>
                    <a:pt x="15" y="25"/>
                  </a:lnTo>
                  <a:lnTo>
                    <a:pt x="12" y="22"/>
                  </a:lnTo>
                  <a:lnTo>
                    <a:pt x="9" y="22"/>
                  </a:lnTo>
                  <a:lnTo>
                    <a:pt x="6" y="22"/>
                  </a:lnTo>
                  <a:lnTo>
                    <a:pt x="9" y="19"/>
                  </a:lnTo>
                  <a:lnTo>
                    <a:pt x="6" y="19"/>
                  </a:lnTo>
                  <a:lnTo>
                    <a:pt x="9" y="19"/>
                  </a:lnTo>
                  <a:lnTo>
                    <a:pt x="6" y="17"/>
                  </a:lnTo>
                  <a:lnTo>
                    <a:pt x="9" y="17"/>
                  </a:lnTo>
                  <a:lnTo>
                    <a:pt x="6" y="17"/>
                  </a:lnTo>
                  <a:lnTo>
                    <a:pt x="6" y="14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6" y="11"/>
                  </a:lnTo>
                  <a:lnTo>
                    <a:pt x="9" y="11"/>
                  </a:lnTo>
                  <a:lnTo>
                    <a:pt x="12" y="8"/>
                  </a:lnTo>
                  <a:lnTo>
                    <a:pt x="9" y="8"/>
                  </a:lnTo>
                  <a:lnTo>
                    <a:pt x="12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7" y="5"/>
                  </a:lnTo>
                  <a:lnTo>
                    <a:pt x="20" y="5"/>
                  </a:lnTo>
                  <a:lnTo>
                    <a:pt x="23" y="2"/>
                  </a:lnTo>
                  <a:lnTo>
                    <a:pt x="20" y="2"/>
                  </a:lnTo>
                  <a:lnTo>
                    <a:pt x="23" y="2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2" y="2"/>
                  </a:lnTo>
                  <a:lnTo>
                    <a:pt x="35" y="2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91" name="Freeform 3009">
              <a:extLst>
                <a:ext uri="{FF2B5EF4-FFF2-40B4-BE49-F238E27FC236}">
                  <a16:creationId xmlns:a16="http://schemas.microsoft.com/office/drawing/2014/main" id="{0D896D42-E3BB-1D21-5D47-B458B2A4A05B}"/>
                </a:ext>
              </a:extLst>
            </p:cNvPr>
            <p:cNvSpPr>
              <a:spLocks/>
            </p:cNvSpPr>
            <p:nvPr/>
          </p:nvSpPr>
          <p:spPr bwMode="gray">
            <a:xfrm>
              <a:off x="7221947" y="2114286"/>
              <a:ext cx="12450" cy="6224"/>
            </a:xfrm>
            <a:custGeom>
              <a:avLst/>
              <a:gdLst>
                <a:gd name="T0" fmla="*/ 0 w 6"/>
                <a:gd name="T1" fmla="*/ 0 h 3"/>
                <a:gd name="T2" fmla="*/ 3 w 6"/>
                <a:gd name="T3" fmla="*/ 3 h 3"/>
                <a:gd name="T4" fmla="*/ 6 w 6"/>
                <a:gd name="T5" fmla="*/ 0 h 3"/>
                <a:gd name="T6" fmla="*/ 3 w 6"/>
                <a:gd name="T7" fmla="*/ 0 h 3"/>
                <a:gd name="T8" fmla="*/ 0 w 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3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92" name="Freeform 3010">
              <a:extLst>
                <a:ext uri="{FF2B5EF4-FFF2-40B4-BE49-F238E27FC236}">
                  <a16:creationId xmlns:a16="http://schemas.microsoft.com/office/drawing/2014/main" id="{49906B1C-370A-B194-AD05-D526A2001201}"/>
                </a:ext>
              </a:extLst>
            </p:cNvPr>
            <p:cNvSpPr>
              <a:spLocks/>
            </p:cNvSpPr>
            <p:nvPr/>
          </p:nvSpPr>
          <p:spPr bwMode="gray">
            <a:xfrm>
              <a:off x="7228172" y="2108061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3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93" name="Freeform 3011">
              <a:extLst>
                <a:ext uri="{FF2B5EF4-FFF2-40B4-BE49-F238E27FC236}">
                  <a16:creationId xmlns:a16="http://schemas.microsoft.com/office/drawing/2014/main" id="{2B342809-B43E-5D25-B7BA-85DD7D9B2AFB}"/>
                </a:ext>
              </a:extLst>
            </p:cNvPr>
            <p:cNvSpPr>
              <a:spLocks/>
            </p:cNvSpPr>
            <p:nvPr/>
          </p:nvSpPr>
          <p:spPr bwMode="gray">
            <a:xfrm>
              <a:off x="7240621" y="2103912"/>
              <a:ext cx="6224" cy="4149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0 h 2"/>
                <a:gd name="T4" fmla="*/ 3 w 3"/>
                <a:gd name="T5" fmla="*/ 2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94" name="Freeform 3012">
              <a:extLst>
                <a:ext uri="{FF2B5EF4-FFF2-40B4-BE49-F238E27FC236}">
                  <a16:creationId xmlns:a16="http://schemas.microsoft.com/office/drawing/2014/main" id="{C8967798-B596-29C0-E5EA-7D34979B4450}"/>
                </a:ext>
              </a:extLst>
            </p:cNvPr>
            <p:cNvSpPr>
              <a:spLocks/>
            </p:cNvSpPr>
            <p:nvPr/>
          </p:nvSpPr>
          <p:spPr bwMode="gray">
            <a:xfrm>
              <a:off x="7250996" y="2043743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95" name="Freeform 3013">
              <a:extLst>
                <a:ext uri="{FF2B5EF4-FFF2-40B4-BE49-F238E27FC236}">
                  <a16:creationId xmlns:a16="http://schemas.microsoft.com/office/drawing/2014/main" id="{F6E40D06-6EC1-F31A-7FC9-4C3FCB62D925}"/>
                </a:ext>
              </a:extLst>
            </p:cNvPr>
            <p:cNvSpPr>
              <a:spLocks/>
            </p:cNvSpPr>
            <p:nvPr/>
          </p:nvSpPr>
          <p:spPr bwMode="gray">
            <a:xfrm>
              <a:off x="7240621" y="2049967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0 w 3"/>
                <a:gd name="T7" fmla="*/ 3 h 3"/>
                <a:gd name="T8" fmla="*/ 3 w 3"/>
                <a:gd name="T9" fmla="*/ 0 h 3"/>
                <a:gd name="T10" fmla="*/ 3 w 3"/>
                <a:gd name="T11" fmla="*/ 0 h 3"/>
                <a:gd name="T12" fmla="*/ 3 w 3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96" name="Freeform 3014">
              <a:extLst>
                <a:ext uri="{FF2B5EF4-FFF2-40B4-BE49-F238E27FC236}">
                  <a16:creationId xmlns:a16="http://schemas.microsoft.com/office/drawing/2014/main" id="{1E7C7441-FA4C-5C2D-FE3A-792674D497DE}"/>
                </a:ext>
              </a:extLst>
            </p:cNvPr>
            <p:cNvSpPr>
              <a:spLocks/>
            </p:cNvSpPr>
            <p:nvPr/>
          </p:nvSpPr>
          <p:spPr bwMode="gray">
            <a:xfrm>
              <a:off x="7151399" y="2114286"/>
              <a:ext cx="70548" cy="89216"/>
            </a:xfrm>
            <a:custGeom>
              <a:avLst/>
              <a:gdLst>
                <a:gd name="T0" fmla="*/ 14 w 34"/>
                <a:gd name="T1" fmla="*/ 0 h 43"/>
                <a:gd name="T2" fmla="*/ 20 w 34"/>
                <a:gd name="T3" fmla="*/ 0 h 43"/>
                <a:gd name="T4" fmla="*/ 20 w 34"/>
                <a:gd name="T5" fmla="*/ 0 h 43"/>
                <a:gd name="T6" fmla="*/ 23 w 34"/>
                <a:gd name="T7" fmla="*/ 6 h 43"/>
                <a:gd name="T8" fmla="*/ 26 w 34"/>
                <a:gd name="T9" fmla="*/ 6 h 43"/>
                <a:gd name="T10" fmla="*/ 29 w 34"/>
                <a:gd name="T11" fmla="*/ 9 h 43"/>
                <a:gd name="T12" fmla="*/ 26 w 34"/>
                <a:gd name="T13" fmla="*/ 12 h 43"/>
                <a:gd name="T14" fmla="*/ 31 w 34"/>
                <a:gd name="T15" fmla="*/ 12 h 43"/>
                <a:gd name="T16" fmla="*/ 34 w 34"/>
                <a:gd name="T17" fmla="*/ 17 h 43"/>
                <a:gd name="T18" fmla="*/ 31 w 34"/>
                <a:gd name="T19" fmla="*/ 20 h 43"/>
                <a:gd name="T20" fmla="*/ 29 w 34"/>
                <a:gd name="T21" fmla="*/ 23 h 43"/>
                <a:gd name="T22" fmla="*/ 26 w 34"/>
                <a:gd name="T23" fmla="*/ 29 h 43"/>
                <a:gd name="T24" fmla="*/ 26 w 34"/>
                <a:gd name="T25" fmla="*/ 34 h 43"/>
                <a:gd name="T26" fmla="*/ 20 w 34"/>
                <a:gd name="T27" fmla="*/ 37 h 43"/>
                <a:gd name="T28" fmla="*/ 17 w 34"/>
                <a:gd name="T29" fmla="*/ 40 h 43"/>
                <a:gd name="T30" fmla="*/ 14 w 34"/>
                <a:gd name="T31" fmla="*/ 43 h 43"/>
                <a:gd name="T32" fmla="*/ 17 w 34"/>
                <a:gd name="T33" fmla="*/ 37 h 43"/>
                <a:gd name="T34" fmla="*/ 14 w 34"/>
                <a:gd name="T35" fmla="*/ 34 h 43"/>
                <a:gd name="T36" fmla="*/ 17 w 34"/>
                <a:gd name="T37" fmla="*/ 34 h 43"/>
                <a:gd name="T38" fmla="*/ 14 w 34"/>
                <a:gd name="T39" fmla="*/ 34 h 43"/>
                <a:gd name="T40" fmla="*/ 14 w 34"/>
                <a:gd name="T41" fmla="*/ 40 h 43"/>
                <a:gd name="T42" fmla="*/ 14 w 34"/>
                <a:gd name="T43" fmla="*/ 40 h 43"/>
                <a:gd name="T44" fmla="*/ 9 w 34"/>
                <a:gd name="T45" fmla="*/ 40 h 43"/>
                <a:gd name="T46" fmla="*/ 12 w 34"/>
                <a:gd name="T47" fmla="*/ 37 h 43"/>
                <a:gd name="T48" fmla="*/ 9 w 34"/>
                <a:gd name="T49" fmla="*/ 31 h 43"/>
                <a:gd name="T50" fmla="*/ 9 w 34"/>
                <a:gd name="T51" fmla="*/ 26 h 43"/>
                <a:gd name="T52" fmla="*/ 14 w 34"/>
                <a:gd name="T53" fmla="*/ 26 h 43"/>
                <a:gd name="T54" fmla="*/ 14 w 34"/>
                <a:gd name="T55" fmla="*/ 20 h 43"/>
                <a:gd name="T56" fmla="*/ 12 w 34"/>
                <a:gd name="T57" fmla="*/ 23 h 43"/>
                <a:gd name="T58" fmla="*/ 14 w 34"/>
                <a:gd name="T59" fmla="*/ 17 h 43"/>
                <a:gd name="T60" fmla="*/ 12 w 34"/>
                <a:gd name="T61" fmla="*/ 14 h 43"/>
                <a:gd name="T62" fmla="*/ 9 w 34"/>
                <a:gd name="T63" fmla="*/ 12 h 43"/>
                <a:gd name="T64" fmla="*/ 9 w 34"/>
                <a:gd name="T65" fmla="*/ 17 h 43"/>
                <a:gd name="T66" fmla="*/ 12 w 34"/>
                <a:gd name="T67" fmla="*/ 20 h 43"/>
                <a:gd name="T68" fmla="*/ 9 w 34"/>
                <a:gd name="T69" fmla="*/ 17 h 43"/>
                <a:gd name="T70" fmla="*/ 6 w 34"/>
                <a:gd name="T71" fmla="*/ 20 h 43"/>
                <a:gd name="T72" fmla="*/ 3 w 34"/>
                <a:gd name="T73" fmla="*/ 17 h 43"/>
                <a:gd name="T74" fmla="*/ 3 w 34"/>
                <a:gd name="T75" fmla="*/ 12 h 43"/>
                <a:gd name="T76" fmla="*/ 6 w 34"/>
                <a:gd name="T77" fmla="*/ 14 h 43"/>
                <a:gd name="T78" fmla="*/ 6 w 34"/>
                <a:gd name="T79" fmla="*/ 17 h 43"/>
                <a:gd name="T80" fmla="*/ 6 w 34"/>
                <a:gd name="T81" fmla="*/ 12 h 43"/>
                <a:gd name="T82" fmla="*/ 0 w 34"/>
                <a:gd name="T83" fmla="*/ 12 h 43"/>
                <a:gd name="T84" fmla="*/ 3 w 34"/>
                <a:gd name="T85" fmla="*/ 9 h 43"/>
                <a:gd name="T86" fmla="*/ 6 w 34"/>
                <a:gd name="T87" fmla="*/ 6 h 43"/>
                <a:gd name="T88" fmla="*/ 9 w 34"/>
                <a:gd name="T89" fmla="*/ 6 h 43"/>
                <a:gd name="T90" fmla="*/ 12 w 34"/>
                <a:gd name="T91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" h="43">
                  <a:moveTo>
                    <a:pt x="12" y="3"/>
                  </a:moveTo>
                  <a:lnTo>
                    <a:pt x="14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3"/>
                  </a:lnTo>
                  <a:lnTo>
                    <a:pt x="23" y="6"/>
                  </a:lnTo>
                  <a:lnTo>
                    <a:pt x="26" y="9"/>
                  </a:lnTo>
                  <a:lnTo>
                    <a:pt x="26" y="6"/>
                  </a:lnTo>
                  <a:lnTo>
                    <a:pt x="29" y="6"/>
                  </a:lnTo>
                  <a:lnTo>
                    <a:pt x="29" y="9"/>
                  </a:lnTo>
                  <a:lnTo>
                    <a:pt x="26" y="9"/>
                  </a:lnTo>
                  <a:lnTo>
                    <a:pt x="26" y="12"/>
                  </a:lnTo>
                  <a:lnTo>
                    <a:pt x="29" y="12"/>
                  </a:lnTo>
                  <a:lnTo>
                    <a:pt x="31" y="12"/>
                  </a:lnTo>
                  <a:lnTo>
                    <a:pt x="31" y="14"/>
                  </a:lnTo>
                  <a:lnTo>
                    <a:pt x="34" y="17"/>
                  </a:lnTo>
                  <a:lnTo>
                    <a:pt x="31" y="17"/>
                  </a:lnTo>
                  <a:lnTo>
                    <a:pt x="31" y="20"/>
                  </a:lnTo>
                  <a:lnTo>
                    <a:pt x="29" y="20"/>
                  </a:lnTo>
                  <a:lnTo>
                    <a:pt x="29" y="23"/>
                  </a:lnTo>
                  <a:lnTo>
                    <a:pt x="26" y="26"/>
                  </a:lnTo>
                  <a:lnTo>
                    <a:pt x="26" y="29"/>
                  </a:lnTo>
                  <a:lnTo>
                    <a:pt x="26" y="31"/>
                  </a:lnTo>
                  <a:lnTo>
                    <a:pt x="26" y="34"/>
                  </a:lnTo>
                  <a:lnTo>
                    <a:pt x="23" y="37"/>
                  </a:lnTo>
                  <a:lnTo>
                    <a:pt x="20" y="37"/>
                  </a:lnTo>
                  <a:lnTo>
                    <a:pt x="20" y="40"/>
                  </a:lnTo>
                  <a:lnTo>
                    <a:pt x="17" y="40"/>
                  </a:lnTo>
                  <a:lnTo>
                    <a:pt x="17" y="43"/>
                  </a:lnTo>
                  <a:lnTo>
                    <a:pt x="14" y="43"/>
                  </a:lnTo>
                  <a:lnTo>
                    <a:pt x="17" y="40"/>
                  </a:lnTo>
                  <a:lnTo>
                    <a:pt x="17" y="37"/>
                  </a:lnTo>
                  <a:lnTo>
                    <a:pt x="14" y="37"/>
                  </a:lnTo>
                  <a:lnTo>
                    <a:pt x="14" y="34"/>
                  </a:lnTo>
                  <a:lnTo>
                    <a:pt x="17" y="37"/>
                  </a:lnTo>
                  <a:lnTo>
                    <a:pt x="17" y="34"/>
                  </a:lnTo>
                  <a:lnTo>
                    <a:pt x="14" y="31"/>
                  </a:lnTo>
                  <a:lnTo>
                    <a:pt x="14" y="34"/>
                  </a:lnTo>
                  <a:lnTo>
                    <a:pt x="14" y="37"/>
                  </a:lnTo>
                  <a:lnTo>
                    <a:pt x="14" y="40"/>
                  </a:lnTo>
                  <a:lnTo>
                    <a:pt x="14" y="43"/>
                  </a:lnTo>
                  <a:lnTo>
                    <a:pt x="14" y="40"/>
                  </a:lnTo>
                  <a:lnTo>
                    <a:pt x="12" y="40"/>
                  </a:lnTo>
                  <a:lnTo>
                    <a:pt x="9" y="40"/>
                  </a:lnTo>
                  <a:lnTo>
                    <a:pt x="9" y="37"/>
                  </a:lnTo>
                  <a:lnTo>
                    <a:pt x="12" y="37"/>
                  </a:lnTo>
                  <a:lnTo>
                    <a:pt x="12" y="34"/>
                  </a:lnTo>
                  <a:lnTo>
                    <a:pt x="9" y="31"/>
                  </a:lnTo>
                  <a:lnTo>
                    <a:pt x="9" y="29"/>
                  </a:lnTo>
                  <a:lnTo>
                    <a:pt x="9" y="26"/>
                  </a:lnTo>
                  <a:lnTo>
                    <a:pt x="12" y="26"/>
                  </a:lnTo>
                  <a:lnTo>
                    <a:pt x="14" y="26"/>
                  </a:lnTo>
                  <a:lnTo>
                    <a:pt x="14" y="23"/>
                  </a:lnTo>
                  <a:lnTo>
                    <a:pt x="14" y="20"/>
                  </a:lnTo>
                  <a:lnTo>
                    <a:pt x="12" y="20"/>
                  </a:lnTo>
                  <a:lnTo>
                    <a:pt x="12" y="23"/>
                  </a:lnTo>
                  <a:lnTo>
                    <a:pt x="12" y="20"/>
                  </a:lnTo>
                  <a:lnTo>
                    <a:pt x="14" y="17"/>
                  </a:lnTo>
                  <a:lnTo>
                    <a:pt x="12" y="17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9" y="12"/>
                  </a:lnTo>
                  <a:lnTo>
                    <a:pt x="9" y="14"/>
                  </a:lnTo>
                  <a:lnTo>
                    <a:pt x="9" y="17"/>
                  </a:lnTo>
                  <a:lnTo>
                    <a:pt x="12" y="17"/>
                  </a:lnTo>
                  <a:lnTo>
                    <a:pt x="12" y="20"/>
                  </a:lnTo>
                  <a:lnTo>
                    <a:pt x="9" y="20"/>
                  </a:lnTo>
                  <a:lnTo>
                    <a:pt x="9" y="17"/>
                  </a:lnTo>
                  <a:lnTo>
                    <a:pt x="6" y="17"/>
                  </a:lnTo>
                  <a:lnTo>
                    <a:pt x="6" y="20"/>
                  </a:lnTo>
                  <a:lnTo>
                    <a:pt x="3" y="20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3" y="12"/>
                  </a:lnTo>
                  <a:lnTo>
                    <a:pt x="3" y="14"/>
                  </a:lnTo>
                  <a:lnTo>
                    <a:pt x="6" y="14"/>
                  </a:lnTo>
                  <a:lnTo>
                    <a:pt x="3" y="17"/>
                  </a:lnTo>
                  <a:lnTo>
                    <a:pt x="6" y="17"/>
                  </a:lnTo>
                  <a:lnTo>
                    <a:pt x="6" y="14"/>
                  </a:lnTo>
                  <a:lnTo>
                    <a:pt x="6" y="12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3" y="9"/>
                  </a:lnTo>
                  <a:lnTo>
                    <a:pt x="6" y="9"/>
                  </a:lnTo>
                  <a:lnTo>
                    <a:pt x="6" y="6"/>
                  </a:lnTo>
                  <a:lnTo>
                    <a:pt x="6" y="9"/>
                  </a:lnTo>
                  <a:lnTo>
                    <a:pt x="9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3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97" name="Freeform 3015">
              <a:extLst>
                <a:ext uri="{FF2B5EF4-FFF2-40B4-BE49-F238E27FC236}">
                  <a16:creationId xmlns:a16="http://schemas.microsoft.com/office/drawing/2014/main" id="{51D49CA3-2E8B-1EBE-4472-C6F3D90683F1}"/>
                </a:ext>
              </a:extLst>
            </p:cNvPr>
            <p:cNvSpPr>
              <a:spLocks/>
            </p:cNvSpPr>
            <p:nvPr/>
          </p:nvSpPr>
          <p:spPr bwMode="gray">
            <a:xfrm>
              <a:off x="7163848" y="2155783"/>
              <a:ext cx="12450" cy="12449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3 h 6"/>
                <a:gd name="T4" fmla="*/ 0 w 6"/>
                <a:gd name="T5" fmla="*/ 6 h 6"/>
                <a:gd name="T6" fmla="*/ 0 w 6"/>
                <a:gd name="T7" fmla="*/ 3 h 6"/>
                <a:gd name="T8" fmla="*/ 3 w 6"/>
                <a:gd name="T9" fmla="*/ 3 h 6"/>
                <a:gd name="T10" fmla="*/ 0 w 6"/>
                <a:gd name="T11" fmla="*/ 3 h 6"/>
                <a:gd name="T12" fmla="*/ 3 w 6"/>
                <a:gd name="T13" fmla="*/ 0 h 6"/>
                <a:gd name="T14" fmla="*/ 6 w 6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lnTo>
                    <a:pt x="3" y="3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CCFF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98" name="Freeform 3016">
              <a:extLst>
                <a:ext uri="{FF2B5EF4-FFF2-40B4-BE49-F238E27FC236}">
                  <a16:creationId xmlns:a16="http://schemas.microsoft.com/office/drawing/2014/main" id="{79573915-F60A-168A-05ED-7F356EC07E94}"/>
                </a:ext>
              </a:extLst>
            </p:cNvPr>
            <p:cNvSpPr>
              <a:spLocks/>
            </p:cNvSpPr>
            <p:nvPr/>
          </p:nvSpPr>
          <p:spPr bwMode="gray">
            <a:xfrm>
              <a:off x="7151399" y="2120510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0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799" name="Freeform 3017">
              <a:extLst>
                <a:ext uri="{FF2B5EF4-FFF2-40B4-BE49-F238E27FC236}">
                  <a16:creationId xmlns:a16="http://schemas.microsoft.com/office/drawing/2014/main" id="{F905DDA2-CE61-5BD7-ECE3-202D6DF77EA4}"/>
                </a:ext>
              </a:extLst>
            </p:cNvPr>
            <p:cNvSpPr>
              <a:spLocks/>
            </p:cNvSpPr>
            <p:nvPr/>
          </p:nvSpPr>
          <p:spPr bwMode="gray">
            <a:xfrm>
              <a:off x="7145174" y="2103912"/>
              <a:ext cx="6224" cy="4149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00" name="Freeform 3018">
              <a:extLst>
                <a:ext uri="{FF2B5EF4-FFF2-40B4-BE49-F238E27FC236}">
                  <a16:creationId xmlns:a16="http://schemas.microsoft.com/office/drawing/2014/main" id="{F107E8C6-205F-8D62-3838-0E780D2E00AD}"/>
                </a:ext>
              </a:extLst>
            </p:cNvPr>
            <p:cNvSpPr>
              <a:spLocks/>
            </p:cNvSpPr>
            <p:nvPr/>
          </p:nvSpPr>
          <p:spPr bwMode="gray">
            <a:xfrm>
              <a:off x="7145174" y="2091463"/>
              <a:ext cx="6224" cy="12449"/>
            </a:xfrm>
            <a:custGeom>
              <a:avLst/>
              <a:gdLst>
                <a:gd name="T0" fmla="*/ 0 w 3"/>
                <a:gd name="T1" fmla="*/ 6 h 6"/>
                <a:gd name="T2" fmla="*/ 0 w 3"/>
                <a:gd name="T3" fmla="*/ 3 h 6"/>
                <a:gd name="T4" fmla="*/ 3 w 3"/>
                <a:gd name="T5" fmla="*/ 0 h 6"/>
                <a:gd name="T6" fmla="*/ 3 w 3"/>
                <a:gd name="T7" fmla="*/ 3 h 6"/>
                <a:gd name="T8" fmla="*/ 3 w 3"/>
                <a:gd name="T9" fmla="*/ 6 h 6"/>
                <a:gd name="T10" fmla="*/ 0 w 3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01" name="Freeform 3019">
              <a:extLst>
                <a:ext uri="{FF2B5EF4-FFF2-40B4-BE49-F238E27FC236}">
                  <a16:creationId xmlns:a16="http://schemas.microsoft.com/office/drawing/2014/main" id="{AF685F04-20EE-7C81-1D3E-DDF9C8A53284}"/>
                </a:ext>
              </a:extLst>
            </p:cNvPr>
            <p:cNvSpPr>
              <a:spLocks/>
            </p:cNvSpPr>
            <p:nvPr/>
          </p:nvSpPr>
          <p:spPr bwMode="gray">
            <a:xfrm>
              <a:off x="7138949" y="2139183"/>
              <a:ext cx="6224" cy="10374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2 h 5"/>
                <a:gd name="T4" fmla="*/ 3 w 3"/>
                <a:gd name="T5" fmla="*/ 2 h 5"/>
                <a:gd name="T6" fmla="*/ 0 w 3"/>
                <a:gd name="T7" fmla="*/ 5 h 5"/>
                <a:gd name="T8" fmla="*/ 0 w 3"/>
                <a:gd name="T9" fmla="*/ 2 h 5"/>
                <a:gd name="T10" fmla="*/ 0 w 3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02" name="Rectangle 3020">
              <a:extLst>
                <a:ext uri="{FF2B5EF4-FFF2-40B4-BE49-F238E27FC236}">
                  <a16:creationId xmlns:a16="http://schemas.microsoft.com/office/drawing/2014/main" id="{E088B376-B57C-FA03-0355-891C719B3AB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128574" y="2149558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03" name="Freeform 3021">
              <a:extLst>
                <a:ext uri="{FF2B5EF4-FFF2-40B4-BE49-F238E27FC236}">
                  <a16:creationId xmlns:a16="http://schemas.microsoft.com/office/drawing/2014/main" id="{2436C34B-DB32-6F97-C264-CE19DA5FBCAC}"/>
                </a:ext>
              </a:extLst>
            </p:cNvPr>
            <p:cNvSpPr>
              <a:spLocks/>
            </p:cNvSpPr>
            <p:nvPr/>
          </p:nvSpPr>
          <p:spPr bwMode="gray">
            <a:xfrm>
              <a:off x="7157624" y="2178605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3 w 3"/>
                <a:gd name="T7" fmla="*/ 3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04" name="Freeform 3022">
              <a:extLst>
                <a:ext uri="{FF2B5EF4-FFF2-40B4-BE49-F238E27FC236}">
                  <a16:creationId xmlns:a16="http://schemas.microsoft.com/office/drawing/2014/main" id="{52E4F959-8A52-80B6-4ACE-60289C68B407}"/>
                </a:ext>
              </a:extLst>
            </p:cNvPr>
            <p:cNvSpPr>
              <a:spLocks/>
            </p:cNvSpPr>
            <p:nvPr/>
          </p:nvSpPr>
          <p:spPr bwMode="gray">
            <a:xfrm>
              <a:off x="7186673" y="2209727"/>
              <a:ext cx="6224" cy="10374"/>
            </a:xfrm>
            <a:custGeom>
              <a:avLst/>
              <a:gdLst>
                <a:gd name="T0" fmla="*/ 3 w 3"/>
                <a:gd name="T1" fmla="*/ 0 h 5"/>
                <a:gd name="T2" fmla="*/ 3 w 3"/>
                <a:gd name="T3" fmla="*/ 3 h 5"/>
                <a:gd name="T4" fmla="*/ 0 w 3"/>
                <a:gd name="T5" fmla="*/ 3 h 5"/>
                <a:gd name="T6" fmla="*/ 0 w 3"/>
                <a:gd name="T7" fmla="*/ 5 h 5"/>
                <a:gd name="T8" fmla="*/ 3 w 3"/>
                <a:gd name="T9" fmla="*/ 5 h 5"/>
                <a:gd name="T10" fmla="*/ 3 w 3"/>
                <a:gd name="T11" fmla="*/ 3 h 5"/>
                <a:gd name="T12" fmla="*/ 3 w 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05" name="Rectangle 3023">
              <a:extLst>
                <a:ext uri="{FF2B5EF4-FFF2-40B4-BE49-F238E27FC236}">
                  <a16:creationId xmlns:a16="http://schemas.microsoft.com/office/drawing/2014/main" id="{7C8FB131-7CB4-2074-C207-C182D160BCB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176298" y="2220101"/>
              <a:ext cx="4150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06" name="Freeform 3024">
              <a:extLst>
                <a:ext uri="{FF2B5EF4-FFF2-40B4-BE49-F238E27FC236}">
                  <a16:creationId xmlns:a16="http://schemas.microsoft.com/office/drawing/2014/main" id="{28742F3B-4DC1-F0C3-B75A-FE59AB270CD9}"/>
                </a:ext>
              </a:extLst>
            </p:cNvPr>
            <p:cNvSpPr>
              <a:spLocks/>
            </p:cNvSpPr>
            <p:nvPr/>
          </p:nvSpPr>
          <p:spPr bwMode="gray">
            <a:xfrm>
              <a:off x="7138949" y="2274046"/>
              <a:ext cx="18674" cy="16598"/>
            </a:xfrm>
            <a:custGeom>
              <a:avLst/>
              <a:gdLst>
                <a:gd name="T0" fmla="*/ 6 w 9"/>
                <a:gd name="T1" fmla="*/ 3 h 8"/>
                <a:gd name="T2" fmla="*/ 9 w 9"/>
                <a:gd name="T3" fmla="*/ 0 h 8"/>
                <a:gd name="T4" fmla="*/ 9 w 9"/>
                <a:gd name="T5" fmla="*/ 3 h 8"/>
                <a:gd name="T6" fmla="*/ 9 w 9"/>
                <a:gd name="T7" fmla="*/ 3 h 8"/>
                <a:gd name="T8" fmla="*/ 6 w 9"/>
                <a:gd name="T9" fmla="*/ 6 h 8"/>
                <a:gd name="T10" fmla="*/ 3 w 9"/>
                <a:gd name="T11" fmla="*/ 6 h 8"/>
                <a:gd name="T12" fmla="*/ 6 w 9"/>
                <a:gd name="T13" fmla="*/ 6 h 8"/>
                <a:gd name="T14" fmla="*/ 3 w 9"/>
                <a:gd name="T15" fmla="*/ 8 h 8"/>
                <a:gd name="T16" fmla="*/ 3 w 9"/>
                <a:gd name="T17" fmla="*/ 6 h 8"/>
                <a:gd name="T18" fmla="*/ 0 w 9"/>
                <a:gd name="T19" fmla="*/ 6 h 8"/>
                <a:gd name="T20" fmla="*/ 3 w 9"/>
                <a:gd name="T21" fmla="*/ 6 h 8"/>
                <a:gd name="T22" fmla="*/ 0 w 9"/>
                <a:gd name="T23" fmla="*/ 3 h 8"/>
                <a:gd name="T24" fmla="*/ 6 w 9"/>
                <a:gd name="T2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8">
                  <a:moveTo>
                    <a:pt x="6" y="3"/>
                  </a:moveTo>
                  <a:lnTo>
                    <a:pt x="9" y="0"/>
                  </a:lnTo>
                  <a:lnTo>
                    <a:pt x="9" y="3"/>
                  </a:lnTo>
                  <a:lnTo>
                    <a:pt x="9" y="3"/>
                  </a:lnTo>
                  <a:lnTo>
                    <a:pt x="6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3" y="8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0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07" name="Freeform 3025">
              <a:extLst>
                <a:ext uri="{FF2B5EF4-FFF2-40B4-BE49-F238E27FC236}">
                  <a16:creationId xmlns:a16="http://schemas.microsoft.com/office/drawing/2014/main" id="{459FD184-2F2F-9EB5-BA17-E3844D3233A2}"/>
                </a:ext>
              </a:extLst>
            </p:cNvPr>
            <p:cNvSpPr>
              <a:spLocks/>
            </p:cNvSpPr>
            <p:nvPr/>
          </p:nvSpPr>
          <p:spPr bwMode="gray">
            <a:xfrm>
              <a:off x="7138949" y="2286495"/>
              <a:ext cx="6224" cy="4149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08" name="Rectangle 3026">
              <a:extLst>
                <a:ext uri="{FF2B5EF4-FFF2-40B4-BE49-F238E27FC236}">
                  <a16:creationId xmlns:a16="http://schemas.microsoft.com/office/drawing/2014/main" id="{76C8E7FD-584E-2B62-288A-7CFB19B2712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128574" y="2303094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09" name="Freeform 3027">
              <a:extLst>
                <a:ext uri="{FF2B5EF4-FFF2-40B4-BE49-F238E27FC236}">
                  <a16:creationId xmlns:a16="http://schemas.microsoft.com/office/drawing/2014/main" id="{02ACBE26-7C97-65C9-890D-5BC80BBBD327}"/>
                </a:ext>
              </a:extLst>
            </p:cNvPr>
            <p:cNvSpPr>
              <a:spLocks/>
            </p:cNvSpPr>
            <p:nvPr/>
          </p:nvSpPr>
          <p:spPr bwMode="gray">
            <a:xfrm>
              <a:off x="7099525" y="2321766"/>
              <a:ext cx="22825" cy="22823"/>
            </a:xfrm>
            <a:custGeom>
              <a:avLst/>
              <a:gdLst>
                <a:gd name="T0" fmla="*/ 8 w 11"/>
                <a:gd name="T1" fmla="*/ 0 h 11"/>
                <a:gd name="T2" fmla="*/ 11 w 11"/>
                <a:gd name="T3" fmla="*/ 0 h 11"/>
                <a:gd name="T4" fmla="*/ 11 w 11"/>
                <a:gd name="T5" fmla="*/ 3 h 11"/>
                <a:gd name="T6" fmla="*/ 8 w 11"/>
                <a:gd name="T7" fmla="*/ 5 h 11"/>
                <a:gd name="T8" fmla="*/ 5 w 11"/>
                <a:gd name="T9" fmla="*/ 5 h 11"/>
                <a:gd name="T10" fmla="*/ 5 w 11"/>
                <a:gd name="T11" fmla="*/ 8 h 11"/>
                <a:gd name="T12" fmla="*/ 2 w 11"/>
                <a:gd name="T13" fmla="*/ 8 h 11"/>
                <a:gd name="T14" fmla="*/ 5 w 11"/>
                <a:gd name="T15" fmla="*/ 8 h 11"/>
                <a:gd name="T16" fmla="*/ 2 w 11"/>
                <a:gd name="T17" fmla="*/ 8 h 11"/>
                <a:gd name="T18" fmla="*/ 2 w 11"/>
                <a:gd name="T19" fmla="*/ 11 h 11"/>
                <a:gd name="T20" fmla="*/ 0 w 11"/>
                <a:gd name="T21" fmla="*/ 11 h 11"/>
                <a:gd name="T22" fmla="*/ 0 w 11"/>
                <a:gd name="T23" fmla="*/ 8 h 11"/>
                <a:gd name="T24" fmla="*/ 2 w 11"/>
                <a:gd name="T25" fmla="*/ 8 h 11"/>
                <a:gd name="T26" fmla="*/ 2 w 11"/>
                <a:gd name="T27" fmla="*/ 5 h 11"/>
                <a:gd name="T28" fmla="*/ 5 w 11"/>
                <a:gd name="T29" fmla="*/ 5 h 11"/>
                <a:gd name="T30" fmla="*/ 5 w 11"/>
                <a:gd name="T31" fmla="*/ 3 h 11"/>
                <a:gd name="T32" fmla="*/ 2 w 11"/>
                <a:gd name="T33" fmla="*/ 3 h 11"/>
                <a:gd name="T34" fmla="*/ 5 w 11"/>
                <a:gd name="T35" fmla="*/ 3 h 11"/>
                <a:gd name="T36" fmla="*/ 8 w 11"/>
                <a:gd name="T37" fmla="*/ 3 h 11"/>
                <a:gd name="T38" fmla="*/ 8 w 11"/>
                <a:gd name="T3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" h="11">
                  <a:moveTo>
                    <a:pt x="8" y="0"/>
                  </a:moveTo>
                  <a:lnTo>
                    <a:pt x="11" y="0"/>
                  </a:lnTo>
                  <a:lnTo>
                    <a:pt x="11" y="3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2" y="8"/>
                  </a:lnTo>
                  <a:lnTo>
                    <a:pt x="5" y="8"/>
                  </a:lnTo>
                  <a:lnTo>
                    <a:pt x="2" y="8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2" y="8"/>
                  </a:lnTo>
                  <a:lnTo>
                    <a:pt x="2" y="5"/>
                  </a:lnTo>
                  <a:lnTo>
                    <a:pt x="5" y="5"/>
                  </a:lnTo>
                  <a:lnTo>
                    <a:pt x="5" y="3"/>
                  </a:lnTo>
                  <a:lnTo>
                    <a:pt x="2" y="3"/>
                  </a:lnTo>
                  <a:lnTo>
                    <a:pt x="5" y="3"/>
                  </a:lnTo>
                  <a:lnTo>
                    <a:pt x="8" y="3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10" name="Freeform 3028">
              <a:extLst>
                <a:ext uri="{FF2B5EF4-FFF2-40B4-BE49-F238E27FC236}">
                  <a16:creationId xmlns:a16="http://schemas.microsoft.com/office/drawing/2014/main" id="{2EC1A751-762E-8057-772A-8BA87044510B}"/>
                </a:ext>
              </a:extLst>
            </p:cNvPr>
            <p:cNvSpPr>
              <a:spLocks/>
            </p:cNvSpPr>
            <p:nvPr/>
          </p:nvSpPr>
          <p:spPr bwMode="gray">
            <a:xfrm>
              <a:off x="7004078" y="2386085"/>
              <a:ext cx="6224" cy="12449"/>
            </a:xfrm>
            <a:custGeom>
              <a:avLst/>
              <a:gdLst>
                <a:gd name="T0" fmla="*/ 0 w 3"/>
                <a:gd name="T1" fmla="*/ 3 h 6"/>
                <a:gd name="T2" fmla="*/ 3 w 3"/>
                <a:gd name="T3" fmla="*/ 3 h 6"/>
                <a:gd name="T4" fmla="*/ 3 w 3"/>
                <a:gd name="T5" fmla="*/ 0 h 6"/>
                <a:gd name="T6" fmla="*/ 3 w 3"/>
                <a:gd name="T7" fmla="*/ 3 h 6"/>
                <a:gd name="T8" fmla="*/ 3 w 3"/>
                <a:gd name="T9" fmla="*/ 6 h 6"/>
                <a:gd name="T10" fmla="*/ 3 w 3"/>
                <a:gd name="T11" fmla="*/ 3 h 6"/>
                <a:gd name="T12" fmla="*/ 0 w 3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11" name="Freeform 3029">
              <a:extLst>
                <a:ext uri="{FF2B5EF4-FFF2-40B4-BE49-F238E27FC236}">
                  <a16:creationId xmlns:a16="http://schemas.microsoft.com/office/drawing/2014/main" id="{8F20B863-1BBF-4CEC-5E75-7C098AC8EE7D}"/>
                </a:ext>
              </a:extLst>
            </p:cNvPr>
            <p:cNvSpPr>
              <a:spLocks/>
            </p:cNvSpPr>
            <p:nvPr/>
          </p:nvSpPr>
          <p:spPr bwMode="gray">
            <a:xfrm>
              <a:off x="7381717" y="1883983"/>
              <a:ext cx="105822" cy="207480"/>
            </a:xfrm>
            <a:custGeom>
              <a:avLst/>
              <a:gdLst>
                <a:gd name="T0" fmla="*/ 3 w 51"/>
                <a:gd name="T1" fmla="*/ 66 h 100"/>
                <a:gd name="T2" fmla="*/ 9 w 51"/>
                <a:gd name="T3" fmla="*/ 57 h 100"/>
                <a:gd name="T4" fmla="*/ 14 w 51"/>
                <a:gd name="T5" fmla="*/ 54 h 100"/>
                <a:gd name="T6" fmla="*/ 17 w 51"/>
                <a:gd name="T7" fmla="*/ 49 h 100"/>
                <a:gd name="T8" fmla="*/ 20 w 51"/>
                <a:gd name="T9" fmla="*/ 43 h 100"/>
                <a:gd name="T10" fmla="*/ 23 w 51"/>
                <a:gd name="T11" fmla="*/ 37 h 100"/>
                <a:gd name="T12" fmla="*/ 26 w 51"/>
                <a:gd name="T13" fmla="*/ 32 h 100"/>
                <a:gd name="T14" fmla="*/ 26 w 51"/>
                <a:gd name="T15" fmla="*/ 26 h 100"/>
                <a:gd name="T16" fmla="*/ 20 w 51"/>
                <a:gd name="T17" fmla="*/ 26 h 100"/>
                <a:gd name="T18" fmla="*/ 23 w 51"/>
                <a:gd name="T19" fmla="*/ 23 h 100"/>
                <a:gd name="T20" fmla="*/ 23 w 51"/>
                <a:gd name="T21" fmla="*/ 17 h 100"/>
                <a:gd name="T22" fmla="*/ 23 w 51"/>
                <a:gd name="T23" fmla="*/ 12 h 100"/>
                <a:gd name="T24" fmla="*/ 28 w 51"/>
                <a:gd name="T25" fmla="*/ 12 h 100"/>
                <a:gd name="T26" fmla="*/ 28 w 51"/>
                <a:gd name="T27" fmla="*/ 6 h 100"/>
                <a:gd name="T28" fmla="*/ 34 w 51"/>
                <a:gd name="T29" fmla="*/ 6 h 100"/>
                <a:gd name="T30" fmla="*/ 34 w 51"/>
                <a:gd name="T31" fmla="*/ 12 h 100"/>
                <a:gd name="T32" fmla="*/ 37 w 51"/>
                <a:gd name="T33" fmla="*/ 9 h 100"/>
                <a:gd name="T34" fmla="*/ 40 w 51"/>
                <a:gd name="T35" fmla="*/ 6 h 100"/>
                <a:gd name="T36" fmla="*/ 34 w 51"/>
                <a:gd name="T37" fmla="*/ 6 h 100"/>
                <a:gd name="T38" fmla="*/ 37 w 51"/>
                <a:gd name="T39" fmla="*/ 3 h 100"/>
                <a:gd name="T40" fmla="*/ 40 w 51"/>
                <a:gd name="T41" fmla="*/ 3 h 100"/>
                <a:gd name="T42" fmla="*/ 43 w 51"/>
                <a:gd name="T43" fmla="*/ 6 h 100"/>
                <a:gd name="T44" fmla="*/ 43 w 51"/>
                <a:gd name="T45" fmla="*/ 15 h 100"/>
                <a:gd name="T46" fmla="*/ 48 w 51"/>
                <a:gd name="T47" fmla="*/ 17 h 100"/>
                <a:gd name="T48" fmla="*/ 48 w 51"/>
                <a:gd name="T49" fmla="*/ 23 h 100"/>
                <a:gd name="T50" fmla="*/ 51 w 51"/>
                <a:gd name="T51" fmla="*/ 26 h 100"/>
                <a:gd name="T52" fmla="*/ 51 w 51"/>
                <a:gd name="T53" fmla="*/ 26 h 100"/>
                <a:gd name="T54" fmla="*/ 48 w 51"/>
                <a:gd name="T55" fmla="*/ 29 h 100"/>
                <a:gd name="T56" fmla="*/ 48 w 51"/>
                <a:gd name="T57" fmla="*/ 29 h 100"/>
                <a:gd name="T58" fmla="*/ 48 w 51"/>
                <a:gd name="T59" fmla="*/ 32 h 100"/>
                <a:gd name="T60" fmla="*/ 48 w 51"/>
                <a:gd name="T61" fmla="*/ 34 h 100"/>
                <a:gd name="T62" fmla="*/ 45 w 51"/>
                <a:gd name="T63" fmla="*/ 40 h 100"/>
                <a:gd name="T64" fmla="*/ 43 w 51"/>
                <a:gd name="T65" fmla="*/ 43 h 100"/>
                <a:gd name="T66" fmla="*/ 43 w 51"/>
                <a:gd name="T67" fmla="*/ 46 h 100"/>
                <a:gd name="T68" fmla="*/ 45 w 51"/>
                <a:gd name="T69" fmla="*/ 49 h 100"/>
                <a:gd name="T70" fmla="*/ 45 w 51"/>
                <a:gd name="T71" fmla="*/ 49 h 100"/>
                <a:gd name="T72" fmla="*/ 40 w 51"/>
                <a:gd name="T73" fmla="*/ 49 h 100"/>
                <a:gd name="T74" fmla="*/ 37 w 51"/>
                <a:gd name="T75" fmla="*/ 54 h 100"/>
                <a:gd name="T76" fmla="*/ 37 w 51"/>
                <a:gd name="T77" fmla="*/ 66 h 100"/>
                <a:gd name="T78" fmla="*/ 34 w 51"/>
                <a:gd name="T79" fmla="*/ 69 h 100"/>
                <a:gd name="T80" fmla="*/ 34 w 51"/>
                <a:gd name="T81" fmla="*/ 74 h 100"/>
                <a:gd name="T82" fmla="*/ 34 w 51"/>
                <a:gd name="T83" fmla="*/ 83 h 100"/>
                <a:gd name="T84" fmla="*/ 31 w 51"/>
                <a:gd name="T85" fmla="*/ 88 h 100"/>
                <a:gd name="T86" fmla="*/ 28 w 51"/>
                <a:gd name="T87" fmla="*/ 94 h 100"/>
                <a:gd name="T88" fmla="*/ 23 w 51"/>
                <a:gd name="T89" fmla="*/ 97 h 100"/>
                <a:gd name="T90" fmla="*/ 20 w 51"/>
                <a:gd name="T91" fmla="*/ 100 h 100"/>
                <a:gd name="T92" fmla="*/ 23 w 51"/>
                <a:gd name="T93" fmla="*/ 94 h 100"/>
                <a:gd name="T94" fmla="*/ 23 w 51"/>
                <a:gd name="T95" fmla="*/ 91 h 100"/>
                <a:gd name="T96" fmla="*/ 26 w 51"/>
                <a:gd name="T97" fmla="*/ 86 h 100"/>
                <a:gd name="T98" fmla="*/ 20 w 51"/>
                <a:gd name="T99" fmla="*/ 88 h 100"/>
                <a:gd name="T100" fmla="*/ 20 w 51"/>
                <a:gd name="T101" fmla="*/ 94 h 100"/>
                <a:gd name="T102" fmla="*/ 14 w 51"/>
                <a:gd name="T103" fmla="*/ 91 h 100"/>
                <a:gd name="T104" fmla="*/ 11 w 51"/>
                <a:gd name="T105" fmla="*/ 97 h 100"/>
                <a:gd name="T106" fmla="*/ 0 w 51"/>
                <a:gd name="T107" fmla="*/ 6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" h="100">
                  <a:moveTo>
                    <a:pt x="0" y="66"/>
                  </a:moveTo>
                  <a:lnTo>
                    <a:pt x="3" y="66"/>
                  </a:lnTo>
                  <a:lnTo>
                    <a:pt x="6" y="60"/>
                  </a:lnTo>
                  <a:lnTo>
                    <a:pt x="9" y="57"/>
                  </a:lnTo>
                  <a:lnTo>
                    <a:pt x="11" y="54"/>
                  </a:lnTo>
                  <a:lnTo>
                    <a:pt x="14" y="54"/>
                  </a:lnTo>
                  <a:lnTo>
                    <a:pt x="17" y="52"/>
                  </a:lnTo>
                  <a:lnTo>
                    <a:pt x="17" y="49"/>
                  </a:lnTo>
                  <a:lnTo>
                    <a:pt x="17" y="46"/>
                  </a:lnTo>
                  <a:lnTo>
                    <a:pt x="20" y="43"/>
                  </a:lnTo>
                  <a:lnTo>
                    <a:pt x="23" y="40"/>
                  </a:lnTo>
                  <a:lnTo>
                    <a:pt x="23" y="37"/>
                  </a:lnTo>
                  <a:lnTo>
                    <a:pt x="23" y="34"/>
                  </a:lnTo>
                  <a:lnTo>
                    <a:pt x="26" y="32"/>
                  </a:lnTo>
                  <a:lnTo>
                    <a:pt x="26" y="29"/>
                  </a:lnTo>
                  <a:lnTo>
                    <a:pt x="26" y="26"/>
                  </a:lnTo>
                  <a:lnTo>
                    <a:pt x="23" y="26"/>
                  </a:lnTo>
                  <a:lnTo>
                    <a:pt x="20" y="26"/>
                  </a:lnTo>
                  <a:lnTo>
                    <a:pt x="20" y="23"/>
                  </a:lnTo>
                  <a:lnTo>
                    <a:pt x="23" y="23"/>
                  </a:lnTo>
                  <a:lnTo>
                    <a:pt x="26" y="20"/>
                  </a:lnTo>
                  <a:lnTo>
                    <a:pt x="23" y="17"/>
                  </a:lnTo>
                  <a:lnTo>
                    <a:pt x="23" y="15"/>
                  </a:lnTo>
                  <a:lnTo>
                    <a:pt x="23" y="12"/>
                  </a:lnTo>
                  <a:lnTo>
                    <a:pt x="26" y="12"/>
                  </a:lnTo>
                  <a:lnTo>
                    <a:pt x="28" y="12"/>
                  </a:lnTo>
                  <a:lnTo>
                    <a:pt x="28" y="9"/>
                  </a:lnTo>
                  <a:lnTo>
                    <a:pt x="28" y="6"/>
                  </a:lnTo>
                  <a:lnTo>
                    <a:pt x="31" y="6"/>
                  </a:lnTo>
                  <a:lnTo>
                    <a:pt x="34" y="6"/>
                  </a:lnTo>
                  <a:lnTo>
                    <a:pt x="34" y="9"/>
                  </a:lnTo>
                  <a:lnTo>
                    <a:pt x="34" y="12"/>
                  </a:lnTo>
                  <a:lnTo>
                    <a:pt x="34" y="9"/>
                  </a:lnTo>
                  <a:lnTo>
                    <a:pt x="37" y="9"/>
                  </a:lnTo>
                  <a:lnTo>
                    <a:pt x="40" y="9"/>
                  </a:lnTo>
                  <a:lnTo>
                    <a:pt x="40" y="6"/>
                  </a:lnTo>
                  <a:lnTo>
                    <a:pt x="37" y="6"/>
                  </a:lnTo>
                  <a:lnTo>
                    <a:pt x="34" y="6"/>
                  </a:lnTo>
                  <a:lnTo>
                    <a:pt x="34" y="3"/>
                  </a:lnTo>
                  <a:lnTo>
                    <a:pt x="37" y="3"/>
                  </a:lnTo>
                  <a:lnTo>
                    <a:pt x="37" y="0"/>
                  </a:lnTo>
                  <a:lnTo>
                    <a:pt x="40" y="3"/>
                  </a:lnTo>
                  <a:lnTo>
                    <a:pt x="43" y="3"/>
                  </a:lnTo>
                  <a:lnTo>
                    <a:pt x="43" y="6"/>
                  </a:lnTo>
                  <a:lnTo>
                    <a:pt x="43" y="12"/>
                  </a:lnTo>
                  <a:lnTo>
                    <a:pt x="43" y="15"/>
                  </a:lnTo>
                  <a:lnTo>
                    <a:pt x="45" y="15"/>
                  </a:lnTo>
                  <a:lnTo>
                    <a:pt x="48" y="17"/>
                  </a:lnTo>
                  <a:lnTo>
                    <a:pt x="48" y="20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1" y="26"/>
                  </a:lnTo>
                  <a:lnTo>
                    <a:pt x="48" y="26"/>
                  </a:lnTo>
                  <a:lnTo>
                    <a:pt x="51" y="26"/>
                  </a:lnTo>
                  <a:lnTo>
                    <a:pt x="48" y="26"/>
                  </a:lnTo>
                  <a:lnTo>
                    <a:pt x="48" y="29"/>
                  </a:lnTo>
                  <a:lnTo>
                    <a:pt x="51" y="29"/>
                  </a:lnTo>
                  <a:lnTo>
                    <a:pt x="48" y="29"/>
                  </a:lnTo>
                  <a:lnTo>
                    <a:pt x="51" y="32"/>
                  </a:lnTo>
                  <a:lnTo>
                    <a:pt x="48" y="32"/>
                  </a:lnTo>
                  <a:lnTo>
                    <a:pt x="51" y="32"/>
                  </a:lnTo>
                  <a:lnTo>
                    <a:pt x="48" y="34"/>
                  </a:lnTo>
                  <a:lnTo>
                    <a:pt x="48" y="37"/>
                  </a:lnTo>
                  <a:lnTo>
                    <a:pt x="45" y="40"/>
                  </a:lnTo>
                  <a:lnTo>
                    <a:pt x="45" y="43"/>
                  </a:lnTo>
                  <a:lnTo>
                    <a:pt x="43" y="43"/>
                  </a:lnTo>
                  <a:lnTo>
                    <a:pt x="45" y="46"/>
                  </a:lnTo>
                  <a:lnTo>
                    <a:pt x="43" y="46"/>
                  </a:lnTo>
                  <a:lnTo>
                    <a:pt x="45" y="46"/>
                  </a:lnTo>
                  <a:lnTo>
                    <a:pt x="45" y="49"/>
                  </a:lnTo>
                  <a:lnTo>
                    <a:pt x="45" y="52"/>
                  </a:lnTo>
                  <a:lnTo>
                    <a:pt x="45" y="49"/>
                  </a:lnTo>
                  <a:lnTo>
                    <a:pt x="43" y="49"/>
                  </a:lnTo>
                  <a:lnTo>
                    <a:pt x="40" y="49"/>
                  </a:lnTo>
                  <a:lnTo>
                    <a:pt x="37" y="52"/>
                  </a:lnTo>
                  <a:lnTo>
                    <a:pt x="37" y="54"/>
                  </a:lnTo>
                  <a:lnTo>
                    <a:pt x="37" y="57"/>
                  </a:lnTo>
                  <a:lnTo>
                    <a:pt x="37" y="66"/>
                  </a:lnTo>
                  <a:lnTo>
                    <a:pt x="37" y="69"/>
                  </a:lnTo>
                  <a:lnTo>
                    <a:pt x="34" y="69"/>
                  </a:lnTo>
                  <a:lnTo>
                    <a:pt x="34" y="71"/>
                  </a:lnTo>
                  <a:lnTo>
                    <a:pt x="34" y="74"/>
                  </a:lnTo>
                  <a:lnTo>
                    <a:pt x="31" y="80"/>
                  </a:lnTo>
                  <a:lnTo>
                    <a:pt x="34" y="83"/>
                  </a:lnTo>
                  <a:lnTo>
                    <a:pt x="37" y="86"/>
                  </a:lnTo>
                  <a:lnTo>
                    <a:pt x="31" y="88"/>
                  </a:lnTo>
                  <a:lnTo>
                    <a:pt x="28" y="88"/>
                  </a:lnTo>
                  <a:lnTo>
                    <a:pt x="28" y="94"/>
                  </a:lnTo>
                  <a:lnTo>
                    <a:pt x="26" y="97"/>
                  </a:lnTo>
                  <a:lnTo>
                    <a:pt x="23" y="97"/>
                  </a:lnTo>
                  <a:lnTo>
                    <a:pt x="23" y="100"/>
                  </a:lnTo>
                  <a:lnTo>
                    <a:pt x="20" y="100"/>
                  </a:lnTo>
                  <a:lnTo>
                    <a:pt x="23" y="97"/>
                  </a:lnTo>
                  <a:lnTo>
                    <a:pt x="23" y="94"/>
                  </a:lnTo>
                  <a:lnTo>
                    <a:pt x="20" y="94"/>
                  </a:lnTo>
                  <a:lnTo>
                    <a:pt x="23" y="91"/>
                  </a:lnTo>
                  <a:lnTo>
                    <a:pt x="26" y="88"/>
                  </a:lnTo>
                  <a:lnTo>
                    <a:pt x="26" y="86"/>
                  </a:lnTo>
                  <a:lnTo>
                    <a:pt x="23" y="86"/>
                  </a:lnTo>
                  <a:lnTo>
                    <a:pt x="20" y="88"/>
                  </a:lnTo>
                  <a:lnTo>
                    <a:pt x="20" y="91"/>
                  </a:lnTo>
                  <a:lnTo>
                    <a:pt x="20" y="94"/>
                  </a:lnTo>
                  <a:lnTo>
                    <a:pt x="17" y="94"/>
                  </a:lnTo>
                  <a:lnTo>
                    <a:pt x="14" y="91"/>
                  </a:lnTo>
                  <a:lnTo>
                    <a:pt x="14" y="94"/>
                  </a:lnTo>
                  <a:lnTo>
                    <a:pt x="11" y="97"/>
                  </a:lnTo>
                  <a:lnTo>
                    <a:pt x="11" y="100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12" name="Freeform 3030">
              <a:extLst>
                <a:ext uri="{FF2B5EF4-FFF2-40B4-BE49-F238E27FC236}">
                  <a16:creationId xmlns:a16="http://schemas.microsoft.com/office/drawing/2014/main" id="{4477D763-1327-8704-EC87-2438DFBA1452}"/>
                </a:ext>
              </a:extLst>
            </p:cNvPr>
            <p:cNvSpPr>
              <a:spLocks/>
            </p:cNvSpPr>
            <p:nvPr/>
          </p:nvSpPr>
          <p:spPr bwMode="gray">
            <a:xfrm>
              <a:off x="7064252" y="2126734"/>
              <a:ext cx="16599" cy="12449"/>
            </a:xfrm>
            <a:custGeom>
              <a:avLst/>
              <a:gdLst>
                <a:gd name="T0" fmla="*/ 0 w 8"/>
                <a:gd name="T1" fmla="*/ 3 h 6"/>
                <a:gd name="T2" fmla="*/ 0 w 8"/>
                <a:gd name="T3" fmla="*/ 6 h 6"/>
                <a:gd name="T4" fmla="*/ 2 w 8"/>
                <a:gd name="T5" fmla="*/ 6 h 6"/>
                <a:gd name="T6" fmla="*/ 5 w 8"/>
                <a:gd name="T7" fmla="*/ 6 h 6"/>
                <a:gd name="T8" fmla="*/ 8 w 8"/>
                <a:gd name="T9" fmla="*/ 6 h 6"/>
                <a:gd name="T10" fmla="*/ 8 w 8"/>
                <a:gd name="T11" fmla="*/ 3 h 6"/>
                <a:gd name="T12" fmla="*/ 5 w 8"/>
                <a:gd name="T13" fmla="*/ 0 h 6"/>
                <a:gd name="T14" fmla="*/ 2 w 8"/>
                <a:gd name="T15" fmla="*/ 3 h 6"/>
                <a:gd name="T16" fmla="*/ 0 w 8"/>
                <a:gd name="T1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6">
                  <a:moveTo>
                    <a:pt x="0" y="3"/>
                  </a:moveTo>
                  <a:lnTo>
                    <a:pt x="0" y="6"/>
                  </a:lnTo>
                  <a:lnTo>
                    <a:pt x="2" y="6"/>
                  </a:lnTo>
                  <a:lnTo>
                    <a:pt x="5" y="6"/>
                  </a:lnTo>
                  <a:lnTo>
                    <a:pt x="8" y="6"/>
                  </a:lnTo>
                  <a:lnTo>
                    <a:pt x="8" y="3"/>
                  </a:lnTo>
                  <a:lnTo>
                    <a:pt x="5" y="0"/>
                  </a:lnTo>
                  <a:lnTo>
                    <a:pt x="2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13" name="Freeform 3031">
              <a:extLst>
                <a:ext uri="{FF2B5EF4-FFF2-40B4-BE49-F238E27FC236}">
                  <a16:creationId xmlns:a16="http://schemas.microsoft.com/office/drawing/2014/main" id="{CA5479D9-A619-F457-D301-FB7071C57730}"/>
                </a:ext>
              </a:extLst>
            </p:cNvPr>
            <p:cNvSpPr>
              <a:spLocks/>
            </p:cNvSpPr>
            <p:nvPr/>
          </p:nvSpPr>
          <p:spPr bwMode="gray">
            <a:xfrm>
              <a:off x="7064252" y="1979423"/>
              <a:ext cx="87148" cy="128638"/>
            </a:xfrm>
            <a:custGeom>
              <a:avLst/>
              <a:gdLst>
                <a:gd name="T0" fmla="*/ 5 w 42"/>
                <a:gd name="T1" fmla="*/ 14 h 62"/>
                <a:gd name="T2" fmla="*/ 8 w 42"/>
                <a:gd name="T3" fmla="*/ 14 h 62"/>
                <a:gd name="T4" fmla="*/ 8 w 42"/>
                <a:gd name="T5" fmla="*/ 14 h 62"/>
                <a:gd name="T6" fmla="*/ 8 w 42"/>
                <a:gd name="T7" fmla="*/ 20 h 62"/>
                <a:gd name="T8" fmla="*/ 5 w 42"/>
                <a:gd name="T9" fmla="*/ 20 h 62"/>
                <a:gd name="T10" fmla="*/ 8 w 42"/>
                <a:gd name="T11" fmla="*/ 23 h 62"/>
                <a:gd name="T12" fmla="*/ 5 w 42"/>
                <a:gd name="T13" fmla="*/ 25 h 62"/>
                <a:gd name="T14" fmla="*/ 2 w 42"/>
                <a:gd name="T15" fmla="*/ 23 h 62"/>
                <a:gd name="T16" fmla="*/ 0 w 42"/>
                <a:gd name="T17" fmla="*/ 25 h 62"/>
                <a:gd name="T18" fmla="*/ 0 w 42"/>
                <a:gd name="T19" fmla="*/ 25 h 62"/>
                <a:gd name="T20" fmla="*/ 2 w 42"/>
                <a:gd name="T21" fmla="*/ 28 h 62"/>
                <a:gd name="T22" fmla="*/ 2 w 42"/>
                <a:gd name="T23" fmla="*/ 28 h 62"/>
                <a:gd name="T24" fmla="*/ 5 w 42"/>
                <a:gd name="T25" fmla="*/ 34 h 62"/>
                <a:gd name="T26" fmla="*/ 5 w 42"/>
                <a:gd name="T27" fmla="*/ 40 h 62"/>
                <a:gd name="T28" fmla="*/ 5 w 42"/>
                <a:gd name="T29" fmla="*/ 40 h 62"/>
                <a:gd name="T30" fmla="*/ 5 w 42"/>
                <a:gd name="T31" fmla="*/ 42 h 62"/>
                <a:gd name="T32" fmla="*/ 2 w 42"/>
                <a:gd name="T33" fmla="*/ 45 h 62"/>
                <a:gd name="T34" fmla="*/ 2 w 42"/>
                <a:gd name="T35" fmla="*/ 51 h 62"/>
                <a:gd name="T36" fmla="*/ 2 w 42"/>
                <a:gd name="T37" fmla="*/ 51 h 62"/>
                <a:gd name="T38" fmla="*/ 5 w 42"/>
                <a:gd name="T39" fmla="*/ 54 h 62"/>
                <a:gd name="T40" fmla="*/ 5 w 42"/>
                <a:gd name="T41" fmla="*/ 57 h 62"/>
                <a:gd name="T42" fmla="*/ 0 w 42"/>
                <a:gd name="T43" fmla="*/ 57 h 62"/>
                <a:gd name="T44" fmla="*/ 2 w 42"/>
                <a:gd name="T45" fmla="*/ 60 h 62"/>
                <a:gd name="T46" fmla="*/ 5 w 42"/>
                <a:gd name="T47" fmla="*/ 60 h 62"/>
                <a:gd name="T48" fmla="*/ 8 w 42"/>
                <a:gd name="T49" fmla="*/ 60 h 62"/>
                <a:gd name="T50" fmla="*/ 11 w 42"/>
                <a:gd name="T51" fmla="*/ 57 h 62"/>
                <a:gd name="T52" fmla="*/ 14 w 42"/>
                <a:gd name="T53" fmla="*/ 54 h 62"/>
                <a:gd name="T54" fmla="*/ 17 w 42"/>
                <a:gd name="T55" fmla="*/ 57 h 62"/>
                <a:gd name="T56" fmla="*/ 19 w 42"/>
                <a:gd name="T57" fmla="*/ 54 h 62"/>
                <a:gd name="T58" fmla="*/ 22 w 42"/>
                <a:gd name="T59" fmla="*/ 51 h 62"/>
                <a:gd name="T60" fmla="*/ 25 w 42"/>
                <a:gd name="T61" fmla="*/ 54 h 62"/>
                <a:gd name="T62" fmla="*/ 28 w 42"/>
                <a:gd name="T63" fmla="*/ 51 h 62"/>
                <a:gd name="T64" fmla="*/ 31 w 42"/>
                <a:gd name="T65" fmla="*/ 48 h 62"/>
                <a:gd name="T66" fmla="*/ 34 w 42"/>
                <a:gd name="T67" fmla="*/ 48 h 62"/>
                <a:gd name="T68" fmla="*/ 39 w 42"/>
                <a:gd name="T69" fmla="*/ 48 h 62"/>
                <a:gd name="T70" fmla="*/ 42 w 42"/>
                <a:gd name="T71" fmla="*/ 42 h 62"/>
                <a:gd name="T72" fmla="*/ 42 w 42"/>
                <a:gd name="T73" fmla="*/ 37 h 62"/>
                <a:gd name="T74" fmla="*/ 39 w 42"/>
                <a:gd name="T75" fmla="*/ 31 h 62"/>
                <a:gd name="T76" fmla="*/ 42 w 42"/>
                <a:gd name="T77" fmla="*/ 25 h 62"/>
                <a:gd name="T78" fmla="*/ 42 w 42"/>
                <a:gd name="T79" fmla="*/ 20 h 62"/>
                <a:gd name="T80" fmla="*/ 34 w 42"/>
                <a:gd name="T81" fmla="*/ 8 h 62"/>
                <a:gd name="T82" fmla="*/ 25 w 42"/>
                <a:gd name="T83" fmla="*/ 0 h 62"/>
                <a:gd name="T84" fmla="*/ 17 w 42"/>
                <a:gd name="T85" fmla="*/ 0 h 62"/>
                <a:gd name="T86" fmla="*/ 11 w 42"/>
                <a:gd name="T87" fmla="*/ 6 h 62"/>
                <a:gd name="T88" fmla="*/ 5 w 42"/>
                <a:gd name="T89" fmla="*/ 6 h 62"/>
                <a:gd name="T90" fmla="*/ 5 w 42"/>
                <a:gd name="T91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2" h="62">
                  <a:moveTo>
                    <a:pt x="5" y="11"/>
                  </a:moveTo>
                  <a:lnTo>
                    <a:pt x="5" y="14"/>
                  </a:lnTo>
                  <a:lnTo>
                    <a:pt x="5" y="17"/>
                  </a:lnTo>
                  <a:lnTo>
                    <a:pt x="8" y="14"/>
                  </a:lnTo>
                  <a:lnTo>
                    <a:pt x="8" y="17"/>
                  </a:lnTo>
                  <a:lnTo>
                    <a:pt x="8" y="14"/>
                  </a:lnTo>
                  <a:lnTo>
                    <a:pt x="8" y="17"/>
                  </a:lnTo>
                  <a:lnTo>
                    <a:pt x="8" y="20"/>
                  </a:lnTo>
                  <a:lnTo>
                    <a:pt x="8" y="17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3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2" y="23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2" y="25"/>
                  </a:lnTo>
                  <a:lnTo>
                    <a:pt x="2" y="28"/>
                  </a:lnTo>
                  <a:lnTo>
                    <a:pt x="2" y="25"/>
                  </a:lnTo>
                  <a:lnTo>
                    <a:pt x="2" y="28"/>
                  </a:lnTo>
                  <a:lnTo>
                    <a:pt x="2" y="31"/>
                  </a:lnTo>
                  <a:lnTo>
                    <a:pt x="5" y="34"/>
                  </a:lnTo>
                  <a:lnTo>
                    <a:pt x="5" y="37"/>
                  </a:lnTo>
                  <a:lnTo>
                    <a:pt x="5" y="40"/>
                  </a:lnTo>
                  <a:lnTo>
                    <a:pt x="8" y="40"/>
                  </a:lnTo>
                  <a:lnTo>
                    <a:pt x="5" y="40"/>
                  </a:lnTo>
                  <a:lnTo>
                    <a:pt x="2" y="42"/>
                  </a:lnTo>
                  <a:lnTo>
                    <a:pt x="5" y="42"/>
                  </a:lnTo>
                  <a:lnTo>
                    <a:pt x="2" y="42"/>
                  </a:lnTo>
                  <a:lnTo>
                    <a:pt x="2" y="45"/>
                  </a:lnTo>
                  <a:lnTo>
                    <a:pt x="2" y="48"/>
                  </a:lnTo>
                  <a:lnTo>
                    <a:pt x="2" y="51"/>
                  </a:lnTo>
                  <a:lnTo>
                    <a:pt x="0" y="51"/>
                  </a:lnTo>
                  <a:lnTo>
                    <a:pt x="2" y="51"/>
                  </a:lnTo>
                  <a:lnTo>
                    <a:pt x="2" y="54"/>
                  </a:lnTo>
                  <a:lnTo>
                    <a:pt x="5" y="54"/>
                  </a:lnTo>
                  <a:lnTo>
                    <a:pt x="2" y="54"/>
                  </a:lnTo>
                  <a:lnTo>
                    <a:pt x="5" y="57"/>
                  </a:lnTo>
                  <a:lnTo>
                    <a:pt x="2" y="57"/>
                  </a:lnTo>
                  <a:lnTo>
                    <a:pt x="0" y="57"/>
                  </a:lnTo>
                  <a:lnTo>
                    <a:pt x="0" y="60"/>
                  </a:lnTo>
                  <a:lnTo>
                    <a:pt x="2" y="60"/>
                  </a:lnTo>
                  <a:lnTo>
                    <a:pt x="2" y="62"/>
                  </a:lnTo>
                  <a:lnTo>
                    <a:pt x="5" y="60"/>
                  </a:lnTo>
                  <a:lnTo>
                    <a:pt x="8" y="57"/>
                  </a:lnTo>
                  <a:lnTo>
                    <a:pt x="8" y="60"/>
                  </a:lnTo>
                  <a:lnTo>
                    <a:pt x="8" y="57"/>
                  </a:lnTo>
                  <a:lnTo>
                    <a:pt x="11" y="57"/>
                  </a:lnTo>
                  <a:lnTo>
                    <a:pt x="11" y="54"/>
                  </a:lnTo>
                  <a:lnTo>
                    <a:pt x="14" y="54"/>
                  </a:lnTo>
                  <a:lnTo>
                    <a:pt x="17" y="54"/>
                  </a:lnTo>
                  <a:lnTo>
                    <a:pt x="17" y="57"/>
                  </a:lnTo>
                  <a:lnTo>
                    <a:pt x="19" y="57"/>
                  </a:lnTo>
                  <a:lnTo>
                    <a:pt x="19" y="54"/>
                  </a:lnTo>
                  <a:lnTo>
                    <a:pt x="19" y="51"/>
                  </a:lnTo>
                  <a:lnTo>
                    <a:pt x="22" y="51"/>
                  </a:lnTo>
                  <a:lnTo>
                    <a:pt x="25" y="51"/>
                  </a:lnTo>
                  <a:lnTo>
                    <a:pt x="25" y="54"/>
                  </a:lnTo>
                  <a:lnTo>
                    <a:pt x="28" y="54"/>
                  </a:lnTo>
                  <a:lnTo>
                    <a:pt x="28" y="51"/>
                  </a:lnTo>
                  <a:lnTo>
                    <a:pt x="31" y="51"/>
                  </a:lnTo>
                  <a:lnTo>
                    <a:pt x="31" y="48"/>
                  </a:lnTo>
                  <a:lnTo>
                    <a:pt x="34" y="51"/>
                  </a:lnTo>
                  <a:lnTo>
                    <a:pt x="34" y="48"/>
                  </a:lnTo>
                  <a:lnTo>
                    <a:pt x="36" y="51"/>
                  </a:lnTo>
                  <a:lnTo>
                    <a:pt x="39" y="48"/>
                  </a:lnTo>
                  <a:lnTo>
                    <a:pt x="39" y="45"/>
                  </a:lnTo>
                  <a:lnTo>
                    <a:pt x="42" y="42"/>
                  </a:lnTo>
                  <a:lnTo>
                    <a:pt x="42" y="40"/>
                  </a:lnTo>
                  <a:lnTo>
                    <a:pt x="42" y="37"/>
                  </a:lnTo>
                  <a:lnTo>
                    <a:pt x="42" y="34"/>
                  </a:lnTo>
                  <a:lnTo>
                    <a:pt x="39" y="31"/>
                  </a:lnTo>
                  <a:lnTo>
                    <a:pt x="42" y="28"/>
                  </a:lnTo>
                  <a:lnTo>
                    <a:pt x="42" y="25"/>
                  </a:lnTo>
                  <a:lnTo>
                    <a:pt x="42" y="23"/>
                  </a:lnTo>
                  <a:lnTo>
                    <a:pt x="42" y="20"/>
                  </a:lnTo>
                  <a:lnTo>
                    <a:pt x="36" y="14"/>
                  </a:lnTo>
                  <a:lnTo>
                    <a:pt x="34" y="8"/>
                  </a:lnTo>
                  <a:lnTo>
                    <a:pt x="28" y="0"/>
                  </a:lnTo>
                  <a:lnTo>
                    <a:pt x="25" y="0"/>
                  </a:lnTo>
                  <a:lnTo>
                    <a:pt x="22" y="0"/>
                  </a:lnTo>
                  <a:lnTo>
                    <a:pt x="17" y="0"/>
                  </a:lnTo>
                  <a:lnTo>
                    <a:pt x="14" y="3"/>
                  </a:lnTo>
                  <a:lnTo>
                    <a:pt x="11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14" name="Freeform 3032">
              <a:extLst>
                <a:ext uri="{FF2B5EF4-FFF2-40B4-BE49-F238E27FC236}">
                  <a16:creationId xmlns:a16="http://schemas.microsoft.com/office/drawing/2014/main" id="{23B95648-3D91-26E2-CEF4-026C966A190F}"/>
                </a:ext>
              </a:extLst>
            </p:cNvPr>
            <p:cNvSpPr>
              <a:spLocks/>
            </p:cNvSpPr>
            <p:nvPr/>
          </p:nvSpPr>
          <p:spPr bwMode="gray">
            <a:xfrm>
              <a:off x="7093301" y="2091463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15" name="Freeform 3033">
              <a:extLst>
                <a:ext uri="{FF2B5EF4-FFF2-40B4-BE49-F238E27FC236}">
                  <a16:creationId xmlns:a16="http://schemas.microsoft.com/office/drawing/2014/main" id="{EF249D0D-11B1-0B77-02F7-C21AF1E33FCF}"/>
                </a:ext>
              </a:extLst>
            </p:cNvPr>
            <p:cNvSpPr>
              <a:spLocks/>
            </p:cNvSpPr>
            <p:nvPr/>
          </p:nvSpPr>
          <p:spPr bwMode="gray">
            <a:xfrm>
              <a:off x="7016528" y="1838337"/>
              <a:ext cx="163921" cy="163909"/>
            </a:xfrm>
            <a:custGeom>
              <a:avLst/>
              <a:gdLst>
                <a:gd name="T0" fmla="*/ 51 w 79"/>
                <a:gd name="T1" fmla="*/ 65 h 79"/>
                <a:gd name="T2" fmla="*/ 48 w 79"/>
                <a:gd name="T3" fmla="*/ 62 h 79"/>
                <a:gd name="T4" fmla="*/ 45 w 79"/>
                <a:gd name="T5" fmla="*/ 59 h 79"/>
                <a:gd name="T6" fmla="*/ 40 w 79"/>
                <a:gd name="T7" fmla="*/ 59 h 79"/>
                <a:gd name="T8" fmla="*/ 40 w 79"/>
                <a:gd name="T9" fmla="*/ 54 h 79"/>
                <a:gd name="T10" fmla="*/ 42 w 79"/>
                <a:gd name="T11" fmla="*/ 54 h 79"/>
                <a:gd name="T12" fmla="*/ 40 w 79"/>
                <a:gd name="T13" fmla="*/ 51 h 79"/>
                <a:gd name="T14" fmla="*/ 45 w 79"/>
                <a:gd name="T15" fmla="*/ 48 h 79"/>
                <a:gd name="T16" fmla="*/ 48 w 79"/>
                <a:gd name="T17" fmla="*/ 45 h 79"/>
                <a:gd name="T18" fmla="*/ 54 w 79"/>
                <a:gd name="T19" fmla="*/ 42 h 79"/>
                <a:gd name="T20" fmla="*/ 57 w 79"/>
                <a:gd name="T21" fmla="*/ 39 h 79"/>
                <a:gd name="T22" fmla="*/ 62 w 79"/>
                <a:gd name="T23" fmla="*/ 34 h 79"/>
                <a:gd name="T24" fmla="*/ 68 w 79"/>
                <a:gd name="T25" fmla="*/ 34 h 79"/>
                <a:gd name="T26" fmla="*/ 68 w 79"/>
                <a:gd name="T27" fmla="*/ 28 h 79"/>
                <a:gd name="T28" fmla="*/ 68 w 79"/>
                <a:gd name="T29" fmla="*/ 22 h 79"/>
                <a:gd name="T30" fmla="*/ 71 w 79"/>
                <a:gd name="T31" fmla="*/ 20 h 79"/>
                <a:gd name="T32" fmla="*/ 74 w 79"/>
                <a:gd name="T33" fmla="*/ 14 h 79"/>
                <a:gd name="T34" fmla="*/ 79 w 79"/>
                <a:gd name="T35" fmla="*/ 11 h 79"/>
                <a:gd name="T36" fmla="*/ 79 w 79"/>
                <a:gd name="T37" fmla="*/ 5 h 79"/>
                <a:gd name="T38" fmla="*/ 79 w 79"/>
                <a:gd name="T39" fmla="*/ 5 h 79"/>
                <a:gd name="T40" fmla="*/ 77 w 79"/>
                <a:gd name="T41" fmla="*/ 2 h 79"/>
                <a:gd name="T42" fmla="*/ 74 w 79"/>
                <a:gd name="T43" fmla="*/ 0 h 79"/>
                <a:gd name="T44" fmla="*/ 71 w 79"/>
                <a:gd name="T45" fmla="*/ 2 h 79"/>
                <a:gd name="T46" fmla="*/ 68 w 79"/>
                <a:gd name="T47" fmla="*/ 11 h 79"/>
                <a:gd name="T48" fmla="*/ 57 w 79"/>
                <a:gd name="T49" fmla="*/ 17 h 79"/>
                <a:gd name="T50" fmla="*/ 51 w 79"/>
                <a:gd name="T51" fmla="*/ 17 h 79"/>
                <a:gd name="T52" fmla="*/ 51 w 79"/>
                <a:gd name="T53" fmla="*/ 22 h 79"/>
                <a:gd name="T54" fmla="*/ 42 w 79"/>
                <a:gd name="T55" fmla="*/ 22 h 79"/>
                <a:gd name="T56" fmla="*/ 34 w 79"/>
                <a:gd name="T57" fmla="*/ 17 h 79"/>
                <a:gd name="T58" fmla="*/ 25 w 79"/>
                <a:gd name="T59" fmla="*/ 28 h 79"/>
                <a:gd name="T60" fmla="*/ 11 w 79"/>
                <a:gd name="T61" fmla="*/ 37 h 79"/>
                <a:gd name="T62" fmla="*/ 3 w 79"/>
                <a:gd name="T63" fmla="*/ 45 h 79"/>
                <a:gd name="T64" fmla="*/ 3 w 79"/>
                <a:gd name="T65" fmla="*/ 45 h 79"/>
                <a:gd name="T66" fmla="*/ 0 w 79"/>
                <a:gd name="T67" fmla="*/ 48 h 79"/>
                <a:gd name="T68" fmla="*/ 3 w 79"/>
                <a:gd name="T69" fmla="*/ 51 h 79"/>
                <a:gd name="T70" fmla="*/ 8 w 79"/>
                <a:gd name="T71" fmla="*/ 51 h 79"/>
                <a:gd name="T72" fmla="*/ 14 w 79"/>
                <a:gd name="T73" fmla="*/ 51 h 79"/>
                <a:gd name="T74" fmla="*/ 11 w 79"/>
                <a:gd name="T75" fmla="*/ 56 h 79"/>
                <a:gd name="T76" fmla="*/ 11 w 79"/>
                <a:gd name="T77" fmla="*/ 59 h 79"/>
                <a:gd name="T78" fmla="*/ 8 w 79"/>
                <a:gd name="T79" fmla="*/ 62 h 79"/>
                <a:gd name="T80" fmla="*/ 11 w 79"/>
                <a:gd name="T81" fmla="*/ 65 h 79"/>
                <a:gd name="T82" fmla="*/ 11 w 79"/>
                <a:gd name="T83" fmla="*/ 65 h 79"/>
                <a:gd name="T84" fmla="*/ 8 w 79"/>
                <a:gd name="T85" fmla="*/ 65 h 79"/>
                <a:gd name="T86" fmla="*/ 5 w 79"/>
                <a:gd name="T87" fmla="*/ 68 h 79"/>
                <a:gd name="T88" fmla="*/ 3 w 79"/>
                <a:gd name="T89" fmla="*/ 74 h 79"/>
                <a:gd name="T90" fmla="*/ 8 w 79"/>
                <a:gd name="T91" fmla="*/ 74 h 79"/>
                <a:gd name="T92" fmla="*/ 11 w 79"/>
                <a:gd name="T93" fmla="*/ 76 h 79"/>
                <a:gd name="T94" fmla="*/ 11 w 79"/>
                <a:gd name="T95" fmla="*/ 79 h 79"/>
                <a:gd name="T96" fmla="*/ 17 w 79"/>
                <a:gd name="T97" fmla="*/ 79 h 79"/>
                <a:gd name="T98" fmla="*/ 14 w 79"/>
                <a:gd name="T99" fmla="*/ 76 h 79"/>
                <a:gd name="T100" fmla="*/ 20 w 79"/>
                <a:gd name="T101" fmla="*/ 76 h 79"/>
                <a:gd name="T102" fmla="*/ 23 w 79"/>
                <a:gd name="T103" fmla="*/ 79 h 79"/>
                <a:gd name="T104" fmla="*/ 25 w 79"/>
                <a:gd name="T105" fmla="*/ 76 h 79"/>
                <a:gd name="T106" fmla="*/ 28 w 79"/>
                <a:gd name="T107" fmla="*/ 76 h 79"/>
                <a:gd name="T108" fmla="*/ 31 w 79"/>
                <a:gd name="T109" fmla="*/ 74 h 79"/>
                <a:gd name="T110" fmla="*/ 37 w 79"/>
                <a:gd name="T111" fmla="*/ 71 h 79"/>
                <a:gd name="T112" fmla="*/ 45 w 79"/>
                <a:gd name="T113" fmla="*/ 68 h 79"/>
                <a:gd name="T114" fmla="*/ 48 w 79"/>
                <a:gd name="T115" fmla="*/ 6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79">
                  <a:moveTo>
                    <a:pt x="51" y="68"/>
                  </a:moveTo>
                  <a:lnTo>
                    <a:pt x="51" y="65"/>
                  </a:lnTo>
                  <a:lnTo>
                    <a:pt x="48" y="65"/>
                  </a:lnTo>
                  <a:lnTo>
                    <a:pt x="48" y="62"/>
                  </a:lnTo>
                  <a:lnTo>
                    <a:pt x="45" y="62"/>
                  </a:lnTo>
                  <a:lnTo>
                    <a:pt x="45" y="59"/>
                  </a:lnTo>
                  <a:lnTo>
                    <a:pt x="42" y="59"/>
                  </a:lnTo>
                  <a:lnTo>
                    <a:pt x="40" y="59"/>
                  </a:lnTo>
                  <a:lnTo>
                    <a:pt x="40" y="56"/>
                  </a:lnTo>
                  <a:lnTo>
                    <a:pt x="40" y="54"/>
                  </a:lnTo>
                  <a:lnTo>
                    <a:pt x="40" y="56"/>
                  </a:lnTo>
                  <a:lnTo>
                    <a:pt x="42" y="54"/>
                  </a:lnTo>
                  <a:lnTo>
                    <a:pt x="40" y="54"/>
                  </a:lnTo>
                  <a:lnTo>
                    <a:pt x="40" y="51"/>
                  </a:lnTo>
                  <a:lnTo>
                    <a:pt x="40" y="48"/>
                  </a:lnTo>
                  <a:lnTo>
                    <a:pt x="45" y="48"/>
                  </a:lnTo>
                  <a:lnTo>
                    <a:pt x="45" y="45"/>
                  </a:lnTo>
                  <a:lnTo>
                    <a:pt x="48" y="45"/>
                  </a:lnTo>
                  <a:lnTo>
                    <a:pt x="51" y="42"/>
                  </a:lnTo>
                  <a:lnTo>
                    <a:pt x="54" y="42"/>
                  </a:lnTo>
                  <a:lnTo>
                    <a:pt x="54" y="39"/>
                  </a:lnTo>
                  <a:lnTo>
                    <a:pt x="57" y="39"/>
                  </a:lnTo>
                  <a:lnTo>
                    <a:pt x="59" y="37"/>
                  </a:lnTo>
                  <a:lnTo>
                    <a:pt x="62" y="34"/>
                  </a:lnTo>
                  <a:lnTo>
                    <a:pt x="65" y="34"/>
                  </a:lnTo>
                  <a:lnTo>
                    <a:pt x="68" y="34"/>
                  </a:lnTo>
                  <a:lnTo>
                    <a:pt x="68" y="31"/>
                  </a:lnTo>
                  <a:lnTo>
                    <a:pt x="68" y="28"/>
                  </a:lnTo>
                  <a:lnTo>
                    <a:pt x="68" y="25"/>
                  </a:lnTo>
                  <a:lnTo>
                    <a:pt x="68" y="22"/>
                  </a:lnTo>
                  <a:lnTo>
                    <a:pt x="68" y="20"/>
                  </a:lnTo>
                  <a:lnTo>
                    <a:pt x="71" y="20"/>
                  </a:lnTo>
                  <a:lnTo>
                    <a:pt x="71" y="17"/>
                  </a:lnTo>
                  <a:lnTo>
                    <a:pt x="74" y="14"/>
                  </a:lnTo>
                  <a:lnTo>
                    <a:pt x="77" y="11"/>
                  </a:lnTo>
                  <a:lnTo>
                    <a:pt x="79" y="11"/>
                  </a:lnTo>
                  <a:lnTo>
                    <a:pt x="79" y="8"/>
                  </a:lnTo>
                  <a:lnTo>
                    <a:pt x="79" y="5"/>
                  </a:lnTo>
                  <a:lnTo>
                    <a:pt x="77" y="5"/>
                  </a:lnTo>
                  <a:lnTo>
                    <a:pt x="79" y="5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4" y="2"/>
                  </a:lnTo>
                  <a:lnTo>
                    <a:pt x="74" y="0"/>
                  </a:lnTo>
                  <a:lnTo>
                    <a:pt x="71" y="0"/>
                  </a:lnTo>
                  <a:lnTo>
                    <a:pt x="71" y="2"/>
                  </a:lnTo>
                  <a:lnTo>
                    <a:pt x="71" y="8"/>
                  </a:lnTo>
                  <a:lnTo>
                    <a:pt x="68" y="11"/>
                  </a:lnTo>
                  <a:lnTo>
                    <a:pt x="65" y="11"/>
                  </a:lnTo>
                  <a:lnTo>
                    <a:pt x="57" y="17"/>
                  </a:lnTo>
                  <a:lnTo>
                    <a:pt x="54" y="17"/>
                  </a:lnTo>
                  <a:lnTo>
                    <a:pt x="51" y="17"/>
                  </a:lnTo>
                  <a:lnTo>
                    <a:pt x="51" y="20"/>
                  </a:lnTo>
                  <a:lnTo>
                    <a:pt x="51" y="22"/>
                  </a:lnTo>
                  <a:lnTo>
                    <a:pt x="48" y="22"/>
                  </a:lnTo>
                  <a:lnTo>
                    <a:pt x="42" y="22"/>
                  </a:lnTo>
                  <a:lnTo>
                    <a:pt x="40" y="20"/>
                  </a:lnTo>
                  <a:lnTo>
                    <a:pt x="34" y="17"/>
                  </a:lnTo>
                  <a:lnTo>
                    <a:pt x="28" y="22"/>
                  </a:lnTo>
                  <a:lnTo>
                    <a:pt x="25" y="28"/>
                  </a:lnTo>
                  <a:lnTo>
                    <a:pt x="14" y="34"/>
                  </a:lnTo>
                  <a:lnTo>
                    <a:pt x="11" y="37"/>
                  </a:lnTo>
                  <a:lnTo>
                    <a:pt x="5" y="39"/>
                  </a:lnTo>
                  <a:lnTo>
                    <a:pt x="3" y="45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0" y="45"/>
                  </a:lnTo>
                  <a:lnTo>
                    <a:pt x="0" y="48"/>
                  </a:lnTo>
                  <a:lnTo>
                    <a:pt x="3" y="48"/>
                  </a:lnTo>
                  <a:lnTo>
                    <a:pt x="3" y="51"/>
                  </a:lnTo>
                  <a:lnTo>
                    <a:pt x="5" y="51"/>
                  </a:lnTo>
                  <a:lnTo>
                    <a:pt x="8" y="51"/>
                  </a:lnTo>
                  <a:lnTo>
                    <a:pt x="11" y="54"/>
                  </a:lnTo>
                  <a:lnTo>
                    <a:pt x="14" y="51"/>
                  </a:lnTo>
                  <a:lnTo>
                    <a:pt x="11" y="54"/>
                  </a:lnTo>
                  <a:lnTo>
                    <a:pt x="11" y="56"/>
                  </a:lnTo>
                  <a:lnTo>
                    <a:pt x="14" y="56"/>
                  </a:lnTo>
                  <a:lnTo>
                    <a:pt x="11" y="59"/>
                  </a:lnTo>
                  <a:lnTo>
                    <a:pt x="11" y="62"/>
                  </a:lnTo>
                  <a:lnTo>
                    <a:pt x="8" y="62"/>
                  </a:lnTo>
                  <a:lnTo>
                    <a:pt x="8" y="65"/>
                  </a:lnTo>
                  <a:lnTo>
                    <a:pt x="11" y="65"/>
                  </a:lnTo>
                  <a:lnTo>
                    <a:pt x="14" y="65"/>
                  </a:lnTo>
                  <a:lnTo>
                    <a:pt x="11" y="65"/>
                  </a:lnTo>
                  <a:lnTo>
                    <a:pt x="8" y="68"/>
                  </a:lnTo>
                  <a:lnTo>
                    <a:pt x="8" y="65"/>
                  </a:lnTo>
                  <a:lnTo>
                    <a:pt x="8" y="68"/>
                  </a:lnTo>
                  <a:lnTo>
                    <a:pt x="5" y="68"/>
                  </a:lnTo>
                  <a:lnTo>
                    <a:pt x="5" y="71"/>
                  </a:lnTo>
                  <a:lnTo>
                    <a:pt x="3" y="74"/>
                  </a:lnTo>
                  <a:lnTo>
                    <a:pt x="5" y="74"/>
                  </a:lnTo>
                  <a:lnTo>
                    <a:pt x="8" y="74"/>
                  </a:lnTo>
                  <a:lnTo>
                    <a:pt x="8" y="76"/>
                  </a:lnTo>
                  <a:lnTo>
                    <a:pt x="11" y="76"/>
                  </a:lnTo>
                  <a:lnTo>
                    <a:pt x="14" y="76"/>
                  </a:lnTo>
                  <a:lnTo>
                    <a:pt x="11" y="79"/>
                  </a:lnTo>
                  <a:lnTo>
                    <a:pt x="14" y="79"/>
                  </a:lnTo>
                  <a:lnTo>
                    <a:pt x="17" y="79"/>
                  </a:lnTo>
                  <a:lnTo>
                    <a:pt x="17" y="76"/>
                  </a:lnTo>
                  <a:lnTo>
                    <a:pt x="14" y="76"/>
                  </a:lnTo>
                  <a:lnTo>
                    <a:pt x="17" y="76"/>
                  </a:lnTo>
                  <a:lnTo>
                    <a:pt x="20" y="76"/>
                  </a:lnTo>
                  <a:lnTo>
                    <a:pt x="20" y="79"/>
                  </a:lnTo>
                  <a:lnTo>
                    <a:pt x="23" y="79"/>
                  </a:lnTo>
                  <a:lnTo>
                    <a:pt x="23" y="76"/>
                  </a:lnTo>
                  <a:lnTo>
                    <a:pt x="25" y="76"/>
                  </a:lnTo>
                  <a:lnTo>
                    <a:pt x="28" y="79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31" y="74"/>
                  </a:lnTo>
                  <a:lnTo>
                    <a:pt x="34" y="74"/>
                  </a:lnTo>
                  <a:lnTo>
                    <a:pt x="37" y="71"/>
                  </a:lnTo>
                  <a:lnTo>
                    <a:pt x="40" y="68"/>
                  </a:lnTo>
                  <a:lnTo>
                    <a:pt x="45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51" y="6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16" name="Freeform 3034">
              <a:extLst>
                <a:ext uri="{FF2B5EF4-FFF2-40B4-BE49-F238E27FC236}">
                  <a16:creationId xmlns:a16="http://schemas.microsoft.com/office/drawing/2014/main" id="{62520EC4-1A51-5A2A-063E-933B9B486BB3}"/>
                </a:ext>
              </a:extLst>
            </p:cNvPr>
            <p:cNvSpPr>
              <a:spLocks/>
            </p:cNvSpPr>
            <p:nvPr/>
          </p:nvSpPr>
          <p:spPr bwMode="gray">
            <a:xfrm>
              <a:off x="7064252" y="2002247"/>
              <a:ext cx="4150" cy="6224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17" name="Freeform 3035">
              <a:extLst>
                <a:ext uri="{FF2B5EF4-FFF2-40B4-BE49-F238E27FC236}">
                  <a16:creationId xmlns:a16="http://schemas.microsoft.com/office/drawing/2014/main" id="{6FB88E6C-D0B4-E143-1542-3AF74D868308}"/>
                </a:ext>
              </a:extLst>
            </p:cNvPr>
            <p:cNvSpPr>
              <a:spLocks/>
            </p:cNvSpPr>
            <p:nvPr/>
          </p:nvSpPr>
          <p:spPr bwMode="gray">
            <a:xfrm>
              <a:off x="6933531" y="1944152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18" name="Freeform 3036">
              <a:extLst>
                <a:ext uri="{FF2B5EF4-FFF2-40B4-BE49-F238E27FC236}">
                  <a16:creationId xmlns:a16="http://schemas.microsoft.com/office/drawing/2014/main" id="{15327FB5-6EFE-AA60-8BFA-4DEE1B4DD0D4}"/>
                </a:ext>
              </a:extLst>
            </p:cNvPr>
            <p:cNvSpPr>
              <a:spLocks/>
            </p:cNvSpPr>
            <p:nvPr/>
          </p:nvSpPr>
          <p:spPr bwMode="gray">
            <a:xfrm>
              <a:off x="6933531" y="2178605"/>
              <a:ext cx="12450" cy="12449"/>
            </a:xfrm>
            <a:custGeom>
              <a:avLst/>
              <a:gdLst>
                <a:gd name="T0" fmla="*/ 6 w 6"/>
                <a:gd name="T1" fmla="*/ 6 h 6"/>
                <a:gd name="T2" fmla="*/ 6 w 6"/>
                <a:gd name="T3" fmla="*/ 3 h 6"/>
                <a:gd name="T4" fmla="*/ 3 w 6"/>
                <a:gd name="T5" fmla="*/ 3 h 6"/>
                <a:gd name="T6" fmla="*/ 0 w 6"/>
                <a:gd name="T7" fmla="*/ 0 h 6"/>
                <a:gd name="T8" fmla="*/ 0 w 6"/>
                <a:gd name="T9" fmla="*/ 3 h 6"/>
                <a:gd name="T10" fmla="*/ 3 w 6"/>
                <a:gd name="T11" fmla="*/ 6 h 6"/>
                <a:gd name="T12" fmla="*/ 3 w 6"/>
                <a:gd name="T13" fmla="*/ 6 h 6"/>
                <a:gd name="T14" fmla="*/ 6 w 6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3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19" name="Freeform 3037">
              <a:extLst>
                <a:ext uri="{FF2B5EF4-FFF2-40B4-BE49-F238E27FC236}">
                  <a16:creationId xmlns:a16="http://schemas.microsoft.com/office/drawing/2014/main" id="{657615D2-B193-2057-CE01-2FAA34961476}"/>
                </a:ext>
              </a:extLst>
            </p:cNvPr>
            <p:cNvSpPr>
              <a:spLocks/>
            </p:cNvSpPr>
            <p:nvPr/>
          </p:nvSpPr>
          <p:spPr bwMode="gray">
            <a:xfrm>
              <a:off x="6952205" y="2226325"/>
              <a:ext cx="4150" cy="6224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0 h 3"/>
                <a:gd name="T4" fmla="*/ 2 w 2"/>
                <a:gd name="T5" fmla="*/ 0 h 3"/>
                <a:gd name="T6" fmla="*/ 2 w 2"/>
                <a:gd name="T7" fmla="*/ 3 h 3"/>
                <a:gd name="T8" fmla="*/ 2 w 2"/>
                <a:gd name="T9" fmla="*/ 3 h 3"/>
                <a:gd name="T10" fmla="*/ 0 w 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20" name="Freeform 3038">
              <a:extLst>
                <a:ext uri="{FF2B5EF4-FFF2-40B4-BE49-F238E27FC236}">
                  <a16:creationId xmlns:a16="http://schemas.microsoft.com/office/drawing/2014/main" id="{30E4012C-A61A-FC9F-E53E-0875C4272A68}"/>
                </a:ext>
              </a:extLst>
            </p:cNvPr>
            <p:cNvSpPr>
              <a:spLocks/>
            </p:cNvSpPr>
            <p:nvPr/>
          </p:nvSpPr>
          <p:spPr bwMode="gray">
            <a:xfrm>
              <a:off x="6927305" y="2286495"/>
              <a:ext cx="6224" cy="4149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0 h 2"/>
                <a:gd name="T4" fmla="*/ 0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21" name="Freeform 3039">
              <a:extLst>
                <a:ext uri="{FF2B5EF4-FFF2-40B4-BE49-F238E27FC236}">
                  <a16:creationId xmlns:a16="http://schemas.microsoft.com/office/drawing/2014/main" id="{898AE5BC-9F3C-B1F1-BFC2-8ED3936D780E}"/>
                </a:ext>
              </a:extLst>
            </p:cNvPr>
            <p:cNvSpPr>
              <a:spLocks/>
            </p:cNvSpPr>
            <p:nvPr/>
          </p:nvSpPr>
          <p:spPr bwMode="gray">
            <a:xfrm>
              <a:off x="6952205" y="2232550"/>
              <a:ext cx="4150" cy="6224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3 h 3"/>
                <a:gd name="T4" fmla="*/ 2 w 2"/>
                <a:gd name="T5" fmla="*/ 3 h 3"/>
                <a:gd name="T6" fmla="*/ 2 w 2"/>
                <a:gd name="T7" fmla="*/ 0 h 3"/>
                <a:gd name="T8" fmla="*/ 2 w 2"/>
                <a:gd name="T9" fmla="*/ 0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22" name="Freeform 3040">
              <a:extLst>
                <a:ext uri="{FF2B5EF4-FFF2-40B4-BE49-F238E27FC236}">
                  <a16:creationId xmlns:a16="http://schemas.microsoft.com/office/drawing/2014/main" id="{9DD356EB-4609-5488-2D14-A4313B2E8DC0}"/>
                </a:ext>
              </a:extLst>
            </p:cNvPr>
            <p:cNvSpPr>
              <a:spLocks/>
            </p:cNvSpPr>
            <p:nvPr/>
          </p:nvSpPr>
          <p:spPr bwMode="gray">
            <a:xfrm>
              <a:off x="6597390" y="2516798"/>
              <a:ext cx="64323" cy="51871"/>
            </a:xfrm>
            <a:custGeom>
              <a:avLst/>
              <a:gdLst>
                <a:gd name="T0" fmla="*/ 11 w 31"/>
                <a:gd name="T1" fmla="*/ 2 h 25"/>
                <a:gd name="T2" fmla="*/ 6 w 31"/>
                <a:gd name="T3" fmla="*/ 2 h 25"/>
                <a:gd name="T4" fmla="*/ 9 w 31"/>
                <a:gd name="T5" fmla="*/ 2 h 25"/>
                <a:gd name="T6" fmla="*/ 6 w 31"/>
                <a:gd name="T7" fmla="*/ 5 h 25"/>
                <a:gd name="T8" fmla="*/ 3 w 31"/>
                <a:gd name="T9" fmla="*/ 8 h 25"/>
                <a:gd name="T10" fmla="*/ 0 w 31"/>
                <a:gd name="T11" fmla="*/ 8 h 25"/>
                <a:gd name="T12" fmla="*/ 0 w 31"/>
                <a:gd name="T13" fmla="*/ 11 h 25"/>
                <a:gd name="T14" fmla="*/ 0 w 31"/>
                <a:gd name="T15" fmla="*/ 17 h 25"/>
                <a:gd name="T16" fmla="*/ 0 w 31"/>
                <a:gd name="T17" fmla="*/ 19 h 25"/>
                <a:gd name="T18" fmla="*/ 3 w 31"/>
                <a:gd name="T19" fmla="*/ 19 h 25"/>
                <a:gd name="T20" fmla="*/ 6 w 31"/>
                <a:gd name="T21" fmla="*/ 22 h 25"/>
                <a:gd name="T22" fmla="*/ 9 w 31"/>
                <a:gd name="T23" fmla="*/ 25 h 25"/>
                <a:gd name="T24" fmla="*/ 11 w 31"/>
                <a:gd name="T25" fmla="*/ 25 h 25"/>
                <a:gd name="T26" fmla="*/ 14 w 31"/>
                <a:gd name="T27" fmla="*/ 25 h 25"/>
                <a:gd name="T28" fmla="*/ 14 w 31"/>
                <a:gd name="T29" fmla="*/ 22 h 25"/>
                <a:gd name="T30" fmla="*/ 17 w 31"/>
                <a:gd name="T31" fmla="*/ 22 h 25"/>
                <a:gd name="T32" fmla="*/ 20 w 31"/>
                <a:gd name="T33" fmla="*/ 19 h 25"/>
                <a:gd name="T34" fmla="*/ 23 w 31"/>
                <a:gd name="T35" fmla="*/ 17 h 25"/>
                <a:gd name="T36" fmla="*/ 23 w 31"/>
                <a:gd name="T37" fmla="*/ 14 h 25"/>
                <a:gd name="T38" fmla="*/ 26 w 31"/>
                <a:gd name="T39" fmla="*/ 8 h 25"/>
                <a:gd name="T40" fmla="*/ 28 w 31"/>
                <a:gd name="T41" fmla="*/ 5 h 25"/>
                <a:gd name="T42" fmla="*/ 31 w 31"/>
                <a:gd name="T43" fmla="*/ 5 h 25"/>
                <a:gd name="T44" fmla="*/ 28 w 31"/>
                <a:gd name="T45" fmla="*/ 5 h 25"/>
                <a:gd name="T46" fmla="*/ 28 w 31"/>
                <a:gd name="T47" fmla="*/ 0 h 25"/>
                <a:gd name="T48" fmla="*/ 26 w 31"/>
                <a:gd name="T49" fmla="*/ 0 h 25"/>
                <a:gd name="T50" fmla="*/ 23 w 31"/>
                <a:gd name="T51" fmla="*/ 0 h 25"/>
                <a:gd name="T52" fmla="*/ 20 w 31"/>
                <a:gd name="T53" fmla="*/ 0 h 25"/>
                <a:gd name="T54" fmla="*/ 17 w 31"/>
                <a:gd name="T55" fmla="*/ 0 h 25"/>
                <a:gd name="T56" fmla="*/ 17 w 31"/>
                <a:gd name="T57" fmla="*/ 2 h 25"/>
                <a:gd name="T58" fmla="*/ 11 w 31"/>
                <a:gd name="T59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" h="25">
                  <a:moveTo>
                    <a:pt x="11" y="2"/>
                  </a:moveTo>
                  <a:lnTo>
                    <a:pt x="6" y="2"/>
                  </a:lnTo>
                  <a:lnTo>
                    <a:pt x="9" y="2"/>
                  </a:lnTo>
                  <a:lnTo>
                    <a:pt x="6" y="5"/>
                  </a:lnTo>
                  <a:lnTo>
                    <a:pt x="3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3" y="19"/>
                  </a:lnTo>
                  <a:lnTo>
                    <a:pt x="6" y="22"/>
                  </a:lnTo>
                  <a:lnTo>
                    <a:pt x="9" y="25"/>
                  </a:lnTo>
                  <a:lnTo>
                    <a:pt x="11" y="25"/>
                  </a:lnTo>
                  <a:lnTo>
                    <a:pt x="14" y="25"/>
                  </a:lnTo>
                  <a:lnTo>
                    <a:pt x="14" y="22"/>
                  </a:lnTo>
                  <a:lnTo>
                    <a:pt x="17" y="22"/>
                  </a:lnTo>
                  <a:lnTo>
                    <a:pt x="20" y="19"/>
                  </a:lnTo>
                  <a:lnTo>
                    <a:pt x="23" y="17"/>
                  </a:lnTo>
                  <a:lnTo>
                    <a:pt x="23" y="14"/>
                  </a:lnTo>
                  <a:lnTo>
                    <a:pt x="26" y="8"/>
                  </a:lnTo>
                  <a:lnTo>
                    <a:pt x="28" y="5"/>
                  </a:lnTo>
                  <a:lnTo>
                    <a:pt x="31" y="5"/>
                  </a:lnTo>
                  <a:lnTo>
                    <a:pt x="28" y="5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7" y="2"/>
                  </a:lnTo>
                  <a:lnTo>
                    <a:pt x="11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23" name="Rectangle 3041">
              <a:extLst>
                <a:ext uri="{FF2B5EF4-FFF2-40B4-BE49-F238E27FC236}">
                  <a16:creationId xmlns:a16="http://schemas.microsoft.com/office/drawing/2014/main" id="{31ACB263-54A5-8FC9-4564-CB75482BD77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667938" y="2603939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24" name="Freeform 3042">
              <a:extLst>
                <a:ext uri="{FF2B5EF4-FFF2-40B4-BE49-F238E27FC236}">
                  <a16:creationId xmlns:a16="http://schemas.microsoft.com/office/drawing/2014/main" id="{3DDE9251-00F4-DF17-1757-476AA0FBA307}"/>
                </a:ext>
              </a:extLst>
            </p:cNvPr>
            <p:cNvSpPr>
              <a:spLocks/>
            </p:cNvSpPr>
            <p:nvPr/>
          </p:nvSpPr>
          <p:spPr bwMode="gray">
            <a:xfrm>
              <a:off x="6427245" y="2421357"/>
              <a:ext cx="188819" cy="406662"/>
            </a:xfrm>
            <a:custGeom>
              <a:avLst/>
              <a:gdLst>
                <a:gd name="T0" fmla="*/ 2 w 91"/>
                <a:gd name="T1" fmla="*/ 9 h 196"/>
                <a:gd name="T2" fmla="*/ 14 w 91"/>
                <a:gd name="T3" fmla="*/ 11 h 196"/>
                <a:gd name="T4" fmla="*/ 22 w 91"/>
                <a:gd name="T5" fmla="*/ 9 h 196"/>
                <a:gd name="T6" fmla="*/ 34 w 91"/>
                <a:gd name="T7" fmla="*/ 6 h 196"/>
                <a:gd name="T8" fmla="*/ 42 w 91"/>
                <a:gd name="T9" fmla="*/ 3 h 196"/>
                <a:gd name="T10" fmla="*/ 59 w 91"/>
                <a:gd name="T11" fmla="*/ 9 h 196"/>
                <a:gd name="T12" fmla="*/ 56 w 91"/>
                <a:gd name="T13" fmla="*/ 20 h 196"/>
                <a:gd name="T14" fmla="*/ 71 w 91"/>
                <a:gd name="T15" fmla="*/ 26 h 196"/>
                <a:gd name="T16" fmla="*/ 65 w 91"/>
                <a:gd name="T17" fmla="*/ 31 h 196"/>
                <a:gd name="T18" fmla="*/ 62 w 91"/>
                <a:gd name="T19" fmla="*/ 31 h 196"/>
                <a:gd name="T20" fmla="*/ 56 w 91"/>
                <a:gd name="T21" fmla="*/ 37 h 196"/>
                <a:gd name="T22" fmla="*/ 48 w 91"/>
                <a:gd name="T23" fmla="*/ 48 h 196"/>
                <a:gd name="T24" fmla="*/ 42 w 91"/>
                <a:gd name="T25" fmla="*/ 60 h 196"/>
                <a:gd name="T26" fmla="*/ 54 w 91"/>
                <a:gd name="T27" fmla="*/ 71 h 196"/>
                <a:gd name="T28" fmla="*/ 59 w 91"/>
                <a:gd name="T29" fmla="*/ 82 h 196"/>
                <a:gd name="T30" fmla="*/ 68 w 91"/>
                <a:gd name="T31" fmla="*/ 91 h 196"/>
                <a:gd name="T32" fmla="*/ 76 w 91"/>
                <a:gd name="T33" fmla="*/ 97 h 196"/>
                <a:gd name="T34" fmla="*/ 85 w 91"/>
                <a:gd name="T35" fmla="*/ 111 h 196"/>
                <a:gd name="T36" fmla="*/ 91 w 91"/>
                <a:gd name="T37" fmla="*/ 128 h 196"/>
                <a:gd name="T38" fmla="*/ 88 w 91"/>
                <a:gd name="T39" fmla="*/ 134 h 196"/>
                <a:gd name="T40" fmla="*/ 91 w 91"/>
                <a:gd name="T41" fmla="*/ 142 h 196"/>
                <a:gd name="T42" fmla="*/ 91 w 91"/>
                <a:gd name="T43" fmla="*/ 145 h 196"/>
                <a:gd name="T44" fmla="*/ 91 w 91"/>
                <a:gd name="T45" fmla="*/ 151 h 196"/>
                <a:gd name="T46" fmla="*/ 85 w 91"/>
                <a:gd name="T47" fmla="*/ 156 h 196"/>
                <a:gd name="T48" fmla="*/ 82 w 91"/>
                <a:gd name="T49" fmla="*/ 162 h 196"/>
                <a:gd name="T50" fmla="*/ 73 w 91"/>
                <a:gd name="T51" fmla="*/ 165 h 196"/>
                <a:gd name="T52" fmla="*/ 65 w 91"/>
                <a:gd name="T53" fmla="*/ 168 h 196"/>
                <a:gd name="T54" fmla="*/ 59 w 91"/>
                <a:gd name="T55" fmla="*/ 171 h 196"/>
                <a:gd name="T56" fmla="*/ 54 w 91"/>
                <a:gd name="T57" fmla="*/ 173 h 196"/>
                <a:gd name="T58" fmla="*/ 56 w 91"/>
                <a:gd name="T59" fmla="*/ 176 h 196"/>
                <a:gd name="T60" fmla="*/ 54 w 91"/>
                <a:gd name="T61" fmla="*/ 179 h 196"/>
                <a:gd name="T62" fmla="*/ 54 w 91"/>
                <a:gd name="T63" fmla="*/ 182 h 196"/>
                <a:gd name="T64" fmla="*/ 42 w 91"/>
                <a:gd name="T65" fmla="*/ 176 h 196"/>
                <a:gd name="T66" fmla="*/ 45 w 91"/>
                <a:gd name="T67" fmla="*/ 185 h 196"/>
                <a:gd name="T68" fmla="*/ 37 w 91"/>
                <a:gd name="T69" fmla="*/ 193 h 196"/>
                <a:gd name="T70" fmla="*/ 31 w 91"/>
                <a:gd name="T71" fmla="*/ 193 h 196"/>
                <a:gd name="T72" fmla="*/ 31 w 91"/>
                <a:gd name="T73" fmla="*/ 190 h 196"/>
                <a:gd name="T74" fmla="*/ 34 w 91"/>
                <a:gd name="T75" fmla="*/ 179 h 196"/>
                <a:gd name="T76" fmla="*/ 31 w 91"/>
                <a:gd name="T77" fmla="*/ 173 h 196"/>
                <a:gd name="T78" fmla="*/ 25 w 91"/>
                <a:gd name="T79" fmla="*/ 171 h 196"/>
                <a:gd name="T80" fmla="*/ 42 w 91"/>
                <a:gd name="T81" fmla="*/ 165 h 196"/>
                <a:gd name="T82" fmla="*/ 51 w 91"/>
                <a:gd name="T83" fmla="*/ 162 h 196"/>
                <a:gd name="T84" fmla="*/ 48 w 91"/>
                <a:gd name="T85" fmla="*/ 154 h 196"/>
                <a:gd name="T86" fmla="*/ 56 w 91"/>
                <a:gd name="T87" fmla="*/ 154 h 196"/>
                <a:gd name="T88" fmla="*/ 68 w 91"/>
                <a:gd name="T89" fmla="*/ 131 h 196"/>
                <a:gd name="T90" fmla="*/ 68 w 91"/>
                <a:gd name="T91" fmla="*/ 114 h 196"/>
                <a:gd name="T92" fmla="*/ 65 w 91"/>
                <a:gd name="T93" fmla="*/ 100 h 196"/>
                <a:gd name="T94" fmla="*/ 54 w 91"/>
                <a:gd name="T95" fmla="*/ 85 h 196"/>
                <a:gd name="T96" fmla="*/ 25 w 91"/>
                <a:gd name="T97" fmla="*/ 60 h 196"/>
                <a:gd name="T98" fmla="*/ 28 w 91"/>
                <a:gd name="T99" fmla="*/ 51 h 196"/>
                <a:gd name="T100" fmla="*/ 34 w 91"/>
                <a:gd name="T101" fmla="*/ 46 h 196"/>
                <a:gd name="T102" fmla="*/ 25 w 91"/>
                <a:gd name="T103" fmla="*/ 34 h 196"/>
                <a:gd name="T104" fmla="*/ 11 w 91"/>
                <a:gd name="T105" fmla="*/ 34 h 196"/>
                <a:gd name="T106" fmla="*/ 2 w 91"/>
                <a:gd name="T107" fmla="*/ 2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" h="196">
                  <a:moveTo>
                    <a:pt x="0" y="14"/>
                  </a:moveTo>
                  <a:lnTo>
                    <a:pt x="2" y="14"/>
                  </a:lnTo>
                  <a:lnTo>
                    <a:pt x="2" y="9"/>
                  </a:lnTo>
                  <a:lnTo>
                    <a:pt x="8" y="9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7" y="9"/>
                  </a:lnTo>
                  <a:lnTo>
                    <a:pt x="22" y="11"/>
                  </a:lnTo>
                  <a:lnTo>
                    <a:pt x="22" y="9"/>
                  </a:lnTo>
                  <a:lnTo>
                    <a:pt x="25" y="9"/>
                  </a:lnTo>
                  <a:lnTo>
                    <a:pt x="28" y="9"/>
                  </a:lnTo>
                  <a:lnTo>
                    <a:pt x="34" y="6"/>
                  </a:lnTo>
                  <a:lnTo>
                    <a:pt x="37" y="3"/>
                  </a:lnTo>
                  <a:lnTo>
                    <a:pt x="39" y="0"/>
                  </a:lnTo>
                  <a:lnTo>
                    <a:pt x="42" y="3"/>
                  </a:lnTo>
                  <a:lnTo>
                    <a:pt x="45" y="6"/>
                  </a:lnTo>
                  <a:lnTo>
                    <a:pt x="56" y="9"/>
                  </a:lnTo>
                  <a:lnTo>
                    <a:pt x="59" y="9"/>
                  </a:lnTo>
                  <a:lnTo>
                    <a:pt x="56" y="11"/>
                  </a:lnTo>
                  <a:lnTo>
                    <a:pt x="56" y="14"/>
                  </a:lnTo>
                  <a:lnTo>
                    <a:pt x="56" y="20"/>
                  </a:lnTo>
                  <a:lnTo>
                    <a:pt x="62" y="23"/>
                  </a:lnTo>
                  <a:lnTo>
                    <a:pt x="68" y="23"/>
                  </a:lnTo>
                  <a:lnTo>
                    <a:pt x="71" y="26"/>
                  </a:lnTo>
                  <a:lnTo>
                    <a:pt x="71" y="28"/>
                  </a:lnTo>
                  <a:lnTo>
                    <a:pt x="65" y="28"/>
                  </a:lnTo>
                  <a:lnTo>
                    <a:pt x="65" y="31"/>
                  </a:lnTo>
                  <a:lnTo>
                    <a:pt x="65" y="34"/>
                  </a:lnTo>
                  <a:lnTo>
                    <a:pt x="62" y="34"/>
                  </a:lnTo>
                  <a:lnTo>
                    <a:pt x="62" y="31"/>
                  </a:lnTo>
                  <a:lnTo>
                    <a:pt x="59" y="34"/>
                  </a:lnTo>
                  <a:lnTo>
                    <a:pt x="56" y="34"/>
                  </a:lnTo>
                  <a:lnTo>
                    <a:pt x="56" y="37"/>
                  </a:lnTo>
                  <a:lnTo>
                    <a:pt x="54" y="40"/>
                  </a:lnTo>
                  <a:lnTo>
                    <a:pt x="54" y="43"/>
                  </a:lnTo>
                  <a:lnTo>
                    <a:pt x="48" y="48"/>
                  </a:lnTo>
                  <a:lnTo>
                    <a:pt x="45" y="51"/>
                  </a:lnTo>
                  <a:lnTo>
                    <a:pt x="45" y="57"/>
                  </a:lnTo>
                  <a:lnTo>
                    <a:pt x="42" y="60"/>
                  </a:lnTo>
                  <a:lnTo>
                    <a:pt x="42" y="63"/>
                  </a:lnTo>
                  <a:lnTo>
                    <a:pt x="48" y="68"/>
                  </a:lnTo>
                  <a:lnTo>
                    <a:pt x="54" y="71"/>
                  </a:lnTo>
                  <a:lnTo>
                    <a:pt x="54" y="77"/>
                  </a:lnTo>
                  <a:lnTo>
                    <a:pt x="54" y="80"/>
                  </a:lnTo>
                  <a:lnTo>
                    <a:pt x="59" y="82"/>
                  </a:lnTo>
                  <a:lnTo>
                    <a:pt x="62" y="85"/>
                  </a:lnTo>
                  <a:lnTo>
                    <a:pt x="65" y="91"/>
                  </a:lnTo>
                  <a:lnTo>
                    <a:pt x="68" y="91"/>
                  </a:lnTo>
                  <a:lnTo>
                    <a:pt x="68" y="94"/>
                  </a:lnTo>
                  <a:lnTo>
                    <a:pt x="73" y="94"/>
                  </a:lnTo>
                  <a:lnTo>
                    <a:pt x="76" y="97"/>
                  </a:lnTo>
                  <a:lnTo>
                    <a:pt x="79" y="100"/>
                  </a:lnTo>
                  <a:lnTo>
                    <a:pt x="82" y="105"/>
                  </a:lnTo>
                  <a:lnTo>
                    <a:pt x="85" y="111"/>
                  </a:lnTo>
                  <a:lnTo>
                    <a:pt x="88" y="117"/>
                  </a:lnTo>
                  <a:lnTo>
                    <a:pt x="88" y="122"/>
                  </a:lnTo>
                  <a:lnTo>
                    <a:pt x="91" y="128"/>
                  </a:lnTo>
                  <a:lnTo>
                    <a:pt x="88" y="128"/>
                  </a:lnTo>
                  <a:lnTo>
                    <a:pt x="91" y="131"/>
                  </a:lnTo>
                  <a:lnTo>
                    <a:pt x="88" y="134"/>
                  </a:lnTo>
                  <a:lnTo>
                    <a:pt x="91" y="136"/>
                  </a:lnTo>
                  <a:lnTo>
                    <a:pt x="91" y="139"/>
                  </a:lnTo>
                  <a:lnTo>
                    <a:pt x="91" y="142"/>
                  </a:lnTo>
                  <a:lnTo>
                    <a:pt x="91" y="145"/>
                  </a:lnTo>
                  <a:lnTo>
                    <a:pt x="88" y="145"/>
                  </a:lnTo>
                  <a:lnTo>
                    <a:pt x="91" y="145"/>
                  </a:lnTo>
                  <a:lnTo>
                    <a:pt x="88" y="145"/>
                  </a:lnTo>
                  <a:lnTo>
                    <a:pt x="88" y="148"/>
                  </a:lnTo>
                  <a:lnTo>
                    <a:pt x="91" y="151"/>
                  </a:lnTo>
                  <a:lnTo>
                    <a:pt x="88" y="154"/>
                  </a:lnTo>
                  <a:lnTo>
                    <a:pt x="88" y="156"/>
                  </a:lnTo>
                  <a:lnTo>
                    <a:pt x="85" y="156"/>
                  </a:lnTo>
                  <a:lnTo>
                    <a:pt x="85" y="159"/>
                  </a:lnTo>
                  <a:lnTo>
                    <a:pt x="82" y="159"/>
                  </a:lnTo>
                  <a:lnTo>
                    <a:pt x="82" y="162"/>
                  </a:lnTo>
                  <a:lnTo>
                    <a:pt x="79" y="162"/>
                  </a:lnTo>
                  <a:lnTo>
                    <a:pt x="76" y="165"/>
                  </a:lnTo>
                  <a:lnTo>
                    <a:pt x="73" y="165"/>
                  </a:lnTo>
                  <a:lnTo>
                    <a:pt x="71" y="168"/>
                  </a:lnTo>
                  <a:lnTo>
                    <a:pt x="68" y="168"/>
                  </a:lnTo>
                  <a:lnTo>
                    <a:pt x="65" y="168"/>
                  </a:lnTo>
                  <a:lnTo>
                    <a:pt x="65" y="171"/>
                  </a:lnTo>
                  <a:lnTo>
                    <a:pt x="62" y="171"/>
                  </a:lnTo>
                  <a:lnTo>
                    <a:pt x="59" y="171"/>
                  </a:lnTo>
                  <a:lnTo>
                    <a:pt x="56" y="171"/>
                  </a:lnTo>
                  <a:lnTo>
                    <a:pt x="56" y="173"/>
                  </a:lnTo>
                  <a:lnTo>
                    <a:pt x="54" y="173"/>
                  </a:lnTo>
                  <a:lnTo>
                    <a:pt x="56" y="176"/>
                  </a:lnTo>
                  <a:lnTo>
                    <a:pt x="54" y="176"/>
                  </a:lnTo>
                  <a:lnTo>
                    <a:pt x="56" y="176"/>
                  </a:lnTo>
                  <a:lnTo>
                    <a:pt x="54" y="176"/>
                  </a:lnTo>
                  <a:lnTo>
                    <a:pt x="56" y="179"/>
                  </a:lnTo>
                  <a:lnTo>
                    <a:pt x="54" y="179"/>
                  </a:lnTo>
                  <a:lnTo>
                    <a:pt x="51" y="176"/>
                  </a:lnTo>
                  <a:lnTo>
                    <a:pt x="54" y="179"/>
                  </a:lnTo>
                  <a:lnTo>
                    <a:pt x="54" y="182"/>
                  </a:lnTo>
                  <a:lnTo>
                    <a:pt x="51" y="182"/>
                  </a:lnTo>
                  <a:lnTo>
                    <a:pt x="48" y="179"/>
                  </a:lnTo>
                  <a:lnTo>
                    <a:pt x="42" y="176"/>
                  </a:lnTo>
                  <a:lnTo>
                    <a:pt x="48" y="182"/>
                  </a:lnTo>
                  <a:lnTo>
                    <a:pt x="48" y="185"/>
                  </a:lnTo>
                  <a:lnTo>
                    <a:pt x="45" y="185"/>
                  </a:lnTo>
                  <a:lnTo>
                    <a:pt x="42" y="188"/>
                  </a:lnTo>
                  <a:lnTo>
                    <a:pt x="39" y="190"/>
                  </a:lnTo>
                  <a:lnTo>
                    <a:pt x="37" y="193"/>
                  </a:lnTo>
                  <a:lnTo>
                    <a:pt x="37" y="196"/>
                  </a:lnTo>
                  <a:lnTo>
                    <a:pt x="31" y="196"/>
                  </a:lnTo>
                  <a:lnTo>
                    <a:pt x="31" y="193"/>
                  </a:lnTo>
                  <a:lnTo>
                    <a:pt x="34" y="193"/>
                  </a:lnTo>
                  <a:lnTo>
                    <a:pt x="34" y="190"/>
                  </a:lnTo>
                  <a:lnTo>
                    <a:pt x="31" y="190"/>
                  </a:lnTo>
                  <a:lnTo>
                    <a:pt x="34" y="188"/>
                  </a:lnTo>
                  <a:lnTo>
                    <a:pt x="34" y="182"/>
                  </a:lnTo>
                  <a:lnTo>
                    <a:pt x="34" y="179"/>
                  </a:lnTo>
                  <a:lnTo>
                    <a:pt x="34" y="176"/>
                  </a:lnTo>
                  <a:lnTo>
                    <a:pt x="31" y="176"/>
                  </a:lnTo>
                  <a:lnTo>
                    <a:pt x="31" y="173"/>
                  </a:lnTo>
                  <a:lnTo>
                    <a:pt x="28" y="173"/>
                  </a:lnTo>
                  <a:lnTo>
                    <a:pt x="28" y="171"/>
                  </a:lnTo>
                  <a:lnTo>
                    <a:pt x="25" y="171"/>
                  </a:lnTo>
                  <a:lnTo>
                    <a:pt x="34" y="171"/>
                  </a:lnTo>
                  <a:lnTo>
                    <a:pt x="37" y="165"/>
                  </a:lnTo>
                  <a:lnTo>
                    <a:pt x="42" y="165"/>
                  </a:lnTo>
                  <a:lnTo>
                    <a:pt x="45" y="165"/>
                  </a:lnTo>
                  <a:lnTo>
                    <a:pt x="51" y="165"/>
                  </a:lnTo>
                  <a:lnTo>
                    <a:pt x="51" y="162"/>
                  </a:lnTo>
                  <a:lnTo>
                    <a:pt x="48" y="159"/>
                  </a:lnTo>
                  <a:lnTo>
                    <a:pt x="45" y="156"/>
                  </a:lnTo>
                  <a:lnTo>
                    <a:pt x="48" y="154"/>
                  </a:lnTo>
                  <a:lnTo>
                    <a:pt x="51" y="154"/>
                  </a:lnTo>
                  <a:lnTo>
                    <a:pt x="54" y="156"/>
                  </a:lnTo>
                  <a:lnTo>
                    <a:pt x="56" y="154"/>
                  </a:lnTo>
                  <a:lnTo>
                    <a:pt x="62" y="148"/>
                  </a:lnTo>
                  <a:lnTo>
                    <a:pt x="65" y="136"/>
                  </a:lnTo>
                  <a:lnTo>
                    <a:pt x="68" y="131"/>
                  </a:lnTo>
                  <a:lnTo>
                    <a:pt x="65" y="125"/>
                  </a:lnTo>
                  <a:lnTo>
                    <a:pt x="65" y="117"/>
                  </a:lnTo>
                  <a:lnTo>
                    <a:pt x="68" y="114"/>
                  </a:lnTo>
                  <a:lnTo>
                    <a:pt x="68" y="108"/>
                  </a:lnTo>
                  <a:lnTo>
                    <a:pt x="62" y="102"/>
                  </a:lnTo>
                  <a:lnTo>
                    <a:pt x="65" y="100"/>
                  </a:lnTo>
                  <a:lnTo>
                    <a:pt x="59" y="91"/>
                  </a:lnTo>
                  <a:lnTo>
                    <a:pt x="56" y="91"/>
                  </a:lnTo>
                  <a:lnTo>
                    <a:pt x="54" y="85"/>
                  </a:lnTo>
                  <a:lnTo>
                    <a:pt x="51" y="85"/>
                  </a:lnTo>
                  <a:lnTo>
                    <a:pt x="34" y="63"/>
                  </a:lnTo>
                  <a:lnTo>
                    <a:pt x="25" y="60"/>
                  </a:lnTo>
                  <a:lnTo>
                    <a:pt x="22" y="54"/>
                  </a:lnTo>
                  <a:lnTo>
                    <a:pt x="22" y="51"/>
                  </a:lnTo>
                  <a:lnTo>
                    <a:pt x="28" y="51"/>
                  </a:lnTo>
                  <a:lnTo>
                    <a:pt x="31" y="48"/>
                  </a:lnTo>
                  <a:lnTo>
                    <a:pt x="34" y="48"/>
                  </a:lnTo>
                  <a:lnTo>
                    <a:pt x="34" y="46"/>
                  </a:lnTo>
                  <a:lnTo>
                    <a:pt x="28" y="40"/>
                  </a:lnTo>
                  <a:lnTo>
                    <a:pt x="28" y="37"/>
                  </a:lnTo>
                  <a:lnTo>
                    <a:pt x="25" y="34"/>
                  </a:lnTo>
                  <a:lnTo>
                    <a:pt x="19" y="34"/>
                  </a:lnTo>
                  <a:lnTo>
                    <a:pt x="14" y="34"/>
                  </a:lnTo>
                  <a:lnTo>
                    <a:pt x="11" y="34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2" y="20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25" name="Freeform 3043">
              <a:extLst>
                <a:ext uri="{FF2B5EF4-FFF2-40B4-BE49-F238E27FC236}">
                  <a16:creationId xmlns:a16="http://schemas.microsoft.com/office/drawing/2014/main" id="{915E614E-16A5-9D2A-58DD-17C323167E3B}"/>
                </a:ext>
              </a:extLst>
            </p:cNvPr>
            <p:cNvSpPr>
              <a:spLocks/>
            </p:cNvSpPr>
            <p:nvPr/>
          </p:nvSpPr>
          <p:spPr bwMode="gray">
            <a:xfrm>
              <a:off x="6431395" y="2664110"/>
              <a:ext cx="136947" cy="112040"/>
            </a:xfrm>
            <a:custGeom>
              <a:avLst/>
              <a:gdLst>
                <a:gd name="T0" fmla="*/ 6 w 66"/>
                <a:gd name="T1" fmla="*/ 37 h 54"/>
                <a:gd name="T2" fmla="*/ 6 w 66"/>
                <a:gd name="T3" fmla="*/ 31 h 54"/>
                <a:gd name="T4" fmla="*/ 3 w 66"/>
                <a:gd name="T5" fmla="*/ 25 h 54"/>
                <a:gd name="T6" fmla="*/ 0 w 66"/>
                <a:gd name="T7" fmla="*/ 19 h 54"/>
                <a:gd name="T8" fmla="*/ 0 w 66"/>
                <a:gd name="T9" fmla="*/ 17 h 54"/>
                <a:gd name="T10" fmla="*/ 0 w 66"/>
                <a:gd name="T11" fmla="*/ 11 h 54"/>
                <a:gd name="T12" fmla="*/ 3 w 66"/>
                <a:gd name="T13" fmla="*/ 11 h 54"/>
                <a:gd name="T14" fmla="*/ 6 w 66"/>
                <a:gd name="T15" fmla="*/ 8 h 54"/>
                <a:gd name="T16" fmla="*/ 9 w 66"/>
                <a:gd name="T17" fmla="*/ 5 h 54"/>
                <a:gd name="T18" fmla="*/ 15 w 66"/>
                <a:gd name="T19" fmla="*/ 2 h 54"/>
                <a:gd name="T20" fmla="*/ 17 w 66"/>
                <a:gd name="T21" fmla="*/ 5 h 54"/>
                <a:gd name="T22" fmla="*/ 20 w 66"/>
                <a:gd name="T23" fmla="*/ 2 h 54"/>
                <a:gd name="T24" fmla="*/ 29 w 66"/>
                <a:gd name="T25" fmla="*/ 2 h 54"/>
                <a:gd name="T26" fmla="*/ 37 w 66"/>
                <a:gd name="T27" fmla="*/ 5 h 54"/>
                <a:gd name="T28" fmla="*/ 40 w 66"/>
                <a:gd name="T29" fmla="*/ 5 h 54"/>
                <a:gd name="T30" fmla="*/ 43 w 66"/>
                <a:gd name="T31" fmla="*/ 8 h 54"/>
                <a:gd name="T32" fmla="*/ 46 w 66"/>
                <a:gd name="T33" fmla="*/ 8 h 54"/>
                <a:gd name="T34" fmla="*/ 46 w 66"/>
                <a:gd name="T35" fmla="*/ 5 h 54"/>
                <a:gd name="T36" fmla="*/ 49 w 66"/>
                <a:gd name="T37" fmla="*/ 5 h 54"/>
                <a:gd name="T38" fmla="*/ 49 w 66"/>
                <a:gd name="T39" fmla="*/ 2 h 54"/>
                <a:gd name="T40" fmla="*/ 52 w 66"/>
                <a:gd name="T41" fmla="*/ 2 h 54"/>
                <a:gd name="T42" fmla="*/ 54 w 66"/>
                <a:gd name="T43" fmla="*/ 5 h 54"/>
                <a:gd name="T44" fmla="*/ 63 w 66"/>
                <a:gd name="T45" fmla="*/ 0 h 54"/>
                <a:gd name="T46" fmla="*/ 63 w 66"/>
                <a:gd name="T47" fmla="*/ 8 h 54"/>
                <a:gd name="T48" fmla="*/ 66 w 66"/>
                <a:gd name="T49" fmla="*/ 14 h 54"/>
                <a:gd name="T50" fmla="*/ 63 w 66"/>
                <a:gd name="T51" fmla="*/ 19 h 54"/>
                <a:gd name="T52" fmla="*/ 60 w 66"/>
                <a:gd name="T53" fmla="*/ 31 h 54"/>
                <a:gd name="T54" fmla="*/ 54 w 66"/>
                <a:gd name="T55" fmla="*/ 37 h 54"/>
                <a:gd name="T56" fmla="*/ 52 w 66"/>
                <a:gd name="T57" fmla="*/ 39 h 54"/>
                <a:gd name="T58" fmla="*/ 49 w 66"/>
                <a:gd name="T59" fmla="*/ 37 h 54"/>
                <a:gd name="T60" fmla="*/ 46 w 66"/>
                <a:gd name="T61" fmla="*/ 37 h 54"/>
                <a:gd name="T62" fmla="*/ 43 w 66"/>
                <a:gd name="T63" fmla="*/ 39 h 54"/>
                <a:gd name="T64" fmla="*/ 46 w 66"/>
                <a:gd name="T65" fmla="*/ 42 h 54"/>
                <a:gd name="T66" fmla="*/ 49 w 66"/>
                <a:gd name="T67" fmla="*/ 45 h 54"/>
                <a:gd name="T68" fmla="*/ 49 w 66"/>
                <a:gd name="T69" fmla="*/ 48 h 54"/>
                <a:gd name="T70" fmla="*/ 43 w 66"/>
                <a:gd name="T71" fmla="*/ 48 h 54"/>
                <a:gd name="T72" fmla="*/ 40 w 66"/>
                <a:gd name="T73" fmla="*/ 48 h 54"/>
                <a:gd name="T74" fmla="*/ 35 w 66"/>
                <a:gd name="T75" fmla="*/ 48 h 54"/>
                <a:gd name="T76" fmla="*/ 32 w 66"/>
                <a:gd name="T77" fmla="*/ 54 h 54"/>
                <a:gd name="T78" fmla="*/ 23 w 66"/>
                <a:gd name="T79" fmla="*/ 54 h 54"/>
                <a:gd name="T80" fmla="*/ 23 w 66"/>
                <a:gd name="T81" fmla="*/ 51 h 54"/>
                <a:gd name="T82" fmla="*/ 20 w 66"/>
                <a:gd name="T83" fmla="*/ 51 h 54"/>
                <a:gd name="T84" fmla="*/ 17 w 66"/>
                <a:gd name="T85" fmla="*/ 51 h 54"/>
                <a:gd name="T86" fmla="*/ 15 w 66"/>
                <a:gd name="T87" fmla="*/ 51 h 54"/>
                <a:gd name="T88" fmla="*/ 15 w 66"/>
                <a:gd name="T89" fmla="*/ 54 h 54"/>
                <a:gd name="T90" fmla="*/ 15 w 66"/>
                <a:gd name="T91" fmla="*/ 51 h 54"/>
                <a:gd name="T92" fmla="*/ 15 w 66"/>
                <a:gd name="T93" fmla="*/ 48 h 54"/>
                <a:gd name="T94" fmla="*/ 15 w 66"/>
                <a:gd name="T95" fmla="*/ 45 h 54"/>
                <a:gd name="T96" fmla="*/ 12 w 66"/>
                <a:gd name="T97" fmla="*/ 45 h 54"/>
                <a:gd name="T98" fmla="*/ 12 w 66"/>
                <a:gd name="T99" fmla="*/ 48 h 54"/>
                <a:gd name="T100" fmla="*/ 9 w 66"/>
                <a:gd name="T101" fmla="*/ 48 h 54"/>
                <a:gd name="T102" fmla="*/ 9 w 66"/>
                <a:gd name="T103" fmla="*/ 45 h 54"/>
                <a:gd name="T104" fmla="*/ 9 w 66"/>
                <a:gd name="T105" fmla="*/ 42 h 54"/>
                <a:gd name="T106" fmla="*/ 6 w 66"/>
                <a:gd name="T107" fmla="*/ 3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" h="54">
                  <a:moveTo>
                    <a:pt x="6" y="37"/>
                  </a:moveTo>
                  <a:lnTo>
                    <a:pt x="6" y="31"/>
                  </a:lnTo>
                  <a:lnTo>
                    <a:pt x="3" y="25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3" y="11"/>
                  </a:lnTo>
                  <a:lnTo>
                    <a:pt x="6" y="8"/>
                  </a:lnTo>
                  <a:lnTo>
                    <a:pt x="9" y="5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20" y="2"/>
                  </a:lnTo>
                  <a:lnTo>
                    <a:pt x="29" y="2"/>
                  </a:lnTo>
                  <a:lnTo>
                    <a:pt x="37" y="5"/>
                  </a:lnTo>
                  <a:lnTo>
                    <a:pt x="40" y="5"/>
                  </a:lnTo>
                  <a:lnTo>
                    <a:pt x="43" y="8"/>
                  </a:lnTo>
                  <a:lnTo>
                    <a:pt x="46" y="8"/>
                  </a:lnTo>
                  <a:lnTo>
                    <a:pt x="46" y="5"/>
                  </a:lnTo>
                  <a:lnTo>
                    <a:pt x="49" y="5"/>
                  </a:lnTo>
                  <a:lnTo>
                    <a:pt x="49" y="2"/>
                  </a:lnTo>
                  <a:lnTo>
                    <a:pt x="52" y="2"/>
                  </a:lnTo>
                  <a:lnTo>
                    <a:pt x="54" y="5"/>
                  </a:lnTo>
                  <a:lnTo>
                    <a:pt x="63" y="0"/>
                  </a:lnTo>
                  <a:lnTo>
                    <a:pt x="63" y="8"/>
                  </a:lnTo>
                  <a:lnTo>
                    <a:pt x="66" y="14"/>
                  </a:lnTo>
                  <a:lnTo>
                    <a:pt x="63" y="19"/>
                  </a:lnTo>
                  <a:lnTo>
                    <a:pt x="60" y="31"/>
                  </a:lnTo>
                  <a:lnTo>
                    <a:pt x="54" y="37"/>
                  </a:lnTo>
                  <a:lnTo>
                    <a:pt x="52" y="39"/>
                  </a:lnTo>
                  <a:lnTo>
                    <a:pt x="49" y="37"/>
                  </a:lnTo>
                  <a:lnTo>
                    <a:pt x="46" y="37"/>
                  </a:lnTo>
                  <a:lnTo>
                    <a:pt x="43" y="39"/>
                  </a:lnTo>
                  <a:lnTo>
                    <a:pt x="46" y="42"/>
                  </a:lnTo>
                  <a:lnTo>
                    <a:pt x="49" y="45"/>
                  </a:lnTo>
                  <a:lnTo>
                    <a:pt x="49" y="48"/>
                  </a:lnTo>
                  <a:lnTo>
                    <a:pt x="43" y="48"/>
                  </a:lnTo>
                  <a:lnTo>
                    <a:pt x="40" y="48"/>
                  </a:lnTo>
                  <a:lnTo>
                    <a:pt x="35" y="48"/>
                  </a:lnTo>
                  <a:lnTo>
                    <a:pt x="32" y="54"/>
                  </a:lnTo>
                  <a:lnTo>
                    <a:pt x="23" y="54"/>
                  </a:lnTo>
                  <a:lnTo>
                    <a:pt x="23" y="51"/>
                  </a:lnTo>
                  <a:lnTo>
                    <a:pt x="20" y="51"/>
                  </a:lnTo>
                  <a:lnTo>
                    <a:pt x="17" y="51"/>
                  </a:lnTo>
                  <a:lnTo>
                    <a:pt x="15" y="51"/>
                  </a:lnTo>
                  <a:lnTo>
                    <a:pt x="15" y="54"/>
                  </a:lnTo>
                  <a:lnTo>
                    <a:pt x="15" y="51"/>
                  </a:lnTo>
                  <a:lnTo>
                    <a:pt x="15" y="48"/>
                  </a:lnTo>
                  <a:lnTo>
                    <a:pt x="15" y="45"/>
                  </a:lnTo>
                  <a:lnTo>
                    <a:pt x="12" y="45"/>
                  </a:lnTo>
                  <a:lnTo>
                    <a:pt x="12" y="48"/>
                  </a:lnTo>
                  <a:lnTo>
                    <a:pt x="9" y="48"/>
                  </a:lnTo>
                  <a:lnTo>
                    <a:pt x="9" y="45"/>
                  </a:lnTo>
                  <a:lnTo>
                    <a:pt x="9" y="42"/>
                  </a:lnTo>
                  <a:lnTo>
                    <a:pt x="6" y="3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26" name="Rectangle 3044">
              <a:extLst>
                <a:ext uri="{FF2B5EF4-FFF2-40B4-BE49-F238E27FC236}">
                  <a16:creationId xmlns:a16="http://schemas.microsoft.com/office/drawing/2014/main" id="{1870D847-FE98-4937-8FA4-2301906F7BA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466669" y="2776148"/>
              <a:ext cx="6224" cy="4149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27" name="Freeform 3045">
              <a:extLst>
                <a:ext uri="{FF2B5EF4-FFF2-40B4-BE49-F238E27FC236}">
                  <a16:creationId xmlns:a16="http://schemas.microsoft.com/office/drawing/2014/main" id="{96795369-3E2A-C19A-FBCF-934CD0CF4EC0}"/>
                </a:ext>
              </a:extLst>
            </p:cNvPr>
            <p:cNvSpPr>
              <a:spLocks/>
            </p:cNvSpPr>
            <p:nvPr/>
          </p:nvSpPr>
          <p:spPr bwMode="gray">
            <a:xfrm>
              <a:off x="6373297" y="2450404"/>
              <a:ext cx="195044" cy="230303"/>
            </a:xfrm>
            <a:custGeom>
              <a:avLst/>
              <a:gdLst>
                <a:gd name="T0" fmla="*/ 68 w 94"/>
                <a:gd name="T1" fmla="*/ 108 h 111"/>
                <a:gd name="T2" fmla="*/ 74 w 94"/>
                <a:gd name="T3" fmla="*/ 111 h 111"/>
                <a:gd name="T4" fmla="*/ 77 w 94"/>
                <a:gd name="T5" fmla="*/ 108 h 111"/>
                <a:gd name="T6" fmla="*/ 80 w 94"/>
                <a:gd name="T7" fmla="*/ 105 h 111"/>
                <a:gd name="T8" fmla="*/ 91 w 94"/>
                <a:gd name="T9" fmla="*/ 103 h 111"/>
                <a:gd name="T10" fmla="*/ 94 w 94"/>
                <a:gd name="T11" fmla="*/ 94 h 111"/>
                <a:gd name="T12" fmla="*/ 91 w 94"/>
                <a:gd name="T13" fmla="*/ 86 h 111"/>
                <a:gd name="T14" fmla="*/ 82 w 94"/>
                <a:gd name="T15" fmla="*/ 77 h 111"/>
                <a:gd name="T16" fmla="*/ 77 w 94"/>
                <a:gd name="T17" fmla="*/ 71 h 111"/>
                <a:gd name="T18" fmla="*/ 51 w 94"/>
                <a:gd name="T19" fmla="*/ 46 h 111"/>
                <a:gd name="T20" fmla="*/ 48 w 94"/>
                <a:gd name="T21" fmla="*/ 37 h 111"/>
                <a:gd name="T22" fmla="*/ 57 w 94"/>
                <a:gd name="T23" fmla="*/ 34 h 111"/>
                <a:gd name="T24" fmla="*/ 60 w 94"/>
                <a:gd name="T25" fmla="*/ 32 h 111"/>
                <a:gd name="T26" fmla="*/ 54 w 94"/>
                <a:gd name="T27" fmla="*/ 23 h 111"/>
                <a:gd name="T28" fmla="*/ 45 w 94"/>
                <a:gd name="T29" fmla="*/ 20 h 111"/>
                <a:gd name="T30" fmla="*/ 37 w 94"/>
                <a:gd name="T31" fmla="*/ 20 h 111"/>
                <a:gd name="T32" fmla="*/ 34 w 94"/>
                <a:gd name="T33" fmla="*/ 12 h 111"/>
                <a:gd name="T34" fmla="*/ 26 w 94"/>
                <a:gd name="T35" fmla="*/ 0 h 111"/>
                <a:gd name="T36" fmla="*/ 17 w 94"/>
                <a:gd name="T37" fmla="*/ 6 h 111"/>
                <a:gd name="T38" fmla="*/ 20 w 94"/>
                <a:gd name="T39" fmla="*/ 14 h 111"/>
                <a:gd name="T40" fmla="*/ 11 w 94"/>
                <a:gd name="T41" fmla="*/ 14 h 111"/>
                <a:gd name="T42" fmla="*/ 9 w 94"/>
                <a:gd name="T43" fmla="*/ 12 h 111"/>
                <a:gd name="T44" fmla="*/ 3 w 94"/>
                <a:gd name="T45" fmla="*/ 14 h 111"/>
                <a:gd name="T46" fmla="*/ 6 w 94"/>
                <a:gd name="T47" fmla="*/ 26 h 111"/>
                <a:gd name="T48" fmla="*/ 6 w 94"/>
                <a:gd name="T49" fmla="*/ 34 h 111"/>
                <a:gd name="T50" fmla="*/ 9 w 94"/>
                <a:gd name="T51" fmla="*/ 37 h 111"/>
                <a:gd name="T52" fmla="*/ 11 w 94"/>
                <a:gd name="T53" fmla="*/ 54 h 111"/>
                <a:gd name="T54" fmla="*/ 9 w 94"/>
                <a:gd name="T55" fmla="*/ 63 h 111"/>
                <a:gd name="T56" fmla="*/ 14 w 94"/>
                <a:gd name="T57" fmla="*/ 66 h 111"/>
                <a:gd name="T58" fmla="*/ 26 w 94"/>
                <a:gd name="T59" fmla="*/ 57 h 111"/>
                <a:gd name="T60" fmla="*/ 37 w 94"/>
                <a:gd name="T61" fmla="*/ 60 h 111"/>
                <a:gd name="T62" fmla="*/ 37 w 94"/>
                <a:gd name="T63" fmla="*/ 54 h 111"/>
                <a:gd name="T64" fmla="*/ 48 w 94"/>
                <a:gd name="T65" fmla="*/ 54 h 111"/>
                <a:gd name="T66" fmla="*/ 60 w 94"/>
                <a:gd name="T67" fmla="*/ 80 h 111"/>
                <a:gd name="T68" fmla="*/ 65 w 94"/>
                <a:gd name="T69" fmla="*/ 86 h 111"/>
                <a:gd name="T70" fmla="*/ 68 w 94"/>
                <a:gd name="T71" fmla="*/ 10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11">
                  <a:moveTo>
                    <a:pt x="65" y="108"/>
                  </a:moveTo>
                  <a:lnTo>
                    <a:pt x="68" y="108"/>
                  </a:lnTo>
                  <a:lnTo>
                    <a:pt x="71" y="111"/>
                  </a:lnTo>
                  <a:lnTo>
                    <a:pt x="74" y="111"/>
                  </a:lnTo>
                  <a:lnTo>
                    <a:pt x="74" y="108"/>
                  </a:lnTo>
                  <a:lnTo>
                    <a:pt x="77" y="108"/>
                  </a:lnTo>
                  <a:lnTo>
                    <a:pt x="77" y="105"/>
                  </a:lnTo>
                  <a:lnTo>
                    <a:pt x="80" y="105"/>
                  </a:lnTo>
                  <a:lnTo>
                    <a:pt x="82" y="108"/>
                  </a:lnTo>
                  <a:lnTo>
                    <a:pt x="91" y="103"/>
                  </a:lnTo>
                  <a:lnTo>
                    <a:pt x="94" y="100"/>
                  </a:lnTo>
                  <a:lnTo>
                    <a:pt x="94" y="94"/>
                  </a:lnTo>
                  <a:lnTo>
                    <a:pt x="88" y="88"/>
                  </a:lnTo>
                  <a:lnTo>
                    <a:pt x="91" y="86"/>
                  </a:lnTo>
                  <a:lnTo>
                    <a:pt x="85" y="77"/>
                  </a:lnTo>
                  <a:lnTo>
                    <a:pt x="82" y="77"/>
                  </a:lnTo>
                  <a:lnTo>
                    <a:pt x="80" y="71"/>
                  </a:lnTo>
                  <a:lnTo>
                    <a:pt x="77" y="71"/>
                  </a:lnTo>
                  <a:lnTo>
                    <a:pt x="60" y="49"/>
                  </a:lnTo>
                  <a:lnTo>
                    <a:pt x="51" y="46"/>
                  </a:lnTo>
                  <a:lnTo>
                    <a:pt x="48" y="40"/>
                  </a:lnTo>
                  <a:lnTo>
                    <a:pt x="48" y="37"/>
                  </a:lnTo>
                  <a:lnTo>
                    <a:pt x="54" y="37"/>
                  </a:lnTo>
                  <a:lnTo>
                    <a:pt x="57" y="34"/>
                  </a:lnTo>
                  <a:lnTo>
                    <a:pt x="60" y="34"/>
                  </a:lnTo>
                  <a:lnTo>
                    <a:pt x="60" y="32"/>
                  </a:lnTo>
                  <a:lnTo>
                    <a:pt x="54" y="26"/>
                  </a:lnTo>
                  <a:lnTo>
                    <a:pt x="54" y="23"/>
                  </a:lnTo>
                  <a:lnTo>
                    <a:pt x="51" y="20"/>
                  </a:lnTo>
                  <a:lnTo>
                    <a:pt x="45" y="20"/>
                  </a:lnTo>
                  <a:lnTo>
                    <a:pt x="40" y="20"/>
                  </a:lnTo>
                  <a:lnTo>
                    <a:pt x="37" y="20"/>
                  </a:lnTo>
                  <a:lnTo>
                    <a:pt x="34" y="14"/>
                  </a:lnTo>
                  <a:lnTo>
                    <a:pt x="34" y="12"/>
                  </a:lnTo>
                  <a:lnTo>
                    <a:pt x="28" y="6"/>
                  </a:lnTo>
                  <a:lnTo>
                    <a:pt x="26" y="0"/>
                  </a:lnTo>
                  <a:lnTo>
                    <a:pt x="17" y="0"/>
                  </a:lnTo>
                  <a:lnTo>
                    <a:pt x="17" y="6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23" y="17"/>
                  </a:lnTo>
                  <a:lnTo>
                    <a:pt x="11" y="14"/>
                  </a:lnTo>
                  <a:lnTo>
                    <a:pt x="11" y="12"/>
                  </a:lnTo>
                  <a:lnTo>
                    <a:pt x="9" y="12"/>
                  </a:lnTo>
                  <a:lnTo>
                    <a:pt x="9" y="14"/>
                  </a:lnTo>
                  <a:lnTo>
                    <a:pt x="3" y="14"/>
                  </a:lnTo>
                  <a:lnTo>
                    <a:pt x="0" y="26"/>
                  </a:lnTo>
                  <a:lnTo>
                    <a:pt x="6" y="26"/>
                  </a:lnTo>
                  <a:lnTo>
                    <a:pt x="9" y="32"/>
                  </a:lnTo>
                  <a:lnTo>
                    <a:pt x="6" y="34"/>
                  </a:lnTo>
                  <a:lnTo>
                    <a:pt x="6" y="37"/>
                  </a:lnTo>
                  <a:lnTo>
                    <a:pt x="9" y="37"/>
                  </a:lnTo>
                  <a:lnTo>
                    <a:pt x="14" y="37"/>
                  </a:lnTo>
                  <a:lnTo>
                    <a:pt x="11" y="54"/>
                  </a:lnTo>
                  <a:lnTo>
                    <a:pt x="11" y="60"/>
                  </a:lnTo>
                  <a:lnTo>
                    <a:pt x="9" y="63"/>
                  </a:lnTo>
                  <a:lnTo>
                    <a:pt x="9" y="66"/>
                  </a:lnTo>
                  <a:lnTo>
                    <a:pt x="14" y="66"/>
                  </a:lnTo>
                  <a:lnTo>
                    <a:pt x="20" y="57"/>
                  </a:lnTo>
                  <a:lnTo>
                    <a:pt x="26" y="57"/>
                  </a:lnTo>
                  <a:lnTo>
                    <a:pt x="31" y="60"/>
                  </a:lnTo>
                  <a:lnTo>
                    <a:pt x="37" y="60"/>
                  </a:lnTo>
                  <a:lnTo>
                    <a:pt x="37" y="57"/>
                  </a:lnTo>
                  <a:lnTo>
                    <a:pt x="37" y="54"/>
                  </a:lnTo>
                  <a:lnTo>
                    <a:pt x="43" y="54"/>
                  </a:lnTo>
                  <a:lnTo>
                    <a:pt x="48" y="54"/>
                  </a:lnTo>
                  <a:lnTo>
                    <a:pt x="60" y="68"/>
                  </a:lnTo>
                  <a:lnTo>
                    <a:pt x="60" y="80"/>
                  </a:lnTo>
                  <a:lnTo>
                    <a:pt x="63" y="83"/>
                  </a:lnTo>
                  <a:lnTo>
                    <a:pt x="65" y="86"/>
                  </a:lnTo>
                  <a:lnTo>
                    <a:pt x="68" y="88"/>
                  </a:lnTo>
                  <a:lnTo>
                    <a:pt x="68" y="100"/>
                  </a:lnTo>
                  <a:lnTo>
                    <a:pt x="65" y="10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28" name="Freeform 3046">
              <a:extLst>
                <a:ext uri="{FF2B5EF4-FFF2-40B4-BE49-F238E27FC236}">
                  <a16:creationId xmlns:a16="http://schemas.microsoft.com/office/drawing/2014/main" id="{19652F62-658A-BB61-9793-2F25D3281F41}"/>
                </a:ext>
              </a:extLst>
            </p:cNvPr>
            <p:cNvSpPr>
              <a:spLocks/>
            </p:cNvSpPr>
            <p:nvPr/>
          </p:nvSpPr>
          <p:spPr bwMode="gray">
            <a:xfrm>
              <a:off x="6302748" y="2504350"/>
              <a:ext cx="211644" cy="400438"/>
            </a:xfrm>
            <a:custGeom>
              <a:avLst/>
              <a:gdLst>
                <a:gd name="T0" fmla="*/ 43 w 102"/>
                <a:gd name="T1" fmla="*/ 6 h 193"/>
                <a:gd name="T2" fmla="*/ 43 w 102"/>
                <a:gd name="T3" fmla="*/ 11 h 193"/>
                <a:gd name="T4" fmla="*/ 45 w 102"/>
                <a:gd name="T5" fmla="*/ 34 h 193"/>
                <a:gd name="T6" fmla="*/ 48 w 102"/>
                <a:gd name="T7" fmla="*/ 40 h 193"/>
                <a:gd name="T8" fmla="*/ 65 w 102"/>
                <a:gd name="T9" fmla="*/ 34 h 193"/>
                <a:gd name="T10" fmla="*/ 71 w 102"/>
                <a:gd name="T11" fmla="*/ 28 h 193"/>
                <a:gd name="T12" fmla="*/ 94 w 102"/>
                <a:gd name="T13" fmla="*/ 42 h 193"/>
                <a:gd name="T14" fmla="*/ 99 w 102"/>
                <a:gd name="T15" fmla="*/ 60 h 193"/>
                <a:gd name="T16" fmla="*/ 99 w 102"/>
                <a:gd name="T17" fmla="*/ 82 h 193"/>
                <a:gd name="T18" fmla="*/ 79 w 102"/>
                <a:gd name="T19" fmla="*/ 82 h 193"/>
                <a:gd name="T20" fmla="*/ 68 w 102"/>
                <a:gd name="T21" fmla="*/ 85 h 193"/>
                <a:gd name="T22" fmla="*/ 62 w 102"/>
                <a:gd name="T23" fmla="*/ 94 h 193"/>
                <a:gd name="T24" fmla="*/ 68 w 102"/>
                <a:gd name="T25" fmla="*/ 108 h 193"/>
                <a:gd name="T26" fmla="*/ 68 w 102"/>
                <a:gd name="T27" fmla="*/ 114 h 193"/>
                <a:gd name="T28" fmla="*/ 62 w 102"/>
                <a:gd name="T29" fmla="*/ 108 h 193"/>
                <a:gd name="T30" fmla="*/ 60 w 102"/>
                <a:gd name="T31" fmla="*/ 105 h 193"/>
                <a:gd name="T32" fmla="*/ 51 w 102"/>
                <a:gd name="T33" fmla="*/ 102 h 193"/>
                <a:gd name="T34" fmla="*/ 43 w 102"/>
                <a:gd name="T35" fmla="*/ 99 h 193"/>
                <a:gd name="T36" fmla="*/ 43 w 102"/>
                <a:gd name="T37" fmla="*/ 96 h 193"/>
                <a:gd name="T38" fmla="*/ 37 w 102"/>
                <a:gd name="T39" fmla="*/ 91 h 193"/>
                <a:gd name="T40" fmla="*/ 31 w 102"/>
                <a:gd name="T41" fmla="*/ 96 h 193"/>
                <a:gd name="T42" fmla="*/ 31 w 102"/>
                <a:gd name="T43" fmla="*/ 108 h 193"/>
                <a:gd name="T44" fmla="*/ 25 w 102"/>
                <a:gd name="T45" fmla="*/ 116 h 193"/>
                <a:gd name="T46" fmla="*/ 20 w 102"/>
                <a:gd name="T47" fmla="*/ 128 h 193"/>
                <a:gd name="T48" fmla="*/ 20 w 102"/>
                <a:gd name="T49" fmla="*/ 136 h 193"/>
                <a:gd name="T50" fmla="*/ 20 w 102"/>
                <a:gd name="T51" fmla="*/ 145 h 193"/>
                <a:gd name="T52" fmla="*/ 28 w 102"/>
                <a:gd name="T53" fmla="*/ 145 h 193"/>
                <a:gd name="T54" fmla="*/ 28 w 102"/>
                <a:gd name="T55" fmla="*/ 153 h 193"/>
                <a:gd name="T56" fmla="*/ 31 w 102"/>
                <a:gd name="T57" fmla="*/ 156 h 193"/>
                <a:gd name="T58" fmla="*/ 34 w 102"/>
                <a:gd name="T59" fmla="*/ 159 h 193"/>
                <a:gd name="T60" fmla="*/ 37 w 102"/>
                <a:gd name="T61" fmla="*/ 170 h 193"/>
                <a:gd name="T62" fmla="*/ 34 w 102"/>
                <a:gd name="T63" fmla="*/ 165 h 193"/>
                <a:gd name="T64" fmla="*/ 34 w 102"/>
                <a:gd name="T65" fmla="*/ 170 h 193"/>
                <a:gd name="T66" fmla="*/ 43 w 102"/>
                <a:gd name="T67" fmla="*/ 176 h 193"/>
                <a:gd name="T68" fmla="*/ 51 w 102"/>
                <a:gd name="T69" fmla="*/ 179 h 193"/>
                <a:gd name="T70" fmla="*/ 54 w 102"/>
                <a:gd name="T71" fmla="*/ 185 h 193"/>
                <a:gd name="T72" fmla="*/ 51 w 102"/>
                <a:gd name="T73" fmla="*/ 187 h 193"/>
                <a:gd name="T74" fmla="*/ 45 w 102"/>
                <a:gd name="T75" fmla="*/ 185 h 193"/>
                <a:gd name="T76" fmla="*/ 37 w 102"/>
                <a:gd name="T77" fmla="*/ 182 h 193"/>
                <a:gd name="T78" fmla="*/ 34 w 102"/>
                <a:gd name="T79" fmla="*/ 182 h 193"/>
                <a:gd name="T80" fmla="*/ 25 w 102"/>
                <a:gd name="T81" fmla="*/ 176 h 193"/>
                <a:gd name="T82" fmla="*/ 20 w 102"/>
                <a:gd name="T83" fmla="*/ 165 h 193"/>
                <a:gd name="T84" fmla="*/ 17 w 102"/>
                <a:gd name="T85" fmla="*/ 165 h 193"/>
                <a:gd name="T86" fmla="*/ 14 w 102"/>
                <a:gd name="T87" fmla="*/ 159 h 193"/>
                <a:gd name="T88" fmla="*/ 8 w 102"/>
                <a:gd name="T89" fmla="*/ 162 h 193"/>
                <a:gd name="T90" fmla="*/ 8 w 102"/>
                <a:gd name="T91" fmla="*/ 150 h 193"/>
                <a:gd name="T92" fmla="*/ 8 w 102"/>
                <a:gd name="T93" fmla="*/ 145 h 193"/>
                <a:gd name="T94" fmla="*/ 11 w 102"/>
                <a:gd name="T95" fmla="*/ 139 h 193"/>
                <a:gd name="T96" fmla="*/ 14 w 102"/>
                <a:gd name="T97" fmla="*/ 131 h 193"/>
                <a:gd name="T98" fmla="*/ 20 w 102"/>
                <a:gd name="T99" fmla="*/ 99 h 193"/>
                <a:gd name="T100" fmla="*/ 11 w 102"/>
                <a:gd name="T101" fmla="*/ 68 h 193"/>
                <a:gd name="T102" fmla="*/ 20 w 102"/>
                <a:gd name="T103" fmla="*/ 54 h 193"/>
                <a:gd name="T104" fmla="*/ 3 w 102"/>
                <a:gd name="T105" fmla="*/ 31 h 193"/>
                <a:gd name="T106" fmla="*/ 17 w 102"/>
                <a:gd name="T107" fmla="*/ 8 h 193"/>
                <a:gd name="T108" fmla="*/ 25 w 102"/>
                <a:gd name="T109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2" h="193">
                  <a:moveTo>
                    <a:pt x="34" y="0"/>
                  </a:moveTo>
                  <a:lnTo>
                    <a:pt x="40" y="0"/>
                  </a:lnTo>
                  <a:lnTo>
                    <a:pt x="43" y="6"/>
                  </a:lnTo>
                  <a:lnTo>
                    <a:pt x="40" y="8"/>
                  </a:lnTo>
                  <a:lnTo>
                    <a:pt x="40" y="11"/>
                  </a:lnTo>
                  <a:lnTo>
                    <a:pt x="43" y="11"/>
                  </a:lnTo>
                  <a:lnTo>
                    <a:pt x="48" y="11"/>
                  </a:lnTo>
                  <a:lnTo>
                    <a:pt x="45" y="28"/>
                  </a:lnTo>
                  <a:lnTo>
                    <a:pt x="45" y="34"/>
                  </a:lnTo>
                  <a:lnTo>
                    <a:pt x="43" y="37"/>
                  </a:lnTo>
                  <a:lnTo>
                    <a:pt x="43" y="40"/>
                  </a:lnTo>
                  <a:lnTo>
                    <a:pt x="48" y="40"/>
                  </a:lnTo>
                  <a:lnTo>
                    <a:pt x="54" y="31"/>
                  </a:lnTo>
                  <a:lnTo>
                    <a:pt x="60" y="31"/>
                  </a:lnTo>
                  <a:lnTo>
                    <a:pt x="65" y="34"/>
                  </a:lnTo>
                  <a:lnTo>
                    <a:pt x="71" y="34"/>
                  </a:lnTo>
                  <a:lnTo>
                    <a:pt x="71" y="31"/>
                  </a:lnTo>
                  <a:lnTo>
                    <a:pt x="71" y="28"/>
                  </a:lnTo>
                  <a:lnTo>
                    <a:pt x="77" y="28"/>
                  </a:lnTo>
                  <a:lnTo>
                    <a:pt x="82" y="28"/>
                  </a:lnTo>
                  <a:lnTo>
                    <a:pt x="94" y="42"/>
                  </a:lnTo>
                  <a:lnTo>
                    <a:pt x="94" y="54"/>
                  </a:lnTo>
                  <a:lnTo>
                    <a:pt x="97" y="57"/>
                  </a:lnTo>
                  <a:lnTo>
                    <a:pt x="99" y="60"/>
                  </a:lnTo>
                  <a:lnTo>
                    <a:pt x="102" y="62"/>
                  </a:lnTo>
                  <a:lnTo>
                    <a:pt x="102" y="74"/>
                  </a:lnTo>
                  <a:lnTo>
                    <a:pt x="99" y="82"/>
                  </a:lnTo>
                  <a:lnTo>
                    <a:pt x="91" y="79"/>
                  </a:lnTo>
                  <a:lnTo>
                    <a:pt x="82" y="79"/>
                  </a:lnTo>
                  <a:lnTo>
                    <a:pt x="79" y="82"/>
                  </a:lnTo>
                  <a:lnTo>
                    <a:pt x="77" y="79"/>
                  </a:lnTo>
                  <a:lnTo>
                    <a:pt x="71" y="82"/>
                  </a:lnTo>
                  <a:lnTo>
                    <a:pt x="68" y="85"/>
                  </a:lnTo>
                  <a:lnTo>
                    <a:pt x="65" y="88"/>
                  </a:lnTo>
                  <a:lnTo>
                    <a:pt x="62" y="88"/>
                  </a:lnTo>
                  <a:lnTo>
                    <a:pt x="62" y="94"/>
                  </a:lnTo>
                  <a:lnTo>
                    <a:pt x="62" y="96"/>
                  </a:lnTo>
                  <a:lnTo>
                    <a:pt x="65" y="102"/>
                  </a:lnTo>
                  <a:lnTo>
                    <a:pt x="68" y="108"/>
                  </a:lnTo>
                  <a:lnTo>
                    <a:pt x="68" y="114"/>
                  </a:lnTo>
                  <a:lnTo>
                    <a:pt x="68" y="111"/>
                  </a:lnTo>
                  <a:lnTo>
                    <a:pt x="68" y="114"/>
                  </a:lnTo>
                  <a:lnTo>
                    <a:pt x="65" y="111"/>
                  </a:lnTo>
                  <a:lnTo>
                    <a:pt x="65" y="108"/>
                  </a:lnTo>
                  <a:lnTo>
                    <a:pt x="62" y="108"/>
                  </a:lnTo>
                  <a:lnTo>
                    <a:pt x="62" y="111"/>
                  </a:lnTo>
                  <a:lnTo>
                    <a:pt x="60" y="108"/>
                  </a:lnTo>
                  <a:lnTo>
                    <a:pt x="60" y="105"/>
                  </a:lnTo>
                  <a:lnTo>
                    <a:pt x="57" y="105"/>
                  </a:lnTo>
                  <a:lnTo>
                    <a:pt x="57" y="102"/>
                  </a:lnTo>
                  <a:lnTo>
                    <a:pt x="51" y="102"/>
                  </a:lnTo>
                  <a:lnTo>
                    <a:pt x="48" y="102"/>
                  </a:lnTo>
                  <a:lnTo>
                    <a:pt x="45" y="102"/>
                  </a:lnTo>
                  <a:lnTo>
                    <a:pt x="43" y="99"/>
                  </a:lnTo>
                  <a:lnTo>
                    <a:pt x="40" y="102"/>
                  </a:lnTo>
                  <a:lnTo>
                    <a:pt x="40" y="99"/>
                  </a:lnTo>
                  <a:lnTo>
                    <a:pt x="43" y="96"/>
                  </a:lnTo>
                  <a:lnTo>
                    <a:pt x="43" y="94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4" y="91"/>
                  </a:lnTo>
                  <a:lnTo>
                    <a:pt x="31" y="94"/>
                  </a:lnTo>
                  <a:lnTo>
                    <a:pt x="31" y="96"/>
                  </a:lnTo>
                  <a:lnTo>
                    <a:pt x="31" y="99"/>
                  </a:lnTo>
                  <a:lnTo>
                    <a:pt x="28" y="102"/>
                  </a:lnTo>
                  <a:lnTo>
                    <a:pt x="31" y="108"/>
                  </a:lnTo>
                  <a:lnTo>
                    <a:pt x="28" y="111"/>
                  </a:lnTo>
                  <a:lnTo>
                    <a:pt x="28" y="114"/>
                  </a:lnTo>
                  <a:lnTo>
                    <a:pt x="25" y="116"/>
                  </a:lnTo>
                  <a:lnTo>
                    <a:pt x="23" y="122"/>
                  </a:lnTo>
                  <a:lnTo>
                    <a:pt x="25" y="125"/>
                  </a:lnTo>
                  <a:lnTo>
                    <a:pt x="20" y="128"/>
                  </a:lnTo>
                  <a:lnTo>
                    <a:pt x="20" y="131"/>
                  </a:lnTo>
                  <a:lnTo>
                    <a:pt x="20" y="133"/>
                  </a:lnTo>
                  <a:lnTo>
                    <a:pt x="20" y="136"/>
                  </a:lnTo>
                  <a:lnTo>
                    <a:pt x="20" y="139"/>
                  </a:lnTo>
                  <a:lnTo>
                    <a:pt x="20" y="142"/>
                  </a:lnTo>
                  <a:lnTo>
                    <a:pt x="20" y="145"/>
                  </a:lnTo>
                  <a:lnTo>
                    <a:pt x="23" y="148"/>
                  </a:lnTo>
                  <a:lnTo>
                    <a:pt x="25" y="145"/>
                  </a:lnTo>
                  <a:lnTo>
                    <a:pt x="28" y="145"/>
                  </a:lnTo>
                  <a:lnTo>
                    <a:pt x="28" y="148"/>
                  </a:lnTo>
                  <a:lnTo>
                    <a:pt x="28" y="150"/>
                  </a:lnTo>
                  <a:lnTo>
                    <a:pt x="28" y="153"/>
                  </a:lnTo>
                  <a:lnTo>
                    <a:pt x="31" y="156"/>
                  </a:lnTo>
                  <a:lnTo>
                    <a:pt x="31" y="159"/>
                  </a:lnTo>
                  <a:lnTo>
                    <a:pt x="31" y="156"/>
                  </a:lnTo>
                  <a:lnTo>
                    <a:pt x="31" y="153"/>
                  </a:lnTo>
                  <a:lnTo>
                    <a:pt x="34" y="156"/>
                  </a:lnTo>
                  <a:lnTo>
                    <a:pt x="34" y="159"/>
                  </a:lnTo>
                  <a:lnTo>
                    <a:pt x="34" y="162"/>
                  </a:lnTo>
                  <a:lnTo>
                    <a:pt x="34" y="165"/>
                  </a:lnTo>
                  <a:lnTo>
                    <a:pt x="37" y="170"/>
                  </a:lnTo>
                  <a:lnTo>
                    <a:pt x="34" y="170"/>
                  </a:lnTo>
                  <a:lnTo>
                    <a:pt x="34" y="168"/>
                  </a:lnTo>
                  <a:lnTo>
                    <a:pt x="34" y="165"/>
                  </a:lnTo>
                  <a:lnTo>
                    <a:pt x="31" y="168"/>
                  </a:lnTo>
                  <a:lnTo>
                    <a:pt x="34" y="168"/>
                  </a:lnTo>
                  <a:lnTo>
                    <a:pt x="34" y="170"/>
                  </a:lnTo>
                  <a:lnTo>
                    <a:pt x="37" y="173"/>
                  </a:lnTo>
                  <a:lnTo>
                    <a:pt x="40" y="173"/>
                  </a:lnTo>
                  <a:lnTo>
                    <a:pt x="43" y="176"/>
                  </a:lnTo>
                  <a:lnTo>
                    <a:pt x="48" y="176"/>
                  </a:lnTo>
                  <a:lnTo>
                    <a:pt x="51" y="176"/>
                  </a:lnTo>
                  <a:lnTo>
                    <a:pt x="51" y="179"/>
                  </a:lnTo>
                  <a:lnTo>
                    <a:pt x="54" y="182"/>
                  </a:lnTo>
                  <a:lnTo>
                    <a:pt x="57" y="185"/>
                  </a:lnTo>
                  <a:lnTo>
                    <a:pt x="54" y="185"/>
                  </a:lnTo>
                  <a:lnTo>
                    <a:pt x="54" y="190"/>
                  </a:lnTo>
                  <a:lnTo>
                    <a:pt x="51" y="190"/>
                  </a:lnTo>
                  <a:lnTo>
                    <a:pt x="51" y="187"/>
                  </a:lnTo>
                  <a:lnTo>
                    <a:pt x="45" y="193"/>
                  </a:lnTo>
                  <a:lnTo>
                    <a:pt x="43" y="190"/>
                  </a:lnTo>
                  <a:lnTo>
                    <a:pt x="45" y="185"/>
                  </a:lnTo>
                  <a:lnTo>
                    <a:pt x="40" y="185"/>
                  </a:lnTo>
                  <a:lnTo>
                    <a:pt x="40" y="182"/>
                  </a:lnTo>
                  <a:lnTo>
                    <a:pt x="37" y="182"/>
                  </a:lnTo>
                  <a:lnTo>
                    <a:pt x="34" y="179"/>
                  </a:lnTo>
                  <a:lnTo>
                    <a:pt x="31" y="179"/>
                  </a:lnTo>
                  <a:lnTo>
                    <a:pt x="34" y="182"/>
                  </a:lnTo>
                  <a:lnTo>
                    <a:pt x="31" y="182"/>
                  </a:lnTo>
                  <a:lnTo>
                    <a:pt x="28" y="179"/>
                  </a:lnTo>
                  <a:lnTo>
                    <a:pt x="25" y="176"/>
                  </a:lnTo>
                  <a:lnTo>
                    <a:pt x="25" y="173"/>
                  </a:lnTo>
                  <a:lnTo>
                    <a:pt x="20" y="168"/>
                  </a:lnTo>
                  <a:lnTo>
                    <a:pt x="20" y="165"/>
                  </a:lnTo>
                  <a:lnTo>
                    <a:pt x="20" y="168"/>
                  </a:lnTo>
                  <a:lnTo>
                    <a:pt x="17" y="168"/>
                  </a:lnTo>
                  <a:lnTo>
                    <a:pt x="17" y="165"/>
                  </a:lnTo>
                  <a:lnTo>
                    <a:pt x="17" y="162"/>
                  </a:lnTo>
                  <a:lnTo>
                    <a:pt x="14" y="162"/>
                  </a:lnTo>
                  <a:lnTo>
                    <a:pt x="14" y="159"/>
                  </a:lnTo>
                  <a:lnTo>
                    <a:pt x="11" y="156"/>
                  </a:lnTo>
                  <a:lnTo>
                    <a:pt x="8" y="159"/>
                  </a:lnTo>
                  <a:lnTo>
                    <a:pt x="8" y="162"/>
                  </a:lnTo>
                  <a:lnTo>
                    <a:pt x="8" y="159"/>
                  </a:lnTo>
                  <a:lnTo>
                    <a:pt x="8" y="156"/>
                  </a:lnTo>
                  <a:lnTo>
                    <a:pt x="8" y="150"/>
                  </a:lnTo>
                  <a:lnTo>
                    <a:pt x="11" y="148"/>
                  </a:lnTo>
                  <a:lnTo>
                    <a:pt x="8" y="148"/>
                  </a:lnTo>
                  <a:lnTo>
                    <a:pt x="8" y="145"/>
                  </a:lnTo>
                  <a:lnTo>
                    <a:pt x="8" y="142"/>
                  </a:lnTo>
                  <a:lnTo>
                    <a:pt x="11" y="142"/>
                  </a:lnTo>
                  <a:lnTo>
                    <a:pt x="11" y="139"/>
                  </a:lnTo>
                  <a:lnTo>
                    <a:pt x="14" y="136"/>
                  </a:lnTo>
                  <a:lnTo>
                    <a:pt x="14" y="133"/>
                  </a:lnTo>
                  <a:lnTo>
                    <a:pt x="14" y="131"/>
                  </a:lnTo>
                  <a:lnTo>
                    <a:pt x="25" y="114"/>
                  </a:lnTo>
                  <a:lnTo>
                    <a:pt x="25" y="108"/>
                  </a:lnTo>
                  <a:lnTo>
                    <a:pt x="20" y="99"/>
                  </a:lnTo>
                  <a:lnTo>
                    <a:pt x="20" y="88"/>
                  </a:lnTo>
                  <a:lnTo>
                    <a:pt x="11" y="77"/>
                  </a:lnTo>
                  <a:lnTo>
                    <a:pt x="11" y="68"/>
                  </a:lnTo>
                  <a:lnTo>
                    <a:pt x="17" y="65"/>
                  </a:lnTo>
                  <a:lnTo>
                    <a:pt x="17" y="57"/>
                  </a:lnTo>
                  <a:lnTo>
                    <a:pt x="20" y="54"/>
                  </a:lnTo>
                  <a:lnTo>
                    <a:pt x="14" y="45"/>
                  </a:lnTo>
                  <a:lnTo>
                    <a:pt x="6" y="40"/>
                  </a:lnTo>
                  <a:lnTo>
                    <a:pt x="3" y="31"/>
                  </a:lnTo>
                  <a:lnTo>
                    <a:pt x="0" y="23"/>
                  </a:lnTo>
                  <a:lnTo>
                    <a:pt x="6" y="8"/>
                  </a:lnTo>
                  <a:lnTo>
                    <a:pt x="17" y="8"/>
                  </a:lnTo>
                  <a:lnTo>
                    <a:pt x="20" y="3"/>
                  </a:lnTo>
                  <a:lnTo>
                    <a:pt x="23" y="3"/>
                  </a:lnTo>
                  <a:lnTo>
                    <a:pt x="25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29" name="Freeform 3047">
              <a:extLst>
                <a:ext uri="{FF2B5EF4-FFF2-40B4-BE49-F238E27FC236}">
                  <a16:creationId xmlns:a16="http://schemas.microsoft.com/office/drawing/2014/main" id="{CA2EF967-F617-EB7F-DECB-D5CAD3EEDCB9}"/>
                </a:ext>
              </a:extLst>
            </p:cNvPr>
            <p:cNvSpPr>
              <a:spLocks/>
            </p:cNvSpPr>
            <p:nvPr/>
          </p:nvSpPr>
          <p:spPr bwMode="gray">
            <a:xfrm>
              <a:off x="6315198" y="2780299"/>
              <a:ext cx="4150" cy="12449"/>
            </a:xfrm>
            <a:custGeom>
              <a:avLst/>
              <a:gdLst>
                <a:gd name="T0" fmla="*/ 0 w 2"/>
                <a:gd name="T1" fmla="*/ 0 h 6"/>
                <a:gd name="T2" fmla="*/ 0 w 2"/>
                <a:gd name="T3" fmla="*/ 3 h 6"/>
                <a:gd name="T4" fmla="*/ 0 w 2"/>
                <a:gd name="T5" fmla="*/ 6 h 6"/>
                <a:gd name="T6" fmla="*/ 2 w 2"/>
                <a:gd name="T7" fmla="*/ 3 h 6"/>
                <a:gd name="T8" fmla="*/ 0 w 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0" y="0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30" name="Freeform 3048">
              <a:extLst>
                <a:ext uri="{FF2B5EF4-FFF2-40B4-BE49-F238E27FC236}">
                  <a16:creationId xmlns:a16="http://schemas.microsoft.com/office/drawing/2014/main" id="{D72FAFF3-3DBB-D7A5-E33C-391C6F57906D}"/>
                </a:ext>
              </a:extLst>
            </p:cNvPr>
            <p:cNvSpPr>
              <a:spLocks/>
            </p:cNvSpPr>
            <p:nvPr/>
          </p:nvSpPr>
          <p:spPr bwMode="gray">
            <a:xfrm>
              <a:off x="6367071" y="2875739"/>
              <a:ext cx="112047" cy="141087"/>
            </a:xfrm>
            <a:custGeom>
              <a:avLst/>
              <a:gdLst>
                <a:gd name="T0" fmla="*/ 23 w 54"/>
                <a:gd name="T1" fmla="*/ 6 h 68"/>
                <a:gd name="T2" fmla="*/ 20 w 54"/>
                <a:gd name="T3" fmla="*/ 11 h 68"/>
                <a:gd name="T4" fmla="*/ 14 w 54"/>
                <a:gd name="T5" fmla="*/ 14 h 68"/>
                <a:gd name="T6" fmla="*/ 14 w 54"/>
                <a:gd name="T7" fmla="*/ 6 h 68"/>
                <a:gd name="T8" fmla="*/ 9 w 54"/>
                <a:gd name="T9" fmla="*/ 3 h 68"/>
                <a:gd name="T10" fmla="*/ 3 w 54"/>
                <a:gd name="T11" fmla="*/ 0 h 68"/>
                <a:gd name="T12" fmla="*/ 3 w 54"/>
                <a:gd name="T13" fmla="*/ 3 h 68"/>
                <a:gd name="T14" fmla="*/ 3 w 54"/>
                <a:gd name="T15" fmla="*/ 6 h 68"/>
                <a:gd name="T16" fmla="*/ 3 w 54"/>
                <a:gd name="T17" fmla="*/ 11 h 68"/>
                <a:gd name="T18" fmla="*/ 3 w 54"/>
                <a:gd name="T19" fmla="*/ 17 h 68"/>
                <a:gd name="T20" fmla="*/ 3 w 54"/>
                <a:gd name="T21" fmla="*/ 20 h 68"/>
                <a:gd name="T22" fmla="*/ 6 w 54"/>
                <a:gd name="T23" fmla="*/ 25 h 68"/>
                <a:gd name="T24" fmla="*/ 6 w 54"/>
                <a:gd name="T25" fmla="*/ 31 h 68"/>
                <a:gd name="T26" fmla="*/ 9 w 54"/>
                <a:gd name="T27" fmla="*/ 34 h 68"/>
                <a:gd name="T28" fmla="*/ 12 w 54"/>
                <a:gd name="T29" fmla="*/ 40 h 68"/>
                <a:gd name="T30" fmla="*/ 14 w 54"/>
                <a:gd name="T31" fmla="*/ 43 h 68"/>
                <a:gd name="T32" fmla="*/ 17 w 54"/>
                <a:gd name="T33" fmla="*/ 48 h 68"/>
                <a:gd name="T34" fmla="*/ 17 w 54"/>
                <a:gd name="T35" fmla="*/ 51 h 68"/>
                <a:gd name="T36" fmla="*/ 23 w 54"/>
                <a:gd name="T37" fmla="*/ 54 h 68"/>
                <a:gd name="T38" fmla="*/ 29 w 54"/>
                <a:gd name="T39" fmla="*/ 57 h 68"/>
                <a:gd name="T40" fmla="*/ 34 w 54"/>
                <a:gd name="T41" fmla="*/ 60 h 68"/>
                <a:gd name="T42" fmla="*/ 43 w 54"/>
                <a:gd name="T43" fmla="*/ 65 h 68"/>
                <a:gd name="T44" fmla="*/ 48 w 54"/>
                <a:gd name="T45" fmla="*/ 65 h 68"/>
                <a:gd name="T46" fmla="*/ 48 w 54"/>
                <a:gd name="T47" fmla="*/ 65 h 68"/>
                <a:gd name="T48" fmla="*/ 51 w 54"/>
                <a:gd name="T49" fmla="*/ 68 h 68"/>
                <a:gd name="T50" fmla="*/ 54 w 54"/>
                <a:gd name="T51" fmla="*/ 65 h 68"/>
                <a:gd name="T52" fmla="*/ 48 w 54"/>
                <a:gd name="T53" fmla="*/ 57 h 68"/>
                <a:gd name="T54" fmla="*/ 46 w 54"/>
                <a:gd name="T55" fmla="*/ 51 h 68"/>
                <a:gd name="T56" fmla="*/ 43 w 54"/>
                <a:gd name="T57" fmla="*/ 43 h 68"/>
                <a:gd name="T58" fmla="*/ 43 w 54"/>
                <a:gd name="T59" fmla="*/ 37 h 68"/>
                <a:gd name="T60" fmla="*/ 43 w 54"/>
                <a:gd name="T61" fmla="*/ 28 h 68"/>
                <a:gd name="T62" fmla="*/ 40 w 54"/>
                <a:gd name="T63" fmla="*/ 17 h 68"/>
                <a:gd name="T64" fmla="*/ 34 w 54"/>
                <a:gd name="T65" fmla="*/ 11 h 68"/>
                <a:gd name="T66" fmla="*/ 29 w 54"/>
                <a:gd name="T67" fmla="*/ 6 h 68"/>
                <a:gd name="T68" fmla="*/ 26 w 54"/>
                <a:gd name="T69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" h="68">
                  <a:moveTo>
                    <a:pt x="26" y="6"/>
                  </a:moveTo>
                  <a:lnTo>
                    <a:pt x="23" y="6"/>
                  </a:lnTo>
                  <a:lnTo>
                    <a:pt x="23" y="11"/>
                  </a:lnTo>
                  <a:lnTo>
                    <a:pt x="20" y="11"/>
                  </a:lnTo>
                  <a:lnTo>
                    <a:pt x="20" y="8"/>
                  </a:lnTo>
                  <a:lnTo>
                    <a:pt x="14" y="14"/>
                  </a:lnTo>
                  <a:lnTo>
                    <a:pt x="12" y="11"/>
                  </a:lnTo>
                  <a:lnTo>
                    <a:pt x="14" y="6"/>
                  </a:lnTo>
                  <a:lnTo>
                    <a:pt x="9" y="6"/>
                  </a:lnTo>
                  <a:lnTo>
                    <a:pt x="9" y="3"/>
                  </a:lnTo>
                  <a:lnTo>
                    <a:pt x="6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6"/>
                  </a:lnTo>
                  <a:lnTo>
                    <a:pt x="3" y="8"/>
                  </a:lnTo>
                  <a:lnTo>
                    <a:pt x="3" y="11"/>
                  </a:lnTo>
                  <a:lnTo>
                    <a:pt x="3" y="14"/>
                  </a:lnTo>
                  <a:lnTo>
                    <a:pt x="3" y="17"/>
                  </a:lnTo>
                  <a:lnTo>
                    <a:pt x="6" y="17"/>
                  </a:lnTo>
                  <a:lnTo>
                    <a:pt x="3" y="20"/>
                  </a:lnTo>
                  <a:lnTo>
                    <a:pt x="6" y="23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6" y="31"/>
                  </a:lnTo>
                  <a:lnTo>
                    <a:pt x="9" y="31"/>
                  </a:lnTo>
                  <a:lnTo>
                    <a:pt x="9" y="34"/>
                  </a:lnTo>
                  <a:lnTo>
                    <a:pt x="9" y="37"/>
                  </a:lnTo>
                  <a:lnTo>
                    <a:pt x="12" y="40"/>
                  </a:lnTo>
                  <a:lnTo>
                    <a:pt x="14" y="40"/>
                  </a:lnTo>
                  <a:lnTo>
                    <a:pt x="14" y="43"/>
                  </a:lnTo>
                  <a:lnTo>
                    <a:pt x="17" y="45"/>
                  </a:lnTo>
                  <a:lnTo>
                    <a:pt x="17" y="48"/>
                  </a:lnTo>
                  <a:lnTo>
                    <a:pt x="14" y="48"/>
                  </a:lnTo>
                  <a:lnTo>
                    <a:pt x="17" y="51"/>
                  </a:lnTo>
                  <a:lnTo>
                    <a:pt x="23" y="51"/>
                  </a:lnTo>
                  <a:lnTo>
                    <a:pt x="23" y="54"/>
                  </a:lnTo>
                  <a:lnTo>
                    <a:pt x="26" y="54"/>
                  </a:lnTo>
                  <a:lnTo>
                    <a:pt x="29" y="57"/>
                  </a:lnTo>
                  <a:lnTo>
                    <a:pt x="31" y="57"/>
                  </a:lnTo>
                  <a:lnTo>
                    <a:pt x="34" y="60"/>
                  </a:lnTo>
                  <a:lnTo>
                    <a:pt x="40" y="62"/>
                  </a:lnTo>
                  <a:lnTo>
                    <a:pt x="43" y="65"/>
                  </a:lnTo>
                  <a:lnTo>
                    <a:pt x="46" y="65"/>
                  </a:lnTo>
                  <a:lnTo>
                    <a:pt x="48" y="65"/>
                  </a:lnTo>
                  <a:lnTo>
                    <a:pt x="48" y="62"/>
                  </a:lnTo>
                  <a:lnTo>
                    <a:pt x="48" y="65"/>
                  </a:lnTo>
                  <a:lnTo>
                    <a:pt x="51" y="65"/>
                  </a:lnTo>
                  <a:lnTo>
                    <a:pt x="51" y="68"/>
                  </a:lnTo>
                  <a:lnTo>
                    <a:pt x="54" y="68"/>
                  </a:lnTo>
                  <a:lnTo>
                    <a:pt x="54" y="65"/>
                  </a:lnTo>
                  <a:lnTo>
                    <a:pt x="51" y="62"/>
                  </a:lnTo>
                  <a:lnTo>
                    <a:pt x="48" y="57"/>
                  </a:lnTo>
                  <a:lnTo>
                    <a:pt x="48" y="54"/>
                  </a:lnTo>
                  <a:lnTo>
                    <a:pt x="46" y="51"/>
                  </a:lnTo>
                  <a:lnTo>
                    <a:pt x="43" y="48"/>
                  </a:lnTo>
                  <a:lnTo>
                    <a:pt x="43" y="43"/>
                  </a:lnTo>
                  <a:lnTo>
                    <a:pt x="43" y="40"/>
                  </a:lnTo>
                  <a:lnTo>
                    <a:pt x="43" y="37"/>
                  </a:lnTo>
                  <a:lnTo>
                    <a:pt x="43" y="31"/>
                  </a:lnTo>
                  <a:lnTo>
                    <a:pt x="43" y="28"/>
                  </a:lnTo>
                  <a:lnTo>
                    <a:pt x="43" y="23"/>
                  </a:lnTo>
                  <a:lnTo>
                    <a:pt x="40" y="17"/>
                  </a:lnTo>
                  <a:lnTo>
                    <a:pt x="37" y="14"/>
                  </a:lnTo>
                  <a:lnTo>
                    <a:pt x="34" y="11"/>
                  </a:lnTo>
                  <a:lnTo>
                    <a:pt x="31" y="8"/>
                  </a:lnTo>
                  <a:lnTo>
                    <a:pt x="29" y="6"/>
                  </a:lnTo>
                  <a:lnTo>
                    <a:pt x="29" y="8"/>
                  </a:lnTo>
                  <a:lnTo>
                    <a:pt x="26" y="8"/>
                  </a:lnTo>
                  <a:lnTo>
                    <a:pt x="26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31" name="Rectangle 3049">
              <a:extLst>
                <a:ext uri="{FF2B5EF4-FFF2-40B4-BE49-F238E27FC236}">
                  <a16:creationId xmlns:a16="http://schemas.microsoft.com/office/drawing/2014/main" id="{E4E025FB-A19B-C8A7-AD53-8A981FF1414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462518" y="3010602"/>
              <a:ext cx="4150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32" name="Freeform 3050">
              <a:extLst>
                <a:ext uri="{FF2B5EF4-FFF2-40B4-BE49-F238E27FC236}">
                  <a16:creationId xmlns:a16="http://schemas.microsoft.com/office/drawing/2014/main" id="{088BFA1A-A178-AD9F-DAD2-D3772162E484}"/>
                </a:ext>
              </a:extLst>
            </p:cNvPr>
            <p:cNvSpPr>
              <a:spLocks/>
            </p:cNvSpPr>
            <p:nvPr/>
          </p:nvSpPr>
          <p:spPr bwMode="gray">
            <a:xfrm>
              <a:off x="6821484" y="2857066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3 w 3"/>
                <a:gd name="T7" fmla="*/ 3 h 3"/>
                <a:gd name="T8" fmla="*/ 3 w 3"/>
                <a:gd name="T9" fmla="*/ 3 h 3"/>
                <a:gd name="T10" fmla="*/ 0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33" name="Freeform 3051">
              <a:extLst>
                <a:ext uri="{FF2B5EF4-FFF2-40B4-BE49-F238E27FC236}">
                  <a16:creationId xmlns:a16="http://schemas.microsoft.com/office/drawing/2014/main" id="{4885F5E2-A517-79E1-D204-FACCAAF2418A}"/>
                </a:ext>
              </a:extLst>
            </p:cNvPr>
            <p:cNvSpPr>
              <a:spLocks/>
            </p:cNvSpPr>
            <p:nvPr/>
          </p:nvSpPr>
          <p:spPr bwMode="gray">
            <a:xfrm>
              <a:off x="6479119" y="3023050"/>
              <a:ext cx="12450" cy="6224"/>
            </a:xfrm>
            <a:custGeom>
              <a:avLst/>
              <a:gdLst>
                <a:gd name="T0" fmla="*/ 0 w 6"/>
                <a:gd name="T1" fmla="*/ 0 h 3"/>
                <a:gd name="T2" fmla="*/ 3 w 6"/>
                <a:gd name="T3" fmla="*/ 0 h 3"/>
                <a:gd name="T4" fmla="*/ 6 w 6"/>
                <a:gd name="T5" fmla="*/ 0 h 3"/>
                <a:gd name="T6" fmla="*/ 6 w 6"/>
                <a:gd name="T7" fmla="*/ 3 h 3"/>
                <a:gd name="T8" fmla="*/ 3 w 6"/>
                <a:gd name="T9" fmla="*/ 3 h 3"/>
                <a:gd name="T10" fmla="*/ 3 w 6"/>
                <a:gd name="T11" fmla="*/ 0 h 3"/>
                <a:gd name="T12" fmla="*/ 3 w 6"/>
                <a:gd name="T13" fmla="*/ 0 h 3"/>
                <a:gd name="T14" fmla="*/ 0 w 6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34" name="Freeform 3052">
              <a:extLst>
                <a:ext uri="{FF2B5EF4-FFF2-40B4-BE49-F238E27FC236}">
                  <a16:creationId xmlns:a16="http://schemas.microsoft.com/office/drawing/2014/main" id="{DCF03C01-8FC4-A3BE-0163-5C2967EE502E}"/>
                </a:ext>
              </a:extLst>
            </p:cNvPr>
            <p:cNvSpPr>
              <a:spLocks/>
            </p:cNvSpPr>
            <p:nvPr/>
          </p:nvSpPr>
          <p:spPr bwMode="gray">
            <a:xfrm>
              <a:off x="6466669" y="3016826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35" name="Rectangle 3053">
              <a:extLst>
                <a:ext uri="{FF2B5EF4-FFF2-40B4-BE49-F238E27FC236}">
                  <a16:creationId xmlns:a16="http://schemas.microsoft.com/office/drawing/2014/main" id="{E554C2AF-AEA8-F6F9-F0EC-DF38ABB3841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472893" y="3023050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36" name="Freeform 3054">
              <a:extLst>
                <a:ext uri="{FF2B5EF4-FFF2-40B4-BE49-F238E27FC236}">
                  <a16:creationId xmlns:a16="http://schemas.microsoft.com/office/drawing/2014/main" id="{233B2F4F-801F-CC3D-FF74-F9E54061C768}"/>
                </a:ext>
              </a:extLst>
            </p:cNvPr>
            <p:cNvSpPr>
              <a:spLocks/>
            </p:cNvSpPr>
            <p:nvPr/>
          </p:nvSpPr>
          <p:spPr bwMode="gray">
            <a:xfrm>
              <a:off x="6238425" y="2898562"/>
              <a:ext cx="288417" cy="313296"/>
            </a:xfrm>
            <a:custGeom>
              <a:avLst/>
              <a:gdLst>
                <a:gd name="T0" fmla="*/ 51 w 139"/>
                <a:gd name="T1" fmla="*/ 71 h 151"/>
                <a:gd name="T2" fmla="*/ 45 w 139"/>
                <a:gd name="T3" fmla="*/ 57 h 151"/>
                <a:gd name="T4" fmla="*/ 45 w 139"/>
                <a:gd name="T5" fmla="*/ 49 h 151"/>
                <a:gd name="T6" fmla="*/ 34 w 139"/>
                <a:gd name="T7" fmla="*/ 46 h 151"/>
                <a:gd name="T8" fmla="*/ 31 w 139"/>
                <a:gd name="T9" fmla="*/ 37 h 151"/>
                <a:gd name="T10" fmla="*/ 25 w 139"/>
                <a:gd name="T11" fmla="*/ 32 h 151"/>
                <a:gd name="T12" fmla="*/ 14 w 139"/>
                <a:gd name="T13" fmla="*/ 23 h 151"/>
                <a:gd name="T14" fmla="*/ 2 w 139"/>
                <a:gd name="T15" fmla="*/ 9 h 151"/>
                <a:gd name="T16" fmla="*/ 2 w 139"/>
                <a:gd name="T17" fmla="*/ 3 h 151"/>
                <a:gd name="T18" fmla="*/ 11 w 139"/>
                <a:gd name="T19" fmla="*/ 6 h 151"/>
                <a:gd name="T20" fmla="*/ 20 w 139"/>
                <a:gd name="T21" fmla="*/ 6 h 151"/>
                <a:gd name="T22" fmla="*/ 31 w 139"/>
                <a:gd name="T23" fmla="*/ 9 h 151"/>
                <a:gd name="T24" fmla="*/ 37 w 139"/>
                <a:gd name="T25" fmla="*/ 14 h 151"/>
                <a:gd name="T26" fmla="*/ 37 w 139"/>
                <a:gd name="T27" fmla="*/ 20 h 151"/>
                <a:gd name="T28" fmla="*/ 45 w 139"/>
                <a:gd name="T29" fmla="*/ 26 h 151"/>
                <a:gd name="T30" fmla="*/ 59 w 139"/>
                <a:gd name="T31" fmla="*/ 37 h 151"/>
                <a:gd name="T32" fmla="*/ 65 w 139"/>
                <a:gd name="T33" fmla="*/ 40 h 151"/>
                <a:gd name="T34" fmla="*/ 71 w 139"/>
                <a:gd name="T35" fmla="*/ 46 h 151"/>
                <a:gd name="T36" fmla="*/ 74 w 139"/>
                <a:gd name="T37" fmla="*/ 49 h 151"/>
                <a:gd name="T38" fmla="*/ 76 w 139"/>
                <a:gd name="T39" fmla="*/ 46 h 151"/>
                <a:gd name="T40" fmla="*/ 79 w 139"/>
                <a:gd name="T41" fmla="*/ 54 h 151"/>
                <a:gd name="T42" fmla="*/ 91 w 139"/>
                <a:gd name="T43" fmla="*/ 60 h 151"/>
                <a:gd name="T44" fmla="*/ 91 w 139"/>
                <a:gd name="T45" fmla="*/ 63 h 151"/>
                <a:gd name="T46" fmla="*/ 99 w 139"/>
                <a:gd name="T47" fmla="*/ 66 h 151"/>
                <a:gd name="T48" fmla="*/ 93 w 139"/>
                <a:gd name="T49" fmla="*/ 71 h 151"/>
                <a:gd name="T50" fmla="*/ 96 w 139"/>
                <a:gd name="T51" fmla="*/ 71 h 151"/>
                <a:gd name="T52" fmla="*/ 102 w 139"/>
                <a:gd name="T53" fmla="*/ 68 h 151"/>
                <a:gd name="T54" fmla="*/ 108 w 139"/>
                <a:gd name="T55" fmla="*/ 71 h 151"/>
                <a:gd name="T56" fmla="*/ 110 w 139"/>
                <a:gd name="T57" fmla="*/ 71 h 151"/>
                <a:gd name="T58" fmla="*/ 105 w 139"/>
                <a:gd name="T59" fmla="*/ 77 h 151"/>
                <a:gd name="T60" fmla="*/ 108 w 139"/>
                <a:gd name="T61" fmla="*/ 77 h 151"/>
                <a:gd name="T62" fmla="*/ 105 w 139"/>
                <a:gd name="T63" fmla="*/ 80 h 151"/>
                <a:gd name="T64" fmla="*/ 110 w 139"/>
                <a:gd name="T65" fmla="*/ 86 h 151"/>
                <a:gd name="T66" fmla="*/ 119 w 139"/>
                <a:gd name="T67" fmla="*/ 88 h 151"/>
                <a:gd name="T68" fmla="*/ 119 w 139"/>
                <a:gd name="T69" fmla="*/ 97 h 151"/>
                <a:gd name="T70" fmla="*/ 122 w 139"/>
                <a:gd name="T71" fmla="*/ 100 h 151"/>
                <a:gd name="T72" fmla="*/ 119 w 139"/>
                <a:gd name="T73" fmla="*/ 103 h 151"/>
                <a:gd name="T74" fmla="*/ 122 w 139"/>
                <a:gd name="T75" fmla="*/ 108 h 151"/>
                <a:gd name="T76" fmla="*/ 128 w 139"/>
                <a:gd name="T77" fmla="*/ 105 h 151"/>
                <a:gd name="T78" fmla="*/ 133 w 139"/>
                <a:gd name="T79" fmla="*/ 108 h 151"/>
                <a:gd name="T80" fmla="*/ 139 w 139"/>
                <a:gd name="T81" fmla="*/ 114 h 151"/>
                <a:gd name="T82" fmla="*/ 136 w 139"/>
                <a:gd name="T83" fmla="*/ 122 h 151"/>
                <a:gd name="T84" fmla="*/ 136 w 139"/>
                <a:gd name="T85" fmla="*/ 137 h 151"/>
                <a:gd name="T86" fmla="*/ 136 w 139"/>
                <a:gd name="T87" fmla="*/ 148 h 151"/>
                <a:gd name="T88" fmla="*/ 130 w 139"/>
                <a:gd name="T89" fmla="*/ 145 h 151"/>
                <a:gd name="T90" fmla="*/ 128 w 139"/>
                <a:gd name="T91" fmla="*/ 148 h 151"/>
                <a:gd name="T92" fmla="*/ 122 w 139"/>
                <a:gd name="T93" fmla="*/ 145 h 151"/>
                <a:gd name="T94" fmla="*/ 119 w 139"/>
                <a:gd name="T95" fmla="*/ 148 h 151"/>
                <a:gd name="T96" fmla="*/ 119 w 139"/>
                <a:gd name="T97" fmla="*/ 148 h 151"/>
                <a:gd name="T98" fmla="*/ 113 w 139"/>
                <a:gd name="T99" fmla="*/ 142 h 151"/>
                <a:gd name="T100" fmla="*/ 105 w 139"/>
                <a:gd name="T101" fmla="*/ 137 h 151"/>
                <a:gd name="T102" fmla="*/ 99 w 139"/>
                <a:gd name="T103" fmla="*/ 131 h 151"/>
                <a:gd name="T104" fmla="*/ 88 w 139"/>
                <a:gd name="T105" fmla="*/ 120 h 151"/>
                <a:gd name="T106" fmla="*/ 79 w 139"/>
                <a:gd name="T107" fmla="*/ 108 h 151"/>
                <a:gd name="T108" fmla="*/ 74 w 139"/>
                <a:gd name="T109" fmla="*/ 100 h 151"/>
                <a:gd name="T110" fmla="*/ 68 w 139"/>
                <a:gd name="T111" fmla="*/ 94 h 151"/>
                <a:gd name="T112" fmla="*/ 65 w 139"/>
                <a:gd name="T113" fmla="*/ 86 h 151"/>
                <a:gd name="T114" fmla="*/ 56 w 139"/>
                <a:gd name="T115" fmla="*/ 7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9" h="151">
                  <a:moveTo>
                    <a:pt x="56" y="74"/>
                  </a:moveTo>
                  <a:lnTo>
                    <a:pt x="54" y="71"/>
                  </a:lnTo>
                  <a:lnTo>
                    <a:pt x="51" y="71"/>
                  </a:lnTo>
                  <a:lnTo>
                    <a:pt x="48" y="68"/>
                  </a:lnTo>
                  <a:lnTo>
                    <a:pt x="48" y="63"/>
                  </a:lnTo>
                  <a:lnTo>
                    <a:pt x="45" y="57"/>
                  </a:lnTo>
                  <a:lnTo>
                    <a:pt x="45" y="54"/>
                  </a:lnTo>
                  <a:lnTo>
                    <a:pt x="45" y="51"/>
                  </a:lnTo>
                  <a:lnTo>
                    <a:pt x="45" y="49"/>
                  </a:lnTo>
                  <a:lnTo>
                    <a:pt x="39" y="49"/>
                  </a:lnTo>
                  <a:lnTo>
                    <a:pt x="37" y="46"/>
                  </a:lnTo>
                  <a:lnTo>
                    <a:pt x="34" y="46"/>
                  </a:lnTo>
                  <a:lnTo>
                    <a:pt x="31" y="43"/>
                  </a:lnTo>
                  <a:lnTo>
                    <a:pt x="31" y="40"/>
                  </a:lnTo>
                  <a:lnTo>
                    <a:pt x="31" y="37"/>
                  </a:lnTo>
                  <a:lnTo>
                    <a:pt x="28" y="37"/>
                  </a:lnTo>
                  <a:lnTo>
                    <a:pt x="25" y="34"/>
                  </a:lnTo>
                  <a:lnTo>
                    <a:pt x="25" y="32"/>
                  </a:lnTo>
                  <a:lnTo>
                    <a:pt x="20" y="26"/>
                  </a:lnTo>
                  <a:lnTo>
                    <a:pt x="17" y="26"/>
                  </a:lnTo>
                  <a:lnTo>
                    <a:pt x="14" y="23"/>
                  </a:lnTo>
                  <a:lnTo>
                    <a:pt x="11" y="20"/>
                  </a:lnTo>
                  <a:lnTo>
                    <a:pt x="2" y="14"/>
                  </a:lnTo>
                  <a:lnTo>
                    <a:pt x="2" y="9"/>
                  </a:lnTo>
                  <a:lnTo>
                    <a:pt x="0" y="6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8" y="3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7" y="6"/>
                  </a:lnTo>
                  <a:lnTo>
                    <a:pt x="20" y="6"/>
                  </a:lnTo>
                  <a:lnTo>
                    <a:pt x="25" y="9"/>
                  </a:lnTo>
                  <a:lnTo>
                    <a:pt x="31" y="6"/>
                  </a:lnTo>
                  <a:lnTo>
                    <a:pt x="31" y="9"/>
                  </a:lnTo>
                  <a:lnTo>
                    <a:pt x="34" y="12"/>
                  </a:lnTo>
                  <a:lnTo>
                    <a:pt x="37" y="12"/>
                  </a:lnTo>
                  <a:lnTo>
                    <a:pt x="37" y="14"/>
                  </a:lnTo>
                  <a:lnTo>
                    <a:pt x="39" y="17"/>
                  </a:lnTo>
                  <a:lnTo>
                    <a:pt x="39" y="20"/>
                  </a:lnTo>
                  <a:lnTo>
                    <a:pt x="37" y="20"/>
                  </a:lnTo>
                  <a:lnTo>
                    <a:pt x="39" y="20"/>
                  </a:lnTo>
                  <a:lnTo>
                    <a:pt x="42" y="23"/>
                  </a:lnTo>
                  <a:lnTo>
                    <a:pt x="45" y="26"/>
                  </a:lnTo>
                  <a:lnTo>
                    <a:pt x="54" y="32"/>
                  </a:lnTo>
                  <a:lnTo>
                    <a:pt x="59" y="34"/>
                  </a:lnTo>
                  <a:lnTo>
                    <a:pt x="59" y="37"/>
                  </a:lnTo>
                  <a:lnTo>
                    <a:pt x="59" y="40"/>
                  </a:lnTo>
                  <a:lnTo>
                    <a:pt x="62" y="40"/>
                  </a:lnTo>
                  <a:lnTo>
                    <a:pt x="65" y="40"/>
                  </a:lnTo>
                  <a:lnTo>
                    <a:pt x="65" y="43"/>
                  </a:lnTo>
                  <a:lnTo>
                    <a:pt x="68" y="46"/>
                  </a:lnTo>
                  <a:lnTo>
                    <a:pt x="71" y="46"/>
                  </a:lnTo>
                  <a:lnTo>
                    <a:pt x="71" y="49"/>
                  </a:lnTo>
                  <a:lnTo>
                    <a:pt x="74" y="51"/>
                  </a:lnTo>
                  <a:lnTo>
                    <a:pt x="74" y="49"/>
                  </a:lnTo>
                  <a:lnTo>
                    <a:pt x="71" y="46"/>
                  </a:lnTo>
                  <a:lnTo>
                    <a:pt x="74" y="46"/>
                  </a:lnTo>
                  <a:lnTo>
                    <a:pt x="76" y="46"/>
                  </a:lnTo>
                  <a:lnTo>
                    <a:pt x="76" y="49"/>
                  </a:lnTo>
                  <a:lnTo>
                    <a:pt x="79" y="51"/>
                  </a:lnTo>
                  <a:lnTo>
                    <a:pt x="79" y="54"/>
                  </a:lnTo>
                  <a:lnTo>
                    <a:pt x="85" y="54"/>
                  </a:lnTo>
                  <a:lnTo>
                    <a:pt x="88" y="57"/>
                  </a:lnTo>
                  <a:lnTo>
                    <a:pt x="91" y="60"/>
                  </a:lnTo>
                  <a:lnTo>
                    <a:pt x="91" y="63"/>
                  </a:lnTo>
                  <a:lnTo>
                    <a:pt x="91" y="60"/>
                  </a:lnTo>
                  <a:lnTo>
                    <a:pt x="91" y="63"/>
                  </a:lnTo>
                  <a:lnTo>
                    <a:pt x="93" y="66"/>
                  </a:lnTo>
                  <a:lnTo>
                    <a:pt x="96" y="66"/>
                  </a:lnTo>
                  <a:lnTo>
                    <a:pt x="99" y="66"/>
                  </a:lnTo>
                  <a:lnTo>
                    <a:pt x="99" y="68"/>
                  </a:lnTo>
                  <a:lnTo>
                    <a:pt x="96" y="68"/>
                  </a:lnTo>
                  <a:lnTo>
                    <a:pt x="93" y="71"/>
                  </a:lnTo>
                  <a:lnTo>
                    <a:pt x="91" y="71"/>
                  </a:lnTo>
                  <a:lnTo>
                    <a:pt x="93" y="71"/>
                  </a:lnTo>
                  <a:lnTo>
                    <a:pt x="96" y="71"/>
                  </a:lnTo>
                  <a:lnTo>
                    <a:pt x="99" y="71"/>
                  </a:lnTo>
                  <a:lnTo>
                    <a:pt x="99" y="68"/>
                  </a:lnTo>
                  <a:lnTo>
                    <a:pt x="102" y="68"/>
                  </a:lnTo>
                  <a:lnTo>
                    <a:pt x="105" y="68"/>
                  </a:lnTo>
                  <a:lnTo>
                    <a:pt x="108" y="68"/>
                  </a:lnTo>
                  <a:lnTo>
                    <a:pt x="108" y="71"/>
                  </a:lnTo>
                  <a:lnTo>
                    <a:pt x="105" y="71"/>
                  </a:lnTo>
                  <a:lnTo>
                    <a:pt x="108" y="71"/>
                  </a:lnTo>
                  <a:lnTo>
                    <a:pt x="110" y="71"/>
                  </a:lnTo>
                  <a:lnTo>
                    <a:pt x="110" y="74"/>
                  </a:lnTo>
                  <a:lnTo>
                    <a:pt x="105" y="74"/>
                  </a:lnTo>
                  <a:lnTo>
                    <a:pt x="105" y="77"/>
                  </a:lnTo>
                  <a:lnTo>
                    <a:pt x="102" y="77"/>
                  </a:lnTo>
                  <a:lnTo>
                    <a:pt x="105" y="77"/>
                  </a:lnTo>
                  <a:lnTo>
                    <a:pt x="108" y="77"/>
                  </a:lnTo>
                  <a:lnTo>
                    <a:pt x="110" y="80"/>
                  </a:lnTo>
                  <a:lnTo>
                    <a:pt x="108" y="80"/>
                  </a:lnTo>
                  <a:lnTo>
                    <a:pt x="105" y="80"/>
                  </a:lnTo>
                  <a:lnTo>
                    <a:pt x="105" y="83"/>
                  </a:lnTo>
                  <a:lnTo>
                    <a:pt x="108" y="86"/>
                  </a:lnTo>
                  <a:lnTo>
                    <a:pt x="110" y="86"/>
                  </a:lnTo>
                  <a:lnTo>
                    <a:pt x="113" y="88"/>
                  </a:lnTo>
                  <a:lnTo>
                    <a:pt x="116" y="86"/>
                  </a:lnTo>
                  <a:lnTo>
                    <a:pt x="119" y="88"/>
                  </a:lnTo>
                  <a:lnTo>
                    <a:pt x="116" y="91"/>
                  </a:lnTo>
                  <a:lnTo>
                    <a:pt x="119" y="94"/>
                  </a:lnTo>
                  <a:lnTo>
                    <a:pt x="119" y="97"/>
                  </a:lnTo>
                  <a:lnTo>
                    <a:pt x="119" y="100"/>
                  </a:lnTo>
                  <a:lnTo>
                    <a:pt x="119" y="97"/>
                  </a:lnTo>
                  <a:lnTo>
                    <a:pt x="122" y="100"/>
                  </a:lnTo>
                  <a:lnTo>
                    <a:pt x="125" y="103"/>
                  </a:lnTo>
                  <a:lnTo>
                    <a:pt x="122" y="103"/>
                  </a:lnTo>
                  <a:lnTo>
                    <a:pt x="119" y="103"/>
                  </a:lnTo>
                  <a:lnTo>
                    <a:pt x="122" y="105"/>
                  </a:lnTo>
                  <a:lnTo>
                    <a:pt x="119" y="105"/>
                  </a:lnTo>
                  <a:lnTo>
                    <a:pt x="122" y="108"/>
                  </a:lnTo>
                  <a:lnTo>
                    <a:pt x="122" y="105"/>
                  </a:lnTo>
                  <a:lnTo>
                    <a:pt x="125" y="103"/>
                  </a:lnTo>
                  <a:lnTo>
                    <a:pt x="128" y="105"/>
                  </a:lnTo>
                  <a:lnTo>
                    <a:pt x="130" y="105"/>
                  </a:lnTo>
                  <a:lnTo>
                    <a:pt x="133" y="105"/>
                  </a:lnTo>
                  <a:lnTo>
                    <a:pt x="133" y="108"/>
                  </a:lnTo>
                  <a:lnTo>
                    <a:pt x="136" y="111"/>
                  </a:lnTo>
                  <a:lnTo>
                    <a:pt x="139" y="111"/>
                  </a:lnTo>
                  <a:lnTo>
                    <a:pt x="139" y="114"/>
                  </a:lnTo>
                  <a:lnTo>
                    <a:pt x="136" y="117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36" y="125"/>
                  </a:lnTo>
                  <a:lnTo>
                    <a:pt x="136" y="131"/>
                  </a:lnTo>
                  <a:lnTo>
                    <a:pt x="136" y="137"/>
                  </a:lnTo>
                  <a:lnTo>
                    <a:pt x="136" y="140"/>
                  </a:lnTo>
                  <a:lnTo>
                    <a:pt x="136" y="145"/>
                  </a:lnTo>
                  <a:lnTo>
                    <a:pt x="136" y="148"/>
                  </a:lnTo>
                  <a:lnTo>
                    <a:pt x="133" y="148"/>
                  </a:lnTo>
                  <a:lnTo>
                    <a:pt x="133" y="145"/>
                  </a:lnTo>
                  <a:lnTo>
                    <a:pt x="130" y="145"/>
                  </a:lnTo>
                  <a:lnTo>
                    <a:pt x="128" y="142"/>
                  </a:lnTo>
                  <a:lnTo>
                    <a:pt x="128" y="145"/>
                  </a:lnTo>
                  <a:lnTo>
                    <a:pt x="128" y="148"/>
                  </a:lnTo>
                  <a:lnTo>
                    <a:pt x="125" y="148"/>
                  </a:lnTo>
                  <a:lnTo>
                    <a:pt x="122" y="148"/>
                  </a:lnTo>
                  <a:lnTo>
                    <a:pt x="122" y="145"/>
                  </a:lnTo>
                  <a:lnTo>
                    <a:pt x="119" y="142"/>
                  </a:lnTo>
                  <a:lnTo>
                    <a:pt x="119" y="145"/>
                  </a:lnTo>
                  <a:lnTo>
                    <a:pt x="119" y="148"/>
                  </a:lnTo>
                  <a:lnTo>
                    <a:pt x="122" y="148"/>
                  </a:lnTo>
                  <a:lnTo>
                    <a:pt x="119" y="151"/>
                  </a:lnTo>
                  <a:lnTo>
                    <a:pt x="119" y="148"/>
                  </a:lnTo>
                  <a:lnTo>
                    <a:pt x="116" y="148"/>
                  </a:lnTo>
                  <a:lnTo>
                    <a:pt x="116" y="145"/>
                  </a:lnTo>
                  <a:lnTo>
                    <a:pt x="113" y="142"/>
                  </a:lnTo>
                  <a:lnTo>
                    <a:pt x="110" y="140"/>
                  </a:lnTo>
                  <a:lnTo>
                    <a:pt x="108" y="140"/>
                  </a:lnTo>
                  <a:lnTo>
                    <a:pt x="105" y="137"/>
                  </a:lnTo>
                  <a:lnTo>
                    <a:pt x="105" y="134"/>
                  </a:lnTo>
                  <a:lnTo>
                    <a:pt x="102" y="134"/>
                  </a:lnTo>
                  <a:lnTo>
                    <a:pt x="99" y="131"/>
                  </a:lnTo>
                  <a:lnTo>
                    <a:pt x="91" y="125"/>
                  </a:lnTo>
                  <a:lnTo>
                    <a:pt x="91" y="122"/>
                  </a:lnTo>
                  <a:lnTo>
                    <a:pt x="88" y="120"/>
                  </a:lnTo>
                  <a:lnTo>
                    <a:pt x="82" y="117"/>
                  </a:lnTo>
                  <a:lnTo>
                    <a:pt x="79" y="111"/>
                  </a:lnTo>
                  <a:lnTo>
                    <a:pt x="79" y="108"/>
                  </a:lnTo>
                  <a:lnTo>
                    <a:pt x="74" y="105"/>
                  </a:lnTo>
                  <a:lnTo>
                    <a:pt x="74" y="103"/>
                  </a:lnTo>
                  <a:lnTo>
                    <a:pt x="74" y="100"/>
                  </a:lnTo>
                  <a:lnTo>
                    <a:pt x="71" y="100"/>
                  </a:lnTo>
                  <a:lnTo>
                    <a:pt x="71" y="97"/>
                  </a:lnTo>
                  <a:lnTo>
                    <a:pt x="68" y="94"/>
                  </a:lnTo>
                  <a:lnTo>
                    <a:pt x="65" y="91"/>
                  </a:lnTo>
                  <a:lnTo>
                    <a:pt x="65" y="88"/>
                  </a:lnTo>
                  <a:lnTo>
                    <a:pt x="65" y="86"/>
                  </a:lnTo>
                  <a:lnTo>
                    <a:pt x="65" y="83"/>
                  </a:lnTo>
                  <a:lnTo>
                    <a:pt x="59" y="77"/>
                  </a:lnTo>
                  <a:lnTo>
                    <a:pt x="56" y="7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37" name="Rectangle 3055">
              <a:extLst>
                <a:ext uri="{FF2B5EF4-FFF2-40B4-BE49-F238E27FC236}">
                  <a16:creationId xmlns:a16="http://schemas.microsoft.com/office/drawing/2014/main" id="{7C189D77-AF29-00FE-424B-6F2F4CD9D6E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402346" y="3000228"/>
              <a:ext cx="6224" cy="4149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38" name="Freeform 3056">
              <a:extLst>
                <a:ext uri="{FF2B5EF4-FFF2-40B4-BE49-F238E27FC236}">
                  <a16:creationId xmlns:a16="http://schemas.microsoft.com/office/drawing/2014/main" id="{DF6E6CE4-C5E8-BA95-EDD4-76CB8CBA89C4}"/>
                </a:ext>
              </a:extLst>
            </p:cNvPr>
            <p:cNvSpPr>
              <a:spLocks/>
            </p:cNvSpPr>
            <p:nvPr/>
          </p:nvSpPr>
          <p:spPr bwMode="gray">
            <a:xfrm>
              <a:off x="6248800" y="2975330"/>
              <a:ext cx="24899" cy="18673"/>
            </a:xfrm>
            <a:custGeom>
              <a:avLst/>
              <a:gdLst>
                <a:gd name="T0" fmla="*/ 3 w 12"/>
                <a:gd name="T1" fmla="*/ 3 h 9"/>
                <a:gd name="T2" fmla="*/ 0 w 12"/>
                <a:gd name="T3" fmla="*/ 0 h 9"/>
                <a:gd name="T4" fmla="*/ 3 w 12"/>
                <a:gd name="T5" fmla="*/ 0 h 9"/>
                <a:gd name="T6" fmla="*/ 6 w 12"/>
                <a:gd name="T7" fmla="*/ 0 h 9"/>
                <a:gd name="T8" fmla="*/ 6 w 12"/>
                <a:gd name="T9" fmla="*/ 3 h 9"/>
                <a:gd name="T10" fmla="*/ 9 w 12"/>
                <a:gd name="T11" fmla="*/ 3 h 9"/>
                <a:gd name="T12" fmla="*/ 12 w 12"/>
                <a:gd name="T13" fmla="*/ 9 h 9"/>
                <a:gd name="T14" fmla="*/ 9 w 12"/>
                <a:gd name="T15" fmla="*/ 6 h 9"/>
                <a:gd name="T16" fmla="*/ 6 w 12"/>
                <a:gd name="T17" fmla="*/ 3 h 9"/>
                <a:gd name="T18" fmla="*/ 3 w 12"/>
                <a:gd name="T19" fmla="*/ 6 h 9"/>
                <a:gd name="T20" fmla="*/ 0 w 12"/>
                <a:gd name="T21" fmla="*/ 3 h 9"/>
                <a:gd name="T22" fmla="*/ 3 w 12"/>
                <a:gd name="T2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9">
                  <a:moveTo>
                    <a:pt x="3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9" y="3"/>
                  </a:lnTo>
                  <a:lnTo>
                    <a:pt x="12" y="9"/>
                  </a:lnTo>
                  <a:lnTo>
                    <a:pt x="9" y="6"/>
                  </a:lnTo>
                  <a:lnTo>
                    <a:pt x="6" y="3"/>
                  </a:lnTo>
                  <a:lnTo>
                    <a:pt x="3" y="6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39" name="Freeform 3057">
              <a:extLst>
                <a:ext uri="{FF2B5EF4-FFF2-40B4-BE49-F238E27FC236}">
                  <a16:creationId xmlns:a16="http://schemas.microsoft.com/office/drawing/2014/main" id="{003D7D3D-8368-1CA4-EC9E-F2D4F73A16AC}"/>
                </a:ext>
              </a:extLst>
            </p:cNvPr>
            <p:cNvSpPr>
              <a:spLocks/>
            </p:cNvSpPr>
            <p:nvPr/>
          </p:nvSpPr>
          <p:spPr bwMode="gray">
            <a:xfrm>
              <a:off x="6284074" y="2994003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40" name="Freeform 3058">
              <a:extLst>
                <a:ext uri="{FF2B5EF4-FFF2-40B4-BE49-F238E27FC236}">
                  <a16:creationId xmlns:a16="http://schemas.microsoft.com/office/drawing/2014/main" id="{D9A2BEF4-35A7-5168-98A1-A9BC1EEC9CBB}"/>
                </a:ext>
              </a:extLst>
            </p:cNvPr>
            <p:cNvSpPr>
              <a:spLocks/>
            </p:cNvSpPr>
            <p:nvPr/>
          </p:nvSpPr>
          <p:spPr bwMode="gray">
            <a:xfrm>
              <a:off x="6284074" y="3010602"/>
              <a:ext cx="24899" cy="24898"/>
            </a:xfrm>
            <a:custGeom>
              <a:avLst/>
              <a:gdLst>
                <a:gd name="T0" fmla="*/ 12 w 12"/>
                <a:gd name="T1" fmla="*/ 6 h 12"/>
                <a:gd name="T2" fmla="*/ 9 w 12"/>
                <a:gd name="T3" fmla="*/ 3 h 12"/>
                <a:gd name="T4" fmla="*/ 6 w 12"/>
                <a:gd name="T5" fmla="*/ 0 h 12"/>
                <a:gd name="T6" fmla="*/ 3 w 12"/>
                <a:gd name="T7" fmla="*/ 0 h 12"/>
                <a:gd name="T8" fmla="*/ 0 w 12"/>
                <a:gd name="T9" fmla="*/ 3 h 12"/>
                <a:gd name="T10" fmla="*/ 3 w 12"/>
                <a:gd name="T11" fmla="*/ 3 h 12"/>
                <a:gd name="T12" fmla="*/ 3 w 12"/>
                <a:gd name="T13" fmla="*/ 6 h 12"/>
                <a:gd name="T14" fmla="*/ 6 w 12"/>
                <a:gd name="T15" fmla="*/ 9 h 12"/>
                <a:gd name="T16" fmla="*/ 9 w 12"/>
                <a:gd name="T17" fmla="*/ 12 h 12"/>
                <a:gd name="T18" fmla="*/ 12 w 12"/>
                <a:gd name="T19" fmla="*/ 12 h 12"/>
                <a:gd name="T20" fmla="*/ 12 w 12"/>
                <a:gd name="T21" fmla="*/ 9 h 12"/>
                <a:gd name="T22" fmla="*/ 12 w 12"/>
                <a:gd name="T23" fmla="*/ 9 h 12"/>
                <a:gd name="T24" fmla="*/ 12 w 12"/>
                <a:gd name="T2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lnTo>
                    <a:pt x="9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6" y="9"/>
                  </a:lnTo>
                  <a:lnTo>
                    <a:pt x="9" y="12"/>
                  </a:lnTo>
                  <a:lnTo>
                    <a:pt x="12" y="12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41" name="Freeform 3059">
              <a:extLst>
                <a:ext uri="{FF2B5EF4-FFF2-40B4-BE49-F238E27FC236}">
                  <a16:creationId xmlns:a16="http://schemas.microsoft.com/office/drawing/2014/main" id="{1376AAFE-71A6-4DC8-F36A-AFCA0DD02FFB}"/>
                </a:ext>
              </a:extLst>
            </p:cNvPr>
            <p:cNvSpPr>
              <a:spLocks/>
            </p:cNvSpPr>
            <p:nvPr/>
          </p:nvSpPr>
          <p:spPr bwMode="gray">
            <a:xfrm>
              <a:off x="6325573" y="3045873"/>
              <a:ext cx="12450" cy="6224"/>
            </a:xfrm>
            <a:custGeom>
              <a:avLst/>
              <a:gdLst>
                <a:gd name="T0" fmla="*/ 3 w 6"/>
                <a:gd name="T1" fmla="*/ 0 h 3"/>
                <a:gd name="T2" fmla="*/ 0 w 6"/>
                <a:gd name="T3" fmla="*/ 0 h 3"/>
                <a:gd name="T4" fmla="*/ 0 w 6"/>
                <a:gd name="T5" fmla="*/ 3 h 3"/>
                <a:gd name="T6" fmla="*/ 0 w 6"/>
                <a:gd name="T7" fmla="*/ 0 h 3"/>
                <a:gd name="T8" fmla="*/ 3 w 6"/>
                <a:gd name="T9" fmla="*/ 3 h 3"/>
                <a:gd name="T10" fmla="*/ 6 w 6"/>
                <a:gd name="T11" fmla="*/ 0 h 3"/>
                <a:gd name="T12" fmla="*/ 3 w 6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6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42" name="Freeform 3060">
              <a:extLst>
                <a:ext uri="{FF2B5EF4-FFF2-40B4-BE49-F238E27FC236}">
                  <a16:creationId xmlns:a16="http://schemas.microsoft.com/office/drawing/2014/main" id="{861F4C47-401E-E7C5-6EA5-8B0BF32CA9AC}"/>
                </a:ext>
              </a:extLst>
            </p:cNvPr>
            <p:cNvSpPr>
              <a:spLocks/>
            </p:cNvSpPr>
            <p:nvPr/>
          </p:nvSpPr>
          <p:spPr bwMode="gray">
            <a:xfrm>
              <a:off x="6319349" y="3052097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3 w 3"/>
                <a:gd name="T5" fmla="*/ 0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43" name="Freeform 3061">
              <a:extLst>
                <a:ext uri="{FF2B5EF4-FFF2-40B4-BE49-F238E27FC236}">
                  <a16:creationId xmlns:a16="http://schemas.microsoft.com/office/drawing/2014/main" id="{49E03229-FF7D-952F-8D86-5D7998CB20E0}"/>
                </a:ext>
              </a:extLst>
            </p:cNvPr>
            <p:cNvSpPr>
              <a:spLocks/>
            </p:cNvSpPr>
            <p:nvPr/>
          </p:nvSpPr>
          <p:spPr bwMode="gray">
            <a:xfrm>
              <a:off x="6319349" y="3058322"/>
              <a:ext cx="6224" cy="12449"/>
            </a:xfrm>
            <a:custGeom>
              <a:avLst/>
              <a:gdLst>
                <a:gd name="T0" fmla="*/ 0 w 3"/>
                <a:gd name="T1" fmla="*/ 0 h 6"/>
                <a:gd name="T2" fmla="*/ 3 w 3"/>
                <a:gd name="T3" fmla="*/ 0 h 6"/>
                <a:gd name="T4" fmla="*/ 3 w 3"/>
                <a:gd name="T5" fmla="*/ 3 h 6"/>
                <a:gd name="T6" fmla="*/ 3 w 3"/>
                <a:gd name="T7" fmla="*/ 6 h 6"/>
                <a:gd name="T8" fmla="*/ 0 w 3"/>
                <a:gd name="T9" fmla="*/ 3 h 6"/>
                <a:gd name="T10" fmla="*/ 0 w 3"/>
                <a:gd name="T11" fmla="*/ 3 h 6"/>
                <a:gd name="T12" fmla="*/ 0 w 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3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44" name="Freeform 3062">
              <a:extLst>
                <a:ext uri="{FF2B5EF4-FFF2-40B4-BE49-F238E27FC236}">
                  <a16:creationId xmlns:a16="http://schemas.microsoft.com/office/drawing/2014/main" id="{4E94DE18-FC4F-6A12-6C3B-BA6EEFB7FC4C}"/>
                </a:ext>
              </a:extLst>
            </p:cNvPr>
            <p:cNvSpPr>
              <a:spLocks/>
            </p:cNvSpPr>
            <p:nvPr/>
          </p:nvSpPr>
          <p:spPr bwMode="gray">
            <a:xfrm>
              <a:off x="6421020" y="3010602"/>
              <a:ext cx="10375" cy="6224"/>
            </a:xfrm>
            <a:custGeom>
              <a:avLst/>
              <a:gdLst>
                <a:gd name="T0" fmla="*/ 0 w 5"/>
                <a:gd name="T1" fmla="*/ 0 h 3"/>
                <a:gd name="T2" fmla="*/ 0 w 5"/>
                <a:gd name="T3" fmla="*/ 3 h 3"/>
                <a:gd name="T4" fmla="*/ 3 w 5"/>
                <a:gd name="T5" fmla="*/ 3 h 3"/>
                <a:gd name="T6" fmla="*/ 5 w 5"/>
                <a:gd name="T7" fmla="*/ 3 h 3"/>
                <a:gd name="T8" fmla="*/ 5 w 5"/>
                <a:gd name="T9" fmla="*/ 0 h 3"/>
                <a:gd name="T10" fmla="*/ 3 w 5"/>
                <a:gd name="T11" fmla="*/ 0 h 3"/>
                <a:gd name="T12" fmla="*/ 0 w 5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45" name="Freeform 3063">
              <a:extLst>
                <a:ext uri="{FF2B5EF4-FFF2-40B4-BE49-F238E27FC236}">
                  <a16:creationId xmlns:a16="http://schemas.microsoft.com/office/drawing/2014/main" id="{A4D6790E-7F97-E736-0033-EA3A91CB6A86}"/>
                </a:ext>
              </a:extLst>
            </p:cNvPr>
            <p:cNvSpPr>
              <a:spLocks/>
            </p:cNvSpPr>
            <p:nvPr/>
          </p:nvSpPr>
          <p:spPr bwMode="gray">
            <a:xfrm>
              <a:off x="6427245" y="3016826"/>
              <a:ext cx="4150" cy="12449"/>
            </a:xfrm>
            <a:custGeom>
              <a:avLst/>
              <a:gdLst>
                <a:gd name="T0" fmla="*/ 0 w 2"/>
                <a:gd name="T1" fmla="*/ 0 h 6"/>
                <a:gd name="T2" fmla="*/ 2 w 2"/>
                <a:gd name="T3" fmla="*/ 0 h 6"/>
                <a:gd name="T4" fmla="*/ 2 w 2"/>
                <a:gd name="T5" fmla="*/ 3 h 6"/>
                <a:gd name="T6" fmla="*/ 2 w 2"/>
                <a:gd name="T7" fmla="*/ 6 h 6"/>
                <a:gd name="T8" fmla="*/ 0 w 2"/>
                <a:gd name="T9" fmla="*/ 3 h 6"/>
                <a:gd name="T10" fmla="*/ 0 w 2"/>
                <a:gd name="T11" fmla="*/ 3 h 6"/>
                <a:gd name="T12" fmla="*/ 0 w 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0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46" name="Freeform 3064">
              <a:extLst>
                <a:ext uri="{FF2B5EF4-FFF2-40B4-BE49-F238E27FC236}">
                  <a16:creationId xmlns:a16="http://schemas.microsoft.com/office/drawing/2014/main" id="{4571C130-A2B3-1D1F-8FD2-5D43B10D65AC}"/>
                </a:ext>
              </a:extLst>
            </p:cNvPr>
            <p:cNvSpPr>
              <a:spLocks/>
            </p:cNvSpPr>
            <p:nvPr/>
          </p:nvSpPr>
          <p:spPr bwMode="gray">
            <a:xfrm>
              <a:off x="6431395" y="3023050"/>
              <a:ext cx="12450" cy="12449"/>
            </a:xfrm>
            <a:custGeom>
              <a:avLst/>
              <a:gdLst>
                <a:gd name="T0" fmla="*/ 0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3 w 6"/>
                <a:gd name="T7" fmla="*/ 3 h 6"/>
                <a:gd name="T8" fmla="*/ 6 w 6"/>
                <a:gd name="T9" fmla="*/ 6 h 6"/>
                <a:gd name="T10" fmla="*/ 6 w 6"/>
                <a:gd name="T11" fmla="*/ 3 h 6"/>
                <a:gd name="T12" fmla="*/ 3 w 6"/>
                <a:gd name="T13" fmla="*/ 3 h 6"/>
                <a:gd name="T14" fmla="*/ 3 w 6"/>
                <a:gd name="T15" fmla="*/ 0 h 6"/>
                <a:gd name="T16" fmla="*/ 3 w 6"/>
                <a:gd name="T17" fmla="*/ 3 h 6"/>
                <a:gd name="T18" fmla="*/ 3 w 6"/>
                <a:gd name="T19" fmla="*/ 0 h 6"/>
                <a:gd name="T20" fmla="*/ 3 w 6"/>
                <a:gd name="T21" fmla="*/ 0 h 6"/>
                <a:gd name="T22" fmla="*/ 0 w 6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0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6" y="6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47" name="Freeform 3065">
              <a:extLst>
                <a:ext uri="{FF2B5EF4-FFF2-40B4-BE49-F238E27FC236}">
                  <a16:creationId xmlns:a16="http://schemas.microsoft.com/office/drawing/2014/main" id="{9A26AB15-B1A5-733B-F848-4A60D5AD54F4}"/>
                </a:ext>
              </a:extLst>
            </p:cNvPr>
            <p:cNvSpPr>
              <a:spLocks/>
            </p:cNvSpPr>
            <p:nvPr/>
          </p:nvSpPr>
          <p:spPr bwMode="gray">
            <a:xfrm>
              <a:off x="6437620" y="3023050"/>
              <a:ext cx="12450" cy="6224"/>
            </a:xfrm>
            <a:custGeom>
              <a:avLst/>
              <a:gdLst>
                <a:gd name="T0" fmla="*/ 0 w 6"/>
                <a:gd name="T1" fmla="*/ 0 h 3"/>
                <a:gd name="T2" fmla="*/ 3 w 6"/>
                <a:gd name="T3" fmla="*/ 0 h 3"/>
                <a:gd name="T4" fmla="*/ 6 w 6"/>
                <a:gd name="T5" fmla="*/ 3 h 3"/>
                <a:gd name="T6" fmla="*/ 3 w 6"/>
                <a:gd name="T7" fmla="*/ 3 h 3"/>
                <a:gd name="T8" fmla="*/ 3 w 6"/>
                <a:gd name="T9" fmla="*/ 0 h 3"/>
                <a:gd name="T10" fmla="*/ 0 w 6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3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48" name="Rectangle 3066">
              <a:extLst>
                <a:ext uri="{FF2B5EF4-FFF2-40B4-BE49-F238E27FC236}">
                  <a16:creationId xmlns:a16="http://schemas.microsoft.com/office/drawing/2014/main" id="{84C5A98A-6256-37F3-348E-00C1BEC7414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456294" y="3029275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49" name="Freeform 3067">
              <a:extLst>
                <a:ext uri="{FF2B5EF4-FFF2-40B4-BE49-F238E27FC236}">
                  <a16:creationId xmlns:a16="http://schemas.microsoft.com/office/drawing/2014/main" id="{7515634B-77FB-2855-EDCF-D0A84A769A47}"/>
                </a:ext>
              </a:extLst>
            </p:cNvPr>
            <p:cNvSpPr>
              <a:spLocks/>
            </p:cNvSpPr>
            <p:nvPr/>
          </p:nvSpPr>
          <p:spPr bwMode="gray">
            <a:xfrm>
              <a:off x="6462518" y="3023050"/>
              <a:ext cx="4150" cy="6224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3 h 3"/>
                <a:gd name="T4" fmla="*/ 0 w 2"/>
                <a:gd name="T5" fmla="*/ 0 h 3"/>
                <a:gd name="T6" fmla="*/ 0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2" y="3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50" name="Freeform 3068">
              <a:extLst>
                <a:ext uri="{FF2B5EF4-FFF2-40B4-BE49-F238E27FC236}">
                  <a16:creationId xmlns:a16="http://schemas.microsoft.com/office/drawing/2014/main" id="{8C037F79-77D6-4A98-CA06-808B6B8AF47E}"/>
                </a:ext>
              </a:extLst>
            </p:cNvPr>
            <p:cNvSpPr>
              <a:spLocks/>
            </p:cNvSpPr>
            <p:nvPr/>
          </p:nvSpPr>
          <p:spPr bwMode="gray">
            <a:xfrm>
              <a:off x="6479119" y="3058322"/>
              <a:ext cx="12450" cy="12449"/>
            </a:xfrm>
            <a:custGeom>
              <a:avLst/>
              <a:gdLst>
                <a:gd name="T0" fmla="*/ 0 w 6"/>
                <a:gd name="T1" fmla="*/ 6 h 6"/>
                <a:gd name="T2" fmla="*/ 3 w 6"/>
                <a:gd name="T3" fmla="*/ 6 h 6"/>
                <a:gd name="T4" fmla="*/ 3 w 6"/>
                <a:gd name="T5" fmla="*/ 3 h 6"/>
                <a:gd name="T6" fmla="*/ 6 w 6"/>
                <a:gd name="T7" fmla="*/ 3 h 6"/>
                <a:gd name="T8" fmla="*/ 3 w 6"/>
                <a:gd name="T9" fmla="*/ 0 h 6"/>
                <a:gd name="T10" fmla="*/ 0 w 6"/>
                <a:gd name="T11" fmla="*/ 3 h 6"/>
                <a:gd name="T12" fmla="*/ 0 w 6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3" y="6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51" name="Freeform 3069">
              <a:extLst>
                <a:ext uri="{FF2B5EF4-FFF2-40B4-BE49-F238E27FC236}">
                  <a16:creationId xmlns:a16="http://schemas.microsoft.com/office/drawing/2014/main" id="{158FB745-383D-EA6F-CC1A-BAF578BD9CB7}"/>
                </a:ext>
              </a:extLst>
            </p:cNvPr>
            <p:cNvSpPr>
              <a:spLocks/>
            </p:cNvSpPr>
            <p:nvPr/>
          </p:nvSpPr>
          <p:spPr bwMode="gray">
            <a:xfrm>
              <a:off x="6485343" y="3052097"/>
              <a:ext cx="12450" cy="12449"/>
            </a:xfrm>
            <a:custGeom>
              <a:avLst/>
              <a:gdLst>
                <a:gd name="T0" fmla="*/ 0 w 6"/>
                <a:gd name="T1" fmla="*/ 3 h 6"/>
                <a:gd name="T2" fmla="*/ 0 w 6"/>
                <a:gd name="T3" fmla="*/ 0 h 6"/>
                <a:gd name="T4" fmla="*/ 3 w 6"/>
                <a:gd name="T5" fmla="*/ 0 h 6"/>
                <a:gd name="T6" fmla="*/ 3 w 6"/>
                <a:gd name="T7" fmla="*/ 3 h 6"/>
                <a:gd name="T8" fmla="*/ 6 w 6"/>
                <a:gd name="T9" fmla="*/ 3 h 6"/>
                <a:gd name="T10" fmla="*/ 6 w 6"/>
                <a:gd name="T11" fmla="*/ 6 h 6"/>
                <a:gd name="T12" fmla="*/ 3 w 6"/>
                <a:gd name="T13" fmla="*/ 3 h 6"/>
                <a:gd name="T14" fmla="*/ 0 w 6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6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52" name="Freeform 3070">
              <a:extLst>
                <a:ext uri="{FF2B5EF4-FFF2-40B4-BE49-F238E27FC236}">
                  <a16:creationId xmlns:a16="http://schemas.microsoft.com/office/drawing/2014/main" id="{B94D4444-EA0B-4B9F-4A74-8AF03CED4365}"/>
                </a:ext>
              </a:extLst>
            </p:cNvPr>
            <p:cNvSpPr>
              <a:spLocks/>
            </p:cNvSpPr>
            <p:nvPr/>
          </p:nvSpPr>
          <p:spPr bwMode="gray">
            <a:xfrm>
              <a:off x="6479119" y="3045873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53" name="Freeform 3071">
              <a:extLst>
                <a:ext uri="{FF2B5EF4-FFF2-40B4-BE49-F238E27FC236}">
                  <a16:creationId xmlns:a16="http://schemas.microsoft.com/office/drawing/2014/main" id="{617A8D56-8F1E-14AD-C290-3C83F1B3370B}"/>
                </a:ext>
              </a:extLst>
            </p:cNvPr>
            <p:cNvSpPr>
              <a:spLocks/>
            </p:cNvSpPr>
            <p:nvPr/>
          </p:nvSpPr>
          <p:spPr bwMode="gray">
            <a:xfrm>
              <a:off x="6504018" y="3093594"/>
              <a:ext cx="39424" cy="41496"/>
            </a:xfrm>
            <a:custGeom>
              <a:avLst/>
              <a:gdLst>
                <a:gd name="T0" fmla="*/ 8 w 19"/>
                <a:gd name="T1" fmla="*/ 3 h 20"/>
                <a:gd name="T2" fmla="*/ 5 w 19"/>
                <a:gd name="T3" fmla="*/ 0 h 20"/>
                <a:gd name="T4" fmla="*/ 2 w 19"/>
                <a:gd name="T5" fmla="*/ 0 h 20"/>
                <a:gd name="T6" fmla="*/ 2 w 19"/>
                <a:gd name="T7" fmla="*/ 3 h 20"/>
                <a:gd name="T8" fmla="*/ 0 w 19"/>
                <a:gd name="T9" fmla="*/ 6 h 20"/>
                <a:gd name="T10" fmla="*/ 0 w 19"/>
                <a:gd name="T11" fmla="*/ 9 h 20"/>
                <a:gd name="T12" fmla="*/ 0 w 19"/>
                <a:gd name="T13" fmla="*/ 6 h 20"/>
                <a:gd name="T14" fmla="*/ 2 w 19"/>
                <a:gd name="T15" fmla="*/ 9 h 20"/>
                <a:gd name="T16" fmla="*/ 5 w 19"/>
                <a:gd name="T17" fmla="*/ 9 h 20"/>
                <a:gd name="T18" fmla="*/ 5 w 19"/>
                <a:gd name="T19" fmla="*/ 6 h 20"/>
                <a:gd name="T20" fmla="*/ 8 w 19"/>
                <a:gd name="T21" fmla="*/ 6 h 20"/>
                <a:gd name="T22" fmla="*/ 8 w 19"/>
                <a:gd name="T23" fmla="*/ 9 h 20"/>
                <a:gd name="T24" fmla="*/ 8 w 19"/>
                <a:gd name="T25" fmla="*/ 11 h 20"/>
                <a:gd name="T26" fmla="*/ 11 w 19"/>
                <a:gd name="T27" fmla="*/ 11 h 20"/>
                <a:gd name="T28" fmla="*/ 8 w 19"/>
                <a:gd name="T29" fmla="*/ 14 h 20"/>
                <a:gd name="T30" fmla="*/ 11 w 19"/>
                <a:gd name="T31" fmla="*/ 14 h 20"/>
                <a:gd name="T32" fmla="*/ 11 w 19"/>
                <a:gd name="T33" fmla="*/ 17 h 20"/>
                <a:gd name="T34" fmla="*/ 14 w 19"/>
                <a:gd name="T35" fmla="*/ 17 h 20"/>
                <a:gd name="T36" fmla="*/ 17 w 19"/>
                <a:gd name="T37" fmla="*/ 20 h 20"/>
                <a:gd name="T38" fmla="*/ 19 w 19"/>
                <a:gd name="T39" fmla="*/ 20 h 20"/>
                <a:gd name="T40" fmla="*/ 17 w 19"/>
                <a:gd name="T41" fmla="*/ 17 h 20"/>
                <a:gd name="T42" fmla="*/ 17 w 19"/>
                <a:gd name="T43" fmla="*/ 14 h 20"/>
                <a:gd name="T44" fmla="*/ 19 w 19"/>
                <a:gd name="T45" fmla="*/ 14 h 20"/>
                <a:gd name="T46" fmla="*/ 17 w 19"/>
                <a:gd name="T47" fmla="*/ 11 h 20"/>
                <a:gd name="T48" fmla="*/ 14 w 19"/>
                <a:gd name="T49" fmla="*/ 11 h 20"/>
                <a:gd name="T50" fmla="*/ 11 w 19"/>
                <a:gd name="T51" fmla="*/ 9 h 20"/>
                <a:gd name="T52" fmla="*/ 14 w 19"/>
                <a:gd name="T53" fmla="*/ 6 h 20"/>
                <a:gd name="T54" fmla="*/ 11 w 19"/>
                <a:gd name="T55" fmla="*/ 3 h 20"/>
                <a:gd name="T56" fmla="*/ 11 w 19"/>
                <a:gd name="T57" fmla="*/ 0 h 20"/>
                <a:gd name="T58" fmla="*/ 8 w 19"/>
                <a:gd name="T59" fmla="*/ 0 h 20"/>
                <a:gd name="T60" fmla="*/ 8 w 19"/>
                <a:gd name="T6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" h="20">
                  <a:moveTo>
                    <a:pt x="8" y="3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6"/>
                  </a:lnTo>
                  <a:lnTo>
                    <a:pt x="2" y="9"/>
                  </a:lnTo>
                  <a:lnTo>
                    <a:pt x="5" y="9"/>
                  </a:lnTo>
                  <a:lnTo>
                    <a:pt x="5" y="6"/>
                  </a:lnTo>
                  <a:lnTo>
                    <a:pt x="8" y="6"/>
                  </a:lnTo>
                  <a:lnTo>
                    <a:pt x="8" y="9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8" y="14"/>
                  </a:lnTo>
                  <a:lnTo>
                    <a:pt x="11" y="14"/>
                  </a:lnTo>
                  <a:lnTo>
                    <a:pt x="11" y="17"/>
                  </a:lnTo>
                  <a:lnTo>
                    <a:pt x="14" y="17"/>
                  </a:lnTo>
                  <a:lnTo>
                    <a:pt x="17" y="20"/>
                  </a:lnTo>
                  <a:lnTo>
                    <a:pt x="19" y="20"/>
                  </a:lnTo>
                  <a:lnTo>
                    <a:pt x="17" y="17"/>
                  </a:lnTo>
                  <a:lnTo>
                    <a:pt x="17" y="14"/>
                  </a:lnTo>
                  <a:lnTo>
                    <a:pt x="19" y="14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11" y="9"/>
                  </a:lnTo>
                  <a:lnTo>
                    <a:pt x="14" y="6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8" y="0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54" name="Freeform 3072">
              <a:extLst>
                <a:ext uri="{FF2B5EF4-FFF2-40B4-BE49-F238E27FC236}">
                  <a16:creationId xmlns:a16="http://schemas.microsoft.com/office/drawing/2014/main" id="{175AB1AD-1B71-ABED-3A0C-285B0F828DD1}"/>
                </a:ext>
              </a:extLst>
            </p:cNvPr>
            <p:cNvSpPr>
              <a:spLocks/>
            </p:cNvSpPr>
            <p:nvPr/>
          </p:nvSpPr>
          <p:spPr bwMode="gray">
            <a:xfrm>
              <a:off x="6543442" y="3128866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55" name="Freeform 3073">
              <a:extLst>
                <a:ext uri="{FF2B5EF4-FFF2-40B4-BE49-F238E27FC236}">
                  <a16:creationId xmlns:a16="http://schemas.microsoft.com/office/drawing/2014/main" id="{2F314218-0004-B2AC-732F-5AAAC6C1AD29}"/>
                </a:ext>
              </a:extLst>
            </p:cNvPr>
            <p:cNvSpPr>
              <a:spLocks/>
            </p:cNvSpPr>
            <p:nvPr/>
          </p:nvSpPr>
          <p:spPr bwMode="gray">
            <a:xfrm>
              <a:off x="6555892" y="3128866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56" name="Freeform 3074">
              <a:extLst>
                <a:ext uri="{FF2B5EF4-FFF2-40B4-BE49-F238E27FC236}">
                  <a16:creationId xmlns:a16="http://schemas.microsoft.com/office/drawing/2014/main" id="{5D7AE9CA-9803-6E88-1556-C049BB836D45}"/>
                </a:ext>
              </a:extLst>
            </p:cNvPr>
            <p:cNvSpPr>
              <a:spLocks/>
            </p:cNvSpPr>
            <p:nvPr/>
          </p:nvSpPr>
          <p:spPr bwMode="gray">
            <a:xfrm>
              <a:off x="6562116" y="3116417"/>
              <a:ext cx="22825" cy="24898"/>
            </a:xfrm>
            <a:custGeom>
              <a:avLst/>
              <a:gdLst>
                <a:gd name="T0" fmla="*/ 3 w 11"/>
                <a:gd name="T1" fmla="*/ 6 h 12"/>
                <a:gd name="T2" fmla="*/ 0 w 11"/>
                <a:gd name="T3" fmla="*/ 6 h 12"/>
                <a:gd name="T4" fmla="*/ 0 w 11"/>
                <a:gd name="T5" fmla="*/ 9 h 12"/>
                <a:gd name="T6" fmla="*/ 0 w 11"/>
                <a:gd name="T7" fmla="*/ 6 h 12"/>
                <a:gd name="T8" fmla="*/ 3 w 11"/>
                <a:gd name="T9" fmla="*/ 9 h 12"/>
                <a:gd name="T10" fmla="*/ 3 w 11"/>
                <a:gd name="T11" fmla="*/ 12 h 12"/>
                <a:gd name="T12" fmla="*/ 6 w 11"/>
                <a:gd name="T13" fmla="*/ 12 h 12"/>
                <a:gd name="T14" fmla="*/ 6 w 11"/>
                <a:gd name="T15" fmla="*/ 9 h 12"/>
                <a:gd name="T16" fmla="*/ 6 w 11"/>
                <a:gd name="T17" fmla="*/ 12 h 12"/>
                <a:gd name="T18" fmla="*/ 8 w 11"/>
                <a:gd name="T19" fmla="*/ 12 h 12"/>
                <a:gd name="T20" fmla="*/ 8 w 11"/>
                <a:gd name="T21" fmla="*/ 9 h 12"/>
                <a:gd name="T22" fmla="*/ 11 w 11"/>
                <a:gd name="T23" fmla="*/ 9 h 12"/>
                <a:gd name="T24" fmla="*/ 8 w 11"/>
                <a:gd name="T25" fmla="*/ 6 h 12"/>
                <a:gd name="T26" fmla="*/ 11 w 11"/>
                <a:gd name="T27" fmla="*/ 6 h 12"/>
                <a:gd name="T28" fmla="*/ 8 w 11"/>
                <a:gd name="T29" fmla="*/ 3 h 12"/>
                <a:gd name="T30" fmla="*/ 6 w 11"/>
                <a:gd name="T31" fmla="*/ 3 h 12"/>
                <a:gd name="T32" fmla="*/ 3 w 11"/>
                <a:gd name="T33" fmla="*/ 0 h 12"/>
                <a:gd name="T34" fmla="*/ 3 w 11"/>
                <a:gd name="T35" fmla="*/ 3 h 12"/>
                <a:gd name="T36" fmla="*/ 0 w 11"/>
                <a:gd name="T37" fmla="*/ 6 h 12"/>
                <a:gd name="T38" fmla="*/ 3 w 11"/>
                <a:gd name="T3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" h="12">
                  <a:moveTo>
                    <a:pt x="3" y="6"/>
                  </a:moveTo>
                  <a:lnTo>
                    <a:pt x="0" y="6"/>
                  </a:lnTo>
                  <a:lnTo>
                    <a:pt x="0" y="9"/>
                  </a:lnTo>
                  <a:lnTo>
                    <a:pt x="0" y="6"/>
                  </a:lnTo>
                  <a:lnTo>
                    <a:pt x="3" y="9"/>
                  </a:lnTo>
                  <a:lnTo>
                    <a:pt x="3" y="12"/>
                  </a:lnTo>
                  <a:lnTo>
                    <a:pt x="6" y="12"/>
                  </a:lnTo>
                  <a:lnTo>
                    <a:pt x="6" y="9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8" y="9"/>
                  </a:lnTo>
                  <a:lnTo>
                    <a:pt x="11" y="9"/>
                  </a:lnTo>
                  <a:lnTo>
                    <a:pt x="8" y="6"/>
                  </a:lnTo>
                  <a:lnTo>
                    <a:pt x="11" y="6"/>
                  </a:lnTo>
                  <a:lnTo>
                    <a:pt x="8" y="3"/>
                  </a:lnTo>
                  <a:lnTo>
                    <a:pt x="6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6"/>
                  </a:lnTo>
                  <a:lnTo>
                    <a:pt x="3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57" name="Freeform 3075">
              <a:extLst>
                <a:ext uri="{FF2B5EF4-FFF2-40B4-BE49-F238E27FC236}">
                  <a16:creationId xmlns:a16="http://schemas.microsoft.com/office/drawing/2014/main" id="{374D1E33-ACDC-1D22-8179-D9FFE4144658}"/>
                </a:ext>
              </a:extLst>
            </p:cNvPr>
            <p:cNvSpPr>
              <a:spLocks/>
            </p:cNvSpPr>
            <p:nvPr/>
          </p:nvSpPr>
          <p:spPr bwMode="gray">
            <a:xfrm>
              <a:off x="6367071" y="3122641"/>
              <a:ext cx="12450" cy="18673"/>
            </a:xfrm>
            <a:custGeom>
              <a:avLst/>
              <a:gdLst>
                <a:gd name="T0" fmla="*/ 6 w 6"/>
                <a:gd name="T1" fmla="*/ 6 h 9"/>
                <a:gd name="T2" fmla="*/ 3 w 6"/>
                <a:gd name="T3" fmla="*/ 6 h 9"/>
                <a:gd name="T4" fmla="*/ 6 w 6"/>
                <a:gd name="T5" fmla="*/ 9 h 9"/>
                <a:gd name="T6" fmla="*/ 3 w 6"/>
                <a:gd name="T7" fmla="*/ 9 h 9"/>
                <a:gd name="T8" fmla="*/ 3 w 6"/>
                <a:gd name="T9" fmla="*/ 6 h 9"/>
                <a:gd name="T10" fmla="*/ 0 w 6"/>
                <a:gd name="T11" fmla="*/ 6 h 9"/>
                <a:gd name="T12" fmla="*/ 0 w 6"/>
                <a:gd name="T13" fmla="*/ 3 h 9"/>
                <a:gd name="T14" fmla="*/ 3 w 6"/>
                <a:gd name="T15" fmla="*/ 0 h 9"/>
                <a:gd name="T16" fmla="*/ 3 w 6"/>
                <a:gd name="T17" fmla="*/ 3 h 9"/>
                <a:gd name="T18" fmla="*/ 6 w 6"/>
                <a:gd name="T19" fmla="*/ 3 h 9"/>
                <a:gd name="T20" fmla="*/ 6 w 6"/>
                <a:gd name="T21" fmla="*/ 3 h 9"/>
                <a:gd name="T22" fmla="*/ 6 w 6"/>
                <a:gd name="T2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9">
                  <a:moveTo>
                    <a:pt x="6" y="6"/>
                  </a:moveTo>
                  <a:lnTo>
                    <a:pt x="3" y="6"/>
                  </a:lnTo>
                  <a:lnTo>
                    <a:pt x="6" y="9"/>
                  </a:lnTo>
                  <a:lnTo>
                    <a:pt x="3" y="9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58" name="Rectangle 3076">
              <a:extLst>
                <a:ext uri="{FF2B5EF4-FFF2-40B4-BE49-F238E27FC236}">
                  <a16:creationId xmlns:a16="http://schemas.microsoft.com/office/drawing/2014/main" id="{3CF17C81-9A5F-6335-CE09-AA7312F8BD4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360847" y="3116417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59" name="Freeform 3077">
              <a:extLst>
                <a:ext uri="{FF2B5EF4-FFF2-40B4-BE49-F238E27FC236}">
                  <a16:creationId xmlns:a16="http://schemas.microsoft.com/office/drawing/2014/main" id="{2F1CF2E8-1006-2527-44A1-F98FD7B5ACC8}"/>
                </a:ext>
              </a:extLst>
            </p:cNvPr>
            <p:cNvSpPr>
              <a:spLocks/>
            </p:cNvSpPr>
            <p:nvPr/>
          </p:nvSpPr>
          <p:spPr bwMode="gray">
            <a:xfrm>
              <a:off x="6354622" y="3106042"/>
              <a:ext cx="6224" cy="10374"/>
            </a:xfrm>
            <a:custGeom>
              <a:avLst/>
              <a:gdLst>
                <a:gd name="T0" fmla="*/ 3 w 3"/>
                <a:gd name="T1" fmla="*/ 5 h 5"/>
                <a:gd name="T2" fmla="*/ 0 w 3"/>
                <a:gd name="T3" fmla="*/ 3 h 5"/>
                <a:gd name="T4" fmla="*/ 0 w 3"/>
                <a:gd name="T5" fmla="*/ 0 h 5"/>
                <a:gd name="T6" fmla="*/ 3 w 3"/>
                <a:gd name="T7" fmla="*/ 3 h 5"/>
                <a:gd name="T8" fmla="*/ 3 w 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60" name="Freeform 3078">
              <a:extLst>
                <a:ext uri="{FF2B5EF4-FFF2-40B4-BE49-F238E27FC236}">
                  <a16:creationId xmlns:a16="http://schemas.microsoft.com/office/drawing/2014/main" id="{E919A54D-F3B4-8970-4755-FCE055F967EF}"/>
                </a:ext>
              </a:extLst>
            </p:cNvPr>
            <p:cNvSpPr>
              <a:spLocks/>
            </p:cNvSpPr>
            <p:nvPr/>
          </p:nvSpPr>
          <p:spPr bwMode="gray">
            <a:xfrm>
              <a:off x="6325573" y="3076995"/>
              <a:ext cx="18674" cy="22823"/>
            </a:xfrm>
            <a:custGeom>
              <a:avLst/>
              <a:gdLst>
                <a:gd name="T0" fmla="*/ 6 w 9"/>
                <a:gd name="T1" fmla="*/ 11 h 11"/>
                <a:gd name="T2" fmla="*/ 9 w 9"/>
                <a:gd name="T3" fmla="*/ 11 h 11"/>
                <a:gd name="T4" fmla="*/ 9 w 9"/>
                <a:gd name="T5" fmla="*/ 8 h 11"/>
                <a:gd name="T6" fmla="*/ 9 w 9"/>
                <a:gd name="T7" fmla="*/ 11 h 11"/>
                <a:gd name="T8" fmla="*/ 9 w 9"/>
                <a:gd name="T9" fmla="*/ 8 h 11"/>
                <a:gd name="T10" fmla="*/ 9 w 9"/>
                <a:gd name="T11" fmla="*/ 5 h 11"/>
                <a:gd name="T12" fmla="*/ 6 w 9"/>
                <a:gd name="T13" fmla="*/ 2 h 11"/>
                <a:gd name="T14" fmla="*/ 6 w 9"/>
                <a:gd name="T15" fmla="*/ 0 h 11"/>
                <a:gd name="T16" fmla="*/ 3 w 9"/>
                <a:gd name="T17" fmla="*/ 0 h 11"/>
                <a:gd name="T18" fmla="*/ 0 w 9"/>
                <a:gd name="T19" fmla="*/ 2 h 11"/>
                <a:gd name="T20" fmla="*/ 0 w 9"/>
                <a:gd name="T21" fmla="*/ 5 h 11"/>
                <a:gd name="T22" fmla="*/ 3 w 9"/>
                <a:gd name="T23" fmla="*/ 5 h 11"/>
                <a:gd name="T24" fmla="*/ 3 w 9"/>
                <a:gd name="T25" fmla="*/ 8 h 11"/>
                <a:gd name="T26" fmla="*/ 6 w 9"/>
                <a:gd name="T2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1">
                  <a:moveTo>
                    <a:pt x="6" y="11"/>
                  </a:moveTo>
                  <a:lnTo>
                    <a:pt x="9" y="11"/>
                  </a:lnTo>
                  <a:lnTo>
                    <a:pt x="9" y="8"/>
                  </a:lnTo>
                  <a:lnTo>
                    <a:pt x="9" y="11"/>
                  </a:lnTo>
                  <a:lnTo>
                    <a:pt x="9" y="8"/>
                  </a:lnTo>
                  <a:lnTo>
                    <a:pt x="9" y="5"/>
                  </a:lnTo>
                  <a:lnTo>
                    <a:pt x="6" y="2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8"/>
                  </a:lnTo>
                  <a:lnTo>
                    <a:pt x="6" y="1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61" name="Freeform 3079">
              <a:extLst>
                <a:ext uri="{FF2B5EF4-FFF2-40B4-BE49-F238E27FC236}">
                  <a16:creationId xmlns:a16="http://schemas.microsoft.com/office/drawing/2014/main" id="{3205D757-900E-8650-46F2-C4CD59DC1D46}"/>
                </a:ext>
              </a:extLst>
            </p:cNvPr>
            <p:cNvSpPr>
              <a:spLocks/>
            </p:cNvSpPr>
            <p:nvPr/>
          </p:nvSpPr>
          <p:spPr bwMode="gray">
            <a:xfrm>
              <a:off x="6421020" y="3193184"/>
              <a:ext cx="10375" cy="6224"/>
            </a:xfrm>
            <a:custGeom>
              <a:avLst/>
              <a:gdLst>
                <a:gd name="T0" fmla="*/ 5 w 5"/>
                <a:gd name="T1" fmla="*/ 0 h 3"/>
                <a:gd name="T2" fmla="*/ 3 w 5"/>
                <a:gd name="T3" fmla="*/ 0 h 3"/>
                <a:gd name="T4" fmla="*/ 0 w 5"/>
                <a:gd name="T5" fmla="*/ 0 h 3"/>
                <a:gd name="T6" fmla="*/ 3 w 5"/>
                <a:gd name="T7" fmla="*/ 3 h 3"/>
                <a:gd name="T8" fmla="*/ 5 w 5"/>
                <a:gd name="T9" fmla="*/ 3 h 3"/>
                <a:gd name="T10" fmla="*/ 3 w 5"/>
                <a:gd name="T11" fmla="*/ 0 h 3"/>
                <a:gd name="T12" fmla="*/ 5 w 5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5" y="3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62" name="Freeform 3080">
              <a:extLst>
                <a:ext uri="{FF2B5EF4-FFF2-40B4-BE49-F238E27FC236}">
                  <a16:creationId xmlns:a16="http://schemas.microsoft.com/office/drawing/2014/main" id="{E15CC483-F5B0-91D0-B563-6419639E82A5}"/>
                </a:ext>
              </a:extLst>
            </p:cNvPr>
            <p:cNvSpPr>
              <a:spLocks/>
            </p:cNvSpPr>
            <p:nvPr/>
          </p:nvSpPr>
          <p:spPr bwMode="gray">
            <a:xfrm>
              <a:off x="6504018" y="3224306"/>
              <a:ext cx="4150" cy="4149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0 w 2"/>
                <a:gd name="T5" fmla="*/ 0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63" name="Freeform 3081">
              <a:extLst>
                <a:ext uri="{FF2B5EF4-FFF2-40B4-BE49-F238E27FC236}">
                  <a16:creationId xmlns:a16="http://schemas.microsoft.com/office/drawing/2014/main" id="{C9227EA0-FF40-3A9C-81BC-203E4E4EFA90}"/>
                </a:ext>
              </a:extLst>
            </p:cNvPr>
            <p:cNvSpPr>
              <a:spLocks/>
            </p:cNvSpPr>
            <p:nvPr/>
          </p:nvSpPr>
          <p:spPr bwMode="gray">
            <a:xfrm>
              <a:off x="6504018" y="3205633"/>
              <a:ext cx="253142" cy="82992"/>
            </a:xfrm>
            <a:custGeom>
              <a:avLst/>
              <a:gdLst>
                <a:gd name="T0" fmla="*/ 56 w 122"/>
                <a:gd name="T1" fmla="*/ 29 h 40"/>
                <a:gd name="T2" fmla="*/ 51 w 122"/>
                <a:gd name="T3" fmla="*/ 26 h 40"/>
                <a:gd name="T4" fmla="*/ 45 w 122"/>
                <a:gd name="T5" fmla="*/ 26 h 40"/>
                <a:gd name="T6" fmla="*/ 45 w 122"/>
                <a:gd name="T7" fmla="*/ 23 h 40"/>
                <a:gd name="T8" fmla="*/ 42 w 122"/>
                <a:gd name="T9" fmla="*/ 29 h 40"/>
                <a:gd name="T10" fmla="*/ 34 w 122"/>
                <a:gd name="T11" fmla="*/ 26 h 40"/>
                <a:gd name="T12" fmla="*/ 19 w 122"/>
                <a:gd name="T13" fmla="*/ 23 h 40"/>
                <a:gd name="T14" fmla="*/ 14 w 122"/>
                <a:gd name="T15" fmla="*/ 20 h 40"/>
                <a:gd name="T16" fmla="*/ 17 w 122"/>
                <a:gd name="T17" fmla="*/ 17 h 40"/>
                <a:gd name="T18" fmla="*/ 11 w 122"/>
                <a:gd name="T19" fmla="*/ 17 h 40"/>
                <a:gd name="T20" fmla="*/ 8 w 122"/>
                <a:gd name="T21" fmla="*/ 14 h 40"/>
                <a:gd name="T22" fmla="*/ 2 w 122"/>
                <a:gd name="T23" fmla="*/ 14 h 40"/>
                <a:gd name="T24" fmla="*/ 2 w 122"/>
                <a:gd name="T25" fmla="*/ 11 h 40"/>
                <a:gd name="T26" fmla="*/ 5 w 122"/>
                <a:gd name="T27" fmla="*/ 14 h 40"/>
                <a:gd name="T28" fmla="*/ 5 w 122"/>
                <a:gd name="T29" fmla="*/ 9 h 40"/>
                <a:gd name="T30" fmla="*/ 8 w 122"/>
                <a:gd name="T31" fmla="*/ 6 h 40"/>
                <a:gd name="T32" fmla="*/ 11 w 122"/>
                <a:gd name="T33" fmla="*/ 0 h 40"/>
                <a:gd name="T34" fmla="*/ 14 w 122"/>
                <a:gd name="T35" fmla="*/ 3 h 40"/>
                <a:gd name="T36" fmla="*/ 19 w 122"/>
                <a:gd name="T37" fmla="*/ 3 h 40"/>
                <a:gd name="T38" fmla="*/ 22 w 122"/>
                <a:gd name="T39" fmla="*/ 3 h 40"/>
                <a:gd name="T40" fmla="*/ 28 w 122"/>
                <a:gd name="T41" fmla="*/ 3 h 40"/>
                <a:gd name="T42" fmla="*/ 34 w 122"/>
                <a:gd name="T43" fmla="*/ 6 h 40"/>
                <a:gd name="T44" fmla="*/ 39 w 122"/>
                <a:gd name="T45" fmla="*/ 6 h 40"/>
                <a:gd name="T46" fmla="*/ 42 w 122"/>
                <a:gd name="T47" fmla="*/ 11 h 40"/>
                <a:gd name="T48" fmla="*/ 48 w 122"/>
                <a:gd name="T49" fmla="*/ 14 h 40"/>
                <a:gd name="T50" fmla="*/ 56 w 122"/>
                <a:gd name="T51" fmla="*/ 14 h 40"/>
                <a:gd name="T52" fmla="*/ 62 w 122"/>
                <a:gd name="T53" fmla="*/ 14 h 40"/>
                <a:gd name="T54" fmla="*/ 68 w 122"/>
                <a:gd name="T55" fmla="*/ 14 h 40"/>
                <a:gd name="T56" fmla="*/ 68 w 122"/>
                <a:gd name="T57" fmla="*/ 11 h 40"/>
                <a:gd name="T58" fmla="*/ 73 w 122"/>
                <a:gd name="T59" fmla="*/ 9 h 40"/>
                <a:gd name="T60" fmla="*/ 76 w 122"/>
                <a:gd name="T61" fmla="*/ 11 h 40"/>
                <a:gd name="T62" fmla="*/ 76 w 122"/>
                <a:gd name="T63" fmla="*/ 11 h 40"/>
                <a:gd name="T64" fmla="*/ 79 w 122"/>
                <a:gd name="T65" fmla="*/ 11 h 40"/>
                <a:gd name="T66" fmla="*/ 82 w 122"/>
                <a:gd name="T67" fmla="*/ 14 h 40"/>
                <a:gd name="T68" fmla="*/ 88 w 122"/>
                <a:gd name="T69" fmla="*/ 14 h 40"/>
                <a:gd name="T70" fmla="*/ 93 w 122"/>
                <a:gd name="T71" fmla="*/ 14 h 40"/>
                <a:gd name="T72" fmla="*/ 93 w 122"/>
                <a:gd name="T73" fmla="*/ 17 h 40"/>
                <a:gd name="T74" fmla="*/ 96 w 122"/>
                <a:gd name="T75" fmla="*/ 20 h 40"/>
                <a:gd name="T76" fmla="*/ 99 w 122"/>
                <a:gd name="T77" fmla="*/ 23 h 40"/>
                <a:gd name="T78" fmla="*/ 105 w 122"/>
                <a:gd name="T79" fmla="*/ 26 h 40"/>
                <a:gd name="T80" fmla="*/ 110 w 122"/>
                <a:gd name="T81" fmla="*/ 26 h 40"/>
                <a:gd name="T82" fmla="*/ 116 w 122"/>
                <a:gd name="T83" fmla="*/ 26 h 40"/>
                <a:gd name="T84" fmla="*/ 116 w 122"/>
                <a:gd name="T85" fmla="*/ 31 h 40"/>
                <a:gd name="T86" fmla="*/ 116 w 122"/>
                <a:gd name="T87" fmla="*/ 37 h 40"/>
                <a:gd name="T88" fmla="*/ 119 w 122"/>
                <a:gd name="T89" fmla="*/ 37 h 40"/>
                <a:gd name="T90" fmla="*/ 122 w 122"/>
                <a:gd name="T91" fmla="*/ 40 h 40"/>
                <a:gd name="T92" fmla="*/ 116 w 122"/>
                <a:gd name="T93" fmla="*/ 40 h 40"/>
                <a:gd name="T94" fmla="*/ 113 w 122"/>
                <a:gd name="T95" fmla="*/ 37 h 40"/>
                <a:gd name="T96" fmla="*/ 108 w 122"/>
                <a:gd name="T97" fmla="*/ 34 h 40"/>
                <a:gd name="T98" fmla="*/ 108 w 122"/>
                <a:gd name="T99" fmla="*/ 34 h 40"/>
                <a:gd name="T100" fmla="*/ 102 w 122"/>
                <a:gd name="T101" fmla="*/ 31 h 40"/>
                <a:gd name="T102" fmla="*/ 96 w 122"/>
                <a:gd name="T103" fmla="*/ 34 h 40"/>
                <a:gd name="T104" fmla="*/ 90 w 122"/>
                <a:gd name="T105" fmla="*/ 34 h 40"/>
                <a:gd name="T106" fmla="*/ 85 w 122"/>
                <a:gd name="T107" fmla="*/ 31 h 40"/>
                <a:gd name="T108" fmla="*/ 82 w 122"/>
                <a:gd name="T109" fmla="*/ 34 h 40"/>
                <a:gd name="T110" fmla="*/ 73 w 122"/>
                <a:gd name="T111" fmla="*/ 31 h 40"/>
                <a:gd name="T112" fmla="*/ 62 w 122"/>
                <a:gd name="T113" fmla="*/ 29 h 40"/>
                <a:gd name="T114" fmla="*/ 59 w 122"/>
                <a:gd name="T115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2" h="40">
                  <a:moveTo>
                    <a:pt x="59" y="26"/>
                  </a:moveTo>
                  <a:lnTo>
                    <a:pt x="56" y="29"/>
                  </a:lnTo>
                  <a:lnTo>
                    <a:pt x="54" y="26"/>
                  </a:lnTo>
                  <a:lnTo>
                    <a:pt x="51" y="26"/>
                  </a:lnTo>
                  <a:lnTo>
                    <a:pt x="48" y="26"/>
                  </a:lnTo>
                  <a:lnTo>
                    <a:pt x="45" y="26"/>
                  </a:lnTo>
                  <a:lnTo>
                    <a:pt x="48" y="23"/>
                  </a:lnTo>
                  <a:lnTo>
                    <a:pt x="45" y="23"/>
                  </a:lnTo>
                  <a:lnTo>
                    <a:pt x="42" y="26"/>
                  </a:lnTo>
                  <a:lnTo>
                    <a:pt x="42" y="29"/>
                  </a:lnTo>
                  <a:lnTo>
                    <a:pt x="39" y="29"/>
                  </a:lnTo>
                  <a:lnTo>
                    <a:pt x="34" y="26"/>
                  </a:lnTo>
                  <a:lnTo>
                    <a:pt x="28" y="23"/>
                  </a:lnTo>
                  <a:lnTo>
                    <a:pt x="19" y="23"/>
                  </a:lnTo>
                  <a:lnTo>
                    <a:pt x="17" y="23"/>
                  </a:lnTo>
                  <a:lnTo>
                    <a:pt x="14" y="20"/>
                  </a:lnTo>
                  <a:lnTo>
                    <a:pt x="17" y="20"/>
                  </a:lnTo>
                  <a:lnTo>
                    <a:pt x="17" y="17"/>
                  </a:lnTo>
                  <a:lnTo>
                    <a:pt x="14" y="17"/>
                  </a:lnTo>
                  <a:lnTo>
                    <a:pt x="11" y="17"/>
                  </a:lnTo>
                  <a:lnTo>
                    <a:pt x="11" y="14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4"/>
                  </a:lnTo>
                  <a:lnTo>
                    <a:pt x="5" y="14"/>
                  </a:lnTo>
                  <a:lnTo>
                    <a:pt x="5" y="11"/>
                  </a:lnTo>
                  <a:lnTo>
                    <a:pt x="5" y="9"/>
                  </a:lnTo>
                  <a:lnTo>
                    <a:pt x="8" y="9"/>
                  </a:lnTo>
                  <a:lnTo>
                    <a:pt x="8" y="6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19" y="6"/>
                  </a:lnTo>
                  <a:lnTo>
                    <a:pt x="22" y="3"/>
                  </a:lnTo>
                  <a:lnTo>
                    <a:pt x="25" y="3"/>
                  </a:lnTo>
                  <a:lnTo>
                    <a:pt x="28" y="3"/>
                  </a:lnTo>
                  <a:lnTo>
                    <a:pt x="31" y="6"/>
                  </a:lnTo>
                  <a:lnTo>
                    <a:pt x="34" y="6"/>
                  </a:lnTo>
                  <a:lnTo>
                    <a:pt x="36" y="9"/>
                  </a:lnTo>
                  <a:lnTo>
                    <a:pt x="39" y="6"/>
                  </a:lnTo>
                  <a:lnTo>
                    <a:pt x="42" y="9"/>
                  </a:lnTo>
                  <a:lnTo>
                    <a:pt x="42" y="11"/>
                  </a:lnTo>
                  <a:lnTo>
                    <a:pt x="45" y="14"/>
                  </a:lnTo>
                  <a:lnTo>
                    <a:pt x="48" y="14"/>
                  </a:lnTo>
                  <a:lnTo>
                    <a:pt x="51" y="14"/>
                  </a:lnTo>
                  <a:lnTo>
                    <a:pt x="56" y="14"/>
                  </a:lnTo>
                  <a:lnTo>
                    <a:pt x="59" y="14"/>
                  </a:lnTo>
                  <a:lnTo>
                    <a:pt x="62" y="14"/>
                  </a:lnTo>
                  <a:lnTo>
                    <a:pt x="65" y="14"/>
                  </a:lnTo>
                  <a:lnTo>
                    <a:pt x="68" y="14"/>
                  </a:lnTo>
                  <a:lnTo>
                    <a:pt x="71" y="11"/>
                  </a:lnTo>
                  <a:lnTo>
                    <a:pt x="68" y="11"/>
                  </a:lnTo>
                  <a:lnTo>
                    <a:pt x="71" y="9"/>
                  </a:lnTo>
                  <a:lnTo>
                    <a:pt x="73" y="9"/>
                  </a:lnTo>
                  <a:lnTo>
                    <a:pt x="76" y="9"/>
                  </a:lnTo>
                  <a:lnTo>
                    <a:pt x="76" y="11"/>
                  </a:lnTo>
                  <a:lnTo>
                    <a:pt x="73" y="11"/>
                  </a:lnTo>
                  <a:lnTo>
                    <a:pt x="76" y="11"/>
                  </a:lnTo>
                  <a:lnTo>
                    <a:pt x="79" y="14"/>
                  </a:lnTo>
                  <a:lnTo>
                    <a:pt x="79" y="11"/>
                  </a:lnTo>
                  <a:lnTo>
                    <a:pt x="82" y="11"/>
                  </a:lnTo>
                  <a:lnTo>
                    <a:pt x="82" y="14"/>
                  </a:lnTo>
                  <a:lnTo>
                    <a:pt x="85" y="14"/>
                  </a:lnTo>
                  <a:lnTo>
                    <a:pt x="88" y="14"/>
                  </a:lnTo>
                  <a:lnTo>
                    <a:pt x="90" y="14"/>
                  </a:lnTo>
                  <a:lnTo>
                    <a:pt x="93" y="14"/>
                  </a:lnTo>
                  <a:lnTo>
                    <a:pt x="96" y="14"/>
                  </a:lnTo>
                  <a:lnTo>
                    <a:pt x="93" y="17"/>
                  </a:lnTo>
                  <a:lnTo>
                    <a:pt x="93" y="20"/>
                  </a:lnTo>
                  <a:lnTo>
                    <a:pt x="96" y="20"/>
                  </a:lnTo>
                  <a:lnTo>
                    <a:pt x="96" y="23"/>
                  </a:lnTo>
                  <a:lnTo>
                    <a:pt x="99" y="23"/>
                  </a:lnTo>
                  <a:lnTo>
                    <a:pt x="102" y="26"/>
                  </a:lnTo>
                  <a:lnTo>
                    <a:pt x="105" y="26"/>
                  </a:lnTo>
                  <a:lnTo>
                    <a:pt x="108" y="26"/>
                  </a:lnTo>
                  <a:lnTo>
                    <a:pt x="110" y="26"/>
                  </a:lnTo>
                  <a:lnTo>
                    <a:pt x="113" y="26"/>
                  </a:lnTo>
                  <a:lnTo>
                    <a:pt x="116" y="26"/>
                  </a:lnTo>
                  <a:lnTo>
                    <a:pt x="116" y="29"/>
                  </a:lnTo>
                  <a:lnTo>
                    <a:pt x="116" y="31"/>
                  </a:lnTo>
                  <a:lnTo>
                    <a:pt x="116" y="34"/>
                  </a:lnTo>
                  <a:lnTo>
                    <a:pt x="116" y="37"/>
                  </a:lnTo>
                  <a:lnTo>
                    <a:pt x="119" y="34"/>
                  </a:lnTo>
                  <a:lnTo>
                    <a:pt x="119" y="37"/>
                  </a:lnTo>
                  <a:lnTo>
                    <a:pt x="122" y="37"/>
                  </a:lnTo>
                  <a:lnTo>
                    <a:pt x="122" y="40"/>
                  </a:lnTo>
                  <a:lnTo>
                    <a:pt x="119" y="40"/>
                  </a:lnTo>
                  <a:lnTo>
                    <a:pt x="116" y="40"/>
                  </a:lnTo>
                  <a:lnTo>
                    <a:pt x="116" y="37"/>
                  </a:lnTo>
                  <a:lnTo>
                    <a:pt x="113" y="37"/>
                  </a:lnTo>
                  <a:lnTo>
                    <a:pt x="110" y="37"/>
                  </a:lnTo>
                  <a:lnTo>
                    <a:pt x="108" y="34"/>
                  </a:lnTo>
                  <a:lnTo>
                    <a:pt x="108" y="37"/>
                  </a:lnTo>
                  <a:lnTo>
                    <a:pt x="108" y="34"/>
                  </a:lnTo>
                  <a:lnTo>
                    <a:pt x="105" y="34"/>
                  </a:lnTo>
                  <a:lnTo>
                    <a:pt x="102" y="31"/>
                  </a:lnTo>
                  <a:lnTo>
                    <a:pt x="99" y="34"/>
                  </a:lnTo>
                  <a:lnTo>
                    <a:pt x="96" y="34"/>
                  </a:lnTo>
                  <a:lnTo>
                    <a:pt x="93" y="34"/>
                  </a:lnTo>
                  <a:lnTo>
                    <a:pt x="90" y="34"/>
                  </a:lnTo>
                  <a:lnTo>
                    <a:pt x="88" y="34"/>
                  </a:lnTo>
                  <a:lnTo>
                    <a:pt x="85" y="31"/>
                  </a:lnTo>
                  <a:lnTo>
                    <a:pt x="85" y="34"/>
                  </a:lnTo>
                  <a:lnTo>
                    <a:pt x="82" y="34"/>
                  </a:lnTo>
                  <a:lnTo>
                    <a:pt x="79" y="34"/>
                  </a:lnTo>
                  <a:lnTo>
                    <a:pt x="73" y="31"/>
                  </a:lnTo>
                  <a:lnTo>
                    <a:pt x="65" y="29"/>
                  </a:lnTo>
                  <a:lnTo>
                    <a:pt x="62" y="29"/>
                  </a:lnTo>
                  <a:lnTo>
                    <a:pt x="62" y="26"/>
                  </a:lnTo>
                  <a:lnTo>
                    <a:pt x="59" y="2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64" name="Freeform 3082">
              <a:extLst>
                <a:ext uri="{FF2B5EF4-FFF2-40B4-BE49-F238E27FC236}">
                  <a16:creationId xmlns:a16="http://schemas.microsoft.com/office/drawing/2014/main" id="{E766A1C4-38D8-6EE1-D3F2-DA03817164C6}"/>
                </a:ext>
              </a:extLst>
            </p:cNvPr>
            <p:cNvSpPr>
              <a:spLocks/>
            </p:cNvSpPr>
            <p:nvPr/>
          </p:nvSpPr>
          <p:spPr bwMode="gray">
            <a:xfrm>
              <a:off x="6703212" y="3234680"/>
              <a:ext cx="35274" cy="12449"/>
            </a:xfrm>
            <a:custGeom>
              <a:avLst/>
              <a:gdLst>
                <a:gd name="T0" fmla="*/ 0 w 17"/>
                <a:gd name="T1" fmla="*/ 3 h 6"/>
                <a:gd name="T2" fmla="*/ 0 w 17"/>
                <a:gd name="T3" fmla="*/ 6 h 6"/>
                <a:gd name="T4" fmla="*/ 3 w 17"/>
                <a:gd name="T5" fmla="*/ 3 h 6"/>
                <a:gd name="T6" fmla="*/ 6 w 17"/>
                <a:gd name="T7" fmla="*/ 6 h 6"/>
                <a:gd name="T8" fmla="*/ 9 w 17"/>
                <a:gd name="T9" fmla="*/ 6 h 6"/>
                <a:gd name="T10" fmla="*/ 12 w 17"/>
                <a:gd name="T11" fmla="*/ 6 h 6"/>
                <a:gd name="T12" fmla="*/ 12 w 17"/>
                <a:gd name="T13" fmla="*/ 3 h 6"/>
                <a:gd name="T14" fmla="*/ 14 w 17"/>
                <a:gd name="T15" fmla="*/ 6 h 6"/>
                <a:gd name="T16" fmla="*/ 14 w 17"/>
                <a:gd name="T17" fmla="*/ 3 h 6"/>
                <a:gd name="T18" fmla="*/ 17 w 17"/>
                <a:gd name="T19" fmla="*/ 3 h 6"/>
                <a:gd name="T20" fmla="*/ 17 w 17"/>
                <a:gd name="T21" fmla="*/ 0 h 6"/>
                <a:gd name="T22" fmla="*/ 14 w 17"/>
                <a:gd name="T23" fmla="*/ 0 h 6"/>
                <a:gd name="T24" fmla="*/ 12 w 17"/>
                <a:gd name="T25" fmla="*/ 3 h 6"/>
                <a:gd name="T26" fmla="*/ 6 w 17"/>
                <a:gd name="T27" fmla="*/ 0 h 6"/>
                <a:gd name="T28" fmla="*/ 3 w 17"/>
                <a:gd name="T29" fmla="*/ 0 h 6"/>
                <a:gd name="T30" fmla="*/ 3 w 17"/>
                <a:gd name="T31" fmla="*/ 3 h 6"/>
                <a:gd name="T32" fmla="*/ 0 w 17"/>
                <a:gd name="T3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6">
                  <a:moveTo>
                    <a:pt x="0" y="3"/>
                  </a:moveTo>
                  <a:lnTo>
                    <a:pt x="0" y="6"/>
                  </a:lnTo>
                  <a:lnTo>
                    <a:pt x="3" y="3"/>
                  </a:lnTo>
                  <a:lnTo>
                    <a:pt x="6" y="6"/>
                  </a:lnTo>
                  <a:lnTo>
                    <a:pt x="9" y="6"/>
                  </a:lnTo>
                  <a:lnTo>
                    <a:pt x="12" y="6"/>
                  </a:lnTo>
                  <a:lnTo>
                    <a:pt x="12" y="3"/>
                  </a:lnTo>
                  <a:lnTo>
                    <a:pt x="14" y="6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2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65" name="Freeform 3083">
              <a:extLst>
                <a:ext uri="{FF2B5EF4-FFF2-40B4-BE49-F238E27FC236}">
                  <a16:creationId xmlns:a16="http://schemas.microsoft.com/office/drawing/2014/main" id="{40F50498-B898-2A0C-A11F-F80E474A2F74}"/>
                </a:ext>
              </a:extLst>
            </p:cNvPr>
            <p:cNvSpPr>
              <a:spLocks/>
            </p:cNvSpPr>
            <p:nvPr/>
          </p:nvSpPr>
          <p:spPr bwMode="gray">
            <a:xfrm>
              <a:off x="6738486" y="3240904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66" name="Freeform 3084">
              <a:extLst>
                <a:ext uri="{FF2B5EF4-FFF2-40B4-BE49-F238E27FC236}">
                  <a16:creationId xmlns:a16="http://schemas.microsoft.com/office/drawing/2014/main" id="{D13D0E45-5B35-B7A3-9617-E792110C4C0D}"/>
                </a:ext>
              </a:extLst>
            </p:cNvPr>
            <p:cNvSpPr>
              <a:spLocks/>
            </p:cNvSpPr>
            <p:nvPr/>
          </p:nvSpPr>
          <p:spPr bwMode="gray">
            <a:xfrm>
              <a:off x="6767535" y="3234680"/>
              <a:ext cx="12450" cy="6224"/>
            </a:xfrm>
            <a:custGeom>
              <a:avLst/>
              <a:gdLst>
                <a:gd name="T0" fmla="*/ 0 w 6"/>
                <a:gd name="T1" fmla="*/ 0 h 3"/>
                <a:gd name="T2" fmla="*/ 3 w 6"/>
                <a:gd name="T3" fmla="*/ 0 h 3"/>
                <a:gd name="T4" fmla="*/ 6 w 6"/>
                <a:gd name="T5" fmla="*/ 0 h 3"/>
                <a:gd name="T6" fmla="*/ 3 w 6"/>
                <a:gd name="T7" fmla="*/ 0 h 3"/>
                <a:gd name="T8" fmla="*/ 3 w 6"/>
                <a:gd name="T9" fmla="*/ 0 h 3"/>
                <a:gd name="T10" fmla="*/ 0 w 6"/>
                <a:gd name="T11" fmla="*/ 3 h 3"/>
                <a:gd name="T12" fmla="*/ 0 w 6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67" name="Freeform 3085">
              <a:extLst>
                <a:ext uri="{FF2B5EF4-FFF2-40B4-BE49-F238E27FC236}">
                  <a16:creationId xmlns:a16="http://schemas.microsoft.com/office/drawing/2014/main" id="{EFF522D3-4241-D39A-6694-66BEAFCB1E90}"/>
                </a:ext>
              </a:extLst>
            </p:cNvPr>
            <p:cNvSpPr>
              <a:spLocks/>
            </p:cNvSpPr>
            <p:nvPr/>
          </p:nvSpPr>
          <p:spPr bwMode="gray">
            <a:xfrm>
              <a:off x="6744711" y="3269952"/>
              <a:ext cx="35274" cy="18673"/>
            </a:xfrm>
            <a:custGeom>
              <a:avLst/>
              <a:gdLst>
                <a:gd name="T0" fmla="*/ 9 w 17"/>
                <a:gd name="T1" fmla="*/ 0 h 9"/>
                <a:gd name="T2" fmla="*/ 6 w 17"/>
                <a:gd name="T3" fmla="*/ 0 h 9"/>
                <a:gd name="T4" fmla="*/ 3 w 17"/>
                <a:gd name="T5" fmla="*/ 0 h 9"/>
                <a:gd name="T6" fmla="*/ 0 w 17"/>
                <a:gd name="T7" fmla="*/ 0 h 9"/>
                <a:gd name="T8" fmla="*/ 3 w 17"/>
                <a:gd name="T9" fmla="*/ 3 h 9"/>
                <a:gd name="T10" fmla="*/ 6 w 17"/>
                <a:gd name="T11" fmla="*/ 3 h 9"/>
                <a:gd name="T12" fmla="*/ 9 w 17"/>
                <a:gd name="T13" fmla="*/ 3 h 9"/>
                <a:gd name="T14" fmla="*/ 11 w 17"/>
                <a:gd name="T15" fmla="*/ 6 h 9"/>
                <a:gd name="T16" fmla="*/ 11 w 17"/>
                <a:gd name="T17" fmla="*/ 9 h 9"/>
                <a:gd name="T18" fmla="*/ 14 w 17"/>
                <a:gd name="T19" fmla="*/ 9 h 9"/>
                <a:gd name="T20" fmla="*/ 11 w 17"/>
                <a:gd name="T21" fmla="*/ 9 h 9"/>
                <a:gd name="T22" fmla="*/ 14 w 17"/>
                <a:gd name="T23" fmla="*/ 6 h 9"/>
                <a:gd name="T24" fmla="*/ 17 w 17"/>
                <a:gd name="T25" fmla="*/ 6 h 9"/>
                <a:gd name="T26" fmla="*/ 17 w 17"/>
                <a:gd name="T27" fmla="*/ 3 h 9"/>
                <a:gd name="T28" fmla="*/ 17 w 17"/>
                <a:gd name="T29" fmla="*/ 0 h 9"/>
                <a:gd name="T30" fmla="*/ 11 w 17"/>
                <a:gd name="T31" fmla="*/ 0 h 9"/>
                <a:gd name="T32" fmla="*/ 9 w 17"/>
                <a:gd name="T3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9">
                  <a:moveTo>
                    <a:pt x="9" y="0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11" y="6"/>
                  </a:lnTo>
                  <a:lnTo>
                    <a:pt x="11" y="9"/>
                  </a:lnTo>
                  <a:lnTo>
                    <a:pt x="14" y="9"/>
                  </a:lnTo>
                  <a:lnTo>
                    <a:pt x="11" y="9"/>
                  </a:lnTo>
                  <a:lnTo>
                    <a:pt x="14" y="6"/>
                  </a:lnTo>
                  <a:lnTo>
                    <a:pt x="17" y="6"/>
                  </a:lnTo>
                  <a:lnTo>
                    <a:pt x="17" y="3"/>
                  </a:lnTo>
                  <a:lnTo>
                    <a:pt x="17" y="0"/>
                  </a:lnTo>
                  <a:lnTo>
                    <a:pt x="11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68" name="Freeform 3086">
              <a:extLst>
                <a:ext uri="{FF2B5EF4-FFF2-40B4-BE49-F238E27FC236}">
                  <a16:creationId xmlns:a16="http://schemas.microsoft.com/office/drawing/2014/main" id="{2DDF3F5E-982D-4B6E-26BD-14C5DB00BC96}"/>
                </a:ext>
              </a:extLst>
            </p:cNvPr>
            <p:cNvSpPr>
              <a:spLocks/>
            </p:cNvSpPr>
            <p:nvPr/>
          </p:nvSpPr>
          <p:spPr bwMode="gray">
            <a:xfrm>
              <a:off x="6773760" y="3282401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69" name="Freeform 3087">
              <a:extLst>
                <a:ext uri="{FF2B5EF4-FFF2-40B4-BE49-F238E27FC236}">
                  <a16:creationId xmlns:a16="http://schemas.microsoft.com/office/drawing/2014/main" id="{5865F98B-2EAC-B477-D4E0-F7E67D74254D}"/>
                </a:ext>
              </a:extLst>
            </p:cNvPr>
            <p:cNvSpPr>
              <a:spLocks/>
            </p:cNvSpPr>
            <p:nvPr/>
          </p:nvSpPr>
          <p:spPr bwMode="gray">
            <a:xfrm>
              <a:off x="6786209" y="3269952"/>
              <a:ext cx="22825" cy="18673"/>
            </a:xfrm>
            <a:custGeom>
              <a:avLst/>
              <a:gdLst>
                <a:gd name="T0" fmla="*/ 3 w 11"/>
                <a:gd name="T1" fmla="*/ 6 h 9"/>
                <a:gd name="T2" fmla="*/ 0 w 11"/>
                <a:gd name="T3" fmla="*/ 6 h 9"/>
                <a:gd name="T4" fmla="*/ 0 w 11"/>
                <a:gd name="T5" fmla="*/ 9 h 9"/>
                <a:gd name="T6" fmla="*/ 3 w 11"/>
                <a:gd name="T7" fmla="*/ 9 h 9"/>
                <a:gd name="T8" fmla="*/ 6 w 11"/>
                <a:gd name="T9" fmla="*/ 9 h 9"/>
                <a:gd name="T10" fmla="*/ 8 w 11"/>
                <a:gd name="T11" fmla="*/ 9 h 9"/>
                <a:gd name="T12" fmla="*/ 11 w 11"/>
                <a:gd name="T13" fmla="*/ 9 h 9"/>
                <a:gd name="T14" fmla="*/ 8 w 11"/>
                <a:gd name="T15" fmla="*/ 6 h 9"/>
                <a:gd name="T16" fmla="*/ 11 w 11"/>
                <a:gd name="T17" fmla="*/ 3 h 9"/>
                <a:gd name="T18" fmla="*/ 11 w 11"/>
                <a:gd name="T19" fmla="*/ 0 h 9"/>
                <a:gd name="T20" fmla="*/ 8 w 11"/>
                <a:gd name="T21" fmla="*/ 0 h 9"/>
                <a:gd name="T22" fmla="*/ 6 w 11"/>
                <a:gd name="T23" fmla="*/ 0 h 9"/>
                <a:gd name="T24" fmla="*/ 6 w 11"/>
                <a:gd name="T25" fmla="*/ 3 h 9"/>
                <a:gd name="T26" fmla="*/ 3 w 11"/>
                <a:gd name="T27" fmla="*/ 3 h 9"/>
                <a:gd name="T28" fmla="*/ 3 w 11"/>
                <a:gd name="T29" fmla="*/ 3 h 9"/>
                <a:gd name="T30" fmla="*/ 3 w 11"/>
                <a:gd name="T31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9">
                  <a:moveTo>
                    <a:pt x="3" y="6"/>
                  </a:moveTo>
                  <a:lnTo>
                    <a:pt x="0" y="6"/>
                  </a:lnTo>
                  <a:lnTo>
                    <a:pt x="0" y="9"/>
                  </a:lnTo>
                  <a:lnTo>
                    <a:pt x="3" y="9"/>
                  </a:lnTo>
                  <a:lnTo>
                    <a:pt x="6" y="9"/>
                  </a:lnTo>
                  <a:lnTo>
                    <a:pt x="8" y="9"/>
                  </a:lnTo>
                  <a:lnTo>
                    <a:pt x="11" y="9"/>
                  </a:lnTo>
                  <a:lnTo>
                    <a:pt x="8" y="6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70" name="Freeform 3088">
              <a:extLst>
                <a:ext uri="{FF2B5EF4-FFF2-40B4-BE49-F238E27FC236}">
                  <a16:creationId xmlns:a16="http://schemas.microsoft.com/office/drawing/2014/main" id="{773C8797-9464-9625-621C-711B50B24B87}"/>
                </a:ext>
              </a:extLst>
            </p:cNvPr>
            <p:cNvSpPr>
              <a:spLocks/>
            </p:cNvSpPr>
            <p:nvPr/>
          </p:nvSpPr>
          <p:spPr bwMode="gray">
            <a:xfrm>
              <a:off x="6809034" y="3269952"/>
              <a:ext cx="66398" cy="24898"/>
            </a:xfrm>
            <a:custGeom>
              <a:avLst/>
              <a:gdLst>
                <a:gd name="T0" fmla="*/ 12 w 32"/>
                <a:gd name="T1" fmla="*/ 3 h 12"/>
                <a:gd name="T2" fmla="*/ 12 w 32"/>
                <a:gd name="T3" fmla="*/ 6 h 12"/>
                <a:gd name="T4" fmla="*/ 15 w 32"/>
                <a:gd name="T5" fmla="*/ 3 h 12"/>
                <a:gd name="T6" fmla="*/ 15 w 32"/>
                <a:gd name="T7" fmla="*/ 6 h 12"/>
                <a:gd name="T8" fmla="*/ 17 w 32"/>
                <a:gd name="T9" fmla="*/ 6 h 12"/>
                <a:gd name="T10" fmla="*/ 20 w 32"/>
                <a:gd name="T11" fmla="*/ 6 h 12"/>
                <a:gd name="T12" fmla="*/ 17 w 32"/>
                <a:gd name="T13" fmla="*/ 3 h 12"/>
                <a:gd name="T14" fmla="*/ 15 w 32"/>
                <a:gd name="T15" fmla="*/ 3 h 12"/>
                <a:gd name="T16" fmla="*/ 15 w 32"/>
                <a:gd name="T17" fmla="*/ 0 h 12"/>
                <a:gd name="T18" fmla="*/ 17 w 32"/>
                <a:gd name="T19" fmla="*/ 0 h 12"/>
                <a:gd name="T20" fmla="*/ 17 w 32"/>
                <a:gd name="T21" fmla="*/ 3 h 12"/>
                <a:gd name="T22" fmla="*/ 20 w 32"/>
                <a:gd name="T23" fmla="*/ 3 h 12"/>
                <a:gd name="T24" fmla="*/ 20 w 32"/>
                <a:gd name="T25" fmla="*/ 0 h 12"/>
                <a:gd name="T26" fmla="*/ 23 w 32"/>
                <a:gd name="T27" fmla="*/ 0 h 12"/>
                <a:gd name="T28" fmla="*/ 26 w 32"/>
                <a:gd name="T29" fmla="*/ 3 h 12"/>
                <a:gd name="T30" fmla="*/ 29 w 32"/>
                <a:gd name="T31" fmla="*/ 0 h 12"/>
                <a:gd name="T32" fmla="*/ 29 w 32"/>
                <a:gd name="T33" fmla="*/ 3 h 12"/>
                <a:gd name="T34" fmla="*/ 32 w 32"/>
                <a:gd name="T35" fmla="*/ 3 h 12"/>
                <a:gd name="T36" fmla="*/ 32 w 32"/>
                <a:gd name="T37" fmla="*/ 6 h 12"/>
                <a:gd name="T38" fmla="*/ 29 w 32"/>
                <a:gd name="T39" fmla="*/ 6 h 12"/>
                <a:gd name="T40" fmla="*/ 32 w 32"/>
                <a:gd name="T41" fmla="*/ 6 h 12"/>
                <a:gd name="T42" fmla="*/ 32 w 32"/>
                <a:gd name="T43" fmla="*/ 9 h 12"/>
                <a:gd name="T44" fmla="*/ 29 w 32"/>
                <a:gd name="T45" fmla="*/ 6 h 12"/>
                <a:gd name="T46" fmla="*/ 29 w 32"/>
                <a:gd name="T47" fmla="*/ 9 h 12"/>
                <a:gd name="T48" fmla="*/ 29 w 32"/>
                <a:gd name="T49" fmla="*/ 6 h 12"/>
                <a:gd name="T50" fmla="*/ 29 w 32"/>
                <a:gd name="T51" fmla="*/ 9 h 12"/>
                <a:gd name="T52" fmla="*/ 26 w 32"/>
                <a:gd name="T53" fmla="*/ 9 h 12"/>
                <a:gd name="T54" fmla="*/ 23 w 32"/>
                <a:gd name="T55" fmla="*/ 9 h 12"/>
                <a:gd name="T56" fmla="*/ 23 w 32"/>
                <a:gd name="T57" fmla="*/ 6 h 12"/>
                <a:gd name="T58" fmla="*/ 20 w 32"/>
                <a:gd name="T59" fmla="*/ 6 h 12"/>
                <a:gd name="T60" fmla="*/ 20 w 32"/>
                <a:gd name="T61" fmla="*/ 9 h 12"/>
                <a:gd name="T62" fmla="*/ 17 w 32"/>
                <a:gd name="T63" fmla="*/ 9 h 12"/>
                <a:gd name="T64" fmla="*/ 15 w 32"/>
                <a:gd name="T65" fmla="*/ 9 h 12"/>
                <a:gd name="T66" fmla="*/ 15 w 32"/>
                <a:gd name="T67" fmla="*/ 12 h 12"/>
                <a:gd name="T68" fmla="*/ 12 w 32"/>
                <a:gd name="T69" fmla="*/ 12 h 12"/>
                <a:gd name="T70" fmla="*/ 9 w 32"/>
                <a:gd name="T71" fmla="*/ 12 h 12"/>
                <a:gd name="T72" fmla="*/ 6 w 32"/>
                <a:gd name="T73" fmla="*/ 12 h 12"/>
                <a:gd name="T74" fmla="*/ 3 w 32"/>
                <a:gd name="T75" fmla="*/ 12 h 12"/>
                <a:gd name="T76" fmla="*/ 0 w 32"/>
                <a:gd name="T77" fmla="*/ 9 h 12"/>
                <a:gd name="T78" fmla="*/ 3 w 32"/>
                <a:gd name="T79" fmla="*/ 9 h 12"/>
                <a:gd name="T80" fmla="*/ 3 w 32"/>
                <a:gd name="T81" fmla="*/ 6 h 12"/>
                <a:gd name="T82" fmla="*/ 0 w 32"/>
                <a:gd name="T83" fmla="*/ 6 h 12"/>
                <a:gd name="T84" fmla="*/ 3 w 32"/>
                <a:gd name="T85" fmla="*/ 6 h 12"/>
                <a:gd name="T86" fmla="*/ 3 w 32"/>
                <a:gd name="T87" fmla="*/ 3 h 12"/>
                <a:gd name="T88" fmla="*/ 6 w 32"/>
                <a:gd name="T89" fmla="*/ 3 h 12"/>
                <a:gd name="T90" fmla="*/ 12 w 32"/>
                <a:gd name="T91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12">
                  <a:moveTo>
                    <a:pt x="12" y="3"/>
                  </a:moveTo>
                  <a:lnTo>
                    <a:pt x="12" y="6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7" y="6"/>
                  </a:lnTo>
                  <a:lnTo>
                    <a:pt x="20" y="6"/>
                  </a:lnTo>
                  <a:lnTo>
                    <a:pt x="17" y="3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6" y="3"/>
                  </a:lnTo>
                  <a:lnTo>
                    <a:pt x="29" y="0"/>
                  </a:lnTo>
                  <a:lnTo>
                    <a:pt x="29" y="3"/>
                  </a:lnTo>
                  <a:lnTo>
                    <a:pt x="32" y="3"/>
                  </a:lnTo>
                  <a:lnTo>
                    <a:pt x="32" y="6"/>
                  </a:lnTo>
                  <a:lnTo>
                    <a:pt x="29" y="6"/>
                  </a:lnTo>
                  <a:lnTo>
                    <a:pt x="32" y="6"/>
                  </a:lnTo>
                  <a:lnTo>
                    <a:pt x="32" y="9"/>
                  </a:lnTo>
                  <a:lnTo>
                    <a:pt x="29" y="6"/>
                  </a:lnTo>
                  <a:lnTo>
                    <a:pt x="29" y="9"/>
                  </a:lnTo>
                  <a:lnTo>
                    <a:pt x="29" y="6"/>
                  </a:lnTo>
                  <a:lnTo>
                    <a:pt x="29" y="9"/>
                  </a:lnTo>
                  <a:lnTo>
                    <a:pt x="26" y="9"/>
                  </a:lnTo>
                  <a:lnTo>
                    <a:pt x="23" y="9"/>
                  </a:lnTo>
                  <a:lnTo>
                    <a:pt x="23" y="6"/>
                  </a:lnTo>
                  <a:lnTo>
                    <a:pt x="20" y="6"/>
                  </a:lnTo>
                  <a:lnTo>
                    <a:pt x="20" y="9"/>
                  </a:lnTo>
                  <a:lnTo>
                    <a:pt x="17" y="9"/>
                  </a:lnTo>
                  <a:lnTo>
                    <a:pt x="15" y="9"/>
                  </a:lnTo>
                  <a:lnTo>
                    <a:pt x="15" y="12"/>
                  </a:lnTo>
                  <a:lnTo>
                    <a:pt x="12" y="12"/>
                  </a:lnTo>
                  <a:lnTo>
                    <a:pt x="9" y="12"/>
                  </a:lnTo>
                  <a:lnTo>
                    <a:pt x="6" y="12"/>
                  </a:lnTo>
                  <a:lnTo>
                    <a:pt x="3" y="12"/>
                  </a:lnTo>
                  <a:lnTo>
                    <a:pt x="0" y="9"/>
                  </a:lnTo>
                  <a:lnTo>
                    <a:pt x="3" y="9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6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71" name="Freeform 3089">
              <a:extLst>
                <a:ext uri="{FF2B5EF4-FFF2-40B4-BE49-F238E27FC236}">
                  <a16:creationId xmlns:a16="http://schemas.microsoft.com/office/drawing/2014/main" id="{44132580-841D-A12C-5587-267C01CE6FA3}"/>
                </a:ext>
              </a:extLst>
            </p:cNvPr>
            <p:cNvSpPr>
              <a:spLocks/>
            </p:cNvSpPr>
            <p:nvPr/>
          </p:nvSpPr>
          <p:spPr bwMode="gray">
            <a:xfrm>
              <a:off x="6879581" y="3276177"/>
              <a:ext cx="6224" cy="12449"/>
            </a:xfrm>
            <a:custGeom>
              <a:avLst/>
              <a:gdLst>
                <a:gd name="T0" fmla="*/ 3 w 3"/>
                <a:gd name="T1" fmla="*/ 0 h 6"/>
                <a:gd name="T2" fmla="*/ 0 w 3"/>
                <a:gd name="T3" fmla="*/ 0 h 6"/>
                <a:gd name="T4" fmla="*/ 0 w 3"/>
                <a:gd name="T5" fmla="*/ 3 h 6"/>
                <a:gd name="T6" fmla="*/ 0 w 3"/>
                <a:gd name="T7" fmla="*/ 6 h 6"/>
                <a:gd name="T8" fmla="*/ 3 w 3"/>
                <a:gd name="T9" fmla="*/ 6 h 6"/>
                <a:gd name="T10" fmla="*/ 0 w 3"/>
                <a:gd name="T11" fmla="*/ 3 h 6"/>
                <a:gd name="T12" fmla="*/ 3 w 3"/>
                <a:gd name="T13" fmla="*/ 3 h 6"/>
                <a:gd name="T14" fmla="*/ 3 w 3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72" name="Rectangle 3090">
              <a:extLst>
                <a:ext uri="{FF2B5EF4-FFF2-40B4-BE49-F238E27FC236}">
                  <a16:creationId xmlns:a16="http://schemas.microsoft.com/office/drawing/2014/main" id="{2DC9B840-4792-203A-FF2D-056AE9A6CD3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885807" y="3282401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73" name="Freeform 3091">
              <a:extLst>
                <a:ext uri="{FF2B5EF4-FFF2-40B4-BE49-F238E27FC236}">
                  <a16:creationId xmlns:a16="http://schemas.microsoft.com/office/drawing/2014/main" id="{E310EF4D-5306-2029-88E1-99117EDDFC82}"/>
                </a:ext>
              </a:extLst>
            </p:cNvPr>
            <p:cNvSpPr>
              <a:spLocks/>
            </p:cNvSpPr>
            <p:nvPr/>
          </p:nvSpPr>
          <p:spPr bwMode="gray">
            <a:xfrm>
              <a:off x="6892031" y="3265802"/>
              <a:ext cx="89223" cy="22823"/>
            </a:xfrm>
            <a:custGeom>
              <a:avLst/>
              <a:gdLst>
                <a:gd name="T0" fmla="*/ 23 w 43"/>
                <a:gd name="T1" fmla="*/ 11 h 11"/>
                <a:gd name="T2" fmla="*/ 20 w 43"/>
                <a:gd name="T3" fmla="*/ 11 h 11"/>
                <a:gd name="T4" fmla="*/ 17 w 43"/>
                <a:gd name="T5" fmla="*/ 11 h 11"/>
                <a:gd name="T6" fmla="*/ 14 w 43"/>
                <a:gd name="T7" fmla="*/ 11 h 11"/>
                <a:gd name="T8" fmla="*/ 11 w 43"/>
                <a:gd name="T9" fmla="*/ 11 h 11"/>
                <a:gd name="T10" fmla="*/ 9 w 43"/>
                <a:gd name="T11" fmla="*/ 11 h 11"/>
                <a:gd name="T12" fmla="*/ 6 w 43"/>
                <a:gd name="T13" fmla="*/ 11 h 11"/>
                <a:gd name="T14" fmla="*/ 3 w 43"/>
                <a:gd name="T15" fmla="*/ 11 h 11"/>
                <a:gd name="T16" fmla="*/ 0 w 43"/>
                <a:gd name="T17" fmla="*/ 11 h 11"/>
                <a:gd name="T18" fmla="*/ 0 w 43"/>
                <a:gd name="T19" fmla="*/ 8 h 11"/>
                <a:gd name="T20" fmla="*/ 3 w 43"/>
                <a:gd name="T21" fmla="*/ 5 h 11"/>
                <a:gd name="T22" fmla="*/ 6 w 43"/>
                <a:gd name="T23" fmla="*/ 5 h 11"/>
                <a:gd name="T24" fmla="*/ 6 w 43"/>
                <a:gd name="T25" fmla="*/ 2 h 11"/>
                <a:gd name="T26" fmla="*/ 9 w 43"/>
                <a:gd name="T27" fmla="*/ 5 h 11"/>
                <a:gd name="T28" fmla="*/ 9 w 43"/>
                <a:gd name="T29" fmla="*/ 2 h 11"/>
                <a:gd name="T30" fmla="*/ 11 w 43"/>
                <a:gd name="T31" fmla="*/ 2 h 11"/>
                <a:gd name="T32" fmla="*/ 11 w 43"/>
                <a:gd name="T33" fmla="*/ 5 h 11"/>
                <a:gd name="T34" fmla="*/ 11 w 43"/>
                <a:gd name="T35" fmla="*/ 2 h 11"/>
                <a:gd name="T36" fmla="*/ 14 w 43"/>
                <a:gd name="T37" fmla="*/ 5 h 11"/>
                <a:gd name="T38" fmla="*/ 17 w 43"/>
                <a:gd name="T39" fmla="*/ 5 h 11"/>
                <a:gd name="T40" fmla="*/ 20 w 43"/>
                <a:gd name="T41" fmla="*/ 5 h 11"/>
                <a:gd name="T42" fmla="*/ 20 w 43"/>
                <a:gd name="T43" fmla="*/ 8 h 11"/>
                <a:gd name="T44" fmla="*/ 23 w 43"/>
                <a:gd name="T45" fmla="*/ 8 h 11"/>
                <a:gd name="T46" fmla="*/ 26 w 43"/>
                <a:gd name="T47" fmla="*/ 8 h 11"/>
                <a:gd name="T48" fmla="*/ 23 w 43"/>
                <a:gd name="T49" fmla="*/ 8 h 11"/>
                <a:gd name="T50" fmla="*/ 26 w 43"/>
                <a:gd name="T51" fmla="*/ 5 h 11"/>
                <a:gd name="T52" fmla="*/ 26 w 43"/>
                <a:gd name="T53" fmla="*/ 8 h 11"/>
                <a:gd name="T54" fmla="*/ 29 w 43"/>
                <a:gd name="T55" fmla="*/ 5 h 11"/>
                <a:gd name="T56" fmla="*/ 29 w 43"/>
                <a:gd name="T57" fmla="*/ 8 h 11"/>
                <a:gd name="T58" fmla="*/ 31 w 43"/>
                <a:gd name="T59" fmla="*/ 8 h 11"/>
                <a:gd name="T60" fmla="*/ 34 w 43"/>
                <a:gd name="T61" fmla="*/ 8 h 11"/>
                <a:gd name="T62" fmla="*/ 34 w 43"/>
                <a:gd name="T63" fmla="*/ 5 h 11"/>
                <a:gd name="T64" fmla="*/ 37 w 43"/>
                <a:gd name="T65" fmla="*/ 5 h 11"/>
                <a:gd name="T66" fmla="*/ 40 w 43"/>
                <a:gd name="T67" fmla="*/ 5 h 11"/>
                <a:gd name="T68" fmla="*/ 40 w 43"/>
                <a:gd name="T69" fmla="*/ 2 h 11"/>
                <a:gd name="T70" fmla="*/ 37 w 43"/>
                <a:gd name="T71" fmla="*/ 2 h 11"/>
                <a:gd name="T72" fmla="*/ 40 w 43"/>
                <a:gd name="T73" fmla="*/ 2 h 11"/>
                <a:gd name="T74" fmla="*/ 40 w 43"/>
                <a:gd name="T75" fmla="*/ 0 h 11"/>
                <a:gd name="T76" fmla="*/ 40 w 43"/>
                <a:gd name="T77" fmla="*/ 2 h 11"/>
                <a:gd name="T78" fmla="*/ 43 w 43"/>
                <a:gd name="T79" fmla="*/ 2 h 11"/>
                <a:gd name="T80" fmla="*/ 40 w 43"/>
                <a:gd name="T81" fmla="*/ 2 h 11"/>
                <a:gd name="T82" fmla="*/ 40 w 43"/>
                <a:gd name="T83" fmla="*/ 5 h 11"/>
                <a:gd name="T84" fmla="*/ 37 w 43"/>
                <a:gd name="T85" fmla="*/ 5 h 11"/>
                <a:gd name="T86" fmla="*/ 40 w 43"/>
                <a:gd name="T87" fmla="*/ 5 h 11"/>
                <a:gd name="T88" fmla="*/ 40 w 43"/>
                <a:gd name="T89" fmla="*/ 8 h 11"/>
                <a:gd name="T90" fmla="*/ 37 w 43"/>
                <a:gd name="T91" fmla="*/ 8 h 11"/>
                <a:gd name="T92" fmla="*/ 34 w 43"/>
                <a:gd name="T93" fmla="*/ 8 h 11"/>
                <a:gd name="T94" fmla="*/ 31 w 43"/>
                <a:gd name="T95" fmla="*/ 11 h 11"/>
                <a:gd name="T96" fmla="*/ 31 w 43"/>
                <a:gd name="T97" fmla="*/ 8 h 11"/>
                <a:gd name="T98" fmla="*/ 29 w 43"/>
                <a:gd name="T99" fmla="*/ 11 h 11"/>
                <a:gd name="T100" fmla="*/ 26 w 43"/>
                <a:gd name="T101" fmla="*/ 11 h 11"/>
                <a:gd name="T102" fmla="*/ 23 w 43"/>
                <a:gd name="T10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3" h="11">
                  <a:moveTo>
                    <a:pt x="23" y="11"/>
                  </a:moveTo>
                  <a:lnTo>
                    <a:pt x="20" y="11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9" y="11"/>
                  </a:lnTo>
                  <a:lnTo>
                    <a:pt x="6" y="11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3" y="5"/>
                  </a:lnTo>
                  <a:lnTo>
                    <a:pt x="6" y="5"/>
                  </a:lnTo>
                  <a:lnTo>
                    <a:pt x="6" y="2"/>
                  </a:lnTo>
                  <a:lnTo>
                    <a:pt x="9" y="5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1" y="5"/>
                  </a:lnTo>
                  <a:lnTo>
                    <a:pt x="11" y="2"/>
                  </a:lnTo>
                  <a:lnTo>
                    <a:pt x="14" y="5"/>
                  </a:lnTo>
                  <a:lnTo>
                    <a:pt x="17" y="5"/>
                  </a:lnTo>
                  <a:lnTo>
                    <a:pt x="20" y="5"/>
                  </a:lnTo>
                  <a:lnTo>
                    <a:pt x="20" y="8"/>
                  </a:lnTo>
                  <a:lnTo>
                    <a:pt x="23" y="8"/>
                  </a:lnTo>
                  <a:lnTo>
                    <a:pt x="26" y="8"/>
                  </a:lnTo>
                  <a:lnTo>
                    <a:pt x="23" y="8"/>
                  </a:lnTo>
                  <a:lnTo>
                    <a:pt x="26" y="5"/>
                  </a:lnTo>
                  <a:lnTo>
                    <a:pt x="26" y="8"/>
                  </a:lnTo>
                  <a:lnTo>
                    <a:pt x="29" y="5"/>
                  </a:lnTo>
                  <a:lnTo>
                    <a:pt x="29" y="8"/>
                  </a:lnTo>
                  <a:lnTo>
                    <a:pt x="31" y="8"/>
                  </a:lnTo>
                  <a:lnTo>
                    <a:pt x="34" y="8"/>
                  </a:lnTo>
                  <a:lnTo>
                    <a:pt x="34" y="5"/>
                  </a:lnTo>
                  <a:lnTo>
                    <a:pt x="37" y="5"/>
                  </a:lnTo>
                  <a:lnTo>
                    <a:pt x="40" y="5"/>
                  </a:lnTo>
                  <a:lnTo>
                    <a:pt x="40" y="2"/>
                  </a:lnTo>
                  <a:lnTo>
                    <a:pt x="37" y="2"/>
                  </a:lnTo>
                  <a:lnTo>
                    <a:pt x="40" y="2"/>
                  </a:lnTo>
                  <a:lnTo>
                    <a:pt x="40" y="0"/>
                  </a:lnTo>
                  <a:lnTo>
                    <a:pt x="40" y="2"/>
                  </a:lnTo>
                  <a:lnTo>
                    <a:pt x="43" y="2"/>
                  </a:lnTo>
                  <a:lnTo>
                    <a:pt x="40" y="2"/>
                  </a:lnTo>
                  <a:lnTo>
                    <a:pt x="40" y="5"/>
                  </a:lnTo>
                  <a:lnTo>
                    <a:pt x="37" y="5"/>
                  </a:lnTo>
                  <a:lnTo>
                    <a:pt x="40" y="5"/>
                  </a:lnTo>
                  <a:lnTo>
                    <a:pt x="40" y="8"/>
                  </a:lnTo>
                  <a:lnTo>
                    <a:pt x="37" y="8"/>
                  </a:lnTo>
                  <a:lnTo>
                    <a:pt x="34" y="8"/>
                  </a:lnTo>
                  <a:lnTo>
                    <a:pt x="31" y="11"/>
                  </a:lnTo>
                  <a:lnTo>
                    <a:pt x="31" y="8"/>
                  </a:lnTo>
                  <a:lnTo>
                    <a:pt x="29" y="11"/>
                  </a:lnTo>
                  <a:lnTo>
                    <a:pt x="26" y="11"/>
                  </a:lnTo>
                  <a:lnTo>
                    <a:pt x="23" y="1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74" name="Freeform 3092">
              <a:extLst>
                <a:ext uri="{FF2B5EF4-FFF2-40B4-BE49-F238E27FC236}">
                  <a16:creationId xmlns:a16="http://schemas.microsoft.com/office/drawing/2014/main" id="{F1584A14-7BF2-898A-4BB9-DB56E1773A8A}"/>
                </a:ext>
              </a:extLst>
            </p:cNvPr>
            <p:cNvSpPr>
              <a:spLocks/>
            </p:cNvSpPr>
            <p:nvPr/>
          </p:nvSpPr>
          <p:spPr bwMode="gray">
            <a:xfrm>
              <a:off x="6869208" y="3301075"/>
              <a:ext cx="51874" cy="29047"/>
            </a:xfrm>
            <a:custGeom>
              <a:avLst/>
              <a:gdLst>
                <a:gd name="T0" fmla="*/ 11 w 25"/>
                <a:gd name="T1" fmla="*/ 0 h 14"/>
                <a:gd name="T2" fmla="*/ 14 w 25"/>
                <a:gd name="T3" fmla="*/ 0 h 14"/>
                <a:gd name="T4" fmla="*/ 14 w 25"/>
                <a:gd name="T5" fmla="*/ 2 h 14"/>
                <a:gd name="T6" fmla="*/ 17 w 25"/>
                <a:gd name="T7" fmla="*/ 2 h 14"/>
                <a:gd name="T8" fmla="*/ 20 w 25"/>
                <a:gd name="T9" fmla="*/ 5 h 14"/>
                <a:gd name="T10" fmla="*/ 22 w 25"/>
                <a:gd name="T11" fmla="*/ 5 h 14"/>
                <a:gd name="T12" fmla="*/ 25 w 25"/>
                <a:gd name="T13" fmla="*/ 8 h 14"/>
                <a:gd name="T14" fmla="*/ 25 w 25"/>
                <a:gd name="T15" fmla="*/ 11 h 14"/>
                <a:gd name="T16" fmla="*/ 25 w 25"/>
                <a:gd name="T17" fmla="*/ 14 h 14"/>
                <a:gd name="T18" fmla="*/ 22 w 25"/>
                <a:gd name="T19" fmla="*/ 14 h 14"/>
                <a:gd name="T20" fmla="*/ 20 w 25"/>
                <a:gd name="T21" fmla="*/ 14 h 14"/>
                <a:gd name="T22" fmla="*/ 17 w 25"/>
                <a:gd name="T23" fmla="*/ 14 h 14"/>
                <a:gd name="T24" fmla="*/ 14 w 25"/>
                <a:gd name="T25" fmla="*/ 11 h 14"/>
                <a:gd name="T26" fmla="*/ 14 w 25"/>
                <a:gd name="T27" fmla="*/ 8 h 14"/>
                <a:gd name="T28" fmla="*/ 11 w 25"/>
                <a:gd name="T29" fmla="*/ 5 h 14"/>
                <a:gd name="T30" fmla="*/ 8 w 25"/>
                <a:gd name="T31" fmla="*/ 5 h 14"/>
                <a:gd name="T32" fmla="*/ 5 w 25"/>
                <a:gd name="T33" fmla="*/ 5 h 14"/>
                <a:gd name="T34" fmla="*/ 3 w 25"/>
                <a:gd name="T35" fmla="*/ 5 h 14"/>
                <a:gd name="T36" fmla="*/ 0 w 25"/>
                <a:gd name="T37" fmla="*/ 5 h 14"/>
                <a:gd name="T38" fmla="*/ 0 w 25"/>
                <a:gd name="T39" fmla="*/ 2 h 14"/>
                <a:gd name="T40" fmla="*/ 3 w 25"/>
                <a:gd name="T41" fmla="*/ 2 h 14"/>
                <a:gd name="T42" fmla="*/ 5 w 25"/>
                <a:gd name="T43" fmla="*/ 0 h 14"/>
                <a:gd name="T44" fmla="*/ 5 w 25"/>
                <a:gd name="T45" fmla="*/ 2 h 14"/>
                <a:gd name="T46" fmla="*/ 5 w 25"/>
                <a:gd name="T47" fmla="*/ 0 h 14"/>
                <a:gd name="T48" fmla="*/ 8 w 25"/>
                <a:gd name="T49" fmla="*/ 0 h 14"/>
                <a:gd name="T50" fmla="*/ 11 w 25"/>
                <a:gd name="T51" fmla="*/ 2 h 14"/>
                <a:gd name="T52" fmla="*/ 11 w 25"/>
                <a:gd name="T5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" h="14">
                  <a:moveTo>
                    <a:pt x="11" y="0"/>
                  </a:moveTo>
                  <a:lnTo>
                    <a:pt x="14" y="0"/>
                  </a:lnTo>
                  <a:lnTo>
                    <a:pt x="14" y="2"/>
                  </a:lnTo>
                  <a:lnTo>
                    <a:pt x="17" y="2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5" y="8"/>
                  </a:lnTo>
                  <a:lnTo>
                    <a:pt x="25" y="11"/>
                  </a:lnTo>
                  <a:lnTo>
                    <a:pt x="25" y="14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17" y="14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1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75" name="Rectangle 3093">
              <a:extLst>
                <a:ext uri="{FF2B5EF4-FFF2-40B4-BE49-F238E27FC236}">
                  <a16:creationId xmlns:a16="http://schemas.microsoft.com/office/drawing/2014/main" id="{FD6D780A-2B3C-9B96-A4EC-ECBDA212788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367071" y="2904786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76" name="Freeform 3094">
              <a:extLst>
                <a:ext uri="{FF2B5EF4-FFF2-40B4-BE49-F238E27FC236}">
                  <a16:creationId xmlns:a16="http://schemas.microsoft.com/office/drawing/2014/main" id="{DC52AE3E-29A6-4EAB-CBEA-FECA9F8BED82}"/>
                </a:ext>
              </a:extLst>
            </p:cNvPr>
            <p:cNvSpPr>
              <a:spLocks/>
            </p:cNvSpPr>
            <p:nvPr/>
          </p:nvSpPr>
          <p:spPr bwMode="gray">
            <a:xfrm>
              <a:off x="6939755" y="3336346"/>
              <a:ext cx="6224" cy="4149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2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2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77" name="Freeform 3095">
              <a:extLst>
                <a:ext uri="{FF2B5EF4-FFF2-40B4-BE49-F238E27FC236}">
                  <a16:creationId xmlns:a16="http://schemas.microsoft.com/office/drawing/2014/main" id="{452D930E-2179-F2E0-FCF9-C8855E8A938D}"/>
                </a:ext>
              </a:extLst>
            </p:cNvPr>
            <p:cNvSpPr>
              <a:spLocks/>
            </p:cNvSpPr>
            <p:nvPr/>
          </p:nvSpPr>
          <p:spPr bwMode="gray">
            <a:xfrm>
              <a:off x="6975029" y="3336346"/>
              <a:ext cx="16599" cy="10374"/>
            </a:xfrm>
            <a:custGeom>
              <a:avLst/>
              <a:gdLst>
                <a:gd name="T0" fmla="*/ 6 w 8"/>
                <a:gd name="T1" fmla="*/ 2 h 5"/>
                <a:gd name="T2" fmla="*/ 6 w 8"/>
                <a:gd name="T3" fmla="*/ 0 h 5"/>
                <a:gd name="T4" fmla="*/ 3 w 8"/>
                <a:gd name="T5" fmla="*/ 2 h 5"/>
                <a:gd name="T6" fmla="*/ 0 w 8"/>
                <a:gd name="T7" fmla="*/ 2 h 5"/>
                <a:gd name="T8" fmla="*/ 3 w 8"/>
                <a:gd name="T9" fmla="*/ 5 h 5"/>
                <a:gd name="T10" fmla="*/ 6 w 8"/>
                <a:gd name="T11" fmla="*/ 5 h 5"/>
                <a:gd name="T12" fmla="*/ 6 w 8"/>
                <a:gd name="T13" fmla="*/ 5 h 5"/>
                <a:gd name="T14" fmla="*/ 8 w 8"/>
                <a:gd name="T15" fmla="*/ 2 h 5"/>
                <a:gd name="T16" fmla="*/ 8 w 8"/>
                <a:gd name="T17" fmla="*/ 0 h 5"/>
                <a:gd name="T18" fmla="*/ 6 w 8"/>
                <a:gd name="T19" fmla="*/ 0 h 5"/>
                <a:gd name="T20" fmla="*/ 6 w 8"/>
                <a:gd name="T2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5">
                  <a:moveTo>
                    <a:pt x="6" y="2"/>
                  </a:moveTo>
                  <a:lnTo>
                    <a:pt x="6" y="0"/>
                  </a:lnTo>
                  <a:lnTo>
                    <a:pt x="3" y="2"/>
                  </a:lnTo>
                  <a:lnTo>
                    <a:pt x="0" y="2"/>
                  </a:lnTo>
                  <a:lnTo>
                    <a:pt x="3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8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78" name="Freeform 3096">
              <a:extLst>
                <a:ext uri="{FF2B5EF4-FFF2-40B4-BE49-F238E27FC236}">
                  <a16:creationId xmlns:a16="http://schemas.microsoft.com/office/drawing/2014/main" id="{A40D4B77-3121-FB24-6A9E-AF65D7168130}"/>
                </a:ext>
              </a:extLst>
            </p:cNvPr>
            <p:cNvSpPr>
              <a:spLocks/>
            </p:cNvSpPr>
            <p:nvPr/>
          </p:nvSpPr>
          <p:spPr bwMode="gray">
            <a:xfrm>
              <a:off x="7026903" y="3276177"/>
              <a:ext cx="66398" cy="35271"/>
            </a:xfrm>
            <a:custGeom>
              <a:avLst/>
              <a:gdLst>
                <a:gd name="T0" fmla="*/ 0 w 32"/>
                <a:gd name="T1" fmla="*/ 17 h 17"/>
                <a:gd name="T2" fmla="*/ 3 w 32"/>
                <a:gd name="T3" fmla="*/ 17 h 17"/>
                <a:gd name="T4" fmla="*/ 3 w 32"/>
                <a:gd name="T5" fmla="*/ 14 h 17"/>
                <a:gd name="T6" fmla="*/ 6 w 32"/>
                <a:gd name="T7" fmla="*/ 12 h 17"/>
                <a:gd name="T8" fmla="*/ 9 w 32"/>
                <a:gd name="T9" fmla="*/ 12 h 17"/>
                <a:gd name="T10" fmla="*/ 12 w 32"/>
                <a:gd name="T11" fmla="*/ 12 h 17"/>
                <a:gd name="T12" fmla="*/ 15 w 32"/>
                <a:gd name="T13" fmla="*/ 9 h 17"/>
                <a:gd name="T14" fmla="*/ 20 w 32"/>
                <a:gd name="T15" fmla="*/ 9 h 17"/>
                <a:gd name="T16" fmla="*/ 20 w 32"/>
                <a:gd name="T17" fmla="*/ 6 h 17"/>
                <a:gd name="T18" fmla="*/ 23 w 32"/>
                <a:gd name="T19" fmla="*/ 6 h 17"/>
                <a:gd name="T20" fmla="*/ 26 w 32"/>
                <a:gd name="T21" fmla="*/ 6 h 17"/>
                <a:gd name="T22" fmla="*/ 29 w 32"/>
                <a:gd name="T23" fmla="*/ 3 h 17"/>
                <a:gd name="T24" fmla="*/ 32 w 32"/>
                <a:gd name="T25" fmla="*/ 0 h 17"/>
                <a:gd name="T26" fmla="*/ 29 w 32"/>
                <a:gd name="T27" fmla="*/ 0 h 17"/>
                <a:gd name="T28" fmla="*/ 26 w 32"/>
                <a:gd name="T29" fmla="*/ 0 h 17"/>
                <a:gd name="T30" fmla="*/ 23 w 32"/>
                <a:gd name="T31" fmla="*/ 0 h 17"/>
                <a:gd name="T32" fmla="*/ 20 w 32"/>
                <a:gd name="T33" fmla="*/ 0 h 17"/>
                <a:gd name="T34" fmla="*/ 18 w 32"/>
                <a:gd name="T35" fmla="*/ 0 h 17"/>
                <a:gd name="T36" fmla="*/ 15 w 32"/>
                <a:gd name="T37" fmla="*/ 0 h 17"/>
                <a:gd name="T38" fmla="*/ 12 w 32"/>
                <a:gd name="T39" fmla="*/ 0 h 17"/>
                <a:gd name="T40" fmla="*/ 9 w 32"/>
                <a:gd name="T41" fmla="*/ 3 h 17"/>
                <a:gd name="T42" fmla="*/ 6 w 32"/>
                <a:gd name="T43" fmla="*/ 3 h 17"/>
                <a:gd name="T44" fmla="*/ 3 w 32"/>
                <a:gd name="T45" fmla="*/ 3 h 17"/>
                <a:gd name="T46" fmla="*/ 3 w 32"/>
                <a:gd name="T47" fmla="*/ 6 h 17"/>
                <a:gd name="T48" fmla="*/ 0 w 32"/>
                <a:gd name="T49" fmla="*/ 9 h 17"/>
                <a:gd name="T50" fmla="*/ 0 w 32"/>
                <a:gd name="T51" fmla="*/ 12 h 17"/>
                <a:gd name="T52" fmla="*/ 0 w 32"/>
                <a:gd name="T53" fmla="*/ 14 h 17"/>
                <a:gd name="T54" fmla="*/ 0 w 32"/>
                <a:gd name="T5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" h="17">
                  <a:moveTo>
                    <a:pt x="0" y="17"/>
                  </a:moveTo>
                  <a:lnTo>
                    <a:pt x="3" y="17"/>
                  </a:lnTo>
                  <a:lnTo>
                    <a:pt x="3" y="14"/>
                  </a:lnTo>
                  <a:lnTo>
                    <a:pt x="6" y="12"/>
                  </a:lnTo>
                  <a:lnTo>
                    <a:pt x="9" y="12"/>
                  </a:lnTo>
                  <a:lnTo>
                    <a:pt x="12" y="12"/>
                  </a:lnTo>
                  <a:lnTo>
                    <a:pt x="15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3" y="6"/>
                  </a:lnTo>
                  <a:lnTo>
                    <a:pt x="26" y="6"/>
                  </a:lnTo>
                  <a:lnTo>
                    <a:pt x="29" y="3"/>
                  </a:lnTo>
                  <a:lnTo>
                    <a:pt x="32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C1FFF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79" name="Freeform 3097">
              <a:extLst>
                <a:ext uri="{FF2B5EF4-FFF2-40B4-BE49-F238E27FC236}">
                  <a16:creationId xmlns:a16="http://schemas.microsoft.com/office/drawing/2014/main" id="{F6779B46-407C-A1F9-9E6F-2BF36A11C4DE}"/>
                </a:ext>
              </a:extLst>
            </p:cNvPr>
            <p:cNvSpPr>
              <a:spLocks/>
            </p:cNvSpPr>
            <p:nvPr/>
          </p:nvSpPr>
          <p:spPr bwMode="gray">
            <a:xfrm>
              <a:off x="6991629" y="3294850"/>
              <a:ext cx="35274" cy="41496"/>
            </a:xfrm>
            <a:custGeom>
              <a:avLst/>
              <a:gdLst>
                <a:gd name="T0" fmla="*/ 17 w 17"/>
                <a:gd name="T1" fmla="*/ 5 h 20"/>
                <a:gd name="T2" fmla="*/ 17 w 17"/>
                <a:gd name="T3" fmla="*/ 3 h 20"/>
                <a:gd name="T4" fmla="*/ 17 w 17"/>
                <a:gd name="T5" fmla="*/ 0 h 20"/>
                <a:gd name="T6" fmla="*/ 15 w 17"/>
                <a:gd name="T7" fmla="*/ 0 h 20"/>
                <a:gd name="T8" fmla="*/ 12 w 17"/>
                <a:gd name="T9" fmla="*/ 5 h 20"/>
                <a:gd name="T10" fmla="*/ 9 w 17"/>
                <a:gd name="T11" fmla="*/ 3 h 20"/>
                <a:gd name="T12" fmla="*/ 6 w 17"/>
                <a:gd name="T13" fmla="*/ 5 h 20"/>
                <a:gd name="T14" fmla="*/ 3 w 17"/>
                <a:gd name="T15" fmla="*/ 5 h 20"/>
                <a:gd name="T16" fmla="*/ 3 w 17"/>
                <a:gd name="T17" fmla="*/ 8 h 20"/>
                <a:gd name="T18" fmla="*/ 3 w 17"/>
                <a:gd name="T19" fmla="*/ 11 h 20"/>
                <a:gd name="T20" fmla="*/ 0 w 17"/>
                <a:gd name="T21" fmla="*/ 11 h 20"/>
                <a:gd name="T22" fmla="*/ 0 w 17"/>
                <a:gd name="T23" fmla="*/ 14 h 20"/>
                <a:gd name="T24" fmla="*/ 3 w 17"/>
                <a:gd name="T25" fmla="*/ 14 h 20"/>
                <a:gd name="T26" fmla="*/ 3 w 17"/>
                <a:gd name="T27" fmla="*/ 17 h 20"/>
                <a:gd name="T28" fmla="*/ 0 w 17"/>
                <a:gd name="T29" fmla="*/ 17 h 20"/>
                <a:gd name="T30" fmla="*/ 0 w 17"/>
                <a:gd name="T31" fmla="*/ 20 h 20"/>
                <a:gd name="T32" fmla="*/ 0 w 17"/>
                <a:gd name="T33" fmla="*/ 17 h 20"/>
                <a:gd name="T34" fmla="*/ 3 w 17"/>
                <a:gd name="T35" fmla="*/ 17 h 20"/>
                <a:gd name="T36" fmla="*/ 6 w 17"/>
                <a:gd name="T37" fmla="*/ 17 h 20"/>
                <a:gd name="T38" fmla="*/ 9 w 17"/>
                <a:gd name="T39" fmla="*/ 17 h 20"/>
                <a:gd name="T40" fmla="*/ 12 w 17"/>
                <a:gd name="T41" fmla="*/ 17 h 20"/>
                <a:gd name="T42" fmla="*/ 15 w 17"/>
                <a:gd name="T43" fmla="*/ 14 h 20"/>
                <a:gd name="T44" fmla="*/ 15 w 17"/>
                <a:gd name="T45" fmla="*/ 11 h 20"/>
                <a:gd name="T46" fmla="*/ 17 w 17"/>
                <a:gd name="T47" fmla="*/ 11 h 20"/>
                <a:gd name="T48" fmla="*/ 17 w 17"/>
                <a:gd name="T49" fmla="*/ 8 h 20"/>
                <a:gd name="T50" fmla="*/ 17 w 17"/>
                <a:gd name="T5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" h="20">
                  <a:moveTo>
                    <a:pt x="17" y="5"/>
                  </a:moveTo>
                  <a:lnTo>
                    <a:pt x="17" y="3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2" y="5"/>
                  </a:lnTo>
                  <a:lnTo>
                    <a:pt x="9" y="3"/>
                  </a:lnTo>
                  <a:lnTo>
                    <a:pt x="6" y="5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3" y="17"/>
                  </a:lnTo>
                  <a:lnTo>
                    <a:pt x="6" y="17"/>
                  </a:lnTo>
                  <a:lnTo>
                    <a:pt x="9" y="17"/>
                  </a:lnTo>
                  <a:lnTo>
                    <a:pt x="12" y="17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17" y="11"/>
                  </a:lnTo>
                  <a:lnTo>
                    <a:pt x="17" y="8"/>
                  </a:lnTo>
                  <a:lnTo>
                    <a:pt x="17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80" name="Freeform 3098">
              <a:extLst>
                <a:ext uri="{FF2B5EF4-FFF2-40B4-BE49-F238E27FC236}">
                  <a16:creationId xmlns:a16="http://schemas.microsoft.com/office/drawing/2014/main" id="{05BCCEE7-F6BC-4112-AF7D-441A8BA16707}"/>
                </a:ext>
              </a:extLst>
            </p:cNvPr>
            <p:cNvSpPr>
              <a:spLocks/>
            </p:cNvSpPr>
            <p:nvPr/>
          </p:nvSpPr>
          <p:spPr bwMode="gray">
            <a:xfrm>
              <a:off x="7010303" y="3294850"/>
              <a:ext cx="12450" cy="10374"/>
            </a:xfrm>
            <a:custGeom>
              <a:avLst/>
              <a:gdLst>
                <a:gd name="T0" fmla="*/ 6 w 6"/>
                <a:gd name="T1" fmla="*/ 0 h 5"/>
                <a:gd name="T2" fmla="*/ 3 w 6"/>
                <a:gd name="T3" fmla="*/ 0 h 5"/>
                <a:gd name="T4" fmla="*/ 0 w 6"/>
                <a:gd name="T5" fmla="*/ 0 h 5"/>
                <a:gd name="T6" fmla="*/ 0 w 6"/>
                <a:gd name="T7" fmla="*/ 3 h 5"/>
                <a:gd name="T8" fmla="*/ 3 w 6"/>
                <a:gd name="T9" fmla="*/ 5 h 5"/>
                <a:gd name="T10" fmla="*/ 6 w 6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5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81" name="Rectangle 3099">
              <a:extLst>
                <a:ext uri="{FF2B5EF4-FFF2-40B4-BE49-F238E27FC236}">
                  <a16:creationId xmlns:a16="http://schemas.microsoft.com/office/drawing/2014/main" id="{CA76AF86-8E15-54FE-F782-BD9FBC53B2E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975029" y="3276177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82" name="Freeform 3100">
              <a:extLst>
                <a:ext uri="{FF2B5EF4-FFF2-40B4-BE49-F238E27FC236}">
                  <a16:creationId xmlns:a16="http://schemas.microsoft.com/office/drawing/2014/main" id="{C0A64933-B03B-71E9-EFFE-F3920CE61615}"/>
                </a:ext>
              </a:extLst>
            </p:cNvPr>
            <p:cNvSpPr>
              <a:spLocks/>
            </p:cNvSpPr>
            <p:nvPr/>
          </p:nvSpPr>
          <p:spPr bwMode="gray">
            <a:xfrm>
              <a:off x="6981254" y="3269952"/>
              <a:ext cx="16599" cy="12449"/>
            </a:xfrm>
            <a:custGeom>
              <a:avLst/>
              <a:gdLst>
                <a:gd name="T0" fmla="*/ 0 w 8"/>
                <a:gd name="T1" fmla="*/ 3 h 6"/>
                <a:gd name="T2" fmla="*/ 3 w 8"/>
                <a:gd name="T3" fmla="*/ 3 h 6"/>
                <a:gd name="T4" fmla="*/ 3 w 8"/>
                <a:gd name="T5" fmla="*/ 0 h 6"/>
                <a:gd name="T6" fmla="*/ 3 w 8"/>
                <a:gd name="T7" fmla="*/ 3 h 6"/>
                <a:gd name="T8" fmla="*/ 5 w 8"/>
                <a:gd name="T9" fmla="*/ 3 h 6"/>
                <a:gd name="T10" fmla="*/ 3 w 8"/>
                <a:gd name="T11" fmla="*/ 3 h 6"/>
                <a:gd name="T12" fmla="*/ 3 w 8"/>
                <a:gd name="T13" fmla="*/ 6 h 6"/>
                <a:gd name="T14" fmla="*/ 3 w 8"/>
                <a:gd name="T15" fmla="*/ 3 h 6"/>
                <a:gd name="T16" fmla="*/ 5 w 8"/>
                <a:gd name="T17" fmla="*/ 6 h 6"/>
                <a:gd name="T18" fmla="*/ 5 w 8"/>
                <a:gd name="T19" fmla="*/ 3 h 6"/>
                <a:gd name="T20" fmla="*/ 8 w 8"/>
                <a:gd name="T21" fmla="*/ 3 h 6"/>
                <a:gd name="T22" fmla="*/ 8 w 8"/>
                <a:gd name="T23" fmla="*/ 0 h 6"/>
                <a:gd name="T24" fmla="*/ 5 w 8"/>
                <a:gd name="T25" fmla="*/ 0 h 6"/>
                <a:gd name="T26" fmla="*/ 3 w 8"/>
                <a:gd name="T27" fmla="*/ 0 h 6"/>
                <a:gd name="T28" fmla="*/ 0 w 8"/>
                <a:gd name="T29" fmla="*/ 0 h 6"/>
                <a:gd name="T30" fmla="*/ 0 w 8"/>
                <a:gd name="T31" fmla="*/ 0 h 6"/>
                <a:gd name="T32" fmla="*/ 0 w 8"/>
                <a:gd name="T3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6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5" y="6"/>
                  </a:lnTo>
                  <a:lnTo>
                    <a:pt x="5" y="3"/>
                  </a:lnTo>
                  <a:lnTo>
                    <a:pt x="8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83" name="Freeform 3101">
              <a:extLst>
                <a:ext uri="{FF2B5EF4-FFF2-40B4-BE49-F238E27FC236}">
                  <a16:creationId xmlns:a16="http://schemas.microsoft.com/office/drawing/2014/main" id="{3CFFDC7E-C997-8AE9-BBB2-1A819BFB5503}"/>
                </a:ext>
              </a:extLst>
            </p:cNvPr>
            <p:cNvSpPr>
              <a:spLocks/>
            </p:cNvSpPr>
            <p:nvPr/>
          </p:nvSpPr>
          <p:spPr bwMode="gray">
            <a:xfrm>
              <a:off x="7004078" y="3269952"/>
              <a:ext cx="12450" cy="12449"/>
            </a:xfrm>
            <a:custGeom>
              <a:avLst/>
              <a:gdLst>
                <a:gd name="T0" fmla="*/ 0 w 6"/>
                <a:gd name="T1" fmla="*/ 3 h 6"/>
                <a:gd name="T2" fmla="*/ 3 w 6"/>
                <a:gd name="T3" fmla="*/ 3 h 6"/>
                <a:gd name="T4" fmla="*/ 3 w 6"/>
                <a:gd name="T5" fmla="*/ 0 h 6"/>
                <a:gd name="T6" fmla="*/ 6 w 6"/>
                <a:gd name="T7" fmla="*/ 0 h 6"/>
                <a:gd name="T8" fmla="*/ 6 w 6"/>
                <a:gd name="T9" fmla="*/ 3 h 6"/>
                <a:gd name="T10" fmla="*/ 3 w 6"/>
                <a:gd name="T11" fmla="*/ 3 h 6"/>
                <a:gd name="T12" fmla="*/ 3 w 6"/>
                <a:gd name="T13" fmla="*/ 6 h 6"/>
                <a:gd name="T14" fmla="*/ 3 w 6"/>
                <a:gd name="T15" fmla="*/ 3 h 6"/>
                <a:gd name="T16" fmla="*/ 0 w 6"/>
                <a:gd name="T1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84" name="Freeform 3102">
              <a:extLst>
                <a:ext uri="{FF2B5EF4-FFF2-40B4-BE49-F238E27FC236}">
                  <a16:creationId xmlns:a16="http://schemas.microsoft.com/office/drawing/2014/main" id="{78DBB0EC-C1B9-5E52-50E6-D63A34A46267}"/>
                </a:ext>
              </a:extLst>
            </p:cNvPr>
            <p:cNvSpPr>
              <a:spLocks/>
            </p:cNvSpPr>
            <p:nvPr/>
          </p:nvSpPr>
          <p:spPr bwMode="gray">
            <a:xfrm>
              <a:off x="7016528" y="3269952"/>
              <a:ext cx="16599" cy="6224"/>
            </a:xfrm>
            <a:custGeom>
              <a:avLst/>
              <a:gdLst>
                <a:gd name="T0" fmla="*/ 0 w 8"/>
                <a:gd name="T1" fmla="*/ 3 h 3"/>
                <a:gd name="T2" fmla="*/ 3 w 8"/>
                <a:gd name="T3" fmla="*/ 0 h 3"/>
                <a:gd name="T4" fmla="*/ 0 w 8"/>
                <a:gd name="T5" fmla="*/ 0 h 3"/>
                <a:gd name="T6" fmla="*/ 3 w 8"/>
                <a:gd name="T7" fmla="*/ 0 h 3"/>
                <a:gd name="T8" fmla="*/ 5 w 8"/>
                <a:gd name="T9" fmla="*/ 0 h 3"/>
                <a:gd name="T10" fmla="*/ 8 w 8"/>
                <a:gd name="T11" fmla="*/ 0 h 3"/>
                <a:gd name="T12" fmla="*/ 8 w 8"/>
                <a:gd name="T13" fmla="*/ 3 h 3"/>
                <a:gd name="T14" fmla="*/ 3 w 8"/>
                <a:gd name="T15" fmla="*/ 3 h 3"/>
                <a:gd name="T16" fmla="*/ 3 w 8"/>
                <a:gd name="T17" fmla="*/ 3 h 3"/>
                <a:gd name="T18" fmla="*/ 0 w 8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">
                  <a:moveTo>
                    <a:pt x="0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85" name="Freeform 3103">
              <a:extLst>
                <a:ext uri="{FF2B5EF4-FFF2-40B4-BE49-F238E27FC236}">
                  <a16:creationId xmlns:a16="http://schemas.microsoft.com/office/drawing/2014/main" id="{40723B59-A0FC-064A-623F-9B6B37561BBD}"/>
                </a:ext>
              </a:extLst>
            </p:cNvPr>
            <p:cNvSpPr>
              <a:spLocks/>
            </p:cNvSpPr>
            <p:nvPr/>
          </p:nvSpPr>
          <p:spPr bwMode="gray">
            <a:xfrm>
              <a:off x="7045577" y="3269952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0 w 3"/>
                <a:gd name="T5" fmla="*/ 0 h 3"/>
                <a:gd name="T6" fmla="*/ 0 w 3"/>
                <a:gd name="T7" fmla="*/ 0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86" name="Freeform 3104">
              <a:extLst>
                <a:ext uri="{FF2B5EF4-FFF2-40B4-BE49-F238E27FC236}">
                  <a16:creationId xmlns:a16="http://schemas.microsoft.com/office/drawing/2014/main" id="{0A3027EF-A249-A558-BA50-6732B845A7B8}"/>
                </a:ext>
              </a:extLst>
            </p:cNvPr>
            <p:cNvSpPr>
              <a:spLocks/>
            </p:cNvSpPr>
            <p:nvPr/>
          </p:nvSpPr>
          <p:spPr bwMode="gray">
            <a:xfrm>
              <a:off x="7051802" y="3253353"/>
              <a:ext cx="29049" cy="12449"/>
            </a:xfrm>
            <a:custGeom>
              <a:avLst/>
              <a:gdLst>
                <a:gd name="T0" fmla="*/ 0 w 14"/>
                <a:gd name="T1" fmla="*/ 6 h 6"/>
                <a:gd name="T2" fmla="*/ 3 w 14"/>
                <a:gd name="T3" fmla="*/ 6 h 6"/>
                <a:gd name="T4" fmla="*/ 6 w 14"/>
                <a:gd name="T5" fmla="*/ 6 h 6"/>
                <a:gd name="T6" fmla="*/ 8 w 14"/>
                <a:gd name="T7" fmla="*/ 6 h 6"/>
                <a:gd name="T8" fmla="*/ 11 w 14"/>
                <a:gd name="T9" fmla="*/ 3 h 6"/>
                <a:gd name="T10" fmla="*/ 14 w 14"/>
                <a:gd name="T11" fmla="*/ 3 h 6"/>
                <a:gd name="T12" fmla="*/ 11 w 14"/>
                <a:gd name="T13" fmla="*/ 3 h 6"/>
                <a:gd name="T14" fmla="*/ 11 w 14"/>
                <a:gd name="T15" fmla="*/ 0 h 6"/>
                <a:gd name="T16" fmla="*/ 8 w 14"/>
                <a:gd name="T17" fmla="*/ 0 h 6"/>
                <a:gd name="T18" fmla="*/ 8 w 14"/>
                <a:gd name="T19" fmla="*/ 3 h 6"/>
                <a:gd name="T20" fmla="*/ 6 w 14"/>
                <a:gd name="T21" fmla="*/ 3 h 6"/>
                <a:gd name="T22" fmla="*/ 3 w 14"/>
                <a:gd name="T23" fmla="*/ 3 h 6"/>
                <a:gd name="T24" fmla="*/ 0 w 14"/>
                <a:gd name="T25" fmla="*/ 3 h 6"/>
                <a:gd name="T26" fmla="*/ 0 w 14"/>
                <a:gd name="T27" fmla="*/ 3 h 6"/>
                <a:gd name="T28" fmla="*/ 0 w 14"/>
                <a:gd name="T2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6">
                  <a:moveTo>
                    <a:pt x="0" y="6"/>
                  </a:moveTo>
                  <a:lnTo>
                    <a:pt x="3" y="6"/>
                  </a:lnTo>
                  <a:lnTo>
                    <a:pt x="6" y="6"/>
                  </a:lnTo>
                  <a:lnTo>
                    <a:pt x="8" y="6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87" name="Rectangle 3105">
              <a:extLst>
                <a:ext uri="{FF2B5EF4-FFF2-40B4-BE49-F238E27FC236}">
                  <a16:creationId xmlns:a16="http://schemas.microsoft.com/office/drawing/2014/main" id="{8560C3BE-1DAB-948D-D3CB-D522210C6A9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087076" y="3265802"/>
              <a:ext cx="6224" cy="4149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88" name="Freeform 3106">
              <a:extLst>
                <a:ext uri="{FF2B5EF4-FFF2-40B4-BE49-F238E27FC236}">
                  <a16:creationId xmlns:a16="http://schemas.microsoft.com/office/drawing/2014/main" id="{EADAF6C3-B493-6291-E377-96EDA83B1982}"/>
                </a:ext>
              </a:extLst>
            </p:cNvPr>
            <p:cNvSpPr>
              <a:spLocks/>
            </p:cNvSpPr>
            <p:nvPr/>
          </p:nvSpPr>
          <p:spPr bwMode="gray">
            <a:xfrm>
              <a:off x="7109900" y="3269952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3 w 3"/>
                <a:gd name="T5" fmla="*/ 0 h 3"/>
                <a:gd name="T6" fmla="*/ 3 w 3"/>
                <a:gd name="T7" fmla="*/ 0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89" name="Rectangle 3107">
              <a:extLst>
                <a:ext uri="{FF2B5EF4-FFF2-40B4-BE49-F238E27FC236}">
                  <a16:creationId xmlns:a16="http://schemas.microsoft.com/office/drawing/2014/main" id="{2D94F99E-5EE5-0667-F676-30A67641E40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093301" y="3253353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90" name="Rectangle 3108">
              <a:extLst>
                <a:ext uri="{FF2B5EF4-FFF2-40B4-BE49-F238E27FC236}">
                  <a16:creationId xmlns:a16="http://schemas.microsoft.com/office/drawing/2014/main" id="{49CBF5BC-0C8D-4707-D124-9D29C9A1E81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151399" y="3259578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91" name="Freeform 3109">
              <a:extLst>
                <a:ext uri="{FF2B5EF4-FFF2-40B4-BE49-F238E27FC236}">
                  <a16:creationId xmlns:a16="http://schemas.microsoft.com/office/drawing/2014/main" id="{0E3DB0D6-9110-1552-40CF-670E9C978007}"/>
                </a:ext>
              </a:extLst>
            </p:cNvPr>
            <p:cNvSpPr>
              <a:spLocks/>
            </p:cNvSpPr>
            <p:nvPr/>
          </p:nvSpPr>
          <p:spPr bwMode="gray">
            <a:xfrm>
              <a:off x="1113324" y="2290645"/>
              <a:ext cx="22825" cy="72618"/>
            </a:xfrm>
            <a:custGeom>
              <a:avLst/>
              <a:gdLst>
                <a:gd name="T0" fmla="*/ 3 w 11"/>
                <a:gd name="T1" fmla="*/ 35 h 35"/>
                <a:gd name="T2" fmla="*/ 3 w 11"/>
                <a:gd name="T3" fmla="*/ 32 h 35"/>
                <a:gd name="T4" fmla="*/ 3 w 11"/>
                <a:gd name="T5" fmla="*/ 26 h 35"/>
                <a:gd name="T6" fmla="*/ 0 w 11"/>
                <a:gd name="T7" fmla="*/ 20 h 35"/>
                <a:gd name="T8" fmla="*/ 0 w 11"/>
                <a:gd name="T9" fmla="*/ 18 h 35"/>
                <a:gd name="T10" fmla="*/ 0 w 11"/>
                <a:gd name="T11" fmla="*/ 12 h 35"/>
                <a:gd name="T12" fmla="*/ 3 w 11"/>
                <a:gd name="T13" fmla="*/ 9 h 35"/>
                <a:gd name="T14" fmla="*/ 8 w 11"/>
                <a:gd name="T15" fmla="*/ 3 h 35"/>
                <a:gd name="T16" fmla="*/ 11 w 11"/>
                <a:gd name="T17" fmla="*/ 0 h 35"/>
                <a:gd name="T18" fmla="*/ 8 w 11"/>
                <a:gd name="T19" fmla="*/ 0 h 35"/>
                <a:gd name="T20" fmla="*/ 5 w 11"/>
                <a:gd name="T21" fmla="*/ 3 h 35"/>
                <a:gd name="T22" fmla="*/ 3 w 11"/>
                <a:gd name="T23" fmla="*/ 6 h 35"/>
                <a:gd name="T24" fmla="*/ 3 w 11"/>
                <a:gd name="T25" fmla="*/ 9 h 35"/>
                <a:gd name="T26" fmla="*/ 0 w 11"/>
                <a:gd name="T27" fmla="*/ 12 h 35"/>
                <a:gd name="T28" fmla="*/ 0 w 11"/>
                <a:gd name="T29" fmla="*/ 15 h 35"/>
                <a:gd name="T30" fmla="*/ 0 w 11"/>
                <a:gd name="T31" fmla="*/ 18 h 35"/>
                <a:gd name="T32" fmla="*/ 0 w 11"/>
                <a:gd name="T33" fmla="*/ 20 h 35"/>
                <a:gd name="T34" fmla="*/ 3 w 11"/>
                <a:gd name="T35" fmla="*/ 29 h 35"/>
                <a:gd name="T36" fmla="*/ 3 w 11"/>
                <a:gd name="T37" fmla="*/ 32 h 35"/>
                <a:gd name="T38" fmla="*/ 3 w 11"/>
                <a:gd name="T3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" h="35">
                  <a:moveTo>
                    <a:pt x="3" y="35"/>
                  </a:moveTo>
                  <a:lnTo>
                    <a:pt x="3" y="32"/>
                  </a:lnTo>
                  <a:lnTo>
                    <a:pt x="3" y="26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3" y="9"/>
                  </a:lnTo>
                  <a:lnTo>
                    <a:pt x="8" y="3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3"/>
                  </a:lnTo>
                  <a:lnTo>
                    <a:pt x="3" y="6"/>
                  </a:lnTo>
                  <a:lnTo>
                    <a:pt x="3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0" y="20"/>
                  </a:lnTo>
                  <a:lnTo>
                    <a:pt x="3" y="29"/>
                  </a:lnTo>
                  <a:lnTo>
                    <a:pt x="3" y="32"/>
                  </a:lnTo>
                  <a:lnTo>
                    <a:pt x="3" y="3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92" name="Freeform 3110">
              <a:extLst>
                <a:ext uri="{FF2B5EF4-FFF2-40B4-BE49-F238E27FC236}">
                  <a16:creationId xmlns:a16="http://schemas.microsoft.com/office/drawing/2014/main" id="{1EC7D3BF-6EA8-43B4-0C5E-C3287DC15F52}"/>
                </a:ext>
              </a:extLst>
            </p:cNvPr>
            <p:cNvSpPr>
              <a:spLocks/>
            </p:cNvSpPr>
            <p:nvPr/>
          </p:nvSpPr>
          <p:spPr bwMode="gray">
            <a:xfrm>
              <a:off x="1136148" y="2280270"/>
              <a:ext cx="18674" cy="10374"/>
            </a:xfrm>
            <a:custGeom>
              <a:avLst/>
              <a:gdLst>
                <a:gd name="T0" fmla="*/ 0 w 9"/>
                <a:gd name="T1" fmla="*/ 5 h 5"/>
                <a:gd name="T2" fmla="*/ 3 w 9"/>
                <a:gd name="T3" fmla="*/ 3 h 5"/>
                <a:gd name="T4" fmla="*/ 9 w 9"/>
                <a:gd name="T5" fmla="*/ 0 h 5"/>
                <a:gd name="T6" fmla="*/ 3 w 9"/>
                <a:gd name="T7" fmla="*/ 5 h 5"/>
                <a:gd name="T8" fmla="*/ 0 w 9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0" y="5"/>
                  </a:moveTo>
                  <a:lnTo>
                    <a:pt x="3" y="3"/>
                  </a:lnTo>
                  <a:lnTo>
                    <a:pt x="9" y="0"/>
                  </a:lnTo>
                  <a:lnTo>
                    <a:pt x="3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93" name="Freeform 3111">
              <a:extLst>
                <a:ext uri="{FF2B5EF4-FFF2-40B4-BE49-F238E27FC236}">
                  <a16:creationId xmlns:a16="http://schemas.microsoft.com/office/drawing/2014/main" id="{47DCCC58-5B4E-6EFB-91D7-810D41EC7A08}"/>
                </a:ext>
              </a:extLst>
            </p:cNvPr>
            <p:cNvSpPr>
              <a:spLocks/>
            </p:cNvSpPr>
            <p:nvPr/>
          </p:nvSpPr>
          <p:spPr bwMode="gray">
            <a:xfrm>
              <a:off x="588365" y="2162007"/>
              <a:ext cx="800927" cy="512476"/>
            </a:xfrm>
            <a:custGeom>
              <a:avLst/>
              <a:gdLst>
                <a:gd name="T0" fmla="*/ 247 w 386"/>
                <a:gd name="T1" fmla="*/ 102 h 247"/>
                <a:gd name="T2" fmla="*/ 247 w 386"/>
                <a:gd name="T3" fmla="*/ 122 h 247"/>
                <a:gd name="T4" fmla="*/ 253 w 386"/>
                <a:gd name="T5" fmla="*/ 156 h 247"/>
                <a:gd name="T6" fmla="*/ 261 w 386"/>
                <a:gd name="T7" fmla="*/ 173 h 247"/>
                <a:gd name="T8" fmla="*/ 284 w 386"/>
                <a:gd name="T9" fmla="*/ 193 h 247"/>
                <a:gd name="T10" fmla="*/ 298 w 386"/>
                <a:gd name="T11" fmla="*/ 196 h 247"/>
                <a:gd name="T12" fmla="*/ 321 w 386"/>
                <a:gd name="T13" fmla="*/ 196 h 247"/>
                <a:gd name="T14" fmla="*/ 327 w 386"/>
                <a:gd name="T15" fmla="*/ 190 h 247"/>
                <a:gd name="T16" fmla="*/ 341 w 386"/>
                <a:gd name="T17" fmla="*/ 162 h 247"/>
                <a:gd name="T18" fmla="*/ 372 w 386"/>
                <a:gd name="T19" fmla="*/ 153 h 247"/>
                <a:gd name="T20" fmla="*/ 386 w 386"/>
                <a:gd name="T21" fmla="*/ 159 h 247"/>
                <a:gd name="T22" fmla="*/ 375 w 386"/>
                <a:gd name="T23" fmla="*/ 179 h 247"/>
                <a:gd name="T24" fmla="*/ 375 w 386"/>
                <a:gd name="T25" fmla="*/ 185 h 247"/>
                <a:gd name="T26" fmla="*/ 369 w 386"/>
                <a:gd name="T27" fmla="*/ 193 h 247"/>
                <a:gd name="T28" fmla="*/ 361 w 386"/>
                <a:gd name="T29" fmla="*/ 202 h 247"/>
                <a:gd name="T30" fmla="*/ 335 w 386"/>
                <a:gd name="T31" fmla="*/ 216 h 247"/>
                <a:gd name="T32" fmla="*/ 301 w 386"/>
                <a:gd name="T33" fmla="*/ 233 h 247"/>
                <a:gd name="T34" fmla="*/ 290 w 386"/>
                <a:gd name="T35" fmla="*/ 227 h 247"/>
                <a:gd name="T36" fmla="*/ 278 w 386"/>
                <a:gd name="T37" fmla="*/ 227 h 247"/>
                <a:gd name="T38" fmla="*/ 261 w 386"/>
                <a:gd name="T39" fmla="*/ 233 h 247"/>
                <a:gd name="T40" fmla="*/ 204 w 386"/>
                <a:gd name="T41" fmla="*/ 210 h 247"/>
                <a:gd name="T42" fmla="*/ 170 w 386"/>
                <a:gd name="T43" fmla="*/ 193 h 247"/>
                <a:gd name="T44" fmla="*/ 150 w 386"/>
                <a:gd name="T45" fmla="*/ 179 h 247"/>
                <a:gd name="T46" fmla="*/ 148 w 386"/>
                <a:gd name="T47" fmla="*/ 165 h 247"/>
                <a:gd name="T48" fmla="*/ 145 w 386"/>
                <a:gd name="T49" fmla="*/ 142 h 247"/>
                <a:gd name="T50" fmla="*/ 122 w 386"/>
                <a:gd name="T51" fmla="*/ 117 h 247"/>
                <a:gd name="T52" fmla="*/ 114 w 386"/>
                <a:gd name="T53" fmla="*/ 108 h 247"/>
                <a:gd name="T54" fmla="*/ 114 w 386"/>
                <a:gd name="T55" fmla="*/ 105 h 247"/>
                <a:gd name="T56" fmla="*/ 105 w 386"/>
                <a:gd name="T57" fmla="*/ 102 h 247"/>
                <a:gd name="T58" fmla="*/ 99 w 386"/>
                <a:gd name="T59" fmla="*/ 99 h 247"/>
                <a:gd name="T60" fmla="*/ 99 w 386"/>
                <a:gd name="T61" fmla="*/ 88 h 247"/>
                <a:gd name="T62" fmla="*/ 94 w 386"/>
                <a:gd name="T63" fmla="*/ 85 h 247"/>
                <a:gd name="T64" fmla="*/ 82 w 386"/>
                <a:gd name="T65" fmla="*/ 68 h 247"/>
                <a:gd name="T66" fmla="*/ 65 w 386"/>
                <a:gd name="T67" fmla="*/ 54 h 247"/>
                <a:gd name="T68" fmla="*/ 57 w 386"/>
                <a:gd name="T69" fmla="*/ 40 h 247"/>
                <a:gd name="T70" fmla="*/ 42 w 386"/>
                <a:gd name="T71" fmla="*/ 20 h 247"/>
                <a:gd name="T72" fmla="*/ 28 w 386"/>
                <a:gd name="T73" fmla="*/ 11 h 247"/>
                <a:gd name="T74" fmla="*/ 31 w 386"/>
                <a:gd name="T75" fmla="*/ 26 h 247"/>
                <a:gd name="T76" fmla="*/ 42 w 386"/>
                <a:gd name="T77" fmla="*/ 48 h 247"/>
                <a:gd name="T78" fmla="*/ 54 w 386"/>
                <a:gd name="T79" fmla="*/ 62 h 247"/>
                <a:gd name="T80" fmla="*/ 62 w 386"/>
                <a:gd name="T81" fmla="*/ 80 h 247"/>
                <a:gd name="T82" fmla="*/ 71 w 386"/>
                <a:gd name="T83" fmla="*/ 85 h 247"/>
                <a:gd name="T84" fmla="*/ 77 w 386"/>
                <a:gd name="T85" fmla="*/ 105 h 247"/>
                <a:gd name="T86" fmla="*/ 85 w 386"/>
                <a:gd name="T87" fmla="*/ 114 h 247"/>
                <a:gd name="T88" fmla="*/ 96 w 386"/>
                <a:gd name="T89" fmla="*/ 128 h 247"/>
                <a:gd name="T90" fmla="*/ 79 w 386"/>
                <a:gd name="T91" fmla="*/ 125 h 247"/>
                <a:gd name="T92" fmla="*/ 65 w 386"/>
                <a:gd name="T93" fmla="*/ 111 h 247"/>
                <a:gd name="T94" fmla="*/ 62 w 386"/>
                <a:gd name="T95" fmla="*/ 102 h 247"/>
                <a:gd name="T96" fmla="*/ 54 w 386"/>
                <a:gd name="T97" fmla="*/ 88 h 247"/>
                <a:gd name="T98" fmla="*/ 45 w 386"/>
                <a:gd name="T99" fmla="*/ 82 h 247"/>
                <a:gd name="T100" fmla="*/ 28 w 386"/>
                <a:gd name="T101" fmla="*/ 71 h 247"/>
                <a:gd name="T102" fmla="*/ 34 w 386"/>
                <a:gd name="T103" fmla="*/ 68 h 247"/>
                <a:gd name="T104" fmla="*/ 37 w 386"/>
                <a:gd name="T105" fmla="*/ 62 h 247"/>
                <a:gd name="T106" fmla="*/ 23 w 386"/>
                <a:gd name="T107" fmla="*/ 43 h 247"/>
                <a:gd name="T108" fmla="*/ 14 w 386"/>
                <a:gd name="T109" fmla="*/ 28 h 247"/>
                <a:gd name="T110" fmla="*/ 8 w 386"/>
                <a:gd name="T111" fmla="*/ 11 h 247"/>
                <a:gd name="T112" fmla="*/ 60 w 386"/>
                <a:gd name="T113" fmla="*/ 11 h 247"/>
                <a:gd name="T114" fmla="*/ 142 w 386"/>
                <a:gd name="T115" fmla="*/ 17 h 247"/>
                <a:gd name="T116" fmla="*/ 165 w 386"/>
                <a:gd name="T117" fmla="*/ 45 h 247"/>
                <a:gd name="T118" fmla="*/ 216 w 386"/>
                <a:gd name="T119" fmla="*/ 57 h 247"/>
                <a:gd name="T120" fmla="*/ 253 w 386"/>
                <a:gd name="T121" fmla="*/ 9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6" h="247">
                  <a:moveTo>
                    <a:pt x="256" y="99"/>
                  </a:moveTo>
                  <a:lnTo>
                    <a:pt x="253" y="102"/>
                  </a:lnTo>
                  <a:lnTo>
                    <a:pt x="250" y="102"/>
                  </a:lnTo>
                  <a:lnTo>
                    <a:pt x="250" y="105"/>
                  </a:lnTo>
                  <a:lnTo>
                    <a:pt x="250" y="108"/>
                  </a:lnTo>
                  <a:lnTo>
                    <a:pt x="250" y="105"/>
                  </a:lnTo>
                  <a:lnTo>
                    <a:pt x="250" y="102"/>
                  </a:lnTo>
                  <a:lnTo>
                    <a:pt x="247" y="102"/>
                  </a:lnTo>
                  <a:lnTo>
                    <a:pt x="247" y="105"/>
                  </a:lnTo>
                  <a:lnTo>
                    <a:pt x="247" y="108"/>
                  </a:lnTo>
                  <a:lnTo>
                    <a:pt x="244" y="111"/>
                  </a:lnTo>
                  <a:lnTo>
                    <a:pt x="244" y="114"/>
                  </a:lnTo>
                  <a:lnTo>
                    <a:pt x="244" y="117"/>
                  </a:lnTo>
                  <a:lnTo>
                    <a:pt x="244" y="122"/>
                  </a:lnTo>
                  <a:lnTo>
                    <a:pt x="244" y="125"/>
                  </a:lnTo>
                  <a:lnTo>
                    <a:pt x="247" y="122"/>
                  </a:lnTo>
                  <a:lnTo>
                    <a:pt x="244" y="125"/>
                  </a:lnTo>
                  <a:lnTo>
                    <a:pt x="247" y="134"/>
                  </a:lnTo>
                  <a:lnTo>
                    <a:pt x="247" y="136"/>
                  </a:lnTo>
                  <a:lnTo>
                    <a:pt x="244" y="142"/>
                  </a:lnTo>
                  <a:lnTo>
                    <a:pt x="247" y="148"/>
                  </a:lnTo>
                  <a:lnTo>
                    <a:pt x="253" y="156"/>
                  </a:lnTo>
                  <a:lnTo>
                    <a:pt x="253" y="159"/>
                  </a:lnTo>
                  <a:lnTo>
                    <a:pt x="253" y="156"/>
                  </a:lnTo>
                  <a:lnTo>
                    <a:pt x="247" y="153"/>
                  </a:lnTo>
                  <a:lnTo>
                    <a:pt x="247" y="151"/>
                  </a:lnTo>
                  <a:lnTo>
                    <a:pt x="247" y="153"/>
                  </a:lnTo>
                  <a:lnTo>
                    <a:pt x="250" y="156"/>
                  </a:lnTo>
                  <a:lnTo>
                    <a:pt x="250" y="159"/>
                  </a:lnTo>
                  <a:lnTo>
                    <a:pt x="253" y="165"/>
                  </a:lnTo>
                  <a:lnTo>
                    <a:pt x="256" y="171"/>
                  </a:lnTo>
                  <a:lnTo>
                    <a:pt x="261" y="173"/>
                  </a:lnTo>
                  <a:lnTo>
                    <a:pt x="261" y="179"/>
                  </a:lnTo>
                  <a:lnTo>
                    <a:pt x="267" y="185"/>
                  </a:lnTo>
                  <a:lnTo>
                    <a:pt x="273" y="190"/>
                  </a:lnTo>
                  <a:lnTo>
                    <a:pt x="276" y="193"/>
                  </a:lnTo>
                  <a:lnTo>
                    <a:pt x="276" y="190"/>
                  </a:lnTo>
                  <a:lnTo>
                    <a:pt x="278" y="190"/>
                  </a:lnTo>
                  <a:lnTo>
                    <a:pt x="281" y="193"/>
                  </a:lnTo>
                  <a:lnTo>
                    <a:pt x="284" y="193"/>
                  </a:lnTo>
                  <a:lnTo>
                    <a:pt x="284" y="199"/>
                  </a:lnTo>
                  <a:lnTo>
                    <a:pt x="287" y="199"/>
                  </a:lnTo>
                  <a:lnTo>
                    <a:pt x="287" y="202"/>
                  </a:lnTo>
                  <a:lnTo>
                    <a:pt x="290" y="199"/>
                  </a:lnTo>
                  <a:lnTo>
                    <a:pt x="293" y="199"/>
                  </a:lnTo>
                  <a:lnTo>
                    <a:pt x="298" y="196"/>
                  </a:lnTo>
                  <a:lnTo>
                    <a:pt x="295" y="196"/>
                  </a:lnTo>
                  <a:lnTo>
                    <a:pt x="298" y="196"/>
                  </a:lnTo>
                  <a:lnTo>
                    <a:pt x="304" y="196"/>
                  </a:lnTo>
                  <a:lnTo>
                    <a:pt x="310" y="196"/>
                  </a:lnTo>
                  <a:lnTo>
                    <a:pt x="310" y="193"/>
                  </a:lnTo>
                  <a:lnTo>
                    <a:pt x="318" y="193"/>
                  </a:lnTo>
                  <a:lnTo>
                    <a:pt x="321" y="193"/>
                  </a:lnTo>
                  <a:lnTo>
                    <a:pt x="321" y="196"/>
                  </a:lnTo>
                  <a:lnTo>
                    <a:pt x="321" y="193"/>
                  </a:lnTo>
                  <a:lnTo>
                    <a:pt x="321" y="196"/>
                  </a:lnTo>
                  <a:lnTo>
                    <a:pt x="327" y="196"/>
                  </a:lnTo>
                  <a:lnTo>
                    <a:pt x="330" y="193"/>
                  </a:lnTo>
                  <a:lnTo>
                    <a:pt x="330" y="190"/>
                  </a:lnTo>
                  <a:lnTo>
                    <a:pt x="327" y="193"/>
                  </a:lnTo>
                  <a:lnTo>
                    <a:pt x="327" y="190"/>
                  </a:lnTo>
                  <a:lnTo>
                    <a:pt x="324" y="193"/>
                  </a:lnTo>
                  <a:lnTo>
                    <a:pt x="324" y="190"/>
                  </a:lnTo>
                  <a:lnTo>
                    <a:pt x="327" y="190"/>
                  </a:lnTo>
                  <a:lnTo>
                    <a:pt x="332" y="188"/>
                  </a:lnTo>
                  <a:lnTo>
                    <a:pt x="335" y="185"/>
                  </a:lnTo>
                  <a:lnTo>
                    <a:pt x="335" y="179"/>
                  </a:lnTo>
                  <a:lnTo>
                    <a:pt x="338" y="176"/>
                  </a:lnTo>
                  <a:lnTo>
                    <a:pt x="341" y="173"/>
                  </a:lnTo>
                  <a:lnTo>
                    <a:pt x="338" y="173"/>
                  </a:lnTo>
                  <a:lnTo>
                    <a:pt x="341" y="165"/>
                  </a:lnTo>
                  <a:lnTo>
                    <a:pt x="341" y="162"/>
                  </a:lnTo>
                  <a:lnTo>
                    <a:pt x="344" y="159"/>
                  </a:lnTo>
                  <a:lnTo>
                    <a:pt x="347" y="159"/>
                  </a:lnTo>
                  <a:lnTo>
                    <a:pt x="355" y="156"/>
                  </a:lnTo>
                  <a:lnTo>
                    <a:pt x="361" y="156"/>
                  </a:lnTo>
                  <a:lnTo>
                    <a:pt x="366" y="156"/>
                  </a:lnTo>
                  <a:lnTo>
                    <a:pt x="366" y="153"/>
                  </a:lnTo>
                  <a:lnTo>
                    <a:pt x="369" y="153"/>
                  </a:lnTo>
                  <a:lnTo>
                    <a:pt x="372" y="153"/>
                  </a:lnTo>
                  <a:lnTo>
                    <a:pt x="375" y="156"/>
                  </a:lnTo>
                  <a:lnTo>
                    <a:pt x="381" y="156"/>
                  </a:lnTo>
                  <a:lnTo>
                    <a:pt x="384" y="156"/>
                  </a:lnTo>
                  <a:lnTo>
                    <a:pt x="381" y="156"/>
                  </a:lnTo>
                  <a:lnTo>
                    <a:pt x="384" y="153"/>
                  </a:lnTo>
                  <a:lnTo>
                    <a:pt x="384" y="156"/>
                  </a:lnTo>
                  <a:lnTo>
                    <a:pt x="386" y="156"/>
                  </a:lnTo>
                  <a:lnTo>
                    <a:pt x="386" y="159"/>
                  </a:lnTo>
                  <a:lnTo>
                    <a:pt x="386" y="162"/>
                  </a:lnTo>
                  <a:lnTo>
                    <a:pt x="386" y="165"/>
                  </a:lnTo>
                  <a:lnTo>
                    <a:pt x="381" y="168"/>
                  </a:lnTo>
                  <a:lnTo>
                    <a:pt x="378" y="173"/>
                  </a:lnTo>
                  <a:lnTo>
                    <a:pt x="378" y="176"/>
                  </a:lnTo>
                  <a:lnTo>
                    <a:pt x="378" y="179"/>
                  </a:lnTo>
                  <a:lnTo>
                    <a:pt x="378" y="176"/>
                  </a:lnTo>
                  <a:lnTo>
                    <a:pt x="375" y="179"/>
                  </a:lnTo>
                  <a:lnTo>
                    <a:pt x="375" y="182"/>
                  </a:lnTo>
                  <a:lnTo>
                    <a:pt x="375" y="179"/>
                  </a:lnTo>
                  <a:lnTo>
                    <a:pt x="375" y="182"/>
                  </a:lnTo>
                  <a:lnTo>
                    <a:pt x="378" y="182"/>
                  </a:lnTo>
                  <a:lnTo>
                    <a:pt x="378" y="179"/>
                  </a:lnTo>
                  <a:lnTo>
                    <a:pt x="378" y="182"/>
                  </a:lnTo>
                  <a:lnTo>
                    <a:pt x="375" y="182"/>
                  </a:lnTo>
                  <a:lnTo>
                    <a:pt x="375" y="185"/>
                  </a:lnTo>
                  <a:lnTo>
                    <a:pt x="378" y="182"/>
                  </a:lnTo>
                  <a:lnTo>
                    <a:pt x="378" y="185"/>
                  </a:lnTo>
                  <a:lnTo>
                    <a:pt x="375" y="190"/>
                  </a:lnTo>
                  <a:lnTo>
                    <a:pt x="375" y="199"/>
                  </a:lnTo>
                  <a:lnTo>
                    <a:pt x="372" y="199"/>
                  </a:lnTo>
                  <a:lnTo>
                    <a:pt x="372" y="196"/>
                  </a:lnTo>
                  <a:lnTo>
                    <a:pt x="369" y="196"/>
                  </a:lnTo>
                  <a:lnTo>
                    <a:pt x="369" y="193"/>
                  </a:lnTo>
                  <a:lnTo>
                    <a:pt x="369" y="190"/>
                  </a:lnTo>
                  <a:lnTo>
                    <a:pt x="366" y="193"/>
                  </a:lnTo>
                  <a:lnTo>
                    <a:pt x="366" y="190"/>
                  </a:lnTo>
                  <a:lnTo>
                    <a:pt x="366" y="193"/>
                  </a:lnTo>
                  <a:lnTo>
                    <a:pt x="366" y="196"/>
                  </a:lnTo>
                  <a:lnTo>
                    <a:pt x="364" y="196"/>
                  </a:lnTo>
                  <a:lnTo>
                    <a:pt x="364" y="199"/>
                  </a:lnTo>
                  <a:lnTo>
                    <a:pt x="361" y="202"/>
                  </a:lnTo>
                  <a:lnTo>
                    <a:pt x="358" y="202"/>
                  </a:lnTo>
                  <a:lnTo>
                    <a:pt x="355" y="202"/>
                  </a:lnTo>
                  <a:lnTo>
                    <a:pt x="355" y="205"/>
                  </a:lnTo>
                  <a:lnTo>
                    <a:pt x="332" y="205"/>
                  </a:lnTo>
                  <a:lnTo>
                    <a:pt x="332" y="210"/>
                  </a:lnTo>
                  <a:lnTo>
                    <a:pt x="327" y="210"/>
                  </a:lnTo>
                  <a:lnTo>
                    <a:pt x="330" y="216"/>
                  </a:lnTo>
                  <a:lnTo>
                    <a:pt x="335" y="216"/>
                  </a:lnTo>
                  <a:lnTo>
                    <a:pt x="338" y="222"/>
                  </a:lnTo>
                  <a:lnTo>
                    <a:pt x="338" y="225"/>
                  </a:lnTo>
                  <a:lnTo>
                    <a:pt x="324" y="225"/>
                  </a:lnTo>
                  <a:lnTo>
                    <a:pt x="315" y="236"/>
                  </a:lnTo>
                  <a:lnTo>
                    <a:pt x="318" y="239"/>
                  </a:lnTo>
                  <a:lnTo>
                    <a:pt x="318" y="247"/>
                  </a:lnTo>
                  <a:lnTo>
                    <a:pt x="310" y="242"/>
                  </a:lnTo>
                  <a:lnTo>
                    <a:pt x="301" y="233"/>
                  </a:lnTo>
                  <a:lnTo>
                    <a:pt x="295" y="230"/>
                  </a:lnTo>
                  <a:lnTo>
                    <a:pt x="293" y="230"/>
                  </a:lnTo>
                  <a:lnTo>
                    <a:pt x="293" y="227"/>
                  </a:lnTo>
                  <a:lnTo>
                    <a:pt x="295" y="227"/>
                  </a:lnTo>
                  <a:lnTo>
                    <a:pt x="290" y="227"/>
                  </a:lnTo>
                  <a:lnTo>
                    <a:pt x="287" y="225"/>
                  </a:lnTo>
                  <a:lnTo>
                    <a:pt x="284" y="227"/>
                  </a:lnTo>
                  <a:lnTo>
                    <a:pt x="290" y="227"/>
                  </a:lnTo>
                  <a:lnTo>
                    <a:pt x="284" y="227"/>
                  </a:lnTo>
                  <a:lnTo>
                    <a:pt x="281" y="227"/>
                  </a:lnTo>
                  <a:lnTo>
                    <a:pt x="284" y="227"/>
                  </a:lnTo>
                  <a:lnTo>
                    <a:pt x="281" y="225"/>
                  </a:lnTo>
                  <a:lnTo>
                    <a:pt x="281" y="227"/>
                  </a:lnTo>
                  <a:lnTo>
                    <a:pt x="281" y="225"/>
                  </a:lnTo>
                  <a:lnTo>
                    <a:pt x="278" y="225"/>
                  </a:lnTo>
                  <a:lnTo>
                    <a:pt x="278" y="227"/>
                  </a:lnTo>
                  <a:lnTo>
                    <a:pt x="281" y="227"/>
                  </a:lnTo>
                  <a:lnTo>
                    <a:pt x="278" y="227"/>
                  </a:lnTo>
                  <a:lnTo>
                    <a:pt x="276" y="227"/>
                  </a:lnTo>
                  <a:lnTo>
                    <a:pt x="273" y="230"/>
                  </a:lnTo>
                  <a:lnTo>
                    <a:pt x="270" y="230"/>
                  </a:lnTo>
                  <a:lnTo>
                    <a:pt x="267" y="230"/>
                  </a:lnTo>
                  <a:lnTo>
                    <a:pt x="264" y="233"/>
                  </a:lnTo>
                  <a:lnTo>
                    <a:pt x="261" y="233"/>
                  </a:lnTo>
                  <a:lnTo>
                    <a:pt x="247" y="227"/>
                  </a:lnTo>
                  <a:lnTo>
                    <a:pt x="236" y="225"/>
                  </a:lnTo>
                  <a:lnTo>
                    <a:pt x="236" y="222"/>
                  </a:lnTo>
                  <a:lnTo>
                    <a:pt x="233" y="219"/>
                  </a:lnTo>
                  <a:lnTo>
                    <a:pt x="230" y="222"/>
                  </a:lnTo>
                  <a:lnTo>
                    <a:pt x="222" y="216"/>
                  </a:lnTo>
                  <a:lnTo>
                    <a:pt x="210" y="213"/>
                  </a:lnTo>
                  <a:lnTo>
                    <a:pt x="204" y="210"/>
                  </a:lnTo>
                  <a:lnTo>
                    <a:pt x="199" y="207"/>
                  </a:lnTo>
                  <a:lnTo>
                    <a:pt x="190" y="202"/>
                  </a:lnTo>
                  <a:lnTo>
                    <a:pt x="190" y="199"/>
                  </a:lnTo>
                  <a:lnTo>
                    <a:pt x="190" y="202"/>
                  </a:lnTo>
                  <a:lnTo>
                    <a:pt x="179" y="199"/>
                  </a:lnTo>
                  <a:lnTo>
                    <a:pt x="176" y="196"/>
                  </a:lnTo>
                  <a:lnTo>
                    <a:pt x="173" y="196"/>
                  </a:lnTo>
                  <a:lnTo>
                    <a:pt x="170" y="193"/>
                  </a:lnTo>
                  <a:lnTo>
                    <a:pt x="168" y="190"/>
                  </a:lnTo>
                  <a:lnTo>
                    <a:pt x="165" y="188"/>
                  </a:lnTo>
                  <a:lnTo>
                    <a:pt x="162" y="188"/>
                  </a:lnTo>
                  <a:lnTo>
                    <a:pt x="165" y="188"/>
                  </a:lnTo>
                  <a:lnTo>
                    <a:pt x="162" y="185"/>
                  </a:lnTo>
                  <a:lnTo>
                    <a:pt x="159" y="188"/>
                  </a:lnTo>
                  <a:lnTo>
                    <a:pt x="156" y="185"/>
                  </a:lnTo>
                  <a:lnTo>
                    <a:pt x="150" y="179"/>
                  </a:lnTo>
                  <a:lnTo>
                    <a:pt x="148" y="173"/>
                  </a:lnTo>
                  <a:lnTo>
                    <a:pt x="145" y="173"/>
                  </a:lnTo>
                  <a:lnTo>
                    <a:pt x="145" y="171"/>
                  </a:lnTo>
                  <a:lnTo>
                    <a:pt x="145" y="168"/>
                  </a:lnTo>
                  <a:lnTo>
                    <a:pt x="148" y="168"/>
                  </a:lnTo>
                  <a:lnTo>
                    <a:pt x="150" y="168"/>
                  </a:lnTo>
                  <a:lnTo>
                    <a:pt x="150" y="165"/>
                  </a:lnTo>
                  <a:lnTo>
                    <a:pt x="148" y="165"/>
                  </a:lnTo>
                  <a:lnTo>
                    <a:pt x="145" y="162"/>
                  </a:lnTo>
                  <a:lnTo>
                    <a:pt x="148" y="162"/>
                  </a:lnTo>
                  <a:lnTo>
                    <a:pt x="150" y="162"/>
                  </a:lnTo>
                  <a:lnTo>
                    <a:pt x="150" y="159"/>
                  </a:lnTo>
                  <a:lnTo>
                    <a:pt x="150" y="156"/>
                  </a:lnTo>
                  <a:lnTo>
                    <a:pt x="148" y="153"/>
                  </a:lnTo>
                  <a:lnTo>
                    <a:pt x="148" y="151"/>
                  </a:lnTo>
                  <a:lnTo>
                    <a:pt x="145" y="142"/>
                  </a:lnTo>
                  <a:lnTo>
                    <a:pt x="145" y="139"/>
                  </a:lnTo>
                  <a:lnTo>
                    <a:pt x="142" y="139"/>
                  </a:lnTo>
                  <a:lnTo>
                    <a:pt x="136" y="134"/>
                  </a:lnTo>
                  <a:lnTo>
                    <a:pt x="131" y="128"/>
                  </a:lnTo>
                  <a:lnTo>
                    <a:pt x="131" y="125"/>
                  </a:lnTo>
                  <a:lnTo>
                    <a:pt x="125" y="119"/>
                  </a:lnTo>
                  <a:lnTo>
                    <a:pt x="122" y="119"/>
                  </a:lnTo>
                  <a:lnTo>
                    <a:pt x="122" y="117"/>
                  </a:lnTo>
                  <a:lnTo>
                    <a:pt x="122" y="119"/>
                  </a:lnTo>
                  <a:lnTo>
                    <a:pt x="119" y="117"/>
                  </a:lnTo>
                  <a:lnTo>
                    <a:pt x="119" y="114"/>
                  </a:lnTo>
                  <a:lnTo>
                    <a:pt x="116" y="114"/>
                  </a:lnTo>
                  <a:lnTo>
                    <a:pt x="116" y="111"/>
                  </a:lnTo>
                  <a:lnTo>
                    <a:pt x="116" y="114"/>
                  </a:lnTo>
                  <a:lnTo>
                    <a:pt x="114" y="111"/>
                  </a:lnTo>
                  <a:lnTo>
                    <a:pt x="114" y="108"/>
                  </a:lnTo>
                  <a:lnTo>
                    <a:pt x="111" y="108"/>
                  </a:lnTo>
                  <a:lnTo>
                    <a:pt x="111" y="105"/>
                  </a:lnTo>
                  <a:lnTo>
                    <a:pt x="114" y="108"/>
                  </a:lnTo>
                  <a:lnTo>
                    <a:pt x="114" y="111"/>
                  </a:lnTo>
                  <a:lnTo>
                    <a:pt x="116" y="111"/>
                  </a:lnTo>
                  <a:lnTo>
                    <a:pt x="116" y="108"/>
                  </a:lnTo>
                  <a:lnTo>
                    <a:pt x="116" y="105"/>
                  </a:lnTo>
                  <a:lnTo>
                    <a:pt x="114" y="105"/>
                  </a:lnTo>
                  <a:lnTo>
                    <a:pt x="111" y="102"/>
                  </a:lnTo>
                  <a:lnTo>
                    <a:pt x="111" y="105"/>
                  </a:lnTo>
                  <a:lnTo>
                    <a:pt x="108" y="105"/>
                  </a:lnTo>
                  <a:lnTo>
                    <a:pt x="105" y="102"/>
                  </a:lnTo>
                  <a:lnTo>
                    <a:pt x="108" y="102"/>
                  </a:lnTo>
                  <a:lnTo>
                    <a:pt x="105" y="102"/>
                  </a:lnTo>
                  <a:lnTo>
                    <a:pt x="105" y="99"/>
                  </a:lnTo>
                  <a:lnTo>
                    <a:pt x="105" y="102"/>
                  </a:lnTo>
                  <a:lnTo>
                    <a:pt x="102" y="102"/>
                  </a:lnTo>
                  <a:lnTo>
                    <a:pt x="102" y="99"/>
                  </a:lnTo>
                  <a:lnTo>
                    <a:pt x="105" y="97"/>
                  </a:lnTo>
                  <a:lnTo>
                    <a:pt x="102" y="97"/>
                  </a:lnTo>
                  <a:lnTo>
                    <a:pt x="102" y="99"/>
                  </a:lnTo>
                  <a:lnTo>
                    <a:pt x="99" y="99"/>
                  </a:lnTo>
                  <a:lnTo>
                    <a:pt x="99" y="97"/>
                  </a:lnTo>
                  <a:lnTo>
                    <a:pt x="99" y="99"/>
                  </a:lnTo>
                  <a:lnTo>
                    <a:pt x="96" y="99"/>
                  </a:lnTo>
                  <a:lnTo>
                    <a:pt x="99" y="97"/>
                  </a:lnTo>
                  <a:lnTo>
                    <a:pt x="96" y="97"/>
                  </a:lnTo>
                  <a:lnTo>
                    <a:pt x="96" y="94"/>
                  </a:lnTo>
                  <a:lnTo>
                    <a:pt x="96" y="91"/>
                  </a:lnTo>
                  <a:lnTo>
                    <a:pt x="99" y="88"/>
                  </a:lnTo>
                  <a:lnTo>
                    <a:pt x="99" y="91"/>
                  </a:lnTo>
                  <a:lnTo>
                    <a:pt x="99" y="88"/>
                  </a:lnTo>
                  <a:lnTo>
                    <a:pt x="102" y="88"/>
                  </a:lnTo>
                  <a:lnTo>
                    <a:pt x="99" y="88"/>
                  </a:lnTo>
                  <a:lnTo>
                    <a:pt x="99" y="85"/>
                  </a:lnTo>
                  <a:lnTo>
                    <a:pt x="96" y="85"/>
                  </a:lnTo>
                  <a:lnTo>
                    <a:pt x="94" y="82"/>
                  </a:lnTo>
                  <a:lnTo>
                    <a:pt x="96" y="85"/>
                  </a:lnTo>
                  <a:lnTo>
                    <a:pt x="94" y="82"/>
                  </a:lnTo>
                  <a:lnTo>
                    <a:pt x="94" y="85"/>
                  </a:lnTo>
                  <a:lnTo>
                    <a:pt x="94" y="82"/>
                  </a:lnTo>
                  <a:lnTo>
                    <a:pt x="91" y="80"/>
                  </a:lnTo>
                  <a:lnTo>
                    <a:pt x="88" y="77"/>
                  </a:lnTo>
                  <a:lnTo>
                    <a:pt x="82" y="77"/>
                  </a:lnTo>
                  <a:lnTo>
                    <a:pt x="82" y="71"/>
                  </a:lnTo>
                  <a:lnTo>
                    <a:pt x="82" y="68"/>
                  </a:lnTo>
                  <a:lnTo>
                    <a:pt x="85" y="68"/>
                  </a:lnTo>
                  <a:lnTo>
                    <a:pt x="82" y="68"/>
                  </a:lnTo>
                  <a:lnTo>
                    <a:pt x="82" y="65"/>
                  </a:lnTo>
                  <a:lnTo>
                    <a:pt x="79" y="68"/>
                  </a:lnTo>
                  <a:lnTo>
                    <a:pt x="77" y="65"/>
                  </a:lnTo>
                  <a:lnTo>
                    <a:pt x="71" y="62"/>
                  </a:lnTo>
                  <a:lnTo>
                    <a:pt x="71" y="60"/>
                  </a:lnTo>
                  <a:lnTo>
                    <a:pt x="68" y="60"/>
                  </a:lnTo>
                  <a:lnTo>
                    <a:pt x="65" y="57"/>
                  </a:lnTo>
                  <a:lnTo>
                    <a:pt x="65" y="54"/>
                  </a:lnTo>
                  <a:lnTo>
                    <a:pt x="62" y="51"/>
                  </a:lnTo>
                  <a:lnTo>
                    <a:pt x="65" y="51"/>
                  </a:lnTo>
                  <a:lnTo>
                    <a:pt x="62" y="51"/>
                  </a:lnTo>
                  <a:lnTo>
                    <a:pt x="62" y="48"/>
                  </a:lnTo>
                  <a:lnTo>
                    <a:pt x="60" y="48"/>
                  </a:lnTo>
                  <a:lnTo>
                    <a:pt x="60" y="45"/>
                  </a:lnTo>
                  <a:lnTo>
                    <a:pt x="57" y="43"/>
                  </a:lnTo>
                  <a:lnTo>
                    <a:pt x="57" y="40"/>
                  </a:lnTo>
                  <a:lnTo>
                    <a:pt x="57" y="37"/>
                  </a:lnTo>
                  <a:lnTo>
                    <a:pt x="54" y="34"/>
                  </a:lnTo>
                  <a:lnTo>
                    <a:pt x="54" y="31"/>
                  </a:lnTo>
                  <a:lnTo>
                    <a:pt x="51" y="28"/>
                  </a:lnTo>
                  <a:lnTo>
                    <a:pt x="51" y="26"/>
                  </a:lnTo>
                  <a:lnTo>
                    <a:pt x="51" y="23"/>
                  </a:lnTo>
                  <a:lnTo>
                    <a:pt x="48" y="20"/>
                  </a:lnTo>
                  <a:lnTo>
                    <a:pt x="42" y="20"/>
                  </a:lnTo>
                  <a:lnTo>
                    <a:pt x="45" y="17"/>
                  </a:lnTo>
                  <a:lnTo>
                    <a:pt x="42" y="17"/>
                  </a:lnTo>
                  <a:lnTo>
                    <a:pt x="40" y="14"/>
                  </a:lnTo>
                  <a:lnTo>
                    <a:pt x="40" y="17"/>
                  </a:lnTo>
                  <a:lnTo>
                    <a:pt x="37" y="17"/>
                  </a:lnTo>
                  <a:lnTo>
                    <a:pt x="34" y="14"/>
                  </a:lnTo>
                  <a:lnTo>
                    <a:pt x="31" y="11"/>
                  </a:lnTo>
                  <a:lnTo>
                    <a:pt x="28" y="11"/>
                  </a:lnTo>
                  <a:lnTo>
                    <a:pt x="28" y="8"/>
                  </a:lnTo>
                  <a:lnTo>
                    <a:pt x="25" y="8"/>
                  </a:lnTo>
                  <a:lnTo>
                    <a:pt x="28" y="8"/>
                  </a:lnTo>
                  <a:lnTo>
                    <a:pt x="28" y="11"/>
                  </a:lnTo>
                  <a:lnTo>
                    <a:pt x="28" y="14"/>
                  </a:lnTo>
                  <a:lnTo>
                    <a:pt x="28" y="17"/>
                  </a:lnTo>
                  <a:lnTo>
                    <a:pt x="28" y="23"/>
                  </a:lnTo>
                  <a:lnTo>
                    <a:pt x="31" y="26"/>
                  </a:lnTo>
                  <a:lnTo>
                    <a:pt x="31" y="28"/>
                  </a:lnTo>
                  <a:lnTo>
                    <a:pt x="31" y="31"/>
                  </a:lnTo>
                  <a:lnTo>
                    <a:pt x="31" y="34"/>
                  </a:lnTo>
                  <a:lnTo>
                    <a:pt x="31" y="37"/>
                  </a:lnTo>
                  <a:lnTo>
                    <a:pt x="34" y="37"/>
                  </a:lnTo>
                  <a:lnTo>
                    <a:pt x="34" y="40"/>
                  </a:lnTo>
                  <a:lnTo>
                    <a:pt x="37" y="40"/>
                  </a:lnTo>
                  <a:lnTo>
                    <a:pt x="42" y="48"/>
                  </a:lnTo>
                  <a:lnTo>
                    <a:pt x="42" y="51"/>
                  </a:lnTo>
                  <a:lnTo>
                    <a:pt x="45" y="51"/>
                  </a:lnTo>
                  <a:lnTo>
                    <a:pt x="48" y="51"/>
                  </a:lnTo>
                  <a:lnTo>
                    <a:pt x="48" y="54"/>
                  </a:lnTo>
                  <a:lnTo>
                    <a:pt x="51" y="54"/>
                  </a:lnTo>
                  <a:lnTo>
                    <a:pt x="51" y="57"/>
                  </a:lnTo>
                  <a:lnTo>
                    <a:pt x="54" y="60"/>
                  </a:lnTo>
                  <a:lnTo>
                    <a:pt x="54" y="62"/>
                  </a:lnTo>
                  <a:lnTo>
                    <a:pt x="54" y="68"/>
                  </a:lnTo>
                  <a:lnTo>
                    <a:pt x="57" y="68"/>
                  </a:lnTo>
                  <a:lnTo>
                    <a:pt x="57" y="71"/>
                  </a:lnTo>
                  <a:lnTo>
                    <a:pt x="60" y="74"/>
                  </a:lnTo>
                  <a:lnTo>
                    <a:pt x="60" y="77"/>
                  </a:lnTo>
                  <a:lnTo>
                    <a:pt x="62" y="77"/>
                  </a:lnTo>
                  <a:lnTo>
                    <a:pt x="65" y="80"/>
                  </a:lnTo>
                  <a:lnTo>
                    <a:pt x="62" y="80"/>
                  </a:lnTo>
                  <a:lnTo>
                    <a:pt x="65" y="80"/>
                  </a:lnTo>
                  <a:lnTo>
                    <a:pt x="65" y="82"/>
                  </a:lnTo>
                  <a:lnTo>
                    <a:pt x="65" y="85"/>
                  </a:lnTo>
                  <a:lnTo>
                    <a:pt x="68" y="85"/>
                  </a:lnTo>
                  <a:lnTo>
                    <a:pt x="65" y="82"/>
                  </a:lnTo>
                  <a:lnTo>
                    <a:pt x="68" y="82"/>
                  </a:lnTo>
                  <a:lnTo>
                    <a:pt x="68" y="85"/>
                  </a:lnTo>
                  <a:lnTo>
                    <a:pt x="71" y="85"/>
                  </a:lnTo>
                  <a:lnTo>
                    <a:pt x="71" y="88"/>
                  </a:lnTo>
                  <a:lnTo>
                    <a:pt x="71" y="91"/>
                  </a:lnTo>
                  <a:lnTo>
                    <a:pt x="74" y="91"/>
                  </a:lnTo>
                  <a:lnTo>
                    <a:pt x="74" y="94"/>
                  </a:lnTo>
                  <a:lnTo>
                    <a:pt x="74" y="97"/>
                  </a:lnTo>
                  <a:lnTo>
                    <a:pt x="77" y="99"/>
                  </a:lnTo>
                  <a:lnTo>
                    <a:pt x="77" y="102"/>
                  </a:lnTo>
                  <a:lnTo>
                    <a:pt x="77" y="105"/>
                  </a:lnTo>
                  <a:lnTo>
                    <a:pt x="79" y="108"/>
                  </a:lnTo>
                  <a:lnTo>
                    <a:pt x="79" y="111"/>
                  </a:lnTo>
                  <a:lnTo>
                    <a:pt x="79" y="114"/>
                  </a:lnTo>
                  <a:lnTo>
                    <a:pt x="79" y="117"/>
                  </a:lnTo>
                  <a:lnTo>
                    <a:pt x="82" y="117"/>
                  </a:lnTo>
                  <a:lnTo>
                    <a:pt x="85" y="119"/>
                  </a:lnTo>
                  <a:lnTo>
                    <a:pt x="85" y="117"/>
                  </a:lnTo>
                  <a:lnTo>
                    <a:pt x="85" y="114"/>
                  </a:lnTo>
                  <a:lnTo>
                    <a:pt x="85" y="117"/>
                  </a:lnTo>
                  <a:lnTo>
                    <a:pt x="88" y="117"/>
                  </a:lnTo>
                  <a:lnTo>
                    <a:pt x="88" y="119"/>
                  </a:lnTo>
                  <a:lnTo>
                    <a:pt x="91" y="119"/>
                  </a:lnTo>
                  <a:lnTo>
                    <a:pt x="91" y="122"/>
                  </a:lnTo>
                  <a:lnTo>
                    <a:pt x="94" y="122"/>
                  </a:lnTo>
                  <a:lnTo>
                    <a:pt x="94" y="125"/>
                  </a:lnTo>
                  <a:lnTo>
                    <a:pt x="96" y="128"/>
                  </a:lnTo>
                  <a:lnTo>
                    <a:pt x="96" y="131"/>
                  </a:lnTo>
                  <a:lnTo>
                    <a:pt x="94" y="134"/>
                  </a:lnTo>
                  <a:lnTo>
                    <a:pt x="91" y="136"/>
                  </a:lnTo>
                  <a:lnTo>
                    <a:pt x="88" y="134"/>
                  </a:lnTo>
                  <a:lnTo>
                    <a:pt x="88" y="131"/>
                  </a:lnTo>
                  <a:lnTo>
                    <a:pt x="85" y="128"/>
                  </a:lnTo>
                  <a:lnTo>
                    <a:pt x="85" y="125"/>
                  </a:lnTo>
                  <a:lnTo>
                    <a:pt x="79" y="125"/>
                  </a:lnTo>
                  <a:lnTo>
                    <a:pt x="77" y="119"/>
                  </a:lnTo>
                  <a:lnTo>
                    <a:pt x="71" y="117"/>
                  </a:lnTo>
                  <a:lnTo>
                    <a:pt x="71" y="114"/>
                  </a:lnTo>
                  <a:lnTo>
                    <a:pt x="68" y="114"/>
                  </a:lnTo>
                  <a:lnTo>
                    <a:pt x="68" y="111"/>
                  </a:lnTo>
                  <a:lnTo>
                    <a:pt x="68" y="114"/>
                  </a:lnTo>
                  <a:lnTo>
                    <a:pt x="65" y="114"/>
                  </a:lnTo>
                  <a:lnTo>
                    <a:pt x="65" y="111"/>
                  </a:lnTo>
                  <a:lnTo>
                    <a:pt x="62" y="111"/>
                  </a:lnTo>
                  <a:lnTo>
                    <a:pt x="60" y="108"/>
                  </a:lnTo>
                  <a:lnTo>
                    <a:pt x="60" y="111"/>
                  </a:lnTo>
                  <a:lnTo>
                    <a:pt x="62" y="111"/>
                  </a:lnTo>
                  <a:lnTo>
                    <a:pt x="60" y="111"/>
                  </a:lnTo>
                  <a:lnTo>
                    <a:pt x="60" y="108"/>
                  </a:lnTo>
                  <a:lnTo>
                    <a:pt x="62" y="105"/>
                  </a:lnTo>
                  <a:lnTo>
                    <a:pt x="62" y="102"/>
                  </a:lnTo>
                  <a:lnTo>
                    <a:pt x="62" y="99"/>
                  </a:lnTo>
                  <a:lnTo>
                    <a:pt x="62" y="97"/>
                  </a:lnTo>
                  <a:lnTo>
                    <a:pt x="62" y="94"/>
                  </a:lnTo>
                  <a:lnTo>
                    <a:pt x="60" y="94"/>
                  </a:lnTo>
                  <a:lnTo>
                    <a:pt x="60" y="91"/>
                  </a:lnTo>
                  <a:lnTo>
                    <a:pt x="57" y="91"/>
                  </a:lnTo>
                  <a:lnTo>
                    <a:pt x="54" y="91"/>
                  </a:lnTo>
                  <a:lnTo>
                    <a:pt x="54" y="88"/>
                  </a:lnTo>
                  <a:lnTo>
                    <a:pt x="57" y="88"/>
                  </a:lnTo>
                  <a:lnTo>
                    <a:pt x="54" y="85"/>
                  </a:lnTo>
                  <a:lnTo>
                    <a:pt x="51" y="85"/>
                  </a:lnTo>
                  <a:lnTo>
                    <a:pt x="51" y="82"/>
                  </a:lnTo>
                  <a:lnTo>
                    <a:pt x="51" y="80"/>
                  </a:lnTo>
                  <a:lnTo>
                    <a:pt x="48" y="80"/>
                  </a:lnTo>
                  <a:lnTo>
                    <a:pt x="48" y="82"/>
                  </a:lnTo>
                  <a:lnTo>
                    <a:pt x="45" y="82"/>
                  </a:lnTo>
                  <a:lnTo>
                    <a:pt x="42" y="80"/>
                  </a:lnTo>
                  <a:lnTo>
                    <a:pt x="40" y="80"/>
                  </a:lnTo>
                  <a:lnTo>
                    <a:pt x="40" y="77"/>
                  </a:lnTo>
                  <a:lnTo>
                    <a:pt x="37" y="77"/>
                  </a:lnTo>
                  <a:lnTo>
                    <a:pt x="34" y="77"/>
                  </a:lnTo>
                  <a:lnTo>
                    <a:pt x="34" y="71"/>
                  </a:lnTo>
                  <a:lnTo>
                    <a:pt x="31" y="71"/>
                  </a:lnTo>
                  <a:lnTo>
                    <a:pt x="28" y="71"/>
                  </a:lnTo>
                  <a:lnTo>
                    <a:pt x="28" y="68"/>
                  </a:lnTo>
                  <a:lnTo>
                    <a:pt x="25" y="71"/>
                  </a:lnTo>
                  <a:lnTo>
                    <a:pt x="25" y="68"/>
                  </a:lnTo>
                  <a:lnTo>
                    <a:pt x="25" y="65"/>
                  </a:lnTo>
                  <a:lnTo>
                    <a:pt x="28" y="68"/>
                  </a:lnTo>
                  <a:lnTo>
                    <a:pt x="31" y="68"/>
                  </a:lnTo>
                  <a:lnTo>
                    <a:pt x="34" y="65"/>
                  </a:lnTo>
                  <a:lnTo>
                    <a:pt x="34" y="68"/>
                  </a:lnTo>
                  <a:lnTo>
                    <a:pt x="37" y="68"/>
                  </a:lnTo>
                  <a:lnTo>
                    <a:pt x="40" y="68"/>
                  </a:lnTo>
                  <a:lnTo>
                    <a:pt x="37" y="68"/>
                  </a:lnTo>
                  <a:lnTo>
                    <a:pt x="37" y="65"/>
                  </a:lnTo>
                  <a:lnTo>
                    <a:pt x="37" y="62"/>
                  </a:lnTo>
                  <a:lnTo>
                    <a:pt x="40" y="65"/>
                  </a:lnTo>
                  <a:lnTo>
                    <a:pt x="40" y="62"/>
                  </a:lnTo>
                  <a:lnTo>
                    <a:pt x="37" y="62"/>
                  </a:lnTo>
                  <a:lnTo>
                    <a:pt x="40" y="60"/>
                  </a:lnTo>
                  <a:lnTo>
                    <a:pt x="37" y="57"/>
                  </a:lnTo>
                  <a:lnTo>
                    <a:pt x="37" y="54"/>
                  </a:lnTo>
                  <a:lnTo>
                    <a:pt x="34" y="54"/>
                  </a:lnTo>
                  <a:lnTo>
                    <a:pt x="28" y="48"/>
                  </a:lnTo>
                  <a:lnTo>
                    <a:pt x="28" y="45"/>
                  </a:lnTo>
                  <a:lnTo>
                    <a:pt x="25" y="45"/>
                  </a:lnTo>
                  <a:lnTo>
                    <a:pt x="23" y="43"/>
                  </a:lnTo>
                  <a:lnTo>
                    <a:pt x="20" y="43"/>
                  </a:lnTo>
                  <a:lnTo>
                    <a:pt x="17" y="40"/>
                  </a:lnTo>
                  <a:lnTo>
                    <a:pt x="17" y="37"/>
                  </a:lnTo>
                  <a:lnTo>
                    <a:pt x="17" y="34"/>
                  </a:lnTo>
                  <a:lnTo>
                    <a:pt x="14" y="31"/>
                  </a:lnTo>
                  <a:lnTo>
                    <a:pt x="14" y="34"/>
                  </a:lnTo>
                  <a:lnTo>
                    <a:pt x="14" y="31"/>
                  </a:lnTo>
                  <a:lnTo>
                    <a:pt x="14" y="28"/>
                  </a:lnTo>
                  <a:lnTo>
                    <a:pt x="11" y="26"/>
                  </a:lnTo>
                  <a:lnTo>
                    <a:pt x="11" y="23"/>
                  </a:lnTo>
                  <a:lnTo>
                    <a:pt x="8" y="20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4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6" y="11"/>
                  </a:lnTo>
                  <a:lnTo>
                    <a:pt x="6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0" y="3"/>
                  </a:lnTo>
                  <a:lnTo>
                    <a:pt x="28" y="0"/>
                  </a:lnTo>
                  <a:lnTo>
                    <a:pt x="40" y="6"/>
                  </a:lnTo>
                  <a:lnTo>
                    <a:pt x="60" y="11"/>
                  </a:lnTo>
                  <a:lnTo>
                    <a:pt x="77" y="20"/>
                  </a:lnTo>
                  <a:lnTo>
                    <a:pt x="88" y="20"/>
                  </a:lnTo>
                  <a:lnTo>
                    <a:pt x="102" y="20"/>
                  </a:lnTo>
                  <a:lnTo>
                    <a:pt x="114" y="20"/>
                  </a:lnTo>
                  <a:lnTo>
                    <a:pt x="114" y="14"/>
                  </a:lnTo>
                  <a:lnTo>
                    <a:pt x="136" y="14"/>
                  </a:lnTo>
                  <a:lnTo>
                    <a:pt x="139" y="17"/>
                  </a:lnTo>
                  <a:lnTo>
                    <a:pt x="142" y="17"/>
                  </a:lnTo>
                  <a:lnTo>
                    <a:pt x="145" y="20"/>
                  </a:lnTo>
                  <a:lnTo>
                    <a:pt x="150" y="23"/>
                  </a:lnTo>
                  <a:lnTo>
                    <a:pt x="153" y="26"/>
                  </a:lnTo>
                  <a:lnTo>
                    <a:pt x="156" y="31"/>
                  </a:lnTo>
                  <a:lnTo>
                    <a:pt x="159" y="34"/>
                  </a:lnTo>
                  <a:lnTo>
                    <a:pt x="159" y="40"/>
                  </a:lnTo>
                  <a:lnTo>
                    <a:pt x="162" y="43"/>
                  </a:lnTo>
                  <a:lnTo>
                    <a:pt x="165" y="45"/>
                  </a:lnTo>
                  <a:lnTo>
                    <a:pt x="173" y="48"/>
                  </a:lnTo>
                  <a:lnTo>
                    <a:pt x="179" y="51"/>
                  </a:lnTo>
                  <a:lnTo>
                    <a:pt x="185" y="48"/>
                  </a:lnTo>
                  <a:lnTo>
                    <a:pt x="185" y="45"/>
                  </a:lnTo>
                  <a:lnTo>
                    <a:pt x="190" y="43"/>
                  </a:lnTo>
                  <a:lnTo>
                    <a:pt x="199" y="43"/>
                  </a:lnTo>
                  <a:lnTo>
                    <a:pt x="210" y="48"/>
                  </a:lnTo>
                  <a:lnTo>
                    <a:pt x="216" y="57"/>
                  </a:lnTo>
                  <a:lnTo>
                    <a:pt x="219" y="62"/>
                  </a:lnTo>
                  <a:lnTo>
                    <a:pt x="227" y="77"/>
                  </a:lnTo>
                  <a:lnTo>
                    <a:pt x="227" y="85"/>
                  </a:lnTo>
                  <a:lnTo>
                    <a:pt x="233" y="88"/>
                  </a:lnTo>
                  <a:lnTo>
                    <a:pt x="241" y="91"/>
                  </a:lnTo>
                  <a:lnTo>
                    <a:pt x="247" y="97"/>
                  </a:lnTo>
                  <a:lnTo>
                    <a:pt x="250" y="97"/>
                  </a:lnTo>
                  <a:lnTo>
                    <a:pt x="253" y="99"/>
                  </a:lnTo>
                  <a:lnTo>
                    <a:pt x="256" y="99"/>
                  </a:lnTo>
                  <a:close/>
                </a:path>
              </a:pathLst>
            </a:custGeom>
            <a:solidFill>
              <a:srgbClr val="CCFF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94" name="Freeform 3112">
              <a:extLst>
                <a:ext uri="{FF2B5EF4-FFF2-40B4-BE49-F238E27FC236}">
                  <a16:creationId xmlns:a16="http://schemas.microsoft.com/office/drawing/2014/main" id="{F73D409A-0413-E2D6-F7E3-3B860E1B52C7}"/>
                </a:ext>
              </a:extLst>
            </p:cNvPr>
            <p:cNvSpPr>
              <a:spLocks/>
            </p:cNvSpPr>
            <p:nvPr/>
          </p:nvSpPr>
          <p:spPr bwMode="gray">
            <a:xfrm>
              <a:off x="824908" y="2386085"/>
              <a:ext cx="4150" cy="622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95" name="Freeform 3113">
              <a:extLst>
                <a:ext uri="{FF2B5EF4-FFF2-40B4-BE49-F238E27FC236}">
                  <a16:creationId xmlns:a16="http://schemas.microsoft.com/office/drawing/2014/main" id="{E524C1E5-A8AF-0313-E877-CF17C3A02CD3}"/>
                </a:ext>
              </a:extLst>
            </p:cNvPr>
            <p:cNvSpPr>
              <a:spLocks/>
            </p:cNvSpPr>
            <p:nvPr/>
          </p:nvSpPr>
          <p:spPr bwMode="gray">
            <a:xfrm>
              <a:off x="712861" y="2386085"/>
              <a:ext cx="4150" cy="12449"/>
            </a:xfrm>
            <a:custGeom>
              <a:avLst/>
              <a:gdLst>
                <a:gd name="T0" fmla="*/ 0 w 2"/>
                <a:gd name="T1" fmla="*/ 0 h 6"/>
                <a:gd name="T2" fmla="*/ 0 w 2"/>
                <a:gd name="T3" fmla="*/ 3 h 6"/>
                <a:gd name="T4" fmla="*/ 2 w 2"/>
                <a:gd name="T5" fmla="*/ 6 h 6"/>
                <a:gd name="T6" fmla="*/ 0 w 2"/>
                <a:gd name="T7" fmla="*/ 3 h 6"/>
                <a:gd name="T8" fmla="*/ 0 w 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0" y="0"/>
                  </a:moveTo>
                  <a:lnTo>
                    <a:pt x="0" y="3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96" name="Freeform 3114">
              <a:extLst>
                <a:ext uri="{FF2B5EF4-FFF2-40B4-BE49-F238E27FC236}">
                  <a16:creationId xmlns:a16="http://schemas.microsoft.com/office/drawing/2014/main" id="{E44C1920-DF6A-89D2-03B4-2624D6454DB3}"/>
                </a:ext>
              </a:extLst>
            </p:cNvPr>
            <p:cNvSpPr>
              <a:spLocks/>
            </p:cNvSpPr>
            <p:nvPr/>
          </p:nvSpPr>
          <p:spPr bwMode="gray">
            <a:xfrm>
              <a:off x="717010" y="2398534"/>
              <a:ext cx="12450" cy="6224"/>
            </a:xfrm>
            <a:custGeom>
              <a:avLst/>
              <a:gdLst>
                <a:gd name="T0" fmla="*/ 0 w 6"/>
                <a:gd name="T1" fmla="*/ 0 h 3"/>
                <a:gd name="T2" fmla="*/ 3 w 6"/>
                <a:gd name="T3" fmla="*/ 0 h 3"/>
                <a:gd name="T4" fmla="*/ 6 w 6"/>
                <a:gd name="T5" fmla="*/ 0 h 3"/>
                <a:gd name="T6" fmla="*/ 3 w 6"/>
                <a:gd name="T7" fmla="*/ 3 h 3"/>
                <a:gd name="T8" fmla="*/ 3 w 6"/>
                <a:gd name="T9" fmla="*/ 0 h 3"/>
                <a:gd name="T10" fmla="*/ 3 w 6"/>
                <a:gd name="T11" fmla="*/ 0 h 3"/>
                <a:gd name="T12" fmla="*/ 0 w 6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97" name="Freeform 3115">
              <a:extLst>
                <a:ext uri="{FF2B5EF4-FFF2-40B4-BE49-F238E27FC236}">
                  <a16:creationId xmlns:a16="http://schemas.microsoft.com/office/drawing/2014/main" id="{EE36B69F-7B58-ED5D-BD91-BA3351D1F8D6}"/>
                </a:ext>
              </a:extLst>
            </p:cNvPr>
            <p:cNvSpPr>
              <a:spLocks/>
            </p:cNvSpPr>
            <p:nvPr/>
          </p:nvSpPr>
          <p:spPr bwMode="gray">
            <a:xfrm>
              <a:off x="770960" y="2404759"/>
              <a:ext cx="6224" cy="4149"/>
            </a:xfrm>
            <a:custGeom>
              <a:avLst/>
              <a:gdLst>
                <a:gd name="T0" fmla="*/ 3 w 3"/>
                <a:gd name="T1" fmla="*/ 2 h 2"/>
                <a:gd name="T2" fmla="*/ 3 w 3"/>
                <a:gd name="T3" fmla="*/ 0 h 2"/>
                <a:gd name="T4" fmla="*/ 0 w 3"/>
                <a:gd name="T5" fmla="*/ 0 h 2"/>
                <a:gd name="T6" fmla="*/ 3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98" name="Freeform 3116">
              <a:extLst>
                <a:ext uri="{FF2B5EF4-FFF2-40B4-BE49-F238E27FC236}">
                  <a16:creationId xmlns:a16="http://schemas.microsoft.com/office/drawing/2014/main" id="{BC4415A3-BC41-1B73-70CF-5B63C181A9FD}"/>
                </a:ext>
              </a:extLst>
            </p:cNvPr>
            <p:cNvSpPr>
              <a:spLocks/>
            </p:cNvSpPr>
            <p:nvPr/>
          </p:nvSpPr>
          <p:spPr bwMode="gray">
            <a:xfrm>
              <a:off x="758510" y="2392310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0 w 3"/>
                <a:gd name="T5" fmla="*/ 0 h 3"/>
                <a:gd name="T6" fmla="*/ 0 w 3"/>
                <a:gd name="T7" fmla="*/ 3 h 3"/>
                <a:gd name="T8" fmla="*/ 3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899" name="Freeform 3117">
              <a:extLst>
                <a:ext uri="{FF2B5EF4-FFF2-40B4-BE49-F238E27FC236}">
                  <a16:creationId xmlns:a16="http://schemas.microsoft.com/office/drawing/2014/main" id="{25823951-0AE6-E96E-486E-E8D493B4FBA1}"/>
                </a:ext>
              </a:extLst>
            </p:cNvPr>
            <p:cNvSpPr>
              <a:spLocks/>
            </p:cNvSpPr>
            <p:nvPr/>
          </p:nvSpPr>
          <p:spPr bwMode="gray">
            <a:xfrm>
              <a:off x="864332" y="2479452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00" name="Freeform 3118">
              <a:extLst>
                <a:ext uri="{FF2B5EF4-FFF2-40B4-BE49-F238E27FC236}">
                  <a16:creationId xmlns:a16="http://schemas.microsoft.com/office/drawing/2014/main" id="{B48C03C4-4FFE-F782-AA0A-8A1231F7AFC3}"/>
                </a:ext>
              </a:extLst>
            </p:cNvPr>
            <p:cNvSpPr>
              <a:spLocks/>
            </p:cNvSpPr>
            <p:nvPr/>
          </p:nvSpPr>
          <p:spPr bwMode="gray">
            <a:xfrm>
              <a:off x="748135" y="2533397"/>
              <a:ext cx="4150" cy="6224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01" name="Freeform 3119">
              <a:extLst>
                <a:ext uri="{FF2B5EF4-FFF2-40B4-BE49-F238E27FC236}">
                  <a16:creationId xmlns:a16="http://schemas.microsoft.com/office/drawing/2014/main" id="{3A3A368D-B344-7822-3982-64F5B67C3018}"/>
                </a:ext>
              </a:extLst>
            </p:cNvPr>
            <p:cNvSpPr>
              <a:spLocks/>
            </p:cNvSpPr>
            <p:nvPr/>
          </p:nvSpPr>
          <p:spPr bwMode="gray">
            <a:xfrm>
              <a:off x="1324968" y="2568668"/>
              <a:ext cx="29049" cy="70543"/>
            </a:xfrm>
            <a:custGeom>
              <a:avLst/>
              <a:gdLst>
                <a:gd name="T0" fmla="*/ 6 w 14"/>
                <a:gd name="T1" fmla="*/ 31 h 34"/>
                <a:gd name="T2" fmla="*/ 6 w 14"/>
                <a:gd name="T3" fmla="*/ 29 h 34"/>
                <a:gd name="T4" fmla="*/ 9 w 14"/>
                <a:gd name="T5" fmla="*/ 29 h 34"/>
                <a:gd name="T6" fmla="*/ 11 w 14"/>
                <a:gd name="T7" fmla="*/ 23 h 34"/>
                <a:gd name="T8" fmla="*/ 11 w 14"/>
                <a:gd name="T9" fmla="*/ 17 h 34"/>
                <a:gd name="T10" fmla="*/ 11 w 14"/>
                <a:gd name="T11" fmla="*/ 14 h 34"/>
                <a:gd name="T12" fmla="*/ 11 w 14"/>
                <a:gd name="T13" fmla="*/ 6 h 34"/>
                <a:gd name="T14" fmla="*/ 14 w 14"/>
                <a:gd name="T15" fmla="*/ 3 h 34"/>
                <a:gd name="T16" fmla="*/ 14 w 14"/>
                <a:gd name="T17" fmla="*/ 0 h 34"/>
                <a:gd name="T18" fmla="*/ 11 w 14"/>
                <a:gd name="T19" fmla="*/ 0 h 34"/>
                <a:gd name="T20" fmla="*/ 14 w 14"/>
                <a:gd name="T21" fmla="*/ 0 h 34"/>
                <a:gd name="T22" fmla="*/ 11 w 14"/>
                <a:gd name="T23" fmla="*/ 0 h 34"/>
                <a:gd name="T24" fmla="*/ 11 w 14"/>
                <a:gd name="T25" fmla="*/ 3 h 34"/>
                <a:gd name="T26" fmla="*/ 11 w 14"/>
                <a:gd name="T27" fmla="*/ 0 h 34"/>
                <a:gd name="T28" fmla="*/ 9 w 14"/>
                <a:gd name="T29" fmla="*/ 0 h 34"/>
                <a:gd name="T30" fmla="*/ 11 w 14"/>
                <a:gd name="T31" fmla="*/ 0 h 34"/>
                <a:gd name="T32" fmla="*/ 9 w 14"/>
                <a:gd name="T33" fmla="*/ 0 h 34"/>
                <a:gd name="T34" fmla="*/ 9 w 14"/>
                <a:gd name="T35" fmla="*/ 3 h 34"/>
                <a:gd name="T36" fmla="*/ 6 w 14"/>
                <a:gd name="T37" fmla="*/ 6 h 34"/>
                <a:gd name="T38" fmla="*/ 3 w 14"/>
                <a:gd name="T39" fmla="*/ 6 h 34"/>
                <a:gd name="T40" fmla="*/ 0 w 14"/>
                <a:gd name="T41" fmla="*/ 6 h 34"/>
                <a:gd name="T42" fmla="*/ 0 w 14"/>
                <a:gd name="T43" fmla="*/ 9 h 34"/>
                <a:gd name="T44" fmla="*/ 0 w 14"/>
                <a:gd name="T45" fmla="*/ 34 h 34"/>
                <a:gd name="T46" fmla="*/ 3 w 14"/>
                <a:gd name="T47" fmla="*/ 34 h 34"/>
                <a:gd name="T48" fmla="*/ 6 w 14"/>
                <a:gd name="T49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" h="34">
                  <a:moveTo>
                    <a:pt x="6" y="31"/>
                  </a:moveTo>
                  <a:lnTo>
                    <a:pt x="6" y="29"/>
                  </a:lnTo>
                  <a:lnTo>
                    <a:pt x="9" y="29"/>
                  </a:lnTo>
                  <a:lnTo>
                    <a:pt x="11" y="23"/>
                  </a:lnTo>
                  <a:lnTo>
                    <a:pt x="11" y="17"/>
                  </a:lnTo>
                  <a:lnTo>
                    <a:pt x="11" y="14"/>
                  </a:lnTo>
                  <a:lnTo>
                    <a:pt x="11" y="6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6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34"/>
                  </a:lnTo>
                  <a:lnTo>
                    <a:pt x="3" y="34"/>
                  </a:lnTo>
                  <a:lnTo>
                    <a:pt x="6" y="3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02" name="Freeform 3120">
              <a:extLst>
                <a:ext uri="{FF2B5EF4-FFF2-40B4-BE49-F238E27FC236}">
                  <a16:creationId xmlns:a16="http://schemas.microsoft.com/office/drawing/2014/main" id="{9BF7E3F4-DDE7-F78C-3B6E-C874AB33403A}"/>
                </a:ext>
              </a:extLst>
            </p:cNvPr>
            <p:cNvSpPr>
              <a:spLocks/>
            </p:cNvSpPr>
            <p:nvPr/>
          </p:nvSpPr>
          <p:spPr bwMode="gray">
            <a:xfrm>
              <a:off x="1241970" y="2587341"/>
              <a:ext cx="105822" cy="112040"/>
            </a:xfrm>
            <a:custGeom>
              <a:avLst/>
              <a:gdLst>
                <a:gd name="T0" fmla="*/ 51 w 51"/>
                <a:gd name="T1" fmla="*/ 28 h 54"/>
                <a:gd name="T2" fmla="*/ 49 w 51"/>
                <a:gd name="T3" fmla="*/ 31 h 54"/>
                <a:gd name="T4" fmla="*/ 43 w 51"/>
                <a:gd name="T5" fmla="*/ 34 h 54"/>
                <a:gd name="T6" fmla="*/ 40 w 51"/>
                <a:gd name="T7" fmla="*/ 37 h 54"/>
                <a:gd name="T8" fmla="*/ 37 w 51"/>
                <a:gd name="T9" fmla="*/ 42 h 54"/>
                <a:gd name="T10" fmla="*/ 34 w 51"/>
                <a:gd name="T11" fmla="*/ 45 h 54"/>
                <a:gd name="T12" fmla="*/ 34 w 51"/>
                <a:gd name="T13" fmla="*/ 48 h 54"/>
                <a:gd name="T14" fmla="*/ 32 w 51"/>
                <a:gd name="T15" fmla="*/ 48 h 54"/>
                <a:gd name="T16" fmla="*/ 29 w 51"/>
                <a:gd name="T17" fmla="*/ 54 h 54"/>
                <a:gd name="T18" fmla="*/ 20 w 51"/>
                <a:gd name="T19" fmla="*/ 51 h 54"/>
                <a:gd name="T20" fmla="*/ 12 w 51"/>
                <a:gd name="T21" fmla="*/ 51 h 54"/>
                <a:gd name="T22" fmla="*/ 9 w 51"/>
                <a:gd name="T23" fmla="*/ 51 h 54"/>
                <a:gd name="T24" fmla="*/ 0 w 51"/>
                <a:gd name="T25" fmla="*/ 42 h 54"/>
                <a:gd name="T26" fmla="*/ 3 w 51"/>
                <a:gd name="T27" fmla="*/ 34 h 54"/>
                <a:gd name="T28" fmla="*/ 0 w 51"/>
                <a:gd name="T29" fmla="*/ 31 h 54"/>
                <a:gd name="T30" fmla="*/ 9 w 51"/>
                <a:gd name="T31" fmla="*/ 20 h 54"/>
                <a:gd name="T32" fmla="*/ 12 w 51"/>
                <a:gd name="T33" fmla="*/ 20 h 54"/>
                <a:gd name="T34" fmla="*/ 23 w 51"/>
                <a:gd name="T35" fmla="*/ 20 h 54"/>
                <a:gd name="T36" fmla="*/ 23 w 51"/>
                <a:gd name="T37" fmla="*/ 17 h 54"/>
                <a:gd name="T38" fmla="*/ 20 w 51"/>
                <a:gd name="T39" fmla="*/ 11 h 54"/>
                <a:gd name="T40" fmla="*/ 15 w 51"/>
                <a:gd name="T41" fmla="*/ 11 h 54"/>
                <a:gd name="T42" fmla="*/ 12 w 51"/>
                <a:gd name="T43" fmla="*/ 5 h 54"/>
                <a:gd name="T44" fmla="*/ 17 w 51"/>
                <a:gd name="T45" fmla="*/ 5 h 54"/>
                <a:gd name="T46" fmla="*/ 17 w 51"/>
                <a:gd name="T47" fmla="*/ 0 h 54"/>
                <a:gd name="T48" fmla="*/ 26 w 51"/>
                <a:gd name="T49" fmla="*/ 0 h 54"/>
                <a:gd name="T50" fmla="*/ 32 w 51"/>
                <a:gd name="T51" fmla="*/ 0 h 54"/>
                <a:gd name="T52" fmla="*/ 40 w 51"/>
                <a:gd name="T53" fmla="*/ 0 h 54"/>
                <a:gd name="T54" fmla="*/ 40 w 51"/>
                <a:gd name="T55" fmla="*/ 25 h 54"/>
                <a:gd name="T56" fmla="*/ 43 w 51"/>
                <a:gd name="T57" fmla="*/ 25 h 54"/>
                <a:gd name="T58" fmla="*/ 46 w 51"/>
                <a:gd name="T59" fmla="*/ 25 h 54"/>
                <a:gd name="T60" fmla="*/ 46 w 51"/>
                <a:gd name="T61" fmla="*/ 28 h 54"/>
                <a:gd name="T62" fmla="*/ 49 w 51"/>
                <a:gd name="T63" fmla="*/ 28 h 54"/>
                <a:gd name="T64" fmla="*/ 49 w 51"/>
                <a:gd name="T65" fmla="*/ 25 h 54"/>
                <a:gd name="T66" fmla="*/ 51 w 51"/>
                <a:gd name="T67" fmla="*/ 2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1" h="54">
                  <a:moveTo>
                    <a:pt x="51" y="28"/>
                  </a:moveTo>
                  <a:lnTo>
                    <a:pt x="49" y="31"/>
                  </a:lnTo>
                  <a:lnTo>
                    <a:pt x="43" y="34"/>
                  </a:lnTo>
                  <a:lnTo>
                    <a:pt x="40" y="37"/>
                  </a:lnTo>
                  <a:lnTo>
                    <a:pt x="37" y="42"/>
                  </a:lnTo>
                  <a:lnTo>
                    <a:pt x="34" y="45"/>
                  </a:lnTo>
                  <a:lnTo>
                    <a:pt x="34" y="48"/>
                  </a:lnTo>
                  <a:lnTo>
                    <a:pt x="32" y="48"/>
                  </a:lnTo>
                  <a:lnTo>
                    <a:pt x="29" y="54"/>
                  </a:lnTo>
                  <a:lnTo>
                    <a:pt x="20" y="51"/>
                  </a:lnTo>
                  <a:lnTo>
                    <a:pt x="12" y="51"/>
                  </a:lnTo>
                  <a:lnTo>
                    <a:pt x="9" y="51"/>
                  </a:lnTo>
                  <a:lnTo>
                    <a:pt x="0" y="42"/>
                  </a:lnTo>
                  <a:lnTo>
                    <a:pt x="3" y="34"/>
                  </a:lnTo>
                  <a:lnTo>
                    <a:pt x="0" y="31"/>
                  </a:lnTo>
                  <a:lnTo>
                    <a:pt x="9" y="20"/>
                  </a:lnTo>
                  <a:lnTo>
                    <a:pt x="12" y="20"/>
                  </a:lnTo>
                  <a:lnTo>
                    <a:pt x="23" y="20"/>
                  </a:lnTo>
                  <a:lnTo>
                    <a:pt x="23" y="17"/>
                  </a:lnTo>
                  <a:lnTo>
                    <a:pt x="20" y="11"/>
                  </a:lnTo>
                  <a:lnTo>
                    <a:pt x="15" y="11"/>
                  </a:lnTo>
                  <a:lnTo>
                    <a:pt x="12" y="5"/>
                  </a:lnTo>
                  <a:lnTo>
                    <a:pt x="17" y="5"/>
                  </a:lnTo>
                  <a:lnTo>
                    <a:pt x="17" y="0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0" y="25"/>
                  </a:lnTo>
                  <a:lnTo>
                    <a:pt x="43" y="25"/>
                  </a:lnTo>
                  <a:lnTo>
                    <a:pt x="46" y="25"/>
                  </a:lnTo>
                  <a:lnTo>
                    <a:pt x="46" y="28"/>
                  </a:lnTo>
                  <a:lnTo>
                    <a:pt x="49" y="28"/>
                  </a:lnTo>
                  <a:lnTo>
                    <a:pt x="49" y="25"/>
                  </a:lnTo>
                  <a:lnTo>
                    <a:pt x="51" y="2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03" name="Freeform 3121">
              <a:extLst>
                <a:ext uri="{FF2B5EF4-FFF2-40B4-BE49-F238E27FC236}">
                  <a16:creationId xmlns:a16="http://schemas.microsoft.com/office/drawing/2014/main" id="{E1A73057-59B9-6991-3AAB-070BE9471D6E}"/>
                </a:ext>
              </a:extLst>
            </p:cNvPr>
            <p:cNvSpPr>
              <a:spLocks/>
            </p:cNvSpPr>
            <p:nvPr/>
          </p:nvSpPr>
          <p:spPr bwMode="gray">
            <a:xfrm>
              <a:off x="1295919" y="2674483"/>
              <a:ext cx="70548" cy="41496"/>
            </a:xfrm>
            <a:custGeom>
              <a:avLst/>
              <a:gdLst>
                <a:gd name="T0" fmla="*/ 31 w 34"/>
                <a:gd name="T1" fmla="*/ 17 h 20"/>
                <a:gd name="T2" fmla="*/ 31 w 34"/>
                <a:gd name="T3" fmla="*/ 20 h 20"/>
                <a:gd name="T4" fmla="*/ 28 w 34"/>
                <a:gd name="T5" fmla="*/ 20 h 20"/>
                <a:gd name="T6" fmla="*/ 31 w 34"/>
                <a:gd name="T7" fmla="*/ 20 h 20"/>
                <a:gd name="T8" fmla="*/ 28 w 34"/>
                <a:gd name="T9" fmla="*/ 20 h 20"/>
                <a:gd name="T10" fmla="*/ 25 w 34"/>
                <a:gd name="T11" fmla="*/ 20 h 20"/>
                <a:gd name="T12" fmla="*/ 25 w 34"/>
                <a:gd name="T13" fmla="*/ 17 h 20"/>
                <a:gd name="T14" fmla="*/ 25 w 34"/>
                <a:gd name="T15" fmla="*/ 20 h 20"/>
                <a:gd name="T16" fmla="*/ 20 w 34"/>
                <a:gd name="T17" fmla="*/ 17 h 20"/>
                <a:gd name="T18" fmla="*/ 14 w 34"/>
                <a:gd name="T19" fmla="*/ 14 h 20"/>
                <a:gd name="T20" fmla="*/ 11 w 34"/>
                <a:gd name="T21" fmla="*/ 17 h 20"/>
                <a:gd name="T22" fmla="*/ 11 w 34"/>
                <a:gd name="T23" fmla="*/ 14 h 20"/>
                <a:gd name="T24" fmla="*/ 8 w 34"/>
                <a:gd name="T25" fmla="*/ 14 h 20"/>
                <a:gd name="T26" fmla="*/ 0 w 34"/>
                <a:gd name="T27" fmla="*/ 12 h 20"/>
                <a:gd name="T28" fmla="*/ 6 w 34"/>
                <a:gd name="T29" fmla="*/ 6 h 20"/>
                <a:gd name="T30" fmla="*/ 8 w 34"/>
                <a:gd name="T31" fmla="*/ 6 h 20"/>
                <a:gd name="T32" fmla="*/ 8 w 34"/>
                <a:gd name="T33" fmla="*/ 3 h 20"/>
                <a:gd name="T34" fmla="*/ 11 w 34"/>
                <a:gd name="T35" fmla="*/ 0 h 20"/>
                <a:gd name="T36" fmla="*/ 14 w 34"/>
                <a:gd name="T37" fmla="*/ 3 h 20"/>
                <a:gd name="T38" fmla="*/ 17 w 34"/>
                <a:gd name="T39" fmla="*/ 6 h 20"/>
                <a:gd name="T40" fmla="*/ 17 w 34"/>
                <a:gd name="T41" fmla="*/ 9 h 20"/>
                <a:gd name="T42" fmla="*/ 23 w 34"/>
                <a:gd name="T43" fmla="*/ 9 h 20"/>
                <a:gd name="T44" fmla="*/ 23 w 34"/>
                <a:gd name="T45" fmla="*/ 12 h 20"/>
                <a:gd name="T46" fmla="*/ 25 w 34"/>
                <a:gd name="T47" fmla="*/ 12 h 20"/>
                <a:gd name="T48" fmla="*/ 28 w 34"/>
                <a:gd name="T49" fmla="*/ 9 h 20"/>
                <a:gd name="T50" fmla="*/ 31 w 34"/>
                <a:gd name="T51" fmla="*/ 12 h 20"/>
                <a:gd name="T52" fmla="*/ 34 w 34"/>
                <a:gd name="T53" fmla="*/ 12 h 20"/>
                <a:gd name="T54" fmla="*/ 34 w 34"/>
                <a:gd name="T55" fmla="*/ 14 h 20"/>
                <a:gd name="T56" fmla="*/ 31 w 34"/>
                <a:gd name="T57" fmla="*/ 14 h 20"/>
                <a:gd name="T58" fmla="*/ 34 w 34"/>
                <a:gd name="T59" fmla="*/ 14 h 20"/>
                <a:gd name="T60" fmla="*/ 31 w 34"/>
                <a:gd name="T61" fmla="*/ 14 h 20"/>
                <a:gd name="T62" fmla="*/ 31 w 34"/>
                <a:gd name="T63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4" h="20">
                  <a:moveTo>
                    <a:pt x="31" y="17"/>
                  </a:moveTo>
                  <a:lnTo>
                    <a:pt x="31" y="20"/>
                  </a:lnTo>
                  <a:lnTo>
                    <a:pt x="28" y="20"/>
                  </a:lnTo>
                  <a:lnTo>
                    <a:pt x="31" y="20"/>
                  </a:lnTo>
                  <a:lnTo>
                    <a:pt x="28" y="20"/>
                  </a:lnTo>
                  <a:lnTo>
                    <a:pt x="25" y="20"/>
                  </a:lnTo>
                  <a:lnTo>
                    <a:pt x="25" y="17"/>
                  </a:lnTo>
                  <a:lnTo>
                    <a:pt x="25" y="20"/>
                  </a:lnTo>
                  <a:lnTo>
                    <a:pt x="20" y="17"/>
                  </a:lnTo>
                  <a:lnTo>
                    <a:pt x="14" y="14"/>
                  </a:lnTo>
                  <a:lnTo>
                    <a:pt x="11" y="17"/>
                  </a:lnTo>
                  <a:lnTo>
                    <a:pt x="11" y="14"/>
                  </a:lnTo>
                  <a:lnTo>
                    <a:pt x="8" y="14"/>
                  </a:lnTo>
                  <a:lnTo>
                    <a:pt x="0" y="12"/>
                  </a:lnTo>
                  <a:lnTo>
                    <a:pt x="6" y="6"/>
                  </a:lnTo>
                  <a:lnTo>
                    <a:pt x="8" y="6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23" y="9"/>
                  </a:lnTo>
                  <a:lnTo>
                    <a:pt x="23" y="12"/>
                  </a:lnTo>
                  <a:lnTo>
                    <a:pt x="25" y="12"/>
                  </a:lnTo>
                  <a:lnTo>
                    <a:pt x="28" y="9"/>
                  </a:lnTo>
                  <a:lnTo>
                    <a:pt x="31" y="12"/>
                  </a:lnTo>
                  <a:lnTo>
                    <a:pt x="34" y="12"/>
                  </a:lnTo>
                  <a:lnTo>
                    <a:pt x="34" y="14"/>
                  </a:lnTo>
                  <a:lnTo>
                    <a:pt x="31" y="14"/>
                  </a:lnTo>
                  <a:lnTo>
                    <a:pt x="34" y="14"/>
                  </a:lnTo>
                  <a:lnTo>
                    <a:pt x="31" y="14"/>
                  </a:lnTo>
                  <a:lnTo>
                    <a:pt x="31" y="1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04" name="Freeform 3122">
              <a:extLst>
                <a:ext uri="{FF2B5EF4-FFF2-40B4-BE49-F238E27FC236}">
                  <a16:creationId xmlns:a16="http://schemas.microsoft.com/office/drawing/2014/main" id="{9F7C263D-847E-9D39-BB63-42B4A387BECB}"/>
                </a:ext>
              </a:extLst>
            </p:cNvPr>
            <p:cNvSpPr>
              <a:spLocks/>
            </p:cNvSpPr>
            <p:nvPr/>
          </p:nvSpPr>
          <p:spPr bwMode="gray">
            <a:xfrm>
              <a:off x="1318743" y="2632988"/>
              <a:ext cx="165995" cy="82992"/>
            </a:xfrm>
            <a:custGeom>
              <a:avLst/>
              <a:gdLst>
                <a:gd name="T0" fmla="*/ 12 w 80"/>
                <a:gd name="T1" fmla="*/ 9 h 40"/>
                <a:gd name="T2" fmla="*/ 3 w 80"/>
                <a:gd name="T3" fmla="*/ 15 h 40"/>
                <a:gd name="T4" fmla="*/ 3 w 80"/>
                <a:gd name="T5" fmla="*/ 23 h 40"/>
                <a:gd name="T6" fmla="*/ 6 w 80"/>
                <a:gd name="T7" fmla="*/ 29 h 40"/>
                <a:gd name="T8" fmla="*/ 12 w 80"/>
                <a:gd name="T9" fmla="*/ 32 h 40"/>
                <a:gd name="T10" fmla="*/ 17 w 80"/>
                <a:gd name="T11" fmla="*/ 29 h 40"/>
                <a:gd name="T12" fmla="*/ 23 w 80"/>
                <a:gd name="T13" fmla="*/ 32 h 40"/>
                <a:gd name="T14" fmla="*/ 20 w 80"/>
                <a:gd name="T15" fmla="*/ 34 h 40"/>
                <a:gd name="T16" fmla="*/ 20 w 80"/>
                <a:gd name="T17" fmla="*/ 34 h 40"/>
                <a:gd name="T18" fmla="*/ 23 w 80"/>
                <a:gd name="T19" fmla="*/ 37 h 40"/>
                <a:gd name="T20" fmla="*/ 23 w 80"/>
                <a:gd name="T21" fmla="*/ 37 h 40"/>
                <a:gd name="T22" fmla="*/ 26 w 80"/>
                <a:gd name="T23" fmla="*/ 34 h 40"/>
                <a:gd name="T24" fmla="*/ 26 w 80"/>
                <a:gd name="T25" fmla="*/ 40 h 40"/>
                <a:gd name="T26" fmla="*/ 26 w 80"/>
                <a:gd name="T27" fmla="*/ 40 h 40"/>
                <a:gd name="T28" fmla="*/ 34 w 80"/>
                <a:gd name="T29" fmla="*/ 40 h 40"/>
                <a:gd name="T30" fmla="*/ 34 w 80"/>
                <a:gd name="T31" fmla="*/ 34 h 40"/>
                <a:gd name="T32" fmla="*/ 46 w 80"/>
                <a:gd name="T33" fmla="*/ 29 h 40"/>
                <a:gd name="T34" fmla="*/ 51 w 80"/>
                <a:gd name="T35" fmla="*/ 26 h 40"/>
                <a:gd name="T36" fmla="*/ 54 w 80"/>
                <a:gd name="T37" fmla="*/ 23 h 40"/>
                <a:gd name="T38" fmla="*/ 60 w 80"/>
                <a:gd name="T39" fmla="*/ 17 h 40"/>
                <a:gd name="T40" fmla="*/ 66 w 80"/>
                <a:gd name="T41" fmla="*/ 20 h 40"/>
                <a:gd name="T42" fmla="*/ 74 w 80"/>
                <a:gd name="T43" fmla="*/ 17 h 40"/>
                <a:gd name="T44" fmla="*/ 77 w 80"/>
                <a:gd name="T45" fmla="*/ 15 h 40"/>
                <a:gd name="T46" fmla="*/ 80 w 80"/>
                <a:gd name="T47" fmla="*/ 12 h 40"/>
                <a:gd name="T48" fmla="*/ 74 w 80"/>
                <a:gd name="T49" fmla="*/ 9 h 40"/>
                <a:gd name="T50" fmla="*/ 74 w 80"/>
                <a:gd name="T51" fmla="*/ 12 h 40"/>
                <a:gd name="T52" fmla="*/ 74 w 80"/>
                <a:gd name="T53" fmla="*/ 12 h 40"/>
                <a:gd name="T54" fmla="*/ 68 w 80"/>
                <a:gd name="T55" fmla="*/ 12 h 40"/>
                <a:gd name="T56" fmla="*/ 66 w 80"/>
                <a:gd name="T57" fmla="*/ 9 h 40"/>
                <a:gd name="T58" fmla="*/ 66 w 80"/>
                <a:gd name="T59" fmla="*/ 9 h 40"/>
                <a:gd name="T60" fmla="*/ 68 w 80"/>
                <a:gd name="T61" fmla="*/ 6 h 40"/>
                <a:gd name="T62" fmla="*/ 68 w 80"/>
                <a:gd name="T63" fmla="*/ 6 h 40"/>
                <a:gd name="T64" fmla="*/ 68 w 80"/>
                <a:gd name="T65" fmla="*/ 6 h 40"/>
                <a:gd name="T66" fmla="*/ 71 w 80"/>
                <a:gd name="T67" fmla="*/ 9 h 40"/>
                <a:gd name="T68" fmla="*/ 68 w 80"/>
                <a:gd name="T69" fmla="*/ 6 h 40"/>
                <a:gd name="T70" fmla="*/ 66 w 80"/>
                <a:gd name="T71" fmla="*/ 6 h 40"/>
                <a:gd name="T72" fmla="*/ 63 w 80"/>
                <a:gd name="T73" fmla="*/ 6 h 40"/>
                <a:gd name="T74" fmla="*/ 63 w 80"/>
                <a:gd name="T75" fmla="*/ 6 h 40"/>
                <a:gd name="T76" fmla="*/ 63 w 80"/>
                <a:gd name="T77" fmla="*/ 3 h 40"/>
                <a:gd name="T78" fmla="*/ 60 w 80"/>
                <a:gd name="T79" fmla="*/ 6 h 40"/>
                <a:gd name="T80" fmla="*/ 54 w 80"/>
                <a:gd name="T81" fmla="*/ 3 h 40"/>
                <a:gd name="T82" fmla="*/ 51 w 80"/>
                <a:gd name="T83" fmla="*/ 6 h 40"/>
                <a:gd name="T84" fmla="*/ 46 w 80"/>
                <a:gd name="T85" fmla="*/ 3 h 40"/>
                <a:gd name="T86" fmla="*/ 46 w 80"/>
                <a:gd name="T87" fmla="*/ 0 h 40"/>
                <a:gd name="T88" fmla="*/ 43 w 80"/>
                <a:gd name="T89" fmla="*/ 3 h 40"/>
                <a:gd name="T90" fmla="*/ 37 w 80"/>
                <a:gd name="T91" fmla="*/ 6 h 40"/>
                <a:gd name="T92" fmla="*/ 32 w 80"/>
                <a:gd name="T93" fmla="*/ 6 h 40"/>
                <a:gd name="T94" fmla="*/ 29 w 80"/>
                <a:gd name="T95" fmla="*/ 3 h 40"/>
                <a:gd name="T96" fmla="*/ 26 w 80"/>
                <a:gd name="T97" fmla="*/ 3 h 40"/>
                <a:gd name="T98" fmla="*/ 23 w 80"/>
                <a:gd name="T99" fmla="*/ 3 h 40"/>
                <a:gd name="T100" fmla="*/ 23 w 80"/>
                <a:gd name="T101" fmla="*/ 3 h 40"/>
                <a:gd name="T102" fmla="*/ 20 w 80"/>
                <a:gd name="T103" fmla="*/ 6 h 40"/>
                <a:gd name="T104" fmla="*/ 14 w 80"/>
                <a:gd name="T105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0" h="40">
                  <a:moveTo>
                    <a:pt x="14" y="6"/>
                  </a:moveTo>
                  <a:lnTo>
                    <a:pt x="12" y="9"/>
                  </a:lnTo>
                  <a:lnTo>
                    <a:pt x="6" y="12"/>
                  </a:lnTo>
                  <a:lnTo>
                    <a:pt x="3" y="15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6" y="26"/>
                  </a:lnTo>
                  <a:lnTo>
                    <a:pt x="6" y="29"/>
                  </a:lnTo>
                  <a:lnTo>
                    <a:pt x="12" y="29"/>
                  </a:lnTo>
                  <a:lnTo>
                    <a:pt x="12" y="32"/>
                  </a:lnTo>
                  <a:lnTo>
                    <a:pt x="14" y="32"/>
                  </a:lnTo>
                  <a:lnTo>
                    <a:pt x="17" y="29"/>
                  </a:lnTo>
                  <a:lnTo>
                    <a:pt x="20" y="32"/>
                  </a:lnTo>
                  <a:lnTo>
                    <a:pt x="23" y="32"/>
                  </a:lnTo>
                  <a:lnTo>
                    <a:pt x="23" y="34"/>
                  </a:lnTo>
                  <a:lnTo>
                    <a:pt x="20" y="34"/>
                  </a:lnTo>
                  <a:lnTo>
                    <a:pt x="23" y="34"/>
                  </a:lnTo>
                  <a:lnTo>
                    <a:pt x="20" y="34"/>
                  </a:lnTo>
                  <a:lnTo>
                    <a:pt x="20" y="37"/>
                  </a:lnTo>
                  <a:lnTo>
                    <a:pt x="23" y="37"/>
                  </a:lnTo>
                  <a:lnTo>
                    <a:pt x="23" y="34"/>
                  </a:lnTo>
                  <a:lnTo>
                    <a:pt x="23" y="37"/>
                  </a:lnTo>
                  <a:lnTo>
                    <a:pt x="26" y="37"/>
                  </a:lnTo>
                  <a:lnTo>
                    <a:pt x="26" y="34"/>
                  </a:lnTo>
                  <a:lnTo>
                    <a:pt x="26" y="37"/>
                  </a:lnTo>
                  <a:lnTo>
                    <a:pt x="26" y="40"/>
                  </a:lnTo>
                  <a:lnTo>
                    <a:pt x="29" y="40"/>
                  </a:lnTo>
                  <a:lnTo>
                    <a:pt x="26" y="40"/>
                  </a:lnTo>
                  <a:lnTo>
                    <a:pt x="32" y="40"/>
                  </a:lnTo>
                  <a:lnTo>
                    <a:pt x="34" y="40"/>
                  </a:lnTo>
                  <a:lnTo>
                    <a:pt x="32" y="37"/>
                  </a:lnTo>
                  <a:lnTo>
                    <a:pt x="34" y="34"/>
                  </a:lnTo>
                  <a:lnTo>
                    <a:pt x="43" y="29"/>
                  </a:lnTo>
                  <a:lnTo>
                    <a:pt x="46" y="29"/>
                  </a:lnTo>
                  <a:lnTo>
                    <a:pt x="49" y="29"/>
                  </a:lnTo>
                  <a:lnTo>
                    <a:pt x="51" y="26"/>
                  </a:lnTo>
                  <a:lnTo>
                    <a:pt x="51" y="23"/>
                  </a:lnTo>
                  <a:lnTo>
                    <a:pt x="54" y="23"/>
                  </a:lnTo>
                  <a:lnTo>
                    <a:pt x="57" y="20"/>
                  </a:lnTo>
                  <a:lnTo>
                    <a:pt x="60" y="17"/>
                  </a:lnTo>
                  <a:lnTo>
                    <a:pt x="63" y="20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74" y="17"/>
                  </a:lnTo>
                  <a:lnTo>
                    <a:pt x="74" y="15"/>
                  </a:lnTo>
                  <a:lnTo>
                    <a:pt x="77" y="15"/>
                  </a:lnTo>
                  <a:lnTo>
                    <a:pt x="80" y="15"/>
                  </a:lnTo>
                  <a:lnTo>
                    <a:pt x="80" y="12"/>
                  </a:lnTo>
                  <a:lnTo>
                    <a:pt x="77" y="12"/>
                  </a:lnTo>
                  <a:lnTo>
                    <a:pt x="74" y="9"/>
                  </a:lnTo>
                  <a:lnTo>
                    <a:pt x="77" y="12"/>
                  </a:lnTo>
                  <a:lnTo>
                    <a:pt x="74" y="12"/>
                  </a:lnTo>
                  <a:lnTo>
                    <a:pt x="74" y="9"/>
                  </a:lnTo>
                  <a:lnTo>
                    <a:pt x="74" y="12"/>
                  </a:lnTo>
                  <a:lnTo>
                    <a:pt x="71" y="12"/>
                  </a:lnTo>
                  <a:lnTo>
                    <a:pt x="68" y="12"/>
                  </a:lnTo>
                  <a:lnTo>
                    <a:pt x="68" y="9"/>
                  </a:lnTo>
                  <a:lnTo>
                    <a:pt x="66" y="9"/>
                  </a:lnTo>
                  <a:lnTo>
                    <a:pt x="68" y="9"/>
                  </a:lnTo>
                  <a:lnTo>
                    <a:pt x="66" y="9"/>
                  </a:lnTo>
                  <a:lnTo>
                    <a:pt x="66" y="6"/>
                  </a:lnTo>
                  <a:lnTo>
                    <a:pt x="68" y="6"/>
                  </a:lnTo>
                  <a:lnTo>
                    <a:pt x="68" y="9"/>
                  </a:lnTo>
                  <a:lnTo>
                    <a:pt x="68" y="6"/>
                  </a:lnTo>
                  <a:lnTo>
                    <a:pt x="66" y="6"/>
                  </a:lnTo>
                  <a:lnTo>
                    <a:pt x="68" y="6"/>
                  </a:lnTo>
                  <a:lnTo>
                    <a:pt x="68" y="9"/>
                  </a:lnTo>
                  <a:lnTo>
                    <a:pt x="71" y="9"/>
                  </a:lnTo>
                  <a:lnTo>
                    <a:pt x="74" y="9"/>
                  </a:lnTo>
                  <a:lnTo>
                    <a:pt x="68" y="6"/>
                  </a:lnTo>
                  <a:lnTo>
                    <a:pt x="68" y="3"/>
                  </a:lnTo>
                  <a:lnTo>
                    <a:pt x="66" y="6"/>
                  </a:lnTo>
                  <a:lnTo>
                    <a:pt x="63" y="3"/>
                  </a:lnTo>
                  <a:lnTo>
                    <a:pt x="63" y="6"/>
                  </a:lnTo>
                  <a:lnTo>
                    <a:pt x="66" y="6"/>
                  </a:lnTo>
                  <a:lnTo>
                    <a:pt x="63" y="6"/>
                  </a:lnTo>
                  <a:lnTo>
                    <a:pt x="60" y="6"/>
                  </a:lnTo>
                  <a:lnTo>
                    <a:pt x="63" y="3"/>
                  </a:lnTo>
                  <a:lnTo>
                    <a:pt x="60" y="3"/>
                  </a:lnTo>
                  <a:lnTo>
                    <a:pt x="60" y="6"/>
                  </a:lnTo>
                  <a:lnTo>
                    <a:pt x="57" y="3"/>
                  </a:lnTo>
                  <a:lnTo>
                    <a:pt x="54" y="3"/>
                  </a:lnTo>
                  <a:lnTo>
                    <a:pt x="54" y="6"/>
                  </a:lnTo>
                  <a:lnTo>
                    <a:pt x="51" y="6"/>
                  </a:lnTo>
                  <a:lnTo>
                    <a:pt x="49" y="3"/>
                  </a:lnTo>
                  <a:lnTo>
                    <a:pt x="46" y="3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6" y="3"/>
                  </a:lnTo>
                  <a:lnTo>
                    <a:pt x="43" y="3"/>
                  </a:lnTo>
                  <a:lnTo>
                    <a:pt x="40" y="3"/>
                  </a:lnTo>
                  <a:lnTo>
                    <a:pt x="37" y="6"/>
                  </a:lnTo>
                  <a:lnTo>
                    <a:pt x="37" y="3"/>
                  </a:lnTo>
                  <a:lnTo>
                    <a:pt x="32" y="6"/>
                  </a:lnTo>
                  <a:lnTo>
                    <a:pt x="29" y="6"/>
                  </a:lnTo>
                  <a:lnTo>
                    <a:pt x="29" y="3"/>
                  </a:lnTo>
                  <a:lnTo>
                    <a:pt x="26" y="6"/>
                  </a:lnTo>
                  <a:lnTo>
                    <a:pt x="26" y="3"/>
                  </a:lnTo>
                  <a:lnTo>
                    <a:pt x="26" y="6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0" y="3"/>
                  </a:lnTo>
                  <a:lnTo>
                    <a:pt x="20" y="6"/>
                  </a:lnTo>
                  <a:lnTo>
                    <a:pt x="17" y="6"/>
                  </a:lnTo>
                  <a:lnTo>
                    <a:pt x="14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05" name="Freeform 3123">
              <a:extLst>
                <a:ext uri="{FF2B5EF4-FFF2-40B4-BE49-F238E27FC236}">
                  <a16:creationId xmlns:a16="http://schemas.microsoft.com/office/drawing/2014/main" id="{31E33F71-546F-E159-DB74-4EF7817D73F4}"/>
                </a:ext>
              </a:extLst>
            </p:cNvPr>
            <p:cNvSpPr>
              <a:spLocks/>
            </p:cNvSpPr>
            <p:nvPr/>
          </p:nvSpPr>
          <p:spPr bwMode="gray">
            <a:xfrm>
              <a:off x="1360241" y="2664110"/>
              <a:ext cx="124497" cy="116189"/>
            </a:xfrm>
            <a:custGeom>
              <a:avLst/>
              <a:gdLst>
                <a:gd name="T0" fmla="*/ 57 w 60"/>
                <a:gd name="T1" fmla="*/ 0 h 56"/>
                <a:gd name="T2" fmla="*/ 54 w 60"/>
                <a:gd name="T3" fmla="*/ 2 h 56"/>
                <a:gd name="T4" fmla="*/ 46 w 60"/>
                <a:gd name="T5" fmla="*/ 5 h 56"/>
                <a:gd name="T6" fmla="*/ 40 w 60"/>
                <a:gd name="T7" fmla="*/ 2 h 56"/>
                <a:gd name="T8" fmla="*/ 34 w 60"/>
                <a:gd name="T9" fmla="*/ 8 h 56"/>
                <a:gd name="T10" fmla="*/ 31 w 60"/>
                <a:gd name="T11" fmla="*/ 11 h 56"/>
                <a:gd name="T12" fmla="*/ 26 w 60"/>
                <a:gd name="T13" fmla="*/ 14 h 56"/>
                <a:gd name="T14" fmla="*/ 14 w 60"/>
                <a:gd name="T15" fmla="*/ 19 h 56"/>
                <a:gd name="T16" fmla="*/ 14 w 60"/>
                <a:gd name="T17" fmla="*/ 25 h 56"/>
                <a:gd name="T18" fmla="*/ 6 w 60"/>
                <a:gd name="T19" fmla="*/ 25 h 56"/>
                <a:gd name="T20" fmla="*/ 3 w 60"/>
                <a:gd name="T21" fmla="*/ 28 h 56"/>
                <a:gd name="T22" fmla="*/ 0 w 60"/>
                <a:gd name="T23" fmla="*/ 28 h 56"/>
                <a:gd name="T24" fmla="*/ 3 w 60"/>
                <a:gd name="T25" fmla="*/ 31 h 56"/>
                <a:gd name="T26" fmla="*/ 12 w 60"/>
                <a:gd name="T27" fmla="*/ 37 h 56"/>
                <a:gd name="T28" fmla="*/ 20 w 60"/>
                <a:gd name="T29" fmla="*/ 45 h 56"/>
                <a:gd name="T30" fmla="*/ 26 w 60"/>
                <a:gd name="T31" fmla="*/ 51 h 56"/>
                <a:gd name="T32" fmla="*/ 31 w 60"/>
                <a:gd name="T33" fmla="*/ 48 h 56"/>
                <a:gd name="T34" fmla="*/ 43 w 60"/>
                <a:gd name="T35" fmla="*/ 51 h 56"/>
                <a:gd name="T36" fmla="*/ 51 w 60"/>
                <a:gd name="T37" fmla="*/ 56 h 56"/>
                <a:gd name="T38" fmla="*/ 51 w 60"/>
                <a:gd name="T39" fmla="*/ 54 h 56"/>
                <a:gd name="T40" fmla="*/ 51 w 60"/>
                <a:gd name="T41" fmla="*/ 51 h 56"/>
                <a:gd name="T42" fmla="*/ 51 w 60"/>
                <a:gd name="T43" fmla="*/ 45 h 56"/>
                <a:gd name="T44" fmla="*/ 54 w 60"/>
                <a:gd name="T45" fmla="*/ 42 h 56"/>
                <a:gd name="T46" fmla="*/ 51 w 60"/>
                <a:gd name="T47" fmla="*/ 39 h 56"/>
                <a:gd name="T48" fmla="*/ 54 w 60"/>
                <a:gd name="T49" fmla="*/ 42 h 56"/>
                <a:gd name="T50" fmla="*/ 54 w 60"/>
                <a:gd name="T51" fmla="*/ 37 h 56"/>
                <a:gd name="T52" fmla="*/ 51 w 60"/>
                <a:gd name="T53" fmla="*/ 34 h 56"/>
                <a:gd name="T54" fmla="*/ 54 w 60"/>
                <a:gd name="T55" fmla="*/ 31 h 56"/>
                <a:gd name="T56" fmla="*/ 51 w 60"/>
                <a:gd name="T57" fmla="*/ 28 h 56"/>
                <a:gd name="T58" fmla="*/ 54 w 60"/>
                <a:gd name="T59" fmla="*/ 31 h 56"/>
                <a:gd name="T60" fmla="*/ 54 w 60"/>
                <a:gd name="T61" fmla="*/ 31 h 56"/>
                <a:gd name="T62" fmla="*/ 57 w 60"/>
                <a:gd name="T63" fmla="*/ 34 h 56"/>
                <a:gd name="T64" fmla="*/ 54 w 60"/>
                <a:gd name="T65" fmla="*/ 28 h 56"/>
                <a:gd name="T66" fmla="*/ 54 w 60"/>
                <a:gd name="T67" fmla="*/ 17 h 56"/>
                <a:gd name="T68" fmla="*/ 57 w 60"/>
                <a:gd name="T69" fmla="*/ 11 h 56"/>
                <a:gd name="T70" fmla="*/ 60 w 60"/>
                <a:gd name="T71" fmla="*/ 8 h 56"/>
                <a:gd name="T72" fmla="*/ 60 w 60"/>
                <a:gd name="T73" fmla="*/ 2 h 56"/>
                <a:gd name="T74" fmla="*/ 57 w 60"/>
                <a:gd name="T75" fmla="*/ 0 h 56"/>
                <a:gd name="T76" fmla="*/ 60 w 60"/>
                <a:gd name="T77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0" h="56">
                  <a:moveTo>
                    <a:pt x="60" y="0"/>
                  </a:moveTo>
                  <a:lnTo>
                    <a:pt x="57" y="0"/>
                  </a:lnTo>
                  <a:lnTo>
                    <a:pt x="54" y="0"/>
                  </a:lnTo>
                  <a:lnTo>
                    <a:pt x="54" y="2"/>
                  </a:lnTo>
                  <a:lnTo>
                    <a:pt x="48" y="5"/>
                  </a:lnTo>
                  <a:lnTo>
                    <a:pt x="46" y="5"/>
                  </a:lnTo>
                  <a:lnTo>
                    <a:pt x="43" y="5"/>
                  </a:lnTo>
                  <a:lnTo>
                    <a:pt x="40" y="2"/>
                  </a:lnTo>
                  <a:lnTo>
                    <a:pt x="37" y="5"/>
                  </a:lnTo>
                  <a:lnTo>
                    <a:pt x="34" y="8"/>
                  </a:lnTo>
                  <a:lnTo>
                    <a:pt x="31" y="8"/>
                  </a:lnTo>
                  <a:lnTo>
                    <a:pt x="31" y="11"/>
                  </a:lnTo>
                  <a:lnTo>
                    <a:pt x="29" y="14"/>
                  </a:lnTo>
                  <a:lnTo>
                    <a:pt x="26" y="14"/>
                  </a:lnTo>
                  <a:lnTo>
                    <a:pt x="23" y="14"/>
                  </a:lnTo>
                  <a:lnTo>
                    <a:pt x="14" y="19"/>
                  </a:lnTo>
                  <a:lnTo>
                    <a:pt x="12" y="22"/>
                  </a:lnTo>
                  <a:lnTo>
                    <a:pt x="14" y="25"/>
                  </a:lnTo>
                  <a:lnTo>
                    <a:pt x="12" y="25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3" y="28"/>
                  </a:lnTo>
                  <a:lnTo>
                    <a:pt x="3" y="25"/>
                  </a:lnTo>
                  <a:lnTo>
                    <a:pt x="0" y="28"/>
                  </a:lnTo>
                  <a:lnTo>
                    <a:pt x="6" y="31"/>
                  </a:lnTo>
                  <a:lnTo>
                    <a:pt x="3" y="31"/>
                  </a:lnTo>
                  <a:lnTo>
                    <a:pt x="6" y="31"/>
                  </a:lnTo>
                  <a:lnTo>
                    <a:pt x="12" y="37"/>
                  </a:lnTo>
                  <a:lnTo>
                    <a:pt x="17" y="42"/>
                  </a:lnTo>
                  <a:lnTo>
                    <a:pt x="20" y="45"/>
                  </a:lnTo>
                  <a:lnTo>
                    <a:pt x="23" y="48"/>
                  </a:lnTo>
                  <a:lnTo>
                    <a:pt x="26" y="51"/>
                  </a:lnTo>
                  <a:lnTo>
                    <a:pt x="29" y="48"/>
                  </a:lnTo>
                  <a:lnTo>
                    <a:pt x="31" y="48"/>
                  </a:lnTo>
                  <a:lnTo>
                    <a:pt x="34" y="51"/>
                  </a:lnTo>
                  <a:lnTo>
                    <a:pt x="43" y="51"/>
                  </a:lnTo>
                  <a:lnTo>
                    <a:pt x="48" y="54"/>
                  </a:lnTo>
                  <a:lnTo>
                    <a:pt x="51" y="56"/>
                  </a:lnTo>
                  <a:lnTo>
                    <a:pt x="54" y="54"/>
                  </a:lnTo>
                  <a:lnTo>
                    <a:pt x="51" y="54"/>
                  </a:lnTo>
                  <a:lnTo>
                    <a:pt x="54" y="54"/>
                  </a:lnTo>
                  <a:lnTo>
                    <a:pt x="51" y="51"/>
                  </a:lnTo>
                  <a:lnTo>
                    <a:pt x="51" y="48"/>
                  </a:lnTo>
                  <a:lnTo>
                    <a:pt x="51" y="45"/>
                  </a:lnTo>
                  <a:lnTo>
                    <a:pt x="54" y="45"/>
                  </a:lnTo>
                  <a:lnTo>
                    <a:pt x="54" y="42"/>
                  </a:lnTo>
                  <a:lnTo>
                    <a:pt x="51" y="42"/>
                  </a:lnTo>
                  <a:lnTo>
                    <a:pt x="51" y="39"/>
                  </a:lnTo>
                  <a:lnTo>
                    <a:pt x="54" y="39"/>
                  </a:lnTo>
                  <a:lnTo>
                    <a:pt x="54" y="42"/>
                  </a:lnTo>
                  <a:lnTo>
                    <a:pt x="54" y="39"/>
                  </a:lnTo>
                  <a:lnTo>
                    <a:pt x="54" y="37"/>
                  </a:lnTo>
                  <a:lnTo>
                    <a:pt x="51" y="37"/>
                  </a:lnTo>
                  <a:lnTo>
                    <a:pt x="51" y="34"/>
                  </a:lnTo>
                  <a:lnTo>
                    <a:pt x="54" y="34"/>
                  </a:lnTo>
                  <a:lnTo>
                    <a:pt x="54" y="31"/>
                  </a:lnTo>
                  <a:lnTo>
                    <a:pt x="51" y="31"/>
                  </a:lnTo>
                  <a:lnTo>
                    <a:pt x="51" y="28"/>
                  </a:lnTo>
                  <a:lnTo>
                    <a:pt x="54" y="28"/>
                  </a:lnTo>
                  <a:lnTo>
                    <a:pt x="54" y="31"/>
                  </a:lnTo>
                  <a:lnTo>
                    <a:pt x="54" y="28"/>
                  </a:lnTo>
                  <a:lnTo>
                    <a:pt x="54" y="31"/>
                  </a:lnTo>
                  <a:lnTo>
                    <a:pt x="54" y="34"/>
                  </a:lnTo>
                  <a:lnTo>
                    <a:pt x="57" y="34"/>
                  </a:lnTo>
                  <a:lnTo>
                    <a:pt x="54" y="34"/>
                  </a:lnTo>
                  <a:lnTo>
                    <a:pt x="54" y="28"/>
                  </a:lnTo>
                  <a:lnTo>
                    <a:pt x="54" y="19"/>
                  </a:lnTo>
                  <a:lnTo>
                    <a:pt x="54" y="17"/>
                  </a:lnTo>
                  <a:lnTo>
                    <a:pt x="60" y="11"/>
                  </a:lnTo>
                  <a:lnTo>
                    <a:pt x="57" y="11"/>
                  </a:lnTo>
                  <a:lnTo>
                    <a:pt x="60" y="11"/>
                  </a:lnTo>
                  <a:lnTo>
                    <a:pt x="60" y="8"/>
                  </a:lnTo>
                  <a:lnTo>
                    <a:pt x="60" y="5"/>
                  </a:lnTo>
                  <a:lnTo>
                    <a:pt x="60" y="2"/>
                  </a:lnTo>
                  <a:lnTo>
                    <a:pt x="57" y="2"/>
                  </a:lnTo>
                  <a:lnTo>
                    <a:pt x="57" y="0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06" name="Freeform 3124">
              <a:extLst>
                <a:ext uri="{FF2B5EF4-FFF2-40B4-BE49-F238E27FC236}">
                  <a16:creationId xmlns:a16="http://schemas.microsoft.com/office/drawing/2014/main" id="{E9772D29-32DE-EDB9-8951-7B87861D9A74}"/>
                </a:ext>
              </a:extLst>
            </p:cNvPr>
            <p:cNvSpPr>
              <a:spLocks/>
            </p:cNvSpPr>
            <p:nvPr/>
          </p:nvSpPr>
          <p:spPr bwMode="gray">
            <a:xfrm>
              <a:off x="1407965" y="2763699"/>
              <a:ext cx="93372" cy="82992"/>
            </a:xfrm>
            <a:custGeom>
              <a:avLst/>
              <a:gdLst>
                <a:gd name="T0" fmla="*/ 31 w 45"/>
                <a:gd name="T1" fmla="*/ 8 h 40"/>
                <a:gd name="T2" fmla="*/ 34 w 45"/>
                <a:gd name="T3" fmla="*/ 14 h 40"/>
                <a:gd name="T4" fmla="*/ 43 w 45"/>
                <a:gd name="T5" fmla="*/ 23 h 40"/>
                <a:gd name="T6" fmla="*/ 45 w 45"/>
                <a:gd name="T7" fmla="*/ 25 h 40"/>
                <a:gd name="T8" fmla="*/ 43 w 45"/>
                <a:gd name="T9" fmla="*/ 25 h 40"/>
                <a:gd name="T10" fmla="*/ 43 w 45"/>
                <a:gd name="T11" fmla="*/ 28 h 40"/>
                <a:gd name="T12" fmla="*/ 40 w 45"/>
                <a:gd name="T13" fmla="*/ 34 h 40"/>
                <a:gd name="T14" fmla="*/ 40 w 45"/>
                <a:gd name="T15" fmla="*/ 40 h 40"/>
                <a:gd name="T16" fmla="*/ 37 w 45"/>
                <a:gd name="T17" fmla="*/ 37 h 40"/>
                <a:gd name="T18" fmla="*/ 34 w 45"/>
                <a:gd name="T19" fmla="*/ 34 h 40"/>
                <a:gd name="T20" fmla="*/ 34 w 45"/>
                <a:gd name="T21" fmla="*/ 34 h 40"/>
                <a:gd name="T22" fmla="*/ 31 w 45"/>
                <a:gd name="T23" fmla="*/ 37 h 40"/>
                <a:gd name="T24" fmla="*/ 31 w 45"/>
                <a:gd name="T25" fmla="*/ 34 h 40"/>
                <a:gd name="T26" fmla="*/ 31 w 45"/>
                <a:gd name="T27" fmla="*/ 28 h 40"/>
                <a:gd name="T28" fmla="*/ 31 w 45"/>
                <a:gd name="T29" fmla="*/ 28 h 40"/>
                <a:gd name="T30" fmla="*/ 23 w 45"/>
                <a:gd name="T31" fmla="*/ 25 h 40"/>
                <a:gd name="T32" fmla="*/ 17 w 45"/>
                <a:gd name="T33" fmla="*/ 23 h 40"/>
                <a:gd name="T34" fmla="*/ 17 w 45"/>
                <a:gd name="T35" fmla="*/ 17 h 40"/>
                <a:gd name="T36" fmla="*/ 14 w 45"/>
                <a:gd name="T37" fmla="*/ 14 h 40"/>
                <a:gd name="T38" fmla="*/ 11 w 45"/>
                <a:gd name="T39" fmla="*/ 11 h 40"/>
                <a:gd name="T40" fmla="*/ 11 w 45"/>
                <a:gd name="T41" fmla="*/ 14 h 40"/>
                <a:gd name="T42" fmla="*/ 14 w 45"/>
                <a:gd name="T43" fmla="*/ 17 h 40"/>
                <a:gd name="T44" fmla="*/ 11 w 45"/>
                <a:gd name="T45" fmla="*/ 23 h 40"/>
                <a:gd name="T46" fmla="*/ 8 w 45"/>
                <a:gd name="T47" fmla="*/ 17 h 40"/>
                <a:gd name="T48" fmla="*/ 6 w 45"/>
                <a:gd name="T49" fmla="*/ 17 h 40"/>
                <a:gd name="T50" fmla="*/ 3 w 45"/>
                <a:gd name="T51" fmla="*/ 14 h 40"/>
                <a:gd name="T52" fmla="*/ 6 w 45"/>
                <a:gd name="T53" fmla="*/ 8 h 40"/>
                <a:gd name="T54" fmla="*/ 3 w 45"/>
                <a:gd name="T55" fmla="*/ 6 h 40"/>
                <a:gd name="T56" fmla="*/ 3 w 45"/>
                <a:gd name="T57" fmla="*/ 6 h 40"/>
                <a:gd name="T58" fmla="*/ 6 w 45"/>
                <a:gd name="T59" fmla="*/ 0 h 40"/>
                <a:gd name="T60" fmla="*/ 11 w 45"/>
                <a:gd name="T61" fmla="*/ 3 h 40"/>
                <a:gd name="T62" fmla="*/ 25 w 45"/>
                <a:gd name="T63" fmla="*/ 6 h 40"/>
                <a:gd name="T64" fmla="*/ 28 w 45"/>
                <a:gd name="T65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5" h="40">
                  <a:moveTo>
                    <a:pt x="31" y="6"/>
                  </a:moveTo>
                  <a:lnTo>
                    <a:pt x="31" y="8"/>
                  </a:lnTo>
                  <a:lnTo>
                    <a:pt x="31" y="11"/>
                  </a:lnTo>
                  <a:lnTo>
                    <a:pt x="34" y="14"/>
                  </a:lnTo>
                  <a:lnTo>
                    <a:pt x="40" y="20"/>
                  </a:lnTo>
                  <a:lnTo>
                    <a:pt x="43" y="23"/>
                  </a:lnTo>
                  <a:lnTo>
                    <a:pt x="45" y="23"/>
                  </a:lnTo>
                  <a:lnTo>
                    <a:pt x="45" y="25"/>
                  </a:lnTo>
                  <a:lnTo>
                    <a:pt x="43" y="23"/>
                  </a:lnTo>
                  <a:lnTo>
                    <a:pt x="43" y="25"/>
                  </a:lnTo>
                  <a:lnTo>
                    <a:pt x="40" y="25"/>
                  </a:lnTo>
                  <a:lnTo>
                    <a:pt x="43" y="28"/>
                  </a:lnTo>
                  <a:lnTo>
                    <a:pt x="40" y="31"/>
                  </a:lnTo>
                  <a:lnTo>
                    <a:pt x="40" y="34"/>
                  </a:lnTo>
                  <a:lnTo>
                    <a:pt x="40" y="37"/>
                  </a:lnTo>
                  <a:lnTo>
                    <a:pt x="40" y="40"/>
                  </a:lnTo>
                  <a:lnTo>
                    <a:pt x="37" y="40"/>
                  </a:lnTo>
                  <a:lnTo>
                    <a:pt x="37" y="37"/>
                  </a:lnTo>
                  <a:lnTo>
                    <a:pt x="37" y="34"/>
                  </a:lnTo>
                  <a:lnTo>
                    <a:pt x="34" y="34"/>
                  </a:lnTo>
                  <a:lnTo>
                    <a:pt x="31" y="34"/>
                  </a:lnTo>
                  <a:lnTo>
                    <a:pt x="34" y="34"/>
                  </a:lnTo>
                  <a:lnTo>
                    <a:pt x="34" y="37"/>
                  </a:lnTo>
                  <a:lnTo>
                    <a:pt x="31" y="37"/>
                  </a:lnTo>
                  <a:lnTo>
                    <a:pt x="28" y="34"/>
                  </a:lnTo>
                  <a:lnTo>
                    <a:pt x="31" y="34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28" y="25"/>
                  </a:lnTo>
                  <a:lnTo>
                    <a:pt x="23" y="25"/>
                  </a:lnTo>
                  <a:lnTo>
                    <a:pt x="20" y="23"/>
                  </a:lnTo>
                  <a:lnTo>
                    <a:pt x="17" y="23"/>
                  </a:lnTo>
                  <a:lnTo>
                    <a:pt x="17" y="20"/>
                  </a:lnTo>
                  <a:lnTo>
                    <a:pt x="17" y="17"/>
                  </a:lnTo>
                  <a:lnTo>
                    <a:pt x="14" y="17"/>
                  </a:lnTo>
                  <a:lnTo>
                    <a:pt x="14" y="14"/>
                  </a:lnTo>
                  <a:lnTo>
                    <a:pt x="11" y="14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11" y="14"/>
                  </a:lnTo>
                  <a:lnTo>
                    <a:pt x="11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1" y="23"/>
                  </a:lnTo>
                  <a:lnTo>
                    <a:pt x="8" y="20"/>
                  </a:lnTo>
                  <a:lnTo>
                    <a:pt x="8" y="17"/>
                  </a:lnTo>
                  <a:lnTo>
                    <a:pt x="6" y="20"/>
                  </a:lnTo>
                  <a:lnTo>
                    <a:pt x="6" y="17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3" y="11"/>
                  </a:lnTo>
                  <a:lnTo>
                    <a:pt x="6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3"/>
                  </a:lnTo>
                  <a:lnTo>
                    <a:pt x="20" y="3"/>
                  </a:lnTo>
                  <a:lnTo>
                    <a:pt x="25" y="6"/>
                  </a:lnTo>
                  <a:lnTo>
                    <a:pt x="28" y="8"/>
                  </a:lnTo>
                  <a:lnTo>
                    <a:pt x="28" y="6"/>
                  </a:lnTo>
                  <a:lnTo>
                    <a:pt x="31" y="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07" name="Freeform 3125">
              <a:extLst>
                <a:ext uri="{FF2B5EF4-FFF2-40B4-BE49-F238E27FC236}">
                  <a16:creationId xmlns:a16="http://schemas.microsoft.com/office/drawing/2014/main" id="{D0F9CF77-4B4C-0108-02FA-2D3ECC3D01EA}"/>
                </a:ext>
              </a:extLst>
            </p:cNvPr>
            <p:cNvSpPr>
              <a:spLocks/>
            </p:cNvSpPr>
            <p:nvPr/>
          </p:nvSpPr>
          <p:spPr bwMode="gray">
            <a:xfrm>
              <a:off x="1490964" y="2811421"/>
              <a:ext cx="147320" cy="64320"/>
            </a:xfrm>
            <a:custGeom>
              <a:avLst/>
              <a:gdLst>
                <a:gd name="T0" fmla="*/ 42 w 71"/>
                <a:gd name="T1" fmla="*/ 11 h 31"/>
                <a:gd name="T2" fmla="*/ 39 w 71"/>
                <a:gd name="T3" fmla="*/ 14 h 31"/>
                <a:gd name="T4" fmla="*/ 39 w 71"/>
                <a:gd name="T5" fmla="*/ 14 h 31"/>
                <a:gd name="T6" fmla="*/ 37 w 71"/>
                <a:gd name="T7" fmla="*/ 17 h 31"/>
                <a:gd name="T8" fmla="*/ 31 w 71"/>
                <a:gd name="T9" fmla="*/ 20 h 31"/>
                <a:gd name="T10" fmla="*/ 34 w 71"/>
                <a:gd name="T11" fmla="*/ 22 h 31"/>
                <a:gd name="T12" fmla="*/ 37 w 71"/>
                <a:gd name="T13" fmla="*/ 28 h 31"/>
                <a:gd name="T14" fmla="*/ 31 w 71"/>
                <a:gd name="T15" fmla="*/ 31 h 31"/>
                <a:gd name="T16" fmla="*/ 25 w 71"/>
                <a:gd name="T17" fmla="*/ 31 h 31"/>
                <a:gd name="T18" fmla="*/ 25 w 71"/>
                <a:gd name="T19" fmla="*/ 25 h 31"/>
                <a:gd name="T20" fmla="*/ 22 w 71"/>
                <a:gd name="T21" fmla="*/ 22 h 31"/>
                <a:gd name="T22" fmla="*/ 20 w 71"/>
                <a:gd name="T23" fmla="*/ 25 h 31"/>
                <a:gd name="T24" fmla="*/ 17 w 71"/>
                <a:gd name="T25" fmla="*/ 20 h 31"/>
                <a:gd name="T26" fmla="*/ 11 w 71"/>
                <a:gd name="T27" fmla="*/ 20 h 31"/>
                <a:gd name="T28" fmla="*/ 5 w 71"/>
                <a:gd name="T29" fmla="*/ 17 h 31"/>
                <a:gd name="T30" fmla="*/ 0 w 71"/>
                <a:gd name="T31" fmla="*/ 17 h 31"/>
                <a:gd name="T32" fmla="*/ 0 w 71"/>
                <a:gd name="T33" fmla="*/ 17 h 31"/>
                <a:gd name="T34" fmla="*/ 0 w 71"/>
                <a:gd name="T35" fmla="*/ 11 h 31"/>
                <a:gd name="T36" fmla="*/ 3 w 71"/>
                <a:gd name="T37" fmla="*/ 5 h 31"/>
                <a:gd name="T38" fmla="*/ 3 w 71"/>
                <a:gd name="T39" fmla="*/ 2 h 31"/>
                <a:gd name="T40" fmla="*/ 5 w 71"/>
                <a:gd name="T41" fmla="*/ 2 h 31"/>
                <a:gd name="T42" fmla="*/ 8 w 71"/>
                <a:gd name="T43" fmla="*/ 2 h 31"/>
                <a:gd name="T44" fmla="*/ 8 w 71"/>
                <a:gd name="T45" fmla="*/ 2 h 31"/>
                <a:gd name="T46" fmla="*/ 11 w 71"/>
                <a:gd name="T47" fmla="*/ 2 h 31"/>
                <a:gd name="T48" fmla="*/ 8 w 71"/>
                <a:gd name="T49" fmla="*/ 5 h 31"/>
                <a:gd name="T50" fmla="*/ 11 w 71"/>
                <a:gd name="T51" fmla="*/ 8 h 31"/>
                <a:gd name="T52" fmla="*/ 14 w 71"/>
                <a:gd name="T53" fmla="*/ 5 h 31"/>
                <a:gd name="T54" fmla="*/ 14 w 71"/>
                <a:gd name="T55" fmla="*/ 5 h 31"/>
                <a:gd name="T56" fmla="*/ 14 w 71"/>
                <a:gd name="T57" fmla="*/ 2 h 31"/>
                <a:gd name="T58" fmla="*/ 17 w 71"/>
                <a:gd name="T59" fmla="*/ 5 h 31"/>
                <a:gd name="T60" fmla="*/ 20 w 71"/>
                <a:gd name="T61" fmla="*/ 8 h 31"/>
                <a:gd name="T62" fmla="*/ 25 w 71"/>
                <a:gd name="T63" fmla="*/ 8 h 31"/>
                <a:gd name="T64" fmla="*/ 31 w 71"/>
                <a:gd name="T65" fmla="*/ 5 h 31"/>
                <a:gd name="T66" fmla="*/ 37 w 71"/>
                <a:gd name="T67" fmla="*/ 2 h 31"/>
                <a:gd name="T68" fmla="*/ 39 w 71"/>
                <a:gd name="T69" fmla="*/ 5 h 31"/>
                <a:gd name="T70" fmla="*/ 37 w 71"/>
                <a:gd name="T71" fmla="*/ 2 h 31"/>
                <a:gd name="T72" fmla="*/ 42 w 71"/>
                <a:gd name="T73" fmla="*/ 0 h 31"/>
                <a:gd name="T74" fmla="*/ 51 w 71"/>
                <a:gd name="T75" fmla="*/ 0 h 31"/>
                <a:gd name="T76" fmla="*/ 54 w 71"/>
                <a:gd name="T77" fmla="*/ 2 h 31"/>
                <a:gd name="T78" fmla="*/ 65 w 71"/>
                <a:gd name="T79" fmla="*/ 5 h 31"/>
                <a:gd name="T80" fmla="*/ 71 w 71"/>
                <a:gd name="T81" fmla="*/ 11 h 31"/>
                <a:gd name="T82" fmla="*/ 71 w 71"/>
                <a:gd name="T83" fmla="*/ 17 h 31"/>
                <a:gd name="T84" fmla="*/ 68 w 71"/>
                <a:gd name="T85" fmla="*/ 25 h 31"/>
                <a:gd name="T86" fmla="*/ 59 w 71"/>
                <a:gd name="T87" fmla="*/ 25 h 31"/>
                <a:gd name="T88" fmla="*/ 57 w 71"/>
                <a:gd name="T89" fmla="*/ 20 h 31"/>
                <a:gd name="T90" fmla="*/ 59 w 71"/>
                <a:gd name="T91" fmla="*/ 17 h 31"/>
                <a:gd name="T92" fmla="*/ 65 w 71"/>
                <a:gd name="T93" fmla="*/ 17 h 31"/>
                <a:gd name="T94" fmla="*/ 62 w 71"/>
                <a:gd name="T95" fmla="*/ 14 h 31"/>
                <a:gd name="T96" fmla="*/ 59 w 71"/>
                <a:gd name="T97" fmla="*/ 17 h 31"/>
                <a:gd name="T98" fmla="*/ 59 w 71"/>
                <a:gd name="T99" fmla="*/ 17 h 31"/>
                <a:gd name="T100" fmla="*/ 57 w 71"/>
                <a:gd name="T101" fmla="*/ 11 h 31"/>
                <a:gd name="T102" fmla="*/ 51 w 71"/>
                <a:gd name="T103" fmla="*/ 11 h 31"/>
                <a:gd name="T104" fmla="*/ 48 w 71"/>
                <a:gd name="T105" fmla="*/ 8 h 31"/>
                <a:gd name="T106" fmla="*/ 42 w 71"/>
                <a:gd name="T107" fmla="*/ 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1" h="31">
                  <a:moveTo>
                    <a:pt x="42" y="8"/>
                  </a:moveTo>
                  <a:lnTo>
                    <a:pt x="42" y="11"/>
                  </a:lnTo>
                  <a:lnTo>
                    <a:pt x="39" y="11"/>
                  </a:lnTo>
                  <a:lnTo>
                    <a:pt x="39" y="14"/>
                  </a:lnTo>
                  <a:lnTo>
                    <a:pt x="42" y="14"/>
                  </a:lnTo>
                  <a:lnTo>
                    <a:pt x="39" y="14"/>
                  </a:lnTo>
                  <a:lnTo>
                    <a:pt x="37" y="14"/>
                  </a:lnTo>
                  <a:lnTo>
                    <a:pt x="37" y="17"/>
                  </a:lnTo>
                  <a:lnTo>
                    <a:pt x="34" y="17"/>
                  </a:lnTo>
                  <a:lnTo>
                    <a:pt x="31" y="20"/>
                  </a:lnTo>
                  <a:lnTo>
                    <a:pt x="34" y="20"/>
                  </a:lnTo>
                  <a:lnTo>
                    <a:pt x="34" y="22"/>
                  </a:lnTo>
                  <a:lnTo>
                    <a:pt x="37" y="25"/>
                  </a:lnTo>
                  <a:lnTo>
                    <a:pt x="37" y="28"/>
                  </a:lnTo>
                  <a:lnTo>
                    <a:pt x="34" y="28"/>
                  </a:lnTo>
                  <a:lnTo>
                    <a:pt x="31" y="31"/>
                  </a:lnTo>
                  <a:lnTo>
                    <a:pt x="28" y="31"/>
                  </a:lnTo>
                  <a:lnTo>
                    <a:pt x="25" y="31"/>
                  </a:lnTo>
                  <a:lnTo>
                    <a:pt x="25" y="28"/>
                  </a:lnTo>
                  <a:lnTo>
                    <a:pt x="25" y="25"/>
                  </a:lnTo>
                  <a:lnTo>
                    <a:pt x="25" y="22"/>
                  </a:lnTo>
                  <a:lnTo>
                    <a:pt x="22" y="22"/>
                  </a:lnTo>
                  <a:lnTo>
                    <a:pt x="22" y="25"/>
                  </a:lnTo>
                  <a:lnTo>
                    <a:pt x="20" y="25"/>
                  </a:lnTo>
                  <a:lnTo>
                    <a:pt x="17" y="22"/>
                  </a:lnTo>
                  <a:lnTo>
                    <a:pt x="17" y="20"/>
                  </a:lnTo>
                  <a:lnTo>
                    <a:pt x="14" y="20"/>
                  </a:lnTo>
                  <a:lnTo>
                    <a:pt x="11" y="20"/>
                  </a:lnTo>
                  <a:lnTo>
                    <a:pt x="8" y="17"/>
                  </a:lnTo>
                  <a:lnTo>
                    <a:pt x="5" y="17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5" y="2"/>
                  </a:lnTo>
                  <a:lnTo>
                    <a:pt x="5" y="0"/>
                  </a:lnTo>
                  <a:lnTo>
                    <a:pt x="8" y="2"/>
                  </a:lnTo>
                  <a:lnTo>
                    <a:pt x="8" y="5"/>
                  </a:lnTo>
                  <a:lnTo>
                    <a:pt x="8" y="2"/>
                  </a:lnTo>
                  <a:lnTo>
                    <a:pt x="8" y="5"/>
                  </a:lnTo>
                  <a:lnTo>
                    <a:pt x="11" y="2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8"/>
                  </a:lnTo>
                  <a:lnTo>
                    <a:pt x="11" y="8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1" y="2"/>
                  </a:lnTo>
                  <a:lnTo>
                    <a:pt x="14" y="2"/>
                  </a:lnTo>
                  <a:lnTo>
                    <a:pt x="14" y="5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20" y="8"/>
                  </a:lnTo>
                  <a:lnTo>
                    <a:pt x="22" y="11"/>
                  </a:lnTo>
                  <a:lnTo>
                    <a:pt x="25" y="8"/>
                  </a:lnTo>
                  <a:lnTo>
                    <a:pt x="28" y="5"/>
                  </a:lnTo>
                  <a:lnTo>
                    <a:pt x="31" y="5"/>
                  </a:lnTo>
                  <a:lnTo>
                    <a:pt x="34" y="5"/>
                  </a:lnTo>
                  <a:lnTo>
                    <a:pt x="37" y="2"/>
                  </a:lnTo>
                  <a:lnTo>
                    <a:pt x="37" y="5"/>
                  </a:lnTo>
                  <a:lnTo>
                    <a:pt x="39" y="5"/>
                  </a:lnTo>
                  <a:lnTo>
                    <a:pt x="39" y="2"/>
                  </a:lnTo>
                  <a:lnTo>
                    <a:pt x="37" y="2"/>
                  </a:lnTo>
                  <a:lnTo>
                    <a:pt x="39" y="2"/>
                  </a:lnTo>
                  <a:lnTo>
                    <a:pt x="42" y="0"/>
                  </a:lnTo>
                  <a:lnTo>
                    <a:pt x="45" y="0"/>
                  </a:lnTo>
                  <a:lnTo>
                    <a:pt x="51" y="0"/>
                  </a:lnTo>
                  <a:lnTo>
                    <a:pt x="51" y="2"/>
                  </a:lnTo>
                  <a:lnTo>
                    <a:pt x="54" y="2"/>
                  </a:lnTo>
                  <a:lnTo>
                    <a:pt x="59" y="2"/>
                  </a:lnTo>
                  <a:lnTo>
                    <a:pt x="65" y="5"/>
                  </a:lnTo>
                  <a:lnTo>
                    <a:pt x="68" y="11"/>
                  </a:lnTo>
                  <a:lnTo>
                    <a:pt x="71" y="11"/>
                  </a:lnTo>
                  <a:lnTo>
                    <a:pt x="71" y="14"/>
                  </a:lnTo>
                  <a:lnTo>
                    <a:pt x="71" y="17"/>
                  </a:lnTo>
                  <a:lnTo>
                    <a:pt x="71" y="20"/>
                  </a:lnTo>
                  <a:lnTo>
                    <a:pt x="68" y="25"/>
                  </a:lnTo>
                  <a:lnTo>
                    <a:pt x="62" y="28"/>
                  </a:lnTo>
                  <a:lnTo>
                    <a:pt x="59" y="25"/>
                  </a:lnTo>
                  <a:lnTo>
                    <a:pt x="59" y="22"/>
                  </a:lnTo>
                  <a:lnTo>
                    <a:pt x="57" y="20"/>
                  </a:lnTo>
                  <a:lnTo>
                    <a:pt x="59" y="20"/>
                  </a:lnTo>
                  <a:lnTo>
                    <a:pt x="59" y="17"/>
                  </a:lnTo>
                  <a:lnTo>
                    <a:pt x="62" y="17"/>
                  </a:lnTo>
                  <a:lnTo>
                    <a:pt x="65" y="17"/>
                  </a:lnTo>
                  <a:lnTo>
                    <a:pt x="62" y="17"/>
                  </a:lnTo>
                  <a:lnTo>
                    <a:pt x="62" y="14"/>
                  </a:lnTo>
                  <a:lnTo>
                    <a:pt x="59" y="14"/>
                  </a:lnTo>
                  <a:lnTo>
                    <a:pt x="59" y="17"/>
                  </a:lnTo>
                  <a:lnTo>
                    <a:pt x="59" y="14"/>
                  </a:lnTo>
                  <a:lnTo>
                    <a:pt x="59" y="17"/>
                  </a:lnTo>
                  <a:lnTo>
                    <a:pt x="57" y="14"/>
                  </a:lnTo>
                  <a:lnTo>
                    <a:pt x="57" y="11"/>
                  </a:lnTo>
                  <a:lnTo>
                    <a:pt x="54" y="11"/>
                  </a:lnTo>
                  <a:lnTo>
                    <a:pt x="51" y="11"/>
                  </a:lnTo>
                  <a:lnTo>
                    <a:pt x="51" y="8"/>
                  </a:lnTo>
                  <a:lnTo>
                    <a:pt x="48" y="8"/>
                  </a:lnTo>
                  <a:lnTo>
                    <a:pt x="45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08" name="Freeform 3126">
              <a:extLst>
                <a:ext uri="{FF2B5EF4-FFF2-40B4-BE49-F238E27FC236}">
                  <a16:creationId xmlns:a16="http://schemas.microsoft.com/office/drawing/2014/main" id="{F21B4785-13D0-633C-3A98-77394A42D32C}"/>
                </a:ext>
              </a:extLst>
            </p:cNvPr>
            <p:cNvSpPr>
              <a:spLocks/>
            </p:cNvSpPr>
            <p:nvPr/>
          </p:nvSpPr>
          <p:spPr bwMode="gray">
            <a:xfrm>
              <a:off x="1520013" y="2863290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3 h 3"/>
                <a:gd name="T8" fmla="*/ 0 w 3"/>
                <a:gd name="T9" fmla="*/ 3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09" name="Freeform 3127">
              <a:extLst>
                <a:ext uri="{FF2B5EF4-FFF2-40B4-BE49-F238E27FC236}">
                  <a16:creationId xmlns:a16="http://schemas.microsoft.com/office/drawing/2014/main" id="{B1C3C9B4-F458-DB6D-3714-CE8E7E36E537}"/>
                </a:ext>
              </a:extLst>
            </p:cNvPr>
            <p:cNvSpPr>
              <a:spLocks/>
            </p:cNvSpPr>
            <p:nvPr/>
          </p:nvSpPr>
          <p:spPr bwMode="gray">
            <a:xfrm>
              <a:off x="1590560" y="2734652"/>
              <a:ext cx="329915" cy="454382"/>
            </a:xfrm>
            <a:custGeom>
              <a:avLst/>
              <a:gdLst>
                <a:gd name="T0" fmla="*/ 63 w 159"/>
                <a:gd name="T1" fmla="*/ 167 h 219"/>
                <a:gd name="T2" fmla="*/ 77 w 159"/>
                <a:gd name="T3" fmla="*/ 184 h 219"/>
                <a:gd name="T4" fmla="*/ 82 w 159"/>
                <a:gd name="T5" fmla="*/ 193 h 219"/>
                <a:gd name="T6" fmla="*/ 94 w 159"/>
                <a:gd name="T7" fmla="*/ 190 h 219"/>
                <a:gd name="T8" fmla="*/ 117 w 159"/>
                <a:gd name="T9" fmla="*/ 199 h 219"/>
                <a:gd name="T10" fmla="*/ 114 w 159"/>
                <a:gd name="T11" fmla="*/ 216 h 219"/>
                <a:gd name="T12" fmla="*/ 122 w 159"/>
                <a:gd name="T13" fmla="*/ 204 h 219"/>
                <a:gd name="T14" fmla="*/ 128 w 159"/>
                <a:gd name="T15" fmla="*/ 179 h 219"/>
                <a:gd name="T16" fmla="*/ 119 w 159"/>
                <a:gd name="T17" fmla="*/ 165 h 219"/>
                <a:gd name="T18" fmla="*/ 128 w 159"/>
                <a:gd name="T19" fmla="*/ 153 h 219"/>
                <a:gd name="T20" fmla="*/ 122 w 159"/>
                <a:gd name="T21" fmla="*/ 147 h 219"/>
                <a:gd name="T22" fmla="*/ 139 w 159"/>
                <a:gd name="T23" fmla="*/ 139 h 219"/>
                <a:gd name="T24" fmla="*/ 145 w 159"/>
                <a:gd name="T25" fmla="*/ 142 h 219"/>
                <a:gd name="T26" fmla="*/ 151 w 159"/>
                <a:gd name="T27" fmla="*/ 136 h 219"/>
                <a:gd name="T28" fmla="*/ 156 w 159"/>
                <a:gd name="T29" fmla="*/ 147 h 219"/>
                <a:gd name="T30" fmla="*/ 153 w 159"/>
                <a:gd name="T31" fmla="*/ 130 h 219"/>
                <a:gd name="T32" fmla="*/ 151 w 159"/>
                <a:gd name="T33" fmla="*/ 113 h 219"/>
                <a:gd name="T34" fmla="*/ 148 w 159"/>
                <a:gd name="T35" fmla="*/ 93 h 219"/>
                <a:gd name="T36" fmla="*/ 125 w 159"/>
                <a:gd name="T37" fmla="*/ 82 h 219"/>
                <a:gd name="T38" fmla="*/ 102 w 159"/>
                <a:gd name="T39" fmla="*/ 71 h 219"/>
                <a:gd name="T40" fmla="*/ 88 w 159"/>
                <a:gd name="T41" fmla="*/ 57 h 219"/>
                <a:gd name="T42" fmla="*/ 85 w 159"/>
                <a:gd name="T43" fmla="*/ 48 h 219"/>
                <a:gd name="T44" fmla="*/ 74 w 159"/>
                <a:gd name="T45" fmla="*/ 48 h 219"/>
                <a:gd name="T46" fmla="*/ 80 w 159"/>
                <a:gd name="T47" fmla="*/ 34 h 219"/>
                <a:gd name="T48" fmla="*/ 91 w 159"/>
                <a:gd name="T49" fmla="*/ 20 h 219"/>
                <a:gd name="T50" fmla="*/ 102 w 159"/>
                <a:gd name="T51" fmla="*/ 8 h 219"/>
                <a:gd name="T52" fmla="*/ 99 w 159"/>
                <a:gd name="T53" fmla="*/ 0 h 219"/>
                <a:gd name="T54" fmla="*/ 97 w 159"/>
                <a:gd name="T55" fmla="*/ 0 h 219"/>
                <a:gd name="T56" fmla="*/ 94 w 159"/>
                <a:gd name="T57" fmla="*/ 3 h 219"/>
                <a:gd name="T58" fmla="*/ 91 w 159"/>
                <a:gd name="T59" fmla="*/ 3 h 219"/>
                <a:gd name="T60" fmla="*/ 85 w 159"/>
                <a:gd name="T61" fmla="*/ 8 h 219"/>
                <a:gd name="T62" fmla="*/ 74 w 159"/>
                <a:gd name="T63" fmla="*/ 17 h 219"/>
                <a:gd name="T64" fmla="*/ 65 w 159"/>
                <a:gd name="T65" fmla="*/ 14 h 219"/>
                <a:gd name="T66" fmla="*/ 60 w 159"/>
                <a:gd name="T67" fmla="*/ 20 h 219"/>
                <a:gd name="T68" fmla="*/ 54 w 159"/>
                <a:gd name="T69" fmla="*/ 20 h 219"/>
                <a:gd name="T70" fmla="*/ 45 w 159"/>
                <a:gd name="T71" fmla="*/ 28 h 219"/>
                <a:gd name="T72" fmla="*/ 45 w 159"/>
                <a:gd name="T73" fmla="*/ 31 h 219"/>
                <a:gd name="T74" fmla="*/ 45 w 159"/>
                <a:gd name="T75" fmla="*/ 39 h 219"/>
                <a:gd name="T76" fmla="*/ 34 w 159"/>
                <a:gd name="T77" fmla="*/ 48 h 219"/>
                <a:gd name="T78" fmla="*/ 31 w 159"/>
                <a:gd name="T79" fmla="*/ 51 h 219"/>
                <a:gd name="T80" fmla="*/ 31 w 159"/>
                <a:gd name="T81" fmla="*/ 59 h 219"/>
                <a:gd name="T82" fmla="*/ 31 w 159"/>
                <a:gd name="T83" fmla="*/ 57 h 219"/>
                <a:gd name="T84" fmla="*/ 26 w 159"/>
                <a:gd name="T85" fmla="*/ 54 h 219"/>
                <a:gd name="T86" fmla="*/ 23 w 159"/>
                <a:gd name="T87" fmla="*/ 51 h 219"/>
                <a:gd name="T88" fmla="*/ 20 w 159"/>
                <a:gd name="T89" fmla="*/ 62 h 219"/>
                <a:gd name="T90" fmla="*/ 20 w 159"/>
                <a:gd name="T91" fmla="*/ 74 h 219"/>
                <a:gd name="T92" fmla="*/ 23 w 159"/>
                <a:gd name="T93" fmla="*/ 82 h 219"/>
                <a:gd name="T94" fmla="*/ 23 w 159"/>
                <a:gd name="T95" fmla="*/ 88 h 219"/>
                <a:gd name="T96" fmla="*/ 23 w 159"/>
                <a:gd name="T97" fmla="*/ 91 h 219"/>
                <a:gd name="T98" fmla="*/ 23 w 159"/>
                <a:gd name="T99" fmla="*/ 102 h 219"/>
                <a:gd name="T100" fmla="*/ 26 w 159"/>
                <a:gd name="T101" fmla="*/ 111 h 219"/>
                <a:gd name="T102" fmla="*/ 26 w 159"/>
                <a:gd name="T103" fmla="*/ 116 h 219"/>
                <a:gd name="T104" fmla="*/ 20 w 159"/>
                <a:gd name="T105" fmla="*/ 122 h 219"/>
                <a:gd name="T106" fmla="*/ 17 w 159"/>
                <a:gd name="T107" fmla="*/ 128 h 219"/>
                <a:gd name="T108" fmla="*/ 14 w 159"/>
                <a:gd name="T109" fmla="*/ 128 h 219"/>
                <a:gd name="T110" fmla="*/ 9 w 159"/>
                <a:gd name="T111" fmla="*/ 128 h 219"/>
                <a:gd name="T112" fmla="*/ 9 w 159"/>
                <a:gd name="T113" fmla="*/ 136 h 219"/>
                <a:gd name="T114" fmla="*/ 3 w 159"/>
                <a:gd name="T115" fmla="*/ 136 h 219"/>
                <a:gd name="T116" fmla="*/ 6 w 159"/>
                <a:gd name="T117" fmla="*/ 142 h 219"/>
                <a:gd name="T118" fmla="*/ 20 w 159"/>
                <a:gd name="T119" fmla="*/ 150 h 219"/>
                <a:gd name="T120" fmla="*/ 37 w 159"/>
                <a:gd name="T121" fmla="*/ 156 h 219"/>
                <a:gd name="T122" fmla="*/ 54 w 159"/>
                <a:gd name="T123" fmla="*/ 162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9" h="219">
                  <a:moveTo>
                    <a:pt x="54" y="162"/>
                  </a:moveTo>
                  <a:lnTo>
                    <a:pt x="60" y="165"/>
                  </a:lnTo>
                  <a:lnTo>
                    <a:pt x="63" y="167"/>
                  </a:lnTo>
                  <a:lnTo>
                    <a:pt x="68" y="173"/>
                  </a:lnTo>
                  <a:lnTo>
                    <a:pt x="74" y="179"/>
                  </a:lnTo>
                  <a:lnTo>
                    <a:pt x="77" y="184"/>
                  </a:lnTo>
                  <a:lnTo>
                    <a:pt x="80" y="184"/>
                  </a:lnTo>
                  <a:lnTo>
                    <a:pt x="80" y="190"/>
                  </a:lnTo>
                  <a:lnTo>
                    <a:pt x="82" y="193"/>
                  </a:lnTo>
                  <a:lnTo>
                    <a:pt x="85" y="190"/>
                  </a:lnTo>
                  <a:lnTo>
                    <a:pt x="88" y="193"/>
                  </a:lnTo>
                  <a:lnTo>
                    <a:pt x="94" y="190"/>
                  </a:lnTo>
                  <a:lnTo>
                    <a:pt x="99" y="193"/>
                  </a:lnTo>
                  <a:lnTo>
                    <a:pt x="105" y="190"/>
                  </a:lnTo>
                  <a:lnTo>
                    <a:pt x="117" y="199"/>
                  </a:lnTo>
                  <a:lnTo>
                    <a:pt x="111" y="207"/>
                  </a:lnTo>
                  <a:lnTo>
                    <a:pt x="108" y="216"/>
                  </a:lnTo>
                  <a:lnTo>
                    <a:pt x="114" y="216"/>
                  </a:lnTo>
                  <a:lnTo>
                    <a:pt x="119" y="219"/>
                  </a:lnTo>
                  <a:lnTo>
                    <a:pt x="122" y="216"/>
                  </a:lnTo>
                  <a:lnTo>
                    <a:pt x="122" y="204"/>
                  </a:lnTo>
                  <a:lnTo>
                    <a:pt x="125" y="196"/>
                  </a:lnTo>
                  <a:lnTo>
                    <a:pt x="125" y="187"/>
                  </a:lnTo>
                  <a:lnTo>
                    <a:pt x="128" y="179"/>
                  </a:lnTo>
                  <a:lnTo>
                    <a:pt x="122" y="173"/>
                  </a:lnTo>
                  <a:lnTo>
                    <a:pt x="122" y="170"/>
                  </a:lnTo>
                  <a:lnTo>
                    <a:pt x="119" y="165"/>
                  </a:lnTo>
                  <a:lnTo>
                    <a:pt x="119" y="156"/>
                  </a:lnTo>
                  <a:lnTo>
                    <a:pt x="122" y="153"/>
                  </a:lnTo>
                  <a:lnTo>
                    <a:pt x="128" y="153"/>
                  </a:lnTo>
                  <a:lnTo>
                    <a:pt x="131" y="150"/>
                  </a:lnTo>
                  <a:lnTo>
                    <a:pt x="128" y="147"/>
                  </a:lnTo>
                  <a:lnTo>
                    <a:pt x="122" y="147"/>
                  </a:lnTo>
                  <a:lnTo>
                    <a:pt x="122" y="142"/>
                  </a:lnTo>
                  <a:lnTo>
                    <a:pt x="122" y="139"/>
                  </a:lnTo>
                  <a:lnTo>
                    <a:pt x="139" y="139"/>
                  </a:lnTo>
                  <a:lnTo>
                    <a:pt x="139" y="136"/>
                  </a:lnTo>
                  <a:lnTo>
                    <a:pt x="142" y="136"/>
                  </a:lnTo>
                  <a:lnTo>
                    <a:pt x="145" y="142"/>
                  </a:lnTo>
                  <a:lnTo>
                    <a:pt x="148" y="139"/>
                  </a:lnTo>
                  <a:lnTo>
                    <a:pt x="148" y="136"/>
                  </a:lnTo>
                  <a:lnTo>
                    <a:pt x="151" y="136"/>
                  </a:lnTo>
                  <a:lnTo>
                    <a:pt x="153" y="142"/>
                  </a:lnTo>
                  <a:lnTo>
                    <a:pt x="153" y="147"/>
                  </a:lnTo>
                  <a:lnTo>
                    <a:pt x="156" y="147"/>
                  </a:lnTo>
                  <a:lnTo>
                    <a:pt x="159" y="145"/>
                  </a:lnTo>
                  <a:lnTo>
                    <a:pt x="156" y="139"/>
                  </a:lnTo>
                  <a:lnTo>
                    <a:pt x="153" y="130"/>
                  </a:lnTo>
                  <a:lnTo>
                    <a:pt x="145" y="125"/>
                  </a:lnTo>
                  <a:lnTo>
                    <a:pt x="153" y="119"/>
                  </a:lnTo>
                  <a:lnTo>
                    <a:pt x="151" y="113"/>
                  </a:lnTo>
                  <a:lnTo>
                    <a:pt x="148" y="108"/>
                  </a:lnTo>
                  <a:lnTo>
                    <a:pt x="148" y="99"/>
                  </a:lnTo>
                  <a:lnTo>
                    <a:pt x="148" y="93"/>
                  </a:lnTo>
                  <a:lnTo>
                    <a:pt x="151" y="85"/>
                  </a:lnTo>
                  <a:lnTo>
                    <a:pt x="148" y="82"/>
                  </a:lnTo>
                  <a:lnTo>
                    <a:pt x="125" y="82"/>
                  </a:lnTo>
                  <a:lnTo>
                    <a:pt x="119" y="74"/>
                  </a:lnTo>
                  <a:lnTo>
                    <a:pt x="117" y="71"/>
                  </a:lnTo>
                  <a:lnTo>
                    <a:pt x="102" y="71"/>
                  </a:lnTo>
                  <a:lnTo>
                    <a:pt x="91" y="68"/>
                  </a:lnTo>
                  <a:lnTo>
                    <a:pt x="88" y="62"/>
                  </a:lnTo>
                  <a:lnTo>
                    <a:pt x="88" y="57"/>
                  </a:lnTo>
                  <a:lnTo>
                    <a:pt x="88" y="54"/>
                  </a:lnTo>
                  <a:lnTo>
                    <a:pt x="85" y="51"/>
                  </a:lnTo>
                  <a:lnTo>
                    <a:pt x="85" y="48"/>
                  </a:lnTo>
                  <a:lnTo>
                    <a:pt x="82" y="48"/>
                  </a:lnTo>
                  <a:lnTo>
                    <a:pt x="80" y="45"/>
                  </a:lnTo>
                  <a:lnTo>
                    <a:pt x="74" y="48"/>
                  </a:lnTo>
                  <a:lnTo>
                    <a:pt x="74" y="42"/>
                  </a:lnTo>
                  <a:lnTo>
                    <a:pt x="80" y="42"/>
                  </a:lnTo>
                  <a:lnTo>
                    <a:pt x="80" y="34"/>
                  </a:lnTo>
                  <a:lnTo>
                    <a:pt x="80" y="31"/>
                  </a:lnTo>
                  <a:lnTo>
                    <a:pt x="82" y="25"/>
                  </a:lnTo>
                  <a:lnTo>
                    <a:pt x="91" y="20"/>
                  </a:lnTo>
                  <a:lnTo>
                    <a:pt x="91" y="11"/>
                  </a:lnTo>
                  <a:lnTo>
                    <a:pt x="99" y="8"/>
                  </a:lnTo>
                  <a:lnTo>
                    <a:pt x="102" y="8"/>
                  </a:lnTo>
                  <a:lnTo>
                    <a:pt x="105" y="5"/>
                  </a:lnTo>
                  <a:lnTo>
                    <a:pt x="102" y="3"/>
                  </a:lnTo>
                  <a:lnTo>
                    <a:pt x="99" y="0"/>
                  </a:lnTo>
                  <a:lnTo>
                    <a:pt x="97" y="0"/>
                  </a:lnTo>
                  <a:lnTo>
                    <a:pt x="94" y="0"/>
                  </a:lnTo>
                  <a:lnTo>
                    <a:pt x="97" y="0"/>
                  </a:lnTo>
                  <a:lnTo>
                    <a:pt x="94" y="0"/>
                  </a:lnTo>
                  <a:lnTo>
                    <a:pt x="97" y="0"/>
                  </a:lnTo>
                  <a:lnTo>
                    <a:pt x="94" y="3"/>
                  </a:lnTo>
                  <a:lnTo>
                    <a:pt x="94" y="0"/>
                  </a:lnTo>
                  <a:lnTo>
                    <a:pt x="94" y="3"/>
                  </a:lnTo>
                  <a:lnTo>
                    <a:pt x="91" y="3"/>
                  </a:lnTo>
                  <a:lnTo>
                    <a:pt x="91" y="5"/>
                  </a:lnTo>
                  <a:lnTo>
                    <a:pt x="88" y="8"/>
                  </a:lnTo>
                  <a:lnTo>
                    <a:pt x="85" y="8"/>
                  </a:lnTo>
                  <a:lnTo>
                    <a:pt x="80" y="14"/>
                  </a:lnTo>
                  <a:lnTo>
                    <a:pt x="74" y="14"/>
                  </a:lnTo>
                  <a:lnTo>
                    <a:pt x="74" y="17"/>
                  </a:lnTo>
                  <a:lnTo>
                    <a:pt x="71" y="17"/>
                  </a:lnTo>
                  <a:lnTo>
                    <a:pt x="68" y="14"/>
                  </a:lnTo>
                  <a:lnTo>
                    <a:pt x="65" y="14"/>
                  </a:lnTo>
                  <a:lnTo>
                    <a:pt x="63" y="17"/>
                  </a:lnTo>
                  <a:lnTo>
                    <a:pt x="63" y="20"/>
                  </a:lnTo>
                  <a:lnTo>
                    <a:pt x="60" y="20"/>
                  </a:lnTo>
                  <a:lnTo>
                    <a:pt x="60" y="17"/>
                  </a:lnTo>
                  <a:lnTo>
                    <a:pt x="57" y="17"/>
                  </a:lnTo>
                  <a:lnTo>
                    <a:pt x="54" y="20"/>
                  </a:lnTo>
                  <a:lnTo>
                    <a:pt x="48" y="25"/>
                  </a:lnTo>
                  <a:lnTo>
                    <a:pt x="45" y="25"/>
                  </a:lnTo>
                  <a:lnTo>
                    <a:pt x="45" y="28"/>
                  </a:lnTo>
                  <a:lnTo>
                    <a:pt x="45" y="31"/>
                  </a:lnTo>
                  <a:lnTo>
                    <a:pt x="45" y="28"/>
                  </a:lnTo>
                  <a:lnTo>
                    <a:pt x="45" y="31"/>
                  </a:lnTo>
                  <a:lnTo>
                    <a:pt x="48" y="31"/>
                  </a:lnTo>
                  <a:lnTo>
                    <a:pt x="45" y="37"/>
                  </a:lnTo>
                  <a:lnTo>
                    <a:pt x="45" y="39"/>
                  </a:lnTo>
                  <a:lnTo>
                    <a:pt x="43" y="39"/>
                  </a:lnTo>
                  <a:lnTo>
                    <a:pt x="40" y="42"/>
                  </a:lnTo>
                  <a:lnTo>
                    <a:pt x="34" y="48"/>
                  </a:lnTo>
                  <a:lnTo>
                    <a:pt x="28" y="48"/>
                  </a:lnTo>
                  <a:lnTo>
                    <a:pt x="28" y="51"/>
                  </a:lnTo>
                  <a:lnTo>
                    <a:pt x="31" y="51"/>
                  </a:lnTo>
                  <a:lnTo>
                    <a:pt x="31" y="54"/>
                  </a:lnTo>
                  <a:lnTo>
                    <a:pt x="31" y="57"/>
                  </a:lnTo>
                  <a:lnTo>
                    <a:pt x="31" y="59"/>
                  </a:lnTo>
                  <a:lnTo>
                    <a:pt x="28" y="59"/>
                  </a:lnTo>
                  <a:lnTo>
                    <a:pt x="28" y="57"/>
                  </a:lnTo>
                  <a:lnTo>
                    <a:pt x="31" y="57"/>
                  </a:lnTo>
                  <a:lnTo>
                    <a:pt x="28" y="57"/>
                  </a:lnTo>
                  <a:lnTo>
                    <a:pt x="28" y="54"/>
                  </a:lnTo>
                  <a:lnTo>
                    <a:pt x="26" y="54"/>
                  </a:lnTo>
                  <a:lnTo>
                    <a:pt x="26" y="51"/>
                  </a:lnTo>
                  <a:lnTo>
                    <a:pt x="23" y="48"/>
                  </a:lnTo>
                  <a:lnTo>
                    <a:pt x="23" y="51"/>
                  </a:lnTo>
                  <a:lnTo>
                    <a:pt x="23" y="54"/>
                  </a:lnTo>
                  <a:lnTo>
                    <a:pt x="23" y="57"/>
                  </a:lnTo>
                  <a:lnTo>
                    <a:pt x="20" y="62"/>
                  </a:lnTo>
                  <a:lnTo>
                    <a:pt x="14" y="65"/>
                  </a:lnTo>
                  <a:lnTo>
                    <a:pt x="20" y="71"/>
                  </a:lnTo>
                  <a:lnTo>
                    <a:pt x="20" y="74"/>
                  </a:lnTo>
                  <a:lnTo>
                    <a:pt x="23" y="76"/>
                  </a:lnTo>
                  <a:lnTo>
                    <a:pt x="23" y="79"/>
                  </a:lnTo>
                  <a:lnTo>
                    <a:pt x="23" y="82"/>
                  </a:lnTo>
                  <a:lnTo>
                    <a:pt x="23" y="85"/>
                  </a:lnTo>
                  <a:lnTo>
                    <a:pt x="26" y="85"/>
                  </a:lnTo>
                  <a:lnTo>
                    <a:pt x="23" y="88"/>
                  </a:lnTo>
                  <a:lnTo>
                    <a:pt x="20" y="88"/>
                  </a:lnTo>
                  <a:lnTo>
                    <a:pt x="20" y="91"/>
                  </a:lnTo>
                  <a:lnTo>
                    <a:pt x="23" y="91"/>
                  </a:lnTo>
                  <a:lnTo>
                    <a:pt x="23" y="93"/>
                  </a:lnTo>
                  <a:lnTo>
                    <a:pt x="26" y="99"/>
                  </a:lnTo>
                  <a:lnTo>
                    <a:pt x="23" y="102"/>
                  </a:lnTo>
                  <a:lnTo>
                    <a:pt x="23" y="105"/>
                  </a:lnTo>
                  <a:lnTo>
                    <a:pt x="23" y="108"/>
                  </a:lnTo>
                  <a:lnTo>
                    <a:pt x="26" y="111"/>
                  </a:lnTo>
                  <a:lnTo>
                    <a:pt x="28" y="111"/>
                  </a:lnTo>
                  <a:lnTo>
                    <a:pt x="26" y="113"/>
                  </a:lnTo>
                  <a:lnTo>
                    <a:pt x="26" y="116"/>
                  </a:lnTo>
                  <a:lnTo>
                    <a:pt x="23" y="116"/>
                  </a:lnTo>
                  <a:lnTo>
                    <a:pt x="23" y="119"/>
                  </a:lnTo>
                  <a:lnTo>
                    <a:pt x="20" y="122"/>
                  </a:lnTo>
                  <a:lnTo>
                    <a:pt x="20" y="125"/>
                  </a:lnTo>
                  <a:lnTo>
                    <a:pt x="17" y="125"/>
                  </a:lnTo>
                  <a:lnTo>
                    <a:pt x="17" y="128"/>
                  </a:lnTo>
                  <a:lnTo>
                    <a:pt x="14" y="128"/>
                  </a:lnTo>
                  <a:lnTo>
                    <a:pt x="14" y="125"/>
                  </a:lnTo>
                  <a:lnTo>
                    <a:pt x="14" y="128"/>
                  </a:lnTo>
                  <a:lnTo>
                    <a:pt x="11" y="128"/>
                  </a:lnTo>
                  <a:lnTo>
                    <a:pt x="14" y="125"/>
                  </a:lnTo>
                  <a:lnTo>
                    <a:pt x="9" y="128"/>
                  </a:lnTo>
                  <a:lnTo>
                    <a:pt x="6" y="133"/>
                  </a:lnTo>
                  <a:lnTo>
                    <a:pt x="6" y="136"/>
                  </a:lnTo>
                  <a:lnTo>
                    <a:pt x="9" y="136"/>
                  </a:lnTo>
                  <a:lnTo>
                    <a:pt x="6" y="139"/>
                  </a:lnTo>
                  <a:lnTo>
                    <a:pt x="6" y="136"/>
                  </a:lnTo>
                  <a:lnTo>
                    <a:pt x="3" y="136"/>
                  </a:lnTo>
                  <a:lnTo>
                    <a:pt x="0" y="139"/>
                  </a:lnTo>
                  <a:lnTo>
                    <a:pt x="3" y="142"/>
                  </a:lnTo>
                  <a:lnTo>
                    <a:pt x="6" y="142"/>
                  </a:lnTo>
                  <a:lnTo>
                    <a:pt x="9" y="147"/>
                  </a:lnTo>
                  <a:lnTo>
                    <a:pt x="11" y="147"/>
                  </a:lnTo>
                  <a:lnTo>
                    <a:pt x="20" y="150"/>
                  </a:lnTo>
                  <a:lnTo>
                    <a:pt x="26" y="156"/>
                  </a:lnTo>
                  <a:lnTo>
                    <a:pt x="31" y="159"/>
                  </a:lnTo>
                  <a:lnTo>
                    <a:pt x="37" y="156"/>
                  </a:lnTo>
                  <a:lnTo>
                    <a:pt x="43" y="156"/>
                  </a:lnTo>
                  <a:lnTo>
                    <a:pt x="48" y="159"/>
                  </a:lnTo>
                  <a:lnTo>
                    <a:pt x="54" y="16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10" name="Freeform 3128">
              <a:extLst>
                <a:ext uri="{FF2B5EF4-FFF2-40B4-BE49-F238E27FC236}">
                  <a16:creationId xmlns:a16="http://schemas.microsoft.com/office/drawing/2014/main" id="{6BDCA8BE-EDD4-E453-D438-C5B3EC63F5B0}"/>
                </a:ext>
              </a:extLst>
            </p:cNvPr>
            <p:cNvSpPr>
              <a:spLocks/>
            </p:cNvSpPr>
            <p:nvPr/>
          </p:nvSpPr>
          <p:spPr bwMode="gray">
            <a:xfrm>
              <a:off x="1744106" y="2740877"/>
              <a:ext cx="358964" cy="304996"/>
            </a:xfrm>
            <a:custGeom>
              <a:avLst/>
              <a:gdLst>
                <a:gd name="T0" fmla="*/ 165 w 173"/>
                <a:gd name="T1" fmla="*/ 56 h 147"/>
                <a:gd name="T2" fmla="*/ 168 w 173"/>
                <a:gd name="T3" fmla="*/ 68 h 147"/>
                <a:gd name="T4" fmla="*/ 156 w 173"/>
                <a:gd name="T5" fmla="*/ 79 h 147"/>
                <a:gd name="T6" fmla="*/ 165 w 173"/>
                <a:gd name="T7" fmla="*/ 90 h 147"/>
                <a:gd name="T8" fmla="*/ 145 w 173"/>
                <a:gd name="T9" fmla="*/ 105 h 147"/>
                <a:gd name="T10" fmla="*/ 128 w 173"/>
                <a:gd name="T11" fmla="*/ 108 h 147"/>
                <a:gd name="T12" fmla="*/ 111 w 173"/>
                <a:gd name="T13" fmla="*/ 108 h 147"/>
                <a:gd name="T14" fmla="*/ 119 w 173"/>
                <a:gd name="T15" fmla="*/ 116 h 147"/>
                <a:gd name="T16" fmla="*/ 128 w 173"/>
                <a:gd name="T17" fmla="*/ 127 h 147"/>
                <a:gd name="T18" fmla="*/ 122 w 173"/>
                <a:gd name="T19" fmla="*/ 133 h 147"/>
                <a:gd name="T20" fmla="*/ 114 w 173"/>
                <a:gd name="T21" fmla="*/ 139 h 147"/>
                <a:gd name="T22" fmla="*/ 97 w 173"/>
                <a:gd name="T23" fmla="*/ 147 h 147"/>
                <a:gd name="T24" fmla="*/ 82 w 173"/>
                <a:gd name="T25" fmla="*/ 136 h 147"/>
                <a:gd name="T26" fmla="*/ 77 w 173"/>
                <a:gd name="T27" fmla="*/ 110 h 147"/>
                <a:gd name="T28" fmla="*/ 77 w 173"/>
                <a:gd name="T29" fmla="*/ 82 h 147"/>
                <a:gd name="T30" fmla="*/ 43 w 173"/>
                <a:gd name="T31" fmla="*/ 68 h 147"/>
                <a:gd name="T32" fmla="*/ 14 w 173"/>
                <a:gd name="T33" fmla="*/ 54 h 147"/>
                <a:gd name="T34" fmla="*/ 8 w 173"/>
                <a:gd name="T35" fmla="*/ 45 h 147"/>
                <a:gd name="T36" fmla="*/ 6 w 173"/>
                <a:gd name="T37" fmla="*/ 39 h 147"/>
                <a:gd name="T38" fmla="*/ 17 w 173"/>
                <a:gd name="T39" fmla="*/ 17 h 147"/>
                <a:gd name="T40" fmla="*/ 28 w 173"/>
                <a:gd name="T41" fmla="*/ 8 h 147"/>
                <a:gd name="T42" fmla="*/ 23 w 173"/>
                <a:gd name="T43" fmla="*/ 14 h 147"/>
                <a:gd name="T44" fmla="*/ 23 w 173"/>
                <a:gd name="T45" fmla="*/ 22 h 147"/>
                <a:gd name="T46" fmla="*/ 20 w 173"/>
                <a:gd name="T47" fmla="*/ 36 h 147"/>
                <a:gd name="T48" fmla="*/ 25 w 173"/>
                <a:gd name="T49" fmla="*/ 42 h 147"/>
                <a:gd name="T50" fmla="*/ 28 w 173"/>
                <a:gd name="T51" fmla="*/ 31 h 147"/>
                <a:gd name="T52" fmla="*/ 25 w 173"/>
                <a:gd name="T53" fmla="*/ 17 h 147"/>
                <a:gd name="T54" fmla="*/ 40 w 173"/>
                <a:gd name="T55" fmla="*/ 11 h 147"/>
                <a:gd name="T56" fmla="*/ 48 w 173"/>
                <a:gd name="T57" fmla="*/ 11 h 147"/>
                <a:gd name="T58" fmla="*/ 40 w 173"/>
                <a:gd name="T59" fmla="*/ 8 h 147"/>
                <a:gd name="T60" fmla="*/ 45 w 173"/>
                <a:gd name="T61" fmla="*/ 0 h 147"/>
                <a:gd name="T62" fmla="*/ 51 w 173"/>
                <a:gd name="T63" fmla="*/ 11 h 147"/>
                <a:gd name="T64" fmla="*/ 65 w 173"/>
                <a:gd name="T65" fmla="*/ 17 h 147"/>
                <a:gd name="T66" fmla="*/ 79 w 173"/>
                <a:gd name="T67" fmla="*/ 22 h 147"/>
                <a:gd name="T68" fmla="*/ 99 w 173"/>
                <a:gd name="T69" fmla="*/ 25 h 147"/>
                <a:gd name="T70" fmla="*/ 102 w 173"/>
                <a:gd name="T71" fmla="*/ 28 h 147"/>
                <a:gd name="T72" fmla="*/ 116 w 173"/>
                <a:gd name="T73" fmla="*/ 22 h 147"/>
                <a:gd name="T74" fmla="*/ 116 w 173"/>
                <a:gd name="T75" fmla="*/ 22 h 147"/>
                <a:gd name="T76" fmla="*/ 125 w 173"/>
                <a:gd name="T77" fmla="*/ 19 h 147"/>
                <a:gd name="T78" fmla="*/ 139 w 173"/>
                <a:gd name="T79" fmla="*/ 19 h 147"/>
                <a:gd name="T80" fmla="*/ 142 w 173"/>
                <a:gd name="T81" fmla="*/ 22 h 147"/>
                <a:gd name="T82" fmla="*/ 133 w 173"/>
                <a:gd name="T83" fmla="*/ 25 h 147"/>
                <a:gd name="T84" fmla="*/ 139 w 173"/>
                <a:gd name="T85" fmla="*/ 28 h 147"/>
                <a:gd name="T86" fmla="*/ 142 w 173"/>
                <a:gd name="T87" fmla="*/ 31 h 147"/>
                <a:gd name="T88" fmla="*/ 145 w 173"/>
                <a:gd name="T89" fmla="*/ 31 h 147"/>
                <a:gd name="T90" fmla="*/ 151 w 173"/>
                <a:gd name="T91" fmla="*/ 34 h 147"/>
                <a:gd name="T92" fmla="*/ 159 w 173"/>
                <a:gd name="T93" fmla="*/ 39 h 147"/>
                <a:gd name="T94" fmla="*/ 159 w 173"/>
                <a:gd name="T95" fmla="*/ 48 h 147"/>
                <a:gd name="T96" fmla="*/ 148 w 173"/>
                <a:gd name="T97" fmla="*/ 48 h 147"/>
                <a:gd name="T98" fmla="*/ 145 w 173"/>
                <a:gd name="T99" fmla="*/ 48 h 147"/>
                <a:gd name="T100" fmla="*/ 159 w 173"/>
                <a:gd name="T101" fmla="*/ 48 h 147"/>
                <a:gd name="T102" fmla="*/ 168 w 173"/>
                <a:gd name="T103" fmla="*/ 48 h 147"/>
                <a:gd name="T104" fmla="*/ 170 w 173"/>
                <a:gd name="T105" fmla="*/ 4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3" h="147">
                  <a:moveTo>
                    <a:pt x="173" y="48"/>
                  </a:moveTo>
                  <a:lnTo>
                    <a:pt x="173" y="51"/>
                  </a:lnTo>
                  <a:lnTo>
                    <a:pt x="170" y="54"/>
                  </a:lnTo>
                  <a:lnTo>
                    <a:pt x="165" y="56"/>
                  </a:lnTo>
                  <a:lnTo>
                    <a:pt x="162" y="62"/>
                  </a:lnTo>
                  <a:lnTo>
                    <a:pt x="165" y="65"/>
                  </a:lnTo>
                  <a:lnTo>
                    <a:pt x="168" y="65"/>
                  </a:lnTo>
                  <a:lnTo>
                    <a:pt x="168" y="68"/>
                  </a:lnTo>
                  <a:lnTo>
                    <a:pt x="168" y="71"/>
                  </a:lnTo>
                  <a:lnTo>
                    <a:pt x="156" y="73"/>
                  </a:lnTo>
                  <a:lnTo>
                    <a:pt x="156" y="76"/>
                  </a:lnTo>
                  <a:lnTo>
                    <a:pt x="156" y="79"/>
                  </a:lnTo>
                  <a:lnTo>
                    <a:pt x="156" y="82"/>
                  </a:lnTo>
                  <a:lnTo>
                    <a:pt x="156" y="88"/>
                  </a:lnTo>
                  <a:lnTo>
                    <a:pt x="162" y="90"/>
                  </a:lnTo>
                  <a:lnTo>
                    <a:pt x="165" y="90"/>
                  </a:lnTo>
                  <a:lnTo>
                    <a:pt x="162" y="96"/>
                  </a:lnTo>
                  <a:lnTo>
                    <a:pt x="153" y="99"/>
                  </a:lnTo>
                  <a:lnTo>
                    <a:pt x="153" y="102"/>
                  </a:lnTo>
                  <a:lnTo>
                    <a:pt x="145" y="105"/>
                  </a:lnTo>
                  <a:lnTo>
                    <a:pt x="139" y="105"/>
                  </a:lnTo>
                  <a:lnTo>
                    <a:pt x="133" y="108"/>
                  </a:lnTo>
                  <a:lnTo>
                    <a:pt x="131" y="110"/>
                  </a:lnTo>
                  <a:lnTo>
                    <a:pt x="128" y="108"/>
                  </a:lnTo>
                  <a:lnTo>
                    <a:pt x="125" y="108"/>
                  </a:lnTo>
                  <a:lnTo>
                    <a:pt x="119" y="105"/>
                  </a:lnTo>
                  <a:lnTo>
                    <a:pt x="116" y="102"/>
                  </a:lnTo>
                  <a:lnTo>
                    <a:pt x="111" y="108"/>
                  </a:lnTo>
                  <a:lnTo>
                    <a:pt x="116" y="108"/>
                  </a:lnTo>
                  <a:lnTo>
                    <a:pt x="119" y="108"/>
                  </a:lnTo>
                  <a:lnTo>
                    <a:pt x="119" y="113"/>
                  </a:lnTo>
                  <a:lnTo>
                    <a:pt x="119" y="116"/>
                  </a:lnTo>
                  <a:lnTo>
                    <a:pt x="116" y="119"/>
                  </a:lnTo>
                  <a:lnTo>
                    <a:pt x="116" y="125"/>
                  </a:lnTo>
                  <a:lnTo>
                    <a:pt x="122" y="127"/>
                  </a:lnTo>
                  <a:lnTo>
                    <a:pt x="128" y="127"/>
                  </a:lnTo>
                  <a:lnTo>
                    <a:pt x="131" y="127"/>
                  </a:lnTo>
                  <a:lnTo>
                    <a:pt x="128" y="130"/>
                  </a:lnTo>
                  <a:lnTo>
                    <a:pt x="125" y="130"/>
                  </a:lnTo>
                  <a:lnTo>
                    <a:pt x="122" y="133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42"/>
                  </a:lnTo>
                  <a:lnTo>
                    <a:pt x="114" y="139"/>
                  </a:lnTo>
                  <a:lnTo>
                    <a:pt x="111" y="142"/>
                  </a:lnTo>
                  <a:lnTo>
                    <a:pt x="102" y="144"/>
                  </a:lnTo>
                  <a:lnTo>
                    <a:pt x="99" y="147"/>
                  </a:lnTo>
                  <a:lnTo>
                    <a:pt x="97" y="147"/>
                  </a:lnTo>
                  <a:lnTo>
                    <a:pt x="94" y="147"/>
                  </a:lnTo>
                  <a:lnTo>
                    <a:pt x="91" y="147"/>
                  </a:lnTo>
                  <a:lnTo>
                    <a:pt x="85" y="142"/>
                  </a:lnTo>
                  <a:lnTo>
                    <a:pt x="82" y="136"/>
                  </a:lnTo>
                  <a:lnTo>
                    <a:pt x="79" y="127"/>
                  </a:lnTo>
                  <a:lnTo>
                    <a:pt x="71" y="122"/>
                  </a:lnTo>
                  <a:lnTo>
                    <a:pt x="79" y="116"/>
                  </a:lnTo>
                  <a:lnTo>
                    <a:pt x="77" y="110"/>
                  </a:lnTo>
                  <a:lnTo>
                    <a:pt x="74" y="105"/>
                  </a:lnTo>
                  <a:lnTo>
                    <a:pt x="74" y="96"/>
                  </a:lnTo>
                  <a:lnTo>
                    <a:pt x="74" y="90"/>
                  </a:lnTo>
                  <a:lnTo>
                    <a:pt x="77" y="82"/>
                  </a:lnTo>
                  <a:lnTo>
                    <a:pt x="74" y="79"/>
                  </a:lnTo>
                  <a:lnTo>
                    <a:pt x="51" y="79"/>
                  </a:lnTo>
                  <a:lnTo>
                    <a:pt x="45" y="71"/>
                  </a:lnTo>
                  <a:lnTo>
                    <a:pt x="43" y="68"/>
                  </a:lnTo>
                  <a:lnTo>
                    <a:pt x="28" y="68"/>
                  </a:lnTo>
                  <a:lnTo>
                    <a:pt x="17" y="65"/>
                  </a:lnTo>
                  <a:lnTo>
                    <a:pt x="14" y="59"/>
                  </a:lnTo>
                  <a:lnTo>
                    <a:pt x="14" y="54"/>
                  </a:lnTo>
                  <a:lnTo>
                    <a:pt x="14" y="51"/>
                  </a:lnTo>
                  <a:lnTo>
                    <a:pt x="11" y="48"/>
                  </a:lnTo>
                  <a:lnTo>
                    <a:pt x="11" y="45"/>
                  </a:lnTo>
                  <a:lnTo>
                    <a:pt x="8" y="45"/>
                  </a:lnTo>
                  <a:lnTo>
                    <a:pt x="6" y="42"/>
                  </a:lnTo>
                  <a:lnTo>
                    <a:pt x="0" y="45"/>
                  </a:lnTo>
                  <a:lnTo>
                    <a:pt x="0" y="39"/>
                  </a:lnTo>
                  <a:lnTo>
                    <a:pt x="6" y="39"/>
                  </a:lnTo>
                  <a:lnTo>
                    <a:pt x="6" y="31"/>
                  </a:lnTo>
                  <a:lnTo>
                    <a:pt x="6" y="28"/>
                  </a:lnTo>
                  <a:lnTo>
                    <a:pt x="8" y="22"/>
                  </a:lnTo>
                  <a:lnTo>
                    <a:pt x="17" y="17"/>
                  </a:lnTo>
                  <a:lnTo>
                    <a:pt x="17" y="8"/>
                  </a:lnTo>
                  <a:lnTo>
                    <a:pt x="25" y="5"/>
                  </a:lnTo>
                  <a:lnTo>
                    <a:pt x="28" y="5"/>
                  </a:lnTo>
                  <a:lnTo>
                    <a:pt x="28" y="8"/>
                  </a:lnTo>
                  <a:lnTo>
                    <a:pt x="23" y="8"/>
                  </a:lnTo>
                  <a:lnTo>
                    <a:pt x="20" y="11"/>
                  </a:lnTo>
                  <a:lnTo>
                    <a:pt x="20" y="14"/>
                  </a:lnTo>
                  <a:lnTo>
                    <a:pt x="23" y="14"/>
                  </a:lnTo>
                  <a:lnTo>
                    <a:pt x="25" y="17"/>
                  </a:lnTo>
                  <a:lnTo>
                    <a:pt x="23" y="17"/>
                  </a:lnTo>
                  <a:lnTo>
                    <a:pt x="23" y="19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1"/>
                  </a:lnTo>
                  <a:lnTo>
                    <a:pt x="17" y="34"/>
                  </a:lnTo>
                  <a:lnTo>
                    <a:pt x="20" y="36"/>
                  </a:lnTo>
                  <a:lnTo>
                    <a:pt x="23" y="36"/>
                  </a:lnTo>
                  <a:lnTo>
                    <a:pt x="23" y="39"/>
                  </a:lnTo>
                  <a:lnTo>
                    <a:pt x="23" y="42"/>
                  </a:lnTo>
                  <a:lnTo>
                    <a:pt x="25" y="42"/>
                  </a:lnTo>
                  <a:lnTo>
                    <a:pt x="28" y="39"/>
                  </a:lnTo>
                  <a:lnTo>
                    <a:pt x="31" y="34"/>
                  </a:lnTo>
                  <a:lnTo>
                    <a:pt x="28" y="34"/>
                  </a:lnTo>
                  <a:lnTo>
                    <a:pt x="28" y="31"/>
                  </a:lnTo>
                  <a:lnTo>
                    <a:pt x="25" y="22"/>
                  </a:lnTo>
                  <a:lnTo>
                    <a:pt x="23" y="19"/>
                  </a:lnTo>
                  <a:lnTo>
                    <a:pt x="25" y="19"/>
                  </a:lnTo>
                  <a:lnTo>
                    <a:pt x="25" y="17"/>
                  </a:lnTo>
                  <a:lnTo>
                    <a:pt x="28" y="14"/>
                  </a:lnTo>
                  <a:lnTo>
                    <a:pt x="34" y="14"/>
                  </a:lnTo>
                  <a:lnTo>
                    <a:pt x="37" y="14"/>
                  </a:lnTo>
                  <a:lnTo>
                    <a:pt x="40" y="11"/>
                  </a:lnTo>
                  <a:lnTo>
                    <a:pt x="43" y="11"/>
                  </a:lnTo>
                  <a:lnTo>
                    <a:pt x="43" y="8"/>
                  </a:lnTo>
                  <a:lnTo>
                    <a:pt x="45" y="11"/>
                  </a:lnTo>
                  <a:lnTo>
                    <a:pt x="48" y="11"/>
                  </a:lnTo>
                  <a:lnTo>
                    <a:pt x="48" y="8"/>
                  </a:lnTo>
                  <a:lnTo>
                    <a:pt x="45" y="8"/>
                  </a:lnTo>
                  <a:lnTo>
                    <a:pt x="43" y="8"/>
                  </a:lnTo>
                  <a:lnTo>
                    <a:pt x="40" y="8"/>
                  </a:lnTo>
                  <a:lnTo>
                    <a:pt x="40" y="5"/>
                  </a:lnTo>
                  <a:lnTo>
                    <a:pt x="40" y="2"/>
                  </a:lnTo>
                  <a:lnTo>
                    <a:pt x="43" y="0"/>
                  </a:lnTo>
                  <a:lnTo>
                    <a:pt x="45" y="0"/>
                  </a:lnTo>
                  <a:lnTo>
                    <a:pt x="45" y="2"/>
                  </a:lnTo>
                  <a:lnTo>
                    <a:pt x="45" y="5"/>
                  </a:lnTo>
                  <a:lnTo>
                    <a:pt x="48" y="11"/>
                  </a:lnTo>
                  <a:lnTo>
                    <a:pt x="51" y="11"/>
                  </a:lnTo>
                  <a:lnTo>
                    <a:pt x="51" y="8"/>
                  </a:lnTo>
                  <a:lnTo>
                    <a:pt x="60" y="11"/>
                  </a:lnTo>
                  <a:lnTo>
                    <a:pt x="65" y="14"/>
                  </a:lnTo>
                  <a:lnTo>
                    <a:pt x="65" y="17"/>
                  </a:lnTo>
                  <a:lnTo>
                    <a:pt x="65" y="19"/>
                  </a:lnTo>
                  <a:lnTo>
                    <a:pt x="65" y="22"/>
                  </a:lnTo>
                  <a:lnTo>
                    <a:pt x="71" y="22"/>
                  </a:lnTo>
                  <a:lnTo>
                    <a:pt x="79" y="22"/>
                  </a:lnTo>
                  <a:lnTo>
                    <a:pt x="91" y="19"/>
                  </a:lnTo>
                  <a:lnTo>
                    <a:pt x="94" y="19"/>
                  </a:lnTo>
                  <a:lnTo>
                    <a:pt x="94" y="22"/>
                  </a:lnTo>
                  <a:lnTo>
                    <a:pt x="99" y="25"/>
                  </a:lnTo>
                  <a:lnTo>
                    <a:pt x="97" y="25"/>
                  </a:lnTo>
                  <a:lnTo>
                    <a:pt x="99" y="28"/>
                  </a:lnTo>
                  <a:lnTo>
                    <a:pt x="99" y="25"/>
                  </a:lnTo>
                  <a:lnTo>
                    <a:pt x="102" y="28"/>
                  </a:lnTo>
                  <a:lnTo>
                    <a:pt x="111" y="28"/>
                  </a:lnTo>
                  <a:lnTo>
                    <a:pt x="114" y="25"/>
                  </a:lnTo>
                  <a:lnTo>
                    <a:pt x="116" y="25"/>
                  </a:lnTo>
                  <a:lnTo>
                    <a:pt x="116" y="22"/>
                  </a:lnTo>
                  <a:lnTo>
                    <a:pt x="125" y="22"/>
                  </a:lnTo>
                  <a:lnTo>
                    <a:pt x="122" y="22"/>
                  </a:lnTo>
                  <a:lnTo>
                    <a:pt x="119" y="22"/>
                  </a:lnTo>
                  <a:lnTo>
                    <a:pt x="116" y="22"/>
                  </a:lnTo>
                  <a:lnTo>
                    <a:pt x="116" y="19"/>
                  </a:lnTo>
                  <a:lnTo>
                    <a:pt x="119" y="19"/>
                  </a:lnTo>
                  <a:lnTo>
                    <a:pt x="122" y="19"/>
                  </a:lnTo>
                  <a:lnTo>
                    <a:pt x="125" y="19"/>
                  </a:lnTo>
                  <a:lnTo>
                    <a:pt x="128" y="19"/>
                  </a:lnTo>
                  <a:lnTo>
                    <a:pt x="131" y="19"/>
                  </a:lnTo>
                  <a:lnTo>
                    <a:pt x="133" y="19"/>
                  </a:lnTo>
                  <a:lnTo>
                    <a:pt x="139" y="19"/>
                  </a:lnTo>
                  <a:lnTo>
                    <a:pt x="145" y="19"/>
                  </a:lnTo>
                  <a:lnTo>
                    <a:pt x="148" y="19"/>
                  </a:lnTo>
                  <a:lnTo>
                    <a:pt x="145" y="22"/>
                  </a:lnTo>
                  <a:lnTo>
                    <a:pt x="142" y="22"/>
                  </a:lnTo>
                  <a:lnTo>
                    <a:pt x="139" y="22"/>
                  </a:lnTo>
                  <a:lnTo>
                    <a:pt x="136" y="22"/>
                  </a:lnTo>
                  <a:lnTo>
                    <a:pt x="133" y="22"/>
                  </a:lnTo>
                  <a:lnTo>
                    <a:pt x="133" y="25"/>
                  </a:lnTo>
                  <a:lnTo>
                    <a:pt x="136" y="22"/>
                  </a:lnTo>
                  <a:lnTo>
                    <a:pt x="136" y="25"/>
                  </a:lnTo>
                  <a:lnTo>
                    <a:pt x="136" y="28"/>
                  </a:lnTo>
                  <a:lnTo>
                    <a:pt x="139" y="28"/>
                  </a:lnTo>
                  <a:lnTo>
                    <a:pt x="139" y="25"/>
                  </a:lnTo>
                  <a:lnTo>
                    <a:pt x="139" y="28"/>
                  </a:lnTo>
                  <a:lnTo>
                    <a:pt x="139" y="31"/>
                  </a:lnTo>
                  <a:lnTo>
                    <a:pt x="142" y="31"/>
                  </a:lnTo>
                  <a:lnTo>
                    <a:pt x="142" y="34"/>
                  </a:lnTo>
                  <a:lnTo>
                    <a:pt x="142" y="31"/>
                  </a:lnTo>
                  <a:lnTo>
                    <a:pt x="145" y="28"/>
                  </a:lnTo>
                  <a:lnTo>
                    <a:pt x="145" y="31"/>
                  </a:lnTo>
                  <a:lnTo>
                    <a:pt x="148" y="31"/>
                  </a:lnTo>
                  <a:lnTo>
                    <a:pt x="151" y="31"/>
                  </a:lnTo>
                  <a:lnTo>
                    <a:pt x="153" y="34"/>
                  </a:lnTo>
                  <a:lnTo>
                    <a:pt x="151" y="34"/>
                  </a:lnTo>
                  <a:lnTo>
                    <a:pt x="153" y="34"/>
                  </a:lnTo>
                  <a:lnTo>
                    <a:pt x="156" y="34"/>
                  </a:lnTo>
                  <a:lnTo>
                    <a:pt x="159" y="36"/>
                  </a:lnTo>
                  <a:lnTo>
                    <a:pt x="159" y="39"/>
                  </a:lnTo>
                  <a:lnTo>
                    <a:pt x="159" y="42"/>
                  </a:lnTo>
                  <a:lnTo>
                    <a:pt x="162" y="42"/>
                  </a:lnTo>
                  <a:lnTo>
                    <a:pt x="159" y="45"/>
                  </a:lnTo>
                  <a:lnTo>
                    <a:pt x="159" y="48"/>
                  </a:lnTo>
                  <a:lnTo>
                    <a:pt x="156" y="48"/>
                  </a:lnTo>
                  <a:lnTo>
                    <a:pt x="153" y="48"/>
                  </a:lnTo>
                  <a:lnTo>
                    <a:pt x="151" y="48"/>
                  </a:lnTo>
                  <a:lnTo>
                    <a:pt x="148" y="48"/>
                  </a:lnTo>
                  <a:lnTo>
                    <a:pt x="148" y="45"/>
                  </a:lnTo>
                  <a:lnTo>
                    <a:pt x="145" y="48"/>
                  </a:lnTo>
                  <a:lnTo>
                    <a:pt x="142" y="48"/>
                  </a:lnTo>
                  <a:lnTo>
                    <a:pt x="145" y="48"/>
                  </a:lnTo>
                  <a:lnTo>
                    <a:pt x="151" y="48"/>
                  </a:lnTo>
                  <a:lnTo>
                    <a:pt x="153" y="48"/>
                  </a:lnTo>
                  <a:lnTo>
                    <a:pt x="156" y="48"/>
                  </a:lnTo>
                  <a:lnTo>
                    <a:pt x="159" y="48"/>
                  </a:lnTo>
                  <a:lnTo>
                    <a:pt x="162" y="48"/>
                  </a:lnTo>
                  <a:lnTo>
                    <a:pt x="165" y="48"/>
                  </a:lnTo>
                  <a:lnTo>
                    <a:pt x="168" y="51"/>
                  </a:lnTo>
                  <a:lnTo>
                    <a:pt x="168" y="48"/>
                  </a:lnTo>
                  <a:lnTo>
                    <a:pt x="168" y="45"/>
                  </a:lnTo>
                  <a:lnTo>
                    <a:pt x="168" y="48"/>
                  </a:lnTo>
                  <a:lnTo>
                    <a:pt x="170" y="48"/>
                  </a:lnTo>
                  <a:lnTo>
                    <a:pt x="170" y="48"/>
                  </a:lnTo>
                  <a:lnTo>
                    <a:pt x="173" y="51"/>
                  </a:lnTo>
                  <a:lnTo>
                    <a:pt x="173" y="4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11" name="Freeform 3129">
              <a:extLst>
                <a:ext uri="{FF2B5EF4-FFF2-40B4-BE49-F238E27FC236}">
                  <a16:creationId xmlns:a16="http://schemas.microsoft.com/office/drawing/2014/main" id="{E6676696-8768-26E4-1AE7-BB0794D88FE4}"/>
                </a:ext>
              </a:extLst>
            </p:cNvPr>
            <p:cNvSpPr>
              <a:spLocks/>
            </p:cNvSpPr>
            <p:nvPr/>
          </p:nvSpPr>
          <p:spPr bwMode="gray">
            <a:xfrm>
              <a:off x="1980649" y="2769924"/>
              <a:ext cx="22825" cy="6224"/>
            </a:xfrm>
            <a:custGeom>
              <a:avLst/>
              <a:gdLst>
                <a:gd name="T0" fmla="*/ 5 w 11"/>
                <a:gd name="T1" fmla="*/ 3 h 3"/>
                <a:gd name="T2" fmla="*/ 2 w 11"/>
                <a:gd name="T3" fmla="*/ 3 h 3"/>
                <a:gd name="T4" fmla="*/ 2 w 11"/>
                <a:gd name="T5" fmla="*/ 0 h 3"/>
                <a:gd name="T6" fmla="*/ 0 w 11"/>
                <a:gd name="T7" fmla="*/ 3 h 3"/>
                <a:gd name="T8" fmla="*/ 2 w 11"/>
                <a:gd name="T9" fmla="*/ 3 h 3"/>
                <a:gd name="T10" fmla="*/ 0 w 11"/>
                <a:gd name="T11" fmla="*/ 3 h 3"/>
                <a:gd name="T12" fmla="*/ 2 w 11"/>
                <a:gd name="T13" fmla="*/ 3 h 3"/>
                <a:gd name="T14" fmla="*/ 2 w 11"/>
                <a:gd name="T15" fmla="*/ 3 h 3"/>
                <a:gd name="T16" fmla="*/ 8 w 11"/>
                <a:gd name="T17" fmla="*/ 3 h 3"/>
                <a:gd name="T18" fmla="*/ 11 w 11"/>
                <a:gd name="T19" fmla="*/ 3 h 3"/>
                <a:gd name="T20" fmla="*/ 8 w 11"/>
                <a:gd name="T21" fmla="*/ 3 h 3"/>
                <a:gd name="T22" fmla="*/ 8 w 11"/>
                <a:gd name="T23" fmla="*/ 0 h 3"/>
                <a:gd name="T24" fmla="*/ 5 w 11"/>
                <a:gd name="T25" fmla="*/ 0 h 3"/>
                <a:gd name="T26" fmla="*/ 5 w 11"/>
                <a:gd name="T27" fmla="*/ 0 h 3"/>
                <a:gd name="T28" fmla="*/ 5 w 11"/>
                <a:gd name="T2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3">
                  <a:moveTo>
                    <a:pt x="5" y="3"/>
                  </a:moveTo>
                  <a:lnTo>
                    <a:pt x="2" y="3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8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12" name="Freeform 3130">
              <a:extLst>
                <a:ext uri="{FF2B5EF4-FFF2-40B4-BE49-F238E27FC236}">
                  <a16:creationId xmlns:a16="http://schemas.microsoft.com/office/drawing/2014/main" id="{14459A3D-71FD-157A-290A-78BDBDCFE4D6}"/>
                </a:ext>
              </a:extLst>
            </p:cNvPr>
            <p:cNvSpPr>
              <a:spLocks/>
            </p:cNvSpPr>
            <p:nvPr/>
          </p:nvSpPr>
          <p:spPr bwMode="gray">
            <a:xfrm>
              <a:off x="1984799" y="2776148"/>
              <a:ext cx="6224" cy="4149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2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2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13" name="Freeform 3131">
              <a:extLst>
                <a:ext uri="{FF2B5EF4-FFF2-40B4-BE49-F238E27FC236}">
                  <a16:creationId xmlns:a16="http://schemas.microsoft.com/office/drawing/2014/main" id="{CBC8B8C5-29F1-4383-D14E-4005158BF96F}"/>
                </a:ext>
              </a:extLst>
            </p:cNvPr>
            <p:cNvSpPr>
              <a:spLocks/>
            </p:cNvSpPr>
            <p:nvPr/>
          </p:nvSpPr>
          <p:spPr bwMode="gray">
            <a:xfrm>
              <a:off x="2067797" y="2840468"/>
              <a:ext cx="124497" cy="195031"/>
            </a:xfrm>
            <a:custGeom>
              <a:avLst/>
              <a:gdLst>
                <a:gd name="T0" fmla="*/ 51 w 60"/>
                <a:gd name="T1" fmla="*/ 37 h 94"/>
                <a:gd name="T2" fmla="*/ 51 w 60"/>
                <a:gd name="T3" fmla="*/ 42 h 94"/>
                <a:gd name="T4" fmla="*/ 46 w 60"/>
                <a:gd name="T5" fmla="*/ 48 h 94"/>
                <a:gd name="T6" fmla="*/ 43 w 60"/>
                <a:gd name="T7" fmla="*/ 60 h 94"/>
                <a:gd name="T8" fmla="*/ 51 w 60"/>
                <a:gd name="T9" fmla="*/ 71 h 94"/>
                <a:gd name="T10" fmla="*/ 57 w 60"/>
                <a:gd name="T11" fmla="*/ 82 h 94"/>
                <a:gd name="T12" fmla="*/ 60 w 60"/>
                <a:gd name="T13" fmla="*/ 88 h 94"/>
                <a:gd name="T14" fmla="*/ 51 w 60"/>
                <a:gd name="T15" fmla="*/ 85 h 94"/>
                <a:gd name="T16" fmla="*/ 49 w 60"/>
                <a:gd name="T17" fmla="*/ 88 h 94"/>
                <a:gd name="T18" fmla="*/ 40 w 60"/>
                <a:gd name="T19" fmla="*/ 91 h 94"/>
                <a:gd name="T20" fmla="*/ 37 w 60"/>
                <a:gd name="T21" fmla="*/ 91 h 94"/>
                <a:gd name="T22" fmla="*/ 34 w 60"/>
                <a:gd name="T23" fmla="*/ 94 h 94"/>
                <a:gd name="T24" fmla="*/ 29 w 60"/>
                <a:gd name="T25" fmla="*/ 94 h 94"/>
                <a:gd name="T26" fmla="*/ 20 w 60"/>
                <a:gd name="T27" fmla="*/ 85 h 94"/>
                <a:gd name="T28" fmla="*/ 20 w 60"/>
                <a:gd name="T29" fmla="*/ 79 h 94"/>
                <a:gd name="T30" fmla="*/ 17 w 60"/>
                <a:gd name="T31" fmla="*/ 74 h 94"/>
                <a:gd name="T32" fmla="*/ 20 w 60"/>
                <a:gd name="T33" fmla="*/ 62 h 94"/>
                <a:gd name="T34" fmla="*/ 23 w 60"/>
                <a:gd name="T35" fmla="*/ 57 h 94"/>
                <a:gd name="T36" fmla="*/ 17 w 60"/>
                <a:gd name="T37" fmla="*/ 54 h 94"/>
                <a:gd name="T38" fmla="*/ 14 w 60"/>
                <a:gd name="T39" fmla="*/ 48 h 94"/>
                <a:gd name="T40" fmla="*/ 14 w 60"/>
                <a:gd name="T41" fmla="*/ 42 h 94"/>
                <a:gd name="T42" fmla="*/ 9 w 60"/>
                <a:gd name="T43" fmla="*/ 42 h 94"/>
                <a:gd name="T44" fmla="*/ 0 w 60"/>
                <a:gd name="T45" fmla="*/ 40 h 94"/>
                <a:gd name="T46" fmla="*/ 0 w 60"/>
                <a:gd name="T47" fmla="*/ 31 h 94"/>
                <a:gd name="T48" fmla="*/ 0 w 60"/>
                <a:gd name="T49" fmla="*/ 25 h 94"/>
                <a:gd name="T50" fmla="*/ 12 w 60"/>
                <a:gd name="T51" fmla="*/ 20 h 94"/>
                <a:gd name="T52" fmla="*/ 9 w 60"/>
                <a:gd name="T53" fmla="*/ 17 h 94"/>
                <a:gd name="T54" fmla="*/ 9 w 60"/>
                <a:gd name="T55" fmla="*/ 8 h 94"/>
                <a:gd name="T56" fmla="*/ 17 w 60"/>
                <a:gd name="T57" fmla="*/ 3 h 94"/>
                <a:gd name="T58" fmla="*/ 17 w 60"/>
                <a:gd name="T59" fmla="*/ 3 h 94"/>
                <a:gd name="T60" fmla="*/ 23 w 60"/>
                <a:gd name="T61" fmla="*/ 3 h 94"/>
                <a:gd name="T62" fmla="*/ 31 w 60"/>
                <a:gd name="T63" fmla="*/ 11 h 94"/>
                <a:gd name="T64" fmla="*/ 34 w 60"/>
                <a:gd name="T65" fmla="*/ 17 h 94"/>
                <a:gd name="T66" fmla="*/ 34 w 60"/>
                <a:gd name="T67" fmla="*/ 23 h 94"/>
                <a:gd name="T68" fmla="*/ 34 w 60"/>
                <a:gd name="T69" fmla="*/ 28 h 94"/>
                <a:gd name="T70" fmla="*/ 29 w 60"/>
                <a:gd name="T71" fmla="*/ 28 h 94"/>
                <a:gd name="T72" fmla="*/ 34 w 60"/>
                <a:gd name="T73" fmla="*/ 28 h 94"/>
                <a:gd name="T74" fmla="*/ 34 w 60"/>
                <a:gd name="T75" fmla="*/ 28 h 94"/>
                <a:gd name="T76" fmla="*/ 34 w 60"/>
                <a:gd name="T77" fmla="*/ 28 h 94"/>
                <a:gd name="T78" fmla="*/ 34 w 60"/>
                <a:gd name="T79" fmla="*/ 23 h 94"/>
                <a:gd name="T80" fmla="*/ 40 w 60"/>
                <a:gd name="T81" fmla="*/ 23 h 94"/>
                <a:gd name="T82" fmla="*/ 46 w 60"/>
                <a:gd name="T83" fmla="*/ 25 h 94"/>
                <a:gd name="T84" fmla="*/ 51 w 60"/>
                <a:gd name="T85" fmla="*/ 28 h 94"/>
                <a:gd name="T86" fmla="*/ 51 w 60"/>
                <a:gd name="T87" fmla="*/ 3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0" h="94">
                  <a:moveTo>
                    <a:pt x="51" y="34"/>
                  </a:moveTo>
                  <a:lnTo>
                    <a:pt x="51" y="37"/>
                  </a:lnTo>
                  <a:lnTo>
                    <a:pt x="51" y="40"/>
                  </a:lnTo>
                  <a:lnTo>
                    <a:pt x="51" y="42"/>
                  </a:lnTo>
                  <a:lnTo>
                    <a:pt x="46" y="45"/>
                  </a:lnTo>
                  <a:lnTo>
                    <a:pt x="46" y="48"/>
                  </a:lnTo>
                  <a:lnTo>
                    <a:pt x="43" y="54"/>
                  </a:lnTo>
                  <a:lnTo>
                    <a:pt x="43" y="60"/>
                  </a:lnTo>
                  <a:lnTo>
                    <a:pt x="51" y="68"/>
                  </a:lnTo>
                  <a:lnTo>
                    <a:pt x="51" y="71"/>
                  </a:lnTo>
                  <a:lnTo>
                    <a:pt x="54" y="77"/>
                  </a:lnTo>
                  <a:lnTo>
                    <a:pt x="57" y="82"/>
                  </a:lnTo>
                  <a:lnTo>
                    <a:pt x="60" y="85"/>
                  </a:lnTo>
                  <a:lnTo>
                    <a:pt x="60" y="88"/>
                  </a:lnTo>
                  <a:lnTo>
                    <a:pt x="54" y="88"/>
                  </a:lnTo>
                  <a:lnTo>
                    <a:pt x="51" y="85"/>
                  </a:lnTo>
                  <a:lnTo>
                    <a:pt x="49" y="85"/>
                  </a:lnTo>
                  <a:lnTo>
                    <a:pt x="49" y="88"/>
                  </a:lnTo>
                  <a:lnTo>
                    <a:pt x="43" y="88"/>
                  </a:lnTo>
                  <a:lnTo>
                    <a:pt x="40" y="91"/>
                  </a:lnTo>
                  <a:lnTo>
                    <a:pt x="40" y="88"/>
                  </a:lnTo>
                  <a:lnTo>
                    <a:pt x="37" y="91"/>
                  </a:lnTo>
                  <a:lnTo>
                    <a:pt x="34" y="91"/>
                  </a:lnTo>
                  <a:lnTo>
                    <a:pt x="34" y="94"/>
                  </a:lnTo>
                  <a:lnTo>
                    <a:pt x="31" y="94"/>
                  </a:lnTo>
                  <a:lnTo>
                    <a:pt x="29" y="94"/>
                  </a:lnTo>
                  <a:lnTo>
                    <a:pt x="26" y="91"/>
                  </a:lnTo>
                  <a:lnTo>
                    <a:pt x="20" y="85"/>
                  </a:lnTo>
                  <a:lnTo>
                    <a:pt x="20" y="82"/>
                  </a:lnTo>
                  <a:lnTo>
                    <a:pt x="20" y="79"/>
                  </a:lnTo>
                  <a:lnTo>
                    <a:pt x="17" y="77"/>
                  </a:lnTo>
                  <a:lnTo>
                    <a:pt x="17" y="74"/>
                  </a:lnTo>
                  <a:lnTo>
                    <a:pt x="17" y="68"/>
                  </a:lnTo>
                  <a:lnTo>
                    <a:pt x="20" y="62"/>
                  </a:lnTo>
                  <a:lnTo>
                    <a:pt x="23" y="60"/>
                  </a:lnTo>
                  <a:lnTo>
                    <a:pt x="23" y="57"/>
                  </a:lnTo>
                  <a:lnTo>
                    <a:pt x="20" y="54"/>
                  </a:lnTo>
                  <a:lnTo>
                    <a:pt x="17" y="54"/>
                  </a:lnTo>
                  <a:lnTo>
                    <a:pt x="14" y="51"/>
                  </a:lnTo>
                  <a:lnTo>
                    <a:pt x="14" y="48"/>
                  </a:lnTo>
                  <a:lnTo>
                    <a:pt x="17" y="45"/>
                  </a:lnTo>
                  <a:lnTo>
                    <a:pt x="14" y="42"/>
                  </a:lnTo>
                  <a:lnTo>
                    <a:pt x="12" y="42"/>
                  </a:lnTo>
                  <a:lnTo>
                    <a:pt x="9" y="42"/>
                  </a:lnTo>
                  <a:lnTo>
                    <a:pt x="6" y="42"/>
                  </a:lnTo>
                  <a:lnTo>
                    <a:pt x="0" y="40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12" y="23"/>
                  </a:lnTo>
                  <a:lnTo>
                    <a:pt x="12" y="20"/>
                  </a:lnTo>
                  <a:lnTo>
                    <a:pt x="12" y="17"/>
                  </a:lnTo>
                  <a:lnTo>
                    <a:pt x="9" y="17"/>
                  </a:lnTo>
                  <a:lnTo>
                    <a:pt x="6" y="14"/>
                  </a:lnTo>
                  <a:lnTo>
                    <a:pt x="9" y="8"/>
                  </a:lnTo>
                  <a:lnTo>
                    <a:pt x="14" y="6"/>
                  </a:lnTo>
                  <a:lnTo>
                    <a:pt x="17" y="3"/>
                  </a:lnTo>
                  <a:lnTo>
                    <a:pt x="17" y="0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23" y="3"/>
                  </a:lnTo>
                  <a:lnTo>
                    <a:pt x="26" y="6"/>
                  </a:lnTo>
                  <a:lnTo>
                    <a:pt x="31" y="11"/>
                  </a:lnTo>
                  <a:lnTo>
                    <a:pt x="34" y="14"/>
                  </a:lnTo>
                  <a:lnTo>
                    <a:pt x="34" y="17"/>
                  </a:lnTo>
                  <a:lnTo>
                    <a:pt x="34" y="20"/>
                  </a:lnTo>
                  <a:lnTo>
                    <a:pt x="34" y="23"/>
                  </a:lnTo>
                  <a:lnTo>
                    <a:pt x="34" y="25"/>
                  </a:lnTo>
                  <a:lnTo>
                    <a:pt x="34" y="28"/>
                  </a:lnTo>
                  <a:lnTo>
                    <a:pt x="31" y="28"/>
                  </a:lnTo>
                  <a:lnTo>
                    <a:pt x="29" y="28"/>
                  </a:lnTo>
                  <a:lnTo>
                    <a:pt x="31" y="31"/>
                  </a:lnTo>
                  <a:lnTo>
                    <a:pt x="34" y="28"/>
                  </a:lnTo>
                  <a:lnTo>
                    <a:pt x="34" y="31"/>
                  </a:lnTo>
                  <a:lnTo>
                    <a:pt x="34" y="28"/>
                  </a:lnTo>
                  <a:lnTo>
                    <a:pt x="34" y="31"/>
                  </a:lnTo>
                  <a:lnTo>
                    <a:pt x="34" y="28"/>
                  </a:lnTo>
                  <a:lnTo>
                    <a:pt x="34" y="25"/>
                  </a:lnTo>
                  <a:lnTo>
                    <a:pt x="34" y="23"/>
                  </a:lnTo>
                  <a:lnTo>
                    <a:pt x="37" y="23"/>
                  </a:lnTo>
                  <a:lnTo>
                    <a:pt x="40" y="23"/>
                  </a:lnTo>
                  <a:lnTo>
                    <a:pt x="43" y="23"/>
                  </a:lnTo>
                  <a:lnTo>
                    <a:pt x="46" y="25"/>
                  </a:lnTo>
                  <a:lnTo>
                    <a:pt x="49" y="25"/>
                  </a:lnTo>
                  <a:lnTo>
                    <a:pt x="51" y="28"/>
                  </a:lnTo>
                  <a:lnTo>
                    <a:pt x="51" y="31"/>
                  </a:lnTo>
                  <a:lnTo>
                    <a:pt x="51" y="3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14" name="Freeform 3132">
              <a:extLst>
                <a:ext uri="{FF2B5EF4-FFF2-40B4-BE49-F238E27FC236}">
                  <a16:creationId xmlns:a16="http://schemas.microsoft.com/office/drawing/2014/main" id="{E2C94429-0623-5FC5-1ED7-7760B1F19E75}"/>
                </a:ext>
              </a:extLst>
            </p:cNvPr>
            <p:cNvSpPr>
              <a:spLocks/>
            </p:cNvSpPr>
            <p:nvPr/>
          </p:nvSpPr>
          <p:spPr bwMode="gray">
            <a:xfrm>
              <a:off x="2157018" y="2904786"/>
              <a:ext cx="99597" cy="112040"/>
            </a:xfrm>
            <a:custGeom>
              <a:avLst/>
              <a:gdLst>
                <a:gd name="T0" fmla="*/ 17 w 48"/>
                <a:gd name="T1" fmla="*/ 54 h 54"/>
                <a:gd name="T2" fmla="*/ 14 w 48"/>
                <a:gd name="T3" fmla="*/ 51 h 54"/>
                <a:gd name="T4" fmla="*/ 11 w 48"/>
                <a:gd name="T5" fmla="*/ 46 h 54"/>
                <a:gd name="T6" fmla="*/ 8 w 48"/>
                <a:gd name="T7" fmla="*/ 40 h 54"/>
                <a:gd name="T8" fmla="*/ 8 w 48"/>
                <a:gd name="T9" fmla="*/ 37 h 54"/>
                <a:gd name="T10" fmla="*/ 0 w 48"/>
                <a:gd name="T11" fmla="*/ 29 h 54"/>
                <a:gd name="T12" fmla="*/ 0 w 48"/>
                <a:gd name="T13" fmla="*/ 23 h 54"/>
                <a:gd name="T14" fmla="*/ 3 w 48"/>
                <a:gd name="T15" fmla="*/ 17 h 54"/>
                <a:gd name="T16" fmla="*/ 3 w 48"/>
                <a:gd name="T17" fmla="*/ 14 h 54"/>
                <a:gd name="T18" fmla="*/ 8 w 48"/>
                <a:gd name="T19" fmla="*/ 11 h 54"/>
                <a:gd name="T20" fmla="*/ 8 w 48"/>
                <a:gd name="T21" fmla="*/ 9 h 54"/>
                <a:gd name="T22" fmla="*/ 11 w 48"/>
                <a:gd name="T23" fmla="*/ 6 h 54"/>
                <a:gd name="T24" fmla="*/ 11 w 48"/>
                <a:gd name="T25" fmla="*/ 3 h 54"/>
                <a:gd name="T26" fmla="*/ 14 w 48"/>
                <a:gd name="T27" fmla="*/ 3 h 54"/>
                <a:gd name="T28" fmla="*/ 17 w 48"/>
                <a:gd name="T29" fmla="*/ 3 h 54"/>
                <a:gd name="T30" fmla="*/ 23 w 48"/>
                <a:gd name="T31" fmla="*/ 3 h 54"/>
                <a:gd name="T32" fmla="*/ 25 w 48"/>
                <a:gd name="T33" fmla="*/ 3 h 54"/>
                <a:gd name="T34" fmla="*/ 25 w 48"/>
                <a:gd name="T35" fmla="*/ 6 h 54"/>
                <a:gd name="T36" fmla="*/ 25 w 48"/>
                <a:gd name="T37" fmla="*/ 3 h 54"/>
                <a:gd name="T38" fmla="*/ 28 w 48"/>
                <a:gd name="T39" fmla="*/ 3 h 54"/>
                <a:gd name="T40" fmla="*/ 25 w 48"/>
                <a:gd name="T41" fmla="*/ 3 h 54"/>
                <a:gd name="T42" fmla="*/ 28 w 48"/>
                <a:gd name="T43" fmla="*/ 3 h 54"/>
                <a:gd name="T44" fmla="*/ 31 w 48"/>
                <a:gd name="T45" fmla="*/ 3 h 54"/>
                <a:gd name="T46" fmla="*/ 34 w 48"/>
                <a:gd name="T47" fmla="*/ 3 h 54"/>
                <a:gd name="T48" fmla="*/ 34 w 48"/>
                <a:gd name="T49" fmla="*/ 6 h 54"/>
                <a:gd name="T50" fmla="*/ 37 w 48"/>
                <a:gd name="T51" fmla="*/ 6 h 54"/>
                <a:gd name="T52" fmla="*/ 34 w 48"/>
                <a:gd name="T53" fmla="*/ 3 h 54"/>
                <a:gd name="T54" fmla="*/ 37 w 48"/>
                <a:gd name="T55" fmla="*/ 3 h 54"/>
                <a:gd name="T56" fmla="*/ 34 w 48"/>
                <a:gd name="T57" fmla="*/ 3 h 54"/>
                <a:gd name="T58" fmla="*/ 34 w 48"/>
                <a:gd name="T59" fmla="*/ 0 h 54"/>
                <a:gd name="T60" fmla="*/ 37 w 48"/>
                <a:gd name="T61" fmla="*/ 0 h 54"/>
                <a:gd name="T62" fmla="*/ 40 w 48"/>
                <a:gd name="T63" fmla="*/ 3 h 54"/>
                <a:gd name="T64" fmla="*/ 42 w 48"/>
                <a:gd name="T65" fmla="*/ 3 h 54"/>
                <a:gd name="T66" fmla="*/ 45 w 48"/>
                <a:gd name="T67" fmla="*/ 3 h 54"/>
                <a:gd name="T68" fmla="*/ 48 w 48"/>
                <a:gd name="T69" fmla="*/ 3 h 54"/>
                <a:gd name="T70" fmla="*/ 48 w 48"/>
                <a:gd name="T71" fmla="*/ 6 h 54"/>
                <a:gd name="T72" fmla="*/ 48 w 48"/>
                <a:gd name="T73" fmla="*/ 9 h 54"/>
                <a:gd name="T74" fmla="*/ 45 w 48"/>
                <a:gd name="T75" fmla="*/ 11 h 54"/>
                <a:gd name="T76" fmla="*/ 42 w 48"/>
                <a:gd name="T77" fmla="*/ 14 h 54"/>
                <a:gd name="T78" fmla="*/ 42 w 48"/>
                <a:gd name="T79" fmla="*/ 17 h 54"/>
                <a:gd name="T80" fmla="*/ 45 w 48"/>
                <a:gd name="T81" fmla="*/ 26 h 54"/>
                <a:gd name="T82" fmla="*/ 48 w 48"/>
                <a:gd name="T83" fmla="*/ 31 h 54"/>
                <a:gd name="T84" fmla="*/ 48 w 48"/>
                <a:gd name="T85" fmla="*/ 37 h 54"/>
                <a:gd name="T86" fmla="*/ 45 w 48"/>
                <a:gd name="T87" fmla="*/ 40 h 54"/>
                <a:gd name="T88" fmla="*/ 45 w 48"/>
                <a:gd name="T89" fmla="*/ 43 h 54"/>
                <a:gd name="T90" fmla="*/ 45 w 48"/>
                <a:gd name="T91" fmla="*/ 46 h 54"/>
                <a:gd name="T92" fmla="*/ 40 w 48"/>
                <a:gd name="T93" fmla="*/ 51 h 54"/>
                <a:gd name="T94" fmla="*/ 40 w 48"/>
                <a:gd name="T95" fmla="*/ 48 h 54"/>
                <a:gd name="T96" fmla="*/ 37 w 48"/>
                <a:gd name="T97" fmla="*/ 48 h 54"/>
                <a:gd name="T98" fmla="*/ 34 w 48"/>
                <a:gd name="T99" fmla="*/ 46 h 54"/>
                <a:gd name="T100" fmla="*/ 31 w 48"/>
                <a:gd name="T101" fmla="*/ 48 h 54"/>
                <a:gd name="T102" fmla="*/ 28 w 48"/>
                <a:gd name="T103" fmla="*/ 48 h 54"/>
                <a:gd name="T104" fmla="*/ 25 w 48"/>
                <a:gd name="T105" fmla="*/ 48 h 54"/>
                <a:gd name="T106" fmla="*/ 23 w 48"/>
                <a:gd name="T107" fmla="*/ 48 h 54"/>
                <a:gd name="T108" fmla="*/ 25 w 48"/>
                <a:gd name="T109" fmla="*/ 51 h 54"/>
                <a:gd name="T110" fmla="*/ 25 w 48"/>
                <a:gd name="T111" fmla="*/ 54 h 54"/>
                <a:gd name="T112" fmla="*/ 23 w 48"/>
                <a:gd name="T113" fmla="*/ 54 h 54"/>
                <a:gd name="T114" fmla="*/ 17 w 48"/>
                <a:gd name="T1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" h="54">
                  <a:moveTo>
                    <a:pt x="17" y="54"/>
                  </a:moveTo>
                  <a:lnTo>
                    <a:pt x="14" y="51"/>
                  </a:lnTo>
                  <a:lnTo>
                    <a:pt x="11" y="46"/>
                  </a:lnTo>
                  <a:lnTo>
                    <a:pt x="8" y="40"/>
                  </a:lnTo>
                  <a:lnTo>
                    <a:pt x="8" y="37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8" y="11"/>
                  </a:lnTo>
                  <a:lnTo>
                    <a:pt x="8" y="9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23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3"/>
                  </a:lnTo>
                  <a:lnTo>
                    <a:pt x="28" y="3"/>
                  </a:lnTo>
                  <a:lnTo>
                    <a:pt x="25" y="3"/>
                  </a:lnTo>
                  <a:lnTo>
                    <a:pt x="28" y="3"/>
                  </a:lnTo>
                  <a:lnTo>
                    <a:pt x="31" y="3"/>
                  </a:lnTo>
                  <a:lnTo>
                    <a:pt x="34" y="3"/>
                  </a:lnTo>
                  <a:lnTo>
                    <a:pt x="34" y="6"/>
                  </a:lnTo>
                  <a:lnTo>
                    <a:pt x="37" y="6"/>
                  </a:lnTo>
                  <a:lnTo>
                    <a:pt x="34" y="3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40" y="3"/>
                  </a:lnTo>
                  <a:lnTo>
                    <a:pt x="42" y="3"/>
                  </a:lnTo>
                  <a:lnTo>
                    <a:pt x="45" y="3"/>
                  </a:lnTo>
                  <a:lnTo>
                    <a:pt x="48" y="3"/>
                  </a:lnTo>
                  <a:lnTo>
                    <a:pt x="48" y="6"/>
                  </a:lnTo>
                  <a:lnTo>
                    <a:pt x="48" y="9"/>
                  </a:lnTo>
                  <a:lnTo>
                    <a:pt x="45" y="11"/>
                  </a:lnTo>
                  <a:lnTo>
                    <a:pt x="42" y="14"/>
                  </a:lnTo>
                  <a:lnTo>
                    <a:pt x="42" y="17"/>
                  </a:lnTo>
                  <a:lnTo>
                    <a:pt x="45" y="26"/>
                  </a:lnTo>
                  <a:lnTo>
                    <a:pt x="48" y="31"/>
                  </a:lnTo>
                  <a:lnTo>
                    <a:pt x="48" y="37"/>
                  </a:lnTo>
                  <a:lnTo>
                    <a:pt x="45" y="40"/>
                  </a:lnTo>
                  <a:lnTo>
                    <a:pt x="45" y="43"/>
                  </a:lnTo>
                  <a:lnTo>
                    <a:pt x="45" y="46"/>
                  </a:lnTo>
                  <a:lnTo>
                    <a:pt x="40" y="51"/>
                  </a:lnTo>
                  <a:lnTo>
                    <a:pt x="40" y="48"/>
                  </a:lnTo>
                  <a:lnTo>
                    <a:pt x="37" y="48"/>
                  </a:lnTo>
                  <a:lnTo>
                    <a:pt x="34" y="46"/>
                  </a:lnTo>
                  <a:lnTo>
                    <a:pt x="31" y="48"/>
                  </a:lnTo>
                  <a:lnTo>
                    <a:pt x="28" y="48"/>
                  </a:lnTo>
                  <a:lnTo>
                    <a:pt x="25" y="48"/>
                  </a:lnTo>
                  <a:lnTo>
                    <a:pt x="23" y="48"/>
                  </a:lnTo>
                  <a:lnTo>
                    <a:pt x="25" y="51"/>
                  </a:lnTo>
                  <a:lnTo>
                    <a:pt x="25" y="54"/>
                  </a:lnTo>
                  <a:lnTo>
                    <a:pt x="23" y="54"/>
                  </a:lnTo>
                  <a:lnTo>
                    <a:pt x="17" y="5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15" name="Freeform 3133">
              <a:extLst>
                <a:ext uri="{FF2B5EF4-FFF2-40B4-BE49-F238E27FC236}">
                  <a16:creationId xmlns:a16="http://schemas.microsoft.com/office/drawing/2014/main" id="{A2827F76-D27D-E075-7D7B-C0505654DD25}"/>
                </a:ext>
              </a:extLst>
            </p:cNvPr>
            <p:cNvSpPr>
              <a:spLocks/>
            </p:cNvSpPr>
            <p:nvPr/>
          </p:nvSpPr>
          <p:spPr bwMode="gray">
            <a:xfrm>
              <a:off x="2240017" y="2917235"/>
              <a:ext cx="80922" cy="105815"/>
            </a:xfrm>
            <a:custGeom>
              <a:avLst/>
              <a:gdLst>
                <a:gd name="T0" fmla="*/ 2 w 39"/>
                <a:gd name="T1" fmla="*/ 8 h 51"/>
                <a:gd name="T2" fmla="*/ 5 w 39"/>
                <a:gd name="T3" fmla="*/ 5 h 51"/>
                <a:gd name="T4" fmla="*/ 8 w 39"/>
                <a:gd name="T5" fmla="*/ 3 h 51"/>
                <a:gd name="T6" fmla="*/ 11 w 39"/>
                <a:gd name="T7" fmla="*/ 3 h 51"/>
                <a:gd name="T8" fmla="*/ 11 w 39"/>
                <a:gd name="T9" fmla="*/ 0 h 51"/>
                <a:gd name="T10" fmla="*/ 14 w 39"/>
                <a:gd name="T11" fmla="*/ 0 h 51"/>
                <a:gd name="T12" fmla="*/ 25 w 39"/>
                <a:gd name="T13" fmla="*/ 5 h 51"/>
                <a:gd name="T14" fmla="*/ 31 w 39"/>
                <a:gd name="T15" fmla="*/ 8 h 51"/>
                <a:gd name="T16" fmla="*/ 31 w 39"/>
                <a:gd name="T17" fmla="*/ 11 h 51"/>
                <a:gd name="T18" fmla="*/ 31 w 39"/>
                <a:gd name="T19" fmla="*/ 8 h 51"/>
                <a:gd name="T20" fmla="*/ 34 w 39"/>
                <a:gd name="T21" fmla="*/ 14 h 51"/>
                <a:gd name="T22" fmla="*/ 37 w 39"/>
                <a:gd name="T23" fmla="*/ 14 h 51"/>
                <a:gd name="T24" fmla="*/ 37 w 39"/>
                <a:gd name="T25" fmla="*/ 17 h 51"/>
                <a:gd name="T26" fmla="*/ 37 w 39"/>
                <a:gd name="T27" fmla="*/ 14 h 51"/>
                <a:gd name="T28" fmla="*/ 39 w 39"/>
                <a:gd name="T29" fmla="*/ 17 h 51"/>
                <a:gd name="T30" fmla="*/ 39 w 39"/>
                <a:gd name="T31" fmla="*/ 20 h 51"/>
                <a:gd name="T32" fmla="*/ 37 w 39"/>
                <a:gd name="T33" fmla="*/ 23 h 51"/>
                <a:gd name="T34" fmla="*/ 31 w 39"/>
                <a:gd name="T35" fmla="*/ 28 h 51"/>
                <a:gd name="T36" fmla="*/ 28 w 39"/>
                <a:gd name="T37" fmla="*/ 34 h 51"/>
                <a:gd name="T38" fmla="*/ 28 w 39"/>
                <a:gd name="T39" fmla="*/ 40 h 51"/>
                <a:gd name="T40" fmla="*/ 22 w 39"/>
                <a:gd name="T41" fmla="*/ 48 h 51"/>
                <a:gd name="T42" fmla="*/ 14 w 39"/>
                <a:gd name="T43" fmla="*/ 48 h 51"/>
                <a:gd name="T44" fmla="*/ 11 w 39"/>
                <a:gd name="T45" fmla="*/ 51 h 51"/>
                <a:gd name="T46" fmla="*/ 2 w 39"/>
                <a:gd name="T47" fmla="*/ 48 h 51"/>
                <a:gd name="T48" fmla="*/ 0 w 39"/>
                <a:gd name="T49" fmla="*/ 42 h 51"/>
                <a:gd name="T50" fmla="*/ 5 w 39"/>
                <a:gd name="T51" fmla="*/ 40 h 51"/>
                <a:gd name="T52" fmla="*/ 5 w 39"/>
                <a:gd name="T53" fmla="*/ 37 h 51"/>
                <a:gd name="T54" fmla="*/ 5 w 39"/>
                <a:gd name="T55" fmla="*/ 34 h 51"/>
                <a:gd name="T56" fmla="*/ 8 w 39"/>
                <a:gd name="T57" fmla="*/ 31 h 51"/>
                <a:gd name="T58" fmla="*/ 8 w 39"/>
                <a:gd name="T59" fmla="*/ 25 h 51"/>
                <a:gd name="T60" fmla="*/ 5 w 39"/>
                <a:gd name="T61" fmla="*/ 20 h 51"/>
                <a:gd name="T62" fmla="*/ 2 w 39"/>
                <a:gd name="T63" fmla="*/ 11 h 51"/>
                <a:gd name="T64" fmla="*/ 2 w 39"/>
                <a:gd name="T65" fmla="*/ 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" h="51">
                  <a:moveTo>
                    <a:pt x="2" y="8"/>
                  </a:moveTo>
                  <a:lnTo>
                    <a:pt x="5" y="5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25" y="5"/>
                  </a:lnTo>
                  <a:lnTo>
                    <a:pt x="31" y="8"/>
                  </a:lnTo>
                  <a:lnTo>
                    <a:pt x="31" y="11"/>
                  </a:lnTo>
                  <a:lnTo>
                    <a:pt x="31" y="8"/>
                  </a:lnTo>
                  <a:lnTo>
                    <a:pt x="34" y="14"/>
                  </a:lnTo>
                  <a:lnTo>
                    <a:pt x="37" y="14"/>
                  </a:lnTo>
                  <a:lnTo>
                    <a:pt x="37" y="17"/>
                  </a:lnTo>
                  <a:lnTo>
                    <a:pt x="37" y="14"/>
                  </a:lnTo>
                  <a:lnTo>
                    <a:pt x="39" y="17"/>
                  </a:lnTo>
                  <a:lnTo>
                    <a:pt x="39" y="20"/>
                  </a:lnTo>
                  <a:lnTo>
                    <a:pt x="37" y="23"/>
                  </a:lnTo>
                  <a:lnTo>
                    <a:pt x="31" y="28"/>
                  </a:lnTo>
                  <a:lnTo>
                    <a:pt x="28" y="34"/>
                  </a:lnTo>
                  <a:lnTo>
                    <a:pt x="28" y="40"/>
                  </a:lnTo>
                  <a:lnTo>
                    <a:pt x="22" y="48"/>
                  </a:lnTo>
                  <a:lnTo>
                    <a:pt x="14" y="48"/>
                  </a:lnTo>
                  <a:lnTo>
                    <a:pt x="11" y="51"/>
                  </a:lnTo>
                  <a:lnTo>
                    <a:pt x="2" y="48"/>
                  </a:lnTo>
                  <a:lnTo>
                    <a:pt x="0" y="42"/>
                  </a:lnTo>
                  <a:lnTo>
                    <a:pt x="5" y="40"/>
                  </a:lnTo>
                  <a:lnTo>
                    <a:pt x="5" y="37"/>
                  </a:lnTo>
                  <a:lnTo>
                    <a:pt x="5" y="34"/>
                  </a:lnTo>
                  <a:lnTo>
                    <a:pt x="8" y="31"/>
                  </a:lnTo>
                  <a:lnTo>
                    <a:pt x="8" y="25"/>
                  </a:lnTo>
                  <a:lnTo>
                    <a:pt x="5" y="20"/>
                  </a:lnTo>
                  <a:lnTo>
                    <a:pt x="2" y="11"/>
                  </a:lnTo>
                  <a:lnTo>
                    <a:pt x="2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16" name="Freeform 3134">
              <a:extLst>
                <a:ext uri="{FF2B5EF4-FFF2-40B4-BE49-F238E27FC236}">
                  <a16:creationId xmlns:a16="http://schemas.microsoft.com/office/drawing/2014/main" id="{00E8B172-BBF1-4F6C-C422-3FFBFF94825B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5431" y="2927610"/>
              <a:ext cx="1043695" cy="1074749"/>
            </a:xfrm>
            <a:custGeom>
              <a:avLst/>
              <a:gdLst>
                <a:gd name="T0" fmla="*/ 245 w 503"/>
                <a:gd name="T1" fmla="*/ 37 h 518"/>
                <a:gd name="T2" fmla="*/ 219 w 503"/>
                <a:gd name="T3" fmla="*/ 46 h 518"/>
                <a:gd name="T4" fmla="*/ 194 w 503"/>
                <a:gd name="T5" fmla="*/ 52 h 518"/>
                <a:gd name="T6" fmla="*/ 185 w 503"/>
                <a:gd name="T7" fmla="*/ 12 h 518"/>
                <a:gd name="T8" fmla="*/ 154 w 503"/>
                <a:gd name="T9" fmla="*/ 15 h 518"/>
                <a:gd name="T10" fmla="*/ 128 w 503"/>
                <a:gd name="T11" fmla="*/ 23 h 518"/>
                <a:gd name="T12" fmla="*/ 128 w 503"/>
                <a:gd name="T13" fmla="*/ 46 h 518"/>
                <a:gd name="T14" fmla="*/ 88 w 503"/>
                <a:gd name="T15" fmla="*/ 54 h 518"/>
                <a:gd name="T16" fmla="*/ 57 w 503"/>
                <a:gd name="T17" fmla="*/ 54 h 518"/>
                <a:gd name="T18" fmla="*/ 49 w 503"/>
                <a:gd name="T19" fmla="*/ 123 h 518"/>
                <a:gd name="T20" fmla="*/ 3 w 503"/>
                <a:gd name="T21" fmla="*/ 163 h 518"/>
                <a:gd name="T22" fmla="*/ 20 w 503"/>
                <a:gd name="T23" fmla="*/ 191 h 518"/>
                <a:gd name="T24" fmla="*/ 46 w 503"/>
                <a:gd name="T25" fmla="*/ 205 h 518"/>
                <a:gd name="T26" fmla="*/ 114 w 503"/>
                <a:gd name="T27" fmla="*/ 197 h 518"/>
                <a:gd name="T28" fmla="*/ 168 w 503"/>
                <a:gd name="T29" fmla="*/ 239 h 518"/>
                <a:gd name="T30" fmla="*/ 205 w 503"/>
                <a:gd name="T31" fmla="*/ 293 h 518"/>
                <a:gd name="T32" fmla="*/ 231 w 503"/>
                <a:gd name="T33" fmla="*/ 353 h 518"/>
                <a:gd name="T34" fmla="*/ 262 w 503"/>
                <a:gd name="T35" fmla="*/ 401 h 518"/>
                <a:gd name="T36" fmla="*/ 228 w 503"/>
                <a:gd name="T37" fmla="*/ 467 h 518"/>
                <a:gd name="T38" fmla="*/ 270 w 503"/>
                <a:gd name="T39" fmla="*/ 498 h 518"/>
                <a:gd name="T40" fmla="*/ 285 w 503"/>
                <a:gd name="T41" fmla="*/ 492 h 518"/>
                <a:gd name="T42" fmla="*/ 296 w 503"/>
                <a:gd name="T43" fmla="*/ 472 h 518"/>
                <a:gd name="T44" fmla="*/ 296 w 503"/>
                <a:gd name="T45" fmla="*/ 484 h 518"/>
                <a:gd name="T46" fmla="*/ 324 w 503"/>
                <a:gd name="T47" fmla="*/ 444 h 518"/>
                <a:gd name="T48" fmla="*/ 330 w 503"/>
                <a:gd name="T49" fmla="*/ 427 h 518"/>
                <a:gd name="T50" fmla="*/ 327 w 503"/>
                <a:gd name="T51" fmla="*/ 410 h 518"/>
                <a:gd name="T52" fmla="*/ 330 w 503"/>
                <a:gd name="T53" fmla="*/ 396 h 518"/>
                <a:gd name="T54" fmla="*/ 353 w 503"/>
                <a:gd name="T55" fmla="*/ 379 h 518"/>
                <a:gd name="T56" fmla="*/ 381 w 503"/>
                <a:gd name="T57" fmla="*/ 370 h 518"/>
                <a:gd name="T58" fmla="*/ 395 w 503"/>
                <a:gd name="T59" fmla="*/ 361 h 518"/>
                <a:gd name="T60" fmla="*/ 412 w 503"/>
                <a:gd name="T61" fmla="*/ 361 h 518"/>
                <a:gd name="T62" fmla="*/ 438 w 503"/>
                <a:gd name="T63" fmla="*/ 322 h 518"/>
                <a:gd name="T64" fmla="*/ 449 w 503"/>
                <a:gd name="T65" fmla="*/ 276 h 518"/>
                <a:gd name="T66" fmla="*/ 452 w 503"/>
                <a:gd name="T67" fmla="*/ 242 h 518"/>
                <a:gd name="T68" fmla="*/ 455 w 503"/>
                <a:gd name="T69" fmla="*/ 234 h 518"/>
                <a:gd name="T70" fmla="*/ 472 w 503"/>
                <a:gd name="T71" fmla="*/ 214 h 518"/>
                <a:gd name="T72" fmla="*/ 501 w 503"/>
                <a:gd name="T73" fmla="*/ 180 h 518"/>
                <a:gd name="T74" fmla="*/ 481 w 503"/>
                <a:gd name="T75" fmla="*/ 134 h 518"/>
                <a:gd name="T76" fmla="*/ 444 w 503"/>
                <a:gd name="T77" fmla="*/ 108 h 518"/>
                <a:gd name="T78" fmla="*/ 401 w 503"/>
                <a:gd name="T79" fmla="*/ 100 h 518"/>
                <a:gd name="T80" fmla="*/ 390 w 503"/>
                <a:gd name="T81" fmla="*/ 97 h 518"/>
                <a:gd name="T82" fmla="*/ 378 w 503"/>
                <a:gd name="T83" fmla="*/ 97 h 518"/>
                <a:gd name="T84" fmla="*/ 378 w 503"/>
                <a:gd name="T85" fmla="*/ 91 h 518"/>
                <a:gd name="T86" fmla="*/ 373 w 503"/>
                <a:gd name="T87" fmla="*/ 86 h 518"/>
                <a:gd name="T88" fmla="*/ 367 w 503"/>
                <a:gd name="T89" fmla="*/ 86 h 518"/>
                <a:gd name="T90" fmla="*/ 344 w 503"/>
                <a:gd name="T91" fmla="*/ 77 h 518"/>
                <a:gd name="T92" fmla="*/ 333 w 503"/>
                <a:gd name="T93" fmla="*/ 77 h 518"/>
                <a:gd name="T94" fmla="*/ 327 w 503"/>
                <a:gd name="T95" fmla="*/ 86 h 518"/>
                <a:gd name="T96" fmla="*/ 316 w 503"/>
                <a:gd name="T97" fmla="*/ 100 h 518"/>
                <a:gd name="T98" fmla="*/ 302 w 503"/>
                <a:gd name="T99" fmla="*/ 91 h 518"/>
                <a:gd name="T100" fmla="*/ 307 w 503"/>
                <a:gd name="T101" fmla="*/ 89 h 518"/>
                <a:gd name="T102" fmla="*/ 324 w 503"/>
                <a:gd name="T103" fmla="*/ 83 h 518"/>
                <a:gd name="T104" fmla="*/ 307 w 503"/>
                <a:gd name="T105" fmla="*/ 72 h 518"/>
                <a:gd name="T106" fmla="*/ 302 w 503"/>
                <a:gd name="T107" fmla="*/ 83 h 518"/>
                <a:gd name="T108" fmla="*/ 282 w 503"/>
                <a:gd name="T109" fmla="*/ 100 h 518"/>
                <a:gd name="T110" fmla="*/ 268 w 503"/>
                <a:gd name="T111" fmla="*/ 91 h 518"/>
                <a:gd name="T112" fmla="*/ 299 w 503"/>
                <a:gd name="T113" fmla="*/ 66 h 518"/>
                <a:gd name="T114" fmla="*/ 310 w 503"/>
                <a:gd name="T115" fmla="*/ 52 h 518"/>
                <a:gd name="T116" fmla="*/ 293 w 503"/>
                <a:gd name="T117" fmla="*/ 18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03" h="518">
                  <a:moveTo>
                    <a:pt x="285" y="18"/>
                  </a:moveTo>
                  <a:lnTo>
                    <a:pt x="279" y="23"/>
                  </a:lnTo>
                  <a:lnTo>
                    <a:pt x="276" y="29"/>
                  </a:lnTo>
                  <a:lnTo>
                    <a:pt x="276" y="35"/>
                  </a:lnTo>
                  <a:lnTo>
                    <a:pt x="270" y="43"/>
                  </a:lnTo>
                  <a:lnTo>
                    <a:pt x="262" y="43"/>
                  </a:lnTo>
                  <a:lnTo>
                    <a:pt x="259" y="46"/>
                  </a:lnTo>
                  <a:lnTo>
                    <a:pt x="250" y="43"/>
                  </a:lnTo>
                  <a:lnTo>
                    <a:pt x="248" y="40"/>
                  </a:lnTo>
                  <a:lnTo>
                    <a:pt x="248" y="37"/>
                  </a:lnTo>
                  <a:lnTo>
                    <a:pt x="245" y="37"/>
                  </a:lnTo>
                  <a:lnTo>
                    <a:pt x="242" y="35"/>
                  </a:lnTo>
                  <a:lnTo>
                    <a:pt x="239" y="37"/>
                  </a:lnTo>
                  <a:lnTo>
                    <a:pt x="236" y="37"/>
                  </a:lnTo>
                  <a:lnTo>
                    <a:pt x="233" y="37"/>
                  </a:lnTo>
                  <a:lnTo>
                    <a:pt x="231" y="37"/>
                  </a:lnTo>
                  <a:lnTo>
                    <a:pt x="233" y="40"/>
                  </a:lnTo>
                  <a:lnTo>
                    <a:pt x="233" y="43"/>
                  </a:lnTo>
                  <a:lnTo>
                    <a:pt x="231" y="43"/>
                  </a:lnTo>
                  <a:lnTo>
                    <a:pt x="225" y="43"/>
                  </a:lnTo>
                  <a:lnTo>
                    <a:pt x="225" y="46"/>
                  </a:lnTo>
                  <a:lnTo>
                    <a:pt x="219" y="46"/>
                  </a:lnTo>
                  <a:lnTo>
                    <a:pt x="216" y="43"/>
                  </a:lnTo>
                  <a:lnTo>
                    <a:pt x="214" y="43"/>
                  </a:lnTo>
                  <a:lnTo>
                    <a:pt x="214" y="46"/>
                  </a:lnTo>
                  <a:lnTo>
                    <a:pt x="208" y="46"/>
                  </a:lnTo>
                  <a:lnTo>
                    <a:pt x="205" y="49"/>
                  </a:lnTo>
                  <a:lnTo>
                    <a:pt x="205" y="46"/>
                  </a:lnTo>
                  <a:lnTo>
                    <a:pt x="202" y="49"/>
                  </a:lnTo>
                  <a:lnTo>
                    <a:pt x="199" y="49"/>
                  </a:lnTo>
                  <a:lnTo>
                    <a:pt x="199" y="52"/>
                  </a:lnTo>
                  <a:lnTo>
                    <a:pt x="196" y="52"/>
                  </a:lnTo>
                  <a:lnTo>
                    <a:pt x="194" y="52"/>
                  </a:lnTo>
                  <a:lnTo>
                    <a:pt x="191" y="49"/>
                  </a:lnTo>
                  <a:lnTo>
                    <a:pt x="185" y="43"/>
                  </a:lnTo>
                  <a:lnTo>
                    <a:pt x="185" y="40"/>
                  </a:lnTo>
                  <a:lnTo>
                    <a:pt x="185" y="37"/>
                  </a:lnTo>
                  <a:lnTo>
                    <a:pt x="182" y="35"/>
                  </a:lnTo>
                  <a:lnTo>
                    <a:pt x="182" y="32"/>
                  </a:lnTo>
                  <a:lnTo>
                    <a:pt x="182" y="26"/>
                  </a:lnTo>
                  <a:lnTo>
                    <a:pt x="185" y="20"/>
                  </a:lnTo>
                  <a:lnTo>
                    <a:pt x="188" y="18"/>
                  </a:lnTo>
                  <a:lnTo>
                    <a:pt x="188" y="15"/>
                  </a:lnTo>
                  <a:lnTo>
                    <a:pt x="185" y="12"/>
                  </a:lnTo>
                  <a:lnTo>
                    <a:pt x="182" y="12"/>
                  </a:lnTo>
                  <a:lnTo>
                    <a:pt x="179" y="9"/>
                  </a:lnTo>
                  <a:lnTo>
                    <a:pt x="179" y="6"/>
                  </a:lnTo>
                  <a:lnTo>
                    <a:pt x="182" y="3"/>
                  </a:lnTo>
                  <a:lnTo>
                    <a:pt x="179" y="0"/>
                  </a:lnTo>
                  <a:lnTo>
                    <a:pt x="177" y="0"/>
                  </a:lnTo>
                  <a:lnTo>
                    <a:pt x="174" y="0"/>
                  </a:lnTo>
                  <a:lnTo>
                    <a:pt x="171" y="6"/>
                  </a:lnTo>
                  <a:lnTo>
                    <a:pt x="162" y="9"/>
                  </a:lnTo>
                  <a:lnTo>
                    <a:pt x="162" y="12"/>
                  </a:lnTo>
                  <a:lnTo>
                    <a:pt x="154" y="15"/>
                  </a:lnTo>
                  <a:lnTo>
                    <a:pt x="148" y="15"/>
                  </a:lnTo>
                  <a:lnTo>
                    <a:pt x="142" y="18"/>
                  </a:lnTo>
                  <a:lnTo>
                    <a:pt x="140" y="20"/>
                  </a:lnTo>
                  <a:lnTo>
                    <a:pt x="137" y="18"/>
                  </a:lnTo>
                  <a:lnTo>
                    <a:pt x="134" y="18"/>
                  </a:lnTo>
                  <a:lnTo>
                    <a:pt x="128" y="15"/>
                  </a:lnTo>
                  <a:lnTo>
                    <a:pt x="125" y="12"/>
                  </a:lnTo>
                  <a:lnTo>
                    <a:pt x="120" y="18"/>
                  </a:lnTo>
                  <a:lnTo>
                    <a:pt x="125" y="18"/>
                  </a:lnTo>
                  <a:lnTo>
                    <a:pt x="128" y="18"/>
                  </a:lnTo>
                  <a:lnTo>
                    <a:pt x="128" y="23"/>
                  </a:lnTo>
                  <a:lnTo>
                    <a:pt x="128" y="26"/>
                  </a:lnTo>
                  <a:lnTo>
                    <a:pt x="125" y="29"/>
                  </a:lnTo>
                  <a:lnTo>
                    <a:pt x="128" y="35"/>
                  </a:lnTo>
                  <a:lnTo>
                    <a:pt x="131" y="37"/>
                  </a:lnTo>
                  <a:lnTo>
                    <a:pt x="137" y="37"/>
                  </a:lnTo>
                  <a:lnTo>
                    <a:pt x="140" y="37"/>
                  </a:lnTo>
                  <a:lnTo>
                    <a:pt x="137" y="40"/>
                  </a:lnTo>
                  <a:lnTo>
                    <a:pt x="134" y="40"/>
                  </a:lnTo>
                  <a:lnTo>
                    <a:pt x="131" y="43"/>
                  </a:lnTo>
                  <a:lnTo>
                    <a:pt x="128" y="43"/>
                  </a:lnTo>
                  <a:lnTo>
                    <a:pt x="128" y="46"/>
                  </a:lnTo>
                  <a:lnTo>
                    <a:pt x="125" y="52"/>
                  </a:lnTo>
                  <a:lnTo>
                    <a:pt x="123" y="49"/>
                  </a:lnTo>
                  <a:lnTo>
                    <a:pt x="120" y="52"/>
                  </a:lnTo>
                  <a:lnTo>
                    <a:pt x="111" y="54"/>
                  </a:lnTo>
                  <a:lnTo>
                    <a:pt x="108" y="57"/>
                  </a:lnTo>
                  <a:lnTo>
                    <a:pt x="106" y="57"/>
                  </a:lnTo>
                  <a:lnTo>
                    <a:pt x="103" y="57"/>
                  </a:lnTo>
                  <a:lnTo>
                    <a:pt x="100" y="57"/>
                  </a:lnTo>
                  <a:lnTo>
                    <a:pt x="94" y="52"/>
                  </a:lnTo>
                  <a:lnTo>
                    <a:pt x="91" y="54"/>
                  </a:lnTo>
                  <a:lnTo>
                    <a:pt x="88" y="54"/>
                  </a:lnTo>
                  <a:lnTo>
                    <a:pt x="88" y="49"/>
                  </a:lnTo>
                  <a:lnTo>
                    <a:pt x="86" y="43"/>
                  </a:lnTo>
                  <a:lnTo>
                    <a:pt x="83" y="43"/>
                  </a:lnTo>
                  <a:lnTo>
                    <a:pt x="83" y="46"/>
                  </a:lnTo>
                  <a:lnTo>
                    <a:pt x="80" y="49"/>
                  </a:lnTo>
                  <a:lnTo>
                    <a:pt x="77" y="43"/>
                  </a:lnTo>
                  <a:lnTo>
                    <a:pt x="74" y="43"/>
                  </a:lnTo>
                  <a:lnTo>
                    <a:pt x="74" y="46"/>
                  </a:lnTo>
                  <a:lnTo>
                    <a:pt x="57" y="46"/>
                  </a:lnTo>
                  <a:lnTo>
                    <a:pt x="57" y="49"/>
                  </a:lnTo>
                  <a:lnTo>
                    <a:pt x="57" y="54"/>
                  </a:lnTo>
                  <a:lnTo>
                    <a:pt x="63" y="54"/>
                  </a:lnTo>
                  <a:lnTo>
                    <a:pt x="66" y="57"/>
                  </a:lnTo>
                  <a:lnTo>
                    <a:pt x="63" y="60"/>
                  </a:lnTo>
                  <a:lnTo>
                    <a:pt x="57" y="60"/>
                  </a:lnTo>
                  <a:lnTo>
                    <a:pt x="54" y="63"/>
                  </a:lnTo>
                  <a:lnTo>
                    <a:pt x="54" y="72"/>
                  </a:lnTo>
                  <a:lnTo>
                    <a:pt x="57" y="77"/>
                  </a:lnTo>
                  <a:lnTo>
                    <a:pt x="57" y="80"/>
                  </a:lnTo>
                  <a:lnTo>
                    <a:pt x="63" y="86"/>
                  </a:lnTo>
                  <a:lnTo>
                    <a:pt x="54" y="126"/>
                  </a:lnTo>
                  <a:lnTo>
                    <a:pt x="49" y="123"/>
                  </a:lnTo>
                  <a:lnTo>
                    <a:pt x="43" y="123"/>
                  </a:lnTo>
                  <a:lnTo>
                    <a:pt x="40" y="126"/>
                  </a:lnTo>
                  <a:lnTo>
                    <a:pt x="32" y="126"/>
                  </a:lnTo>
                  <a:lnTo>
                    <a:pt x="17" y="134"/>
                  </a:lnTo>
                  <a:lnTo>
                    <a:pt x="17" y="137"/>
                  </a:lnTo>
                  <a:lnTo>
                    <a:pt x="15" y="143"/>
                  </a:lnTo>
                  <a:lnTo>
                    <a:pt x="12" y="148"/>
                  </a:lnTo>
                  <a:lnTo>
                    <a:pt x="12" y="151"/>
                  </a:lnTo>
                  <a:lnTo>
                    <a:pt x="6" y="154"/>
                  </a:lnTo>
                  <a:lnTo>
                    <a:pt x="3" y="160"/>
                  </a:lnTo>
                  <a:lnTo>
                    <a:pt x="3" y="163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3" y="168"/>
                  </a:lnTo>
                  <a:lnTo>
                    <a:pt x="3" y="171"/>
                  </a:lnTo>
                  <a:lnTo>
                    <a:pt x="9" y="180"/>
                  </a:lnTo>
                  <a:lnTo>
                    <a:pt x="12" y="182"/>
                  </a:lnTo>
                  <a:lnTo>
                    <a:pt x="12" y="185"/>
                  </a:lnTo>
                  <a:lnTo>
                    <a:pt x="15" y="185"/>
                  </a:lnTo>
                  <a:lnTo>
                    <a:pt x="12" y="191"/>
                  </a:lnTo>
                  <a:lnTo>
                    <a:pt x="12" y="194"/>
                  </a:lnTo>
                  <a:lnTo>
                    <a:pt x="20" y="191"/>
                  </a:lnTo>
                  <a:lnTo>
                    <a:pt x="20" y="194"/>
                  </a:lnTo>
                  <a:lnTo>
                    <a:pt x="26" y="199"/>
                  </a:lnTo>
                  <a:lnTo>
                    <a:pt x="32" y="199"/>
                  </a:lnTo>
                  <a:lnTo>
                    <a:pt x="37" y="197"/>
                  </a:lnTo>
                  <a:lnTo>
                    <a:pt x="37" y="194"/>
                  </a:lnTo>
                  <a:lnTo>
                    <a:pt x="40" y="191"/>
                  </a:lnTo>
                  <a:lnTo>
                    <a:pt x="43" y="188"/>
                  </a:lnTo>
                  <a:lnTo>
                    <a:pt x="46" y="188"/>
                  </a:lnTo>
                  <a:lnTo>
                    <a:pt x="43" y="194"/>
                  </a:lnTo>
                  <a:lnTo>
                    <a:pt x="46" y="194"/>
                  </a:lnTo>
                  <a:lnTo>
                    <a:pt x="46" y="205"/>
                  </a:lnTo>
                  <a:lnTo>
                    <a:pt x="49" y="208"/>
                  </a:lnTo>
                  <a:lnTo>
                    <a:pt x="54" y="202"/>
                  </a:lnTo>
                  <a:lnTo>
                    <a:pt x="60" y="205"/>
                  </a:lnTo>
                  <a:lnTo>
                    <a:pt x="66" y="205"/>
                  </a:lnTo>
                  <a:lnTo>
                    <a:pt x="71" y="211"/>
                  </a:lnTo>
                  <a:lnTo>
                    <a:pt x="74" y="211"/>
                  </a:lnTo>
                  <a:lnTo>
                    <a:pt x="77" y="205"/>
                  </a:lnTo>
                  <a:lnTo>
                    <a:pt x="83" y="202"/>
                  </a:lnTo>
                  <a:lnTo>
                    <a:pt x="91" y="202"/>
                  </a:lnTo>
                  <a:lnTo>
                    <a:pt x="100" y="197"/>
                  </a:lnTo>
                  <a:lnTo>
                    <a:pt x="114" y="197"/>
                  </a:lnTo>
                  <a:lnTo>
                    <a:pt x="114" y="208"/>
                  </a:lnTo>
                  <a:lnTo>
                    <a:pt x="120" y="219"/>
                  </a:lnTo>
                  <a:lnTo>
                    <a:pt x="123" y="219"/>
                  </a:lnTo>
                  <a:lnTo>
                    <a:pt x="128" y="225"/>
                  </a:lnTo>
                  <a:lnTo>
                    <a:pt x="137" y="225"/>
                  </a:lnTo>
                  <a:lnTo>
                    <a:pt x="140" y="228"/>
                  </a:lnTo>
                  <a:lnTo>
                    <a:pt x="145" y="228"/>
                  </a:lnTo>
                  <a:lnTo>
                    <a:pt x="148" y="234"/>
                  </a:lnTo>
                  <a:lnTo>
                    <a:pt x="154" y="234"/>
                  </a:lnTo>
                  <a:lnTo>
                    <a:pt x="157" y="239"/>
                  </a:lnTo>
                  <a:lnTo>
                    <a:pt x="168" y="239"/>
                  </a:lnTo>
                  <a:lnTo>
                    <a:pt x="177" y="242"/>
                  </a:lnTo>
                  <a:lnTo>
                    <a:pt x="177" y="251"/>
                  </a:lnTo>
                  <a:lnTo>
                    <a:pt x="177" y="262"/>
                  </a:lnTo>
                  <a:lnTo>
                    <a:pt x="174" y="262"/>
                  </a:lnTo>
                  <a:lnTo>
                    <a:pt x="179" y="273"/>
                  </a:lnTo>
                  <a:lnTo>
                    <a:pt x="185" y="276"/>
                  </a:lnTo>
                  <a:lnTo>
                    <a:pt x="191" y="276"/>
                  </a:lnTo>
                  <a:lnTo>
                    <a:pt x="196" y="276"/>
                  </a:lnTo>
                  <a:lnTo>
                    <a:pt x="205" y="276"/>
                  </a:lnTo>
                  <a:lnTo>
                    <a:pt x="202" y="279"/>
                  </a:lnTo>
                  <a:lnTo>
                    <a:pt x="205" y="293"/>
                  </a:lnTo>
                  <a:lnTo>
                    <a:pt x="208" y="293"/>
                  </a:lnTo>
                  <a:lnTo>
                    <a:pt x="214" y="302"/>
                  </a:lnTo>
                  <a:lnTo>
                    <a:pt x="208" y="322"/>
                  </a:lnTo>
                  <a:lnTo>
                    <a:pt x="208" y="325"/>
                  </a:lnTo>
                  <a:lnTo>
                    <a:pt x="208" y="330"/>
                  </a:lnTo>
                  <a:lnTo>
                    <a:pt x="208" y="333"/>
                  </a:lnTo>
                  <a:lnTo>
                    <a:pt x="211" y="339"/>
                  </a:lnTo>
                  <a:lnTo>
                    <a:pt x="208" y="350"/>
                  </a:lnTo>
                  <a:lnTo>
                    <a:pt x="208" y="353"/>
                  </a:lnTo>
                  <a:lnTo>
                    <a:pt x="214" y="356"/>
                  </a:lnTo>
                  <a:lnTo>
                    <a:pt x="231" y="353"/>
                  </a:lnTo>
                  <a:lnTo>
                    <a:pt x="233" y="356"/>
                  </a:lnTo>
                  <a:lnTo>
                    <a:pt x="236" y="353"/>
                  </a:lnTo>
                  <a:lnTo>
                    <a:pt x="239" y="356"/>
                  </a:lnTo>
                  <a:lnTo>
                    <a:pt x="242" y="376"/>
                  </a:lnTo>
                  <a:lnTo>
                    <a:pt x="248" y="379"/>
                  </a:lnTo>
                  <a:lnTo>
                    <a:pt x="250" y="376"/>
                  </a:lnTo>
                  <a:lnTo>
                    <a:pt x="256" y="379"/>
                  </a:lnTo>
                  <a:lnTo>
                    <a:pt x="253" y="390"/>
                  </a:lnTo>
                  <a:lnTo>
                    <a:pt x="253" y="396"/>
                  </a:lnTo>
                  <a:lnTo>
                    <a:pt x="250" y="401"/>
                  </a:lnTo>
                  <a:lnTo>
                    <a:pt x="262" y="401"/>
                  </a:lnTo>
                  <a:lnTo>
                    <a:pt x="265" y="410"/>
                  </a:lnTo>
                  <a:lnTo>
                    <a:pt x="262" y="413"/>
                  </a:lnTo>
                  <a:lnTo>
                    <a:pt x="265" y="418"/>
                  </a:lnTo>
                  <a:lnTo>
                    <a:pt x="262" y="424"/>
                  </a:lnTo>
                  <a:lnTo>
                    <a:pt x="245" y="430"/>
                  </a:lnTo>
                  <a:lnTo>
                    <a:pt x="236" y="438"/>
                  </a:lnTo>
                  <a:lnTo>
                    <a:pt x="228" y="452"/>
                  </a:lnTo>
                  <a:lnTo>
                    <a:pt x="216" y="458"/>
                  </a:lnTo>
                  <a:lnTo>
                    <a:pt x="216" y="464"/>
                  </a:lnTo>
                  <a:lnTo>
                    <a:pt x="222" y="464"/>
                  </a:lnTo>
                  <a:lnTo>
                    <a:pt x="228" y="467"/>
                  </a:lnTo>
                  <a:lnTo>
                    <a:pt x="231" y="469"/>
                  </a:lnTo>
                  <a:lnTo>
                    <a:pt x="231" y="472"/>
                  </a:lnTo>
                  <a:lnTo>
                    <a:pt x="233" y="472"/>
                  </a:lnTo>
                  <a:lnTo>
                    <a:pt x="233" y="475"/>
                  </a:lnTo>
                  <a:lnTo>
                    <a:pt x="236" y="475"/>
                  </a:lnTo>
                  <a:lnTo>
                    <a:pt x="236" y="472"/>
                  </a:lnTo>
                  <a:lnTo>
                    <a:pt x="242" y="472"/>
                  </a:lnTo>
                  <a:lnTo>
                    <a:pt x="245" y="478"/>
                  </a:lnTo>
                  <a:lnTo>
                    <a:pt x="259" y="489"/>
                  </a:lnTo>
                  <a:lnTo>
                    <a:pt x="262" y="489"/>
                  </a:lnTo>
                  <a:lnTo>
                    <a:pt x="270" y="498"/>
                  </a:lnTo>
                  <a:lnTo>
                    <a:pt x="268" y="506"/>
                  </a:lnTo>
                  <a:lnTo>
                    <a:pt x="268" y="509"/>
                  </a:lnTo>
                  <a:lnTo>
                    <a:pt x="265" y="515"/>
                  </a:lnTo>
                  <a:lnTo>
                    <a:pt x="268" y="518"/>
                  </a:lnTo>
                  <a:lnTo>
                    <a:pt x="268" y="512"/>
                  </a:lnTo>
                  <a:lnTo>
                    <a:pt x="276" y="506"/>
                  </a:lnTo>
                  <a:lnTo>
                    <a:pt x="279" y="501"/>
                  </a:lnTo>
                  <a:lnTo>
                    <a:pt x="282" y="495"/>
                  </a:lnTo>
                  <a:lnTo>
                    <a:pt x="285" y="492"/>
                  </a:lnTo>
                  <a:lnTo>
                    <a:pt x="285" y="489"/>
                  </a:lnTo>
                  <a:lnTo>
                    <a:pt x="285" y="492"/>
                  </a:lnTo>
                  <a:lnTo>
                    <a:pt x="285" y="489"/>
                  </a:lnTo>
                  <a:lnTo>
                    <a:pt x="282" y="489"/>
                  </a:lnTo>
                  <a:lnTo>
                    <a:pt x="282" y="487"/>
                  </a:lnTo>
                  <a:lnTo>
                    <a:pt x="285" y="487"/>
                  </a:lnTo>
                  <a:lnTo>
                    <a:pt x="285" y="484"/>
                  </a:lnTo>
                  <a:lnTo>
                    <a:pt x="287" y="481"/>
                  </a:lnTo>
                  <a:lnTo>
                    <a:pt x="290" y="481"/>
                  </a:lnTo>
                  <a:lnTo>
                    <a:pt x="290" y="475"/>
                  </a:lnTo>
                  <a:lnTo>
                    <a:pt x="293" y="475"/>
                  </a:lnTo>
                  <a:lnTo>
                    <a:pt x="293" y="472"/>
                  </a:lnTo>
                  <a:lnTo>
                    <a:pt x="296" y="472"/>
                  </a:lnTo>
                  <a:lnTo>
                    <a:pt x="296" y="469"/>
                  </a:lnTo>
                  <a:lnTo>
                    <a:pt x="293" y="469"/>
                  </a:lnTo>
                  <a:lnTo>
                    <a:pt x="296" y="469"/>
                  </a:lnTo>
                  <a:lnTo>
                    <a:pt x="299" y="469"/>
                  </a:lnTo>
                  <a:lnTo>
                    <a:pt x="302" y="467"/>
                  </a:lnTo>
                  <a:lnTo>
                    <a:pt x="302" y="469"/>
                  </a:lnTo>
                  <a:lnTo>
                    <a:pt x="302" y="475"/>
                  </a:lnTo>
                  <a:lnTo>
                    <a:pt x="299" y="475"/>
                  </a:lnTo>
                  <a:lnTo>
                    <a:pt x="296" y="478"/>
                  </a:lnTo>
                  <a:lnTo>
                    <a:pt x="296" y="481"/>
                  </a:lnTo>
                  <a:lnTo>
                    <a:pt x="296" y="484"/>
                  </a:lnTo>
                  <a:lnTo>
                    <a:pt x="293" y="484"/>
                  </a:lnTo>
                  <a:lnTo>
                    <a:pt x="290" y="487"/>
                  </a:lnTo>
                  <a:lnTo>
                    <a:pt x="287" y="487"/>
                  </a:lnTo>
                  <a:lnTo>
                    <a:pt x="285" y="487"/>
                  </a:lnTo>
                  <a:lnTo>
                    <a:pt x="287" y="489"/>
                  </a:lnTo>
                  <a:lnTo>
                    <a:pt x="293" y="487"/>
                  </a:lnTo>
                  <a:lnTo>
                    <a:pt x="302" y="478"/>
                  </a:lnTo>
                  <a:lnTo>
                    <a:pt x="310" y="461"/>
                  </a:lnTo>
                  <a:lnTo>
                    <a:pt x="310" y="452"/>
                  </a:lnTo>
                  <a:lnTo>
                    <a:pt x="324" y="441"/>
                  </a:lnTo>
                  <a:lnTo>
                    <a:pt x="324" y="444"/>
                  </a:lnTo>
                  <a:lnTo>
                    <a:pt x="324" y="441"/>
                  </a:lnTo>
                  <a:lnTo>
                    <a:pt x="324" y="438"/>
                  </a:lnTo>
                  <a:lnTo>
                    <a:pt x="327" y="438"/>
                  </a:lnTo>
                  <a:lnTo>
                    <a:pt x="327" y="435"/>
                  </a:lnTo>
                  <a:lnTo>
                    <a:pt x="327" y="438"/>
                  </a:lnTo>
                  <a:lnTo>
                    <a:pt x="327" y="435"/>
                  </a:lnTo>
                  <a:lnTo>
                    <a:pt x="327" y="433"/>
                  </a:lnTo>
                  <a:lnTo>
                    <a:pt x="330" y="430"/>
                  </a:lnTo>
                  <a:lnTo>
                    <a:pt x="327" y="430"/>
                  </a:lnTo>
                  <a:lnTo>
                    <a:pt x="327" y="427"/>
                  </a:lnTo>
                  <a:lnTo>
                    <a:pt x="330" y="427"/>
                  </a:lnTo>
                  <a:lnTo>
                    <a:pt x="327" y="427"/>
                  </a:lnTo>
                  <a:lnTo>
                    <a:pt x="327" y="424"/>
                  </a:lnTo>
                  <a:lnTo>
                    <a:pt x="330" y="424"/>
                  </a:lnTo>
                  <a:lnTo>
                    <a:pt x="330" y="421"/>
                  </a:lnTo>
                  <a:lnTo>
                    <a:pt x="327" y="421"/>
                  </a:lnTo>
                  <a:lnTo>
                    <a:pt x="327" y="418"/>
                  </a:lnTo>
                  <a:lnTo>
                    <a:pt x="330" y="418"/>
                  </a:lnTo>
                  <a:lnTo>
                    <a:pt x="327" y="418"/>
                  </a:lnTo>
                  <a:lnTo>
                    <a:pt x="327" y="415"/>
                  </a:lnTo>
                  <a:lnTo>
                    <a:pt x="327" y="413"/>
                  </a:lnTo>
                  <a:lnTo>
                    <a:pt x="327" y="410"/>
                  </a:lnTo>
                  <a:lnTo>
                    <a:pt x="324" y="410"/>
                  </a:lnTo>
                  <a:lnTo>
                    <a:pt x="327" y="410"/>
                  </a:lnTo>
                  <a:lnTo>
                    <a:pt x="324" y="407"/>
                  </a:lnTo>
                  <a:lnTo>
                    <a:pt x="327" y="410"/>
                  </a:lnTo>
                  <a:lnTo>
                    <a:pt x="327" y="407"/>
                  </a:lnTo>
                  <a:lnTo>
                    <a:pt x="327" y="404"/>
                  </a:lnTo>
                  <a:lnTo>
                    <a:pt x="330" y="401"/>
                  </a:lnTo>
                  <a:lnTo>
                    <a:pt x="330" y="398"/>
                  </a:lnTo>
                  <a:lnTo>
                    <a:pt x="327" y="398"/>
                  </a:lnTo>
                  <a:lnTo>
                    <a:pt x="330" y="398"/>
                  </a:lnTo>
                  <a:lnTo>
                    <a:pt x="330" y="396"/>
                  </a:lnTo>
                  <a:lnTo>
                    <a:pt x="333" y="398"/>
                  </a:lnTo>
                  <a:lnTo>
                    <a:pt x="333" y="396"/>
                  </a:lnTo>
                  <a:lnTo>
                    <a:pt x="333" y="398"/>
                  </a:lnTo>
                  <a:lnTo>
                    <a:pt x="336" y="396"/>
                  </a:lnTo>
                  <a:lnTo>
                    <a:pt x="336" y="393"/>
                  </a:lnTo>
                  <a:lnTo>
                    <a:pt x="339" y="390"/>
                  </a:lnTo>
                  <a:lnTo>
                    <a:pt x="344" y="387"/>
                  </a:lnTo>
                  <a:lnTo>
                    <a:pt x="347" y="387"/>
                  </a:lnTo>
                  <a:lnTo>
                    <a:pt x="350" y="384"/>
                  </a:lnTo>
                  <a:lnTo>
                    <a:pt x="353" y="381"/>
                  </a:lnTo>
                  <a:lnTo>
                    <a:pt x="353" y="379"/>
                  </a:lnTo>
                  <a:lnTo>
                    <a:pt x="356" y="379"/>
                  </a:lnTo>
                  <a:lnTo>
                    <a:pt x="358" y="379"/>
                  </a:lnTo>
                  <a:lnTo>
                    <a:pt x="358" y="376"/>
                  </a:lnTo>
                  <a:lnTo>
                    <a:pt x="361" y="376"/>
                  </a:lnTo>
                  <a:lnTo>
                    <a:pt x="367" y="376"/>
                  </a:lnTo>
                  <a:lnTo>
                    <a:pt x="370" y="376"/>
                  </a:lnTo>
                  <a:lnTo>
                    <a:pt x="370" y="373"/>
                  </a:lnTo>
                  <a:lnTo>
                    <a:pt x="373" y="373"/>
                  </a:lnTo>
                  <a:lnTo>
                    <a:pt x="373" y="370"/>
                  </a:lnTo>
                  <a:lnTo>
                    <a:pt x="376" y="370"/>
                  </a:lnTo>
                  <a:lnTo>
                    <a:pt x="381" y="370"/>
                  </a:lnTo>
                  <a:lnTo>
                    <a:pt x="381" y="367"/>
                  </a:lnTo>
                  <a:lnTo>
                    <a:pt x="378" y="367"/>
                  </a:lnTo>
                  <a:lnTo>
                    <a:pt x="381" y="364"/>
                  </a:lnTo>
                  <a:lnTo>
                    <a:pt x="384" y="364"/>
                  </a:lnTo>
                  <a:lnTo>
                    <a:pt x="381" y="367"/>
                  </a:lnTo>
                  <a:lnTo>
                    <a:pt x="384" y="364"/>
                  </a:lnTo>
                  <a:lnTo>
                    <a:pt x="387" y="364"/>
                  </a:lnTo>
                  <a:lnTo>
                    <a:pt x="390" y="364"/>
                  </a:lnTo>
                  <a:lnTo>
                    <a:pt x="393" y="364"/>
                  </a:lnTo>
                  <a:lnTo>
                    <a:pt x="395" y="364"/>
                  </a:lnTo>
                  <a:lnTo>
                    <a:pt x="395" y="361"/>
                  </a:lnTo>
                  <a:lnTo>
                    <a:pt x="398" y="361"/>
                  </a:lnTo>
                  <a:lnTo>
                    <a:pt x="398" y="364"/>
                  </a:lnTo>
                  <a:lnTo>
                    <a:pt x="407" y="364"/>
                  </a:lnTo>
                  <a:lnTo>
                    <a:pt x="410" y="364"/>
                  </a:lnTo>
                  <a:lnTo>
                    <a:pt x="407" y="364"/>
                  </a:lnTo>
                  <a:lnTo>
                    <a:pt x="404" y="364"/>
                  </a:lnTo>
                  <a:lnTo>
                    <a:pt x="407" y="364"/>
                  </a:lnTo>
                  <a:lnTo>
                    <a:pt x="410" y="364"/>
                  </a:lnTo>
                  <a:lnTo>
                    <a:pt x="412" y="364"/>
                  </a:lnTo>
                  <a:lnTo>
                    <a:pt x="415" y="361"/>
                  </a:lnTo>
                  <a:lnTo>
                    <a:pt x="412" y="361"/>
                  </a:lnTo>
                  <a:lnTo>
                    <a:pt x="412" y="359"/>
                  </a:lnTo>
                  <a:lnTo>
                    <a:pt x="415" y="356"/>
                  </a:lnTo>
                  <a:lnTo>
                    <a:pt x="421" y="356"/>
                  </a:lnTo>
                  <a:lnTo>
                    <a:pt x="427" y="353"/>
                  </a:lnTo>
                  <a:lnTo>
                    <a:pt x="424" y="350"/>
                  </a:lnTo>
                  <a:lnTo>
                    <a:pt x="427" y="344"/>
                  </a:lnTo>
                  <a:lnTo>
                    <a:pt x="427" y="342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35" y="325"/>
                  </a:lnTo>
                  <a:lnTo>
                    <a:pt x="438" y="322"/>
                  </a:lnTo>
                  <a:lnTo>
                    <a:pt x="441" y="322"/>
                  </a:lnTo>
                  <a:lnTo>
                    <a:pt x="444" y="316"/>
                  </a:lnTo>
                  <a:lnTo>
                    <a:pt x="444" y="305"/>
                  </a:lnTo>
                  <a:lnTo>
                    <a:pt x="444" y="302"/>
                  </a:lnTo>
                  <a:lnTo>
                    <a:pt x="449" y="296"/>
                  </a:lnTo>
                  <a:lnTo>
                    <a:pt x="449" y="293"/>
                  </a:lnTo>
                  <a:lnTo>
                    <a:pt x="449" y="290"/>
                  </a:lnTo>
                  <a:lnTo>
                    <a:pt x="449" y="288"/>
                  </a:lnTo>
                  <a:lnTo>
                    <a:pt x="449" y="282"/>
                  </a:lnTo>
                  <a:lnTo>
                    <a:pt x="452" y="279"/>
                  </a:lnTo>
                  <a:lnTo>
                    <a:pt x="449" y="276"/>
                  </a:lnTo>
                  <a:lnTo>
                    <a:pt x="452" y="273"/>
                  </a:lnTo>
                  <a:lnTo>
                    <a:pt x="452" y="271"/>
                  </a:lnTo>
                  <a:lnTo>
                    <a:pt x="452" y="268"/>
                  </a:lnTo>
                  <a:lnTo>
                    <a:pt x="449" y="265"/>
                  </a:lnTo>
                  <a:lnTo>
                    <a:pt x="452" y="262"/>
                  </a:lnTo>
                  <a:lnTo>
                    <a:pt x="452" y="259"/>
                  </a:lnTo>
                  <a:lnTo>
                    <a:pt x="449" y="256"/>
                  </a:lnTo>
                  <a:lnTo>
                    <a:pt x="449" y="253"/>
                  </a:lnTo>
                  <a:lnTo>
                    <a:pt x="452" y="251"/>
                  </a:lnTo>
                  <a:lnTo>
                    <a:pt x="452" y="245"/>
                  </a:lnTo>
                  <a:lnTo>
                    <a:pt x="452" y="242"/>
                  </a:lnTo>
                  <a:lnTo>
                    <a:pt x="452" y="245"/>
                  </a:lnTo>
                  <a:lnTo>
                    <a:pt x="452" y="242"/>
                  </a:lnTo>
                  <a:lnTo>
                    <a:pt x="452" y="239"/>
                  </a:lnTo>
                  <a:lnTo>
                    <a:pt x="452" y="242"/>
                  </a:lnTo>
                  <a:lnTo>
                    <a:pt x="452" y="239"/>
                  </a:lnTo>
                  <a:lnTo>
                    <a:pt x="452" y="236"/>
                  </a:lnTo>
                  <a:lnTo>
                    <a:pt x="452" y="239"/>
                  </a:lnTo>
                  <a:lnTo>
                    <a:pt x="452" y="236"/>
                  </a:lnTo>
                  <a:lnTo>
                    <a:pt x="455" y="236"/>
                  </a:lnTo>
                  <a:lnTo>
                    <a:pt x="452" y="236"/>
                  </a:lnTo>
                  <a:lnTo>
                    <a:pt x="455" y="234"/>
                  </a:lnTo>
                  <a:lnTo>
                    <a:pt x="455" y="231"/>
                  </a:lnTo>
                  <a:lnTo>
                    <a:pt x="452" y="231"/>
                  </a:lnTo>
                  <a:lnTo>
                    <a:pt x="455" y="231"/>
                  </a:lnTo>
                  <a:lnTo>
                    <a:pt x="458" y="231"/>
                  </a:lnTo>
                  <a:lnTo>
                    <a:pt x="458" y="234"/>
                  </a:lnTo>
                  <a:lnTo>
                    <a:pt x="464" y="228"/>
                  </a:lnTo>
                  <a:lnTo>
                    <a:pt x="466" y="225"/>
                  </a:lnTo>
                  <a:lnTo>
                    <a:pt x="469" y="219"/>
                  </a:lnTo>
                  <a:lnTo>
                    <a:pt x="469" y="217"/>
                  </a:lnTo>
                  <a:lnTo>
                    <a:pt x="472" y="217"/>
                  </a:lnTo>
                  <a:lnTo>
                    <a:pt x="472" y="214"/>
                  </a:lnTo>
                  <a:lnTo>
                    <a:pt x="472" y="211"/>
                  </a:lnTo>
                  <a:lnTo>
                    <a:pt x="475" y="211"/>
                  </a:lnTo>
                  <a:lnTo>
                    <a:pt x="472" y="211"/>
                  </a:lnTo>
                  <a:lnTo>
                    <a:pt x="475" y="208"/>
                  </a:lnTo>
                  <a:lnTo>
                    <a:pt x="484" y="205"/>
                  </a:lnTo>
                  <a:lnTo>
                    <a:pt x="489" y="199"/>
                  </a:lnTo>
                  <a:lnTo>
                    <a:pt x="489" y="197"/>
                  </a:lnTo>
                  <a:lnTo>
                    <a:pt x="492" y="191"/>
                  </a:lnTo>
                  <a:lnTo>
                    <a:pt x="495" y="191"/>
                  </a:lnTo>
                  <a:lnTo>
                    <a:pt x="498" y="188"/>
                  </a:lnTo>
                  <a:lnTo>
                    <a:pt x="501" y="180"/>
                  </a:lnTo>
                  <a:lnTo>
                    <a:pt x="503" y="171"/>
                  </a:lnTo>
                  <a:lnTo>
                    <a:pt x="503" y="163"/>
                  </a:lnTo>
                  <a:lnTo>
                    <a:pt x="503" y="154"/>
                  </a:lnTo>
                  <a:lnTo>
                    <a:pt x="501" y="148"/>
                  </a:lnTo>
                  <a:lnTo>
                    <a:pt x="501" y="143"/>
                  </a:lnTo>
                  <a:lnTo>
                    <a:pt x="498" y="137"/>
                  </a:lnTo>
                  <a:lnTo>
                    <a:pt x="495" y="134"/>
                  </a:lnTo>
                  <a:lnTo>
                    <a:pt x="489" y="134"/>
                  </a:lnTo>
                  <a:lnTo>
                    <a:pt x="486" y="134"/>
                  </a:lnTo>
                  <a:lnTo>
                    <a:pt x="484" y="134"/>
                  </a:lnTo>
                  <a:lnTo>
                    <a:pt x="481" y="134"/>
                  </a:lnTo>
                  <a:lnTo>
                    <a:pt x="478" y="131"/>
                  </a:lnTo>
                  <a:lnTo>
                    <a:pt x="475" y="131"/>
                  </a:lnTo>
                  <a:lnTo>
                    <a:pt x="472" y="128"/>
                  </a:lnTo>
                  <a:lnTo>
                    <a:pt x="469" y="128"/>
                  </a:lnTo>
                  <a:lnTo>
                    <a:pt x="466" y="126"/>
                  </a:lnTo>
                  <a:lnTo>
                    <a:pt x="466" y="123"/>
                  </a:lnTo>
                  <a:lnTo>
                    <a:pt x="464" y="123"/>
                  </a:lnTo>
                  <a:lnTo>
                    <a:pt x="458" y="117"/>
                  </a:lnTo>
                  <a:lnTo>
                    <a:pt x="452" y="114"/>
                  </a:lnTo>
                  <a:lnTo>
                    <a:pt x="447" y="108"/>
                  </a:lnTo>
                  <a:lnTo>
                    <a:pt x="444" y="108"/>
                  </a:lnTo>
                  <a:lnTo>
                    <a:pt x="438" y="106"/>
                  </a:lnTo>
                  <a:lnTo>
                    <a:pt x="435" y="103"/>
                  </a:lnTo>
                  <a:lnTo>
                    <a:pt x="430" y="106"/>
                  </a:lnTo>
                  <a:lnTo>
                    <a:pt x="421" y="106"/>
                  </a:lnTo>
                  <a:lnTo>
                    <a:pt x="418" y="106"/>
                  </a:lnTo>
                  <a:lnTo>
                    <a:pt x="415" y="106"/>
                  </a:lnTo>
                  <a:lnTo>
                    <a:pt x="412" y="103"/>
                  </a:lnTo>
                  <a:lnTo>
                    <a:pt x="410" y="103"/>
                  </a:lnTo>
                  <a:lnTo>
                    <a:pt x="407" y="103"/>
                  </a:lnTo>
                  <a:lnTo>
                    <a:pt x="404" y="103"/>
                  </a:lnTo>
                  <a:lnTo>
                    <a:pt x="401" y="100"/>
                  </a:lnTo>
                  <a:lnTo>
                    <a:pt x="395" y="97"/>
                  </a:lnTo>
                  <a:lnTo>
                    <a:pt x="393" y="97"/>
                  </a:lnTo>
                  <a:lnTo>
                    <a:pt x="395" y="97"/>
                  </a:lnTo>
                  <a:lnTo>
                    <a:pt x="393" y="97"/>
                  </a:lnTo>
                  <a:lnTo>
                    <a:pt x="393" y="100"/>
                  </a:lnTo>
                  <a:lnTo>
                    <a:pt x="393" y="97"/>
                  </a:lnTo>
                  <a:lnTo>
                    <a:pt x="393" y="100"/>
                  </a:lnTo>
                  <a:lnTo>
                    <a:pt x="390" y="100"/>
                  </a:lnTo>
                  <a:lnTo>
                    <a:pt x="390" y="97"/>
                  </a:lnTo>
                  <a:lnTo>
                    <a:pt x="390" y="100"/>
                  </a:lnTo>
                  <a:lnTo>
                    <a:pt x="390" y="97"/>
                  </a:lnTo>
                  <a:lnTo>
                    <a:pt x="390" y="100"/>
                  </a:lnTo>
                  <a:lnTo>
                    <a:pt x="387" y="100"/>
                  </a:lnTo>
                  <a:lnTo>
                    <a:pt x="384" y="103"/>
                  </a:lnTo>
                  <a:lnTo>
                    <a:pt x="381" y="103"/>
                  </a:lnTo>
                  <a:lnTo>
                    <a:pt x="381" y="106"/>
                  </a:lnTo>
                  <a:lnTo>
                    <a:pt x="381" y="108"/>
                  </a:lnTo>
                  <a:lnTo>
                    <a:pt x="381" y="106"/>
                  </a:lnTo>
                  <a:lnTo>
                    <a:pt x="378" y="103"/>
                  </a:lnTo>
                  <a:lnTo>
                    <a:pt x="378" y="100"/>
                  </a:lnTo>
                  <a:lnTo>
                    <a:pt x="381" y="97"/>
                  </a:lnTo>
                  <a:lnTo>
                    <a:pt x="378" y="97"/>
                  </a:lnTo>
                  <a:lnTo>
                    <a:pt x="381" y="97"/>
                  </a:lnTo>
                  <a:lnTo>
                    <a:pt x="381" y="94"/>
                  </a:lnTo>
                  <a:lnTo>
                    <a:pt x="378" y="94"/>
                  </a:lnTo>
                  <a:lnTo>
                    <a:pt x="376" y="97"/>
                  </a:lnTo>
                  <a:lnTo>
                    <a:pt x="378" y="97"/>
                  </a:lnTo>
                  <a:lnTo>
                    <a:pt x="376" y="97"/>
                  </a:lnTo>
                  <a:lnTo>
                    <a:pt x="376" y="94"/>
                  </a:lnTo>
                  <a:lnTo>
                    <a:pt x="378" y="94"/>
                  </a:lnTo>
                  <a:lnTo>
                    <a:pt x="376" y="94"/>
                  </a:lnTo>
                  <a:lnTo>
                    <a:pt x="378" y="94"/>
                  </a:lnTo>
                  <a:lnTo>
                    <a:pt x="378" y="91"/>
                  </a:lnTo>
                  <a:lnTo>
                    <a:pt x="376" y="91"/>
                  </a:lnTo>
                  <a:lnTo>
                    <a:pt x="378" y="91"/>
                  </a:lnTo>
                  <a:lnTo>
                    <a:pt x="376" y="91"/>
                  </a:lnTo>
                  <a:lnTo>
                    <a:pt x="376" y="89"/>
                  </a:lnTo>
                  <a:lnTo>
                    <a:pt x="378" y="89"/>
                  </a:lnTo>
                  <a:lnTo>
                    <a:pt x="376" y="89"/>
                  </a:lnTo>
                  <a:lnTo>
                    <a:pt x="376" y="86"/>
                  </a:lnTo>
                  <a:lnTo>
                    <a:pt x="376" y="89"/>
                  </a:lnTo>
                  <a:lnTo>
                    <a:pt x="373" y="86"/>
                  </a:lnTo>
                  <a:lnTo>
                    <a:pt x="373" y="89"/>
                  </a:lnTo>
                  <a:lnTo>
                    <a:pt x="373" y="86"/>
                  </a:lnTo>
                  <a:lnTo>
                    <a:pt x="370" y="89"/>
                  </a:lnTo>
                  <a:lnTo>
                    <a:pt x="370" y="91"/>
                  </a:lnTo>
                  <a:lnTo>
                    <a:pt x="367" y="91"/>
                  </a:lnTo>
                  <a:lnTo>
                    <a:pt x="370" y="89"/>
                  </a:lnTo>
                  <a:lnTo>
                    <a:pt x="367" y="89"/>
                  </a:lnTo>
                  <a:lnTo>
                    <a:pt x="370" y="89"/>
                  </a:lnTo>
                  <a:lnTo>
                    <a:pt x="370" y="86"/>
                  </a:lnTo>
                  <a:lnTo>
                    <a:pt x="367" y="86"/>
                  </a:lnTo>
                  <a:lnTo>
                    <a:pt x="370" y="86"/>
                  </a:lnTo>
                  <a:lnTo>
                    <a:pt x="370" y="83"/>
                  </a:lnTo>
                  <a:lnTo>
                    <a:pt x="367" y="86"/>
                  </a:lnTo>
                  <a:lnTo>
                    <a:pt x="364" y="86"/>
                  </a:lnTo>
                  <a:lnTo>
                    <a:pt x="364" y="83"/>
                  </a:lnTo>
                  <a:lnTo>
                    <a:pt x="361" y="83"/>
                  </a:lnTo>
                  <a:lnTo>
                    <a:pt x="361" y="80"/>
                  </a:lnTo>
                  <a:lnTo>
                    <a:pt x="358" y="80"/>
                  </a:lnTo>
                  <a:lnTo>
                    <a:pt x="356" y="80"/>
                  </a:lnTo>
                  <a:lnTo>
                    <a:pt x="353" y="80"/>
                  </a:lnTo>
                  <a:lnTo>
                    <a:pt x="350" y="80"/>
                  </a:lnTo>
                  <a:lnTo>
                    <a:pt x="350" y="77"/>
                  </a:lnTo>
                  <a:lnTo>
                    <a:pt x="347" y="77"/>
                  </a:lnTo>
                  <a:lnTo>
                    <a:pt x="344" y="77"/>
                  </a:lnTo>
                  <a:lnTo>
                    <a:pt x="344" y="74"/>
                  </a:lnTo>
                  <a:lnTo>
                    <a:pt x="341" y="74"/>
                  </a:lnTo>
                  <a:lnTo>
                    <a:pt x="341" y="77"/>
                  </a:lnTo>
                  <a:lnTo>
                    <a:pt x="339" y="74"/>
                  </a:lnTo>
                  <a:lnTo>
                    <a:pt x="339" y="77"/>
                  </a:lnTo>
                  <a:lnTo>
                    <a:pt x="339" y="74"/>
                  </a:lnTo>
                  <a:lnTo>
                    <a:pt x="339" y="77"/>
                  </a:lnTo>
                  <a:lnTo>
                    <a:pt x="336" y="77"/>
                  </a:lnTo>
                  <a:lnTo>
                    <a:pt x="336" y="74"/>
                  </a:lnTo>
                  <a:lnTo>
                    <a:pt x="336" y="77"/>
                  </a:lnTo>
                  <a:lnTo>
                    <a:pt x="333" y="77"/>
                  </a:lnTo>
                  <a:lnTo>
                    <a:pt x="330" y="77"/>
                  </a:lnTo>
                  <a:lnTo>
                    <a:pt x="330" y="80"/>
                  </a:lnTo>
                  <a:lnTo>
                    <a:pt x="330" y="83"/>
                  </a:lnTo>
                  <a:lnTo>
                    <a:pt x="327" y="86"/>
                  </a:lnTo>
                  <a:lnTo>
                    <a:pt x="330" y="86"/>
                  </a:lnTo>
                  <a:lnTo>
                    <a:pt x="333" y="89"/>
                  </a:lnTo>
                  <a:lnTo>
                    <a:pt x="330" y="86"/>
                  </a:lnTo>
                  <a:lnTo>
                    <a:pt x="327" y="89"/>
                  </a:lnTo>
                  <a:lnTo>
                    <a:pt x="330" y="89"/>
                  </a:lnTo>
                  <a:lnTo>
                    <a:pt x="327" y="89"/>
                  </a:lnTo>
                  <a:lnTo>
                    <a:pt x="327" y="86"/>
                  </a:lnTo>
                  <a:lnTo>
                    <a:pt x="327" y="89"/>
                  </a:lnTo>
                  <a:lnTo>
                    <a:pt x="327" y="86"/>
                  </a:lnTo>
                  <a:lnTo>
                    <a:pt x="324" y="89"/>
                  </a:lnTo>
                  <a:lnTo>
                    <a:pt x="322" y="89"/>
                  </a:lnTo>
                  <a:lnTo>
                    <a:pt x="322" y="91"/>
                  </a:lnTo>
                  <a:lnTo>
                    <a:pt x="319" y="94"/>
                  </a:lnTo>
                  <a:lnTo>
                    <a:pt x="319" y="97"/>
                  </a:lnTo>
                  <a:lnTo>
                    <a:pt x="316" y="97"/>
                  </a:lnTo>
                  <a:lnTo>
                    <a:pt x="316" y="100"/>
                  </a:lnTo>
                  <a:lnTo>
                    <a:pt x="316" y="103"/>
                  </a:lnTo>
                  <a:lnTo>
                    <a:pt x="316" y="100"/>
                  </a:lnTo>
                  <a:lnTo>
                    <a:pt x="316" y="97"/>
                  </a:lnTo>
                  <a:lnTo>
                    <a:pt x="319" y="91"/>
                  </a:lnTo>
                  <a:lnTo>
                    <a:pt x="319" y="89"/>
                  </a:lnTo>
                  <a:lnTo>
                    <a:pt x="316" y="91"/>
                  </a:lnTo>
                  <a:lnTo>
                    <a:pt x="313" y="91"/>
                  </a:lnTo>
                  <a:lnTo>
                    <a:pt x="310" y="91"/>
                  </a:lnTo>
                  <a:lnTo>
                    <a:pt x="307" y="91"/>
                  </a:lnTo>
                  <a:lnTo>
                    <a:pt x="304" y="91"/>
                  </a:lnTo>
                  <a:lnTo>
                    <a:pt x="304" y="94"/>
                  </a:lnTo>
                  <a:lnTo>
                    <a:pt x="304" y="91"/>
                  </a:lnTo>
                  <a:lnTo>
                    <a:pt x="302" y="91"/>
                  </a:lnTo>
                  <a:lnTo>
                    <a:pt x="299" y="91"/>
                  </a:lnTo>
                  <a:lnTo>
                    <a:pt x="299" y="97"/>
                  </a:lnTo>
                  <a:lnTo>
                    <a:pt x="299" y="91"/>
                  </a:lnTo>
                  <a:lnTo>
                    <a:pt x="296" y="91"/>
                  </a:lnTo>
                  <a:lnTo>
                    <a:pt x="299" y="91"/>
                  </a:lnTo>
                  <a:lnTo>
                    <a:pt x="299" y="89"/>
                  </a:lnTo>
                  <a:lnTo>
                    <a:pt x="302" y="89"/>
                  </a:lnTo>
                  <a:lnTo>
                    <a:pt x="302" y="91"/>
                  </a:lnTo>
                  <a:lnTo>
                    <a:pt x="304" y="91"/>
                  </a:lnTo>
                  <a:lnTo>
                    <a:pt x="307" y="91"/>
                  </a:lnTo>
                  <a:lnTo>
                    <a:pt x="307" y="89"/>
                  </a:lnTo>
                  <a:lnTo>
                    <a:pt x="307" y="91"/>
                  </a:lnTo>
                  <a:lnTo>
                    <a:pt x="310" y="91"/>
                  </a:lnTo>
                  <a:lnTo>
                    <a:pt x="310" y="89"/>
                  </a:lnTo>
                  <a:lnTo>
                    <a:pt x="313" y="91"/>
                  </a:lnTo>
                  <a:lnTo>
                    <a:pt x="313" y="89"/>
                  </a:lnTo>
                  <a:lnTo>
                    <a:pt x="319" y="89"/>
                  </a:lnTo>
                  <a:lnTo>
                    <a:pt x="316" y="89"/>
                  </a:lnTo>
                  <a:lnTo>
                    <a:pt x="319" y="89"/>
                  </a:lnTo>
                  <a:lnTo>
                    <a:pt x="322" y="86"/>
                  </a:lnTo>
                  <a:lnTo>
                    <a:pt x="324" y="86"/>
                  </a:lnTo>
                  <a:lnTo>
                    <a:pt x="324" y="83"/>
                  </a:lnTo>
                  <a:lnTo>
                    <a:pt x="324" y="80"/>
                  </a:lnTo>
                  <a:lnTo>
                    <a:pt x="327" y="80"/>
                  </a:lnTo>
                  <a:lnTo>
                    <a:pt x="327" y="77"/>
                  </a:lnTo>
                  <a:lnTo>
                    <a:pt x="327" y="74"/>
                  </a:lnTo>
                  <a:lnTo>
                    <a:pt x="330" y="72"/>
                  </a:lnTo>
                  <a:lnTo>
                    <a:pt x="327" y="72"/>
                  </a:lnTo>
                  <a:lnTo>
                    <a:pt x="324" y="72"/>
                  </a:lnTo>
                  <a:lnTo>
                    <a:pt x="322" y="69"/>
                  </a:lnTo>
                  <a:lnTo>
                    <a:pt x="313" y="72"/>
                  </a:lnTo>
                  <a:lnTo>
                    <a:pt x="307" y="69"/>
                  </a:lnTo>
                  <a:lnTo>
                    <a:pt x="307" y="72"/>
                  </a:lnTo>
                  <a:lnTo>
                    <a:pt x="304" y="72"/>
                  </a:lnTo>
                  <a:lnTo>
                    <a:pt x="304" y="74"/>
                  </a:lnTo>
                  <a:lnTo>
                    <a:pt x="304" y="72"/>
                  </a:lnTo>
                  <a:lnTo>
                    <a:pt x="302" y="74"/>
                  </a:lnTo>
                  <a:lnTo>
                    <a:pt x="302" y="80"/>
                  </a:lnTo>
                  <a:lnTo>
                    <a:pt x="302" y="83"/>
                  </a:lnTo>
                  <a:lnTo>
                    <a:pt x="304" y="83"/>
                  </a:lnTo>
                  <a:lnTo>
                    <a:pt x="302" y="83"/>
                  </a:lnTo>
                  <a:lnTo>
                    <a:pt x="302" y="86"/>
                  </a:lnTo>
                  <a:lnTo>
                    <a:pt x="299" y="83"/>
                  </a:lnTo>
                  <a:lnTo>
                    <a:pt x="302" y="83"/>
                  </a:lnTo>
                  <a:lnTo>
                    <a:pt x="299" y="80"/>
                  </a:lnTo>
                  <a:lnTo>
                    <a:pt x="299" y="83"/>
                  </a:lnTo>
                  <a:lnTo>
                    <a:pt x="296" y="83"/>
                  </a:lnTo>
                  <a:lnTo>
                    <a:pt x="293" y="83"/>
                  </a:lnTo>
                  <a:lnTo>
                    <a:pt x="290" y="86"/>
                  </a:lnTo>
                  <a:lnTo>
                    <a:pt x="287" y="86"/>
                  </a:lnTo>
                  <a:lnTo>
                    <a:pt x="285" y="89"/>
                  </a:lnTo>
                  <a:lnTo>
                    <a:pt x="282" y="89"/>
                  </a:lnTo>
                  <a:lnTo>
                    <a:pt x="279" y="89"/>
                  </a:lnTo>
                  <a:lnTo>
                    <a:pt x="279" y="94"/>
                  </a:lnTo>
                  <a:lnTo>
                    <a:pt x="282" y="100"/>
                  </a:lnTo>
                  <a:lnTo>
                    <a:pt x="279" y="100"/>
                  </a:lnTo>
                  <a:lnTo>
                    <a:pt x="279" y="94"/>
                  </a:lnTo>
                  <a:lnTo>
                    <a:pt x="279" y="91"/>
                  </a:lnTo>
                  <a:lnTo>
                    <a:pt x="279" y="89"/>
                  </a:lnTo>
                  <a:lnTo>
                    <a:pt x="282" y="89"/>
                  </a:lnTo>
                  <a:lnTo>
                    <a:pt x="279" y="89"/>
                  </a:lnTo>
                  <a:lnTo>
                    <a:pt x="276" y="89"/>
                  </a:lnTo>
                  <a:lnTo>
                    <a:pt x="273" y="89"/>
                  </a:lnTo>
                  <a:lnTo>
                    <a:pt x="273" y="91"/>
                  </a:lnTo>
                  <a:lnTo>
                    <a:pt x="270" y="91"/>
                  </a:lnTo>
                  <a:lnTo>
                    <a:pt x="268" y="91"/>
                  </a:lnTo>
                  <a:lnTo>
                    <a:pt x="270" y="91"/>
                  </a:lnTo>
                  <a:lnTo>
                    <a:pt x="273" y="89"/>
                  </a:lnTo>
                  <a:lnTo>
                    <a:pt x="276" y="89"/>
                  </a:lnTo>
                  <a:lnTo>
                    <a:pt x="279" y="86"/>
                  </a:lnTo>
                  <a:lnTo>
                    <a:pt x="282" y="86"/>
                  </a:lnTo>
                  <a:lnTo>
                    <a:pt x="285" y="83"/>
                  </a:lnTo>
                  <a:lnTo>
                    <a:pt x="287" y="77"/>
                  </a:lnTo>
                  <a:lnTo>
                    <a:pt x="290" y="74"/>
                  </a:lnTo>
                  <a:lnTo>
                    <a:pt x="293" y="72"/>
                  </a:lnTo>
                  <a:lnTo>
                    <a:pt x="296" y="69"/>
                  </a:lnTo>
                  <a:lnTo>
                    <a:pt x="299" y="66"/>
                  </a:lnTo>
                  <a:lnTo>
                    <a:pt x="302" y="63"/>
                  </a:lnTo>
                  <a:lnTo>
                    <a:pt x="304" y="57"/>
                  </a:lnTo>
                  <a:lnTo>
                    <a:pt x="307" y="54"/>
                  </a:lnTo>
                  <a:lnTo>
                    <a:pt x="307" y="52"/>
                  </a:lnTo>
                  <a:lnTo>
                    <a:pt x="310" y="52"/>
                  </a:lnTo>
                  <a:lnTo>
                    <a:pt x="307" y="52"/>
                  </a:lnTo>
                  <a:lnTo>
                    <a:pt x="307" y="49"/>
                  </a:lnTo>
                  <a:lnTo>
                    <a:pt x="304" y="52"/>
                  </a:lnTo>
                  <a:lnTo>
                    <a:pt x="307" y="49"/>
                  </a:lnTo>
                  <a:lnTo>
                    <a:pt x="307" y="52"/>
                  </a:lnTo>
                  <a:lnTo>
                    <a:pt x="310" y="52"/>
                  </a:lnTo>
                  <a:lnTo>
                    <a:pt x="310" y="49"/>
                  </a:lnTo>
                  <a:lnTo>
                    <a:pt x="310" y="46"/>
                  </a:lnTo>
                  <a:lnTo>
                    <a:pt x="304" y="43"/>
                  </a:lnTo>
                  <a:lnTo>
                    <a:pt x="304" y="46"/>
                  </a:lnTo>
                  <a:lnTo>
                    <a:pt x="302" y="43"/>
                  </a:lnTo>
                  <a:lnTo>
                    <a:pt x="302" y="40"/>
                  </a:lnTo>
                  <a:lnTo>
                    <a:pt x="299" y="37"/>
                  </a:lnTo>
                  <a:lnTo>
                    <a:pt x="299" y="35"/>
                  </a:lnTo>
                  <a:lnTo>
                    <a:pt x="296" y="26"/>
                  </a:lnTo>
                  <a:lnTo>
                    <a:pt x="296" y="20"/>
                  </a:lnTo>
                  <a:lnTo>
                    <a:pt x="293" y="18"/>
                  </a:lnTo>
                  <a:lnTo>
                    <a:pt x="293" y="15"/>
                  </a:lnTo>
                  <a:lnTo>
                    <a:pt x="290" y="12"/>
                  </a:lnTo>
                  <a:lnTo>
                    <a:pt x="290" y="15"/>
                  </a:lnTo>
                  <a:lnTo>
                    <a:pt x="287" y="15"/>
                  </a:lnTo>
                  <a:lnTo>
                    <a:pt x="287" y="18"/>
                  </a:lnTo>
                  <a:lnTo>
                    <a:pt x="285" y="1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17" name="Freeform 3135">
              <a:extLst>
                <a:ext uri="{FF2B5EF4-FFF2-40B4-BE49-F238E27FC236}">
                  <a16:creationId xmlns:a16="http://schemas.microsoft.com/office/drawing/2014/main" id="{FE6549F2-5436-8B1E-B4D7-7296034A7D96}"/>
                </a:ext>
              </a:extLst>
            </p:cNvPr>
            <p:cNvSpPr>
              <a:spLocks/>
            </p:cNvSpPr>
            <p:nvPr/>
          </p:nvSpPr>
          <p:spPr bwMode="gray">
            <a:xfrm>
              <a:off x="2374887" y="3064546"/>
              <a:ext cx="12450" cy="12449"/>
            </a:xfrm>
            <a:custGeom>
              <a:avLst/>
              <a:gdLst>
                <a:gd name="T0" fmla="*/ 0 w 6"/>
                <a:gd name="T1" fmla="*/ 3 h 6"/>
                <a:gd name="T2" fmla="*/ 0 w 6"/>
                <a:gd name="T3" fmla="*/ 6 h 6"/>
                <a:gd name="T4" fmla="*/ 3 w 6"/>
                <a:gd name="T5" fmla="*/ 3 h 6"/>
                <a:gd name="T6" fmla="*/ 6 w 6"/>
                <a:gd name="T7" fmla="*/ 3 h 6"/>
                <a:gd name="T8" fmla="*/ 6 w 6"/>
                <a:gd name="T9" fmla="*/ 0 h 6"/>
                <a:gd name="T10" fmla="*/ 3 w 6"/>
                <a:gd name="T11" fmla="*/ 0 h 6"/>
                <a:gd name="T12" fmla="*/ 3 w 6"/>
                <a:gd name="T13" fmla="*/ 3 h 6"/>
                <a:gd name="T14" fmla="*/ 0 w 6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0" y="3"/>
                  </a:moveTo>
                  <a:lnTo>
                    <a:pt x="0" y="6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18" name="Freeform 3136">
              <a:extLst>
                <a:ext uri="{FF2B5EF4-FFF2-40B4-BE49-F238E27FC236}">
                  <a16:creationId xmlns:a16="http://schemas.microsoft.com/office/drawing/2014/main" id="{D9126D47-3718-17F2-3820-AF4A50C51E5A}"/>
                </a:ext>
              </a:extLst>
            </p:cNvPr>
            <p:cNvSpPr>
              <a:spLocks/>
            </p:cNvSpPr>
            <p:nvPr/>
          </p:nvSpPr>
          <p:spPr bwMode="gray">
            <a:xfrm>
              <a:off x="2310564" y="3106042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3 w 3"/>
                <a:gd name="T5" fmla="*/ 0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19" name="Freeform 3137">
              <a:extLst>
                <a:ext uri="{FF2B5EF4-FFF2-40B4-BE49-F238E27FC236}">
                  <a16:creationId xmlns:a16="http://schemas.microsoft.com/office/drawing/2014/main" id="{06773043-4239-75DE-5966-62D358E70924}"/>
                </a:ext>
              </a:extLst>
            </p:cNvPr>
            <p:cNvSpPr>
              <a:spLocks/>
            </p:cNvSpPr>
            <p:nvPr/>
          </p:nvSpPr>
          <p:spPr bwMode="gray">
            <a:xfrm>
              <a:off x="2304340" y="3106042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20" name="Freeform 3138">
              <a:extLst>
                <a:ext uri="{FF2B5EF4-FFF2-40B4-BE49-F238E27FC236}">
                  <a16:creationId xmlns:a16="http://schemas.microsoft.com/office/drawing/2014/main" id="{330EF780-EEFB-D7F8-6AE5-7F72312692EB}"/>
                </a:ext>
              </a:extLst>
            </p:cNvPr>
            <p:cNvSpPr>
              <a:spLocks/>
            </p:cNvSpPr>
            <p:nvPr/>
          </p:nvSpPr>
          <p:spPr bwMode="gray">
            <a:xfrm>
              <a:off x="2316790" y="3076995"/>
              <a:ext cx="22825" cy="29047"/>
            </a:xfrm>
            <a:custGeom>
              <a:avLst/>
              <a:gdLst>
                <a:gd name="T0" fmla="*/ 0 w 11"/>
                <a:gd name="T1" fmla="*/ 14 h 14"/>
                <a:gd name="T2" fmla="*/ 5 w 11"/>
                <a:gd name="T3" fmla="*/ 11 h 14"/>
                <a:gd name="T4" fmla="*/ 8 w 11"/>
                <a:gd name="T5" fmla="*/ 8 h 14"/>
                <a:gd name="T6" fmla="*/ 11 w 11"/>
                <a:gd name="T7" fmla="*/ 8 h 14"/>
                <a:gd name="T8" fmla="*/ 11 w 11"/>
                <a:gd name="T9" fmla="*/ 2 h 14"/>
                <a:gd name="T10" fmla="*/ 11 w 11"/>
                <a:gd name="T11" fmla="*/ 0 h 14"/>
                <a:gd name="T12" fmla="*/ 5 w 11"/>
                <a:gd name="T13" fmla="*/ 2 h 14"/>
                <a:gd name="T14" fmla="*/ 2 w 11"/>
                <a:gd name="T15" fmla="*/ 8 h 14"/>
                <a:gd name="T16" fmla="*/ 2 w 11"/>
                <a:gd name="T17" fmla="*/ 11 h 14"/>
                <a:gd name="T18" fmla="*/ 0 w 11"/>
                <a:gd name="T19" fmla="*/ 11 h 14"/>
                <a:gd name="T20" fmla="*/ 0 w 11"/>
                <a:gd name="T21" fmla="*/ 11 h 14"/>
                <a:gd name="T22" fmla="*/ 0 w 11"/>
                <a:gd name="T2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14">
                  <a:moveTo>
                    <a:pt x="0" y="14"/>
                  </a:moveTo>
                  <a:lnTo>
                    <a:pt x="5" y="11"/>
                  </a:lnTo>
                  <a:lnTo>
                    <a:pt x="8" y="8"/>
                  </a:lnTo>
                  <a:lnTo>
                    <a:pt x="11" y="8"/>
                  </a:lnTo>
                  <a:lnTo>
                    <a:pt x="11" y="2"/>
                  </a:lnTo>
                  <a:lnTo>
                    <a:pt x="11" y="0"/>
                  </a:lnTo>
                  <a:lnTo>
                    <a:pt x="5" y="2"/>
                  </a:lnTo>
                  <a:lnTo>
                    <a:pt x="2" y="8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21" name="Freeform 3139">
              <a:extLst>
                <a:ext uri="{FF2B5EF4-FFF2-40B4-BE49-F238E27FC236}">
                  <a16:creationId xmlns:a16="http://schemas.microsoft.com/office/drawing/2014/main" id="{252E137A-107B-07F1-0331-EFB5D45A8E16}"/>
                </a:ext>
              </a:extLst>
            </p:cNvPr>
            <p:cNvSpPr>
              <a:spLocks/>
            </p:cNvSpPr>
            <p:nvPr/>
          </p:nvSpPr>
          <p:spPr bwMode="gray">
            <a:xfrm>
              <a:off x="2333389" y="3087370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3 w 3"/>
                <a:gd name="T5" fmla="*/ 0 h 3"/>
                <a:gd name="T6" fmla="*/ 3 w 3"/>
                <a:gd name="T7" fmla="*/ 3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22" name="Freeform 3140">
              <a:extLst>
                <a:ext uri="{FF2B5EF4-FFF2-40B4-BE49-F238E27FC236}">
                  <a16:creationId xmlns:a16="http://schemas.microsoft.com/office/drawing/2014/main" id="{C5A9E89F-C645-D3B2-1C53-25FC71B2363B}"/>
                </a:ext>
              </a:extLst>
            </p:cNvPr>
            <p:cNvSpPr>
              <a:spLocks/>
            </p:cNvSpPr>
            <p:nvPr/>
          </p:nvSpPr>
          <p:spPr bwMode="gray">
            <a:xfrm>
              <a:off x="2339613" y="3093594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0 w 3"/>
                <a:gd name="T7" fmla="*/ 0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23" name="Freeform 3141">
              <a:extLst>
                <a:ext uri="{FF2B5EF4-FFF2-40B4-BE49-F238E27FC236}">
                  <a16:creationId xmlns:a16="http://schemas.microsoft.com/office/drawing/2014/main" id="{1F91883C-4327-7C6C-001A-B40A0C920D74}"/>
                </a:ext>
              </a:extLst>
            </p:cNvPr>
            <p:cNvSpPr>
              <a:spLocks/>
            </p:cNvSpPr>
            <p:nvPr/>
          </p:nvSpPr>
          <p:spPr bwMode="gray">
            <a:xfrm>
              <a:off x="2339613" y="3087370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3 w 3"/>
                <a:gd name="T5" fmla="*/ 0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24" name="Rectangle 3142">
              <a:extLst>
                <a:ext uri="{FF2B5EF4-FFF2-40B4-BE49-F238E27FC236}">
                  <a16:creationId xmlns:a16="http://schemas.microsoft.com/office/drawing/2014/main" id="{7BE9A31B-12FF-7554-F081-6183124F6BE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45838" y="3081145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25" name="Freeform 3143">
              <a:extLst>
                <a:ext uri="{FF2B5EF4-FFF2-40B4-BE49-F238E27FC236}">
                  <a16:creationId xmlns:a16="http://schemas.microsoft.com/office/drawing/2014/main" id="{51D21A81-6663-C203-6468-CFC1DA09AD7D}"/>
                </a:ext>
              </a:extLst>
            </p:cNvPr>
            <p:cNvSpPr>
              <a:spLocks/>
            </p:cNvSpPr>
            <p:nvPr/>
          </p:nvSpPr>
          <p:spPr bwMode="gray">
            <a:xfrm>
              <a:off x="2345838" y="3087370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26" name="Freeform 3144">
              <a:extLst>
                <a:ext uri="{FF2B5EF4-FFF2-40B4-BE49-F238E27FC236}">
                  <a16:creationId xmlns:a16="http://schemas.microsoft.com/office/drawing/2014/main" id="{E8234EBA-0E6C-F31B-D632-BEF1204944F8}"/>
                </a:ext>
              </a:extLst>
            </p:cNvPr>
            <p:cNvSpPr>
              <a:spLocks/>
            </p:cNvSpPr>
            <p:nvPr/>
          </p:nvSpPr>
          <p:spPr bwMode="gray">
            <a:xfrm>
              <a:off x="2339613" y="3081145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27" name="Freeform 3145">
              <a:extLst>
                <a:ext uri="{FF2B5EF4-FFF2-40B4-BE49-F238E27FC236}">
                  <a16:creationId xmlns:a16="http://schemas.microsoft.com/office/drawing/2014/main" id="{59E14E03-8A57-CCF0-62A7-85D67447DF9D}"/>
                </a:ext>
              </a:extLst>
            </p:cNvPr>
            <p:cNvSpPr>
              <a:spLocks/>
            </p:cNvSpPr>
            <p:nvPr/>
          </p:nvSpPr>
          <p:spPr bwMode="gray">
            <a:xfrm>
              <a:off x="2345838" y="3070771"/>
              <a:ext cx="6224" cy="10374"/>
            </a:xfrm>
            <a:custGeom>
              <a:avLst/>
              <a:gdLst>
                <a:gd name="T0" fmla="*/ 0 w 3"/>
                <a:gd name="T1" fmla="*/ 5 h 5"/>
                <a:gd name="T2" fmla="*/ 0 w 3"/>
                <a:gd name="T3" fmla="*/ 3 h 5"/>
                <a:gd name="T4" fmla="*/ 0 w 3"/>
                <a:gd name="T5" fmla="*/ 0 h 5"/>
                <a:gd name="T6" fmla="*/ 3 w 3"/>
                <a:gd name="T7" fmla="*/ 0 h 5"/>
                <a:gd name="T8" fmla="*/ 0 w 3"/>
                <a:gd name="T9" fmla="*/ 3 h 5"/>
                <a:gd name="T10" fmla="*/ 0 w 3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28" name="Freeform 3146">
              <a:extLst>
                <a:ext uri="{FF2B5EF4-FFF2-40B4-BE49-F238E27FC236}">
                  <a16:creationId xmlns:a16="http://schemas.microsoft.com/office/drawing/2014/main" id="{337A287A-F7BE-CE4F-5BBA-5D00407B502D}"/>
                </a:ext>
              </a:extLst>
            </p:cNvPr>
            <p:cNvSpPr>
              <a:spLocks/>
            </p:cNvSpPr>
            <p:nvPr/>
          </p:nvSpPr>
          <p:spPr bwMode="gray">
            <a:xfrm>
              <a:off x="2333389" y="3076995"/>
              <a:ext cx="6224" cy="4149"/>
            </a:xfrm>
            <a:custGeom>
              <a:avLst/>
              <a:gdLst>
                <a:gd name="T0" fmla="*/ 0 w 3"/>
                <a:gd name="T1" fmla="*/ 2 h 2"/>
                <a:gd name="T2" fmla="*/ 0 w 3"/>
                <a:gd name="T3" fmla="*/ 0 h 2"/>
                <a:gd name="T4" fmla="*/ 3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29" name="Freeform 3147">
              <a:extLst>
                <a:ext uri="{FF2B5EF4-FFF2-40B4-BE49-F238E27FC236}">
                  <a16:creationId xmlns:a16="http://schemas.microsoft.com/office/drawing/2014/main" id="{1D66733C-6B17-701A-0C71-B85579569625}"/>
                </a:ext>
              </a:extLst>
            </p:cNvPr>
            <p:cNvSpPr>
              <a:spLocks/>
            </p:cNvSpPr>
            <p:nvPr/>
          </p:nvSpPr>
          <p:spPr bwMode="gray">
            <a:xfrm>
              <a:off x="2339613" y="3064546"/>
              <a:ext cx="6224" cy="12449"/>
            </a:xfrm>
            <a:custGeom>
              <a:avLst/>
              <a:gdLst>
                <a:gd name="T0" fmla="*/ 0 w 3"/>
                <a:gd name="T1" fmla="*/ 6 h 6"/>
                <a:gd name="T2" fmla="*/ 0 w 3"/>
                <a:gd name="T3" fmla="*/ 3 h 6"/>
                <a:gd name="T4" fmla="*/ 3 w 3"/>
                <a:gd name="T5" fmla="*/ 0 h 6"/>
                <a:gd name="T6" fmla="*/ 3 w 3"/>
                <a:gd name="T7" fmla="*/ 3 h 6"/>
                <a:gd name="T8" fmla="*/ 0 w 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30" name="Freeform 3148">
              <a:extLst>
                <a:ext uri="{FF2B5EF4-FFF2-40B4-BE49-F238E27FC236}">
                  <a16:creationId xmlns:a16="http://schemas.microsoft.com/office/drawing/2014/main" id="{FC068365-0797-F1A3-EF78-24000DF309DC}"/>
                </a:ext>
              </a:extLst>
            </p:cNvPr>
            <p:cNvSpPr>
              <a:spLocks/>
            </p:cNvSpPr>
            <p:nvPr/>
          </p:nvSpPr>
          <p:spPr bwMode="gray">
            <a:xfrm>
              <a:off x="2345838" y="3064546"/>
              <a:ext cx="10375" cy="6224"/>
            </a:xfrm>
            <a:custGeom>
              <a:avLst/>
              <a:gdLst>
                <a:gd name="T0" fmla="*/ 0 w 5"/>
                <a:gd name="T1" fmla="*/ 3 h 3"/>
                <a:gd name="T2" fmla="*/ 3 w 5"/>
                <a:gd name="T3" fmla="*/ 3 h 3"/>
                <a:gd name="T4" fmla="*/ 5 w 5"/>
                <a:gd name="T5" fmla="*/ 3 h 3"/>
                <a:gd name="T6" fmla="*/ 5 w 5"/>
                <a:gd name="T7" fmla="*/ 0 h 3"/>
                <a:gd name="T8" fmla="*/ 3 w 5"/>
                <a:gd name="T9" fmla="*/ 0 h 3"/>
                <a:gd name="T10" fmla="*/ 0 w 5"/>
                <a:gd name="T11" fmla="*/ 0 h 3"/>
                <a:gd name="T12" fmla="*/ 0 w 5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31" name="Freeform 3149">
              <a:extLst>
                <a:ext uri="{FF2B5EF4-FFF2-40B4-BE49-F238E27FC236}">
                  <a16:creationId xmlns:a16="http://schemas.microsoft.com/office/drawing/2014/main" id="{23F8B56F-EAEC-749A-1B2B-ED4E34139731}"/>
                </a:ext>
              </a:extLst>
            </p:cNvPr>
            <p:cNvSpPr>
              <a:spLocks/>
            </p:cNvSpPr>
            <p:nvPr/>
          </p:nvSpPr>
          <p:spPr bwMode="gray">
            <a:xfrm>
              <a:off x="2345838" y="3076995"/>
              <a:ext cx="6224" cy="4149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0 h 2"/>
                <a:gd name="T4" fmla="*/ 0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32" name="Freeform 3150">
              <a:extLst>
                <a:ext uri="{FF2B5EF4-FFF2-40B4-BE49-F238E27FC236}">
                  <a16:creationId xmlns:a16="http://schemas.microsoft.com/office/drawing/2014/main" id="{48BC2BB0-6942-DCC9-D322-3B696965ACE4}"/>
                </a:ext>
              </a:extLst>
            </p:cNvPr>
            <p:cNvSpPr>
              <a:spLocks/>
            </p:cNvSpPr>
            <p:nvPr/>
          </p:nvSpPr>
          <p:spPr bwMode="gray">
            <a:xfrm>
              <a:off x="2345838" y="3076995"/>
              <a:ext cx="6224" cy="4149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0 h 2"/>
                <a:gd name="T4" fmla="*/ 3 w 3"/>
                <a:gd name="T5" fmla="*/ 2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33" name="Freeform 3151">
              <a:extLst>
                <a:ext uri="{FF2B5EF4-FFF2-40B4-BE49-F238E27FC236}">
                  <a16:creationId xmlns:a16="http://schemas.microsoft.com/office/drawing/2014/main" id="{A74A2B03-3738-649D-6DB8-9E6328D8BB9A}"/>
                </a:ext>
              </a:extLst>
            </p:cNvPr>
            <p:cNvSpPr>
              <a:spLocks/>
            </p:cNvSpPr>
            <p:nvPr/>
          </p:nvSpPr>
          <p:spPr bwMode="gray">
            <a:xfrm>
              <a:off x="2362438" y="3058322"/>
              <a:ext cx="24899" cy="12449"/>
            </a:xfrm>
            <a:custGeom>
              <a:avLst/>
              <a:gdLst>
                <a:gd name="T0" fmla="*/ 6 w 12"/>
                <a:gd name="T1" fmla="*/ 6 h 6"/>
                <a:gd name="T2" fmla="*/ 3 w 12"/>
                <a:gd name="T3" fmla="*/ 6 h 6"/>
                <a:gd name="T4" fmla="*/ 3 w 12"/>
                <a:gd name="T5" fmla="*/ 3 h 6"/>
                <a:gd name="T6" fmla="*/ 0 w 12"/>
                <a:gd name="T7" fmla="*/ 3 h 6"/>
                <a:gd name="T8" fmla="*/ 3 w 12"/>
                <a:gd name="T9" fmla="*/ 0 h 6"/>
                <a:gd name="T10" fmla="*/ 3 w 12"/>
                <a:gd name="T11" fmla="*/ 3 h 6"/>
                <a:gd name="T12" fmla="*/ 6 w 12"/>
                <a:gd name="T13" fmla="*/ 3 h 6"/>
                <a:gd name="T14" fmla="*/ 6 w 12"/>
                <a:gd name="T15" fmla="*/ 0 h 6"/>
                <a:gd name="T16" fmla="*/ 9 w 12"/>
                <a:gd name="T17" fmla="*/ 0 h 6"/>
                <a:gd name="T18" fmla="*/ 12 w 12"/>
                <a:gd name="T19" fmla="*/ 0 h 6"/>
                <a:gd name="T20" fmla="*/ 9 w 12"/>
                <a:gd name="T21" fmla="*/ 3 h 6"/>
                <a:gd name="T22" fmla="*/ 6 w 12"/>
                <a:gd name="T2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6">
                  <a:moveTo>
                    <a:pt x="6" y="6"/>
                  </a:move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9" y="3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34" name="Freeform 3152">
              <a:extLst>
                <a:ext uri="{FF2B5EF4-FFF2-40B4-BE49-F238E27FC236}">
                  <a16:creationId xmlns:a16="http://schemas.microsoft.com/office/drawing/2014/main" id="{4ED34BBF-B16E-DC8C-0E29-0DF390D0E319}"/>
                </a:ext>
              </a:extLst>
            </p:cNvPr>
            <p:cNvSpPr>
              <a:spLocks/>
            </p:cNvSpPr>
            <p:nvPr/>
          </p:nvSpPr>
          <p:spPr bwMode="gray">
            <a:xfrm>
              <a:off x="2356213" y="3064546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35" name="Freeform 3153">
              <a:extLst>
                <a:ext uri="{FF2B5EF4-FFF2-40B4-BE49-F238E27FC236}">
                  <a16:creationId xmlns:a16="http://schemas.microsoft.com/office/drawing/2014/main" id="{30D29EC8-3E94-2557-8003-BFD2DD635976}"/>
                </a:ext>
              </a:extLst>
            </p:cNvPr>
            <p:cNvSpPr>
              <a:spLocks/>
            </p:cNvSpPr>
            <p:nvPr/>
          </p:nvSpPr>
          <p:spPr bwMode="gray">
            <a:xfrm>
              <a:off x="2356213" y="3045873"/>
              <a:ext cx="12450" cy="18673"/>
            </a:xfrm>
            <a:custGeom>
              <a:avLst/>
              <a:gdLst>
                <a:gd name="T0" fmla="*/ 0 w 6"/>
                <a:gd name="T1" fmla="*/ 6 h 9"/>
                <a:gd name="T2" fmla="*/ 3 w 6"/>
                <a:gd name="T3" fmla="*/ 9 h 9"/>
                <a:gd name="T4" fmla="*/ 3 w 6"/>
                <a:gd name="T5" fmla="*/ 6 h 9"/>
                <a:gd name="T6" fmla="*/ 6 w 6"/>
                <a:gd name="T7" fmla="*/ 6 h 9"/>
                <a:gd name="T8" fmla="*/ 3 w 6"/>
                <a:gd name="T9" fmla="*/ 6 h 9"/>
                <a:gd name="T10" fmla="*/ 3 w 6"/>
                <a:gd name="T11" fmla="*/ 3 h 9"/>
                <a:gd name="T12" fmla="*/ 3 w 6"/>
                <a:gd name="T13" fmla="*/ 0 h 9"/>
                <a:gd name="T14" fmla="*/ 3 w 6"/>
                <a:gd name="T15" fmla="*/ 3 h 9"/>
                <a:gd name="T16" fmla="*/ 3 w 6"/>
                <a:gd name="T17" fmla="*/ 6 h 9"/>
                <a:gd name="T18" fmla="*/ 3 w 6"/>
                <a:gd name="T19" fmla="*/ 6 h 9"/>
                <a:gd name="T20" fmla="*/ 0 w 6"/>
                <a:gd name="T21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9">
                  <a:moveTo>
                    <a:pt x="0" y="6"/>
                  </a:moveTo>
                  <a:lnTo>
                    <a:pt x="3" y="9"/>
                  </a:lnTo>
                  <a:lnTo>
                    <a:pt x="3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36" name="Freeform 3154">
              <a:extLst>
                <a:ext uri="{FF2B5EF4-FFF2-40B4-BE49-F238E27FC236}">
                  <a16:creationId xmlns:a16="http://schemas.microsoft.com/office/drawing/2014/main" id="{DE0FCB90-8B02-8E07-E240-6F4D6851F8C2}"/>
                </a:ext>
              </a:extLst>
            </p:cNvPr>
            <p:cNvSpPr>
              <a:spLocks/>
            </p:cNvSpPr>
            <p:nvPr/>
          </p:nvSpPr>
          <p:spPr bwMode="gray">
            <a:xfrm>
              <a:off x="2362438" y="3045873"/>
              <a:ext cx="12450" cy="12449"/>
            </a:xfrm>
            <a:custGeom>
              <a:avLst/>
              <a:gdLst>
                <a:gd name="T0" fmla="*/ 3 w 6"/>
                <a:gd name="T1" fmla="*/ 6 h 6"/>
                <a:gd name="T2" fmla="*/ 0 w 6"/>
                <a:gd name="T3" fmla="*/ 3 h 6"/>
                <a:gd name="T4" fmla="*/ 3 w 6"/>
                <a:gd name="T5" fmla="*/ 3 h 6"/>
                <a:gd name="T6" fmla="*/ 3 w 6"/>
                <a:gd name="T7" fmla="*/ 0 h 6"/>
                <a:gd name="T8" fmla="*/ 6 w 6"/>
                <a:gd name="T9" fmla="*/ 0 h 6"/>
                <a:gd name="T10" fmla="*/ 3 w 6"/>
                <a:gd name="T11" fmla="*/ 3 h 6"/>
                <a:gd name="T12" fmla="*/ 3 w 6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3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37" name="Freeform 3155">
              <a:extLst>
                <a:ext uri="{FF2B5EF4-FFF2-40B4-BE49-F238E27FC236}">
                  <a16:creationId xmlns:a16="http://schemas.microsoft.com/office/drawing/2014/main" id="{D5EDA7D6-EB24-D563-3011-E0213B4BEE09}"/>
                </a:ext>
              </a:extLst>
            </p:cNvPr>
            <p:cNvSpPr>
              <a:spLocks/>
            </p:cNvSpPr>
            <p:nvPr/>
          </p:nvSpPr>
          <p:spPr bwMode="gray">
            <a:xfrm>
              <a:off x="2032523" y="3583248"/>
              <a:ext cx="224093" cy="224078"/>
            </a:xfrm>
            <a:custGeom>
              <a:avLst/>
              <a:gdLst>
                <a:gd name="T0" fmla="*/ 102 w 108"/>
                <a:gd name="T1" fmla="*/ 85 h 108"/>
                <a:gd name="T2" fmla="*/ 105 w 108"/>
                <a:gd name="T3" fmla="*/ 80 h 108"/>
                <a:gd name="T4" fmla="*/ 105 w 108"/>
                <a:gd name="T5" fmla="*/ 74 h 108"/>
                <a:gd name="T6" fmla="*/ 108 w 108"/>
                <a:gd name="T7" fmla="*/ 63 h 108"/>
                <a:gd name="T8" fmla="*/ 102 w 108"/>
                <a:gd name="T9" fmla="*/ 60 h 108"/>
                <a:gd name="T10" fmla="*/ 100 w 108"/>
                <a:gd name="T11" fmla="*/ 63 h 108"/>
                <a:gd name="T12" fmla="*/ 94 w 108"/>
                <a:gd name="T13" fmla="*/ 60 h 108"/>
                <a:gd name="T14" fmla="*/ 91 w 108"/>
                <a:gd name="T15" fmla="*/ 40 h 108"/>
                <a:gd name="T16" fmla="*/ 88 w 108"/>
                <a:gd name="T17" fmla="*/ 37 h 108"/>
                <a:gd name="T18" fmla="*/ 85 w 108"/>
                <a:gd name="T19" fmla="*/ 40 h 108"/>
                <a:gd name="T20" fmla="*/ 83 w 108"/>
                <a:gd name="T21" fmla="*/ 37 h 108"/>
                <a:gd name="T22" fmla="*/ 66 w 108"/>
                <a:gd name="T23" fmla="*/ 40 h 108"/>
                <a:gd name="T24" fmla="*/ 60 w 108"/>
                <a:gd name="T25" fmla="*/ 37 h 108"/>
                <a:gd name="T26" fmla="*/ 60 w 108"/>
                <a:gd name="T27" fmla="*/ 34 h 108"/>
                <a:gd name="T28" fmla="*/ 63 w 108"/>
                <a:gd name="T29" fmla="*/ 23 h 108"/>
                <a:gd name="T30" fmla="*/ 60 w 108"/>
                <a:gd name="T31" fmla="*/ 17 h 108"/>
                <a:gd name="T32" fmla="*/ 60 w 108"/>
                <a:gd name="T33" fmla="*/ 14 h 108"/>
                <a:gd name="T34" fmla="*/ 57 w 108"/>
                <a:gd name="T35" fmla="*/ 9 h 108"/>
                <a:gd name="T36" fmla="*/ 48 w 108"/>
                <a:gd name="T37" fmla="*/ 0 h 108"/>
                <a:gd name="T38" fmla="*/ 43 w 108"/>
                <a:gd name="T39" fmla="*/ 0 h 108"/>
                <a:gd name="T40" fmla="*/ 34 w 108"/>
                <a:gd name="T41" fmla="*/ 0 h 108"/>
                <a:gd name="T42" fmla="*/ 20 w 108"/>
                <a:gd name="T43" fmla="*/ 3 h 108"/>
                <a:gd name="T44" fmla="*/ 12 w 108"/>
                <a:gd name="T45" fmla="*/ 3 h 108"/>
                <a:gd name="T46" fmla="*/ 3 w 108"/>
                <a:gd name="T47" fmla="*/ 20 h 108"/>
                <a:gd name="T48" fmla="*/ 3 w 108"/>
                <a:gd name="T49" fmla="*/ 26 h 108"/>
                <a:gd name="T50" fmla="*/ 0 w 108"/>
                <a:gd name="T51" fmla="*/ 37 h 108"/>
                <a:gd name="T52" fmla="*/ 3 w 108"/>
                <a:gd name="T53" fmla="*/ 40 h 108"/>
                <a:gd name="T54" fmla="*/ 9 w 108"/>
                <a:gd name="T55" fmla="*/ 48 h 108"/>
                <a:gd name="T56" fmla="*/ 14 w 108"/>
                <a:gd name="T57" fmla="*/ 48 h 108"/>
                <a:gd name="T58" fmla="*/ 20 w 108"/>
                <a:gd name="T59" fmla="*/ 60 h 108"/>
                <a:gd name="T60" fmla="*/ 26 w 108"/>
                <a:gd name="T61" fmla="*/ 60 h 108"/>
                <a:gd name="T62" fmla="*/ 29 w 108"/>
                <a:gd name="T63" fmla="*/ 65 h 108"/>
                <a:gd name="T64" fmla="*/ 43 w 108"/>
                <a:gd name="T65" fmla="*/ 65 h 108"/>
                <a:gd name="T66" fmla="*/ 46 w 108"/>
                <a:gd name="T67" fmla="*/ 71 h 108"/>
                <a:gd name="T68" fmla="*/ 57 w 108"/>
                <a:gd name="T69" fmla="*/ 74 h 108"/>
                <a:gd name="T70" fmla="*/ 63 w 108"/>
                <a:gd name="T71" fmla="*/ 80 h 108"/>
                <a:gd name="T72" fmla="*/ 66 w 108"/>
                <a:gd name="T73" fmla="*/ 82 h 108"/>
                <a:gd name="T74" fmla="*/ 57 w 108"/>
                <a:gd name="T75" fmla="*/ 97 h 108"/>
                <a:gd name="T76" fmla="*/ 54 w 108"/>
                <a:gd name="T77" fmla="*/ 102 h 108"/>
                <a:gd name="T78" fmla="*/ 51 w 108"/>
                <a:gd name="T79" fmla="*/ 108 h 108"/>
                <a:gd name="T80" fmla="*/ 57 w 108"/>
                <a:gd name="T81" fmla="*/ 105 h 108"/>
                <a:gd name="T82" fmla="*/ 66 w 108"/>
                <a:gd name="T83" fmla="*/ 105 h 108"/>
                <a:gd name="T84" fmla="*/ 71 w 108"/>
                <a:gd name="T85" fmla="*/ 108 h 108"/>
                <a:gd name="T86" fmla="*/ 80 w 108"/>
                <a:gd name="T87" fmla="*/ 108 h 108"/>
                <a:gd name="T88" fmla="*/ 91 w 108"/>
                <a:gd name="T89" fmla="*/ 108 h 108"/>
                <a:gd name="T90" fmla="*/ 97 w 108"/>
                <a:gd name="T91" fmla="*/ 99 h 108"/>
                <a:gd name="T92" fmla="*/ 102 w 108"/>
                <a:gd name="T93" fmla="*/ 97 h 108"/>
                <a:gd name="T94" fmla="*/ 102 w 108"/>
                <a:gd name="T95" fmla="*/ 88 h 108"/>
                <a:gd name="T96" fmla="*/ 102 w 108"/>
                <a:gd name="T9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8" h="108">
                  <a:moveTo>
                    <a:pt x="102" y="85"/>
                  </a:moveTo>
                  <a:lnTo>
                    <a:pt x="105" y="80"/>
                  </a:lnTo>
                  <a:lnTo>
                    <a:pt x="105" y="74"/>
                  </a:lnTo>
                  <a:lnTo>
                    <a:pt x="108" y="63"/>
                  </a:lnTo>
                  <a:lnTo>
                    <a:pt x="102" y="60"/>
                  </a:lnTo>
                  <a:lnTo>
                    <a:pt x="100" y="63"/>
                  </a:lnTo>
                  <a:lnTo>
                    <a:pt x="94" y="60"/>
                  </a:lnTo>
                  <a:lnTo>
                    <a:pt x="91" y="40"/>
                  </a:lnTo>
                  <a:lnTo>
                    <a:pt x="88" y="37"/>
                  </a:lnTo>
                  <a:lnTo>
                    <a:pt x="85" y="40"/>
                  </a:lnTo>
                  <a:lnTo>
                    <a:pt x="83" y="37"/>
                  </a:lnTo>
                  <a:lnTo>
                    <a:pt x="66" y="40"/>
                  </a:lnTo>
                  <a:lnTo>
                    <a:pt x="60" y="37"/>
                  </a:lnTo>
                  <a:lnTo>
                    <a:pt x="60" y="34"/>
                  </a:lnTo>
                  <a:lnTo>
                    <a:pt x="63" y="23"/>
                  </a:lnTo>
                  <a:lnTo>
                    <a:pt x="60" y="17"/>
                  </a:lnTo>
                  <a:lnTo>
                    <a:pt x="60" y="14"/>
                  </a:lnTo>
                  <a:lnTo>
                    <a:pt x="57" y="9"/>
                  </a:lnTo>
                  <a:lnTo>
                    <a:pt x="48" y="0"/>
                  </a:lnTo>
                  <a:lnTo>
                    <a:pt x="43" y="0"/>
                  </a:lnTo>
                  <a:lnTo>
                    <a:pt x="34" y="0"/>
                  </a:lnTo>
                  <a:lnTo>
                    <a:pt x="20" y="3"/>
                  </a:lnTo>
                  <a:lnTo>
                    <a:pt x="12" y="3"/>
                  </a:lnTo>
                  <a:lnTo>
                    <a:pt x="3" y="20"/>
                  </a:lnTo>
                  <a:lnTo>
                    <a:pt x="3" y="26"/>
                  </a:lnTo>
                  <a:lnTo>
                    <a:pt x="0" y="37"/>
                  </a:lnTo>
                  <a:lnTo>
                    <a:pt x="3" y="40"/>
                  </a:lnTo>
                  <a:lnTo>
                    <a:pt x="9" y="48"/>
                  </a:lnTo>
                  <a:lnTo>
                    <a:pt x="14" y="48"/>
                  </a:lnTo>
                  <a:lnTo>
                    <a:pt x="20" y="60"/>
                  </a:lnTo>
                  <a:lnTo>
                    <a:pt x="26" y="60"/>
                  </a:lnTo>
                  <a:lnTo>
                    <a:pt x="29" y="65"/>
                  </a:lnTo>
                  <a:lnTo>
                    <a:pt x="43" y="65"/>
                  </a:lnTo>
                  <a:lnTo>
                    <a:pt x="46" y="71"/>
                  </a:lnTo>
                  <a:lnTo>
                    <a:pt x="57" y="74"/>
                  </a:lnTo>
                  <a:lnTo>
                    <a:pt x="63" y="80"/>
                  </a:lnTo>
                  <a:lnTo>
                    <a:pt x="66" y="82"/>
                  </a:lnTo>
                  <a:lnTo>
                    <a:pt x="57" y="97"/>
                  </a:lnTo>
                  <a:lnTo>
                    <a:pt x="54" y="102"/>
                  </a:lnTo>
                  <a:lnTo>
                    <a:pt x="51" y="108"/>
                  </a:lnTo>
                  <a:lnTo>
                    <a:pt x="57" y="105"/>
                  </a:lnTo>
                  <a:lnTo>
                    <a:pt x="66" y="105"/>
                  </a:lnTo>
                  <a:lnTo>
                    <a:pt x="71" y="108"/>
                  </a:lnTo>
                  <a:lnTo>
                    <a:pt x="80" y="108"/>
                  </a:lnTo>
                  <a:lnTo>
                    <a:pt x="91" y="108"/>
                  </a:lnTo>
                  <a:lnTo>
                    <a:pt x="97" y="99"/>
                  </a:lnTo>
                  <a:lnTo>
                    <a:pt x="102" y="97"/>
                  </a:lnTo>
                  <a:lnTo>
                    <a:pt x="102" y="88"/>
                  </a:lnTo>
                  <a:lnTo>
                    <a:pt x="102" y="8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38" name="Freeform 3156">
              <a:extLst>
                <a:ext uri="{FF2B5EF4-FFF2-40B4-BE49-F238E27FC236}">
                  <a16:creationId xmlns:a16="http://schemas.microsoft.com/office/drawing/2014/main" id="{0A1689D6-9C3E-55A6-F776-348059046F31}"/>
                </a:ext>
              </a:extLst>
            </p:cNvPr>
            <p:cNvSpPr>
              <a:spLocks/>
            </p:cNvSpPr>
            <p:nvPr/>
          </p:nvSpPr>
          <p:spPr bwMode="gray">
            <a:xfrm>
              <a:off x="1849928" y="3336346"/>
              <a:ext cx="319540" cy="340267"/>
            </a:xfrm>
            <a:custGeom>
              <a:avLst/>
              <a:gdLst>
                <a:gd name="T0" fmla="*/ 91 w 154"/>
                <a:gd name="T1" fmla="*/ 145 h 164"/>
                <a:gd name="T2" fmla="*/ 100 w 154"/>
                <a:gd name="T3" fmla="*/ 122 h 164"/>
                <a:gd name="T4" fmla="*/ 122 w 154"/>
                <a:gd name="T5" fmla="*/ 119 h 164"/>
                <a:gd name="T6" fmla="*/ 136 w 154"/>
                <a:gd name="T7" fmla="*/ 119 h 164"/>
                <a:gd name="T8" fmla="*/ 148 w 154"/>
                <a:gd name="T9" fmla="*/ 133 h 164"/>
                <a:gd name="T10" fmla="*/ 148 w 154"/>
                <a:gd name="T11" fmla="*/ 125 h 164"/>
                <a:gd name="T12" fmla="*/ 148 w 154"/>
                <a:gd name="T13" fmla="*/ 96 h 164"/>
                <a:gd name="T14" fmla="*/ 142 w 154"/>
                <a:gd name="T15" fmla="*/ 82 h 164"/>
                <a:gd name="T16" fmla="*/ 136 w 154"/>
                <a:gd name="T17" fmla="*/ 79 h 164"/>
                <a:gd name="T18" fmla="*/ 125 w 154"/>
                <a:gd name="T19" fmla="*/ 79 h 164"/>
                <a:gd name="T20" fmla="*/ 114 w 154"/>
                <a:gd name="T21" fmla="*/ 65 h 164"/>
                <a:gd name="T22" fmla="*/ 117 w 154"/>
                <a:gd name="T23" fmla="*/ 54 h 164"/>
                <a:gd name="T24" fmla="*/ 108 w 154"/>
                <a:gd name="T25" fmla="*/ 42 h 164"/>
                <a:gd name="T26" fmla="*/ 94 w 154"/>
                <a:gd name="T27" fmla="*/ 37 h 164"/>
                <a:gd name="T28" fmla="*/ 85 w 154"/>
                <a:gd name="T29" fmla="*/ 31 h 164"/>
                <a:gd name="T30" fmla="*/ 77 w 154"/>
                <a:gd name="T31" fmla="*/ 28 h 164"/>
                <a:gd name="T32" fmla="*/ 63 w 154"/>
                <a:gd name="T33" fmla="*/ 22 h 164"/>
                <a:gd name="T34" fmla="*/ 54 w 154"/>
                <a:gd name="T35" fmla="*/ 11 h 164"/>
                <a:gd name="T36" fmla="*/ 40 w 154"/>
                <a:gd name="T37" fmla="*/ 0 h 164"/>
                <a:gd name="T38" fmla="*/ 23 w 154"/>
                <a:gd name="T39" fmla="*/ 5 h 164"/>
                <a:gd name="T40" fmla="*/ 14 w 154"/>
                <a:gd name="T41" fmla="*/ 14 h 164"/>
                <a:gd name="T42" fmla="*/ 6 w 154"/>
                <a:gd name="T43" fmla="*/ 8 h 164"/>
                <a:gd name="T44" fmla="*/ 11 w 154"/>
                <a:gd name="T45" fmla="*/ 25 h 164"/>
                <a:gd name="T46" fmla="*/ 6 w 154"/>
                <a:gd name="T47" fmla="*/ 42 h 164"/>
                <a:gd name="T48" fmla="*/ 3 w 154"/>
                <a:gd name="T49" fmla="*/ 59 h 164"/>
                <a:gd name="T50" fmla="*/ 0 w 154"/>
                <a:gd name="T51" fmla="*/ 71 h 164"/>
                <a:gd name="T52" fmla="*/ 6 w 154"/>
                <a:gd name="T53" fmla="*/ 82 h 164"/>
                <a:gd name="T54" fmla="*/ 3 w 154"/>
                <a:gd name="T55" fmla="*/ 102 h 164"/>
                <a:gd name="T56" fmla="*/ 6 w 154"/>
                <a:gd name="T57" fmla="*/ 108 h 164"/>
                <a:gd name="T58" fmla="*/ 14 w 154"/>
                <a:gd name="T59" fmla="*/ 119 h 164"/>
                <a:gd name="T60" fmla="*/ 11 w 154"/>
                <a:gd name="T61" fmla="*/ 128 h 164"/>
                <a:gd name="T62" fmla="*/ 9 w 154"/>
                <a:gd name="T63" fmla="*/ 136 h 164"/>
                <a:gd name="T64" fmla="*/ 11 w 154"/>
                <a:gd name="T65" fmla="*/ 142 h 164"/>
                <a:gd name="T66" fmla="*/ 17 w 154"/>
                <a:gd name="T67" fmla="*/ 147 h 164"/>
                <a:gd name="T68" fmla="*/ 20 w 154"/>
                <a:gd name="T69" fmla="*/ 156 h 164"/>
                <a:gd name="T70" fmla="*/ 23 w 154"/>
                <a:gd name="T71" fmla="*/ 164 h 164"/>
                <a:gd name="T72" fmla="*/ 31 w 154"/>
                <a:gd name="T73" fmla="*/ 162 h 164"/>
                <a:gd name="T74" fmla="*/ 43 w 154"/>
                <a:gd name="T75" fmla="*/ 150 h 164"/>
                <a:gd name="T76" fmla="*/ 48 w 154"/>
                <a:gd name="T77" fmla="*/ 153 h 164"/>
                <a:gd name="T78" fmla="*/ 60 w 154"/>
                <a:gd name="T79" fmla="*/ 156 h 164"/>
                <a:gd name="T80" fmla="*/ 63 w 154"/>
                <a:gd name="T81" fmla="*/ 162 h 164"/>
                <a:gd name="T82" fmla="*/ 71 w 154"/>
                <a:gd name="T83" fmla="*/ 153 h 164"/>
                <a:gd name="T84" fmla="*/ 85 w 154"/>
                <a:gd name="T85" fmla="*/ 15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4" h="164">
                  <a:moveTo>
                    <a:pt x="88" y="156"/>
                  </a:moveTo>
                  <a:lnTo>
                    <a:pt x="91" y="145"/>
                  </a:lnTo>
                  <a:lnTo>
                    <a:pt x="91" y="139"/>
                  </a:lnTo>
                  <a:lnTo>
                    <a:pt x="100" y="122"/>
                  </a:lnTo>
                  <a:lnTo>
                    <a:pt x="108" y="122"/>
                  </a:lnTo>
                  <a:lnTo>
                    <a:pt x="122" y="119"/>
                  </a:lnTo>
                  <a:lnTo>
                    <a:pt x="131" y="119"/>
                  </a:lnTo>
                  <a:lnTo>
                    <a:pt x="136" y="119"/>
                  </a:lnTo>
                  <a:lnTo>
                    <a:pt x="145" y="128"/>
                  </a:lnTo>
                  <a:lnTo>
                    <a:pt x="148" y="133"/>
                  </a:lnTo>
                  <a:lnTo>
                    <a:pt x="148" y="128"/>
                  </a:lnTo>
                  <a:lnTo>
                    <a:pt x="148" y="125"/>
                  </a:lnTo>
                  <a:lnTo>
                    <a:pt x="154" y="105"/>
                  </a:lnTo>
                  <a:lnTo>
                    <a:pt x="148" y="96"/>
                  </a:lnTo>
                  <a:lnTo>
                    <a:pt x="145" y="96"/>
                  </a:lnTo>
                  <a:lnTo>
                    <a:pt x="142" y="82"/>
                  </a:lnTo>
                  <a:lnTo>
                    <a:pt x="145" y="79"/>
                  </a:lnTo>
                  <a:lnTo>
                    <a:pt x="136" y="79"/>
                  </a:lnTo>
                  <a:lnTo>
                    <a:pt x="131" y="79"/>
                  </a:lnTo>
                  <a:lnTo>
                    <a:pt x="125" y="79"/>
                  </a:lnTo>
                  <a:lnTo>
                    <a:pt x="119" y="76"/>
                  </a:lnTo>
                  <a:lnTo>
                    <a:pt x="114" y="65"/>
                  </a:lnTo>
                  <a:lnTo>
                    <a:pt x="117" y="65"/>
                  </a:lnTo>
                  <a:lnTo>
                    <a:pt x="117" y="54"/>
                  </a:lnTo>
                  <a:lnTo>
                    <a:pt x="117" y="45"/>
                  </a:lnTo>
                  <a:lnTo>
                    <a:pt x="108" y="42"/>
                  </a:lnTo>
                  <a:lnTo>
                    <a:pt x="97" y="42"/>
                  </a:lnTo>
                  <a:lnTo>
                    <a:pt x="94" y="37"/>
                  </a:lnTo>
                  <a:lnTo>
                    <a:pt x="88" y="37"/>
                  </a:lnTo>
                  <a:lnTo>
                    <a:pt x="85" y="31"/>
                  </a:lnTo>
                  <a:lnTo>
                    <a:pt x="80" y="31"/>
                  </a:lnTo>
                  <a:lnTo>
                    <a:pt x="77" y="28"/>
                  </a:lnTo>
                  <a:lnTo>
                    <a:pt x="68" y="28"/>
                  </a:lnTo>
                  <a:lnTo>
                    <a:pt x="63" y="22"/>
                  </a:lnTo>
                  <a:lnTo>
                    <a:pt x="60" y="22"/>
                  </a:lnTo>
                  <a:lnTo>
                    <a:pt x="54" y="11"/>
                  </a:lnTo>
                  <a:lnTo>
                    <a:pt x="54" y="0"/>
                  </a:lnTo>
                  <a:lnTo>
                    <a:pt x="40" y="0"/>
                  </a:lnTo>
                  <a:lnTo>
                    <a:pt x="31" y="5"/>
                  </a:lnTo>
                  <a:lnTo>
                    <a:pt x="23" y="5"/>
                  </a:lnTo>
                  <a:lnTo>
                    <a:pt x="17" y="8"/>
                  </a:lnTo>
                  <a:lnTo>
                    <a:pt x="14" y="14"/>
                  </a:lnTo>
                  <a:lnTo>
                    <a:pt x="11" y="14"/>
                  </a:lnTo>
                  <a:lnTo>
                    <a:pt x="6" y="8"/>
                  </a:lnTo>
                  <a:lnTo>
                    <a:pt x="0" y="8"/>
                  </a:lnTo>
                  <a:lnTo>
                    <a:pt x="11" y="25"/>
                  </a:lnTo>
                  <a:lnTo>
                    <a:pt x="9" y="34"/>
                  </a:lnTo>
                  <a:lnTo>
                    <a:pt x="6" y="42"/>
                  </a:lnTo>
                  <a:lnTo>
                    <a:pt x="9" y="51"/>
                  </a:lnTo>
                  <a:lnTo>
                    <a:pt x="3" y="59"/>
                  </a:lnTo>
                  <a:lnTo>
                    <a:pt x="3" y="65"/>
                  </a:lnTo>
                  <a:lnTo>
                    <a:pt x="0" y="71"/>
                  </a:lnTo>
                  <a:lnTo>
                    <a:pt x="6" y="79"/>
                  </a:lnTo>
                  <a:lnTo>
                    <a:pt x="6" y="82"/>
                  </a:lnTo>
                  <a:lnTo>
                    <a:pt x="0" y="96"/>
                  </a:lnTo>
                  <a:lnTo>
                    <a:pt x="3" y="102"/>
                  </a:lnTo>
                  <a:lnTo>
                    <a:pt x="3" y="105"/>
                  </a:lnTo>
                  <a:lnTo>
                    <a:pt x="6" y="108"/>
                  </a:lnTo>
                  <a:lnTo>
                    <a:pt x="6" y="116"/>
                  </a:lnTo>
                  <a:lnTo>
                    <a:pt x="14" y="119"/>
                  </a:lnTo>
                  <a:lnTo>
                    <a:pt x="9" y="125"/>
                  </a:lnTo>
                  <a:lnTo>
                    <a:pt x="11" y="128"/>
                  </a:lnTo>
                  <a:lnTo>
                    <a:pt x="9" y="130"/>
                  </a:lnTo>
                  <a:lnTo>
                    <a:pt x="9" y="136"/>
                  </a:lnTo>
                  <a:lnTo>
                    <a:pt x="11" y="136"/>
                  </a:lnTo>
                  <a:lnTo>
                    <a:pt x="11" y="142"/>
                  </a:lnTo>
                  <a:lnTo>
                    <a:pt x="14" y="145"/>
                  </a:lnTo>
                  <a:lnTo>
                    <a:pt x="17" y="147"/>
                  </a:lnTo>
                  <a:lnTo>
                    <a:pt x="17" y="150"/>
                  </a:lnTo>
                  <a:lnTo>
                    <a:pt x="20" y="156"/>
                  </a:lnTo>
                  <a:lnTo>
                    <a:pt x="20" y="164"/>
                  </a:lnTo>
                  <a:lnTo>
                    <a:pt x="23" y="164"/>
                  </a:lnTo>
                  <a:lnTo>
                    <a:pt x="28" y="164"/>
                  </a:lnTo>
                  <a:lnTo>
                    <a:pt x="31" y="162"/>
                  </a:lnTo>
                  <a:lnTo>
                    <a:pt x="37" y="162"/>
                  </a:lnTo>
                  <a:lnTo>
                    <a:pt x="43" y="150"/>
                  </a:lnTo>
                  <a:lnTo>
                    <a:pt x="46" y="150"/>
                  </a:lnTo>
                  <a:lnTo>
                    <a:pt x="48" y="153"/>
                  </a:lnTo>
                  <a:lnTo>
                    <a:pt x="51" y="153"/>
                  </a:lnTo>
                  <a:lnTo>
                    <a:pt x="60" y="156"/>
                  </a:lnTo>
                  <a:lnTo>
                    <a:pt x="63" y="159"/>
                  </a:lnTo>
                  <a:lnTo>
                    <a:pt x="63" y="162"/>
                  </a:lnTo>
                  <a:lnTo>
                    <a:pt x="65" y="164"/>
                  </a:lnTo>
                  <a:lnTo>
                    <a:pt x="71" y="153"/>
                  </a:lnTo>
                  <a:lnTo>
                    <a:pt x="80" y="153"/>
                  </a:lnTo>
                  <a:lnTo>
                    <a:pt x="85" y="153"/>
                  </a:lnTo>
                  <a:lnTo>
                    <a:pt x="88" y="15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39" name="Freeform 3157">
              <a:extLst>
                <a:ext uri="{FF2B5EF4-FFF2-40B4-BE49-F238E27FC236}">
                  <a16:creationId xmlns:a16="http://schemas.microsoft.com/office/drawing/2014/main" id="{53948FF7-8649-9BF8-9AEA-FD1B23EFA3BC}"/>
                </a:ext>
              </a:extLst>
            </p:cNvPr>
            <p:cNvSpPr>
              <a:spLocks/>
            </p:cNvSpPr>
            <p:nvPr/>
          </p:nvSpPr>
          <p:spPr bwMode="gray">
            <a:xfrm>
              <a:off x="1690158" y="3535527"/>
              <a:ext cx="224093" cy="1114170"/>
            </a:xfrm>
            <a:custGeom>
              <a:avLst/>
              <a:gdLst>
                <a:gd name="T0" fmla="*/ 86 w 108"/>
                <a:gd name="T1" fmla="*/ 40 h 537"/>
                <a:gd name="T2" fmla="*/ 108 w 108"/>
                <a:gd name="T3" fmla="*/ 71 h 537"/>
                <a:gd name="T4" fmla="*/ 91 w 108"/>
                <a:gd name="T5" fmla="*/ 125 h 537"/>
                <a:gd name="T6" fmla="*/ 69 w 108"/>
                <a:gd name="T7" fmla="*/ 174 h 537"/>
                <a:gd name="T8" fmla="*/ 66 w 108"/>
                <a:gd name="T9" fmla="*/ 242 h 537"/>
                <a:gd name="T10" fmla="*/ 60 w 108"/>
                <a:gd name="T11" fmla="*/ 287 h 537"/>
                <a:gd name="T12" fmla="*/ 49 w 108"/>
                <a:gd name="T13" fmla="*/ 339 h 537"/>
                <a:gd name="T14" fmla="*/ 51 w 108"/>
                <a:gd name="T15" fmla="*/ 395 h 537"/>
                <a:gd name="T16" fmla="*/ 37 w 108"/>
                <a:gd name="T17" fmla="*/ 438 h 537"/>
                <a:gd name="T18" fmla="*/ 49 w 108"/>
                <a:gd name="T19" fmla="*/ 506 h 537"/>
                <a:gd name="T20" fmla="*/ 71 w 108"/>
                <a:gd name="T21" fmla="*/ 515 h 537"/>
                <a:gd name="T22" fmla="*/ 60 w 108"/>
                <a:gd name="T23" fmla="*/ 532 h 537"/>
                <a:gd name="T24" fmla="*/ 46 w 108"/>
                <a:gd name="T25" fmla="*/ 526 h 537"/>
                <a:gd name="T26" fmla="*/ 57 w 108"/>
                <a:gd name="T27" fmla="*/ 523 h 537"/>
                <a:gd name="T28" fmla="*/ 40 w 108"/>
                <a:gd name="T29" fmla="*/ 515 h 537"/>
                <a:gd name="T30" fmla="*/ 32 w 108"/>
                <a:gd name="T31" fmla="*/ 523 h 537"/>
                <a:gd name="T32" fmla="*/ 29 w 108"/>
                <a:gd name="T33" fmla="*/ 518 h 537"/>
                <a:gd name="T34" fmla="*/ 37 w 108"/>
                <a:gd name="T35" fmla="*/ 509 h 537"/>
                <a:gd name="T36" fmla="*/ 37 w 108"/>
                <a:gd name="T37" fmla="*/ 495 h 537"/>
                <a:gd name="T38" fmla="*/ 37 w 108"/>
                <a:gd name="T39" fmla="*/ 501 h 537"/>
                <a:gd name="T40" fmla="*/ 32 w 108"/>
                <a:gd name="T41" fmla="*/ 503 h 537"/>
                <a:gd name="T42" fmla="*/ 26 w 108"/>
                <a:gd name="T43" fmla="*/ 503 h 537"/>
                <a:gd name="T44" fmla="*/ 20 w 108"/>
                <a:gd name="T45" fmla="*/ 495 h 537"/>
                <a:gd name="T46" fmla="*/ 26 w 108"/>
                <a:gd name="T47" fmla="*/ 486 h 537"/>
                <a:gd name="T48" fmla="*/ 20 w 108"/>
                <a:gd name="T49" fmla="*/ 481 h 537"/>
                <a:gd name="T50" fmla="*/ 17 w 108"/>
                <a:gd name="T51" fmla="*/ 478 h 537"/>
                <a:gd name="T52" fmla="*/ 15 w 108"/>
                <a:gd name="T53" fmla="*/ 469 h 537"/>
                <a:gd name="T54" fmla="*/ 23 w 108"/>
                <a:gd name="T55" fmla="*/ 466 h 537"/>
                <a:gd name="T56" fmla="*/ 20 w 108"/>
                <a:gd name="T57" fmla="*/ 458 h 537"/>
                <a:gd name="T58" fmla="*/ 17 w 108"/>
                <a:gd name="T59" fmla="*/ 455 h 537"/>
                <a:gd name="T60" fmla="*/ 17 w 108"/>
                <a:gd name="T61" fmla="*/ 449 h 537"/>
                <a:gd name="T62" fmla="*/ 12 w 108"/>
                <a:gd name="T63" fmla="*/ 441 h 537"/>
                <a:gd name="T64" fmla="*/ 17 w 108"/>
                <a:gd name="T65" fmla="*/ 441 h 537"/>
                <a:gd name="T66" fmla="*/ 26 w 108"/>
                <a:gd name="T67" fmla="*/ 441 h 537"/>
                <a:gd name="T68" fmla="*/ 20 w 108"/>
                <a:gd name="T69" fmla="*/ 432 h 537"/>
                <a:gd name="T70" fmla="*/ 15 w 108"/>
                <a:gd name="T71" fmla="*/ 427 h 537"/>
                <a:gd name="T72" fmla="*/ 20 w 108"/>
                <a:gd name="T73" fmla="*/ 421 h 537"/>
                <a:gd name="T74" fmla="*/ 6 w 108"/>
                <a:gd name="T75" fmla="*/ 418 h 537"/>
                <a:gd name="T76" fmla="*/ 0 w 108"/>
                <a:gd name="T77" fmla="*/ 421 h 537"/>
                <a:gd name="T78" fmla="*/ 9 w 108"/>
                <a:gd name="T79" fmla="*/ 410 h 537"/>
                <a:gd name="T80" fmla="*/ 9 w 108"/>
                <a:gd name="T81" fmla="*/ 407 h 537"/>
                <a:gd name="T82" fmla="*/ 17 w 108"/>
                <a:gd name="T83" fmla="*/ 407 h 537"/>
                <a:gd name="T84" fmla="*/ 23 w 108"/>
                <a:gd name="T85" fmla="*/ 418 h 537"/>
                <a:gd name="T86" fmla="*/ 32 w 108"/>
                <a:gd name="T87" fmla="*/ 404 h 537"/>
                <a:gd name="T88" fmla="*/ 29 w 108"/>
                <a:gd name="T89" fmla="*/ 398 h 537"/>
                <a:gd name="T90" fmla="*/ 26 w 108"/>
                <a:gd name="T91" fmla="*/ 395 h 537"/>
                <a:gd name="T92" fmla="*/ 37 w 108"/>
                <a:gd name="T93" fmla="*/ 384 h 537"/>
                <a:gd name="T94" fmla="*/ 32 w 108"/>
                <a:gd name="T95" fmla="*/ 373 h 537"/>
                <a:gd name="T96" fmla="*/ 34 w 108"/>
                <a:gd name="T97" fmla="*/ 361 h 537"/>
                <a:gd name="T98" fmla="*/ 40 w 108"/>
                <a:gd name="T99" fmla="*/ 350 h 537"/>
                <a:gd name="T100" fmla="*/ 40 w 108"/>
                <a:gd name="T101" fmla="*/ 341 h 537"/>
                <a:gd name="T102" fmla="*/ 32 w 108"/>
                <a:gd name="T103" fmla="*/ 339 h 537"/>
                <a:gd name="T104" fmla="*/ 23 w 108"/>
                <a:gd name="T105" fmla="*/ 324 h 537"/>
                <a:gd name="T106" fmla="*/ 29 w 108"/>
                <a:gd name="T107" fmla="*/ 310 h 537"/>
                <a:gd name="T108" fmla="*/ 26 w 108"/>
                <a:gd name="T109" fmla="*/ 273 h 537"/>
                <a:gd name="T110" fmla="*/ 34 w 108"/>
                <a:gd name="T111" fmla="*/ 265 h 537"/>
                <a:gd name="T112" fmla="*/ 43 w 108"/>
                <a:gd name="T113" fmla="*/ 242 h 537"/>
                <a:gd name="T114" fmla="*/ 54 w 108"/>
                <a:gd name="T115" fmla="*/ 202 h 537"/>
                <a:gd name="T116" fmla="*/ 51 w 108"/>
                <a:gd name="T117" fmla="*/ 157 h 537"/>
                <a:gd name="T118" fmla="*/ 63 w 108"/>
                <a:gd name="T119" fmla="*/ 120 h 537"/>
                <a:gd name="T120" fmla="*/ 66 w 108"/>
                <a:gd name="T121" fmla="*/ 100 h 537"/>
                <a:gd name="T122" fmla="*/ 66 w 108"/>
                <a:gd name="T123" fmla="*/ 74 h 537"/>
                <a:gd name="T124" fmla="*/ 69 w 108"/>
                <a:gd name="T125" fmla="*/ 23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8" h="537">
                  <a:moveTo>
                    <a:pt x="77" y="0"/>
                  </a:moveTo>
                  <a:lnTo>
                    <a:pt x="80" y="6"/>
                  </a:lnTo>
                  <a:lnTo>
                    <a:pt x="80" y="9"/>
                  </a:lnTo>
                  <a:lnTo>
                    <a:pt x="83" y="12"/>
                  </a:lnTo>
                  <a:lnTo>
                    <a:pt x="83" y="20"/>
                  </a:lnTo>
                  <a:lnTo>
                    <a:pt x="91" y="23"/>
                  </a:lnTo>
                  <a:lnTo>
                    <a:pt x="86" y="29"/>
                  </a:lnTo>
                  <a:lnTo>
                    <a:pt x="88" y="32"/>
                  </a:lnTo>
                  <a:lnTo>
                    <a:pt x="86" y="34"/>
                  </a:lnTo>
                  <a:lnTo>
                    <a:pt x="86" y="40"/>
                  </a:lnTo>
                  <a:lnTo>
                    <a:pt x="88" y="40"/>
                  </a:lnTo>
                  <a:lnTo>
                    <a:pt x="88" y="46"/>
                  </a:lnTo>
                  <a:lnTo>
                    <a:pt x="91" y="49"/>
                  </a:lnTo>
                  <a:lnTo>
                    <a:pt x="94" y="51"/>
                  </a:lnTo>
                  <a:lnTo>
                    <a:pt x="94" y="54"/>
                  </a:lnTo>
                  <a:lnTo>
                    <a:pt x="97" y="60"/>
                  </a:lnTo>
                  <a:lnTo>
                    <a:pt x="97" y="68"/>
                  </a:lnTo>
                  <a:lnTo>
                    <a:pt x="100" y="68"/>
                  </a:lnTo>
                  <a:lnTo>
                    <a:pt x="105" y="68"/>
                  </a:lnTo>
                  <a:lnTo>
                    <a:pt x="108" y="71"/>
                  </a:lnTo>
                  <a:lnTo>
                    <a:pt x="105" y="83"/>
                  </a:lnTo>
                  <a:lnTo>
                    <a:pt x="100" y="88"/>
                  </a:lnTo>
                  <a:lnTo>
                    <a:pt x="97" y="88"/>
                  </a:lnTo>
                  <a:lnTo>
                    <a:pt x="91" y="97"/>
                  </a:lnTo>
                  <a:lnTo>
                    <a:pt x="91" y="103"/>
                  </a:lnTo>
                  <a:lnTo>
                    <a:pt x="88" y="105"/>
                  </a:lnTo>
                  <a:lnTo>
                    <a:pt x="88" y="108"/>
                  </a:lnTo>
                  <a:lnTo>
                    <a:pt x="91" y="114"/>
                  </a:lnTo>
                  <a:lnTo>
                    <a:pt x="88" y="120"/>
                  </a:lnTo>
                  <a:lnTo>
                    <a:pt x="91" y="125"/>
                  </a:lnTo>
                  <a:lnTo>
                    <a:pt x="88" y="128"/>
                  </a:lnTo>
                  <a:lnTo>
                    <a:pt x="86" y="128"/>
                  </a:lnTo>
                  <a:lnTo>
                    <a:pt x="83" y="134"/>
                  </a:lnTo>
                  <a:lnTo>
                    <a:pt x="77" y="145"/>
                  </a:lnTo>
                  <a:lnTo>
                    <a:pt x="74" y="151"/>
                  </a:lnTo>
                  <a:lnTo>
                    <a:pt x="74" y="157"/>
                  </a:lnTo>
                  <a:lnTo>
                    <a:pt x="71" y="159"/>
                  </a:lnTo>
                  <a:lnTo>
                    <a:pt x="74" y="165"/>
                  </a:lnTo>
                  <a:lnTo>
                    <a:pt x="71" y="171"/>
                  </a:lnTo>
                  <a:lnTo>
                    <a:pt x="69" y="174"/>
                  </a:lnTo>
                  <a:lnTo>
                    <a:pt x="66" y="179"/>
                  </a:lnTo>
                  <a:lnTo>
                    <a:pt x="63" y="185"/>
                  </a:lnTo>
                  <a:lnTo>
                    <a:pt x="66" y="191"/>
                  </a:lnTo>
                  <a:lnTo>
                    <a:pt x="69" y="194"/>
                  </a:lnTo>
                  <a:lnTo>
                    <a:pt x="69" y="211"/>
                  </a:lnTo>
                  <a:lnTo>
                    <a:pt x="74" y="213"/>
                  </a:lnTo>
                  <a:lnTo>
                    <a:pt x="71" y="228"/>
                  </a:lnTo>
                  <a:lnTo>
                    <a:pt x="69" y="233"/>
                  </a:lnTo>
                  <a:lnTo>
                    <a:pt x="69" y="239"/>
                  </a:lnTo>
                  <a:lnTo>
                    <a:pt x="66" y="242"/>
                  </a:lnTo>
                  <a:lnTo>
                    <a:pt x="66" y="245"/>
                  </a:lnTo>
                  <a:lnTo>
                    <a:pt x="66" y="253"/>
                  </a:lnTo>
                  <a:lnTo>
                    <a:pt x="63" y="253"/>
                  </a:lnTo>
                  <a:lnTo>
                    <a:pt x="57" y="262"/>
                  </a:lnTo>
                  <a:lnTo>
                    <a:pt x="57" y="265"/>
                  </a:lnTo>
                  <a:lnTo>
                    <a:pt x="54" y="267"/>
                  </a:lnTo>
                  <a:lnTo>
                    <a:pt x="57" y="270"/>
                  </a:lnTo>
                  <a:lnTo>
                    <a:pt x="57" y="276"/>
                  </a:lnTo>
                  <a:lnTo>
                    <a:pt x="60" y="282"/>
                  </a:lnTo>
                  <a:lnTo>
                    <a:pt x="60" y="287"/>
                  </a:lnTo>
                  <a:lnTo>
                    <a:pt x="63" y="290"/>
                  </a:lnTo>
                  <a:lnTo>
                    <a:pt x="60" y="296"/>
                  </a:lnTo>
                  <a:lnTo>
                    <a:pt x="54" y="296"/>
                  </a:lnTo>
                  <a:lnTo>
                    <a:pt x="51" y="304"/>
                  </a:lnTo>
                  <a:lnTo>
                    <a:pt x="51" y="307"/>
                  </a:lnTo>
                  <a:lnTo>
                    <a:pt x="51" y="313"/>
                  </a:lnTo>
                  <a:lnTo>
                    <a:pt x="49" y="316"/>
                  </a:lnTo>
                  <a:lnTo>
                    <a:pt x="49" y="319"/>
                  </a:lnTo>
                  <a:lnTo>
                    <a:pt x="49" y="333"/>
                  </a:lnTo>
                  <a:lnTo>
                    <a:pt x="49" y="339"/>
                  </a:lnTo>
                  <a:lnTo>
                    <a:pt x="49" y="344"/>
                  </a:lnTo>
                  <a:lnTo>
                    <a:pt x="49" y="350"/>
                  </a:lnTo>
                  <a:lnTo>
                    <a:pt x="46" y="356"/>
                  </a:lnTo>
                  <a:lnTo>
                    <a:pt x="49" y="361"/>
                  </a:lnTo>
                  <a:lnTo>
                    <a:pt x="46" y="367"/>
                  </a:lnTo>
                  <a:lnTo>
                    <a:pt x="49" y="370"/>
                  </a:lnTo>
                  <a:lnTo>
                    <a:pt x="46" y="370"/>
                  </a:lnTo>
                  <a:lnTo>
                    <a:pt x="46" y="384"/>
                  </a:lnTo>
                  <a:lnTo>
                    <a:pt x="54" y="393"/>
                  </a:lnTo>
                  <a:lnTo>
                    <a:pt x="51" y="395"/>
                  </a:lnTo>
                  <a:lnTo>
                    <a:pt x="51" y="398"/>
                  </a:lnTo>
                  <a:lnTo>
                    <a:pt x="49" y="401"/>
                  </a:lnTo>
                  <a:lnTo>
                    <a:pt x="49" y="404"/>
                  </a:lnTo>
                  <a:lnTo>
                    <a:pt x="49" y="407"/>
                  </a:lnTo>
                  <a:lnTo>
                    <a:pt x="49" y="412"/>
                  </a:lnTo>
                  <a:lnTo>
                    <a:pt x="49" y="418"/>
                  </a:lnTo>
                  <a:lnTo>
                    <a:pt x="46" y="424"/>
                  </a:lnTo>
                  <a:lnTo>
                    <a:pt x="43" y="429"/>
                  </a:lnTo>
                  <a:lnTo>
                    <a:pt x="37" y="435"/>
                  </a:lnTo>
                  <a:lnTo>
                    <a:pt x="37" y="438"/>
                  </a:lnTo>
                  <a:lnTo>
                    <a:pt x="40" y="447"/>
                  </a:lnTo>
                  <a:lnTo>
                    <a:pt x="32" y="464"/>
                  </a:lnTo>
                  <a:lnTo>
                    <a:pt x="29" y="472"/>
                  </a:lnTo>
                  <a:lnTo>
                    <a:pt x="34" y="486"/>
                  </a:lnTo>
                  <a:lnTo>
                    <a:pt x="43" y="481"/>
                  </a:lnTo>
                  <a:lnTo>
                    <a:pt x="46" y="492"/>
                  </a:lnTo>
                  <a:lnTo>
                    <a:pt x="46" y="498"/>
                  </a:lnTo>
                  <a:lnTo>
                    <a:pt x="43" y="498"/>
                  </a:lnTo>
                  <a:lnTo>
                    <a:pt x="46" y="501"/>
                  </a:lnTo>
                  <a:lnTo>
                    <a:pt x="49" y="506"/>
                  </a:lnTo>
                  <a:lnTo>
                    <a:pt x="83" y="506"/>
                  </a:lnTo>
                  <a:lnTo>
                    <a:pt x="94" y="512"/>
                  </a:lnTo>
                  <a:lnTo>
                    <a:pt x="91" y="512"/>
                  </a:lnTo>
                  <a:lnTo>
                    <a:pt x="86" y="512"/>
                  </a:lnTo>
                  <a:lnTo>
                    <a:pt x="86" y="509"/>
                  </a:lnTo>
                  <a:lnTo>
                    <a:pt x="80" y="509"/>
                  </a:lnTo>
                  <a:lnTo>
                    <a:pt x="80" y="512"/>
                  </a:lnTo>
                  <a:lnTo>
                    <a:pt x="77" y="515"/>
                  </a:lnTo>
                  <a:lnTo>
                    <a:pt x="74" y="515"/>
                  </a:lnTo>
                  <a:lnTo>
                    <a:pt x="71" y="515"/>
                  </a:lnTo>
                  <a:lnTo>
                    <a:pt x="66" y="518"/>
                  </a:lnTo>
                  <a:lnTo>
                    <a:pt x="63" y="518"/>
                  </a:lnTo>
                  <a:lnTo>
                    <a:pt x="60" y="518"/>
                  </a:lnTo>
                  <a:lnTo>
                    <a:pt x="63" y="518"/>
                  </a:lnTo>
                  <a:lnTo>
                    <a:pt x="63" y="520"/>
                  </a:lnTo>
                  <a:lnTo>
                    <a:pt x="63" y="523"/>
                  </a:lnTo>
                  <a:lnTo>
                    <a:pt x="63" y="526"/>
                  </a:lnTo>
                  <a:lnTo>
                    <a:pt x="60" y="526"/>
                  </a:lnTo>
                  <a:lnTo>
                    <a:pt x="60" y="529"/>
                  </a:lnTo>
                  <a:lnTo>
                    <a:pt x="60" y="532"/>
                  </a:lnTo>
                  <a:lnTo>
                    <a:pt x="60" y="535"/>
                  </a:lnTo>
                  <a:lnTo>
                    <a:pt x="60" y="537"/>
                  </a:lnTo>
                  <a:lnTo>
                    <a:pt x="54" y="537"/>
                  </a:lnTo>
                  <a:lnTo>
                    <a:pt x="51" y="535"/>
                  </a:lnTo>
                  <a:lnTo>
                    <a:pt x="46" y="535"/>
                  </a:lnTo>
                  <a:lnTo>
                    <a:pt x="46" y="532"/>
                  </a:lnTo>
                  <a:lnTo>
                    <a:pt x="43" y="532"/>
                  </a:lnTo>
                  <a:lnTo>
                    <a:pt x="43" y="529"/>
                  </a:lnTo>
                  <a:lnTo>
                    <a:pt x="43" y="526"/>
                  </a:lnTo>
                  <a:lnTo>
                    <a:pt x="46" y="526"/>
                  </a:lnTo>
                  <a:lnTo>
                    <a:pt x="46" y="529"/>
                  </a:lnTo>
                  <a:lnTo>
                    <a:pt x="49" y="529"/>
                  </a:lnTo>
                  <a:lnTo>
                    <a:pt x="49" y="526"/>
                  </a:lnTo>
                  <a:lnTo>
                    <a:pt x="51" y="526"/>
                  </a:lnTo>
                  <a:lnTo>
                    <a:pt x="51" y="529"/>
                  </a:lnTo>
                  <a:lnTo>
                    <a:pt x="49" y="532"/>
                  </a:lnTo>
                  <a:lnTo>
                    <a:pt x="51" y="529"/>
                  </a:lnTo>
                  <a:lnTo>
                    <a:pt x="51" y="526"/>
                  </a:lnTo>
                  <a:lnTo>
                    <a:pt x="54" y="526"/>
                  </a:lnTo>
                  <a:lnTo>
                    <a:pt x="57" y="523"/>
                  </a:lnTo>
                  <a:lnTo>
                    <a:pt x="60" y="520"/>
                  </a:lnTo>
                  <a:lnTo>
                    <a:pt x="57" y="518"/>
                  </a:lnTo>
                  <a:lnTo>
                    <a:pt x="54" y="515"/>
                  </a:lnTo>
                  <a:lnTo>
                    <a:pt x="51" y="515"/>
                  </a:lnTo>
                  <a:lnTo>
                    <a:pt x="49" y="515"/>
                  </a:lnTo>
                  <a:lnTo>
                    <a:pt x="46" y="515"/>
                  </a:lnTo>
                  <a:lnTo>
                    <a:pt x="43" y="515"/>
                  </a:lnTo>
                  <a:lnTo>
                    <a:pt x="43" y="518"/>
                  </a:lnTo>
                  <a:lnTo>
                    <a:pt x="40" y="518"/>
                  </a:lnTo>
                  <a:lnTo>
                    <a:pt x="40" y="515"/>
                  </a:lnTo>
                  <a:lnTo>
                    <a:pt x="43" y="515"/>
                  </a:lnTo>
                  <a:lnTo>
                    <a:pt x="40" y="515"/>
                  </a:lnTo>
                  <a:lnTo>
                    <a:pt x="37" y="515"/>
                  </a:lnTo>
                  <a:lnTo>
                    <a:pt x="37" y="518"/>
                  </a:lnTo>
                  <a:lnTo>
                    <a:pt x="37" y="520"/>
                  </a:lnTo>
                  <a:lnTo>
                    <a:pt x="37" y="518"/>
                  </a:lnTo>
                  <a:lnTo>
                    <a:pt x="40" y="518"/>
                  </a:lnTo>
                  <a:lnTo>
                    <a:pt x="34" y="520"/>
                  </a:lnTo>
                  <a:lnTo>
                    <a:pt x="34" y="523"/>
                  </a:lnTo>
                  <a:lnTo>
                    <a:pt x="32" y="523"/>
                  </a:lnTo>
                  <a:lnTo>
                    <a:pt x="32" y="520"/>
                  </a:lnTo>
                  <a:lnTo>
                    <a:pt x="29" y="520"/>
                  </a:lnTo>
                  <a:lnTo>
                    <a:pt x="29" y="523"/>
                  </a:lnTo>
                  <a:lnTo>
                    <a:pt x="26" y="520"/>
                  </a:lnTo>
                  <a:lnTo>
                    <a:pt x="23" y="520"/>
                  </a:lnTo>
                  <a:lnTo>
                    <a:pt x="26" y="518"/>
                  </a:lnTo>
                  <a:lnTo>
                    <a:pt x="29" y="520"/>
                  </a:lnTo>
                  <a:lnTo>
                    <a:pt x="29" y="518"/>
                  </a:lnTo>
                  <a:lnTo>
                    <a:pt x="26" y="518"/>
                  </a:lnTo>
                  <a:lnTo>
                    <a:pt x="29" y="518"/>
                  </a:lnTo>
                  <a:lnTo>
                    <a:pt x="26" y="515"/>
                  </a:lnTo>
                  <a:lnTo>
                    <a:pt x="29" y="515"/>
                  </a:lnTo>
                  <a:lnTo>
                    <a:pt x="29" y="512"/>
                  </a:lnTo>
                  <a:lnTo>
                    <a:pt x="26" y="512"/>
                  </a:lnTo>
                  <a:lnTo>
                    <a:pt x="29" y="512"/>
                  </a:lnTo>
                  <a:lnTo>
                    <a:pt x="29" y="509"/>
                  </a:lnTo>
                  <a:lnTo>
                    <a:pt x="32" y="506"/>
                  </a:lnTo>
                  <a:lnTo>
                    <a:pt x="32" y="509"/>
                  </a:lnTo>
                  <a:lnTo>
                    <a:pt x="34" y="509"/>
                  </a:lnTo>
                  <a:lnTo>
                    <a:pt x="37" y="509"/>
                  </a:lnTo>
                  <a:lnTo>
                    <a:pt x="40" y="509"/>
                  </a:lnTo>
                  <a:lnTo>
                    <a:pt x="34" y="515"/>
                  </a:lnTo>
                  <a:lnTo>
                    <a:pt x="40" y="512"/>
                  </a:lnTo>
                  <a:lnTo>
                    <a:pt x="43" y="509"/>
                  </a:lnTo>
                  <a:lnTo>
                    <a:pt x="40" y="506"/>
                  </a:lnTo>
                  <a:lnTo>
                    <a:pt x="40" y="503"/>
                  </a:lnTo>
                  <a:lnTo>
                    <a:pt x="43" y="503"/>
                  </a:lnTo>
                  <a:lnTo>
                    <a:pt x="40" y="501"/>
                  </a:lnTo>
                  <a:lnTo>
                    <a:pt x="37" y="498"/>
                  </a:lnTo>
                  <a:lnTo>
                    <a:pt x="37" y="495"/>
                  </a:lnTo>
                  <a:lnTo>
                    <a:pt x="37" y="498"/>
                  </a:lnTo>
                  <a:lnTo>
                    <a:pt x="34" y="498"/>
                  </a:lnTo>
                  <a:lnTo>
                    <a:pt x="34" y="495"/>
                  </a:lnTo>
                  <a:lnTo>
                    <a:pt x="32" y="495"/>
                  </a:lnTo>
                  <a:lnTo>
                    <a:pt x="32" y="498"/>
                  </a:lnTo>
                  <a:lnTo>
                    <a:pt x="32" y="495"/>
                  </a:lnTo>
                  <a:lnTo>
                    <a:pt x="37" y="498"/>
                  </a:lnTo>
                  <a:lnTo>
                    <a:pt x="37" y="501"/>
                  </a:lnTo>
                  <a:lnTo>
                    <a:pt x="40" y="501"/>
                  </a:lnTo>
                  <a:lnTo>
                    <a:pt x="37" y="501"/>
                  </a:lnTo>
                  <a:lnTo>
                    <a:pt x="37" y="503"/>
                  </a:lnTo>
                  <a:lnTo>
                    <a:pt x="34" y="501"/>
                  </a:lnTo>
                  <a:lnTo>
                    <a:pt x="32" y="501"/>
                  </a:lnTo>
                  <a:lnTo>
                    <a:pt x="29" y="498"/>
                  </a:lnTo>
                  <a:lnTo>
                    <a:pt x="29" y="501"/>
                  </a:lnTo>
                  <a:lnTo>
                    <a:pt x="32" y="501"/>
                  </a:lnTo>
                  <a:lnTo>
                    <a:pt x="32" y="503"/>
                  </a:lnTo>
                  <a:lnTo>
                    <a:pt x="34" y="503"/>
                  </a:lnTo>
                  <a:lnTo>
                    <a:pt x="32" y="506"/>
                  </a:lnTo>
                  <a:lnTo>
                    <a:pt x="32" y="503"/>
                  </a:lnTo>
                  <a:lnTo>
                    <a:pt x="32" y="506"/>
                  </a:lnTo>
                  <a:lnTo>
                    <a:pt x="29" y="506"/>
                  </a:lnTo>
                  <a:lnTo>
                    <a:pt x="26" y="501"/>
                  </a:lnTo>
                  <a:lnTo>
                    <a:pt x="29" y="506"/>
                  </a:lnTo>
                  <a:lnTo>
                    <a:pt x="26" y="506"/>
                  </a:lnTo>
                  <a:lnTo>
                    <a:pt x="23" y="506"/>
                  </a:lnTo>
                  <a:lnTo>
                    <a:pt x="23" y="503"/>
                  </a:lnTo>
                  <a:lnTo>
                    <a:pt x="23" y="501"/>
                  </a:lnTo>
                  <a:lnTo>
                    <a:pt x="26" y="506"/>
                  </a:lnTo>
                  <a:lnTo>
                    <a:pt x="26" y="503"/>
                  </a:lnTo>
                  <a:lnTo>
                    <a:pt x="23" y="501"/>
                  </a:lnTo>
                  <a:lnTo>
                    <a:pt x="23" y="498"/>
                  </a:lnTo>
                  <a:lnTo>
                    <a:pt x="20" y="501"/>
                  </a:lnTo>
                  <a:lnTo>
                    <a:pt x="23" y="498"/>
                  </a:lnTo>
                  <a:lnTo>
                    <a:pt x="20" y="498"/>
                  </a:lnTo>
                  <a:lnTo>
                    <a:pt x="17" y="495"/>
                  </a:lnTo>
                  <a:lnTo>
                    <a:pt x="20" y="495"/>
                  </a:lnTo>
                  <a:lnTo>
                    <a:pt x="23" y="498"/>
                  </a:lnTo>
                  <a:lnTo>
                    <a:pt x="23" y="495"/>
                  </a:lnTo>
                  <a:lnTo>
                    <a:pt x="20" y="495"/>
                  </a:lnTo>
                  <a:lnTo>
                    <a:pt x="20" y="492"/>
                  </a:lnTo>
                  <a:lnTo>
                    <a:pt x="20" y="489"/>
                  </a:lnTo>
                  <a:lnTo>
                    <a:pt x="17" y="489"/>
                  </a:lnTo>
                  <a:lnTo>
                    <a:pt x="20" y="486"/>
                  </a:lnTo>
                  <a:lnTo>
                    <a:pt x="20" y="489"/>
                  </a:lnTo>
                  <a:lnTo>
                    <a:pt x="23" y="489"/>
                  </a:lnTo>
                  <a:lnTo>
                    <a:pt x="23" y="486"/>
                  </a:lnTo>
                  <a:lnTo>
                    <a:pt x="23" y="489"/>
                  </a:lnTo>
                  <a:lnTo>
                    <a:pt x="23" y="486"/>
                  </a:lnTo>
                  <a:lnTo>
                    <a:pt x="26" y="486"/>
                  </a:lnTo>
                  <a:lnTo>
                    <a:pt x="23" y="486"/>
                  </a:lnTo>
                  <a:lnTo>
                    <a:pt x="23" y="483"/>
                  </a:lnTo>
                  <a:lnTo>
                    <a:pt x="26" y="483"/>
                  </a:lnTo>
                  <a:lnTo>
                    <a:pt x="26" y="481"/>
                  </a:lnTo>
                  <a:lnTo>
                    <a:pt x="26" y="483"/>
                  </a:lnTo>
                  <a:lnTo>
                    <a:pt x="23" y="483"/>
                  </a:lnTo>
                  <a:lnTo>
                    <a:pt x="23" y="486"/>
                  </a:lnTo>
                  <a:lnTo>
                    <a:pt x="20" y="486"/>
                  </a:lnTo>
                  <a:lnTo>
                    <a:pt x="20" y="483"/>
                  </a:lnTo>
                  <a:lnTo>
                    <a:pt x="20" y="481"/>
                  </a:lnTo>
                  <a:lnTo>
                    <a:pt x="20" y="483"/>
                  </a:lnTo>
                  <a:lnTo>
                    <a:pt x="17" y="481"/>
                  </a:lnTo>
                  <a:lnTo>
                    <a:pt x="20" y="481"/>
                  </a:lnTo>
                  <a:lnTo>
                    <a:pt x="23" y="481"/>
                  </a:lnTo>
                  <a:lnTo>
                    <a:pt x="20" y="481"/>
                  </a:lnTo>
                  <a:lnTo>
                    <a:pt x="23" y="481"/>
                  </a:lnTo>
                  <a:lnTo>
                    <a:pt x="20" y="478"/>
                  </a:lnTo>
                  <a:lnTo>
                    <a:pt x="17" y="478"/>
                  </a:lnTo>
                  <a:lnTo>
                    <a:pt x="15" y="478"/>
                  </a:lnTo>
                  <a:lnTo>
                    <a:pt x="17" y="478"/>
                  </a:lnTo>
                  <a:lnTo>
                    <a:pt x="15" y="478"/>
                  </a:lnTo>
                  <a:lnTo>
                    <a:pt x="15" y="475"/>
                  </a:lnTo>
                  <a:lnTo>
                    <a:pt x="12" y="475"/>
                  </a:lnTo>
                  <a:lnTo>
                    <a:pt x="15" y="472"/>
                  </a:lnTo>
                  <a:lnTo>
                    <a:pt x="15" y="475"/>
                  </a:lnTo>
                  <a:lnTo>
                    <a:pt x="17" y="475"/>
                  </a:lnTo>
                  <a:lnTo>
                    <a:pt x="15" y="472"/>
                  </a:lnTo>
                  <a:lnTo>
                    <a:pt x="15" y="469"/>
                  </a:lnTo>
                  <a:lnTo>
                    <a:pt x="17" y="469"/>
                  </a:lnTo>
                  <a:lnTo>
                    <a:pt x="15" y="469"/>
                  </a:lnTo>
                  <a:lnTo>
                    <a:pt x="17" y="469"/>
                  </a:lnTo>
                  <a:lnTo>
                    <a:pt x="17" y="472"/>
                  </a:lnTo>
                  <a:lnTo>
                    <a:pt x="17" y="469"/>
                  </a:lnTo>
                  <a:lnTo>
                    <a:pt x="17" y="472"/>
                  </a:lnTo>
                  <a:lnTo>
                    <a:pt x="17" y="469"/>
                  </a:lnTo>
                  <a:lnTo>
                    <a:pt x="17" y="466"/>
                  </a:lnTo>
                  <a:lnTo>
                    <a:pt x="17" y="464"/>
                  </a:lnTo>
                  <a:lnTo>
                    <a:pt x="20" y="464"/>
                  </a:lnTo>
                  <a:lnTo>
                    <a:pt x="20" y="466"/>
                  </a:lnTo>
                  <a:lnTo>
                    <a:pt x="23" y="466"/>
                  </a:lnTo>
                  <a:lnTo>
                    <a:pt x="26" y="469"/>
                  </a:lnTo>
                  <a:lnTo>
                    <a:pt x="23" y="466"/>
                  </a:lnTo>
                  <a:lnTo>
                    <a:pt x="20" y="464"/>
                  </a:lnTo>
                  <a:lnTo>
                    <a:pt x="20" y="461"/>
                  </a:lnTo>
                  <a:lnTo>
                    <a:pt x="23" y="464"/>
                  </a:lnTo>
                  <a:lnTo>
                    <a:pt x="23" y="461"/>
                  </a:lnTo>
                  <a:lnTo>
                    <a:pt x="20" y="461"/>
                  </a:lnTo>
                  <a:lnTo>
                    <a:pt x="23" y="461"/>
                  </a:lnTo>
                  <a:lnTo>
                    <a:pt x="23" y="458"/>
                  </a:lnTo>
                  <a:lnTo>
                    <a:pt x="20" y="458"/>
                  </a:lnTo>
                  <a:lnTo>
                    <a:pt x="20" y="461"/>
                  </a:lnTo>
                  <a:lnTo>
                    <a:pt x="20" y="464"/>
                  </a:lnTo>
                  <a:lnTo>
                    <a:pt x="17" y="464"/>
                  </a:lnTo>
                  <a:lnTo>
                    <a:pt x="17" y="461"/>
                  </a:lnTo>
                  <a:lnTo>
                    <a:pt x="17" y="458"/>
                  </a:lnTo>
                  <a:lnTo>
                    <a:pt x="17" y="455"/>
                  </a:lnTo>
                  <a:lnTo>
                    <a:pt x="17" y="452"/>
                  </a:lnTo>
                  <a:lnTo>
                    <a:pt x="17" y="455"/>
                  </a:lnTo>
                  <a:lnTo>
                    <a:pt x="15" y="455"/>
                  </a:lnTo>
                  <a:lnTo>
                    <a:pt x="17" y="455"/>
                  </a:lnTo>
                  <a:lnTo>
                    <a:pt x="15" y="455"/>
                  </a:lnTo>
                  <a:lnTo>
                    <a:pt x="17" y="458"/>
                  </a:lnTo>
                  <a:lnTo>
                    <a:pt x="17" y="461"/>
                  </a:lnTo>
                  <a:lnTo>
                    <a:pt x="15" y="458"/>
                  </a:lnTo>
                  <a:lnTo>
                    <a:pt x="15" y="455"/>
                  </a:lnTo>
                  <a:lnTo>
                    <a:pt x="15" y="452"/>
                  </a:lnTo>
                  <a:lnTo>
                    <a:pt x="15" y="449"/>
                  </a:lnTo>
                  <a:lnTo>
                    <a:pt x="17" y="449"/>
                  </a:lnTo>
                  <a:lnTo>
                    <a:pt x="20" y="452"/>
                  </a:lnTo>
                  <a:lnTo>
                    <a:pt x="17" y="449"/>
                  </a:lnTo>
                  <a:lnTo>
                    <a:pt x="17" y="447"/>
                  </a:lnTo>
                  <a:lnTo>
                    <a:pt x="20" y="447"/>
                  </a:lnTo>
                  <a:lnTo>
                    <a:pt x="23" y="447"/>
                  </a:lnTo>
                  <a:lnTo>
                    <a:pt x="20" y="447"/>
                  </a:lnTo>
                  <a:lnTo>
                    <a:pt x="15" y="447"/>
                  </a:lnTo>
                  <a:lnTo>
                    <a:pt x="17" y="447"/>
                  </a:lnTo>
                  <a:lnTo>
                    <a:pt x="15" y="447"/>
                  </a:lnTo>
                  <a:lnTo>
                    <a:pt x="15" y="444"/>
                  </a:lnTo>
                  <a:lnTo>
                    <a:pt x="12" y="444"/>
                  </a:lnTo>
                  <a:lnTo>
                    <a:pt x="12" y="441"/>
                  </a:lnTo>
                  <a:lnTo>
                    <a:pt x="9" y="441"/>
                  </a:lnTo>
                  <a:lnTo>
                    <a:pt x="12" y="441"/>
                  </a:lnTo>
                  <a:lnTo>
                    <a:pt x="12" y="438"/>
                  </a:lnTo>
                  <a:lnTo>
                    <a:pt x="15" y="441"/>
                  </a:lnTo>
                  <a:lnTo>
                    <a:pt x="15" y="444"/>
                  </a:lnTo>
                  <a:lnTo>
                    <a:pt x="15" y="441"/>
                  </a:lnTo>
                  <a:lnTo>
                    <a:pt x="15" y="438"/>
                  </a:lnTo>
                  <a:lnTo>
                    <a:pt x="17" y="441"/>
                  </a:lnTo>
                  <a:lnTo>
                    <a:pt x="17" y="438"/>
                  </a:lnTo>
                  <a:lnTo>
                    <a:pt x="17" y="441"/>
                  </a:lnTo>
                  <a:lnTo>
                    <a:pt x="20" y="441"/>
                  </a:lnTo>
                  <a:lnTo>
                    <a:pt x="20" y="438"/>
                  </a:lnTo>
                  <a:lnTo>
                    <a:pt x="23" y="441"/>
                  </a:lnTo>
                  <a:lnTo>
                    <a:pt x="20" y="441"/>
                  </a:lnTo>
                  <a:lnTo>
                    <a:pt x="23" y="441"/>
                  </a:lnTo>
                  <a:lnTo>
                    <a:pt x="26" y="441"/>
                  </a:lnTo>
                  <a:lnTo>
                    <a:pt x="23" y="444"/>
                  </a:lnTo>
                  <a:lnTo>
                    <a:pt x="26" y="441"/>
                  </a:lnTo>
                  <a:lnTo>
                    <a:pt x="26" y="444"/>
                  </a:lnTo>
                  <a:lnTo>
                    <a:pt x="26" y="441"/>
                  </a:lnTo>
                  <a:lnTo>
                    <a:pt x="29" y="441"/>
                  </a:lnTo>
                  <a:lnTo>
                    <a:pt x="26" y="441"/>
                  </a:lnTo>
                  <a:lnTo>
                    <a:pt x="26" y="438"/>
                  </a:lnTo>
                  <a:lnTo>
                    <a:pt x="23" y="435"/>
                  </a:lnTo>
                  <a:lnTo>
                    <a:pt x="26" y="435"/>
                  </a:lnTo>
                  <a:lnTo>
                    <a:pt x="23" y="435"/>
                  </a:lnTo>
                  <a:lnTo>
                    <a:pt x="20" y="435"/>
                  </a:lnTo>
                  <a:lnTo>
                    <a:pt x="17" y="435"/>
                  </a:lnTo>
                  <a:lnTo>
                    <a:pt x="17" y="432"/>
                  </a:lnTo>
                  <a:lnTo>
                    <a:pt x="20" y="432"/>
                  </a:lnTo>
                  <a:lnTo>
                    <a:pt x="17" y="432"/>
                  </a:lnTo>
                  <a:lnTo>
                    <a:pt x="20" y="432"/>
                  </a:lnTo>
                  <a:lnTo>
                    <a:pt x="17" y="432"/>
                  </a:lnTo>
                  <a:lnTo>
                    <a:pt x="20" y="429"/>
                  </a:lnTo>
                  <a:lnTo>
                    <a:pt x="17" y="429"/>
                  </a:lnTo>
                  <a:lnTo>
                    <a:pt x="17" y="432"/>
                  </a:lnTo>
                  <a:lnTo>
                    <a:pt x="15" y="429"/>
                  </a:lnTo>
                  <a:lnTo>
                    <a:pt x="17" y="429"/>
                  </a:lnTo>
                  <a:lnTo>
                    <a:pt x="15" y="429"/>
                  </a:lnTo>
                  <a:lnTo>
                    <a:pt x="15" y="427"/>
                  </a:lnTo>
                  <a:lnTo>
                    <a:pt x="17" y="427"/>
                  </a:lnTo>
                  <a:lnTo>
                    <a:pt x="20" y="427"/>
                  </a:lnTo>
                  <a:lnTo>
                    <a:pt x="20" y="424"/>
                  </a:lnTo>
                  <a:lnTo>
                    <a:pt x="17" y="424"/>
                  </a:lnTo>
                  <a:lnTo>
                    <a:pt x="20" y="421"/>
                  </a:lnTo>
                  <a:lnTo>
                    <a:pt x="23" y="424"/>
                  </a:lnTo>
                  <a:lnTo>
                    <a:pt x="23" y="421"/>
                  </a:lnTo>
                  <a:lnTo>
                    <a:pt x="20" y="421"/>
                  </a:lnTo>
                  <a:lnTo>
                    <a:pt x="23" y="421"/>
                  </a:lnTo>
                  <a:lnTo>
                    <a:pt x="20" y="421"/>
                  </a:lnTo>
                  <a:lnTo>
                    <a:pt x="17" y="418"/>
                  </a:lnTo>
                  <a:lnTo>
                    <a:pt x="15" y="418"/>
                  </a:lnTo>
                  <a:lnTo>
                    <a:pt x="12" y="418"/>
                  </a:lnTo>
                  <a:lnTo>
                    <a:pt x="15" y="418"/>
                  </a:lnTo>
                  <a:lnTo>
                    <a:pt x="12" y="418"/>
                  </a:lnTo>
                  <a:lnTo>
                    <a:pt x="12" y="421"/>
                  </a:lnTo>
                  <a:lnTo>
                    <a:pt x="15" y="421"/>
                  </a:lnTo>
                  <a:lnTo>
                    <a:pt x="12" y="421"/>
                  </a:lnTo>
                  <a:lnTo>
                    <a:pt x="9" y="418"/>
                  </a:lnTo>
                  <a:lnTo>
                    <a:pt x="6" y="418"/>
                  </a:lnTo>
                  <a:lnTo>
                    <a:pt x="9" y="415"/>
                  </a:lnTo>
                  <a:lnTo>
                    <a:pt x="6" y="415"/>
                  </a:lnTo>
                  <a:lnTo>
                    <a:pt x="6" y="418"/>
                  </a:lnTo>
                  <a:lnTo>
                    <a:pt x="3" y="418"/>
                  </a:lnTo>
                  <a:lnTo>
                    <a:pt x="0" y="418"/>
                  </a:lnTo>
                  <a:lnTo>
                    <a:pt x="0" y="421"/>
                  </a:lnTo>
                  <a:lnTo>
                    <a:pt x="0" y="418"/>
                  </a:lnTo>
                  <a:lnTo>
                    <a:pt x="3" y="418"/>
                  </a:lnTo>
                  <a:lnTo>
                    <a:pt x="3" y="421"/>
                  </a:lnTo>
                  <a:lnTo>
                    <a:pt x="0" y="421"/>
                  </a:lnTo>
                  <a:lnTo>
                    <a:pt x="0" y="418"/>
                  </a:lnTo>
                  <a:lnTo>
                    <a:pt x="0" y="415"/>
                  </a:lnTo>
                  <a:lnTo>
                    <a:pt x="3" y="415"/>
                  </a:lnTo>
                  <a:lnTo>
                    <a:pt x="0" y="415"/>
                  </a:lnTo>
                  <a:lnTo>
                    <a:pt x="3" y="415"/>
                  </a:lnTo>
                  <a:lnTo>
                    <a:pt x="0" y="415"/>
                  </a:lnTo>
                  <a:lnTo>
                    <a:pt x="3" y="415"/>
                  </a:lnTo>
                  <a:lnTo>
                    <a:pt x="6" y="412"/>
                  </a:lnTo>
                  <a:lnTo>
                    <a:pt x="6" y="410"/>
                  </a:lnTo>
                  <a:lnTo>
                    <a:pt x="9" y="410"/>
                  </a:lnTo>
                  <a:lnTo>
                    <a:pt x="12" y="410"/>
                  </a:lnTo>
                  <a:lnTo>
                    <a:pt x="12" y="407"/>
                  </a:lnTo>
                  <a:lnTo>
                    <a:pt x="9" y="407"/>
                  </a:lnTo>
                  <a:lnTo>
                    <a:pt x="9" y="410"/>
                  </a:lnTo>
                  <a:lnTo>
                    <a:pt x="6" y="407"/>
                  </a:lnTo>
                  <a:lnTo>
                    <a:pt x="9" y="407"/>
                  </a:lnTo>
                  <a:lnTo>
                    <a:pt x="6" y="407"/>
                  </a:lnTo>
                  <a:lnTo>
                    <a:pt x="6" y="404"/>
                  </a:lnTo>
                  <a:lnTo>
                    <a:pt x="9" y="404"/>
                  </a:lnTo>
                  <a:lnTo>
                    <a:pt x="9" y="407"/>
                  </a:lnTo>
                  <a:lnTo>
                    <a:pt x="9" y="404"/>
                  </a:lnTo>
                  <a:lnTo>
                    <a:pt x="12" y="404"/>
                  </a:lnTo>
                  <a:lnTo>
                    <a:pt x="15" y="404"/>
                  </a:lnTo>
                  <a:lnTo>
                    <a:pt x="15" y="407"/>
                  </a:lnTo>
                  <a:lnTo>
                    <a:pt x="15" y="404"/>
                  </a:lnTo>
                  <a:lnTo>
                    <a:pt x="17" y="404"/>
                  </a:lnTo>
                  <a:lnTo>
                    <a:pt x="17" y="407"/>
                  </a:lnTo>
                  <a:lnTo>
                    <a:pt x="17" y="404"/>
                  </a:lnTo>
                  <a:lnTo>
                    <a:pt x="20" y="407"/>
                  </a:lnTo>
                  <a:lnTo>
                    <a:pt x="17" y="407"/>
                  </a:lnTo>
                  <a:lnTo>
                    <a:pt x="20" y="407"/>
                  </a:lnTo>
                  <a:lnTo>
                    <a:pt x="20" y="410"/>
                  </a:lnTo>
                  <a:lnTo>
                    <a:pt x="17" y="412"/>
                  </a:lnTo>
                  <a:lnTo>
                    <a:pt x="20" y="412"/>
                  </a:lnTo>
                  <a:lnTo>
                    <a:pt x="23" y="412"/>
                  </a:lnTo>
                  <a:lnTo>
                    <a:pt x="20" y="410"/>
                  </a:lnTo>
                  <a:lnTo>
                    <a:pt x="23" y="410"/>
                  </a:lnTo>
                  <a:lnTo>
                    <a:pt x="23" y="412"/>
                  </a:lnTo>
                  <a:lnTo>
                    <a:pt x="23" y="415"/>
                  </a:lnTo>
                  <a:lnTo>
                    <a:pt x="23" y="418"/>
                  </a:lnTo>
                  <a:lnTo>
                    <a:pt x="23" y="415"/>
                  </a:lnTo>
                  <a:lnTo>
                    <a:pt x="26" y="412"/>
                  </a:lnTo>
                  <a:lnTo>
                    <a:pt x="26" y="410"/>
                  </a:lnTo>
                  <a:lnTo>
                    <a:pt x="29" y="410"/>
                  </a:lnTo>
                  <a:lnTo>
                    <a:pt x="29" y="404"/>
                  </a:lnTo>
                  <a:lnTo>
                    <a:pt x="29" y="407"/>
                  </a:lnTo>
                  <a:lnTo>
                    <a:pt x="26" y="410"/>
                  </a:lnTo>
                  <a:lnTo>
                    <a:pt x="26" y="407"/>
                  </a:lnTo>
                  <a:lnTo>
                    <a:pt x="26" y="404"/>
                  </a:lnTo>
                  <a:lnTo>
                    <a:pt x="32" y="404"/>
                  </a:lnTo>
                  <a:lnTo>
                    <a:pt x="29" y="404"/>
                  </a:lnTo>
                  <a:lnTo>
                    <a:pt x="29" y="401"/>
                  </a:lnTo>
                  <a:lnTo>
                    <a:pt x="34" y="401"/>
                  </a:lnTo>
                  <a:lnTo>
                    <a:pt x="32" y="398"/>
                  </a:lnTo>
                  <a:lnTo>
                    <a:pt x="29" y="398"/>
                  </a:lnTo>
                  <a:lnTo>
                    <a:pt x="29" y="401"/>
                  </a:lnTo>
                  <a:lnTo>
                    <a:pt x="26" y="401"/>
                  </a:lnTo>
                  <a:lnTo>
                    <a:pt x="29" y="401"/>
                  </a:lnTo>
                  <a:lnTo>
                    <a:pt x="26" y="398"/>
                  </a:lnTo>
                  <a:lnTo>
                    <a:pt x="29" y="398"/>
                  </a:lnTo>
                  <a:lnTo>
                    <a:pt x="29" y="395"/>
                  </a:lnTo>
                  <a:lnTo>
                    <a:pt x="32" y="395"/>
                  </a:lnTo>
                  <a:lnTo>
                    <a:pt x="34" y="398"/>
                  </a:lnTo>
                  <a:lnTo>
                    <a:pt x="37" y="398"/>
                  </a:lnTo>
                  <a:lnTo>
                    <a:pt x="37" y="395"/>
                  </a:lnTo>
                  <a:lnTo>
                    <a:pt x="34" y="395"/>
                  </a:lnTo>
                  <a:lnTo>
                    <a:pt x="34" y="398"/>
                  </a:lnTo>
                  <a:lnTo>
                    <a:pt x="32" y="395"/>
                  </a:lnTo>
                  <a:lnTo>
                    <a:pt x="29" y="395"/>
                  </a:lnTo>
                  <a:lnTo>
                    <a:pt x="26" y="395"/>
                  </a:lnTo>
                  <a:lnTo>
                    <a:pt x="29" y="395"/>
                  </a:lnTo>
                  <a:lnTo>
                    <a:pt x="29" y="393"/>
                  </a:lnTo>
                  <a:lnTo>
                    <a:pt x="29" y="390"/>
                  </a:lnTo>
                  <a:lnTo>
                    <a:pt x="32" y="390"/>
                  </a:lnTo>
                  <a:lnTo>
                    <a:pt x="34" y="390"/>
                  </a:lnTo>
                  <a:lnTo>
                    <a:pt x="37" y="390"/>
                  </a:lnTo>
                  <a:lnTo>
                    <a:pt x="37" y="387"/>
                  </a:lnTo>
                  <a:lnTo>
                    <a:pt x="37" y="384"/>
                  </a:lnTo>
                  <a:lnTo>
                    <a:pt x="40" y="384"/>
                  </a:lnTo>
                  <a:lnTo>
                    <a:pt x="37" y="384"/>
                  </a:lnTo>
                  <a:lnTo>
                    <a:pt x="40" y="381"/>
                  </a:lnTo>
                  <a:lnTo>
                    <a:pt x="37" y="381"/>
                  </a:lnTo>
                  <a:lnTo>
                    <a:pt x="37" y="384"/>
                  </a:lnTo>
                  <a:lnTo>
                    <a:pt x="34" y="381"/>
                  </a:lnTo>
                  <a:lnTo>
                    <a:pt x="34" y="378"/>
                  </a:lnTo>
                  <a:lnTo>
                    <a:pt x="32" y="378"/>
                  </a:lnTo>
                  <a:lnTo>
                    <a:pt x="32" y="375"/>
                  </a:lnTo>
                  <a:lnTo>
                    <a:pt x="32" y="378"/>
                  </a:lnTo>
                  <a:lnTo>
                    <a:pt x="32" y="375"/>
                  </a:lnTo>
                  <a:lnTo>
                    <a:pt x="32" y="373"/>
                  </a:lnTo>
                  <a:lnTo>
                    <a:pt x="34" y="373"/>
                  </a:lnTo>
                  <a:lnTo>
                    <a:pt x="37" y="373"/>
                  </a:lnTo>
                  <a:lnTo>
                    <a:pt x="34" y="373"/>
                  </a:lnTo>
                  <a:lnTo>
                    <a:pt x="37" y="370"/>
                  </a:lnTo>
                  <a:lnTo>
                    <a:pt x="34" y="370"/>
                  </a:lnTo>
                  <a:lnTo>
                    <a:pt x="34" y="367"/>
                  </a:lnTo>
                  <a:lnTo>
                    <a:pt x="32" y="367"/>
                  </a:lnTo>
                  <a:lnTo>
                    <a:pt x="32" y="364"/>
                  </a:lnTo>
                  <a:lnTo>
                    <a:pt x="34" y="364"/>
                  </a:lnTo>
                  <a:lnTo>
                    <a:pt x="34" y="361"/>
                  </a:lnTo>
                  <a:lnTo>
                    <a:pt x="37" y="358"/>
                  </a:lnTo>
                  <a:lnTo>
                    <a:pt x="37" y="356"/>
                  </a:lnTo>
                  <a:lnTo>
                    <a:pt x="37" y="353"/>
                  </a:lnTo>
                  <a:lnTo>
                    <a:pt x="40" y="353"/>
                  </a:lnTo>
                  <a:lnTo>
                    <a:pt x="37" y="350"/>
                  </a:lnTo>
                  <a:lnTo>
                    <a:pt x="37" y="347"/>
                  </a:lnTo>
                  <a:lnTo>
                    <a:pt x="40" y="347"/>
                  </a:lnTo>
                  <a:lnTo>
                    <a:pt x="40" y="350"/>
                  </a:lnTo>
                  <a:lnTo>
                    <a:pt x="43" y="350"/>
                  </a:lnTo>
                  <a:lnTo>
                    <a:pt x="40" y="350"/>
                  </a:lnTo>
                  <a:lnTo>
                    <a:pt x="40" y="347"/>
                  </a:lnTo>
                  <a:lnTo>
                    <a:pt x="43" y="347"/>
                  </a:lnTo>
                  <a:lnTo>
                    <a:pt x="40" y="347"/>
                  </a:lnTo>
                  <a:lnTo>
                    <a:pt x="43" y="347"/>
                  </a:lnTo>
                  <a:lnTo>
                    <a:pt x="40" y="347"/>
                  </a:lnTo>
                  <a:lnTo>
                    <a:pt x="40" y="344"/>
                  </a:lnTo>
                  <a:lnTo>
                    <a:pt x="37" y="344"/>
                  </a:lnTo>
                  <a:lnTo>
                    <a:pt x="34" y="344"/>
                  </a:lnTo>
                  <a:lnTo>
                    <a:pt x="37" y="341"/>
                  </a:lnTo>
                  <a:lnTo>
                    <a:pt x="40" y="341"/>
                  </a:lnTo>
                  <a:lnTo>
                    <a:pt x="43" y="339"/>
                  </a:lnTo>
                  <a:lnTo>
                    <a:pt x="43" y="336"/>
                  </a:lnTo>
                  <a:lnTo>
                    <a:pt x="43" y="339"/>
                  </a:lnTo>
                  <a:lnTo>
                    <a:pt x="40" y="339"/>
                  </a:lnTo>
                  <a:lnTo>
                    <a:pt x="37" y="339"/>
                  </a:lnTo>
                  <a:lnTo>
                    <a:pt x="37" y="336"/>
                  </a:lnTo>
                  <a:lnTo>
                    <a:pt x="34" y="336"/>
                  </a:lnTo>
                  <a:lnTo>
                    <a:pt x="32" y="339"/>
                  </a:lnTo>
                  <a:lnTo>
                    <a:pt x="32" y="341"/>
                  </a:lnTo>
                  <a:lnTo>
                    <a:pt x="32" y="339"/>
                  </a:lnTo>
                  <a:lnTo>
                    <a:pt x="29" y="341"/>
                  </a:lnTo>
                  <a:lnTo>
                    <a:pt x="26" y="341"/>
                  </a:lnTo>
                  <a:lnTo>
                    <a:pt x="26" y="339"/>
                  </a:lnTo>
                  <a:lnTo>
                    <a:pt x="26" y="336"/>
                  </a:lnTo>
                  <a:lnTo>
                    <a:pt x="26" y="339"/>
                  </a:lnTo>
                  <a:lnTo>
                    <a:pt x="23" y="336"/>
                  </a:lnTo>
                  <a:lnTo>
                    <a:pt x="23" y="333"/>
                  </a:lnTo>
                  <a:lnTo>
                    <a:pt x="23" y="330"/>
                  </a:lnTo>
                  <a:lnTo>
                    <a:pt x="23" y="327"/>
                  </a:lnTo>
                  <a:lnTo>
                    <a:pt x="23" y="324"/>
                  </a:lnTo>
                  <a:lnTo>
                    <a:pt x="26" y="321"/>
                  </a:lnTo>
                  <a:lnTo>
                    <a:pt x="26" y="319"/>
                  </a:lnTo>
                  <a:lnTo>
                    <a:pt x="26" y="316"/>
                  </a:lnTo>
                  <a:lnTo>
                    <a:pt x="26" y="313"/>
                  </a:lnTo>
                  <a:lnTo>
                    <a:pt x="23" y="313"/>
                  </a:lnTo>
                  <a:lnTo>
                    <a:pt x="26" y="313"/>
                  </a:lnTo>
                  <a:lnTo>
                    <a:pt x="29" y="310"/>
                  </a:lnTo>
                  <a:lnTo>
                    <a:pt x="26" y="313"/>
                  </a:lnTo>
                  <a:lnTo>
                    <a:pt x="26" y="310"/>
                  </a:lnTo>
                  <a:lnTo>
                    <a:pt x="29" y="310"/>
                  </a:lnTo>
                  <a:lnTo>
                    <a:pt x="29" y="307"/>
                  </a:lnTo>
                  <a:lnTo>
                    <a:pt x="29" y="304"/>
                  </a:lnTo>
                  <a:lnTo>
                    <a:pt x="29" y="299"/>
                  </a:lnTo>
                  <a:lnTo>
                    <a:pt x="29" y="290"/>
                  </a:lnTo>
                  <a:lnTo>
                    <a:pt x="26" y="287"/>
                  </a:lnTo>
                  <a:lnTo>
                    <a:pt x="26" y="284"/>
                  </a:lnTo>
                  <a:lnTo>
                    <a:pt x="26" y="282"/>
                  </a:lnTo>
                  <a:lnTo>
                    <a:pt x="26" y="279"/>
                  </a:lnTo>
                  <a:lnTo>
                    <a:pt x="26" y="276"/>
                  </a:lnTo>
                  <a:lnTo>
                    <a:pt x="26" y="273"/>
                  </a:lnTo>
                  <a:lnTo>
                    <a:pt x="26" y="270"/>
                  </a:lnTo>
                  <a:lnTo>
                    <a:pt x="29" y="270"/>
                  </a:lnTo>
                  <a:lnTo>
                    <a:pt x="26" y="270"/>
                  </a:lnTo>
                  <a:lnTo>
                    <a:pt x="29" y="273"/>
                  </a:lnTo>
                  <a:lnTo>
                    <a:pt x="32" y="273"/>
                  </a:lnTo>
                  <a:lnTo>
                    <a:pt x="32" y="270"/>
                  </a:lnTo>
                  <a:lnTo>
                    <a:pt x="32" y="267"/>
                  </a:lnTo>
                  <a:lnTo>
                    <a:pt x="32" y="265"/>
                  </a:lnTo>
                  <a:lnTo>
                    <a:pt x="32" y="262"/>
                  </a:lnTo>
                  <a:lnTo>
                    <a:pt x="34" y="265"/>
                  </a:lnTo>
                  <a:lnTo>
                    <a:pt x="34" y="262"/>
                  </a:lnTo>
                  <a:lnTo>
                    <a:pt x="34" y="259"/>
                  </a:lnTo>
                  <a:lnTo>
                    <a:pt x="37" y="259"/>
                  </a:lnTo>
                  <a:lnTo>
                    <a:pt x="37" y="256"/>
                  </a:lnTo>
                  <a:lnTo>
                    <a:pt x="37" y="253"/>
                  </a:lnTo>
                  <a:lnTo>
                    <a:pt x="40" y="250"/>
                  </a:lnTo>
                  <a:lnTo>
                    <a:pt x="40" y="248"/>
                  </a:lnTo>
                  <a:lnTo>
                    <a:pt x="40" y="245"/>
                  </a:lnTo>
                  <a:lnTo>
                    <a:pt x="43" y="245"/>
                  </a:lnTo>
                  <a:lnTo>
                    <a:pt x="43" y="242"/>
                  </a:lnTo>
                  <a:lnTo>
                    <a:pt x="46" y="233"/>
                  </a:lnTo>
                  <a:lnTo>
                    <a:pt x="49" y="222"/>
                  </a:lnTo>
                  <a:lnTo>
                    <a:pt x="51" y="219"/>
                  </a:lnTo>
                  <a:lnTo>
                    <a:pt x="51" y="216"/>
                  </a:lnTo>
                  <a:lnTo>
                    <a:pt x="51" y="213"/>
                  </a:lnTo>
                  <a:lnTo>
                    <a:pt x="51" y="211"/>
                  </a:lnTo>
                  <a:lnTo>
                    <a:pt x="51" y="208"/>
                  </a:lnTo>
                  <a:lnTo>
                    <a:pt x="54" y="208"/>
                  </a:lnTo>
                  <a:lnTo>
                    <a:pt x="54" y="205"/>
                  </a:lnTo>
                  <a:lnTo>
                    <a:pt x="54" y="202"/>
                  </a:lnTo>
                  <a:lnTo>
                    <a:pt x="51" y="199"/>
                  </a:lnTo>
                  <a:lnTo>
                    <a:pt x="51" y="185"/>
                  </a:lnTo>
                  <a:lnTo>
                    <a:pt x="49" y="179"/>
                  </a:lnTo>
                  <a:lnTo>
                    <a:pt x="49" y="174"/>
                  </a:lnTo>
                  <a:lnTo>
                    <a:pt x="51" y="171"/>
                  </a:lnTo>
                  <a:lnTo>
                    <a:pt x="54" y="171"/>
                  </a:lnTo>
                  <a:lnTo>
                    <a:pt x="54" y="168"/>
                  </a:lnTo>
                  <a:lnTo>
                    <a:pt x="54" y="165"/>
                  </a:lnTo>
                  <a:lnTo>
                    <a:pt x="54" y="162"/>
                  </a:lnTo>
                  <a:lnTo>
                    <a:pt x="51" y="157"/>
                  </a:lnTo>
                  <a:lnTo>
                    <a:pt x="51" y="154"/>
                  </a:lnTo>
                  <a:lnTo>
                    <a:pt x="51" y="151"/>
                  </a:lnTo>
                  <a:lnTo>
                    <a:pt x="54" y="148"/>
                  </a:lnTo>
                  <a:lnTo>
                    <a:pt x="57" y="137"/>
                  </a:lnTo>
                  <a:lnTo>
                    <a:pt x="60" y="134"/>
                  </a:lnTo>
                  <a:lnTo>
                    <a:pt x="60" y="131"/>
                  </a:lnTo>
                  <a:lnTo>
                    <a:pt x="57" y="128"/>
                  </a:lnTo>
                  <a:lnTo>
                    <a:pt x="60" y="128"/>
                  </a:lnTo>
                  <a:lnTo>
                    <a:pt x="60" y="125"/>
                  </a:lnTo>
                  <a:lnTo>
                    <a:pt x="63" y="120"/>
                  </a:lnTo>
                  <a:lnTo>
                    <a:pt x="63" y="117"/>
                  </a:lnTo>
                  <a:lnTo>
                    <a:pt x="63" y="114"/>
                  </a:lnTo>
                  <a:lnTo>
                    <a:pt x="60" y="114"/>
                  </a:lnTo>
                  <a:lnTo>
                    <a:pt x="60" y="111"/>
                  </a:lnTo>
                  <a:lnTo>
                    <a:pt x="60" y="108"/>
                  </a:lnTo>
                  <a:lnTo>
                    <a:pt x="63" y="108"/>
                  </a:lnTo>
                  <a:lnTo>
                    <a:pt x="60" y="108"/>
                  </a:lnTo>
                  <a:lnTo>
                    <a:pt x="63" y="105"/>
                  </a:lnTo>
                  <a:lnTo>
                    <a:pt x="66" y="105"/>
                  </a:lnTo>
                  <a:lnTo>
                    <a:pt x="66" y="100"/>
                  </a:lnTo>
                  <a:lnTo>
                    <a:pt x="63" y="88"/>
                  </a:lnTo>
                  <a:lnTo>
                    <a:pt x="63" y="86"/>
                  </a:lnTo>
                  <a:lnTo>
                    <a:pt x="66" y="83"/>
                  </a:lnTo>
                  <a:lnTo>
                    <a:pt x="66" y="80"/>
                  </a:lnTo>
                  <a:lnTo>
                    <a:pt x="66" y="77"/>
                  </a:lnTo>
                  <a:lnTo>
                    <a:pt x="63" y="77"/>
                  </a:lnTo>
                  <a:lnTo>
                    <a:pt x="63" y="74"/>
                  </a:lnTo>
                  <a:lnTo>
                    <a:pt x="63" y="71"/>
                  </a:lnTo>
                  <a:lnTo>
                    <a:pt x="66" y="71"/>
                  </a:lnTo>
                  <a:lnTo>
                    <a:pt x="66" y="74"/>
                  </a:lnTo>
                  <a:lnTo>
                    <a:pt x="66" y="68"/>
                  </a:lnTo>
                  <a:lnTo>
                    <a:pt x="69" y="68"/>
                  </a:lnTo>
                  <a:lnTo>
                    <a:pt x="69" y="63"/>
                  </a:lnTo>
                  <a:lnTo>
                    <a:pt x="69" y="54"/>
                  </a:lnTo>
                  <a:lnTo>
                    <a:pt x="69" y="49"/>
                  </a:lnTo>
                  <a:lnTo>
                    <a:pt x="69" y="40"/>
                  </a:lnTo>
                  <a:lnTo>
                    <a:pt x="69" y="34"/>
                  </a:lnTo>
                  <a:lnTo>
                    <a:pt x="69" y="32"/>
                  </a:lnTo>
                  <a:lnTo>
                    <a:pt x="69" y="26"/>
                  </a:lnTo>
                  <a:lnTo>
                    <a:pt x="69" y="23"/>
                  </a:lnTo>
                  <a:lnTo>
                    <a:pt x="66" y="17"/>
                  </a:lnTo>
                  <a:lnTo>
                    <a:pt x="66" y="14"/>
                  </a:lnTo>
                  <a:lnTo>
                    <a:pt x="74" y="12"/>
                  </a:lnTo>
                  <a:lnTo>
                    <a:pt x="74" y="3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C1FFF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40" name="Freeform 3158">
              <a:extLst>
                <a:ext uri="{FF2B5EF4-FFF2-40B4-BE49-F238E27FC236}">
                  <a16:creationId xmlns:a16="http://schemas.microsoft.com/office/drawing/2014/main" id="{032C39F7-41E8-9DC1-A950-D995F40940A3}"/>
                </a:ext>
              </a:extLst>
            </p:cNvPr>
            <p:cNvSpPr>
              <a:spLocks/>
            </p:cNvSpPr>
            <p:nvPr/>
          </p:nvSpPr>
          <p:spPr bwMode="gray">
            <a:xfrm>
              <a:off x="1750330" y="4079126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3 w 3"/>
                <a:gd name="T7" fmla="*/ 3 h 3"/>
                <a:gd name="T8" fmla="*/ 3 w 3"/>
                <a:gd name="T9" fmla="*/ 3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41" name="Freeform 3159">
              <a:extLst>
                <a:ext uri="{FF2B5EF4-FFF2-40B4-BE49-F238E27FC236}">
                  <a16:creationId xmlns:a16="http://schemas.microsoft.com/office/drawing/2014/main" id="{3A2DDB58-0C55-9601-7662-1451F04C5806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5431" y="4238886"/>
              <a:ext cx="24899" cy="58095"/>
            </a:xfrm>
            <a:custGeom>
              <a:avLst/>
              <a:gdLst>
                <a:gd name="T0" fmla="*/ 9 w 12"/>
                <a:gd name="T1" fmla="*/ 22 h 28"/>
                <a:gd name="T2" fmla="*/ 6 w 12"/>
                <a:gd name="T3" fmla="*/ 25 h 28"/>
                <a:gd name="T4" fmla="*/ 9 w 12"/>
                <a:gd name="T5" fmla="*/ 25 h 28"/>
                <a:gd name="T6" fmla="*/ 6 w 12"/>
                <a:gd name="T7" fmla="*/ 25 h 28"/>
                <a:gd name="T8" fmla="*/ 6 w 12"/>
                <a:gd name="T9" fmla="*/ 28 h 28"/>
                <a:gd name="T10" fmla="*/ 3 w 12"/>
                <a:gd name="T11" fmla="*/ 25 h 28"/>
                <a:gd name="T12" fmla="*/ 0 w 12"/>
                <a:gd name="T13" fmla="*/ 25 h 28"/>
                <a:gd name="T14" fmla="*/ 0 w 12"/>
                <a:gd name="T15" fmla="*/ 22 h 28"/>
                <a:gd name="T16" fmla="*/ 0 w 12"/>
                <a:gd name="T17" fmla="*/ 19 h 28"/>
                <a:gd name="T18" fmla="*/ 3 w 12"/>
                <a:gd name="T19" fmla="*/ 17 h 28"/>
                <a:gd name="T20" fmla="*/ 3 w 12"/>
                <a:gd name="T21" fmla="*/ 14 h 28"/>
                <a:gd name="T22" fmla="*/ 3 w 12"/>
                <a:gd name="T23" fmla="*/ 11 h 28"/>
                <a:gd name="T24" fmla="*/ 3 w 12"/>
                <a:gd name="T25" fmla="*/ 8 h 28"/>
                <a:gd name="T26" fmla="*/ 3 w 12"/>
                <a:gd name="T27" fmla="*/ 5 h 28"/>
                <a:gd name="T28" fmla="*/ 3 w 12"/>
                <a:gd name="T29" fmla="*/ 2 h 28"/>
                <a:gd name="T30" fmla="*/ 3 w 12"/>
                <a:gd name="T31" fmla="*/ 0 h 28"/>
                <a:gd name="T32" fmla="*/ 6 w 12"/>
                <a:gd name="T33" fmla="*/ 0 h 28"/>
                <a:gd name="T34" fmla="*/ 6 w 12"/>
                <a:gd name="T35" fmla="*/ 2 h 28"/>
                <a:gd name="T36" fmla="*/ 3 w 12"/>
                <a:gd name="T37" fmla="*/ 2 h 28"/>
                <a:gd name="T38" fmla="*/ 6 w 12"/>
                <a:gd name="T39" fmla="*/ 2 h 28"/>
                <a:gd name="T40" fmla="*/ 9 w 12"/>
                <a:gd name="T41" fmla="*/ 2 h 28"/>
                <a:gd name="T42" fmla="*/ 12 w 12"/>
                <a:gd name="T43" fmla="*/ 2 h 28"/>
                <a:gd name="T44" fmla="*/ 9 w 12"/>
                <a:gd name="T45" fmla="*/ 5 h 28"/>
                <a:gd name="T46" fmla="*/ 12 w 12"/>
                <a:gd name="T47" fmla="*/ 5 h 28"/>
                <a:gd name="T48" fmla="*/ 12 w 12"/>
                <a:gd name="T49" fmla="*/ 8 h 28"/>
                <a:gd name="T50" fmla="*/ 12 w 12"/>
                <a:gd name="T51" fmla="*/ 11 h 28"/>
                <a:gd name="T52" fmla="*/ 9 w 12"/>
                <a:gd name="T53" fmla="*/ 11 h 28"/>
                <a:gd name="T54" fmla="*/ 9 w 12"/>
                <a:gd name="T55" fmla="*/ 14 h 28"/>
                <a:gd name="T56" fmla="*/ 9 w 12"/>
                <a:gd name="T57" fmla="*/ 11 h 28"/>
                <a:gd name="T58" fmla="*/ 6 w 12"/>
                <a:gd name="T59" fmla="*/ 11 h 28"/>
                <a:gd name="T60" fmla="*/ 6 w 12"/>
                <a:gd name="T61" fmla="*/ 14 h 28"/>
                <a:gd name="T62" fmla="*/ 9 w 12"/>
                <a:gd name="T63" fmla="*/ 14 h 28"/>
                <a:gd name="T64" fmla="*/ 6 w 12"/>
                <a:gd name="T65" fmla="*/ 14 h 28"/>
                <a:gd name="T66" fmla="*/ 9 w 12"/>
                <a:gd name="T67" fmla="*/ 14 h 28"/>
                <a:gd name="T68" fmla="*/ 9 w 12"/>
                <a:gd name="T69" fmla="*/ 17 h 28"/>
                <a:gd name="T70" fmla="*/ 12 w 12"/>
                <a:gd name="T71" fmla="*/ 17 h 28"/>
                <a:gd name="T72" fmla="*/ 12 w 12"/>
                <a:gd name="T73" fmla="*/ 19 h 28"/>
                <a:gd name="T74" fmla="*/ 9 w 12"/>
                <a:gd name="T75" fmla="*/ 17 h 28"/>
                <a:gd name="T76" fmla="*/ 6 w 12"/>
                <a:gd name="T77" fmla="*/ 17 h 28"/>
                <a:gd name="T78" fmla="*/ 9 w 12"/>
                <a:gd name="T79" fmla="*/ 19 h 28"/>
                <a:gd name="T80" fmla="*/ 9 w 12"/>
                <a:gd name="T81" fmla="*/ 19 h 28"/>
                <a:gd name="T82" fmla="*/ 9 w 12"/>
                <a:gd name="T83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" h="28">
                  <a:moveTo>
                    <a:pt x="9" y="22"/>
                  </a:moveTo>
                  <a:lnTo>
                    <a:pt x="6" y="25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3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3" y="11"/>
                  </a:lnTo>
                  <a:lnTo>
                    <a:pt x="3" y="8"/>
                  </a:lnTo>
                  <a:lnTo>
                    <a:pt x="3" y="5"/>
                  </a:lnTo>
                  <a:lnTo>
                    <a:pt x="3" y="2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3" y="2"/>
                  </a:lnTo>
                  <a:lnTo>
                    <a:pt x="6" y="2"/>
                  </a:lnTo>
                  <a:lnTo>
                    <a:pt x="9" y="2"/>
                  </a:lnTo>
                  <a:lnTo>
                    <a:pt x="12" y="2"/>
                  </a:lnTo>
                  <a:lnTo>
                    <a:pt x="9" y="5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2" y="11"/>
                  </a:lnTo>
                  <a:lnTo>
                    <a:pt x="9" y="11"/>
                  </a:lnTo>
                  <a:lnTo>
                    <a:pt x="9" y="14"/>
                  </a:lnTo>
                  <a:lnTo>
                    <a:pt x="9" y="11"/>
                  </a:lnTo>
                  <a:lnTo>
                    <a:pt x="6" y="11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9" y="17"/>
                  </a:lnTo>
                  <a:lnTo>
                    <a:pt x="12" y="17"/>
                  </a:lnTo>
                  <a:lnTo>
                    <a:pt x="12" y="19"/>
                  </a:lnTo>
                  <a:lnTo>
                    <a:pt x="9" y="17"/>
                  </a:lnTo>
                  <a:lnTo>
                    <a:pt x="6" y="17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42" name="Freeform 3160">
              <a:extLst>
                <a:ext uri="{FF2B5EF4-FFF2-40B4-BE49-F238E27FC236}">
                  <a16:creationId xmlns:a16="http://schemas.microsoft.com/office/drawing/2014/main" id="{C72CC5C3-B011-A2CA-F7C1-9717573CC74E}"/>
                </a:ext>
              </a:extLst>
            </p:cNvPr>
            <p:cNvSpPr>
              <a:spLocks/>
            </p:cNvSpPr>
            <p:nvPr/>
          </p:nvSpPr>
          <p:spPr bwMode="gray">
            <a:xfrm>
              <a:off x="1744106" y="4267933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43" name="Freeform 3161">
              <a:extLst>
                <a:ext uri="{FF2B5EF4-FFF2-40B4-BE49-F238E27FC236}">
                  <a16:creationId xmlns:a16="http://schemas.microsoft.com/office/drawing/2014/main" id="{FBE07F38-A2A4-B06C-3F72-8EAC0740E41D}"/>
                </a:ext>
              </a:extLst>
            </p:cNvPr>
            <p:cNvSpPr>
              <a:spLocks/>
            </p:cNvSpPr>
            <p:nvPr/>
          </p:nvSpPr>
          <p:spPr bwMode="gray">
            <a:xfrm>
              <a:off x="1744106" y="4261709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44" name="Freeform 3162">
              <a:extLst>
                <a:ext uri="{FF2B5EF4-FFF2-40B4-BE49-F238E27FC236}">
                  <a16:creationId xmlns:a16="http://schemas.microsoft.com/office/drawing/2014/main" id="{0C20F23F-527C-59CA-33D0-B5BA2D442DA5}"/>
                </a:ext>
              </a:extLst>
            </p:cNvPr>
            <p:cNvSpPr>
              <a:spLocks/>
            </p:cNvSpPr>
            <p:nvPr/>
          </p:nvSpPr>
          <p:spPr bwMode="gray">
            <a:xfrm>
              <a:off x="1756556" y="4238886"/>
              <a:ext cx="4150" cy="4149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2 w 2"/>
                <a:gd name="T5" fmla="*/ 2 h 2"/>
                <a:gd name="T6" fmla="*/ 0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45" name="Rectangle 3163">
              <a:extLst>
                <a:ext uri="{FF2B5EF4-FFF2-40B4-BE49-F238E27FC236}">
                  <a16:creationId xmlns:a16="http://schemas.microsoft.com/office/drawing/2014/main" id="{57F13F1E-B7A3-0EFA-C609-44DF78DE6A7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08832" y="4296980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46" name="Freeform 3164">
              <a:extLst>
                <a:ext uri="{FF2B5EF4-FFF2-40B4-BE49-F238E27FC236}">
                  <a16:creationId xmlns:a16="http://schemas.microsoft.com/office/drawing/2014/main" id="{23A12594-8F32-5EBA-EE09-D49892B8CAF7}"/>
                </a:ext>
              </a:extLst>
            </p:cNvPr>
            <p:cNvSpPr>
              <a:spLocks/>
            </p:cNvSpPr>
            <p:nvPr/>
          </p:nvSpPr>
          <p:spPr bwMode="gray">
            <a:xfrm>
              <a:off x="1731656" y="4303205"/>
              <a:ext cx="12450" cy="10374"/>
            </a:xfrm>
            <a:custGeom>
              <a:avLst/>
              <a:gdLst>
                <a:gd name="T0" fmla="*/ 3 w 6"/>
                <a:gd name="T1" fmla="*/ 0 h 5"/>
                <a:gd name="T2" fmla="*/ 3 w 6"/>
                <a:gd name="T3" fmla="*/ 3 h 5"/>
                <a:gd name="T4" fmla="*/ 0 w 6"/>
                <a:gd name="T5" fmla="*/ 3 h 5"/>
                <a:gd name="T6" fmla="*/ 0 w 6"/>
                <a:gd name="T7" fmla="*/ 5 h 5"/>
                <a:gd name="T8" fmla="*/ 3 w 6"/>
                <a:gd name="T9" fmla="*/ 5 h 5"/>
                <a:gd name="T10" fmla="*/ 3 w 6"/>
                <a:gd name="T11" fmla="*/ 3 h 5"/>
                <a:gd name="T12" fmla="*/ 6 w 6"/>
                <a:gd name="T13" fmla="*/ 3 h 5"/>
                <a:gd name="T14" fmla="*/ 6 w 6"/>
                <a:gd name="T15" fmla="*/ 0 h 5"/>
                <a:gd name="T16" fmla="*/ 3 w 6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47" name="Freeform 3165">
              <a:extLst>
                <a:ext uri="{FF2B5EF4-FFF2-40B4-BE49-F238E27FC236}">
                  <a16:creationId xmlns:a16="http://schemas.microsoft.com/office/drawing/2014/main" id="{7F613E94-9BE1-151B-8496-B8E973C9996E}"/>
                </a:ext>
              </a:extLst>
            </p:cNvPr>
            <p:cNvSpPr>
              <a:spLocks/>
            </p:cNvSpPr>
            <p:nvPr/>
          </p:nvSpPr>
          <p:spPr bwMode="gray">
            <a:xfrm>
              <a:off x="1737881" y="4309429"/>
              <a:ext cx="6224" cy="4149"/>
            </a:xfrm>
            <a:custGeom>
              <a:avLst/>
              <a:gdLst>
                <a:gd name="T0" fmla="*/ 0 w 3"/>
                <a:gd name="T1" fmla="*/ 2 h 2"/>
                <a:gd name="T2" fmla="*/ 0 w 3"/>
                <a:gd name="T3" fmla="*/ 0 h 2"/>
                <a:gd name="T4" fmla="*/ 3 w 3"/>
                <a:gd name="T5" fmla="*/ 2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48" name="Freeform 3166">
              <a:extLst>
                <a:ext uri="{FF2B5EF4-FFF2-40B4-BE49-F238E27FC236}">
                  <a16:creationId xmlns:a16="http://schemas.microsoft.com/office/drawing/2014/main" id="{9C6421F1-0FF6-7857-2818-E4A2701CC5CA}"/>
                </a:ext>
              </a:extLst>
            </p:cNvPr>
            <p:cNvSpPr>
              <a:spLocks/>
            </p:cNvSpPr>
            <p:nvPr/>
          </p:nvSpPr>
          <p:spPr bwMode="gray">
            <a:xfrm>
              <a:off x="1744106" y="4313578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3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49" name="Freeform 3167">
              <a:extLst>
                <a:ext uri="{FF2B5EF4-FFF2-40B4-BE49-F238E27FC236}">
                  <a16:creationId xmlns:a16="http://schemas.microsoft.com/office/drawing/2014/main" id="{B90F3F74-6848-F22C-EF43-7B5D0B193C1E}"/>
                </a:ext>
              </a:extLst>
            </p:cNvPr>
            <p:cNvSpPr>
              <a:spLocks/>
            </p:cNvSpPr>
            <p:nvPr/>
          </p:nvSpPr>
          <p:spPr bwMode="gray">
            <a:xfrm>
              <a:off x="1737881" y="4379973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3 w 3"/>
                <a:gd name="T7" fmla="*/ 3 h 3"/>
                <a:gd name="T8" fmla="*/ 3 w 3"/>
                <a:gd name="T9" fmla="*/ 3 h 3"/>
                <a:gd name="T10" fmla="*/ 0 w 3"/>
                <a:gd name="T11" fmla="*/ 0 h 3"/>
                <a:gd name="T12" fmla="*/ 0 w 3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50" name="Freeform 3168">
              <a:extLst>
                <a:ext uri="{FF2B5EF4-FFF2-40B4-BE49-F238E27FC236}">
                  <a16:creationId xmlns:a16="http://schemas.microsoft.com/office/drawing/2014/main" id="{664B1C11-2AA9-42D9-7ABD-5BD88C34839B}"/>
                </a:ext>
              </a:extLst>
            </p:cNvPr>
            <p:cNvSpPr>
              <a:spLocks/>
            </p:cNvSpPr>
            <p:nvPr/>
          </p:nvSpPr>
          <p:spPr bwMode="gray">
            <a:xfrm>
              <a:off x="1737881" y="4367524"/>
              <a:ext cx="6224" cy="12449"/>
            </a:xfrm>
            <a:custGeom>
              <a:avLst/>
              <a:gdLst>
                <a:gd name="T0" fmla="*/ 0 w 3"/>
                <a:gd name="T1" fmla="*/ 6 h 6"/>
                <a:gd name="T2" fmla="*/ 3 w 3"/>
                <a:gd name="T3" fmla="*/ 6 h 6"/>
                <a:gd name="T4" fmla="*/ 3 w 3"/>
                <a:gd name="T5" fmla="*/ 3 h 6"/>
                <a:gd name="T6" fmla="*/ 0 w 3"/>
                <a:gd name="T7" fmla="*/ 0 h 6"/>
                <a:gd name="T8" fmla="*/ 0 w 3"/>
                <a:gd name="T9" fmla="*/ 3 h 6"/>
                <a:gd name="T10" fmla="*/ 0 w 3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lnTo>
                    <a:pt x="3" y="6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51" name="Freeform 3169">
              <a:extLst>
                <a:ext uri="{FF2B5EF4-FFF2-40B4-BE49-F238E27FC236}">
                  <a16:creationId xmlns:a16="http://schemas.microsoft.com/office/drawing/2014/main" id="{15C2A6AF-67B7-AB5C-438E-13956732D636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1281" y="4361300"/>
              <a:ext cx="4150" cy="6224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3 h 3"/>
                <a:gd name="T4" fmla="*/ 2 w 2"/>
                <a:gd name="T5" fmla="*/ 0 h 3"/>
                <a:gd name="T6" fmla="*/ 0 w 2"/>
                <a:gd name="T7" fmla="*/ 0 h 3"/>
                <a:gd name="T8" fmla="*/ 0 w 2"/>
                <a:gd name="T9" fmla="*/ 0 h 3"/>
                <a:gd name="T10" fmla="*/ 0 w 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52" name="Freeform 3170">
              <a:extLst>
                <a:ext uri="{FF2B5EF4-FFF2-40B4-BE49-F238E27FC236}">
                  <a16:creationId xmlns:a16="http://schemas.microsoft.com/office/drawing/2014/main" id="{58D23577-47FD-D607-5BE1-0FF5F2B24035}"/>
                </a:ext>
              </a:extLst>
            </p:cNvPr>
            <p:cNvSpPr>
              <a:spLocks/>
            </p:cNvSpPr>
            <p:nvPr/>
          </p:nvSpPr>
          <p:spPr bwMode="gray">
            <a:xfrm>
              <a:off x="1731656" y="4367524"/>
              <a:ext cx="6224" cy="12449"/>
            </a:xfrm>
            <a:custGeom>
              <a:avLst/>
              <a:gdLst>
                <a:gd name="T0" fmla="*/ 0 w 3"/>
                <a:gd name="T1" fmla="*/ 6 h 6"/>
                <a:gd name="T2" fmla="*/ 0 w 3"/>
                <a:gd name="T3" fmla="*/ 3 h 6"/>
                <a:gd name="T4" fmla="*/ 3 w 3"/>
                <a:gd name="T5" fmla="*/ 0 h 6"/>
                <a:gd name="T6" fmla="*/ 3 w 3"/>
                <a:gd name="T7" fmla="*/ 3 h 6"/>
                <a:gd name="T8" fmla="*/ 0 w 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53" name="Freeform 3171">
              <a:extLst>
                <a:ext uri="{FF2B5EF4-FFF2-40B4-BE49-F238E27FC236}">
                  <a16:creationId xmlns:a16="http://schemas.microsoft.com/office/drawing/2014/main" id="{7A39783E-6751-B1C3-0AAC-51FD99BB3BD3}"/>
                </a:ext>
              </a:extLst>
            </p:cNvPr>
            <p:cNvSpPr>
              <a:spLocks/>
            </p:cNvSpPr>
            <p:nvPr/>
          </p:nvSpPr>
          <p:spPr bwMode="gray">
            <a:xfrm>
              <a:off x="1737881" y="4361300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3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54" name="Freeform 3172">
              <a:extLst>
                <a:ext uri="{FF2B5EF4-FFF2-40B4-BE49-F238E27FC236}">
                  <a16:creationId xmlns:a16="http://schemas.microsoft.com/office/drawing/2014/main" id="{146D8CBC-EF4C-3A61-0313-7B505317895F}"/>
                </a:ext>
              </a:extLst>
            </p:cNvPr>
            <p:cNvSpPr>
              <a:spLocks/>
            </p:cNvSpPr>
            <p:nvPr/>
          </p:nvSpPr>
          <p:spPr bwMode="gray">
            <a:xfrm>
              <a:off x="1731656" y="4361300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0 w 3"/>
                <a:gd name="T5" fmla="*/ 0 h 3"/>
                <a:gd name="T6" fmla="*/ 0 w 3"/>
                <a:gd name="T7" fmla="*/ 0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55" name="Freeform 3173">
              <a:extLst>
                <a:ext uri="{FF2B5EF4-FFF2-40B4-BE49-F238E27FC236}">
                  <a16:creationId xmlns:a16="http://schemas.microsoft.com/office/drawing/2014/main" id="{15F41289-4676-D0B7-6C02-0738881E4E1C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5431" y="4344701"/>
              <a:ext cx="18674" cy="16598"/>
            </a:xfrm>
            <a:custGeom>
              <a:avLst/>
              <a:gdLst>
                <a:gd name="T0" fmla="*/ 6 w 9"/>
                <a:gd name="T1" fmla="*/ 5 h 8"/>
                <a:gd name="T2" fmla="*/ 3 w 9"/>
                <a:gd name="T3" fmla="*/ 8 h 8"/>
                <a:gd name="T4" fmla="*/ 3 w 9"/>
                <a:gd name="T5" fmla="*/ 5 h 8"/>
                <a:gd name="T6" fmla="*/ 3 w 9"/>
                <a:gd name="T7" fmla="*/ 3 h 8"/>
                <a:gd name="T8" fmla="*/ 0 w 9"/>
                <a:gd name="T9" fmla="*/ 3 h 8"/>
                <a:gd name="T10" fmla="*/ 0 w 9"/>
                <a:gd name="T11" fmla="*/ 0 h 8"/>
                <a:gd name="T12" fmla="*/ 3 w 9"/>
                <a:gd name="T13" fmla="*/ 0 h 8"/>
                <a:gd name="T14" fmla="*/ 6 w 9"/>
                <a:gd name="T15" fmla="*/ 0 h 8"/>
                <a:gd name="T16" fmla="*/ 9 w 9"/>
                <a:gd name="T17" fmla="*/ 3 h 8"/>
                <a:gd name="T18" fmla="*/ 9 w 9"/>
                <a:gd name="T19" fmla="*/ 5 h 8"/>
                <a:gd name="T20" fmla="*/ 9 w 9"/>
                <a:gd name="T21" fmla="*/ 5 h 8"/>
                <a:gd name="T22" fmla="*/ 3 w 9"/>
                <a:gd name="T23" fmla="*/ 5 h 8"/>
                <a:gd name="T24" fmla="*/ 3 w 9"/>
                <a:gd name="T25" fmla="*/ 3 h 8"/>
                <a:gd name="T26" fmla="*/ 3 w 9"/>
                <a:gd name="T27" fmla="*/ 5 h 8"/>
                <a:gd name="T28" fmla="*/ 3 w 9"/>
                <a:gd name="T29" fmla="*/ 5 h 8"/>
                <a:gd name="T30" fmla="*/ 6 w 9"/>
                <a:gd name="T3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" h="8">
                  <a:moveTo>
                    <a:pt x="6" y="5"/>
                  </a:moveTo>
                  <a:lnTo>
                    <a:pt x="3" y="8"/>
                  </a:lnTo>
                  <a:lnTo>
                    <a:pt x="3" y="5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3"/>
                  </a:lnTo>
                  <a:lnTo>
                    <a:pt x="9" y="5"/>
                  </a:lnTo>
                  <a:lnTo>
                    <a:pt x="9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56" name="Rectangle 3174">
              <a:extLst>
                <a:ext uri="{FF2B5EF4-FFF2-40B4-BE49-F238E27FC236}">
                  <a16:creationId xmlns:a16="http://schemas.microsoft.com/office/drawing/2014/main" id="{A08E22D9-5BA2-3F98-59EC-2425695C1F9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21281" y="4355075"/>
              <a:ext cx="4150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57" name="Freeform 3175">
              <a:extLst>
                <a:ext uri="{FF2B5EF4-FFF2-40B4-BE49-F238E27FC236}">
                  <a16:creationId xmlns:a16="http://schemas.microsoft.com/office/drawing/2014/main" id="{211ACCBC-29F5-4F1F-A7F0-6C8558480DCB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1281" y="4350925"/>
              <a:ext cx="4150" cy="4149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2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2 w 2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58" name="Freeform 3176">
              <a:extLst>
                <a:ext uri="{FF2B5EF4-FFF2-40B4-BE49-F238E27FC236}">
                  <a16:creationId xmlns:a16="http://schemas.microsoft.com/office/drawing/2014/main" id="{44EBDF72-7BD5-EF7E-B997-4F784E90E445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5431" y="4344701"/>
              <a:ext cx="12450" cy="2075"/>
            </a:xfrm>
            <a:custGeom>
              <a:avLst/>
              <a:gdLst>
                <a:gd name="T0" fmla="*/ 0 w 6"/>
                <a:gd name="T1" fmla="*/ 3 w 6"/>
                <a:gd name="T2" fmla="*/ 6 w 6"/>
                <a:gd name="T3" fmla="*/ 3 w 6"/>
                <a:gd name="T4" fmla="*/ 3 w 6"/>
                <a:gd name="T5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59" name="Rectangle 3177">
              <a:extLst>
                <a:ext uri="{FF2B5EF4-FFF2-40B4-BE49-F238E27FC236}">
                  <a16:creationId xmlns:a16="http://schemas.microsoft.com/office/drawing/2014/main" id="{29B30DE1-2DB3-F4D5-B051-7ECAD15608A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21281" y="4332252"/>
              <a:ext cx="4150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60" name="Freeform 3178">
              <a:extLst>
                <a:ext uri="{FF2B5EF4-FFF2-40B4-BE49-F238E27FC236}">
                  <a16:creationId xmlns:a16="http://schemas.microsoft.com/office/drawing/2014/main" id="{679DD8BF-72C2-4F22-68D0-DDCF34167F4F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5431" y="4338476"/>
              <a:ext cx="12450" cy="6224"/>
            </a:xfrm>
            <a:custGeom>
              <a:avLst/>
              <a:gdLst>
                <a:gd name="T0" fmla="*/ 0 w 6"/>
                <a:gd name="T1" fmla="*/ 0 h 3"/>
                <a:gd name="T2" fmla="*/ 3 w 6"/>
                <a:gd name="T3" fmla="*/ 3 h 3"/>
                <a:gd name="T4" fmla="*/ 6 w 6"/>
                <a:gd name="T5" fmla="*/ 0 h 3"/>
                <a:gd name="T6" fmla="*/ 0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3" y="3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61" name="Freeform 3179">
              <a:extLst>
                <a:ext uri="{FF2B5EF4-FFF2-40B4-BE49-F238E27FC236}">
                  <a16:creationId xmlns:a16="http://schemas.microsoft.com/office/drawing/2014/main" id="{2DE3A2CB-C5F8-9545-84B8-2E771F8F241F}"/>
                </a:ext>
              </a:extLst>
            </p:cNvPr>
            <p:cNvSpPr>
              <a:spLocks/>
            </p:cNvSpPr>
            <p:nvPr/>
          </p:nvSpPr>
          <p:spPr bwMode="gray">
            <a:xfrm>
              <a:off x="1737881" y="4332252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0 w 3"/>
                <a:gd name="T5" fmla="*/ 0 h 3"/>
                <a:gd name="T6" fmla="*/ 0 w 3"/>
                <a:gd name="T7" fmla="*/ 3 h 3"/>
                <a:gd name="T8" fmla="*/ 0 w 3"/>
                <a:gd name="T9" fmla="*/ 0 h 3"/>
                <a:gd name="T10" fmla="*/ 3 w 3"/>
                <a:gd name="T11" fmla="*/ 0 h 3"/>
                <a:gd name="T12" fmla="*/ 3 w 3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62" name="Freeform 3180">
              <a:extLst>
                <a:ext uri="{FF2B5EF4-FFF2-40B4-BE49-F238E27FC236}">
                  <a16:creationId xmlns:a16="http://schemas.microsoft.com/office/drawing/2014/main" id="{36375C7D-18BA-6049-59D3-E9112FAE3832}"/>
                </a:ext>
              </a:extLst>
            </p:cNvPr>
            <p:cNvSpPr>
              <a:spLocks/>
            </p:cNvSpPr>
            <p:nvPr/>
          </p:nvSpPr>
          <p:spPr bwMode="gray">
            <a:xfrm>
              <a:off x="1744106" y="4326027"/>
              <a:ext cx="22825" cy="18673"/>
            </a:xfrm>
            <a:custGeom>
              <a:avLst/>
              <a:gdLst>
                <a:gd name="T0" fmla="*/ 3 w 11"/>
                <a:gd name="T1" fmla="*/ 3 h 9"/>
                <a:gd name="T2" fmla="*/ 0 w 11"/>
                <a:gd name="T3" fmla="*/ 3 h 9"/>
                <a:gd name="T4" fmla="*/ 0 w 11"/>
                <a:gd name="T5" fmla="*/ 6 h 9"/>
                <a:gd name="T6" fmla="*/ 3 w 11"/>
                <a:gd name="T7" fmla="*/ 6 h 9"/>
                <a:gd name="T8" fmla="*/ 6 w 11"/>
                <a:gd name="T9" fmla="*/ 9 h 9"/>
                <a:gd name="T10" fmla="*/ 3 w 11"/>
                <a:gd name="T11" fmla="*/ 6 h 9"/>
                <a:gd name="T12" fmla="*/ 3 w 11"/>
                <a:gd name="T13" fmla="*/ 9 h 9"/>
                <a:gd name="T14" fmla="*/ 3 w 11"/>
                <a:gd name="T15" fmla="*/ 6 h 9"/>
                <a:gd name="T16" fmla="*/ 3 w 11"/>
                <a:gd name="T17" fmla="*/ 9 h 9"/>
                <a:gd name="T18" fmla="*/ 6 w 11"/>
                <a:gd name="T19" fmla="*/ 9 h 9"/>
                <a:gd name="T20" fmla="*/ 8 w 11"/>
                <a:gd name="T21" fmla="*/ 9 h 9"/>
                <a:gd name="T22" fmla="*/ 11 w 11"/>
                <a:gd name="T23" fmla="*/ 6 h 9"/>
                <a:gd name="T24" fmla="*/ 8 w 11"/>
                <a:gd name="T25" fmla="*/ 6 h 9"/>
                <a:gd name="T26" fmla="*/ 8 w 11"/>
                <a:gd name="T27" fmla="*/ 3 h 9"/>
                <a:gd name="T28" fmla="*/ 8 w 11"/>
                <a:gd name="T29" fmla="*/ 6 h 9"/>
                <a:gd name="T30" fmla="*/ 11 w 11"/>
                <a:gd name="T31" fmla="*/ 6 h 9"/>
                <a:gd name="T32" fmla="*/ 11 w 11"/>
                <a:gd name="T33" fmla="*/ 3 h 9"/>
                <a:gd name="T34" fmla="*/ 8 w 11"/>
                <a:gd name="T35" fmla="*/ 3 h 9"/>
                <a:gd name="T36" fmla="*/ 8 w 11"/>
                <a:gd name="T37" fmla="*/ 0 h 9"/>
                <a:gd name="T38" fmla="*/ 6 w 11"/>
                <a:gd name="T39" fmla="*/ 0 h 9"/>
                <a:gd name="T40" fmla="*/ 6 w 11"/>
                <a:gd name="T41" fmla="*/ 3 h 9"/>
                <a:gd name="T42" fmla="*/ 6 w 11"/>
                <a:gd name="T43" fmla="*/ 0 h 9"/>
                <a:gd name="T44" fmla="*/ 6 w 11"/>
                <a:gd name="T45" fmla="*/ 3 h 9"/>
                <a:gd name="T46" fmla="*/ 6 w 11"/>
                <a:gd name="T47" fmla="*/ 0 h 9"/>
                <a:gd name="T48" fmla="*/ 6 w 11"/>
                <a:gd name="T49" fmla="*/ 3 h 9"/>
                <a:gd name="T50" fmla="*/ 6 w 11"/>
                <a:gd name="T51" fmla="*/ 3 h 9"/>
                <a:gd name="T52" fmla="*/ 3 w 11"/>
                <a:gd name="T5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" h="9">
                  <a:moveTo>
                    <a:pt x="3" y="3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9"/>
                  </a:lnTo>
                  <a:lnTo>
                    <a:pt x="3" y="6"/>
                  </a:lnTo>
                  <a:lnTo>
                    <a:pt x="3" y="9"/>
                  </a:lnTo>
                  <a:lnTo>
                    <a:pt x="3" y="6"/>
                  </a:lnTo>
                  <a:lnTo>
                    <a:pt x="3" y="9"/>
                  </a:lnTo>
                  <a:lnTo>
                    <a:pt x="6" y="9"/>
                  </a:lnTo>
                  <a:lnTo>
                    <a:pt x="8" y="9"/>
                  </a:lnTo>
                  <a:lnTo>
                    <a:pt x="11" y="6"/>
                  </a:lnTo>
                  <a:lnTo>
                    <a:pt x="8" y="6"/>
                  </a:lnTo>
                  <a:lnTo>
                    <a:pt x="8" y="3"/>
                  </a:lnTo>
                  <a:lnTo>
                    <a:pt x="8" y="6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8" y="3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63" name="Freeform 3181">
              <a:extLst>
                <a:ext uri="{FF2B5EF4-FFF2-40B4-BE49-F238E27FC236}">
                  <a16:creationId xmlns:a16="http://schemas.microsoft.com/office/drawing/2014/main" id="{DECB5DA0-B06D-262A-7AA5-F3BCA0DAB865}"/>
                </a:ext>
              </a:extLst>
            </p:cNvPr>
            <p:cNvSpPr>
              <a:spLocks/>
            </p:cNvSpPr>
            <p:nvPr/>
          </p:nvSpPr>
          <p:spPr bwMode="gray">
            <a:xfrm>
              <a:off x="1750330" y="4326027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0 w 3"/>
                <a:gd name="T5" fmla="*/ 0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64" name="Freeform 3182">
              <a:extLst>
                <a:ext uri="{FF2B5EF4-FFF2-40B4-BE49-F238E27FC236}">
                  <a16:creationId xmlns:a16="http://schemas.microsoft.com/office/drawing/2014/main" id="{04732BFE-2FAB-CCDB-8019-01B3A5EC13FE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5431" y="4332252"/>
              <a:ext cx="12450" cy="6224"/>
            </a:xfrm>
            <a:custGeom>
              <a:avLst/>
              <a:gdLst>
                <a:gd name="T0" fmla="*/ 6 w 6"/>
                <a:gd name="T1" fmla="*/ 3 h 3"/>
                <a:gd name="T2" fmla="*/ 3 w 6"/>
                <a:gd name="T3" fmla="*/ 3 h 3"/>
                <a:gd name="T4" fmla="*/ 0 w 6"/>
                <a:gd name="T5" fmla="*/ 3 h 3"/>
                <a:gd name="T6" fmla="*/ 0 w 6"/>
                <a:gd name="T7" fmla="*/ 0 h 3"/>
                <a:gd name="T8" fmla="*/ 3 w 6"/>
                <a:gd name="T9" fmla="*/ 3 h 3"/>
                <a:gd name="T10" fmla="*/ 0 w 6"/>
                <a:gd name="T11" fmla="*/ 0 h 3"/>
                <a:gd name="T12" fmla="*/ 3 w 6"/>
                <a:gd name="T13" fmla="*/ 0 h 3"/>
                <a:gd name="T14" fmla="*/ 3 w 6"/>
                <a:gd name="T15" fmla="*/ 3 h 3"/>
                <a:gd name="T16" fmla="*/ 6 w 6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65" name="Freeform 3183">
              <a:extLst>
                <a:ext uri="{FF2B5EF4-FFF2-40B4-BE49-F238E27FC236}">
                  <a16:creationId xmlns:a16="http://schemas.microsoft.com/office/drawing/2014/main" id="{580B4DB8-9919-AF99-9832-167393BBCEA3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5431" y="4326027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0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66" name="Freeform 3184">
              <a:extLst>
                <a:ext uri="{FF2B5EF4-FFF2-40B4-BE49-F238E27FC236}">
                  <a16:creationId xmlns:a16="http://schemas.microsoft.com/office/drawing/2014/main" id="{80A4B219-1C5F-0F61-B3B3-D91A4370C8E7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1281" y="4326027"/>
              <a:ext cx="4150" cy="6224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3 h 3"/>
                <a:gd name="T4" fmla="*/ 0 w 2"/>
                <a:gd name="T5" fmla="*/ 0 h 3"/>
                <a:gd name="T6" fmla="*/ 2 w 2"/>
                <a:gd name="T7" fmla="*/ 3 h 3"/>
                <a:gd name="T8" fmla="*/ 0 w 2"/>
                <a:gd name="T9" fmla="*/ 3 h 3"/>
                <a:gd name="T10" fmla="*/ 0 w 2"/>
                <a:gd name="T11" fmla="*/ 0 h 3"/>
                <a:gd name="T12" fmla="*/ 0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67" name="Freeform 3185">
              <a:extLst>
                <a:ext uri="{FF2B5EF4-FFF2-40B4-BE49-F238E27FC236}">
                  <a16:creationId xmlns:a16="http://schemas.microsoft.com/office/drawing/2014/main" id="{73CD3DFA-1277-CC84-32BF-B11A8D21844F}"/>
                </a:ext>
              </a:extLst>
            </p:cNvPr>
            <p:cNvSpPr>
              <a:spLocks/>
            </p:cNvSpPr>
            <p:nvPr/>
          </p:nvSpPr>
          <p:spPr bwMode="gray">
            <a:xfrm>
              <a:off x="1737881" y="4326027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0 w 3"/>
                <a:gd name="T7" fmla="*/ 0 h 3"/>
                <a:gd name="T8" fmla="*/ 0 w 3"/>
                <a:gd name="T9" fmla="*/ 0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68" name="Freeform 3186">
              <a:extLst>
                <a:ext uri="{FF2B5EF4-FFF2-40B4-BE49-F238E27FC236}">
                  <a16:creationId xmlns:a16="http://schemas.microsoft.com/office/drawing/2014/main" id="{9D7381BC-E5AB-B386-3FD0-C215E919F3AD}"/>
                </a:ext>
              </a:extLst>
            </p:cNvPr>
            <p:cNvSpPr>
              <a:spLocks/>
            </p:cNvSpPr>
            <p:nvPr/>
          </p:nvSpPr>
          <p:spPr bwMode="gray">
            <a:xfrm>
              <a:off x="1737881" y="4319803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0 w 3"/>
                <a:gd name="T5" fmla="*/ 0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69" name="Freeform 3187">
              <a:extLst>
                <a:ext uri="{FF2B5EF4-FFF2-40B4-BE49-F238E27FC236}">
                  <a16:creationId xmlns:a16="http://schemas.microsoft.com/office/drawing/2014/main" id="{9DE5E18A-40B2-181A-0BD1-473C5EEA5C47}"/>
                </a:ext>
              </a:extLst>
            </p:cNvPr>
            <p:cNvSpPr>
              <a:spLocks/>
            </p:cNvSpPr>
            <p:nvPr/>
          </p:nvSpPr>
          <p:spPr bwMode="gray">
            <a:xfrm>
              <a:off x="1731656" y="4326027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3 w 3"/>
                <a:gd name="T5" fmla="*/ 0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70" name="Freeform 3188">
              <a:extLst>
                <a:ext uri="{FF2B5EF4-FFF2-40B4-BE49-F238E27FC236}">
                  <a16:creationId xmlns:a16="http://schemas.microsoft.com/office/drawing/2014/main" id="{C37A70F6-9301-EC5C-12BB-86B29F7430EA}"/>
                </a:ext>
              </a:extLst>
            </p:cNvPr>
            <p:cNvSpPr>
              <a:spLocks/>
            </p:cNvSpPr>
            <p:nvPr/>
          </p:nvSpPr>
          <p:spPr bwMode="gray">
            <a:xfrm>
              <a:off x="1731656" y="4319803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0 w 3"/>
                <a:gd name="T7" fmla="*/ 0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71" name="Freeform 3189">
              <a:extLst>
                <a:ext uri="{FF2B5EF4-FFF2-40B4-BE49-F238E27FC236}">
                  <a16:creationId xmlns:a16="http://schemas.microsoft.com/office/drawing/2014/main" id="{3C33DB57-ACF2-944F-ECA2-A612379C9781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5431" y="4409020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0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72" name="Rectangle 3190">
              <a:extLst>
                <a:ext uri="{FF2B5EF4-FFF2-40B4-BE49-F238E27FC236}">
                  <a16:creationId xmlns:a16="http://schemas.microsoft.com/office/drawing/2014/main" id="{E2156498-B422-0FD7-4D39-F7BEB9A7B58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21281" y="4431843"/>
              <a:ext cx="4150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73" name="Freeform 3191">
              <a:extLst>
                <a:ext uri="{FF2B5EF4-FFF2-40B4-BE49-F238E27FC236}">
                  <a16:creationId xmlns:a16="http://schemas.microsoft.com/office/drawing/2014/main" id="{84364D1F-C6ED-3F56-6D1C-25F78C2F6E35}"/>
                </a:ext>
              </a:extLst>
            </p:cNvPr>
            <p:cNvSpPr>
              <a:spLocks/>
            </p:cNvSpPr>
            <p:nvPr/>
          </p:nvSpPr>
          <p:spPr bwMode="gray">
            <a:xfrm>
              <a:off x="1715057" y="4431843"/>
              <a:ext cx="10375" cy="6224"/>
            </a:xfrm>
            <a:custGeom>
              <a:avLst/>
              <a:gdLst>
                <a:gd name="T0" fmla="*/ 5 w 5"/>
                <a:gd name="T1" fmla="*/ 0 h 3"/>
                <a:gd name="T2" fmla="*/ 3 w 5"/>
                <a:gd name="T3" fmla="*/ 0 h 3"/>
                <a:gd name="T4" fmla="*/ 0 w 5"/>
                <a:gd name="T5" fmla="*/ 0 h 3"/>
                <a:gd name="T6" fmla="*/ 3 w 5"/>
                <a:gd name="T7" fmla="*/ 0 h 3"/>
                <a:gd name="T8" fmla="*/ 0 w 5"/>
                <a:gd name="T9" fmla="*/ 0 h 3"/>
                <a:gd name="T10" fmla="*/ 0 w 5"/>
                <a:gd name="T11" fmla="*/ 3 h 3"/>
                <a:gd name="T12" fmla="*/ 3 w 5"/>
                <a:gd name="T13" fmla="*/ 3 h 3"/>
                <a:gd name="T14" fmla="*/ 3 w 5"/>
                <a:gd name="T15" fmla="*/ 0 h 3"/>
                <a:gd name="T16" fmla="*/ 5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74" name="Freeform 3192">
              <a:extLst>
                <a:ext uri="{FF2B5EF4-FFF2-40B4-BE49-F238E27FC236}">
                  <a16:creationId xmlns:a16="http://schemas.microsoft.com/office/drawing/2014/main" id="{8EAD41E7-64D3-9B5B-99F7-DC2491E7AA38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1281" y="4438067"/>
              <a:ext cx="10375" cy="6224"/>
            </a:xfrm>
            <a:custGeom>
              <a:avLst/>
              <a:gdLst>
                <a:gd name="T0" fmla="*/ 5 w 5"/>
                <a:gd name="T1" fmla="*/ 3 h 3"/>
                <a:gd name="T2" fmla="*/ 2 w 5"/>
                <a:gd name="T3" fmla="*/ 0 h 3"/>
                <a:gd name="T4" fmla="*/ 2 w 5"/>
                <a:gd name="T5" fmla="*/ 3 h 3"/>
                <a:gd name="T6" fmla="*/ 2 w 5"/>
                <a:gd name="T7" fmla="*/ 0 h 3"/>
                <a:gd name="T8" fmla="*/ 0 w 5"/>
                <a:gd name="T9" fmla="*/ 0 h 3"/>
                <a:gd name="T10" fmla="*/ 0 w 5"/>
                <a:gd name="T11" fmla="*/ 3 h 3"/>
                <a:gd name="T12" fmla="*/ 2 w 5"/>
                <a:gd name="T13" fmla="*/ 3 h 3"/>
                <a:gd name="T14" fmla="*/ 2 w 5"/>
                <a:gd name="T15" fmla="*/ 3 h 3"/>
                <a:gd name="T16" fmla="*/ 5 w 5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75" name="Freeform 3193">
              <a:extLst>
                <a:ext uri="{FF2B5EF4-FFF2-40B4-BE49-F238E27FC236}">
                  <a16:creationId xmlns:a16="http://schemas.microsoft.com/office/drawing/2014/main" id="{1CC55F51-7CC5-1E2F-D144-2AEA45184B4B}"/>
                </a:ext>
              </a:extLst>
            </p:cNvPr>
            <p:cNvSpPr>
              <a:spLocks/>
            </p:cNvSpPr>
            <p:nvPr/>
          </p:nvSpPr>
          <p:spPr bwMode="gray">
            <a:xfrm>
              <a:off x="1715057" y="4438067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3 h 3"/>
                <a:gd name="T4" fmla="*/ 0 w 3"/>
                <a:gd name="T5" fmla="*/ 0 h 3"/>
                <a:gd name="T6" fmla="*/ 0 w 3"/>
                <a:gd name="T7" fmla="*/ 0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76" name="Freeform 3194">
              <a:extLst>
                <a:ext uri="{FF2B5EF4-FFF2-40B4-BE49-F238E27FC236}">
                  <a16:creationId xmlns:a16="http://schemas.microsoft.com/office/drawing/2014/main" id="{2BB9722D-E730-D647-560F-AC8CA1176E1E}"/>
                </a:ext>
              </a:extLst>
            </p:cNvPr>
            <p:cNvSpPr>
              <a:spLocks/>
            </p:cNvSpPr>
            <p:nvPr/>
          </p:nvSpPr>
          <p:spPr bwMode="gray">
            <a:xfrm>
              <a:off x="1715057" y="4456740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0 w 3"/>
                <a:gd name="T7" fmla="*/ 3 h 3"/>
                <a:gd name="T8" fmla="*/ 0 w 3"/>
                <a:gd name="T9" fmla="*/ 3 h 3"/>
                <a:gd name="T10" fmla="*/ 3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77" name="Freeform 3195">
              <a:extLst>
                <a:ext uri="{FF2B5EF4-FFF2-40B4-BE49-F238E27FC236}">
                  <a16:creationId xmlns:a16="http://schemas.microsoft.com/office/drawing/2014/main" id="{7D01D2AC-33D4-0280-2DF0-623B331D929C}"/>
                </a:ext>
              </a:extLst>
            </p:cNvPr>
            <p:cNvSpPr>
              <a:spLocks/>
            </p:cNvSpPr>
            <p:nvPr/>
          </p:nvSpPr>
          <p:spPr bwMode="gray">
            <a:xfrm>
              <a:off x="1702607" y="4431843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3 w 3"/>
                <a:gd name="T5" fmla="*/ 0 h 3"/>
                <a:gd name="T6" fmla="*/ 3 w 3"/>
                <a:gd name="T7" fmla="*/ 3 h 3"/>
                <a:gd name="T8" fmla="*/ 0 w 3"/>
                <a:gd name="T9" fmla="*/ 0 h 3"/>
                <a:gd name="T10" fmla="*/ 0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78" name="Freeform 3196">
              <a:extLst>
                <a:ext uri="{FF2B5EF4-FFF2-40B4-BE49-F238E27FC236}">
                  <a16:creationId xmlns:a16="http://schemas.microsoft.com/office/drawing/2014/main" id="{0564E5EF-0FF0-8D6D-B4CA-B7B7F92632C8}"/>
                </a:ext>
              </a:extLst>
            </p:cNvPr>
            <p:cNvSpPr>
              <a:spLocks/>
            </p:cNvSpPr>
            <p:nvPr/>
          </p:nvSpPr>
          <p:spPr bwMode="gray">
            <a:xfrm>
              <a:off x="1702607" y="4444292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0 h 3"/>
                <a:gd name="T8" fmla="*/ 3 w 3"/>
                <a:gd name="T9" fmla="*/ 3 h 3"/>
                <a:gd name="T10" fmla="*/ 3 w 3"/>
                <a:gd name="T11" fmla="*/ 0 h 3"/>
                <a:gd name="T12" fmla="*/ 0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79" name="Rectangle 3197">
              <a:extLst>
                <a:ext uri="{FF2B5EF4-FFF2-40B4-BE49-F238E27FC236}">
                  <a16:creationId xmlns:a16="http://schemas.microsoft.com/office/drawing/2014/main" id="{4FFCE848-1410-45E3-671A-35879937934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02607" y="4450516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80" name="Freeform 3198">
              <a:extLst>
                <a:ext uri="{FF2B5EF4-FFF2-40B4-BE49-F238E27FC236}">
                  <a16:creationId xmlns:a16="http://schemas.microsoft.com/office/drawing/2014/main" id="{EA05E4FC-B772-FFCF-F72F-0E8F4F65F375}"/>
                </a:ext>
              </a:extLst>
            </p:cNvPr>
            <p:cNvSpPr>
              <a:spLocks/>
            </p:cNvSpPr>
            <p:nvPr/>
          </p:nvSpPr>
          <p:spPr bwMode="gray">
            <a:xfrm>
              <a:off x="1696382" y="4456740"/>
              <a:ext cx="24899" cy="58095"/>
            </a:xfrm>
            <a:custGeom>
              <a:avLst/>
              <a:gdLst>
                <a:gd name="T0" fmla="*/ 6 w 12"/>
                <a:gd name="T1" fmla="*/ 8 h 28"/>
                <a:gd name="T2" fmla="*/ 6 w 12"/>
                <a:gd name="T3" fmla="*/ 8 h 28"/>
                <a:gd name="T4" fmla="*/ 3 w 12"/>
                <a:gd name="T5" fmla="*/ 5 h 28"/>
                <a:gd name="T6" fmla="*/ 3 w 12"/>
                <a:gd name="T7" fmla="*/ 5 h 28"/>
                <a:gd name="T8" fmla="*/ 6 w 12"/>
                <a:gd name="T9" fmla="*/ 3 h 28"/>
                <a:gd name="T10" fmla="*/ 6 w 12"/>
                <a:gd name="T11" fmla="*/ 3 h 28"/>
                <a:gd name="T12" fmla="*/ 6 w 12"/>
                <a:gd name="T13" fmla="*/ 0 h 28"/>
                <a:gd name="T14" fmla="*/ 6 w 12"/>
                <a:gd name="T15" fmla="*/ 0 h 28"/>
                <a:gd name="T16" fmla="*/ 9 w 12"/>
                <a:gd name="T17" fmla="*/ 3 h 28"/>
                <a:gd name="T18" fmla="*/ 6 w 12"/>
                <a:gd name="T19" fmla="*/ 5 h 28"/>
                <a:gd name="T20" fmla="*/ 9 w 12"/>
                <a:gd name="T21" fmla="*/ 8 h 28"/>
                <a:gd name="T22" fmla="*/ 12 w 12"/>
                <a:gd name="T23" fmla="*/ 11 h 28"/>
                <a:gd name="T24" fmla="*/ 12 w 12"/>
                <a:gd name="T25" fmla="*/ 17 h 28"/>
                <a:gd name="T26" fmla="*/ 12 w 12"/>
                <a:gd name="T27" fmla="*/ 22 h 28"/>
                <a:gd name="T28" fmla="*/ 12 w 12"/>
                <a:gd name="T29" fmla="*/ 28 h 28"/>
                <a:gd name="T30" fmla="*/ 9 w 12"/>
                <a:gd name="T31" fmla="*/ 28 h 28"/>
                <a:gd name="T32" fmla="*/ 9 w 12"/>
                <a:gd name="T33" fmla="*/ 28 h 28"/>
                <a:gd name="T34" fmla="*/ 6 w 12"/>
                <a:gd name="T35" fmla="*/ 25 h 28"/>
                <a:gd name="T36" fmla="*/ 6 w 12"/>
                <a:gd name="T37" fmla="*/ 25 h 28"/>
                <a:gd name="T38" fmla="*/ 6 w 12"/>
                <a:gd name="T39" fmla="*/ 25 h 28"/>
                <a:gd name="T40" fmla="*/ 9 w 12"/>
                <a:gd name="T41" fmla="*/ 22 h 28"/>
                <a:gd name="T42" fmla="*/ 6 w 12"/>
                <a:gd name="T43" fmla="*/ 20 h 28"/>
                <a:gd name="T44" fmla="*/ 6 w 12"/>
                <a:gd name="T45" fmla="*/ 20 h 28"/>
                <a:gd name="T46" fmla="*/ 6 w 12"/>
                <a:gd name="T47" fmla="*/ 25 h 28"/>
                <a:gd name="T48" fmla="*/ 3 w 12"/>
                <a:gd name="T49" fmla="*/ 22 h 28"/>
                <a:gd name="T50" fmla="*/ 3 w 12"/>
                <a:gd name="T51" fmla="*/ 20 h 28"/>
                <a:gd name="T52" fmla="*/ 0 w 12"/>
                <a:gd name="T53" fmla="*/ 17 h 28"/>
                <a:gd name="T54" fmla="*/ 3 w 12"/>
                <a:gd name="T55" fmla="*/ 20 h 28"/>
                <a:gd name="T56" fmla="*/ 3 w 12"/>
                <a:gd name="T57" fmla="*/ 17 h 28"/>
                <a:gd name="T58" fmla="*/ 3 w 12"/>
                <a:gd name="T59" fmla="*/ 17 h 28"/>
                <a:gd name="T60" fmla="*/ 6 w 12"/>
                <a:gd name="T61" fmla="*/ 20 h 28"/>
                <a:gd name="T62" fmla="*/ 6 w 12"/>
                <a:gd name="T63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" h="28">
                  <a:moveTo>
                    <a:pt x="6" y="11"/>
                  </a:moveTo>
                  <a:lnTo>
                    <a:pt x="6" y="8"/>
                  </a:lnTo>
                  <a:lnTo>
                    <a:pt x="6" y="5"/>
                  </a:lnTo>
                  <a:lnTo>
                    <a:pt x="6" y="8"/>
                  </a:lnTo>
                  <a:lnTo>
                    <a:pt x="6" y="5"/>
                  </a:lnTo>
                  <a:lnTo>
                    <a:pt x="3" y="5"/>
                  </a:lnTo>
                  <a:lnTo>
                    <a:pt x="6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5"/>
                  </a:lnTo>
                  <a:lnTo>
                    <a:pt x="9" y="3"/>
                  </a:lnTo>
                  <a:lnTo>
                    <a:pt x="9" y="5"/>
                  </a:lnTo>
                  <a:lnTo>
                    <a:pt x="6" y="5"/>
                  </a:lnTo>
                  <a:lnTo>
                    <a:pt x="9" y="5"/>
                  </a:lnTo>
                  <a:lnTo>
                    <a:pt x="9" y="8"/>
                  </a:lnTo>
                  <a:lnTo>
                    <a:pt x="12" y="8"/>
                  </a:lnTo>
                  <a:lnTo>
                    <a:pt x="12" y="11"/>
                  </a:lnTo>
                  <a:lnTo>
                    <a:pt x="12" y="14"/>
                  </a:lnTo>
                  <a:lnTo>
                    <a:pt x="12" y="17"/>
                  </a:lnTo>
                  <a:lnTo>
                    <a:pt x="12" y="20"/>
                  </a:lnTo>
                  <a:lnTo>
                    <a:pt x="12" y="22"/>
                  </a:lnTo>
                  <a:lnTo>
                    <a:pt x="12" y="25"/>
                  </a:lnTo>
                  <a:lnTo>
                    <a:pt x="12" y="28"/>
                  </a:lnTo>
                  <a:lnTo>
                    <a:pt x="9" y="25"/>
                  </a:lnTo>
                  <a:lnTo>
                    <a:pt x="9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6" y="28"/>
                  </a:lnTo>
                  <a:lnTo>
                    <a:pt x="6" y="25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2"/>
                  </a:lnTo>
                  <a:lnTo>
                    <a:pt x="9" y="22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9" y="20"/>
                  </a:lnTo>
                  <a:lnTo>
                    <a:pt x="6" y="20"/>
                  </a:lnTo>
                  <a:lnTo>
                    <a:pt x="6" y="22"/>
                  </a:lnTo>
                  <a:lnTo>
                    <a:pt x="6" y="25"/>
                  </a:lnTo>
                  <a:lnTo>
                    <a:pt x="3" y="25"/>
                  </a:lnTo>
                  <a:lnTo>
                    <a:pt x="3" y="22"/>
                  </a:lnTo>
                  <a:lnTo>
                    <a:pt x="0" y="22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3" y="20"/>
                  </a:lnTo>
                  <a:lnTo>
                    <a:pt x="0" y="17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6" y="20"/>
                  </a:lnTo>
                  <a:lnTo>
                    <a:pt x="6" y="17"/>
                  </a:lnTo>
                  <a:lnTo>
                    <a:pt x="6" y="14"/>
                  </a:lnTo>
                  <a:lnTo>
                    <a:pt x="6" y="1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81" name="Freeform 3199">
              <a:extLst>
                <a:ext uri="{FF2B5EF4-FFF2-40B4-BE49-F238E27FC236}">
                  <a16:creationId xmlns:a16="http://schemas.microsoft.com/office/drawing/2014/main" id="{7EAF8E35-7BAB-FDCB-EA0E-69B467461394}"/>
                </a:ext>
              </a:extLst>
            </p:cNvPr>
            <p:cNvSpPr>
              <a:spLocks/>
            </p:cNvSpPr>
            <p:nvPr/>
          </p:nvSpPr>
          <p:spPr bwMode="gray">
            <a:xfrm>
              <a:off x="1702607" y="4479563"/>
              <a:ext cx="6224" cy="12449"/>
            </a:xfrm>
            <a:custGeom>
              <a:avLst/>
              <a:gdLst>
                <a:gd name="T0" fmla="*/ 3 w 3"/>
                <a:gd name="T1" fmla="*/ 6 h 6"/>
                <a:gd name="T2" fmla="*/ 3 w 3"/>
                <a:gd name="T3" fmla="*/ 3 h 6"/>
                <a:gd name="T4" fmla="*/ 0 w 3"/>
                <a:gd name="T5" fmla="*/ 3 h 6"/>
                <a:gd name="T6" fmla="*/ 0 w 3"/>
                <a:gd name="T7" fmla="*/ 0 h 6"/>
                <a:gd name="T8" fmla="*/ 3 w 3"/>
                <a:gd name="T9" fmla="*/ 0 h 6"/>
                <a:gd name="T10" fmla="*/ 3 w 3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6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82" name="Freeform 3200">
              <a:extLst>
                <a:ext uri="{FF2B5EF4-FFF2-40B4-BE49-F238E27FC236}">
                  <a16:creationId xmlns:a16="http://schemas.microsoft.com/office/drawing/2014/main" id="{E827A165-0865-6E55-9045-8C043BC1EE55}"/>
                </a:ext>
              </a:extLst>
            </p:cNvPr>
            <p:cNvSpPr>
              <a:spLocks/>
            </p:cNvSpPr>
            <p:nvPr/>
          </p:nvSpPr>
          <p:spPr bwMode="gray">
            <a:xfrm>
              <a:off x="1690158" y="4485787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3 h 3"/>
                <a:gd name="T4" fmla="*/ 0 w 3"/>
                <a:gd name="T5" fmla="*/ 0 h 3"/>
                <a:gd name="T6" fmla="*/ 0 w 3"/>
                <a:gd name="T7" fmla="*/ 0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83" name="Freeform 3201">
              <a:extLst>
                <a:ext uri="{FF2B5EF4-FFF2-40B4-BE49-F238E27FC236}">
                  <a16:creationId xmlns:a16="http://schemas.microsoft.com/office/drawing/2014/main" id="{70DC5D71-197E-08F8-D03B-E1725EC40748}"/>
                </a:ext>
              </a:extLst>
            </p:cNvPr>
            <p:cNvSpPr>
              <a:spLocks/>
            </p:cNvSpPr>
            <p:nvPr/>
          </p:nvSpPr>
          <p:spPr bwMode="gray">
            <a:xfrm>
              <a:off x="1690158" y="4479563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84" name="Freeform 3202">
              <a:extLst>
                <a:ext uri="{FF2B5EF4-FFF2-40B4-BE49-F238E27FC236}">
                  <a16:creationId xmlns:a16="http://schemas.microsoft.com/office/drawing/2014/main" id="{2ACC8EB6-6A7F-4665-A87B-1171B649320A}"/>
                </a:ext>
              </a:extLst>
            </p:cNvPr>
            <p:cNvSpPr>
              <a:spLocks/>
            </p:cNvSpPr>
            <p:nvPr/>
          </p:nvSpPr>
          <p:spPr bwMode="gray">
            <a:xfrm>
              <a:off x="1690158" y="4479563"/>
              <a:ext cx="12450" cy="6224"/>
            </a:xfrm>
            <a:custGeom>
              <a:avLst/>
              <a:gdLst>
                <a:gd name="T0" fmla="*/ 0 w 6"/>
                <a:gd name="T1" fmla="*/ 0 h 3"/>
                <a:gd name="T2" fmla="*/ 3 w 6"/>
                <a:gd name="T3" fmla="*/ 3 h 3"/>
                <a:gd name="T4" fmla="*/ 3 w 6"/>
                <a:gd name="T5" fmla="*/ 0 h 3"/>
                <a:gd name="T6" fmla="*/ 3 w 6"/>
                <a:gd name="T7" fmla="*/ 3 h 3"/>
                <a:gd name="T8" fmla="*/ 6 w 6"/>
                <a:gd name="T9" fmla="*/ 3 h 3"/>
                <a:gd name="T10" fmla="*/ 6 w 6"/>
                <a:gd name="T11" fmla="*/ 0 h 3"/>
                <a:gd name="T12" fmla="*/ 3 w 6"/>
                <a:gd name="T13" fmla="*/ 0 h 3"/>
                <a:gd name="T14" fmla="*/ 0 w 6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85" name="Freeform 3203">
              <a:extLst>
                <a:ext uri="{FF2B5EF4-FFF2-40B4-BE49-F238E27FC236}">
                  <a16:creationId xmlns:a16="http://schemas.microsoft.com/office/drawing/2014/main" id="{98AA8E34-2CDC-9B48-8C5B-48FF559BBB1D}"/>
                </a:ext>
              </a:extLst>
            </p:cNvPr>
            <p:cNvSpPr>
              <a:spLocks/>
            </p:cNvSpPr>
            <p:nvPr/>
          </p:nvSpPr>
          <p:spPr bwMode="gray">
            <a:xfrm>
              <a:off x="1690158" y="4456740"/>
              <a:ext cx="12450" cy="16598"/>
            </a:xfrm>
            <a:custGeom>
              <a:avLst/>
              <a:gdLst>
                <a:gd name="T0" fmla="*/ 6 w 6"/>
                <a:gd name="T1" fmla="*/ 8 h 8"/>
                <a:gd name="T2" fmla="*/ 3 w 6"/>
                <a:gd name="T3" fmla="*/ 8 h 8"/>
                <a:gd name="T4" fmla="*/ 3 w 6"/>
                <a:gd name="T5" fmla="*/ 5 h 8"/>
                <a:gd name="T6" fmla="*/ 0 w 6"/>
                <a:gd name="T7" fmla="*/ 5 h 8"/>
                <a:gd name="T8" fmla="*/ 0 w 6"/>
                <a:gd name="T9" fmla="*/ 3 h 8"/>
                <a:gd name="T10" fmla="*/ 0 w 6"/>
                <a:gd name="T11" fmla="*/ 0 h 8"/>
                <a:gd name="T12" fmla="*/ 0 w 6"/>
                <a:gd name="T13" fmla="*/ 3 h 8"/>
                <a:gd name="T14" fmla="*/ 0 w 6"/>
                <a:gd name="T15" fmla="*/ 0 h 8"/>
                <a:gd name="T16" fmla="*/ 3 w 6"/>
                <a:gd name="T17" fmla="*/ 0 h 8"/>
                <a:gd name="T18" fmla="*/ 3 w 6"/>
                <a:gd name="T19" fmla="*/ 3 h 8"/>
                <a:gd name="T20" fmla="*/ 6 w 6"/>
                <a:gd name="T21" fmla="*/ 5 h 8"/>
                <a:gd name="T22" fmla="*/ 6 w 6"/>
                <a:gd name="T23" fmla="*/ 5 h 8"/>
                <a:gd name="T24" fmla="*/ 6 w 6"/>
                <a:gd name="T2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8">
                  <a:moveTo>
                    <a:pt x="6" y="8"/>
                  </a:moveTo>
                  <a:lnTo>
                    <a:pt x="3" y="8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86" name="Freeform 3204">
              <a:extLst>
                <a:ext uri="{FF2B5EF4-FFF2-40B4-BE49-F238E27FC236}">
                  <a16:creationId xmlns:a16="http://schemas.microsoft.com/office/drawing/2014/main" id="{BAAA1091-11DD-15DC-A169-CA019BA4E299}"/>
                </a:ext>
              </a:extLst>
            </p:cNvPr>
            <p:cNvSpPr>
              <a:spLocks/>
            </p:cNvSpPr>
            <p:nvPr/>
          </p:nvSpPr>
          <p:spPr bwMode="gray">
            <a:xfrm>
              <a:off x="1690158" y="4467114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3 h 3"/>
                <a:gd name="T8" fmla="*/ 0 w 3"/>
                <a:gd name="T9" fmla="*/ 3 h 3"/>
                <a:gd name="T10" fmla="*/ 3 w 3"/>
                <a:gd name="T11" fmla="*/ 3 h 3"/>
                <a:gd name="T12" fmla="*/ 3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87" name="Freeform 3205">
              <a:extLst>
                <a:ext uri="{FF2B5EF4-FFF2-40B4-BE49-F238E27FC236}">
                  <a16:creationId xmlns:a16="http://schemas.microsoft.com/office/drawing/2014/main" id="{EE10237A-3FD0-23A3-A15C-5A34D8ECFDB3}"/>
                </a:ext>
              </a:extLst>
            </p:cNvPr>
            <p:cNvSpPr>
              <a:spLocks/>
            </p:cNvSpPr>
            <p:nvPr/>
          </p:nvSpPr>
          <p:spPr bwMode="gray">
            <a:xfrm>
              <a:off x="1690158" y="4502387"/>
              <a:ext cx="12450" cy="6224"/>
            </a:xfrm>
            <a:custGeom>
              <a:avLst/>
              <a:gdLst>
                <a:gd name="T0" fmla="*/ 6 w 6"/>
                <a:gd name="T1" fmla="*/ 3 h 3"/>
                <a:gd name="T2" fmla="*/ 3 w 6"/>
                <a:gd name="T3" fmla="*/ 3 h 3"/>
                <a:gd name="T4" fmla="*/ 0 w 6"/>
                <a:gd name="T5" fmla="*/ 3 h 3"/>
                <a:gd name="T6" fmla="*/ 0 w 6"/>
                <a:gd name="T7" fmla="*/ 0 h 3"/>
                <a:gd name="T8" fmla="*/ 3 w 6"/>
                <a:gd name="T9" fmla="*/ 0 h 3"/>
                <a:gd name="T10" fmla="*/ 6 w 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88" name="Freeform 3206">
              <a:extLst>
                <a:ext uri="{FF2B5EF4-FFF2-40B4-BE49-F238E27FC236}">
                  <a16:creationId xmlns:a16="http://schemas.microsoft.com/office/drawing/2014/main" id="{008B8640-242B-77B0-AD4C-83401048AF85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5431" y="4550107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0 w 3"/>
                <a:gd name="T7" fmla="*/ 3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89" name="Freeform 3207">
              <a:extLst>
                <a:ext uri="{FF2B5EF4-FFF2-40B4-BE49-F238E27FC236}">
                  <a16:creationId xmlns:a16="http://schemas.microsoft.com/office/drawing/2014/main" id="{8633CC15-FB2D-1B84-655B-12454F57C8D3}"/>
                </a:ext>
              </a:extLst>
            </p:cNvPr>
            <p:cNvSpPr>
              <a:spLocks/>
            </p:cNvSpPr>
            <p:nvPr/>
          </p:nvSpPr>
          <p:spPr bwMode="gray">
            <a:xfrm>
              <a:off x="1702607" y="4537658"/>
              <a:ext cx="18674" cy="18673"/>
            </a:xfrm>
            <a:custGeom>
              <a:avLst/>
              <a:gdLst>
                <a:gd name="T0" fmla="*/ 9 w 9"/>
                <a:gd name="T1" fmla="*/ 6 h 9"/>
                <a:gd name="T2" fmla="*/ 6 w 9"/>
                <a:gd name="T3" fmla="*/ 6 h 9"/>
                <a:gd name="T4" fmla="*/ 6 w 9"/>
                <a:gd name="T5" fmla="*/ 9 h 9"/>
                <a:gd name="T6" fmla="*/ 9 w 9"/>
                <a:gd name="T7" fmla="*/ 9 h 9"/>
                <a:gd name="T8" fmla="*/ 9 w 9"/>
                <a:gd name="T9" fmla="*/ 9 h 9"/>
                <a:gd name="T10" fmla="*/ 9 w 9"/>
                <a:gd name="T11" fmla="*/ 3 h 9"/>
                <a:gd name="T12" fmla="*/ 9 w 9"/>
                <a:gd name="T13" fmla="*/ 0 h 9"/>
                <a:gd name="T14" fmla="*/ 6 w 9"/>
                <a:gd name="T15" fmla="*/ 0 h 9"/>
                <a:gd name="T16" fmla="*/ 3 w 9"/>
                <a:gd name="T17" fmla="*/ 0 h 9"/>
                <a:gd name="T18" fmla="*/ 6 w 9"/>
                <a:gd name="T19" fmla="*/ 0 h 9"/>
                <a:gd name="T20" fmla="*/ 6 w 9"/>
                <a:gd name="T21" fmla="*/ 3 h 9"/>
                <a:gd name="T22" fmla="*/ 3 w 9"/>
                <a:gd name="T23" fmla="*/ 3 h 9"/>
                <a:gd name="T24" fmla="*/ 6 w 9"/>
                <a:gd name="T25" fmla="*/ 3 h 9"/>
                <a:gd name="T26" fmla="*/ 6 w 9"/>
                <a:gd name="T27" fmla="*/ 0 h 9"/>
                <a:gd name="T28" fmla="*/ 3 w 9"/>
                <a:gd name="T29" fmla="*/ 0 h 9"/>
                <a:gd name="T30" fmla="*/ 3 w 9"/>
                <a:gd name="T31" fmla="*/ 3 h 9"/>
                <a:gd name="T32" fmla="*/ 3 w 9"/>
                <a:gd name="T33" fmla="*/ 0 h 9"/>
                <a:gd name="T34" fmla="*/ 0 w 9"/>
                <a:gd name="T35" fmla="*/ 0 h 9"/>
                <a:gd name="T36" fmla="*/ 0 w 9"/>
                <a:gd name="T37" fmla="*/ 3 h 9"/>
                <a:gd name="T38" fmla="*/ 3 w 9"/>
                <a:gd name="T39" fmla="*/ 3 h 9"/>
                <a:gd name="T40" fmla="*/ 3 w 9"/>
                <a:gd name="T41" fmla="*/ 6 h 9"/>
                <a:gd name="T42" fmla="*/ 6 w 9"/>
                <a:gd name="T43" fmla="*/ 6 h 9"/>
                <a:gd name="T44" fmla="*/ 9 w 9"/>
                <a:gd name="T4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" h="9">
                  <a:moveTo>
                    <a:pt x="9" y="6"/>
                  </a:moveTo>
                  <a:lnTo>
                    <a:pt x="6" y="6"/>
                  </a:lnTo>
                  <a:lnTo>
                    <a:pt x="6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3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6" y="6"/>
                  </a:lnTo>
                  <a:lnTo>
                    <a:pt x="9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90" name="Freeform 3208">
              <a:extLst>
                <a:ext uri="{FF2B5EF4-FFF2-40B4-BE49-F238E27FC236}">
                  <a16:creationId xmlns:a16="http://schemas.microsoft.com/office/drawing/2014/main" id="{EF81C380-046F-ABE6-470C-B93187343C20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1281" y="4533508"/>
              <a:ext cx="10375" cy="10374"/>
            </a:xfrm>
            <a:custGeom>
              <a:avLst/>
              <a:gdLst>
                <a:gd name="T0" fmla="*/ 2 w 5"/>
                <a:gd name="T1" fmla="*/ 2 h 5"/>
                <a:gd name="T2" fmla="*/ 5 w 5"/>
                <a:gd name="T3" fmla="*/ 5 h 5"/>
                <a:gd name="T4" fmla="*/ 5 w 5"/>
                <a:gd name="T5" fmla="*/ 2 h 5"/>
                <a:gd name="T6" fmla="*/ 5 w 5"/>
                <a:gd name="T7" fmla="*/ 2 h 5"/>
                <a:gd name="T8" fmla="*/ 2 w 5"/>
                <a:gd name="T9" fmla="*/ 0 h 5"/>
                <a:gd name="T10" fmla="*/ 0 w 5"/>
                <a:gd name="T11" fmla="*/ 0 h 5"/>
                <a:gd name="T12" fmla="*/ 0 w 5"/>
                <a:gd name="T13" fmla="*/ 2 h 5"/>
                <a:gd name="T14" fmla="*/ 0 w 5"/>
                <a:gd name="T15" fmla="*/ 0 h 5"/>
                <a:gd name="T16" fmla="*/ 0 w 5"/>
                <a:gd name="T17" fmla="*/ 2 h 5"/>
                <a:gd name="T18" fmla="*/ 0 w 5"/>
                <a:gd name="T19" fmla="*/ 2 h 5"/>
                <a:gd name="T20" fmla="*/ 2 w 5"/>
                <a:gd name="T2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2" y="2"/>
                  </a:moveTo>
                  <a:lnTo>
                    <a:pt x="5" y="5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91" name="Rectangle 3209">
              <a:extLst>
                <a:ext uri="{FF2B5EF4-FFF2-40B4-BE49-F238E27FC236}">
                  <a16:creationId xmlns:a16="http://schemas.microsoft.com/office/drawing/2014/main" id="{E1EAA27A-C229-0899-8222-A138D43DC54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15057" y="4527284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92" name="Freeform 3210">
              <a:extLst>
                <a:ext uri="{FF2B5EF4-FFF2-40B4-BE49-F238E27FC236}">
                  <a16:creationId xmlns:a16="http://schemas.microsoft.com/office/drawing/2014/main" id="{1915D534-43AC-C998-785A-0EF810B06DA2}"/>
                </a:ext>
              </a:extLst>
            </p:cNvPr>
            <p:cNvSpPr>
              <a:spLocks/>
            </p:cNvSpPr>
            <p:nvPr/>
          </p:nvSpPr>
          <p:spPr bwMode="gray">
            <a:xfrm>
              <a:off x="1696382" y="4533508"/>
              <a:ext cx="6224" cy="4149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2 h 2"/>
                <a:gd name="T8" fmla="*/ 0 w 3"/>
                <a:gd name="T9" fmla="*/ 0 h 2"/>
                <a:gd name="T10" fmla="*/ 0 w 3"/>
                <a:gd name="T11" fmla="*/ 0 h 2"/>
                <a:gd name="T12" fmla="*/ 3 w 3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93" name="Freeform 3211">
              <a:extLst>
                <a:ext uri="{FF2B5EF4-FFF2-40B4-BE49-F238E27FC236}">
                  <a16:creationId xmlns:a16="http://schemas.microsoft.com/office/drawing/2014/main" id="{EDF96A57-249E-6F4F-680D-B6F3F2E1920E}"/>
                </a:ext>
              </a:extLst>
            </p:cNvPr>
            <p:cNvSpPr>
              <a:spLocks/>
            </p:cNvSpPr>
            <p:nvPr/>
          </p:nvSpPr>
          <p:spPr bwMode="gray">
            <a:xfrm>
              <a:off x="1702607" y="4527284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3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94" name="Freeform 3212">
              <a:extLst>
                <a:ext uri="{FF2B5EF4-FFF2-40B4-BE49-F238E27FC236}">
                  <a16:creationId xmlns:a16="http://schemas.microsoft.com/office/drawing/2014/main" id="{01F582A6-1E55-3836-6522-C59C63869E5A}"/>
                </a:ext>
              </a:extLst>
            </p:cNvPr>
            <p:cNvSpPr>
              <a:spLocks/>
            </p:cNvSpPr>
            <p:nvPr/>
          </p:nvSpPr>
          <p:spPr bwMode="gray">
            <a:xfrm>
              <a:off x="1702607" y="4521060"/>
              <a:ext cx="12450" cy="6224"/>
            </a:xfrm>
            <a:custGeom>
              <a:avLst/>
              <a:gdLst>
                <a:gd name="T0" fmla="*/ 0 w 6"/>
                <a:gd name="T1" fmla="*/ 3 h 3"/>
                <a:gd name="T2" fmla="*/ 3 w 6"/>
                <a:gd name="T3" fmla="*/ 3 h 3"/>
                <a:gd name="T4" fmla="*/ 6 w 6"/>
                <a:gd name="T5" fmla="*/ 3 h 3"/>
                <a:gd name="T6" fmla="*/ 6 w 6"/>
                <a:gd name="T7" fmla="*/ 0 h 3"/>
                <a:gd name="T8" fmla="*/ 3 w 6"/>
                <a:gd name="T9" fmla="*/ 0 h 3"/>
                <a:gd name="T10" fmla="*/ 0 w 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95" name="Freeform 3213">
              <a:extLst>
                <a:ext uri="{FF2B5EF4-FFF2-40B4-BE49-F238E27FC236}">
                  <a16:creationId xmlns:a16="http://schemas.microsoft.com/office/drawing/2014/main" id="{F6B47ECC-A88A-9286-2823-751B98187FD1}"/>
                </a:ext>
              </a:extLst>
            </p:cNvPr>
            <p:cNvSpPr>
              <a:spLocks/>
            </p:cNvSpPr>
            <p:nvPr/>
          </p:nvSpPr>
          <p:spPr bwMode="gray">
            <a:xfrm>
              <a:off x="1696382" y="4514835"/>
              <a:ext cx="18674" cy="18673"/>
            </a:xfrm>
            <a:custGeom>
              <a:avLst/>
              <a:gdLst>
                <a:gd name="T0" fmla="*/ 0 w 9"/>
                <a:gd name="T1" fmla="*/ 6 h 9"/>
                <a:gd name="T2" fmla="*/ 3 w 9"/>
                <a:gd name="T3" fmla="*/ 3 h 9"/>
                <a:gd name="T4" fmla="*/ 6 w 9"/>
                <a:gd name="T5" fmla="*/ 3 h 9"/>
                <a:gd name="T6" fmla="*/ 9 w 9"/>
                <a:gd name="T7" fmla="*/ 3 h 9"/>
                <a:gd name="T8" fmla="*/ 6 w 9"/>
                <a:gd name="T9" fmla="*/ 3 h 9"/>
                <a:gd name="T10" fmla="*/ 9 w 9"/>
                <a:gd name="T11" fmla="*/ 3 h 9"/>
                <a:gd name="T12" fmla="*/ 6 w 9"/>
                <a:gd name="T13" fmla="*/ 3 h 9"/>
                <a:gd name="T14" fmla="*/ 3 w 9"/>
                <a:gd name="T15" fmla="*/ 3 h 9"/>
                <a:gd name="T16" fmla="*/ 6 w 9"/>
                <a:gd name="T17" fmla="*/ 3 h 9"/>
                <a:gd name="T18" fmla="*/ 3 w 9"/>
                <a:gd name="T19" fmla="*/ 0 h 9"/>
                <a:gd name="T20" fmla="*/ 3 w 9"/>
                <a:gd name="T21" fmla="*/ 3 h 9"/>
                <a:gd name="T22" fmla="*/ 3 w 9"/>
                <a:gd name="T23" fmla="*/ 0 h 9"/>
                <a:gd name="T24" fmla="*/ 0 w 9"/>
                <a:gd name="T25" fmla="*/ 0 h 9"/>
                <a:gd name="T26" fmla="*/ 0 w 9"/>
                <a:gd name="T27" fmla="*/ 3 h 9"/>
                <a:gd name="T28" fmla="*/ 0 w 9"/>
                <a:gd name="T29" fmla="*/ 3 h 9"/>
                <a:gd name="T30" fmla="*/ 0 w 9"/>
                <a:gd name="T31" fmla="*/ 9 h 9"/>
                <a:gd name="T32" fmla="*/ 0 w 9"/>
                <a:gd name="T3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9">
                  <a:moveTo>
                    <a:pt x="0" y="6"/>
                  </a:moveTo>
                  <a:lnTo>
                    <a:pt x="3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9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96" name="Rectangle 3214">
              <a:extLst>
                <a:ext uri="{FF2B5EF4-FFF2-40B4-BE49-F238E27FC236}">
                  <a16:creationId xmlns:a16="http://schemas.microsoft.com/office/drawing/2014/main" id="{D4279140-E569-94C0-2274-896054CDBCA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15057" y="4591603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97" name="Freeform 3215">
              <a:extLst>
                <a:ext uri="{FF2B5EF4-FFF2-40B4-BE49-F238E27FC236}">
                  <a16:creationId xmlns:a16="http://schemas.microsoft.com/office/drawing/2014/main" id="{F257C015-BF22-9347-8F20-53567FB564C6}"/>
                </a:ext>
              </a:extLst>
            </p:cNvPr>
            <p:cNvSpPr>
              <a:spLocks/>
            </p:cNvSpPr>
            <p:nvPr/>
          </p:nvSpPr>
          <p:spPr bwMode="gray">
            <a:xfrm>
              <a:off x="1708832" y="4585378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0 w 3"/>
                <a:gd name="T5" fmla="*/ 0 h 3"/>
                <a:gd name="T6" fmla="*/ 0 w 3"/>
                <a:gd name="T7" fmla="*/ 0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98" name="Freeform 3216">
              <a:extLst>
                <a:ext uri="{FF2B5EF4-FFF2-40B4-BE49-F238E27FC236}">
                  <a16:creationId xmlns:a16="http://schemas.microsoft.com/office/drawing/2014/main" id="{60A78BF5-67F3-76C4-E7CB-A4CB34C67355}"/>
                </a:ext>
              </a:extLst>
            </p:cNvPr>
            <p:cNvSpPr>
              <a:spLocks/>
            </p:cNvSpPr>
            <p:nvPr/>
          </p:nvSpPr>
          <p:spPr bwMode="gray">
            <a:xfrm>
              <a:off x="1708832" y="4579154"/>
              <a:ext cx="12450" cy="6224"/>
            </a:xfrm>
            <a:custGeom>
              <a:avLst/>
              <a:gdLst>
                <a:gd name="T0" fmla="*/ 0 w 6"/>
                <a:gd name="T1" fmla="*/ 3 h 3"/>
                <a:gd name="T2" fmla="*/ 6 w 6"/>
                <a:gd name="T3" fmla="*/ 0 h 3"/>
                <a:gd name="T4" fmla="*/ 3 w 6"/>
                <a:gd name="T5" fmla="*/ 0 h 3"/>
                <a:gd name="T6" fmla="*/ 6 w 6"/>
                <a:gd name="T7" fmla="*/ 3 h 3"/>
                <a:gd name="T8" fmla="*/ 3 w 6"/>
                <a:gd name="T9" fmla="*/ 3 h 3"/>
                <a:gd name="T10" fmla="*/ 3 w 6"/>
                <a:gd name="T11" fmla="*/ 3 h 3"/>
                <a:gd name="T12" fmla="*/ 0 w 6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999" name="Freeform 3217">
              <a:extLst>
                <a:ext uri="{FF2B5EF4-FFF2-40B4-BE49-F238E27FC236}">
                  <a16:creationId xmlns:a16="http://schemas.microsoft.com/office/drawing/2014/main" id="{FE38B5E7-8A56-85B7-01AB-8004245590A4}"/>
                </a:ext>
              </a:extLst>
            </p:cNvPr>
            <p:cNvSpPr>
              <a:spLocks/>
            </p:cNvSpPr>
            <p:nvPr/>
          </p:nvSpPr>
          <p:spPr bwMode="gray">
            <a:xfrm>
              <a:off x="1708832" y="4568780"/>
              <a:ext cx="12450" cy="10374"/>
            </a:xfrm>
            <a:custGeom>
              <a:avLst/>
              <a:gdLst>
                <a:gd name="T0" fmla="*/ 0 w 6"/>
                <a:gd name="T1" fmla="*/ 5 h 5"/>
                <a:gd name="T2" fmla="*/ 0 w 6"/>
                <a:gd name="T3" fmla="*/ 3 h 5"/>
                <a:gd name="T4" fmla="*/ 3 w 6"/>
                <a:gd name="T5" fmla="*/ 3 h 5"/>
                <a:gd name="T6" fmla="*/ 3 w 6"/>
                <a:gd name="T7" fmla="*/ 0 h 5"/>
                <a:gd name="T8" fmla="*/ 3 w 6"/>
                <a:gd name="T9" fmla="*/ 3 h 5"/>
                <a:gd name="T10" fmla="*/ 6 w 6"/>
                <a:gd name="T11" fmla="*/ 3 h 5"/>
                <a:gd name="T12" fmla="*/ 3 w 6"/>
                <a:gd name="T13" fmla="*/ 3 h 5"/>
                <a:gd name="T14" fmla="*/ 3 w 6"/>
                <a:gd name="T15" fmla="*/ 5 h 5"/>
                <a:gd name="T16" fmla="*/ 0 w 6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5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00" name="Freeform 3218">
              <a:extLst>
                <a:ext uri="{FF2B5EF4-FFF2-40B4-BE49-F238E27FC236}">
                  <a16:creationId xmlns:a16="http://schemas.microsoft.com/office/drawing/2014/main" id="{9F6B334E-BE84-2A0C-C2E3-9D907A162C9A}"/>
                </a:ext>
              </a:extLst>
            </p:cNvPr>
            <p:cNvSpPr>
              <a:spLocks/>
            </p:cNvSpPr>
            <p:nvPr/>
          </p:nvSpPr>
          <p:spPr bwMode="gray">
            <a:xfrm>
              <a:off x="1715057" y="4575005"/>
              <a:ext cx="6224" cy="4149"/>
            </a:xfrm>
            <a:custGeom>
              <a:avLst/>
              <a:gdLst>
                <a:gd name="T0" fmla="*/ 0 w 3"/>
                <a:gd name="T1" fmla="*/ 2 h 2"/>
                <a:gd name="T2" fmla="*/ 0 w 3"/>
                <a:gd name="T3" fmla="*/ 0 h 2"/>
                <a:gd name="T4" fmla="*/ 3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01" name="Freeform 3219">
              <a:extLst>
                <a:ext uri="{FF2B5EF4-FFF2-40B4-BE49-F238E27FC236}">
                  <a16:creationId xmlns:a16="http://schemas.microsoft.com/office/drawing/2014/main" id="{61E6EE25-0903-9F7C-48FA-F665B75D6AC0}"/>
                </a:ext>
              </a:extLst>
            </p:cNvPr>
            <p:cNvSpPr>
              <a:spLocks/>
            </p:cNvSpPr>
            <p:nvPr/>
          </p:nvSpPr>
          <p:spPr bwMode="gray">
            <a:xfrm>
              <a:off x="1702607" y="4556331"/>
              <a:ext cx="6224" cy="12449"/>
            </a:xfrm>
            <a:custGeom>
              <a:avLst/>
              <a:gdLst>
                <a:gd name="T0" fmla="*/ 3 w 3"/>
                <a:gd name="T1" fmla="*/ 3 h 6"/>
                <a:gd name="T2" fmla="*/ 3 w 3"/>
                <a:gd name="T3" fmla="*/ 0 h 6"/>
                <a:gd name="T4" fmla="*/ 0 w 3"/>
                <a:gd name="T5" fmla="*/ 3 h 6"/>
                <a:gd name="T6" fmla="*/ 0 w 3"/>
                <a:gd name="T7" fmla="*/ 6 h 6"/>
                <a:gd name="T8" fmla="*/ 3 w 3"/>
                <a:gd name="T9" fmla="*/ 6 h 6"/>
                <a:gd name="T10" fmla="*/ 3 w 3"/>
                <a:gd name="T11" fmla="*/ 6 h 6"/>
                <a:gd name="T12" fmla="*/ 3 w 3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3" y="3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02" name="Freeform 3220">
              <a:extLst>
                <a:ext uri="{FF2B5EF4-FFF2-40B4-BE49-F238E27FC236}">
                  <a16:creationId xmlns:a16="http://schemas.microsoft.com/office/drawing/2014/main" id="{419ADD07-A856-E012-5FE5-0536142CE56E}"/>
                </a:ext>
              </a:extLst>
            </p:cNvPr>
            <p:cNvSpPr>
              <a:spLocks/>
            </p:cNvSpPr>
            <p:nvPr/>
          </p:nvSpPr>
          <p:spPr bwMode="gray">
            <a:xfrm>
              <a:off x="1708832" y="4556331"/>
              <a:ext cx="16599" cy="6224"/>
            </a:xfrm>
            <a:custGeom>
              <a:avLst/>
              <a:gdLst>
                <a:gd name="T0" fmla="*/ 0 w 8"/>
                <a:gd name="T1" fmla="*/ 3 h 3"/>
                <a:gd name="T2" fmla="*/ 3 w 8"/>
                <a:gd name="T3" fmla="*/ 3 h 3"/>
                <a:gd name="T4" fmla="*/ 6 w 8"/>
                <a:gd name="T5" fmla="*/ 3 h 3"/>
                <a:gd name="T6" fmla="*/ 6 w 8"/>
                <a:gd name="T7" fmla="*/ 0 h 3"/>
                <a:gd name="T8" fmla="*/ 6 w 8"/>
                <a:gd name="T9" fmla="*/ 3 h 3"/>
                <a:gd name="T10" fmla="*/ 8 w 8"/>
                <a:gd name="T11" fmla="*/ 0 h 3"/>
                <a:gd name="T12" fmla="*/ 6 w 8"/>
                <a:gd name="T13" fmla="*/ 0 h 3"/>
                <a:gd name="T14" fmla="*/ 3 w 8"/>
                <a:gd name="T15" fmla="*/ 0 h 3"/>
                <a:gd name="T16" fmla="*/ 0 w 8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">
                  <a:moveTo>
                    <a:pt x="0" y="3"/>
                  </a:move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6" y="3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03" name="Freeform 3221">
              <a:extLst>
                <a:ext uri="{FF2B5EF4-FFF2-40B4-BE49-F238E27FC236}">
                  <a16:creationId xmlns:a16="http://schemas.microsoft.com/office/drawing/2014/main" id="{68D8DFF4-2D8D-047E-3F39-684A179750CD}"/>
                </a:ext>
              </a:extLst>
            </p:cNvPr>
            <p:cNvSpPr>
              <a:spLocks/>
            </p:cNvSpPr>
            <p:nvPr/>
          </p:nvSpPr>
          <p:spPr bwMode="gray">
            <a:xfrm>
              <a:off x="1708832" y="4550107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0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04" name="Freeform 3222">
              <a:extLst>
                <a:ext uri="{FF2B5EF4-FFF2-40B4-BE49-F238E27FC236}">
                  <a16:creationId xmlns:a16="http://schemas.microsoft.com/office/drawing/2014/main" id="{C84E1070-B45B-0605-6D7C-B8A85A7E7FD0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1281" y="4568780"/>
              <a:ext cx="22825" cy="29047"/>
            </a:xfrm>
            <a:custGeom>
              <a:avLst/>
              <a:gdLst>
                <a:gd name="T0" fmla="*/ 0 w 11"/>
                <a:gd name="T1" fmla="*/ 0 h 14"/>
                <a:gd name="T2" fmla="*/ 2 w 11"/>
                <a:gd name="T3" fmla="*/ 3 h 14"/>
                <a:gd name="T4" fmla="*/ 5 w 11"/>
                <a:gd name="T5" fmla="*/ 3 h 14"/>
                <a:gd name="T6" fmla="*/ 5 w 11"/>
                <a:gd name="T7" fmla="*/ 5 h 14"/>
                <a:gd name="T8" fmla="*/ 8 w 11"/>
                <a:gd name="T9" fmla="*/ 8 h 14"/>
                <a:gd name="T10" fmla="*/ 8 w 11"/>
                <a:gd name="T11" fmla="*/ 11 h 14"/>
                <a:gd name="T12" fmla="*/ 11 w 11"/>
                <a:gd name="T13" fmla="*/ 11 h 14"/>
                <a:gd name="T14" fmla="*/ 11 w 11"/>
                <a:gd name="T15" fmla="*/ 14 h 14"/>
                <a:gd name="T16" fmla="*/ 2 w 11"/>
                <a:gd name="T17" fmla="*/ 5 h 14"/>
                <a:gd name="T18" fmla="*/ 0 w 11"/>
                <a:gd name="T1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4">
                  <a:moveTo>
                    <a:pt x="0" y="0"/>
                  </a:moveTo>
                  <a:lnTo>
                    <a:pt x="2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8" y="8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1" y="14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05" name="Freeform 3223">
              <a:extLst>
                <a:ext uri="{FF2B5EF4-FFF2-40B4-BE49-F238E27FC236}">
                  <a16:creationId xmlns:a16="http://schemas.microsoft.com/office/drawing/2014/main" id="{A53E3A7C-304C-C860-F243-99A8208193EB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1281" y="4585378"/>
              <a:ext cx="16599" cy="12449"/>
            </a:xfrm>
            <a:custGeom>
              <a:avLst/>
              <a:gdLst>
                <a:gd name="T0" fmla="*/ 0 w 8"/>
                <a:gd name="T1" fmla="*/ 3 h 6"/>
                <a:gd name="T2" fmla="*/ 0 w 8"/>
                <a:gd name="T3" fmla="*/ 0 h 6"/>
                <a:gd name="T4" fmla="*/ 2 w 8"/>
                <a:gd name="T5" fmla="*/ 0 h 6"/>
                <a:gd name="T6" fmla="*/ 5 w 8"/>
                <a:gd name="T7" fmla="*/ 0 h 6"/>
                <a:gd name="T8" fmla="*/ 8 w 8"/>
                <a:gd name="T9" fmla="*/ 6 h 6"/>
                <a:gd name="T10" fmla="*/ 5 w 8"/>
                <a:gd name="T11" fmla="*/ 6 h 6"/>
                <a:gd name="T12" fmla="*/ 2 w 8"/>
                <a:gd name="T13" fmla="*/ 3 h 6"/>
                <a:gd name="T14" fmla="*/ 5 w 8"/>
                <a:gd name="T15" fmla="*/ 3 h 6"/>
                <a:gd name="T16" fmla="*/ 2 w 8"/>
                <a:gd name="T17" fmla="*/ 3 h 6"/>
                <a:gd name="T18" fmla="*/ 2 w 8"/>
                <a:gd name="T19" fmla="*/ 3 h 6"/>
                <a:gd name="T20" fmla="*/ 0 w 8"/>
                <a:gd name="T2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6">
                  <a:moveTo>
                    <a:pt x="0" y="3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8" y="6"/>
                  </a:lnTo>
                  <a:lnTo>
                    <a:pt x="5" y="6"/>
                  </a:lnTo>
                  <a:lnTo>
                    <a:pt x="2" y="3"/>
                  </a:lnTo>
                  <a:lnTo>
                    <a:pt x="5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06" name="Freeform 3224">
              <a:extLst>
                <a:ext uri="{FF2B5EF4-FFF2-40B4-BE49-F238E27FC236}">
                  <a16:creationId xmlns:a16="http://schemas.microsoft.com/office/drawing/2014/main" id="{F9A2D522-EF78-E1FA-B75A-2276B2AC7578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5431" y="4597827"/>
              <a:ext cx="12450" cy="12449"/>
            </a:xfrm>
            <a:custGeom>
              <a:avLst/>
              <a:gdLst>
                <a:gd name="T0" fmla="*/ 6 w 6"/>
                <a:gd name="T1" fmla="*/ 0 h 6"/>
                <a:gd name="T2" fmla="*/ 0 w 6"/>
                <a:gd name="T3" fmla="*/ 3 h 6"/>
                <a:gd name="T4" fmla="*/ 3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6 w 6"/>
                <a:gd name="T11" fmla="*/ 6 h 6"/>
                <a:gd name="T12" fmla="*/ 3 w 6"/>
                <a:gd name="T13" fmla="*/ 6 h 6"/>
                <a:gd name="T14" fmla="*/ 6 w 6"/>
                <a:gd name="T15" fmla="*/ 6 h 6"/>
                <a:gd name="T16" fmla="*/ 6 w 6"/>
                <a:gd name="T17" fmla="*/ 3 h 6"/>
                <a:gd name="T18" fmla="*/ 6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6" y="3"/>
                  </a:lnTo>
                  <a:lnTo>
                    <a:pt x="6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07" name="Freeform 3225">
              <a:extLst>
                <a:ext uri="{FF2B5EF4-FFF2-40B4-BE49-F238E27FC236}">
                  <a16:creationId xmlns:a16="http://schemas.microsoft.com/office/drawing/2014/main" id="{A398DE47-F970-041B-434A-9A862E588A56}"/>
                </a:ext>
              </a:extLst>
            </p:cNvPr>
            <p:cNvSpPr>
              <a:spLocks/>
            </p:cNvSpPr>
            <p:nvPr/>
          </p:nvSpPr>
          <p:spPr bwMode="gray">
            <a:xfrm>
              <a:off x="1785605" y="4597827"/>
              <a:ext cx="105822" cy="93366"/>
            </a:xfrm>
            <a:custGeom>
              <a:avLst/>
              <a:gdLst>
                <a:gd name="T0" fmla="*/ 40 w 51"/>
                <a:gd name="T1" fmla="*/ 6 h 45"/>
                <a:gd name="T2" fmla="*/ 34 w 51"/>
                <a:gd name="T3" fmla="*/ 0 h 45"/>
                <a:gd name="T4" fmla="*/ 31 w 51"/>
                <a:gd name="T5" fmla="*/ 3 h 45"/>
                <a:gd name="T6" fmla="*/ 28 w 51"/>
                <a:gd name="T7" fmla="*/ 6 h 45"/>
                <a:gd name="T8" fmla="*/ 25 w 51"/>
                <a:gd name="T9" fmla="*/ 6 h 45"/>
                <a:gd name="T10" fmla="*/ 23 w 51"/>
                <a:gd name="T11" fmla="*/ 8 h 45"/>
                <a:gd name="T12" fmla="*/ 25 w 51"/>
                <a:gd name="T13" fmla="*/ 11 h 45"/>
                <a:gd name="T14" fmla="*/ 23 w 51"/>
                <a:gd name="T15" fmla="*/ 14 h 45"/>
                <a:gd name="T16" fmla="*/ 25 w 51"/>
                <a:gd name="T17" fmla="*/ 17 h 45"/>
                <a:gd name="T18" fmla="*/ 31 w 51"/>
                <a:gd name="T19" fmla="*/ 17 h 45"/>
                <a:gd name="T20" fmla="*/ 37 w 51"/>
                <a:gd name="T21" fmla="*/ 17 h 45"/>
                <a:gd name="T22" fmla="*/ 34 w 51"/>
                <a:gd name="T23" fmla="*/ 20 h 45"/>
                <a:gd name="T24" fmla="*/ 28 w 51"/>
                <a:gd name="T25" fmla="*/ 23 h 45"/>
                <a:gd name="T26" fmla="*/ 25 w 51"/>
                <a:gd name="T27" fmla="*/ 25 h 45"/>
                <a:gd name="T28" fmla="*/ 25 w 51"/>
                <a:gd name="T29" fmla="*/ 31 h 45"/>
                <a:gd name="T30" fmla="*/ 42 w 51"/>
                <a:gd name="T31" fmla="*/ 37 h 45"/>
                <a:gd name="T32" fmla="*/ 37 w 51"/>
                <a:gd name="T33" fmla="*/ 37 h 45"/>
                <a:gd name="T34" fmla="*/ 37 w 51"/>
                <a:gd name="T35" fmla="*/ 37 h 45"/>
                <a:gd name="T36" fmla="*/ 34 w 51"/>
                <a:gd name="T37" fmla="*/ 34 h 45"/>
                <a:gd name="T38" fmla="*/ 34 w 51"/>
                <a:gd name="T39" fmla="*/ 34 h 45"/>
                <a:gd name="T40" fmla="*/ 31 w 51"/>
                <a:gd name="T41" fmla="*/ 34 h 45"/>
                <a:gd name="T42" fmla="*/ 28 w 51"/>
                <a:gd name="T43" fmla="*/ 37 h 45"/>
                <a:gd name="T44" fmla="*/ 23 w 51"/>
                <a:gd name="T45" fmla="*/ 34 h 45"/>
                <a:gd name="T46" fmla="*/ 25 w 51"/>
                <a:gd name="T47" fmla="*/ 37 h 45"/>
                <a:gd name="T48" fmla="*/ 14 w 51"/>
                <a:gd name="T49" fmla="*/ 31 h 45"/>
                <a:gd name="T50" fmla="*/ 20 w 51"/>
                <a:gd name="T51" fmla="*/ 34 h 45"/>
                <a:gd name="T52" fmla="*/ 20 w 51"/>
                <a:gd name="T53" fmla="*/ 34 h 45"/>
                <a:gd name="T54" fmla="*/ 20 w 51"/>
                <a:gd name="T55" fmla="*/ 34 h 45"/>
                <a:gd name="T56" fmla="*/ 17 w 51"/>
                <a:gd name="T57" fmla="*/ 37 h 45"/>
                <a:gd name="T58" fmla="*/ 14 w 51"/>
                <a:gd name="T59" fmla="*/ 34 h 45"/>
                <a:gd name="T60" fmla="*/ 11 w 51"/>
                <a:gd name="T61" fmla="*/ 34 h 45"/>
                <a:gd name="T62" fmla="*/ 8 w 51"/>
                <a:gd name="T63" fmla="*/ 37 h 45"/>
                <a:gd name="T64" fmla="*/ 8 w 51"/>
                <a:gd name="T65" fmla="*/ 37 h 45"/>
                <a:gd name="T66" fmla="*/ 5 w 51"/>
                <a:gd name="T67" fmla="*/ 34 h 45"/>
                <a:gd name="T68" fmla="*/ 3 w 51"/>
                <a:gd name="T69" fmla="*/ 37 h 45"/>
                <a:gd name="T70" fmla="*/ 3 w 51"/>
                <a:gd name="T71" fmla="*/ 37 h 45"/>
                <a:gd name="T72" fmla="*/ 3 w 51"/>
                <a:gd name="T73" fmla="*/ 40 h 45"/>
                <a:gd name="T74" fmla="*/ 5 w 51"/>
                <a:gd name="T75" fmla="*/ 37 h 45"/>
                <a:gd name="T76" fmla="*/ 8 w 51"/>
                <a:gd name="T77" fmla="*/ 37 h 45"/>
                <a:gd name="T78" fmla="*/ 11 w 51"/>
                <a:gd name="T79" fmla="*/ 40 h 45"/>
                <a:gd name="T80" fmla="*/ 11 w 51"/>
                <a:gd name="T81" fmla="*/ 40 h 45"/>
                <a:gd name="T82" fmla="*/ 17 w 51"/>
                <a:gd name="T83" fmla="*/ 40 h 45"/>
                <a:gd name="T84" fmla="*/ 20 w 51"/>
                <a:gd name="T85" fmla="*/ 43 h 45"/>
                <a:gd name="T86" fmla="*/ 20 w 51"/>
                <a:gd name="T87" fmla="*/ 43 h 45"/>
                <a:gd name="T88" fmla="*/ 20 w 51"/>
                <a:gd name="T89" fmla="*/ 43 h 45"/>
                <a:gd name="T90" fmla="*/ 25 w 51"/>
                <a:gd name="T91" fmla="*/ 43 h 45"/>
                <a:gd name="T92" fmla="*/ 25 w 51"/>
                <a:gd name="T93" fmla="*/ 43 h 45"/>
                <a:gd name="T94" fmla="*/ 31 w 51"/>
                <a:gd name="T95" fmla="*/ 43 h 45"/>
                <a:gd name="T96" fmla="*/ 37 w 51"/>
                <a:gd name="T97" fmla="*/ 43 h 45"/>
                <a:gd name="T98" fmla="*/ 42 w 51"/>
                <a:gd name="T99" fmla="*/ 45 h 45"/>
                <a:gd name="T100" fmla="*/ 42 w 51"/>
                <a:gd name="T101" fmla="*/ 43 h 45"/>
                <a:gd name="T102" fmla="*/ 48 w 51"/>
                <a:gd name="T103" fmla="*/ 43 h 45"/>
                <a:gd name="T104" fmla="*/ 48 w 51"/>
                <a:gd name="T105" fmla="*/ 43 h 45"/>
                <a:gd name="T106" fmla="*/ 42 w 51"/>
                <a:gd name="T107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" h="45">
                  <a:moveTo>
                    <a:pt x="42" y="3"/>
                  </a:moveTo>
                  <a:lnTo>
                    <a:pt x="40" y="6"/>
                  </a:lnTo>
                  <a:lnTo>
                    <a:pt x="37" y="3"/>
                  </a:lnTo>
                  <a:lnTo>
                    <a:pt x="34" y="0"/>
                  </a:lnTo>
                  <a:lnTo>
                    <a:pt x="34" y="3"/>
                  </a:lnTo>
                  <a:lnTo>
                    <a:pt x="31" y="3"/>
                  </a:lnTo>
                  <a:lnTo>
                    <a:pt x="31" y="6"/>
                  </a:lnTo>
                  <a:lnTo>
                    <a:pt x="28" y="6"/>
                  </a:lnTo>
                  <a:lnTo>
                    <a:pt x="28" y="8"/>
                  </a:lnTo>
                  <a:lnTo>
                    <a:pt x="25" y="6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5" y="8"/>
                  </a:lnTo>
                  <a:lnTo>
                    <a:pt x="25" y="11"/>
                  </a:lnTo>
                  <a:lnTo>
                    <a:pt x="23" y="11"/>
                  </a:lnTo>
                  <a:lnTo>
                    <a:pt x="23" y="14"/>
                  </a:lnTo>
                  <a:lnTo>
                    <a:pt x="23" y="17"/>
                  </a:lnTo>
                  <a:lnTo>
                    <a:pt x="25" y="17"/>
                  </a:lnTo>
                  <a:lnTo>
                    <a:pt x="28" y="17"/>
                  </a:lnTo>
                  <a:lnTo>
                    <a:pt x="31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0"/>
                  </a:lnTo>
                  <a:lnTo>
                    <a:pt x="34" y="20"/>
                  </a:lnTo>
                  <a:lnTo>
                    <a:pt x="31" y="23"/>
                  </a:lnTo>
                  <a:lnTo>
                    <a:pt x="28" y="23"/>
                  </a:lnTo>
                  <a:lnTo>
                    <a:pt x="25" y="23"/>
                  </a:lnTo>
                  <a:lnTo>
                    <a:pt x="25" y="25"/>
                  </a:lnTo>
                  <a:lnTo>
                    <a:pt x="25" y="28"/>
                  </a:lnTo>
                  <a:lnTo>
                    <a:pt x="25" y="31"/>
                  </a:lnTo>
                  <a:lnTo>
                    <a:pt x="37" y="34"/>
                  </a:lnTo>
                  <a:lnTo>
                    <a:pt x="42" y="37"/>
                  </a:lnTo>
                  <a:lnTo>
                    <a:pt x="40" y="37"/>
                  </a:lnTo>
                  <a:lnTo>
                    <a:pt x="37" y="37"/>
                  </a:lnTo>
                  <a:lnTo>
                    <a:pt x="37" y="40"/>
                  </a:lnTo>
                  <a:lnTo>
                    <a:pt x="37" y="37"/>
                  </a:lnTo>
                  <a:lnTo>
                    <a:pt x="37" y="34"/>
                  </a:lnTo>
                  <a:lnTo>
                    <a:pt x="34" y="34"/>
                  </a:lnTo>
                  <a:lnTo>
                    <a:pt x="31" y="34"/>
                  </a:lnTo>
                  <a:lnTo>
                    <a:pt x="34" y="34"/>
                  </a:lnTo>
                  <a:lnTo>
                    <a:pt x="31" y="37"/>
                  </a:lnTo>
                  <a:lnTo>
                    <a:pt x="31" y="34"/>
                  </a:lnTo>
                  <a:lnTo>
                    <a:pt x="28" y="34"/>
                  </a:lnTo>
                  <a:lnTo>
                    <a:pt x="28" y="37"/>
                  </a:lnTo>
                  <a:lnTo>
                    <a:pt x="25" y="34"/>
                  </a:lnTo>
                  <a:lnTo>
                    <a:pt x="23" y="34"/>
                  </a:lnTo>
                  <a:lnTo>
                    <a:pt x="25" y="34"/>
                  </a:lnTo>
                  <a:lnTo>
                    <a:pt x="25" y="37"/>
                  </a:lnTo>
                  <a:lnTo>
                    <a:pt x="17" y="31"/>
                  </a:lnTo>
                  <a:lnTo>
                    <a:pt x="14" y="31"/>
                  </a:lnTo>
                  <a:lnTo>
                    <a:pt x="17" y="31"/>
                  </a:lnTo>
                  <a:lnTo>
                    <a:pt x="20" y="34"/>
                  </a:lnTo>
                  <a:lnTo>
                    <a:pt x="23" y="37"/>
                  </a:lnTo>
                  <a:lnTo>
                    <a:pt x="20" y="34"/>
                  </a:lnTo>
                  <a:lnTo>
                    <a:pt x="23" y="37"/>
                  </a:lnTo>
                  <a:lnTo>
                    <a:pt x="20" y="34"/>
                  </a:lnTo>
                  <a:lnTo>
                    <a:pt x="17" y="34"/>
                  </a:lnTo>
                  <a:lnTo>
                    <a:pt x="17" y="37"/>
                  </a:lnTo>
                  <a:lnTo>
                    <a:pt x="17" y="34"/>
                  </a:lnTo>
                  <a:lnTo>
                    <a:pt x="14" y="34"/>
                  </a:lnTo>
                  <a:lnTo>
                    <a:pt x="14" y="37"/>
                  </a:lnTo>
                  <a:lnTo>
                    <a:pt x="11" y="34"/>
                  </a:lnTo>
                  <a:lnTo>
                    <a:pt x="8" y="34"/>
                  </a:lnTo>
                  <a:lnTo>
                    <a:pt x="8" y="37"/>
                  </a:lnTo>
                  <a:lnTo>
                    <a:pt x="8" y="34"/>
                  </a:lnTo>
                  <a:lnTo>
                    <a:pt x="8" y="37"/>
                  </a:lnTo>
                  <a:lnTo>
                    <a:pt x="5" y="37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3" y="37"/>
                  </a:lnTo>
                  <a:lnTo>
                    <a:pt x="5" y="37"/>
                  </a:lnTo>
                  <a:lnTo>
                    <a:pt x="3" y="37"/>
                  </a:lnTo>
                  <a:lnTo>
                    <a:pt x="0" y="37"/>
                  </a:lnTo>
                  <a:lnTo>
                    <a:pt x="3" y="40"/>
                  </a:lnTo>
                  <a:lnTo>
                    <a:pt x="5" y="40"/>
                  </a:lnTo>
                  <a:lnTo>
                    <a:pt x="5" y="37"/>
                  </a:lnTo>
                  <a:lnTo>
                    <a:pt x="8" y="40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1" y="40"/>
                  </a:lnTo>
                  <a:lnTo>
                    <a:pt x="14" y="40"/>
                  </a:lnTo>
                  <a:lnTo>
                    <a:pt x="11" y="40"/>
                  </a:lnTo>
                  <a:lnTo>
                    <a:pt x="14" y="40"/>
                  </a:lnTo>
                  <a:lnTo>
                    <a:pt x="17" y="40"/>
                  </a:lnTo>
                  <a:lnTo>
                    <a:pt x="17" y="43"/>
                  </a:lnTo>
                  <a:lnTo>
                    <a:pt x="20" y="43"/>
                  </a:lnTo>
                  <a:lnTo>
                    <a:pt x="20" y="40"/>
                  </a:lnTo>
                  <a:lnTo>
                    <a:pt x="20" y="43"/>
                  </a:lnTo>
                  <a:lnTo>
                    <a:pt x="17" y="43"/>
                  </a:lnTo>
                  <a:lnTo>
                    <a:pt x="20" y="43"/>
                  </a:lnTo>
                  <a:lnTo>
                    <a:pt x="23" y="43"/>
                  </a:lnTo>
                  <a:lnTo>
                    <a:pt x="25" y="43"/>
                  </a:lnTo>
                  <a:lnTo>
                    <a:pt x="23" y="43"/>
                  </a:lnTo>
                  <a:lnTo>
                    <a:pt x="25" y="43"/>
                  </a:lnTo>
                  <a:lnTo>
                    <a:pt x="28" y="43"/>
                  </a:lnTo>
                  <a:lnTo>
                    <a:pt x="31" y="43"/>
                  </a:lnTo>
                  <a:lnTo>
                    <a:pt x="34" y="43"/>
                  </a:lnTo>
                  <a:lnTo>
                    <a:pt x="37" y="43"/>
                  </a:lnTo>
                  <a:lnTo>
                    <a:pt x="40" y="45"/>
                  </a:lnTo>
                  <a:lnTo>
                    <a:pt x="42" y="45"/>
                  </a:lnTo>
                  <a:lnTo>
                    <a:pt x="45" y="43"/>
                  </a:lnTo>
                  <a:lnTo>
                    <a:pt x="42" y="43"/>
                  </a:lnTo>
                  <a:lnTo>
                    <a:pt x="45" y="43"/>
                  </a:lnTo>
                  <a:lnTo>
                    <a:pt x="48" y="43"/>
                  </a:lnTo>
                  <a:lnTo>
                    <a:pt x="45" y="43"/>
                  </a:lnTo>
                  <a:lnTo>
                    <a:pt x="48" y="43"/>
                  </a:lnTo>
                  <a:lnTo>
                    <a:pt x="51" y="43"/>
                  </a:lnTo>
                  <a:lnTo>
                    <a:pt x="4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08" name="Freeform 3226">
              <a:extLst>
                <a:ext uri="{FF2B5EF4-FFF2-40B4-BE49-F238E27FC236}">
                  <a16:creationId xmlns:a16="http://schemas.microsoft.com/office/drawing/2014/main" id="{8A738E27-9F39-458C-F491-9083823B6C03}"/>
                </a:ext>
              </a:extLst>
            </p:cNvPr>
            <p:cNvSpPr>
              <a:spLocks/>
            </p:cNvSpPr>
            <p:nvPr/>
          </p:nvSpPr>
          <p:spPr bwMode="gray">
            <a:xfrm>
              <a:off x="1932925" y="4697418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0 h 3"/>
                <a:gd name="T4" fmla="*/ 0 w 3"/>
                <a:gd name="T5" fmla="*/ 3 h 3"/>
                <a:gd name="T6" fmla="*/ 0 w 3"/>
                <a:gd name="T7" fmla="*/ 3 h 3"/>
                <a:gd name="T8" fmla="*/ 3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09" name="Freeform 3227">
              <a:extLst>
                <a:ext uri="{FF2B5EF4-FFF2-40B4-BE49-F238E27FC236}">
                  <a16:creationId xmlns:a16="http://schemas.microsoft.com/office/drawing/2014/main" id="{0582B495-C5E9-8E42-8636-D1C002ABAFDE}"/>
                </a:ext>
              </a:extLst>
            </p:cNvPr>
            <p:cNvSpPr>
              <a:spLocks/>
            </p:cNvSpPr>
            <p:nvPr/>
          </p:nvSpPr>
          <p:spPr bwMode="gray">
            <a:xfrm>
              <a:off x="1920475" y="4691194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3 w 3"/>
                <a:gd name="T7" fmla="*/ 0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10" name="Rectangle 3228">
              <a:extLst>
                <a:ext uri="{FF2B5EF4-FFF2-40B4-BE49-F238E27FC236}">
                  <a16:creationId xmlns:a16="http://schemas.microsoft.com/office/drawing/2014/main" id="{01F76125-B6EC-6281-C3AE-A4016486D6E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903876" y="4709867"/>
              <a:ext cx="4150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11" name="Freeform 3229">
              <a:extLst>
                <a:ext uri="{FF2B5EF4-FFF2-40B4-BE49-F238E27FC236}">
                  <a16:creationId xmlns:a16="http://schemas.microsoft.com/office/drawing/2014/main" id="{F7524D5D-C3AA-CEA8-BF84-C2DF6215EF9F}"/>
                </a:ext>
              </a:extLst>
            </p:cNvPr>
            <p:cNvSpPr>
              <a:spLocks/>
            </p:cNvSpPr>
            <p:nvPr/>
          </p:nvSpPr>
          <p:spPr bwMode="gray">
            <a:xfrm>
              <a:off x="1908026" y="4709867"/>
              <a:ext cx="12450" cy="12449"/>
            </a:xfrm>
            <a:custGeom>
              <a:avLst/>
              <a:gdLst>
                <a:gd name="T0" fmla="*/ 0 w 6"/>
                <a:gd name="T1" fmla="*/ 3 h 6"/>
                <a:gd name="T2" fmla="*/ 0 w 6"/>
                <a:gd name="T3" fmla="*/ 6 h 6"/>
                <a:gd name="T4" fmla="*/ 3 w 6"/>
                <a:gd name="T5" fmla="*/ 6 h 6"/>
                <a:gd name="T6" fmla="*/ 6 w 6"/>
                <a:gd name="T7" fmla="*/ 6 h 6"/>
                <a:gd name="T8" fmla="*/ 3 w 6"/>
                <a:gd name="T9" fmla="*/ 6 h 6"/>
                <a:gd name="T10" fmla="*/ 3 w 6"/>
                <a:gd name="T11" fmla="*/ 3 h 6"/>
                <a:gd name="T12" fmla="*/ 3 w 6"/>
                <a:gd name="T13" fmla="*/ 0 h 6"/>
                <a:gd name="T14" fmla="*/ 3 w 6"/>
                <a:gd name="T15" fmla="*/ 3 h 6"/>
                <a:gd name="T16" fmla="*/ 3 w 6"/>
                <a:gd name="T17" fmla="*/ 6 h 6"/>
                <a:gd name="T18" fmla="*/ 0 w 6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0" y="3"/>
                  </a:moveTo>
                  <a:lnTo>
                    <a:pt x="0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6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12" name="Rectangle 3230">
              <a:extLst>
                <a:ext uri="{FF2B5EF4-FFF2-40B4-BE49-F238E27FC236}">
                  <a16:creationId xmlns:a16="http://schemas.microsoft.com/office/drawing/2014/main" id="{5B8346AE-4CE9-ABE9-279D-409A039B936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914251" y="4722316"/>
              <a:ext cx="6224" cy="4149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13" name="Freeform 3231">
              <a:extLst>
                <a:ext uri="{FF2B5EF4-FFF2-40B4-BE49-F238E27FC236}">
                  <a16:creationId xmlns:a16="http://schemas.microsoft.com/office/drawing/2014/main" id="{A0AD45E1-0A4E-2700-C69F-D12F78F12383}"/>
                </a:ext>
              </a:extLst>
            </p:cNvPr>
            <p:cNvSpPr>
              <a:spLocks/>
            </p:cNvSpPr>
            <p:nvPr/>
          </p:nvSpPr>
          <p:spPr bwMode="gray">
            <a:xfrm>
              <a:off x="1897652" y="4722316"/>
              <a:ext cx="10375" cy="4149"/>
            </a:xfrm>
            <a:custGeom>
              <a:avLst/>
              <a:gdLst>
                <a:gd name="T0" fmla="*/ 5 w 5"/>
                <a:gd name="T1" fmla="*/ 0 h 2"/>
                <a:gd name="T2" fmla="*/ 3 w 5"/>
                <a:gd name="T3" fmla="*/ 2 h 2"/>
                <a:gd name="T4" fmla="*/ 0 w 5"/>
                <a:gd name="T5" fmla="*/ 2 h 2"/>
                <a:gd name="T6" fmla="*/ 3 w 5"/>
                <a:gd name="T7" fmla="*/ 2 h 2"/>
                <a:gd name="T8" fmla="*/ 5 w 5"/>
                <a:gd name="T9" fmla="*/ 2 h 2"/>
                <a:gd name="T10" fmla="*/ 5 w 5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lnTo>
                    <a:pt x="3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14" name="Freeform 3232">
              <a:extLst>
                <a:ext uri="{FF2B5EF4-FFF2-40B4-BE49-F238E27FC236}">
                  <a16:creationId xmlns:a16="http://schemas.microsoft.com/office/drawing/2014/main" id="{6FCBC2E6-1612-8652-AA30-CDEE6A0D5906}"/>
                </a:ext>
              </a:extLst>
            </p:cNvPr>
            <p:cNvSpPr>
              <a:spLocks/>
            </p:cNvSpPr>
            <p:nvPr/>
          </p:nvSpPr>
          <p:spPr bwMode="gray">
            <a:xfrm>
              <a:off x="1891426" y="4691194"/>
              <a:ext cx="29049" cy="12449"/>
            </a:xfrm>
            <a:custGeom>
              <a:avLst/>
              <a:gdLst>
                <a:gd name="T0" fmla="*/ 11 w 14"/>
                <a:gd name="T1" fmla="*/ 6 h 6"/>
                <a:gd name="T2" fmla="*/ 14 w 14"/>
                <a:gd name="T3" fmla="*/ 3 h 6"/>
                <a:gd name="T4" fmla="*/ 14 w 14"/>
                <a:gd name="T5" fmla="*/ 0 h 6"/>
                <a:gd name="T6" fmla="*/ 11 w 14"/>
                <a:gd name="T7" fmla="*/ 0 h 6"/>
                <a:gd name="T8" fmla="*/ 6 w 14"/>
                <a:gd name="T9" fmla="*/ 0 h 6"/>
                <a:gd name="T10" fmla="*/ 3 w 14"/>
                <a:gd name="T11" fmla="*/ 0 h 6"/>
                <a:gd name="T12" fmla="*/ 0 w 14"/>
                <a:gd name="T13" fmla="*/ 0 h 6"/>
                <a:gd name="T14" fmla="*/ 0 w 14"/>
                <a:gd name="T15" fmla="*/ 3 h 6"/>
                <a:gd name="T16" fmla="*/ 0 w 14"/>
                <a:gd name="T17" fmla="*/ 0 h 6"/>
                <a:gd name="T18" fmla="*/ 0 w 14"/>
                <a:gd name="T19" fmla="*/ 3 h 6"/>
                <a:gd name="T20" fmla="*/ 0 w 14"/>
                <a:gd name="T21" fmla="*/ 6 h 6"/>
                <a:gd name="T22" fmla="*/ 3 w 14"/>
                <a:gd name="T23" fmla="*/ 6 h 6"/>
                <a:gd name="T24" fmla="*/ 6 w 14"/>
                <a:gd name="T25" fmla="*/ 6 h 6"/>
                <a:gd name="T26" fmla="*/ 3 w 14"/>
                <a:gd name="T27" fmla="*/ 6 h 6"/>
                <a:gd name="T28" fmla="*/ 6 w 14"/>
                <a:gd name="T29" fmla="*/ 6 h 6"/>
                <a:gd name="T30" fmla="*/ 8 w 14"/>
                <a:gd name="T31" fmla="*/ 6 h 6"/>
                <a:gd name="T32" fmla="*/ 6 w 14"/>
                <a:gd name="T33" fmla="*/ 3 h 6"/>
                <a:gd name="T34" fmla="*/ 8 w 14"/>
                <a:gd name="T35" fmla="*/ 3 h 6"/>
                <a:gd name="T36" fmla="*/ 8 w 14"/>
                <a:gd name="T37" fmla="*/ 6 h 6"/>
                <a:gd name="T38" fmla="*/ 11 w 14"/>
                <a:gd name="T3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" h="6">
                  <a:moveTo>
                    <a:pt x="11" y="6"/>
                  </a:moveTo>
                  <a:lnTo>
                    <a:pt x="14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8" y="6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6"/>
                  </a:lnTo>
                  <a:lnTo>
                    <a:pt x="11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15" name="Freeform 3233">
              <a:extLst>
                <a:ext uri="{FF2B5EF4-FFF2-40B4-BE49-F238E27FC236}">
                  <a16:creationId xmlns:a16="http://schemas.microsoft.com/office/drawing/2014/main" id="{A722A747-77E6-72A5-A597-8B2C1BEDB1B1}"/>
                </a:ext>
              </a:extLst>
            </p:cNvPr>
            <p:cNvSpPr>
              <a:spLocks/>
            </p:cNvSpPr>
            <p:nvPr/>
          </p:nvSpPr>
          <p:spPr bwMode="gray">
            <a:xfrm>
              <a:off x="1843702" y="4691194"/>
              <a:ext cx="53948" cy="31122"/>
            </a:xfrm>
            <a:custGeom>
              <a:avLst/>
              <a:gdLst>
                <a:gd name="T0" fmla="*/ 20 w 26"/>
                <a:gd name="T1" fmla="*/ 9 h 15"/>
                <a:gd name="T2" fmla="*/ 23 w 26"/>
                <a:gd name="T3" fmla="*/ 9 h 15"/>
                <a:gd name="T4" fmla="*/ 23 w 26"/>
                <a:gd name="T5" fmla="*/ 12 h 15"/>
                <a:gd name="T6" fmla="*/ 26 w 26"/>
                <a:gd name="T7" fmla="*/ 15 h 15"/>
                <a:gd name="T8" fmla="*/ 23 w 26"/>
                <a:gd name="T9" fmla="*/ 15 h 15"/>
                <a:gd name="T10" fmla="*/ 26 w 26"/>
                <a:gd name="T11" fmla="*/ 15 h 15"/>
                <a:gd name="T12" fmla="*/ 26 w 26"/>
                <a:gd name="T13" fmla="*/ 12 h 15"/>
                <a:gd name="T14" fmla="*/ 23 w 26"/>
                <a:gd name="T15" fmla="*/ 9 h 15"/>
                <a:gd name="T16" fmla="*/ 26 w 26"/>
                <a:gd name="T17" fmla="*/ 9 h 15"/>
                <a:gd name="T18" fmla="*/ 23 w 26"/>
                <a:gd name="T19" fmla="*/ 6 h 15"/>
                <a:gd name="T20" fmla="*/ 23 w 26"/>
                <a:gd name="T21" fmla="*/ 9 h 15"/>
                <a:gd name="T22" fmla="*/ 20 w 26"/>
                <a:gd name="T23" fmla="*/ 6 h 15"/>
                <a:gd name="T24" fmla="*/ 17 w 26"/>
                <a:gd name="T25" fmla="*/ 6 h 15"/>
                <a:gd name="T26" fmla="*/ 20 w 26"/>
                <a:gd name="T27" fmla="*/ 6 h 15"/>
                <a:gd name="T28" fmla="*/ 23 w 26"/>
                <a:gd name="T29" fmla="*/ 6 h 15"/>
                <a:gd name="T30" fmla="*/ 20 w 26"/>
                <a:gd name="T31" fmla="*/ 3 h 15"/>
                <a:gd name="T32" fmla="*/ 17 w 26"/>
                <a:gd name="T33" fmla="*/ 3 h 15"/>
                <a:gd name="T34" fmla="*/ 14 w 26"/>
                <a:gd name="T35" fmla="*/ 3 h 15"/>
                <a:gd name="T36" fmla="*/ 14 w 26"/>
                <a:gd name="T37" fmla="*/ 0 h 15"/>
                <a:gd name="T38" fmla="*/ 17 w 26"/>
                <a:gd name="T39" fmla="*/ 3 h 15"/>
                <a:gd name="T40" fmla="*/ 20 w 26"/>
                <a:gd name="T41" fmla="*/ 3 h 15"/>
                <a:gd name="T42" fmla="*/ 20 w 26"/>
                <a:gd name="T43" fmla="*/ 0 h 15"/>
                <a:gd name="T44" fmla="*/ 17 w 26"/>
                <a:gd name="T45" fmla="*/ 0 h 15"/>
                <a:gd name="T46" fmla="*/ 12 w 26"/>
                <a:gd name="T47" fmla="*/ 0 h 15"/>
                <a:gd name="T48" fmla="*/ 9 w 26"/>
                <a:gd name="T49" fmla="*/ 0 h 15"/>
                <a:gd name="T50" fmla="*/ 6 w 26"/>
                <a:gd name="T51" fmla="*/ 0 h 15"/>
                <a:gd name="T52" fmla="*/ 6 w 26"/>
                <a:gd name="T53" fmla="*/ 3 h 15"/>
                <a:gd name="T54" fmla="*/ 3 w 26"/>
                <a:gd name="T55" fmla="*/ 3 h 15"/>
                <a:gd name="T56" fmla="*/ 0 w 26"/>
                <a:gd name="T57" fmla="*/ 3 h 15"/>
                <a:gd name="T58" fmla="*/ 0 w 26"/>
                <a:gd name="T59" fmla="*/ 6 h 15"/>
                <a:gd name="T60" fmla="*/ 6 w 26"/>
                <a:gd name="T61" fmla="*/ 3 h 15"/>
                <a:gd name="T62" fmla="*/ 3 w 26"/>
                <a:gd name="T63" fmla="*/ 6 h 15"/>
                <a:gd name="T64" fmla="*/ 6 w 26"/>
                <a:gd name="T65" fmla="*/ 6 h 15"/>
                <a:gd name="T66" fmla="*/ 3 w 26"/>
                <a:gd name="T67" fmla="*/ 6 h 15"/>
                <a:gd name="T68" fmla="*/ 3 w 26"/>
                <a:gd name="T69" fmla="*/ 9 h 15"/>
                <a:gd name="T70" fmla="*/ 6 w 26"/>
                <a:gd name="T71" fmla="*/ 9 h 15"/>
                <a:gd name="T72" fmla="*/ 9 w 26"/>
                <a:gd name="T73" fmla="*/ 9 h 15"/>
                <a:gd name="T74" fmla="*/ 9 w 26"/>
                <a:gd name="T75" fmla="*/ 12 h 15"/>
                <a:gd name="T76" fmla="*/ 9 w 26"/>
                <a:gd name="T77" fmla="*/ 9 h 15"/>
                <a:gd name="T78" fmla="*/ 12 w 26"/>
                <a:gd name="T79" fmla="*/ 9 h 15"/>
                <a:gd name="T80" fmla="*/ 12 w 26"/>
                <a:gd name="T81" fmla="*/ 12 h 15"/>
                <a:gd name="T82" fmla="*/ 12 w 26"/>
                <a:gd name="T83" fmla="*/ 9 h 15"/>
                <a:gd name="T84" fmla="*/ 9 w 26"/>
                <a:gd name="T85" fmla="*/ 6 h 15"/>
                <a:gd name="T86" fmla="*/ 12 w 26"/>
                <a:gd name="T87" fmla="*/ 6 h 15"/>
                <a:gd name="T88" fmla="*/ 9 w 26"/>
                <a:gd name="T89" fmla="*/ 6 h 15"/>
                <a:gd name="T90" fmla="*/ 12 w 26"/>
                <a:gd name="T91" fmla="*/ 6 h 15"/>
                <a:gd name="T92" fmla="*/ 14 w 26"/>
                <a:gd name="T93" fmla="*/ 6 h 15"/>
                <a:gd name="T94" fmla="*/ 14 w 26"/>
                <a:gd name="T95" fmla="*/ 9 h 15"/>
                <a:gd name="T96" fmla="*/ 17 w 26"/>
                <a:gd name="T97" fmla="*/ 6 h 15"/>
                <a:gd name="T98" fmla="*/ 14 w 26"/>
                <a:gd name="T99" fmla="*/ 9 h 15"/>
                <a:gd name="T100" fmla="*/ 17 w 26"/>
                <a:gd name="T101" fmla="*/ 9 h 15"/>
                <a:gd name="T102" fmla="*/ 14 w 26"/>
                <a:gd name="T103" fmla="*/ 9 h 15"/>
                <a:gd name="T104" fmla="*/ 14 w 26"/>
                <a:gd name="T105" fmla="*/ 12 h 15"/>
                <a:gd name="T106" fmla="*/ 17 w 26"/>
                <a:gd name="T107" fmla="*/ 12 h 15"/>
                <a:gd name="T108" fmla="*/ 17 w 26"/>
                <a:gd name="T109" fmla="*/ 9 h 15"/>
                <a:gd name="T110" fmla="*/ 17 w 26"/>
                <a:gd name="T111" fmla="*/ 9 h 15"/>
                <a:gd name="T112" fmla="*/ 20 w 26"/>
                <a:gd name="T113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" h="15">
                  <a:moveTo>
                    <a:pt x="20" y="9"/>
                  </a:moveTo>
                  <a:lnTo>
                    <a:pt x="23" y="9"/>
                  </a:lnTo>
                  <a:lnTo>
                    <a:pt x="23" y="12"/>
                  </a:lnTo>
                  <a:lnTo>
                    <a:pt x="26" y="15"/>
                  </a:lnTo>
                  <a:lnTo>
                    <a:pt x="23" y="15"/>
                  </a:lnTo>
                  <a:lnTo>
                    <a:pt x="26" y="15"/>
                  </a:lnTo>
                  <a:lnTo>
                    <a:pt x="26" y="12"/>
                  </a:lnTo>
                  <a:lnTo>
                    <a:pt x="23" y="9"/>
                  </a:lnTo>
                  <a:lnTo>
                    <a:pt x="26" y="9"/>
                  </a:lnTo>
                  <a:lnTo>
                    <a:pt x="23" y="6"/>
                  </a:lnTo>
                  <a:lnTo>
                    <a:pt x="23" y="9"/>
                  </a:lnTo>
                  <a:lnTo>
                    <a:pt x="20" y="6"/>
                  </a:lnTo>
                  <a:lnTo>
                    <a:pt x="17" y="6"/>
                  </a:lnTo>
                  <a:lnTo>
                    <a:pt x="20" y="6"/>
                  </a:lnTo>
                  <a:lnTo>
                    <a:pt x="23" y="6"/>
                  </a:lnTo>
                  <a:lnTo>
                    <a:pt x="20" y="3"/>
                  </a:lnTo>
                  <a:lnTo>
                    <a:pt x="17" y="3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6" y="3"/>
                  </a:lnTo>
                  <a:lnTo>
                    <a:pt x="3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3" y="9"/>
                  </a:lnTo>
                  <a:lnTo>
                    <a:pt x="6" y="9"/>
                  </a:lnTo>
                  <a:lnTo>
                    <a:pt x="9" y="9"/>
                  </a:lnTo>
                  <a:lnTo>
                    <a:pt x="9" y="12"/>
                  </a:lnTo>
                  <a:lnTo>
                    <a:pt x="9" y="9"/>
                  </a:lnTo>
                  <a:lnTo>
                    <a:pt x="12" y="9"/>
                  </a:lnTo>
                  <a:lnTo>
                    <a:pt x="12" y="12"/>
                  </a:lnTo>
                  <a:lnTo>
                    <a:pt x="12" y="9"/>
                  </a:lnTo>
                  <a:lnTo>
                    <a:pt x="9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12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7" y="6"/>
                  </a:lnTo>
                  <a:lnTo>
                    <a:pt x="14" y="9"/>
                  </a:lnTo>
                  <a:lnTo>
                    <a:pt x="17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7" y="12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20" y="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16" name="Freeform 3234">
              <a:extLst>
                <a:ext uri="{FF2B5EF4-FFF2-40B4-BE49-F238E27FC236}">
                  <a16:creationId xmlns:a16="http://schemas.microsoft.com/office/drawing/2014/main" id="{AAB3E266-BA70-497B-C2EE-E6079A6BEABB}"/>
                </a:ext>
              </a:extLst>
            </p:cNvPr>
            <p:cNvSpPr>
              <a:spLocks/>
            </p:cNvSpPr>
            <p:nvPr/>
          </p:nvSpPr>
          <p:spPr bwMode="gray">
            <a:xfrm>
              <a:off x="1820879" y="4639323"/>
              <a:ext cx="12450" cy="22823"/>
            </a:xfrm>
            <a:custGeom>
              <a:avLst/>
              <a:gdLst>
                <a:gd name="T0" fmla="*/ 3 w 6"/>
                <a:gd name="T1" fmla="*/ 0 h 11"/>
                <a:gd name="T2" fmla="*/ 3 w 6"/>
                <a:gd name="T3" fmla="*/ 3 h 11"/>
                <a:gd name="T4" fmla="*/ 0 w 6"/>
                <a:gd name="T5" fmla="*/ 3 h 11"/>
                <a:gd name="T6" fmla="*/ 3 w 6"/>
                <a:gd name="T7" fmla="*/ 5 h 11"/>
                <a:gd name="T8" fmla="*/ 0 w 6"/>
                <a:gd name="T9" fmla="*/ 5 h 11"/>
                <a:gd name="T10" fmla="*/ 0 w 6"/>
                <a:gd name="T11" fmla="*/ 8 h 11"/>
                <a:gd name="T12" fmla="*/ 3 w 6"/>
                <a:gd name="T13" fmla="*/ 11 h 11"/>
                <a:gd name="T14" fmla="*/ 3 w 6"/>
                <a:gd name="T15" fmla="*/ 8 h 11"/>
                <a:gd name="T16" fmla="*/ 6 w 6"/>
                <a:gd name="T17" fmla="*/ 8 h 11"/>
                <a:gd name="T18" fmla="*/ 3 w 6"/>
                <a:gd name="T19" fmla="*/ 5 h 11"/>
                <a:gd name="T20" fmla="*/ 6 w 6"/>
                <a:gd name="T21" fmla="*/ 3 h 11"/>
                <a:gd name="T22" fmla="*/ 6 w 6"/>
                <a:gd name="T23" fmla="*/ 0 h 11"/>
                <a:gd name="T24" fmla="*/ 3 w 6"/>
                <a:gd name="T2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11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8"/>
                  </a:lnTo>
                  <a:lnTo>
                    <a:pt x="3" y="11"/>
                  </a:lnTo>
                  <a:lnTo>
                    <a:pt x="3" y="8"/>
                  </a:lnTo>
                  <a:lnTo>
                    <a:pt x="6" y="8"/>
                  </a:lnTo>
                  <a:lnTo>
                    <a:pt x="3" y="5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17" name="Freeform 3235">
              <a:extLst>
                <a:ext uri="{FF2B5EF4-FFF2-40B4-BE49-F238E27FC236}">
                  <a16:creationId xmlns:a16="http://schemas.microsoft.com/office/drawing/2014/main" id="{0DACC617-6F7B-873E-7D6B-A3EA00C2F854}"/>
                </a:ext>
              </a:extLst>
            </p:cNvPr>
            <p:cNvSpPr>
              <a:spLocks/>
            </p:cNvSpPr>
            <p:nvPr/>
          </p:nvSpPr>
          <p:spPr bwMode="gray">
            <a:xfrm>
              <a:off x="1843702" y="4687043"/>
              <a:ext cx="18674" cy="4149"/>
            </a:xfrm>
            <a:custGeom>
              <a:avLst/>
              <a:gdLst>
                <a:gd name="T0" fmla="*/ 6 w 9"/>
                <a:gd name="T1" fmla="*/ 0 h 2"/>
                <a:gd name="T2" fmla="*/ 3 w 9"/>
                <a:gd name="T3" fmla="*/ 0 h 2"/>
                <a:gd name="T4" fmla="*/ 3 w 9"/>
                <a:gd name="T5" fmla="*/ 2 h 2"/>
                <a:gd name="T6" fmla="*/ 3 w 9"/>
                <a:gd name="T7" fmla="*/ 0 h 2"/>
                <a:gd name="T8" fmla="*/ 0 w 9"/>
                <a:gd name="T9" fmla="*/ 0 h 2"/>
                <a:gd name="T10" fmla="*/ 0 w 9"/>
                <a:gd name="T11" fmla="*/ 2 h 2"/>
                <a:gd name="T12" fmla="*/ 3 w 9"/>
                <a:gd name="T13" fmla="*/ 2 h 2"/>
                <a:gd name="T14" fmla="*/ 6 w 9"/>
                <a:gd name="T15" fmla="*/ 2 h 2"/>
                <a:gd name="T16" fmla="*/ 9 w 9"/>
                <a:gd name="T17" fmla="*/ 2 h 2"/>
                <a:gd name="T18" fmla="*/ 6 w 9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2">
                  <a:moveTo>
                    <a:pt x="6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6" y="2"/>
                  </a:lnTo>
                  <a:lnTo>
                    <a:pt x="9" y="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18" name="Freeform 3236">
              <a:extLst>
                <a:ext uri="{FF2B5EF4-FFF2-40B4-BE49-F238E27FC236}">
                  <a16:creationId xmlns:a16="http://schemas.microsoft.com/office/drawing/2014/main" id="{0EC83208-779B-1592-686E-DD7C36E8F949}"/>
                </a:ext>
              </a:extLst>
            </p:cNvPr>
            <p:cNvSpPr>
              <a:spLocks/>
            </p:cNvSpPr>
            <p:nvPr/>
          </p:nvSpPr>
          <p:spPr bwMode="gray">
            <a:xfrm>
              <a:off x="1837478" y="4703642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0 w 3"/>
                <a:gd name="T7" fmla="*/ 0 h 3"/>
                <a:gd name="T8" fmla="*/ 0 w 3"/>
                <a:gd name="T9" fmla="*/ 0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19" name="Freeform 3237">
              <a:extLst>
                <a:ext uri="{FF2B5EF4-FFF2-40B4-BE49-F238E27FC236}">
                  <a16:creationId xmlns:a16="http://schemas.microsoft.com/office/drawing/2014/main" id="{0612808D-912D-841B-AA7A-17A8E7CE0329}"/>
                </a:ext>
              </a:extLst>
            </p:cNvPr>
            <p:cNvSpPr>
              <a:spLocks/>
            </p:cNvSpPr>
            <p:nvPr/>
          </p:nvSpPr>
          <p:spPr bwMode="gray">
            <a:xfrm>
              <a:off x="1814653" y="4691194"/>
              <a:ext cx="22825" cy="12449"/>
            </a:xfrm>
            <a:custGeom>
              <a:avLst/>
              <a:gdLst>
                <a:gd name="T0" fmla="*/ 6 w 11"/>
                <a:gd name="T1" fmla="*/ 3 h 6"/>
                <a:gd name="T2" fmla="*/ 9 w 11"/>
                <a:gd name="T3" fmla="*/ 3 h 6"/>
                <a:gd name="T4" fmla="*/ 6 w 11"/>
                <a:gd name="T5" fmla="*/ 6 h 6"/>
                <a:gd name="T6" fmla="*/ 9 w 11"/>
                <a:gd name="T7" fmla="*/ 6 h 6"/>
                <a:gd name="T8" fmla="*/ 9 w 11"/>
                <a:gd name="T9" fmla="*/ 3 h 6"/>
                <a:gd name="T10" fmla="*/ 9 w 11"/>
                <a:gd name="T11" fmla="*/ 3 h 6"/>
                <a:gd name="T12" fmla="*/ 9 w 11"/>
                <a:gd name="T13" fmla="*/ 0 h 6"/>
                <a:gd name="T14" fmla="*/ 11 w 11"/>
                <a:gd name="T15" fmla="*/ 0 h 6"/>
                <a:gd name="T16" fmla="*/ 9 w 11"/>
                <a:gd name="T17" fmla="*/ 0 h 6"/>
                <a:gd name="T18" fmla="*/ 6 w 11"/>
                <a:gd name="T19" fmla="*/ 0 h 6"/>
                <a:gd name="T20" fmla="*/ 3 w 11"/>
                <a:gd name="T21" fmla="*/ 0 h 6"/>
                <a:gd name="T22" fmla="*/ 0 w 11"/>
                <a:gd name="T23" fmla="*/ 0 h 6"/>
                <a:gd name="T24" fmla="*/ 0 w 11"/>
                <a:gd name="T25" fmla="*/ 3 h 6"/>
                <a:gd name="T26" fmla="*/ 3 w 11"/>
                <a:gd name="T27" fmla="*/ 3 h 6"/>
                <a:gd name="T28" fmla="*/ 6 w 11"/>
                <a:gd name="T2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6">
                  <a:moveTo>
                    <a:pt x="6" y="3"/>
                  </a:moveTo>
                  <a:lnTo>
                    <a:pt x="9" y="3"/>
                  </a:lnTo>
                  <a:lnTo>
                    <a:pt x="6" y="6"/>
                  </a:lnTo>
                  <a:lnTo>
                    <a:pt x="9" y="6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20" name="Freeform 3238">
              <a:extLst>
                <a:ext uri="{FF2B5EF4-FFF2-40B4-BE49-F238E27FC236}">
                  <a16:creationId xmlns:a16="http://schemas.microsoft.com/office/drawing/2014/main" id="{15CCAC79-1FF1-C15F-BAC6-AE437C765CB6}"/>
                </a:ext>
              </a:extLst>
            </p:cNvPr>
            <p:cNvSpPr>
              <a:spLocks/>
            </p:cNvSpPr>
            <p:nvPr/>
          </p:nvSpPr>
          <p:spPr bwMode="gray">
            <a:xfrm>
              <a:off x="1802204" y="4687043"/>
              <a:ext cx="12450" cy="2075"/>
            </a:xfrm>
            <a:custGeom>
              <a:avLst/>
              <a:gdLst>
                <a:gd name="T0" fmla="*/ 6 w 6"/>
                <a:gd name="T1" fmla="*/ 3 w 6"/>
                <a:gd name="T2" fmla="*/ 0 w 6"/>
                <a:gd name="T3" fmla="*/ 3 w 6"/>
                <a:gd name="T4" fmla="*/ 3 w 6"/>
                <a:gd name="T5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21" name="Freeform 3239">
              <a:extLst>
                <a:ext uri="{FF2B5EF4-FFF2-40B4-BE49-F238E27FC236}">
                  <a16:creationId xmlns:a16="http://schemas.microsoft.com/office/drawing/2014/main" id="{97A0F516-CF55-3CF2-9488-3CAE9835B87E}"/>
                </a:ext>
              </a:extLst>
            </p:cNvPr>
            <p:cNvSpPr>
              <a:spLocks/>
            </p:cNvSpPr>
            <p:nvPr/>
          </p:nvSpPr>
          <p:spPr bwMode="gray">
            <a:xfrm>
              <a:off x="1827103" y="4687043"/>
              <a:ext cx="6224" cy="4149"/>
            </a:xfrm>
            <a:custGeom>
              <a:avLst/>
              <a:gdLst>
                <a:gd name="T0" fmla="*/ 3 w 3"/>
                <a:gd name="T1" fmla="*/ 2 h 2"/>
                <a:gd name="T2" fmla="*/ 3 w 3"/>
                <a:gd name="T3" fmla="*/ 0 h 2"/>
                <a:gd name="T4" fmla="*/ 0 w 3"/>
                <a:gd name="T5" fmla="*/ 2 h 2"/>
                <a:gd name="T6" fmla="*/ 0 w 3"/>
                <a:gd name="T7" fmla="*/ 2 h 2"/>
                <a:gd name="T8" fmla="*/ 3 w 3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22" name="Freeform 3240">
              <a:extLst>
                <a:ext uri="{FF2B5EF4-FFF2-40B4-BE49-F238E27FC236}">
                  <a16:creationId xmlns:a16="http://schemas.microsoft.com/office/drawing/2014/main" id="{01007857-51A9-A4AA-7A07-92B584F8488C}"/>
                </a:ext>
              </a:extLst>
            </p:cNvPr>
            <p:cNvSpPr>
              <a:spLocks/>
            </p:cNvSpPr>
            <p:nvPr/>
          </p:nvSpPr>
          <p:spPr bwMode="gray">
            <a:xfrm>
              <a:off x="1756556" y="4604052"/>
              <a:ext cx="45648" cy="35271"/>
            </a:xfrm>
            <a:custGeom>
              <a:avLst/>
              <a:gdLst>
                <a:gd name="T0" fmla="*/ 14 w 22"/>
                <a:gd name="T1" fmla="*/ 3 h 17"/>
                <a:gd name="T2" fmla="*/ 14 w 22"/>
                <a:gd name="T3" fmla="*/ 0 h 17"/>
                <a:gd name="T4" fmla="*/ 17 w 22"/>
                <a:gd name="T5" fmla="*/ 3 h 17"/>
                <a:gd name="T6" fmla="*/ 19 w 22"/>
                <a:gd name="T7" fmla="*/ 3 h 17"/>
                <a:gd name="T8" fmla="*/ 22 w 22"/>
                <a:gd name="T9" fmla="*/ 3 h 17"/>
                <a:gd name="T10" fmla="*/ 19 w 22"/>
                <a:gd name="T11" fmla="*/ 5 h 17"/>
                <a:gd name="T12" fmla="*/ 17 w 22"/>
                <a:gd name="T13" fmla="*/ 8 h 17"/>
                <a:gd name="T14" fmla="*/ 14 w 22"/>
                <a:gd name="T15" fmla="*/ 8 h 17"/>
                <a:gd name="T16" fmla="*/ 11 w 22"/>
                <a:gd name="T17" fmla="*/ 8 h 17"/>
                <a:gd name="T18" fmla="*/ 14 w 22"/>
                <a:gd name="T19" fmla="*/ 8 h 17"/>
                <a:gd name="T20" fmla="*/ 14 w 22"/>
                <a:gd name="T21" fmla="*/ 11 h 17"/>
                <a:gd name="T22" fmla="*/ 11 w 22"/>
                <a:gd name="T23" fmla="*/ 11 h 17"/>
                <a:gd name="T24" fmla="*/ 11 w 22"/>
                <a:gd name="T25" fmla="*/ 8 h 17"/>
                <a:gd name="T26" fmla="*/ 11 w 22"/>
                <a:gd name="T27" fmla="*/ 11 h 17"/>
                <a:gd name="T28" fmla="*/ 8 w 22"/>
                <a:gd name="T29" fmla="*/ 11 h 17"/>
                <a:gd name="T30" fmla="*/ 11 w 22"/>
                <a:gd name="T31" fmla="*/ 11 h 17"/>
                <a:gd name="T32" fmla="*/ 8 w 22"/>
                <a:gd name="T33" fmla="*/ 14 h 17"/>
                <a:gd name="T34" fmla="*/ 11 w 22"/>
                <a:gd name="T35" fmla="*/ 14 h 17"/>
                <a:gd name="T36" fmla="*/ 11 w 22"/>
                <a:gd name="T37" fmla="*/ 17 h 17"/>
                <a:gd name="T38" fmla="*/ 2 w 22"/>
                <a:gd name="T39" fmla="*/ 11 h 17"/>
                <a:gd name="T40" fmla="*/ 0 w 22"/>
                <a:gd name="T41" fmla="*/ 8 h 17"/>
                <a:gd name="T42" fmla="*/ 2 w 22"/>
                <a:gd name="T43" fmla="*/ 11 h 17"/>
                <a:gd name="T44" fmla="*/ 5 w 22"/>
                <a:gd name="T45" fmla="*/ 11 h 17"/>
                <a:gd name="T46" fmla="*/ 8 w 22"/>
                <a:gd name="T47" fmla="*/ 11 h 17"/>
                <a:gd name="T48" fmla="*/ 5 w 22"/>
                <a:gd name="T49" fmla="*/ 11 h 17"/>
                <a:gd name="T50" fmla="*/ 5 w 22"/>
                <a:gd name="T51" fmla="*/ 8 h 17"/>
                <a:gd name="T52" fmla="*/ 2 w 22"/>
                <a:gd name="T53" fmla="*/ 8 h 17"/>
                <a:gd name="T54" fmla="*/ 2 w 22"/>
                <a:gd name="T55" fmla="*/ 5 h 17"/>
                <a:gd name="T56" fmla="*/ 2 w 22"/>
                <a:gd name="T57" fmla="*/ 8 h 17"/>
                <a:gd name="T58" fmla="*/ 2 w 22"/>
                <a:gd name="T59" fmla="*/ 5 h 17"/>
                <a:gd name="T60" fmla="*/ 8 w 22"/>
                <a:gd name="T61" fmla="*/ 5 h 17"/>
                <a:gd name="T62" fmla="*/ 8 w 22"/>
                <a:gd name="T63" fmla="*/ 3 h 17"/>
                <a:gd name="T64" fmla="*/ 11 w 22"/>
                <a:gd name="T65" fmla="*/ 5 h 17"/>
                <a:gd name="T66" fmla="*/ 8 w 22"/>
                <a:gd name="T67" fmla="*/ 5 h 17"/>
                <a:gd name="T68" fmla="*/ 11 w 22"/>
                <a:gd name="T69" fmla="*/ 5 h 17"/>
                <a:gd name="T70" fmla="*/ 11 w 22"/>
                <a:gd name="T71" fmla="*/ 3 h 17"/>
                <a:gd name="T72" fmla="*/ 11 w 22"/>
                <a:gd name="T73" fmla="*/ 3 h 17"/>
                <a:gd name="T74" fmla="*/ 14 w 22"/>
                <a:gd name="T75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" h="17">
                  <a:moveTo>
                    <a:pt x="14" y="3"/>
                  </a:moveTo>
                  <a:lnTo>
                    <a:pt x="14" y="0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22" y="3"/>
                  </a:lnTo>
                  <a:lnTo>
                    <a:pt x="19" y="5"/>
                  </a:lnTo>
                  <a:lnTo>
                    <a:pt x="17" y="8"/>
                  </a:lnTo>
                  <a:lnTo>
                    <a:pt x="14" y="8"/>
                  </a:lnTo>
                  <a:lnTo>
                    <a:pt x="11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8" y="14"/>
                  </a:lnTo>
                  <a:lnTo>
                    <a:pt x="11" y="14"/>
                  </a:lnTo>
                  <a:lnTo>
                    <a:pt x="11" y="17"/>
                  </a:lnTo>
                  <a:lnTo>
                    <a:pt x="2" y="11"/>
                  </a:lnTo>
                  <a:lnTo>
                    <a:pt x="0" y="8"/>
                  </a:lnTo>
                  <a:lnTo>
                    <a:pt x="2" y="11"/>
                  </a:lnTo>
                  <a:lnTo>
                    <a:pt x="5" y="11"/>
                  </a:lnTo>
                  <a:lnTo>
                    <a:pt x="8" y="11"/>
                  </a:lnTo>
                  <a:lnTo>
                    <a:pt x="5" y="11"/>
                  </a:lnTo>
                  <a:lnTo>
                    <a:pt x="5" y="8"/>
                  </a:lnTo>
                  <a:lnTo>
                    <a:pt x="2" y="8"/>
                  </a:lnTo>
                  <a:lnTo>
                    <a:pt x="2" y="5"/>
                  </a:lnTo>
                  <a:lnTo>
                    <a:pt x="2" y="8"/>
                  </a:lnTo>
                  <a:lnTo>
                    <a:pt x="2" y="5"/>
                  </a:lnTo>
                  <a:lnTo>
                    <a:pt x="8" y="5"/>
                  </a:lnTo>
                  <a:lnTo>
                    <a:pt x="8" y="3"/>
                  </a:lnTo>
                  <a:lnTo>
                    <a:pt x="11" y="5"/>
                  </a:lnTo>
                  <a:lnTo>
                    <a:pt x="8" y="5"/>
                  </a:lnTo>
                  <a:lnTo>
                    <a:pt x="11" y="5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23" name="Freeform 3241">
              <a:extLst>
                <a:ext uri="{FF2B5EF4-FFF2-40B4-BE49-F238E27FC236}">
                  <a16:creationId xmlns:a16="http://schemas.microsoft.com/office/drawing/2014/main" id="{AC8C4B55-A6C7-3D71-18D3-B076F6B62DD0}"/>
                </a:ext>
              </a:extLst>
            </p:cNvPr>
            <p:cNvSpPr>
              <a:spLocks/>
            </p:cNvSpPr>
            <p:nvPr/>
          </p:nvSpPr>
          <p:spPr bwMode="gray">
            <a:xfrm>
              <a:off x="1715057" y="4610276"/>
              <a:ext cx="41499" cy="22823"/>
            </a:xfrm>
            <a:custGeom>
              <a:avLst/>
              <a:gdLst>
                <a:gd name="T0" fmla="*/ 14 w 20"/>
                <a:gd name="T1" fmla="*/ 8 h 11"/>
                <a:gd name="T2" fmla="*/ 11 w 20"/>
                <a:gd name="T3" fmla="*/ 8 h 11"/>
                <a:gd name="T4" fmla="*/ 11 w 20"/>
                <a:gd name="T5" fmla="*/ 5 h 11"/>
                <a:gd name="T6" fmla="*/ 11 w 20"/>
                <a:gd name="T7" fmla="*/ 8 h 11"/>
                <a:gd name="T8" fmla="*/ 8 w 20"/>
                <a:gd name="T9" fmla="*/ 8 h 11"/>
                <a:gd name="T10" fmla="*/ 5 w 20"/>
                <a:gd name="T11" fmla="*/ 8 h 11"/>
                <a:gd name="T12" fmla="*/ 5 w 20"/>
                <a:gd name="T13" fmla="*/ 5 h 11"/>
                <a:gd name="T14" fmla="*/ 3 w 20"/>
                <a:gd name="T15" fmla="*/ 5 h 11"/>
                <a:gd name="T16" fmla="*/ 3 w 20"/>
                <a:gd name="T17" fmla="*/ 2 h 11"/>
                <a:gd name="T18" fmla="*/ 3 w 20"/>
                <a:gd name="T19" fmla="*/ 5 h 11"/>
                <a:gd name="T20" fmla="*/ 3 w 20"/>
                <a:gd name="T21" fmla="*/ 2 h 11"/>
                <a:gd name="T22" fmla="*/ 0 w 20"/>
                <a:gd name="T23" fmla="*/ 2 h 11"/>
                <a:gd name="T24" fmla="*/ 0 w 20"/>
                <a:gd name="T25" fmla="*/ 0 h 11"/>
                <a:gd name="T26" fmla="*/ 3 w 20"/>
                <a:gd name="T27" fmla="*/ 0 h 11"/>
                <a:gd name="T28" fmla="*/ 0 w 20"/>
                <a:gd name="T29" fmla="*/ 0 h 11"/>
                <a:gd name="T30" fmla="*/ 3 w 20"/>
                <a:gd name="T31" fmla="*/ 0 h 11"/>
                <a:gd name="T32" fmla="*/ 3 w 20"/>
                <a:gd name="T33" fmla="*/ 2 h 11"/>
                <a:gd name="T34" fmla="*/ 5 w 20"/>
                <a:gd name="T35" fmla="*/ 2 h 11"/>
                <a:gd name="T36" fmla="*/ 8 w 20"/>
                <a:gd name="T37" fmla="*/ 2 h 11"/>
                <a:gd name="T38" fmla="*/ 11 w 20"/>
                <a:gd name="T39" fmla="*/ 5 h 11"/>
                <a:gd name="T40" fmla="*/ 14 w 20"/>
                <a:gd name="T41" fmla="*/ 5 h 11"/>
                <a:gd name="T42" fmla="*/ 17 w 20"/>
                <a:gd name="T43" fmla="*/ 8 h 11"/>
                <a:gd name="T44" fmla="*/ 17 w 20"/>
                <a:gd name="T45" fmla="*/ 5 h 11"/>
                <a:gd name="T46" fmla="*/ 17 w 20"/>
                <a:gd name="T47" fmla="*/ 8 h 11"/>
                <a:gd name="T48" fmla="*/ 20 w 20"/>
                <a:gd name="T49" fmla="*/ 8 h 11"/>
                <a:gd name="T50" fmla="*/ 20 w 20"/>
                <a:gd name="T51" fmla="*/ 11 h 11"/>
                <a:gd name="T52" fmla="*/ 17 w 20"/>
                <a:gd name="T53" fmla="*/ 11 h 11"/>
                <a:gd name="T54" fmla="*/ 17 w 20"/>
                <a:gd name="T55" fmla="*/ 8 h 11"/>
                <a:gd name="T56" fmla="*/ 17 w 20"/>
                <a:gd name="T57" fmla="*/ 11 h 11"/>
                <a:gd name="T58" fmla="*/ 17 w 20"/>
                <a:gd name="T59" fmla="*/ 8 h 11"/>
                <a:gd name="T60" fmla="*/ 17 w 20"/>
                <a:gd name="T61" fmla="*/ 8 h 11"/>
                <a:gd name="T62" fmla="*/ 14 w 20"/>
                <a:gd name="T63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" h="11">
                  <a:moveTo>
                    <a:pt x="14" y="8"/>
                  </a:moveTo>
                  <a:lnTo>
                    <a:pt x="11" y="8"/>
                  </a:lnTo>
                  <a:lnTo>
                    <a:pt x="11" y="5"/>
                  </a:lnTo>
                  <a:lnTo>
                    <a:pt x="11" y="8"/>
                  </a:lnTo>
                  <a:lnTo>
                    <a:pt x="8" y="8"/>
                  </a:lnTo>
                  <a:lnTo>
                    <a:pt x="5" y="8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2"/>
                  </a:lnTo>
                  <a:lnTo>
                    <a:pt x="3" y="5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5" y="2"/>
                  </a:lnTo>
                  <a:lnTo>
                    <a:pt x="8" y="2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7" y="8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20" y="8"/>
                  </a:lnTo>
                  <a:lnTo>
                    <a:pt x="20" y="11"/>
                  </a:lnTo>
                  <a:lnTo>
                    <a:pt x="17" y="11"/>
                  </a:lnTo>
                  <a:lnTo>
                    <a:pt x="17" y="8"/>
                  </a:lnTo>
                  <a:lnTo>
                    <a:pt x="17" y="11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4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24" name="Freeform 3242">
              <a:extLst>
                <a:ext uri="{FF2B5EF4-FFF2-40B4-BE49-F238E27FC236}">
                  <a16:creationId xmlns:a16="http://schemas.microsoft.com/office/drawing/2014/main" id="{69C3D681-21E0-6B03-9436-FB1BF5F58CB5}"/>
                </a:ext>
              </a:extLst>
            </p:cNvPr>
            <p:cNvSpPr>
              <a:spLocks/>
            </p:cNvSpPr>
            <p:nvPr/>
          </p:nvSpPr>
          <p:spPr bwMode="gray">
            <a:xfrm>
              <a:off x="1731656" y="4626874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25" name="Freeform 3243">
              <a:extLst>
                <a:ext uri="{FF2B5EF4-FFF2-40B4-BE49-F238E27FC236}">
                  <a16:creationId xmlns:a16="http://schemas.microsoft.com/office/drawing/2014/main" id="{C50F9F18-7514-75D5-EC47-3974634446EA}"/>
                </a:ext>
              </a:extLst>
            </p:cNvPr>
            <p:cNvSpPr>
              <a:spLocks/>
            </p:cNvSpPr>
            <p:nvPr/>
          </p:nvSpPr>
          <p:spPr bwMode="gray">
            <a:xfrm>
              <a:off x="1744106" y="4633099"/>
              <a:ext cx="41499" cy="29047"/>
            </a:xfrm>
            <a:custGeom>
              <a:avLst/>
              <a:gdLst>
                <a:gd name="T0" fmla="*/ 20 w 20"/>
                <a:gd name="T1" fmla="*/ 8 h 14"/>
                <a:gd name="T2" fmla="*/ 17 w 20"/>
                <a:gd name="T3" fmla="*/ 6 h 14"/>
                <a:gd name="T4" fmla="*/ 14 w 20"/>
                <a:gd name="T5" fmla="*/ 6 h 14"/>
                <a:gd name="T6" fmla="*/ 14 w 20"/>
                <a:gd name="T7" fmla="*/ 3 h 14"/>
                <a:gd name="T8" fmla="*/ 11 w 20"/>
                <a:gd name="T9" fmla="*/ 3 h 14"/>
                <a:gd name="T10" fmla="*/ 11 w 20"/>
                <a:gd name="T11" fmla="*/ 6 h 14"/>
                <a:gd name="T12" fmla="*/ 11 w 20"/>
                <a:gd name="T13" fmla="*/ 3 h 14"/>
                <a:gd name="T14" fmla="*/ 8 w 20"/>
                <a:gd name="T15" fmla="*/ 3 h 14"/>
                <a:gd name="T16" fmla="*/ 11 w 20"/>
                <a:gd name="T17" fmla="*/ 0 h 14"/>
                <a:gd name="T18" fmla="*/ 8 w 20"/>
                <a:gd name="T19" fmla="*/ 0 h 14"/>
                <a:gd name="T20" fmla="*/ 6 w 20"/>
                <a:gd name="T21" fmla="*/ 0 h 14"/>
                <a:gd name="T22" fmla="*/ 8 w 20"/>
                <a:gd name="T23" fmla="*/ 3 h 14"/>
                <a:gd name="T24" fmla="*/ 6 w 20"/>
                <a:gd name="T25" fmla="*/ 3 h 14"/>
                <a:gd name="T26" fmla="*/ 3 w 20"/>
                <a:gd name="T27" fmla="*/ 3 h 14"/>
                <a:gd name="T28" fmla="*/ 3 w 20"/>
                <a:gd name="T29" fmla="*/ 6 h 14"/>
                <a:gd name="T30" fmla="*/ 3 w 20"/>
                <a:gd name="T31" fmla="*/ 3 h 14"/>
                <a:gd name="T32" fmla="*/ 0 w 20"/>
                <a:gd name="T33" fmla="*/ 6 h 14"/>
                <a:gd name="T34" fmla="*/ 3 w 20"/>
                <a:gd name="T35" fmla="*/ 6 h 14"/>
                <a:gd name="T36" fmla="*/ 6 w 20"/>
                <a:gd name="T37" fmla="*/ 6 h 14"/>
                <a:gd name="T38" fmla="*/ 6 w 20"/>
                <a:gd name="T39" fmla="*/ 8 h 14"/>
                <a:gd name="T40" fmla="*/ 3 w 20"/>
                <a:gd name="T41" fmla="*/ 8 h 14"/>
                <a:gd name="T42" fmla="*/ 6 w 20"/>
                <a:gd name="T43" fmla="*/ 11 h 14"/>
                <a:gd name="T44" fmla="*/ 6 w 20"/>
                <a:gd name="T45" fmla="*/ 14 h 14"/>
                <a:gd name="T46" fmla="*/ 8 w 20"/>
                <a:gd name="T47" fmla="*/ 14 h 14"/>
                <a:gd name="T48" fmla="*/ 8 w 20"/>
                <a:gd name="T49" fmla="*/ 11 h 14"/>
                <a:gd name="T50" fmla="*/ 11 w 20"/>
                <a:gd name="T51" fmla="*/ 8 h 14"/>
                <a:gd name="T52" fmla="*/ 11 w 20"/>
                <a:gd name="T53" fmla="*/ 11 h 14"/>
                <a:gd name="T54" fmla="*/ 8 w 20"/>
                <a:gd name="T55" fmla="*/ 11 h 14"/>
                <a:gd name="T56" fmla="*/ 11 w 20"/>
                <a:gd name="T57" fmla="*/ 11 h 14"/>
                <a:gd name="T58" fmla="*/ 8 w 20"/>
                <a:gd name="T59" fmla="*/ 11 h 14"/>
                <a:gd name="T60" fmla="*/ 11 w 20"/>
                <a:gd name="T61" fmla="*/ 14 h 14"/>
                <a:gd name="T62" fmla="*/ 8 w 20"/>
                <a:gd name="T63" fmla="*/ 14 h 14"/>
                <a:gd name="T64" fmla="*/ 14 w 20"/>
                <a:gd name="T65" fmla="*/ 14 h 14"/>
                <a:gd name="T66" fmla="*/ 14 w 20"/>
                <a:gd name="T67" fmla="*/ 11 h 14"/>
                <a:gd name="T68" fmla="*/ 17 w 20"/>
                <a:gd name="T69" fmla="*/ 11 h 14"/>
                <a:gd name="T70" fmla="*/ 20 w 20"/>
                <a:gd name="T71" fmla="*/ 11 h 14"/>
                <a:gd name="T72" fmla="*/ 17 w 20"/>
                <a:gd name="T73" fmla="*/ 8 h 14"/>
                <a:gd name="T74" fmla="*/ 17 w 20"/>
                <a:gd name="T75" fmla="*/ 8 h 14"/>
                <a:gd name="T76" fmla="*/ 20 w 20"/>
                <a:gd name="T77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" h="14">
                  <a:moveTo>
                    <a:pt x="20" y="8"/>
                  </a:moveTo>
                  <a:lnTo>
                    <a:pt x="17" y="6"/>
                  </a:lnTo>
                  <a:lnTo>
                    <a:pt x="14" y="6"/>
                  </a:lnTo>
                  <a:lnTo>
                    <a:pt x="14" y="3"/>
                  </a:lnTo>
                  <a:lnTo>
                    <a:pt x="11" y="3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8" y="3"/>
                  </a:lnTo>
                  <a:lnTo>
                    <a:pt x="11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8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3" y="8"/>
                  </a:lnTo>
                  <a:lnTo>
                    <a:pt x="6" y="11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8" y="11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11" y="14"/>
                  </a:lnTo>
                  <a:lnTo>
                    <a:pt x="8" y="14"/>
                  </a:lnTo>
                  <a:lnTo>
                    <a:pt x="14" y="14"/>
                  </a:lnTo>
                  <a:lnTo>
                    <a:pt x="14" y="11"/>
                  </a:lnTo>
                  <a:lnTo>
                    <a:pt x="17" y="11"/>
                  </a:lnTo>
                  <a:lnTo>
                    <a:pt x="20" y="11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20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26" name="Rectangle 3244">
              <a:extLst>
                <a:ext uri="{FF2B5EF4-FFF2-40B4-BE49-F238E27FC236}">
                  <a16:creationId xmlns:a16="http://schemas.microsoft.com/office/drawing/2014/main" id="{3D383BF2-D7F5-E889-21FD-E2DBDC6ED87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50330" y="4655922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27" name="Freeform 3245">
              <a:extLst>
                <a:ext uri="{FF2B5EF4-FFF2-40B4-BE49-F238E27FC236}">
                  <a16:creationId xmlns:a16="http://schemas.microsoft.com/office/drawing/2014/main" id="{CBF14F52-65D7-299A-1369-9DE34D4F4219}"/>
                </a:ext>
              </a:extLst>
            </p:cNvPr>
            <p:cNvSpPr>
              <a:spLocks/>
            </p:cNvSpPr>
            <p:nvPr/>
          </p:nvSpPr>
          <p:spPr bwMode="gray">
            <a:xfrm>
              <a:off x="1737881" y="4633099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6 w 6"/>
                <a:gd name="T3" fmla="*/ 3 h 3"/>
                <a:gd name="T4" fmla="*/ 3 w 6"/>
                <a:gd name="T5" fmla="*/ 3 h 3"/>
                <a:gd name="T6" fmla="*/ 0 w 6"/>
                <a:gd name="T7" fmla="*/ 3 h 3"/>
                <a:gd name="T8" fmla="*/ 0 w 6"/>
                <a:gd name="T9" fmla="*/ 0 h 3"/>
                <a:gd name="T10" fmla="*/ 3 w 6"/>
                <a:gd name="T11" fmla="*/ 3 h 3"/>
                <a:gd name="T12" fmla="*/ 3 w 6"/>
                <a:gd name="T13" fmla="*/ 0 h 3"/>
                <a:gd name="T14" fmla="*/ 6 w 6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28" name="Freeform 3246">
              <a:extLst>
                <a:ext uri="{FF2B5EF4-FFF2-40B4-BE49-F238E27FC236}">
                  <a16:creationId xmlns:a16="http://schemas.microsoft.com/office/drawing/2014/main" id="{F6AA62D7-F49D-0613-F9BE-D7EACD155987}"/>
                </a:ext>
              </a:extLst>
            </p:cNvPr>
            <p:cNvSpPr>
              <a:spLocks/>
            </p:cNvSpPr>
            <p:nvPr/>
          </p:nvSpPr>
          <p:spPr bwMode="gray">
            <a:xfrm>
              <a:off x="1737881" y="4639323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3 h 3"/>
                <a:gd name="T8" fmla="*/ 3 w 3"/>
                <a:gd name="T9" fmla="*/ 3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29" name="Freeform 3247">
              <a:extLst>
                <a:ext uri="{FF2B5EF4-FFF2-40B4-BE49-F238E27FC236}">
                  <a16:creationId xmlns:a16="http://schemas.microsoft.com/office/drawing/2014/main" id="{956F1E5D-0961-7E5F-7333-CD5483DCAF0B}"/>
                </a:ext>
              </a:extLst>
            </p:cNvPr>
            <p:cNvSpPr>
              <a:spLocks/>
            </p:cNvSpPr>
            <p:nvPr/>
          </p:nvSpPr>
          <p:spPr bwMode="gray">
            <a:xfrm>
              <a:off x="1773155" y="4655922"/>
              <a:ext cx="12450" cy="12449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0 h 6"/>
                <a:gd name="T4" fmla="*/ 3 w 6"/>
                <a:gd name="T5" fmla="*/ 3 h 6"/>
                <a:gd name="T6" fmla="*/ 0 w 6"/>
                <a:gd name="T7" fmla="*/ 3 h 6"/>
                <a:gd name="T8" fmla="*/ 3 w 6"/>
                <a:gd name="T9" fmla="*/ 3 h 6"/>
                <a:gd name="T10" fmla="*/ 3 w 6"/>
                <a:gd name="T11" fmla="*/ 6 h 6"/>
                <a:gd name="T12" fmla="*/ 0 w 6"/>
                <a:gd name="T13" fmla="*/ 6 h 6"/>
                <a:gd name="T14" fmla="*/ 3 w 6"/>
                <a:gd name="T15" fmla="*/ 6 h 6"/>
                <a:gd name="T16" fmla="*/ 3 w 6"/>
                <a:gd name="T17" fmla="*/ 3 h 6"/>
                <a:gd name="T18" fmla="*/ 6 w 6"/>
                <a:gd name="T19" fmla="*/ 3 h 6"/>
                <a:gd name="T20" fmla="*/ 3 w 6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30" name="Rectangle 3248">
              <a:extLst>
                <a:ext uri="{FF2B5EF4-FFF2-40B4-BE49-F238E27FC236}">
                  <a16:creationId xmlns:a16="http://schemas.microsoft.com/office/drawing/2014/main" id="{532BD08D-5940-9911-2D75-BF7F74FB485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73155" y="4668370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31" name="Rectangle 3249">
              <a:extLst>
                <a:ext uri="{FF2B5EF4-FFF2-40B4-BE49-F238E27FC236}">
                  <a16:creationId xmlns:a16="http://schemas.microsoft.com/office/drawing/2014/main" id="{AE7F4428-4481-8422-AAC8-FA5042BFD4E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79380" y="4668370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32" name="Freeform 3250">
              <a:extLst>
                <a:ext uri="{FF2B5EF4-FFF2-40B4-BE49-F238E27FC236}">
                  <a16:creationId xmlns:a16="http://schemas.microsoft.com/office/drawing/2014/main" id="{630198F3-216D-3EB9-C545-77887E153610}"/>
                </a:ext>
              </a:extLst>
            </p:cNvPr>
            <p:cNvSpPr>
              <a:spLocks/>
            </p:cNvSpPr>
            <p:nvPr/>
          </p:nvSpPr>
          <p:spPr bwMode="gray">
            <a:xfrm>
              <a:off x="1779380" y="4649698"/>
              <a:ext cx="22825" cy="18673"/>
            </a:xfrm>
            <a:custGeom>
              <a:avLst/>
              <a:gdLst>
                <a:gd name="T0" fmla="*/ 3 w 11"/>
                <a:gd name="T1" fmla="*/ 0 h 9"/>
                <a:gd name="T2" fmla="*/ 0 w 11"/>
                <a:gd name="T3" fmla="*/ 0 h 9"/>
                <a:gd name="T4" fmla="*/ 3 w 11"/>
                <a:gd name="T5" fmla="*/ 3 h 9"/>
                <a:gd name="T6" fmla="*/ 3 w 11"/>
                <a:gd name="T7" fmla="*/ 6 h 9"/>
                <a:gd name="T8" fmla="*/ 6 w 11"/>
                <a:gd name="T9" fmla="*/ 6 h 9"/>
                <a:gd name="T10" fmla="*/ 6 w 11"/>
                <a:gd name="T11" fmla="*/ 9 h 9"/>
                <a:gd name="T12" fmla="*/ 8 w 11"/>
                <a:gd name="T13" fmla="*/ 6 h 9"/>
                <a:gd name="T14" fmla="*/ 6 w 11"/>
                <a:gd name="T15" fmla="*/ 3 h 9"/>
                <a:gd name="T16" fmla="*/ 8 w 11"/>
                <a:gd name="T17" fmla="*/ 6 h 9"/>
                <a:gd name="T18" fmla="*/ 11 w 11"/>
                <a:gd name="T19" fmla="*/ 3 h 9"/>
                <a:gd name="T20" fmla="*/ 8 w 11"/>
                <a:gd name="T21" fmla="*/ 3 h 9"/>
                <a:gd name="T22" fmla="*/ 8 w 11"/>
                <a:gd name="T23" fmla="*/ 0 h 9"/>
                <a:gd name="T24" fmla="*/ 6 w 11"/>
                <a:gd name="T25" fmla="*/ 0 h 9"/>
                <a:gd name="T26" fmla="*/ 6 w 11"/>
                <a:gd name="T27" fmla="*/ 0 h 9"/>
                <a:gd name="T28" fmla="*/ 3 w 11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9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8" y="6"/>
                  </a:lnTo>
                  <a:lnTo>
                    <a:pt x="6" y="3"/>
                  </a:lnTo>
                  <a:lnTo>
                    <a:pt x="8" y="6"/>
                  </a:lnTo>
                  <a:lnTo>
                    <a:pt x="11" y="3"/>
                  </a:lnTo>
                  <a:lnTo>
                    <a:pt x="8" y="3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33" name="Freeform 3251">
              <a:extLst>
                <a:ext uri="{FF2B5EF4-FFF2-40B4-BE49-F238E27FC236}">
                  <a16:creationId xmlns:a16="http://schemas.microsoft.com/office/drawing/2014/main" id="{F884BEFD-03B8-54A2-90FA-28443B20C2D1}"/>
                </a:ext>
              </a:extLst>
            </p:cNvPr>
            <p:cNvSpPr>
              <a:spLocks/>
            </p:cNvSpPr>
            <p:nvPr/>
          </p:nvSpPr>
          <p:spPr bwMode="gray">
            <a:xfrm>
              <a:off x="1795979" y="4655922"/>
              <a:ext cx="18674" cy="12449"/>
            </a:xfrm>
            <a:custGeom>
              <a:avLst/>
              <a:gdLst>
                <a:gd name="T0" fmla="*/ 3 w 9"/>
                <a:gd name="T1" fmla="*/ 0 h 6"/>
                <a:gd name="T2" fmla="*/ 0 w 9"/>
                <a:gd name="T3" fmla="*/ 3 h 6"/>
                <a:gd name="T4" fmla="*/ 0 w 9"/>
                <a:gd name="T5" fmla="*/ 6 h 6"/>
                <a:gd name="T6" fmla="*/ 3 w 9"/>
                <a:gd name="T7" fmla="*/ 3 h 6"/>
                <a:gd name="T8" fmla="*/ 3 w 9"/>
                <a:gd name="T9" fmla="*/ 6 h 6"/>
                <a:gd name="T10" fmla="*/ 6 w 9"/>
                <a:gd name="T11" fmla="*/ 3 h 6"/>
                <a:gd name="T12" fmla="*/ 6 w 9"/>
                <a:gd name="T13" fmla="*/ 6 h 6"/>
                <a:gd name="T14" fmla="*/ 9 w 9"/>
                <a:gd name="T15" fmla="*/ 3 h 6"/>
                <a:gd name="T16" fmla="*/ 9 w 9"/>
                <a:gd name="T17" fmla="*/ 0 h 6"/>
                <a:gd name="T18" fmla="*/ 6 w 9"/>
                <a:gd name="T19" fmla="*/ 3 h 6"/>
                <a:gd name="T20" fmla="*/ 6 w 9"/>
                <a:gd name="T21" fmla="*/ 0 h 6"/>
                <a:gd name="T22" fmla="*/ 3 w 9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6">
                  <a:moveTo>
                    <a:pt x="3" y="0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6"/>
                  </a:lnTo>
                  <a:lnTo>
                    <a:pt x="6" y="3"/>
                  </a:lnTo>
                  <a:lnTo>
                    <a:pt x="6" y="6"/>
                  </a:lnTo>
                  <a:lnTo>
                    <a:pt x="9" y="3"/>
                  </a:lnTo>
                  <a:lnTo>
                    <a:pt x="9" y="0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34" name="Freeform 3252">
              <a:extLst>
                <a:ext uri="{FF2B5EF4-FFF2-40B4-BE49-F238E27FC236}">
                  <a16:creationId xmlns:a16="http://schemas.microsoft.com/office/drawing/2014/main" id="{9FCD7FB8-D5CB-B713-BCEE-B93C7DECB160}"/>
                </a:ext>
              </a:extLst>
            </p:cNvPr>
            <p:cNvSpPr>
              <a:spLocks/>
            </p:cNvSpPr>
            <p:nvPr/>
          </p:nvSpPr>
          <p:spPr bwMode="gray">
            <a:xfrm>
              <a:off x="1820879" y="4610276"/>
              <a:ext cx="6224" cy="4149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 h 2"/>
                <a:gd name="T4" fmla="*/ 3 w 3"/>
                <a:gd name="T5" fmla="*/ 0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35" name="Freeform 3253">
              <a:extLst>
                <a:ext uri="{FF2B5EF4-FFF2-40B4-BE49-F238E27FC236}">
                  <a16:creationId xmlns:a16="http://schemas.microsoft.com/office/drawing/2014/main" id="{0211D63E-7CF3-8C33-FEC2-81B60D142BE0}"/>
                </a:ext>
              </a:extLst>
            </p:cNvPr>
            <p:cNvSpPr>
              <a:spLocks/>
            </p:cNvSpPr>
            <p:nvPr/>
          </p:nvSpPr>
          <p:spPr bwMode="gray">
            <a:xfrm>
              <a:off x="1872752" y="4604052"/>
              <a:ext cx="101672" cy="87142"/>
            </a:xfrm>
            <a:custGeom>
              <a:avLst/>
              <a:gdLst>
                <a:gd name="T0" fmla="*/ 0 w 49"/>
                <a:gd name="T1" fmla="*/ 0 h 42"/>
                <a:gd name="T2" fmla="*/ 3 w 49"/>
                <a:gd name="T3" fmla="*/ 5 h 42"/>
                <a:gd name="T4" fmla="*/ 6 w 49"/>
                <a:gd name="T5" fmla="*/ 20 h 42"/>
                <a:gd name="T6" fmla="*/ 9 w 49"/>
                <a:gd name="T7" fmla="*/ 31 h 42"/>
                <a:gd name="T8" fmla="*/ 9 w 49"/>
                <a:gd name="T9" fmla="*/ 40 h 42"/>
                <a:gd name="T10" fmla="*/ 15 w 49"/>
                <a:gd name="T11" fmla="*/ 40 h 42"/>
                <a:gd name="T12" fmla="*/ 17 w 49"/>
                <a:gd name="T13" fmla="*/ 40 h 42"/>
                <a:gd name="T14" fmla="*/ 26 w 49"/>
                <a:gd name="T15" fmla="*/ 40 h 42"/>
                <a:gd name="T16" fmla="*/ 29 w 49"/>
                <a:gd name="T17" fmla="*/ 42 h 42"/>
                <a:gd name="T18" fmla="*/ 32 w 49"/>
                <a:gd name="T19" fmla="*/ 42 h 42"/>
                <a:gd name="T20" fmla="*/ 35 w 49"/>
                <a:gd name="T21" fmla="*/ 42 h 42"/>
                <a:gd name="T22" fmla="*/ 40 w 49"/>
                <a:gd name="T23" fmla="*/ 42 h 42"/>
                <a:gd name="T24" fmla="*/ 37 w 49"/>
                <a:gd name="T25" fmla="*/ 40 h 42"/>
                <a:gd name="T26" fmla="*/ 43 w 49"/>
                <a:gd name="T27" fmla="*/ 42 h 42"/>
                <a:gd name="T28" fmla="*/ 46 w 49"/>
                <a:gd name="T29" fmla="*/ 42 h 42"/>
                <a:gd name="T30" fmla="*/ 46 w 49"/>
                <a:gd name="T31" fmla="*/ 40 h 42"/>
                <a:gd name="T32" fmla="*/ 46 w 49"/>
                <a:gd name="T33" fmla="*/ 42 h 42"/>
                <a:gd name="T34" fmla="*/ 46 w 49"/>
                <a:gd name="T35" fmla="*/ 40 h 42"/>
                <a:gd name="T36" fmla="*/ 49 w 49"/>
                <a:gd name="T37" fmla="*/ 37 h 42"/>
                <a:gd name="T38" fmla="*/ 46 w 49"/>
                <a:gd name="T39" fmla="*/ 37 h 42"/>
                <a:gd name="T40" fmla="*/ 43 w 49"/>
                <a:gd name="T41" fmla="*/ 37 h 42"/>
                <a:gd name="T42" fmla="*/ 37 w 49"/>
                <a:gd name="T43" fmla="*/ 37 h 42"/>
                <a:gd name="T44" fmla="*/ 32 w 49"/>
                <a:gd name="T45" fmla="*/ 34 h 42"/>
                <a:gd name="T46" fmla="*/ 26 w 49"/>
                <a:gd name="T47" fmla="*/ 28 h 42"/>
                <a:gd name="T48" fmla="*/ 23 w 49"/>
                <a:gd name="T49" fmla="*/ 28 h 42"/>
                <a:gd name="T50" fmla="*/ 17 w 49"/>
                <a:gd name="T51" fmla="*/ 22 h 42"/>
                <a:gd name="T52" fmla="*/ 12 w 49"/>
                <a:gd name="T53" fmla="*/ 20 h 42"/>
                <a:gd name="T54" fmla="*/ 9 w 49"/>
                <a:gd name="T55" fmla="*/ 17 h 42"/>
                <a:gd name="T56" fmla="*/ 9 w 49"/>
                <a:gd name="T57" fmla="*/ 14 h 42"/>
                <a:gd name="T58" fmla="*/ 9 w 49"/>
                <a:gd name="T59" fmla="*/ 11 h 42"/>
                <a:gd name="T60" fmla="*/ 6 w 49"/>
                <a:gd name="T61" fmla="*/ 14 h 42"/>
                <a:gd name="T62" fmla="*/ 3 w 49"/>
                <a:gd name="T63" fmla="*/ 11 h 42"/>
                <a:gd name="T64" fmla="*/ 3 w 49"/>
                <a:gd name="T65" fmla="*/ 8 h 42"/>
                <a:gd name="T66" fmla="*/ 6 w 49"/>
                <a:gd name="T67" fmla="*/ 8 h 42"/>
                <a:gd name="T68" fmla="*/ 9 w 49"/>
                <a:gd name="T69" fmla="*/ 11 h 42"/>
                <a:gd name="T70" fmla="*/ 9 w 49"/>
                <a:gd name="T71" fmla="*/ 8 h 42"/>
                <a:gd name="T72" fmla="*/ 3 w 49"/>
                <a:gd name="T73" fmla="*/ 3 h 42"/>
                <a:gd name="T74" fmla="*/ 0 w 49"/>
                <a:gd name="T7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" h="42">
                  <a:moveTo>
                    <a:pt x="0" y="0"/>
                  </a:moveTo>
                  <a:lnTo>
                    <a:pt x="3" y="5"/>
                  </a:lnTo>
                  <a:lnTo>
                    <a:pt x="6" y="20"/>
                  </a:lnTo>
                  <a:lnTo>
                    <a:pt x="9" y="31"/>
                  </a:lnTo>
                  <a:lnTo>
                    <a:pt x="9" y="40"/>
                  </a:lnTo>
                  <a:lnTo>
                    <a:pt x="15" y="40"/>
                  </a:lnTo>
                  <a:lnTo>
                    <a:pt x="17" y="40"/>
                  </a:lnTo>
                  <a:lnTo>
                    <a:pt x="26" y="40"/>
                  </a:lnTo>
                  <a:lnTo>
                    <a:pt x="29" y="42"/>
                  </a:lnTo>
                  <a:lnTo>
                    <a:pt x="32" y="42"/>
                  </a:lnTo>
                  <a:lnTo>
                    <a:pt x="35" y="42"/>
                  </a:lnTo>
                  <a:lnTo>
                    <a:pt x="40" y="42"/>
                  </a:lnTo>
                  <a:lnTo>
                    <a:pt x="37" y="40"/>
                  </a:lnTo>
                  <a:lnTo>
                    <a:pt x="43" y="42"/>
                  </a:lnTo>
                  <a:lnTo>
                    <a:pt x="46" y="42"/>
                  </a:lnTo>
                  <a:lnTo>
                    <a:pt x="46" y="40"/>
                  </a:lnTo>
                  <a:lnTo>
                    <a:pt x="46" y="42"/>
                  </a:lnTo>
                  <a:lnTo>
                    <a:pt x="46" y="40"/>
                  </a:lnTo>
                  <a:lnTo>
                    <a:pt x="49" y="37"/>
                  </a:lnTo>
                  <a:lnTo>
                    <a:pt x="46" y="37"/>
                  </a:lnTo>
                  <a:lnTo>
                    <a:pt x="43" y="37"/>
                  </a:lnTo>
                  <a:lnTo>
                    <a:pt x="37" y="37"/>
                  </a:lnTo>
                  <a:lnTo>
                    <a:pt x="32" y="34"/>
                  </a:lnTo>
                  <a:lnTo>
                    <a:pt x="26" y="28"/>
                  </a:lnTo>
                  <a:lnTo>
                    <a:pt x="23" y="28"/>
                  </a:lnTo>
                  <a:lnTo>
                    <a:pt x="17" y="22"/>
                  </a:lnTo>
                  <a:lnTo>
                    <a:pt x="12" y="20"/>
                  </a:lnTo>
                  <a:lnTo>
                    <a:pt x="9" y="17"/>
                  </a:lnTo>
                  <a:lnTo>
                    <a:pt x="9" y="14"/>
                  </a:lnTo>
                  <a:lnTo>
                    <a:pt x="9" y="11"/>
                  </a:lnTo>
                  <a:lnTo>
                    <a:pt x="6" y="14"/>
                  </a:lnTo>
                  <a:lnTo>
                    <a:pt x="3" y="11"/>
                  </a:lnTo>
                  <a:lnTo>
                    <a:pt x="3" y="8"/>
                  </a:lnTo>
                  <a:lnTo>
                    <a:pt x="6" y="8"/>
                  </a:lnTo>
                  <a:lnTo>
                    <a:pt x="9" y="11"/>
                  </a:lnTo>
                  <a:lnTo>
                    <a:pt x="9" y="8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36" name="Freeform 3254">
              <a:extLst>
                <a:ext uri="{FF2B5EF4-FFF2-40B4-BE49-F238E27FC236}">
                  <a16:creationId xmlns:a16="http://schemas.microsoft.com/office/drawing/2014/main" id="{A522B5C0-A0EA-50E6-85F9-F8ACB117641E}"/>
                </a:ext>
              </a:extLst>
            </p:cNvPr>
            <p:cNvSpPr>
              <a:spLocks/>
            </p:cNvSpPr>
            <p:nvPr/>
          </p:nvSpPr>
          <p:spPr bwMode="gray">
            <a:xfrm>
              <a:off x="1750330" y="3647567"/>
              <a:ext cx="524960" cy="950261"/>
            </a:xfrm>
            <a:custGeom>
              <a:avLst/>
              <a:gdLst>
                <a:gd name="T0" fmla="*/ 94 w 253"/>
                <a:gd name="T1" fmla="*/ 0 h 458"/>
                <a:gd name="T2" fmla="*/ 111 w 253"/>
                <a:gd name="T3" fmla="*/ 12 h 458"/>
                <a:gd name="T4" fmla="*/ 136 w 253"/>
                <a:gd name="T5" fmla="*/ 6 h 458"/>
                <a:gd name="T6" fmla="*/ 162 w 253"/>
                <a:gd name="T7" fmla="*/ 29 h 458"/>
                <a:gd name="T8" fmla="*/ 199 w 253"/>
                <a:gd name="T9" fmla="*/ 49 h 458"/>
                <a:gd name="T10" fmla="*/ 193 w 253"/>
                <a:gd name="T11" fmla="*/ 74 h 458"/>
                <a:gd name="T12" fmla="*/ 233 w 253"/>
                <a:gd name="T13" fmla="*/ 68 h 458"/>
                <a:gd name="T14" fmla="*/ 253 w 253"/>
                <a:gd name="T15" fmla="*/ 63 h 458"/>
                <a:gd name="T16" fmla="*/ 224 w 253"/>
                <a:gd name="T17" fmla="*/ 91 h 458"/>
                <a:gd name="T18" fmla="*/ 196 w 253"/>
                <a:gd name="T19" fmla="*/ 137 h 458"/>
                <a:gd name="T20" fmla="*/ 190 w 253"/>
                <a:gd name="T21" fmla="*/ 157 h 458"/>
                <a:gd name="T22" fmla="*/ 187 w 253"/>
                <a:gd name="T23" fmla="*/ 171 h 458"/>
                <a:gd name="T24" fmla="*/ 190 w 253"/>
                <a:gd name="T25" fmla="*/ 176 h 458"/>
                <a:gd name="T26" fmla="*/ 207 w 253"/>
                <a:gd name="T27" fmla="*/ 191 h 458"/>
                <a:gd name="T28" fmla="*/ 213 w 253"/>
                <a:gd name="T29" fmla="*/ 211 h 458"/>
                <a:gd name="T30" fmla="*/ 204 w 253"/>
                <a:gd name="T31" fmla="*/ 225 h 458"/>
                <a:gd name="T32" fmla="*/ 167 w 253"/>
                <a:gd name="T33" fmla="*/ 242 h 458"/>
                <a:gd name="T34" fmla="*/ 145 w 253"/>
                <a:gd name="T35" fmla="*/ 242 h 458"/>
                <a:gd name="T36" fmla="*/ 142 w 253"/>
                <a:gd name="T37" fmla="*/ 245 h 458"/>
                <a:gd name="T38" fmla="*/ 145 w 253"/>
                <a:gd name="T39" fmla="*/ 256 h 458"/>
                <a:gd name="T40" fmla="*/ 142 w 253"/>
                <a:gd name="T41" fmla="*/ 267 h 458"/>
                <a:gd name="T42" fmla="*/ 130 w 253"/>
                <a:gd name="T43" fmla="*/ 276 h 458"/>
                <a:gd name="T44" fmla="*/ 111 w 253"/>
                <a:gd name="T45" fmla="*/ 273 h 458"/>
                <a:gd name="T46" fmla="*/ 105 w 253"/>
                <a:gd name="T47" fmla="*/ 276 h 458"/>
                <a:gd name="T48" fmla="*/ 108 w 253"/>
                <a:gd name="T49" fmla="*/ 293 h 458"/>
                <a:gd name="T50" fmla="*/ 119 w 253"/>
                <a:gd name="T51" fmla="*/ 296 h 458"/>
                <a:gd name="T52" fmla="*/ 122 w 253"/>
                <a:gd name="T53" fmla="*/ 290 h 458"/>
                <a:gd name="T54" fmla="*/ 116 w 253"/>
                <a:gd name="T55" fmla="*/ 302 h 458"/>
                <a:gd name="T56" fmla="*/ 108 w 253"/>
                <a:gd name="T57" fmla="*/ 302 h 458"/>
                <a:gd name="T58" fmla="*/ 108 w 253"/>
                <a:gd name="T59" fmla="*/ 307 h 458"/>
                <a:gd name="T60" fmla="*/ 105 w 253"/>
                <a:gd name="T61" fmla="*/ 324 h 458"/>
                <a:gd name="T62" fmla="*/ 102 w 253"/>
                <a:gd name="T63" fmla="*/ 336 h 458"/>
                <a:gd name="T64" fmla="*/ 91 w 253"/>
                <a:gd name="T65" fmla="*/ 339 h 458"/>
                <a:gd name="T66" fmla="*/ 82 w 253"/>
                <a:gd name="T67" fmla="*/ 344 h 458"/>
                <a:gd name="T68" fmla="*/ 79 w 253"/>
                <a:gd name="T69" fmla="*/ 361 h 458"/>
                <a:gd name="T70" fmla="*/ 96 w 253"/>
                <a:gd name="T71" fmla="*/ 370 h 458"/>
                <a:gd name="T72" fmla="*/ 96 w 253"/>
                <a:gd name="T73" fmla="*/ 378 h 458"/>
                <a:gd name="T74" fmla="*/ 96 w 253"/>
                <a:gd name="T75" fmla="*/ 387 h 458"/>
                <a:gd name="T76" fmla="*/ 82 w 253"/>
                <a:gd name="T77" fmla="*/ 395 h 458"/>
                <a:gd name="T78" fmla="*/ 74 w 253"/>
                <a:gd name="T79" fmla="*/ 407 h 458"/>
                <a:gd name="T80" fmla="*/ 68 w 253"/>
                <a:gd name="T81" fmla="*/ 418 h 458"/>
                <a:gd name="T82" fmla="*/ 62 w 253"/>
                <a:gd name="T83" fmla="*/ 418 h 458"/>
                <a:gd name="T84" fmla="*/ 54 w 253"/>
                <a:gd name="T85" fmla="*/ 432 h 458"/>
                <a:gd name="T86" fmla="*/ 54 w 253"/>
                <a:gd name="T87" fmla="*/ 444 h 458"/>
                <a:gd name="T88" fmla="*/ 57 w 253"/>
                <a:gd name="T89" fmla="*/ 447 h 458"/>
                <a:gd name="T90" fmla="*/ 17 w 253"/>
                <a:gd name="T91" fmla="*/ 447 h 458"/>
                <a:gd name="T92" fmla="*/ 5 w 253"/>
                <a:gd name="T93" fmla="*/ 432 h 458"/>
                <a:gd name="T94" fmla="*/ 8 w 253"/>
                <a:gd name="T95" fmla="*/ 381 h 458"/>
                <a:gd name="T96" fmla="*/ 20 w 253"/>
                <a:gd name="T97" fmla="*/ 353 h 458"/>
                <a:gd name="T98" fmla="*/ 25 w 253"/>
                <a:gd name="T99" fmla="*/ 339 h 458"/>
                <a:gd name="T100" fmla="*/ 20 w 253"/>
                <a:gd name="T101" fmla="*/ 307 h 458"/>
                <a:gd name="T102" fmla="*/ 20 w 253"/>
                <a:gd name="T103" fmla="*/ 279 h 458"/>
                <a:gd name="T104" fmla="*/ 22 w 253"/>
                <a:gd name="T105" fmla="*/ 250 h 458"/>
                <a:gd name="T106" fmla="*/ 31 w 253"/>
                <a:gd name="T107" fmla="*/ 228 h 458"/>
                <a:gd name="T108" fmla="*/ 28 w 253"/>
                <a:gd name="T109" fmla="*/ 208 h 458"/>
                <a:gd name="T110" fmla="*/ 40 w 253"/>
                <a:gd name="T111" fmla="*/ 185 h 458"/>
                <a:gd name="T112" fmla="*/ 40 w 253"/>
                <a:gd name="T113" fmla="*/ 140 h 458"/>
                <a:gd name="T114" fmla="*/ 42 w 253"/>
                <a:gd name="T115" fmla="*/ 117 h 458"/>
                <a:gd name="T116" fmla="*/ 48 w 253"/>
                <a:gd name="T117" fmla="*/ 91 h 458"/>
                <a:gd name="T118" fmla="*/ 59 w 253"/>
                <a:gd name="T119" fmla="*/ 66 h 458"/>
                <a:gd name="T120" fmla="*/ 62 w 253"/>
                <a:gd name="T121" fmla="*/ 43 h 458"/>
                <a:gd name="T122" fmla="*/ 79 w 253"/>
                <a:gd name="T123" fmla="*/ 14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3" h="458">
                  <a:moveTo>
                    <a:pt x="76" y="14"/>
                  </a:moveTo>
                  <a:lnTo>
                    <a:pt x="79" y="12"/>
                  </a:lnTo>
                  <a:lnTo>
                    <a:pt x="85" y="12"/>
                  </a:lnTo>
                  <a:lnTo>
                    <a:pt x="91" y="0"/>
                  </a:lnTo>
                  <a:lnTo>
                    <a:pt x="94" y="0"/>
                  </a:lnTo>
                  <a:lnTo>
                    <a:pt x="96" y="3"/>
                  </a:lnTo>
                  <a:lnTo>
                    <a:pt x="99" y="3"/>
                  </a:lnTo>
                  <a:lnTo>
                    <a:pt x="108" y="6"/>
                  </a:lnTo>
                  <a:lnTo>
                    <a:pt x="111" y="9"/>
                  </a:lnTo>
                  <a:lnTo>
                    <a:pt x="111" y="12"/>
                  </a:lnTo>
                  <a:lnTo>
                    <a:pt x="113" y="14"/>
                  </a:lnTo>
                  <a:lnTo>
                    <a:pt x="119" y="3"/>
                  </a:lnTo>
                  <a:lnTo>
                    <a:pt x="128" y="3"/>
                  </a:lnTo>
                  <a:lnTo>
                    <a:pt x="133" y="3"/>
                  </a:lnTo>
                  <a:lnTo>
                    <a:pt x="136" y="6"/>
                  </a:lnTo>
                  <a:lnTo>
                    <a:pt x="139" y="9"/>
                  </a:lnTo>
                  <a:lnTo>
                    <a:pt x="145" y="17"/>
                  </a:lnTo>
                  <a:lnTo>
                    <a:pt x="150" y="17"/>
                  </a:lnTo>
                  <a:lnTo>
                    <a:pt x="156" y="29"/>
                  </a:lnTo>
                  <a:lnTo>
                    <a:pt x="162" y="29"/>
                  </a:lnTo>
                  <a:lnTo>
                    <a:pt x="165" y="34"/>
                  </a:lnTo>
                  <a:lnTo>
                    <a:pt x="179" y="34"/>
                  </a:lnTo>
                  <a:lnTo>
                    <a:pt x="182" y="40"/>
                  </a:lnTo>
                  <a:lnTo>
                    <a:pt x="193" y="43"/>
                  </a:lnTo>
                  <a:lnTo>
                    <a:pt x="199" y="49"/>
                  </a:lnTo>
                  <a:lnTo>
                    <a:pt x="202" y="51"/>
                  </a:lnTo>
                  <a:lnTo>
                    <a:pt x="193" y="66"/>
                  </a:lnTo>
                  <a:lnTo>
                    <a:pt x="190" y="71"/>
                  </a:lnTo>
                  <a:lnTo>
                    <a:pt x="187" y="77"/>
                  </a:lnTo>
                  <a:lnTo>
                    <a:pt x="193" y="74"/>
                  </a:lnTo>
                  <a:lnTo>
                    <a:pt x="202" y="74"/>
                  </a:lnTo>
                  <a:lnTo>
                    <a:pt x="207" y="77"/>
                  </a:lnTo>
                  <a:lnTo>
                    <a:pt x="216" y="77"/>
                  </a:lnTo>
                  <a:lnTo>
                    <a:pt x="227" y="77"/>
                  </a:lnTo>
                  <a:lnTo>
                    <a:pt x="233" y="68"/>
                  </a:lnTo>
                  <a:lnTo>
                    <a:pt x="238" y="66"/>
                  </a:lnTo>
                  <a:lnTo>
                    <a:pt x="238" y="54"/>
                  </a:lnTo>
                  <a:lnTo>
                    <a:pt x="238" y="51"/>
                  </a:lnTo>
                  <a:lnTo>
                    <a:pt x="250" y="54"/>
                  </a:lnTo>
                  <a:lnTo>
                    <a:pt x="253" y="63"/>
                  </a:lnTo>
                  <a:lnTo>
                    <a:pt x="250" y="66"/>
                  </a:lnTo>
                  <a:lnTo>
                    <a:pt x="253" y="71"/>
                  </a:lnTo>
                  <a:lnTo>
                    <a:pt x="250" y="77"/>
                  </a:lnTo>
                  <a:lnTo>
                    <a:pt x="233" y="83"/>
                  </a:lnTo>
                  <a:lnTo>
                    <a:pt x="224" y="91"/>
                  </a:lnTo>
                  <a:lnTo>
                    <a:pt x="216" y="105"/>
                  </a:lnTo>
                  <a:lnTo>
                    <a:pt x="204" y="111"/>
                  </a:lnTo>
                  <a:lnTo>
                    <a:pt x="204" y="117"/>
                  </a:lnTo>
                  <a:lnTo>
                    <a:pt x="199" y="120"/>
                  </a:lnTo>
                  <a:lnTo>
                    <a:pt x="196" y="137"/>
                  </a:lnTo>
                  <a:lnTo>
                    <a:pt x="193" y="140"/>
                  </a:lnTo>
                  <a:lnTo>
                    <a:pt x="193" y="145"/>
                  </a:lnTo>
                  <a:lnTo>
                    <a:pt x="193" y="151"/>
                  </a:lnTo>
                  <a:lnTo>
                    <a:pt x="193" y="154"/>
                  </a:lnTo>
                  <a:lnTo>
                    <a:pt x="190" y="157"/>
                  </a:lnTo>
                  <a:lnTo>
                    <a:pt x="193" y="159"/>
                  </a:lnTo>
                  <a:lnTo>
                    <a:pt x="190" y="159"/>
                  </a:lnTo>
                  <a:lnTo>
                    <a:pt x="190" y="165"/>
                  </a:lnTo>
                  <a:lnTo>
                    <a:pt x="190" y="171"/>
                  </a:lnTo>
                  <a:lnTo>
                    <a:pt x="187" y="171"/>
                  </a:lnTo>
                  <a:lnTo>
                    <a:pt x="190" y="171"/>
                  </a:lnTo>
                  <a:lnTo>
                    <a:pt x="190" y="174"/>
                  </a:lnTo>
                  <a:lnTo>
                    <a:pt x="187" y="174"/>
                  </a:lnTo>
                  <a:lnTo>
                    <a:pt x="190" y="174"/>
                  </a:lnTo>
                  <a:lnTo>
                    <a:pt x="190" y="176"/>
                  </a:lnTo>
                  <a:lnTo>
                    <a:pt x="193" y="179"/>
                  </a:lnTo>
                  <a:lnTo>
                    <a:pt x="196" y="182"/>
                  </a:lnTo>
                  <a:lnTo>
                    <a:pt x="204" y="185"/>
                  </a:lnTo>
                  <a:lnTo>
                    <a:pt x="207" y="188"/>
                  </a:lnTo>
                  <a:lnTo>
                    <a:pt x="207" y="191"/>
                  </a:lnTo>
                  <a:lnTo>
                    <a:pt x="204" y="196"/>
                  </a:lnTo>
                  <a:lnTo>
                    <a:pt x="204" y="202"/>
                  </a:lnTo>
                  <a:lnTo>
                    <a:pt x="210" y="205"/>
                  </a:lnTo>
                  <a:lnTo>
                    <a:pt x="213" y="205"/>
                  </a:lnTo>
                  <a:lnTo>
                    <a:pt x="213" y="211"/>
                  </a:lnTo>
                  <a:lnTo>
                    <a:pt x="207" y="222"/>
                  </a:lnTo>
                  <a:lnTo>
                    <a:pt x="207" y="219"/>
                  </a:lnTo>
                  <a:lnTo>
                    <a:pt x="207" y="222"/>
                  </a:lnTo>
                  <a:lnTo>
                    <a:pt x="207" y="225"/>
                  </a:lnTo>
                  <a:lnTo>
                    <a:pt x="204" y="225"/>
                  </a:lnTo>
                  <a:lnTo>
                    <a:pt x="204" y="230"/>
                  </a:lnTo>
                  <a:lnTo>
                    <a:pt x="190" y="239"/>
                  </a:lnTo>
                  <a:lnTo>
                    <a:pt x="184" y="239"/>
                  </a:lnTo>
                  <a:lnTo>
                    <a:pt x="179" y="239"/>
                  </a:lnTo>
                  <a:lnTo>
                    <a:pt x="167" y="242"/>
                  </a:lnTo>
                  <a:lnTo>
                    <a:pt x="159" y="245"/>
                  </a:lnTo>
                  <a:lnTo>
                    <a:pt x="150" y="245"/>
                  </a:lnTo>
                  <a:lnTo>
                    <a:pt x="148" y="245"/>
                  </a:lnTo>
                  <a:lnTo>
                    <a:pt x="148" y="242"/>
                  </a:lnTo>
                  <a:lnTo>
                    <a:pt x="145" y="242"/>
                  </a:lnTo>
                  <a:lnTo>
                    <a:pt x="142" y="242"/>
                  </a:lnTo>
                  <a:lnTo>
                    <a:pt x="139" y="239"/>
                  </a:lnTo>
                  <a:lnTo>
                    <a:pt x="139" y="242"/>
                  </a:lnTo>
                  <a:lnTo>
                    <a:pt x="142" y="242"/>
                  </a:lnTo>
                  <a:lnTo>
                    <a:pt x="142" y="245"/>
                  </a:lnTo>
                  <a:lnTo>
                    <a:pt x="142" y="248"/>
                  </a:lnTo>
                  <a:lnTo>
                    <a:pt x="145" y="248"/>
                  </a:lnTo>
                  <a:lnTo>
                    <a:pt x="142" y="248"/>
                  </a:lnTo>
                  <a:lnTo>
                    <a:pt x="145" y="248"/>
                  </a:lnTo>
                  <a:lnTo>
                    <a:pt x="145" y="256"/>
                  </a:lnTo>
                  <a:lnTo>
                    <a:pt x="142" y="256"/>
                  </a:lnTo>
                  <a:lnTo>
                    <a:pt x="142" y="262"/>
                  </a:lnTo>
                  <a:lnTo>
                    <a:pt x="139" y="262"/>
                  </a:lnTo>
                  <a:lnTo>
                    <a:pt x="139" y="265"/>
                  </a:lnTo>
                  <a:lnTo>
                    <a:pt x="142" y="267"/>
                  </a:lnTo>
                  <a:lnTo>
                    <a:pt x="142" y="270"/>
                  </a:lnTo>
                  <a:lnTo>
                    <a:pt x="142" y="267"/>
                  </a:lnTo>
                  <a:lnTo>
                    <a:pt x="142" y="270"/>
                  </a:lnTo>
                  <a:lnTo>
                    <a:pt x="139" y="273"/>
                  </a:lnTo>
                  <a:lnTo>
                    <a:pt x="130" y="276"/>
                  </a:lnTo>
                  <a:lnTo>
                    <a:pt x="125" y="276"/>
                  </a:lnTo>
                  <a:lnTo>
                    <a:pt x="122" y="276"/>
                  </a:lnTo>
                  <a:lnTo>
                    <a:pt x="119" y="273"/>
                  </a:lnTo>
                  <a:lnTo>
                    <a:pt x="119" y="276"/>
                  </a:lnTo>
                  <a:lnTo>
                    <a:pt x="111" y="273"/>
                  </a:lnTo>
                  <a:lnTo>
                    <a:pt x="108" y="273"/>
                  </a:lnTo>
                  <a:lnTo>
                    <a:pt x="111" y="270"/>
                  </a:lnTo>
                  <a:lnTo>
                    <a:pt x="108" y="270"/>
                  </a:lnTo>
                  <a:lnTo>
                    <a:pt x="105" y="273"/>
                  </a:lnTo>
                  <a:lnTo>
                    <a:pt x="105" y="276"/>
                  </a:lnTo>
                  <a:lnTo>
                    <a:pt x="105" y="279"/>
                  </a:lnTo>
                  <a:lnTo>
                    <a:pt x="108" y="282"/>
                  </a:lnTo>
                  <a:lnTo>
                    <a:pt x="108" y="285"/>
                  </a:lnTo>
                  <a:lnTo>
                    <a:pt x="108" y="287"/>
                  </a:lnTo>
                  <a:lnTo>
                    <a:pt x="108" y="293"/>
                  </a:lnTo>
                  <a:lnTo>
                    <a:pt x="111" y="293"/>
                  </a:lnTo>
                  <a:lnTo>
                    <a:pt x="113" y="293"/>
                  </a:lnTo>
                  <a:lnTo>
                    <a:pt x="113" y="296"/>
                  </a:lnTo>
                  <a:lnTo>
                    <a:pt x="116" y="296"/>
                  </a:lnTo>
                  <a:lnTo>
                    <a:pt x="119" y="296"/>
                  </a:lnTo>
                  <a:lnTo>
                    <a:pt x="119" y="293"/>
                  </a:lnTo>
                  <a:lnTo>
                    <a:pt x="116" y="293"/>
                  </a:lnTo>
                  <a:lnTo>
                    <a:pt x="119" y="293"/>
                  </a:lnTo>
                  <a:lnTo>
                    <a:pt x="119" y="290"/>
                  </a:lnTo>
                  <a:lnTo>
                    <a:pt x="122" y="290"/>
                  </a:lnTo>
                  <a:lnTo>
                    <a:pt x="122" y="293"/>
                  </a:lnTo>
                  <a:lnTo>
                    <a:pt x="125" y="296"/>
                  </a:lnTo>
                  <a:lnTo>
                    <a:pt x="125" y="299"/>
                  </a:lnTo>
                  <a:lnTo>
                    <a:pt x="122" y="302"/>
                  </a:lnTo>
                  <a:lnTo>
                    <a:pt x="116" y="302"/>
                  </a:lnTo>
                  <a:lnTo>
                    <a:pt x="116" y="299"/>
                  </a:lnTo>
                  <a:lnTo>
                    <a:pt x="113" y="296"/>
                  </a:lnTo>
                  <a:lnTo>
                    <a:pt x="111" y="299"/>
                  </a:lnTo>
                  <a:lnTo>
                    <a:pt x="108" y="299"/>
                  </a:lnTo>
                  <a:lnTo>
                    <a:pt x="108" y="302"/>
                  </a:lnTo>
                  <a:lnTo>
                    <a:pt x="111" y="302"/>
                  </a:lnTo>
                  <a:lnTo>
                    <a:pt x="113" y="304"/>
                  </a:lnTo>
                  <a:lnTo>
                    <a:pt x="116" y="304"/>
                  </a:lnTo>
                  <a:lnTo>
                    <a:pt x="113" y="307"/>
                  </a:lnTo>
                  <a:lnTo>
                    <a:pt x="108" y="307"/>
                  </a:lnTo>
                  <a:lnTo>
                    <a:pt x="108" y="313"/>
                  </a:lnTo>
                  <a:lnTo>
                    <a:pt x="105" y="316"/>
                  </a:lnTo>
                  <a:lnTo>
                    <a:pt x="105" y="319"/>
                  </a:lnTo>
                  <a:lnTo>
                    <a:pt x="105" y="321"/>
                  </a:lnTo>
                  <a:lnTo>
                    <a:pt x="105" y="324"/>
                  </a:lnTo>
                  <a:lnTo>
                    <a:pt x="105" y="327"/>
                  </a:lnTo>
                  <a:lnTo>
                    <a:pt x="105" y="330"/>
                  </a:lnTo>
                  <a:lnTo>
                    <a:pt x="102" y="330"/>
                  </a:lnTo>
                  <a:lnTo>
                    <a:pt x="99" y="333"/>
                  </a:lnTo>
                  <a:lnTo>
                    <a:pt x="102" y="336"/>
                  </a:lnTo>
                  <a:lnTo>
                    <a:pt x="99" y="336"/>
                  </a:lnTo>
                  <a:lnTo>
                    <a:pt x="96" y="336"/>
                  </a:lnTo>
                  <a:lnTo>
                    <a:pt x="96" y="339"/>
                  </a:lnTo>
                  <a:lnTo>
                    <a:pt x="94" y="336"/>
                  </a:lnTo>
                  <a:lnTo>
                    <a:pt x="91" y="339"/>
                  </a:lnTo>
                  <a:lnTo>
                    <a:pt x="88" y="339"/>
                  </a:lnTo>
                  <a:lnTo>
                    <a:pt x="91" y="339"/>
                  </a:lnTo>
                  <a:lnTo>
                    <a:pt x="85" y="339"/>
                  </a:lnTo>
                  <a:lnTo>
                    <a:pt x="82" y="341"/>
                  </a:lnTo>
                  <a:lnTo>
                    <a:pt x="82" y="344"/>
                  </a:lnTo>
                  <a:lnTo>
                    <a:pt x="79" y="344"/>
                  </a:lnTo>
                  <a:lnTo>
                    <a:pt x="76" y="350"/>
                  </a:lnTo>
                  <a:lnTo>
                    <a:pt x="76" y="353"/>
                  </a:lnTo>
                  <a:lnTo>
                    <a:pt x="74" y="358"/>
                  </a:lnTo>
                  <a:lnTo>
                    <a:pt x="79" y="361"/>
                  </a:lnTo>
                  <a:lnTo>
                    <a:pt x="82" y="364"/>
                  </a:lnTo>
                  <a:lnTo>
                    <a:pt x="85" y="367"/>
                  </a:lnTo>
                  <a:lnTo>
                    <a:pt x="91" y="370"/>
                  </a:lnTo>
                  <a:lnTo>
                    <a:pt x="94" y="370"/>
                  </a:lnTo>
                  <a:lnTo>
                    <a:pt x="96" y="370"/>
                  </a:lnTo>
                  <a:lnTo>
                    <a:pt x="99" y="370"/>
                  </a:lnTo>
                  <a:lnTo>
                    <a:pt x="99" y="373"/>
                  </a:lnTo>
                  <a:lnTo>
                    <a:pt x="99" y="378"/>
                  </a:lnTo>
                  <a:lnTo>
                    <a:pt x="96" y="381"/>
                  </a:lnTo>
                  <a:lnTo>
                    <a:pt x="96" y="378"/>
                  </a:lnTo>
                  <a:lnTo>
                    <a:pt x="94" y="381"/>
                  </a:lnTo>
                  <a:lnTo>
                    <a:pt x="96" y="381"/>
                  </a:lnTo>
                  <a:lnTo>
                    <a:pt x="99" y="384"/>
                  </a:lnTo>
                  <a:lnTo>
                    <a:pt x="96" y="384"/>
                  </a:lnTo>
                  <a:lnTo>
                    <a:pt x="96" y="387"/>
                  </a:lnTo>
                  <a:lnTo>
                    <a:pt x="94" y="387"/>
                  </a:lnTo>
                  <a:lnTo>
                    <a:pt x="94" y="390"/>
                  </a:lnTo>
                  <a:lnTo>
                    <a:pt x="91" y="390"/>
                  </a:lnTo>
                  <a:lnTo>
                    <a:pt x="88" y="393"/>
                  </a:lnTo>
                  <a:lnTo>
                    <a:pt x="82" y="395"/>
                  </a:lnTo>
                  <a:lnTo>
                    <a:pt x="76" y="401"/>
                  </a:lnTo>
                  <a:lnTo>
                    <a:pt x="76" y="404"/>
                  </a:lnTo>
                  <a:lnTo>
                    <a:pt x="74" y="407"/>
                  </a:lnTo>
                  <a:lnTo>
                    <a:pt x="74" y="410"/>
                  </a:lnTo>
                  <a:lnTo>
                    <a:pt x="74" y="407"/>
                  </a:lnTo>
                  <a:lnTo>
                    <a:pt x="76" y="407"/>
                  </a:lnTo>
                  <a:lnTo>
                    <a:pt x="74" y="410"/>
                  </a:lnTo>
                  <a:lnTo>
                    <a:pt x="74" y="415"/>
                  </a:lnTo>
                  <a:lnTo>
                    <a:pt x="71" y="418"/>
                  </a:lnTo>
                  <a:lnTo>
                    <a:pt x="68" y="418"/>
                  </a:lnTo>
                  <a:lnTo>
                    <a:pt x="65" y="418"/>
                  </a:lnTo>
                  <a:lnTo>
                    <a:pt x="62" y="412"/>
                  </a:lnTo>
                  <a:lnTo>
                    <a:pt x="62" y="415"/>
                  </a:lnTo>
                  <a:lnTo>
                    <a:pt x="59" y="415"/>
                  </a:lnTo>
                  <a:lnTo>
                    <a:pt x="62" y="418"/>
                  </a:lnTo>
                  <a:lnTo>
                    <a:pt x="65" y="418"/>
                  </a:lnTo>
                  <a:lnTo>
                    <a:pt x="65" y="421"/>
                  </a:lnTo>
                  <a:lnTo>
                    <a:pt x="59" y="424"/>
                  </a:lnTo>
                  <a:lnTo>
                    <a:pt x="57" y="429"/>
                  </a:lnTo>
                  <a:lnTo>
                    <a:pt x="54" y="432"/>
                  </a:lnTo>
                  <a:lnTo>
                    <a:pt x="51" y="435"/>
                  </a:lnTo>
                  <a:lnTo>
                    <a:pt x="54" y="435"/>
                  </a:lnTo>
                  <a:lnTo>
                    <a:pt x="57" y="441"/>
                  </a:lnTo>
                  <a:lnTo>
                    <a:pt x="57" y="444"/>
                  </a:lnTo>
                  <a:lnTo>
                    <a:pt x="54" y="444"/>
                  </a:lnTo>
                  <a:lnTo>
                    <a:pt x="48" y="444"/>
                  </a:lnTo>
                  <a:lnTo>
                    <a:pt x="54" y="444"/>
                  </a:lnTo>
                  <a:lnTo>
                    <a:pt x="54" y="447"/>
                  </a:lnTo>
                  <a:lnTo>
                    <a:pt x="57" y="444"/>
                  </a:lnTo>
                  <a:lnTo>
                    <a:pt x="57" y="447"/>
                  </a:lnTo>
                  <a:lnTo>
                    <a:pt x="62" y="455"/>
                  </a:lnTo>
                  <a:lnTo>
                    <a:pt x="65" y="458"/>
                  </a:lnTo>
                  <a:lnTo>
                    <a:pt x="54" y="452"/>
                  </a:lnTo>
                  <a:lnTo>
                    <a:pt x="20" y="452"/>
                  </a:lnTo>
                  <a:lnTo>
                    <a:pt x="17" y="447"/>
                  </a:lnTo>
                  <a:lnTo>
                    <a:pt x="14" y="444"/>
                  </a:lnTo>
                  <a:lnTo>
                    <a:pt x="17" y="444"/>
                  </a:lnTo>
                  <a:lnTo>
                    <a:pt x="17" y="438"/>
                  </a:lnTo>
                  <a:lnTo>
                    <a:pt x="14" y="427"/>
                  </a:lnTo>
                  <a:lnTo>
                    <a:pt x="5" y="432"/>
                  </a:lnTo>
                  <a:lnTo>
                    <a:pt x="0" y="418"/>
                  </a:lnTo>
                  <a:lnTo>
                    <a:pt x="3" y="410"/>
                  </a:lnTo>
                  <a:lnTo>
                    <a:pt x="11" y="393"/>
                  </a:lnTo>
                  <a:lnTo>
                    <a:pt x="8" y="384"/>
                  </a:lnTo>
                  <a:lnTo>
                    <a:pt x="8" y="381"/>
                  </a:lnTo>
                  <a:lnTo>
                    <a:pt x="14" y="375"/>
                  </a:lnTo>
                  <a:lnTo>
                    <a:pt x="17" y="370"/>
                  </a:lnTo>
                  <a:lnTo>
                    <a:pt x="20" y="364"/>
                  </a:lnTo>
                  <a:lnTo>
                    <a:pt x="20" y="358"/>
                  </a:lnTo>
                  <a:lnTo>
                    <a:pt x="20" y="353"/>
                  </a:lnTo>
                  <a:lnTo>
                    <a:pt x="20" y="350"/>
                  </a:lnTo>
                  <a:lnTo>
                    <a:pt x="20" y="347"/>
                  </a:lnTo>
                  <a:lnTo>
                    <a:pt x="22" y="344"/>
                  </a:lnTo>
                  <a:lnTo>
                    <a:pt x="22" y="341"/>
                  </a:lnTo>
                  <a:lnTo>
                    <a:pt x="25" y="339"/>
                  </a:lnTo>
                  <a:lnTo>
                    <a:pt x="17" y="330"/>
                  </a:lnTo>
                  <a:lnTo>
                    <a:pt x="17" y="316"/>
                  </a:lnTo>
                  <a:lnTo>
                    <a:pt x="20" y="316"/>
                  </a:lnTo>
                  <a:lnTo>
                    <a:pt x="17" y="313"/>
                  </a:lnTo>
                  <a:lnTo>
                    <a:pt x="20" y="307"/>
                  </a:lnTo>
                  <a:lnTo>
                    <a:pt x="17" y="302"/>
                  </a:lnTo>
                  <a:lnTo>
                    <a:pt x="20" y="296"/>
                  </a:lnTo>
                  <a:lnTo>
                    <a:pt x="20" y="290"/>
                  </a:lnTo>
                  <a:lnTo>
                    <a:pt x="20" y="285"/>
                  </a:lnTo>
                  <a:lnTo>
                    <a:pt x="20" y="279"/>
                  </a:lnTo>
                  <a:lnTo>
                    <a:pt x="20" y="265"/>
                  </a:lnTo>
                  <a:lnTo>
                    <a:pt x="20" y="262"/>
                  </a:lnTo>
                  <a:lnTo>
                    <a:pt x="22" y="259"/>
                  </a:lnTo>
                  <a:lnTo>
                    <a:pt x="22" y="253"/>
                  </a:lnTo>
                  <a:lnTo>
                    <a:pt x="22" y="250"/>
                  </a:lnTo>
                  <a:lnTo>
                    <a:pt x="25" y="242"/>
                  </a:lnTo>
                  <a:lnTo>
                    <a:pt x="31" y="242"/>
                  </a:lnTo>
                  <a:lnTo>
                    <a:pt x="34" y="236"/>
                  </a:lnTo>
                  <a:lnTo>
                    <a:pt x="31" y="233"/>
                  </a:lnTo>
                  <a:lnTo>
                    <a:pt x="31" y="228"/>
                  </a:lnTo>
                  <a:lnTo>
                    <a:pt x="28" y="222"/>
                  </a:lnTo>
                  <a:lnTo>
                    <a:pt x="28" y="216"/>
                  </a:lnTo>
                  <a:lnTo>
                    <a:pt x="25" y="213"/>
                  </a:lnTo>
                  <a:lnTo>
                    <a:pt x="28" y="211"/>
                  </a:lnTo>
                  <a:lnTo>
                    <a:pt x="28" y="208"/>
                  </a:lnTo>
                  <a:lnTo>
                    <a:pt x="34" y="199"/>
                  </a:lnTo>
                  <a:lnTo>
                    <a:pt x="37" y="199"/>
                  </a:lnTo>
                  <a:lnTo>
                    <a:pt x="37" y="191"/>
                  </a:lnTo>
                  <a:lnTo>
                    <a:pt x="37" y="188"/>
                  </a:lnTo>
                  <a:lnTo>
                    <a:pt x="40" y="185"/>
                  </a:lnTo>
                  <a:lnTo>
                    <a:pt x="40" y="179"/>
                  </a:lnTo>
                  <a:lnTo>
                    <a:pt x="42" y="174"/>
                  </a:lnTo>
                  <a:lnTo>
                    <a:pt x="45" y="159"/>
                  </a:lnTo>
                  <a:lnTo>
                    <a:pt x="40" y="157"/>
                  </a:lnTo>
                  <a:lnTo>
                    <a:pt x="40" y="140"/>
                  </a:lnTo>
                  <a:lnTo>
                    <a:pt x="37" y="137"/>
                  </a:lnTo>
                  <a:lnTo>
                    <a:pt x="34" y="131"/>
                  </a:lnTo>
                  <a:lnTo>
                    <a:pt x="37" y="125"/>
                  </a:lnTo>
                  <a:lnTo>
                    <a:pt x="40" y="120"/>
                  </a:lnTo>
                  <a:lnTo>
                    <a:pt x="42" y="117"/>
                  </a:lnTo>
                  <a:lnTo>
                    <a:pt x="45" y="111"/>
                  </a:lnTo>
                  <a:lnTo>
                    <a:pt x="42" y="105"/>
                  </a:lnTo>
                  <a:lnTo>
                    <a:pt x="45" y="103"/>
                  </a:lnTo>
                  <a:lnTo>
                    <a:pt x="45" y="97"/>
                  </a:lnTo>
                  <a:lnTo>
                    <a:pt x="48" y="91"/>
                  </a:lnTo>
                  <a:lnTo>
                    <a:pt x="54" y="80"/>
                  </a:lnTo>
                  <a:lnTo>
                    <a:pt x="57" y="74"/>
                  </a:lnTo>
                  <a:lnTo>
                    <a:pt x="59" y="74"/>
                  </a:lnTo>
                  <a:lnTo>
                    <a:pt x="62" y="71"/>
                  </a:lnTo>
                  <a:lnTo>
                    <a:pt x="59" y="66"/>
                  </a:lnTo>
                  <a:lnTo>
                    <a:pt x="62" y="60"/>
                  </a:lnTo>
                  <a:lnTo>
                    <a:pt x="59" y="54"/>
                  </a:lnTo>
                  <a:lnTo>
                    <a:pt x="59" y="51"/>
                  </a:lnTo>
                  <a:lnTo>
                    <a:pt x="62" y="49"/>
                  </a:lnTo>
                  <a:lnTo>
                    <a:pt x="62" y="43"/>
                  </a:lnTo>
                  <a:lnTo>
                    <a:pt x="68" y="34"/>
                  </a:lnTo>
                  <a:lnTo>
                    <a:pt x="71" y="34"/>
                  </a:lnTo>
                  <a:lnTo>
                    <a:pt x="76" y="29"/>
                  </a:lnTo>
                  <a:lnTo>
                    <a:pt x="79" y="17"/>
                  </a:lnTo>
                  <a:lnTo>
                    <a:pt x="79" y="14"/>
                  </a:lnTo>
                  <a:lnTo>
                    <a:pt x="76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37" name="Freeform 3255">
              <a:extLst>
                <a:ext uri="{FF2B5EF4-FFF2-40B4-BE49-F238E27FC236}">
                  <a16:creationId xmlns:a16="http://schemas.microsoft.com/office/drawing/2014/main" id="{374E49B8-DCEE-4A4D-783C-00616549BD46}"/>
                </a:ext>
              </a:extLst>
            </p:cNvPr>
            <p:cNvSpPr>
              <a:spLocks/>
            </p:cNvSpPr>
            <p:nvPr/>
          </p:nvSpPr>
          <p:spPr bwMode="gray">
            <a:xfrm>
              <a:off x="2051197" y="4155894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3 w 3"/>
                <a:gd name="T5" fmla="*/ 0 h 3"/>
                <a:gd name="T6" fmla="*/ 3 w 3"/>
                <a:gd name="T7" fmla="*/ 0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38" name="Freeform 3256">
              <a:extLst>
                <a:ext uri="{FF2B5EF4-FFF2-40B4-BE49-F238E27FC236}">
                  <a16:creationId xmlns:a16="http://schemas.microsoft.com/office/drawing/2014/main" id="{9BCBACE7-96EC-8355-F0B8-A7380A073DC1}"/>
                </a:ext>
              </a:extLst>
            </p:cNvPr>
            <p:cNvSpPr>
              <a:spLocks/>
            </p:cNvSpPr>
            <p:nvPr/>
          </p:nvSpPr>
          <p:spPr bwMode="gray">
            <a:xfrm>
              <a:off x="2144569" y="3890318"/>
              <a:ext cx="141096" cy="141087"/>
            </a:xfrm>
            <a:custGeom>
              <a:avLst/>
              <a:gdLst>
                <a:gd name="T0" fmla="*/ 3 w 68"/>
                <a:gd name="T1" fmla="*/ 42 h 68"/>
                <a:gd name="T2" fmla="*/ 0 w 68"/>
                <a:gd name="T3" fmla="*/ 40 h 68"/>
                <a:gd name="T4" fmla="*/ 3 w 68"/>
                <a:gd name="T5" fmla="*/ 37 h 68"/>
                <a:gd name="T6" fmla="*/ 3 w 68"/>
                <a:gd name="T7" fmla="*/ 34 h 68"/>
                <a:gd name="T8" fmla="*/ 3 w 68"/>
                <a:gd name="T9" fmla="*/ 28 h 68"/>
                <a:gd name="T10" fmla="*/ 3 w 68"/>
                <a:gd name="T11" fmla="*/ 23 h 68"/>
                <a:gd name="T12" fmla="*/ 6 w 68"/>
                <a:gd name="T13" fmla="*/ 20 h 68"/>
                <a:gd name="T14" fmla="*/ 9 w 68"/>
                <a:gd name="T15" fmla="*/ 3 h 68"/>
                <a:gd name="T16" fmla="*/ 14 w 68"/>
                <a:gd name="T17" fmla="*/ 0 h 68"/>
                <a:gd name="T18" fmla="*/ 20 w 68"/>
                <a:gd name="T19" fmla="*/ 0 h 68"/>
                <a:gd name="T20" fmla="*/ 26 w 68"/>
                <a:gd name="T21" fmla="*/ 3 h 68"/>
                <a:gd name="T22" fmla="*/ 29 w 68"/>
                <a:gd name="T23" fmla="*/ 5 h 68"/>
                <a:gd name="T24" fmla="*/ 29 w 68"/>
                <a:gd name="T25" fmla="*/ 8 h 68"/>
                <a:gd name="T26" fmla="*/ 31 w 68"/>
                <a:gd name="T27" fmla="*/ 8 h 68"/>
                <a:gd name="T28" fmla="*/ 31 w 68"/>
                <a:gd name="T29" fmla="*/ 11 h 68"/>
                <a:gd name="T30" fmla="*/ 34 w 68"/>
                <a:gd name="T31" fmla="*/ 11 h 68"/>
                <a:gd name="T32" fmla="*/ 34 w 68"/>
                <a:gd name="T33" fmla="*/ 8 h 68"/>
                <a:gd name="T34" fmla="*/ 40 w 68"/>
                <a:gd name="T35" fmla="*/ 8 h 68"/>
                <a:gd name="T36" fmla="*/ 43 w 68"/>
                <a:gd name="T37" fmla="*/ 14 h 68"/>
                <a:gd name="T38" fmla="*/ 57 w 68"/>
                <a:gd name="T39" fmla="*/ 25 h 68"/>
                <a:gd name="T40" fmla="*/ 60 w 68"/>
                <a:gd name="T41" fmla="*/ 25 h 68"/>
                <a:gd name="T42" fmla="*/ 68 w 68"/>
                <a:gd name="T43" fmla="*/ 34 h 68"/>
                <a:gd name="T44" fmla="*/ 66 w 68"/>
                <a:gd name="T45" fmla="*/ 42 h 68"/>
                <a:gd name="T46" fmla="*/ 66 w 68"/>
                <a:gd name="T47" fmla="*/ 45 h 68"/>
                <a:gd name="T48" fmla="*/ 63 w 68"/>
                <a:gd name="T49" fmla="*/ 51 h 68"/>
                <a:gd name="T50" fmla="*/ 66 w 68"/>
                <a:gd name="T51" fmla="*/ 54 h 68"/>
                <a:gd name="T52" fmla="*/ 60 w 68"/>
                <a:gd name="T53" fmla="*/ 57 h 68"/>
                <a:gd name="T54" fmla="*/ 60 w 68"/>
                <a:gd name="T55" fmla="*/ 59 h 68"/>
                <a:gd name="T56" fmla="*/ 54 w 68"/>
                <a:gd name="T57" fmla="*/ 62 h 68"/>
                <a:gd name="T58" fmla="*/ 54 w 68"/>
                <a:gd name="T59" fmla="*/ 59 h 68"/>
                <a:gd name="T60" fmla="*/ 54 w 68"/>
                <a:gd name="T61" fmla="*/ 62 h 68"/>
                <a:gd name="T62" fmla="*/ 51 w 68"/>
                <a:gd name="T63" fmla="*/ 65 h 68"/>
                <a:gd name="T64" fmla="*/ 46 w 68"/>
                <a:gd name="T65" fmla="*/ 65 h 68"/>
                <a:gd name="T66" fmla="*/ 43 w 68"/>
                <a:gd name="T67" fmla="*/ 65 h 68"/>
                <a:gd name="T68" fmla="*/ 40 w 68"/>
                <a:gd name="T69" fmla="*/ 65 h 68"/>
                <a:gd name="T70" fmla="*/ 37 w 68"/>
                <a:gd name="T71" fmla="*/ 65 h 68"/>
                <a:gd name="T72" fmla="*/ 31 w 68"/>
                <a:gd name="T73" fmla="*/ 65 h 68"/>
                <a:gd name="T74" fmla="*/ 31 w 68"/>
                <a:gd name="T75" fmla="*/ 68 h 68"/>
                <a:gd name="T76" fmla="*/ 29 w 68"/>
                <a:gd name="T77" fmla="*/ 68 h 68"/>
                <a:gd name="T78" fmla="*/ 26 w 68"/>
                <a:gd name="T79" fmla="*/ 65 h 68"/>
                <a:gd name="T80" fmla="*/ 29 w 68"/>
                <a:gd name="T81" fmla="*/ 65 h 68"/>
                <a:gd name="T82" fmla="*/ 29 w 68"/>
                <a:gd name="T83" fmla="*/ 62 h 68"/>
                <a:gd name="T84" fmla="*/ 26 w 68"/>
                <a:gd name="T85" fmla="*/ 65 h 68"/>
                <a:gd name="T86" fmla="*/ 23 w 68"/>
                <a:gd name="T87" fmla="*/ 62 h 68"/>
                <a:gd name="T88" fmla="*/ 17 w 68"/>
                <a:gd name="T89" fmla="*/ 59 h 68"/>
                <a:gd name="T90" fmla="*/ 14 w 68"/>
                <a:gd name="T91" fmla="*/ 59 h 68"/>
                <a:gd name="T92" fmla="*/ 9 w 68"/>
                <a:gd name="T93" fmla="*/ 59 h 68"/>
                <a:gd name="T94" fmla="*/ 9 w 68"/>
                <a:gd name="T95" fmla="*/ 57 h 68"/>
                <a:gd name="T96" fmla="*/ 6 w 68"/>
                <a:gd name="T97" fmla="*/ 57 h 68"/>
                <a:gd name="T98" fmla="*/ 3 w 68"/>
                <a:gd name="T99" fmla="*/ 54 h 68"/>
                <a:gd name="T100" fmla="*/ 0 w 68"/>
                <a:gd name="T101" fmla="*/ 51 h 68"/>
                <a:gd name="T102" fmla="*/ 0 w 68"/>
                <a:gd name="T103" fmla="*/ 48 h 68"/>
                <a:gd name="T104" fmla="*/ 0 w 68"/>
                <a:gd name="T105" fmla="*/ 45 h 68"/>
                <a:gd name="T106" fmla="*/ 3 w 68"/>
                <a:gd name="T107" fmla="*/ 4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8">
                  <a:moveTo>
                    <a:pt x="3" y="42"/>
                  </a:moveTo>
                  <a:lnTo>
                    <a:pt x="0" y="40"/>
                  </a:lnTo>
                  <a:lnTo>
                    <a:pt x="3" y="37"/>
                  </a:lnTo>
                  <a:lnTo>
                    <a:pt x="3" y="34"/>
                  </a:lnTo>
                  <a:lnTo>
                    <a:pt x="3" y="28"/>
                  </a:lnTo>
                  <a:lnTo>
                    <a:pt x="3" y="23"/>
                  </a:lnTo>
                  <a:lnTo>
                    <a:pt x="6" y="20"/>
                  </a:lnTo>
                  <a:lnTo>
                    <a:pt x="9" y="3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6" y="3"/>
                  </a:lnTo>
                  <a:lnTo>
                    <a:pt x="29" y="5"/>
                  </a:lnTo>
                  <a:lnTo>
                    <a:pt x="29" y="8"/>
                  </a:lnTo>
                  <a:lnTo>
                    <a:pt x="31" y="8"/>
                  </a:lnTo>
                  <a:lnTo>
                    <a:pt x="31" y="11"/>
                  </a:lnTo>
                  <a:lnTo>
                    <a:pt x="34" y="11"/>
                  </a:lnTo>
                  <a:lnTo>
                    <a:pt x="34" y="8"/>
                  </a:lnTo>
                  <a:lnTo>
                    <a:pt x="40" y="8"/>
                  </a:lnTo>
                  <a:lnTo>
                    <a:pt x="43" y="14"/>
                  </a:lnTo>
                  <a:lnTo>
                    <a:pt x="57" y="25"/>
                  </a:lnTo>
                  <a:lnTo>
                    <a:pt x="60" y="25"/>
                  </a:lnTo>
                  <a:lnTo>
                    <a:pt x="68" y="34"/>
                  </a:lnTo>
                  <a:lnTo>
                    <a:pt x="66" y="42"/>
                  </a:lnTo>
                  <a:lnTo>
                    <a:pt x="66" y="45"/>
                  </a:lnTo>
                  <a:lnTo>
                    <a:pt x="63" y="51"/>
                  </a:lnTo>
                  <a:lnTo>
                    <a:pt x="66" y="54"/>
                  </a:lnTo>
                  <a:lnTo>
                    <a:pt x="60" y="57"/>
                  </a:lnTo>
                  <a:lnTo>
                    <a:pt x="60" y="59"/>
                  </a:lnTo>
                  <a:lnTo>
                    <a:pt x="54" y="62"/>
                  </a:lnTo>
                  <a:lnTo>
                    <a:pt x="54" y="59"/>
                  </a:lnTo>
                  <a:lnTo>
                    <a:pt x="54" y="62"/>
                  </a:lnTo>
                  <a:lnTo>
                    <a:pt x="51" y="65"/>
                  </a:lnTo>
                  <a:lnTo>
                    <a:pt x="46" y="65"/>
                  </a:lnTo>
                  <a:lnTo>
                    <a:pt x="43" y="65"/>
                  </a:lnTo>
                  <a:lnTo>
                    <a:pt x="40" y="65"/>
                  </a:lnTo>
                  <a:lnTo>
                    <a:pt x="37" y="65"/>
                  </a:lnTo>
                  <a:lnTo>
                    <a:pt x="31" y="65"/>
                  </a:lnTo>
                  <a:lnTo>
                    <a:pt x="31" y="68"/>
                  </a:lnTo>
                  <a:lnTo>
                    <a:pt x="29" y="68"/>
                  </a:lnTo>
                  <a:lnTo>
                    <a:pt x="26" y="65"/>
                  </a:lnTo>
                  <a:lnTo>
                    <a:pt x="29" y="65"/>
                  </a:lnTo>
                  <a:lnTo>
                    <a:pt x="29" y="62"/>
                  </a:lnTo>
                  <a:lnTo>
                    <a:pt x="26" y="65"/>
                  </a:lnTo>
                  <a:lnTo>
                    <a:pt x="23" y="62"/>
                  </a:lnTo>
                  <a:lnTo>
                    <a:pt x="17" y="59"/>
                  </a:lnTo>
                  <a:lnTo>
                    <a:pt x="14" y="59"/>
                  </a:lnTo>
                  <a:lnTo>
                    <a:pt x="9" y="59"/>
                  </a:lnTo>
                  <a:lnTo>
                    <a:pt x="9" y="57"/>
                  </a:lnTo>
                  <a:lnTo>
                    <a:pt x="6" y="57"/>
                  </a:lnTo>
                  <a:lnTo>
                    <a:pt x="3" y="54"/>
                  </a:lnTo>
                  <a:lnTo>
                    <a:pt x="0" y="51"/>
                  </a:lnTo>
                  <a:lnTo>
                    <a:pt x="0" y="48"/>
                  </a:lnTo>
                  <a:lnTo>
                    <a:pt x="0" y="45"/>
                  </a:lnTo>
                  <a:lnTo>
                    <a:pt x="3" y="4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39" name="Rectangle 3257">
              <a:extLst>
                <a:ext uri="{FF2B5EF4-FFF2-40B4-BE49-F238E27FC236}">
                  <a16:creationId xmlns:a16="http://schemas.microsoft.com/office/drawing/2014/main" id="{F119D5C1-FE9F-4653-C266-0A6C4B824A5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493159" y="3707736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40" name="Rectangle 3258">
              <a:extLst>
                <a:ext uri="{FF2B5EF4-FFF2-40B4-BE49-F238E27FC236}">
                  <a16:creationId xmlns:a16="http://schemas.microsoft.com/office/drawing/2014/main" id="{B7B5E848-EB9C-3814-65D9-635C7F13D1F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403936" y="3778280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41" name="Freeform 3259">
              <a:extLst>
                <a:ext uri="{FF2B5EF4-FFF2-40B4-BE49-F238E27FC236}">
                  <a16:creationId xmlns:a16="http://schemas.microsoft.com/office/drawing/2014/main" id="{92BF3C04-B9F5-1857-DD83-C219F7465BCB}"/>
                </a:ext>
              </a:extLst>
            </p:cNvPr>
            <p:cNvSpPr>
              <a:spLocks/>
            </p:cNvSpPr>
            <p:nvPr/>
          </p:nvSpPr>
          <p:spPr bwMode="gray">
            <a:xfrm>
              <a:off x="2410162" y="3807327"/>
              <a:ext cx="6224" cy="12449"/>
            </a:xfrm>
            <a:custGeom>
              <a:avLst/>
              <a:gdLst>
                <a:gd name="T0" fmla="*/ 0 w 3"/>
                <a:gd name="T1" fmla="*/ 6 h 6"/>
                <a:gd name="T2" fmla="*/ 0 w 3"/>
                <a:gd name="T3" fmla="*/ 3 h 6"/>
                <a:gd name="T4" fmla="*/ 0 w 3"/>
                <a:gd name="T5" fmla="*/ 0 h 6"/>
                <a:gd name="T6" fmla="*/ 3 w 3"/>
                <a:gd name="T7" fmla="*/ 3 h 6"/>
                <a:gd name="T8" fmla="*/ 0 w 3"/>
                <a:gd name="T9" fmla="*/ 3 h 6"/>
                <a:gd name="T10" fmla="*/ 3 w 3"/>
                <a:gd name="T11" fmla="*/ 3 h 6"/>
                <a:gd name="T12" fmla="*/ 3 w 3"/>
                <a:gd name="T13" fmla="*/ 6 h 6"/>
                <a:gd name="T14" fmla="*/ 0 w 3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42" name="Freeform 3260">
              <a:extLst>
                <a:ext uri="{FF2B5EF4-FFF2-40B4-BE49-F238E27FC236}">
                  <a16:creationId xmlns:a16="http://schemas.microsoft.com/office/drawing/2014/main" id="{5C9F604E-2ADB-9011-BAB5-ADED2604426F}"/>
                </a:ext>
              </a:extLst>
            </p:cNvPr>
            <p:cNvSpPr>
              <a:spLocks/>
            </p:cNvSpPr>
            <p:nvPr/>
          </p:nvSpPr>
          <p:spPr bwMode="gray">
            <a:xfrm>
              <a:off x="1984799" y="4680819"/>
              <a:ext cx="24899" cy="10374"/>
            </a:xfrm>
            <a:custGeom>
              <a:avLst/>
              <a:gdLst>
                <a:gd name="T0" fmla="*/ 3 w 12"/>
                <a:gd name="T1" fmla="*/ 3 h 5"/>
                <a:gd name="T2" fmla="*/ 0 w 12"/>
                <a:gd name="T3" fmla="*/ 3 h 5"/>
                <a:gd name="T4" fmla="*/ 0 w 12"/>
                <a:gd name="T5" fmla="*/ 5 h 5"/>
                <a:gd name="T6" fmla="*/ 3 w 12"/>
                <a:gd name="T7" fmla="*/ 5 h 5"/>
                <a:gd name="T8" fmla="*/ 3 w 12"/>
                <a:gd name="T9" fmla="*/ 5 h 5"/>
                <a:gd name="T10" fmla="*/ 6 w 12"/>
                <a:gd name="T11" fmla="*/ 3 h 5"/>
                <a:gd name="T12" fmla="*/ 9 w 12"/>
                <a:gd name="T13" fmla="*/ 3 h 5"/>
                <a:gd name="T14" fmla="*/ 12 w 12"/>
                <a:gd name="T15" fmla="*/ 3 h 5"/>
                <a:gd name="T16" fmla="*/ 12 w 12"/>
                <a:gd name="T17" fmla="*/ 0 h 5"/>
                <a:gd name="T18" fmla="*/ 12 w 12"/>
                <a:gd name="T19" fmla="*/ 3 h 5"/>
                <a:gd name="T20" fmla="*/ 12 w 12"/>
                <a:gd name="T21" fmla="*/ 0 h 5"/>
                <a:gd name="T22" fmla="*/ 9 w 12"/>
                <a:gd name="T23" fmla="*/ 3 h 5"/>
                <a:gd name="T24" fmla="*/ 6 w 12"/>
                <a:gd name="T25" fmla="*/ 3 h 5"/>
                <a:gd name="T26" fmla="*/ 6 w 12"/>
                <a:gd name="T27" fmla="*/ 3 h 5"/>
                <a:gd name="T28" fmla="*/ 3 w 12"/>
                <a:gd name="T2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5">
                  <a:moveTo>
                    <a:pt x="3" y="3"/>
                  </a:move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6" y="3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9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43" name="Freeform 3261">
              <a:extLst>
                <a:ext uri="{FF2B5EF4-FFF2-40B4-BE49-F238E27FC236}">
                  <a16:creationId xmlns:a16="http://schemas.microsoft.com/office/drawing/2014/main" id="{6C3125CC-3F23-30A6-4398-4DAAF2532221}"/>
                </a:ext>
              </a:extLst>
            </p:cNvPr>
            <p:cNvSpPr>
              <a:spLocks/>
            </p:cNvSpPr>
            <p:nvPr/>
          </p:nvSpPr>
          <p:spPr bwMode="gray">
            <a:xfrm>
              <a:off x="2080245" y="4562556"/>
              <a:ext cx="51874" cy="29047"/>
            </a:xfrm>
            <a:custGeom>
              <a:avLst/>
              <a:gdLst>
                <a:gd name="T0" fmla="*/ 11 w 25"/>
                <a:gd name="T1" fmla="*/ 3 h 14"/>
                <a:gd name="T2" fmla="*/ 8 w 25"/>
                <a:gd name="T3" fmla="*/ 3 h 14"/>
                <a:gd name="T4" fmla="*/ 8 w 25"/>
                <a:gd name="T5" fmla="*/ 0 h 14"/>
                <a:gd name="T6" fmla="*/ 6 w 25"/>
                <a:gd name="T7" fmla="*/ 0 h 14"/>
                <a:gd name="T8" fmla="*/ 8 w 25"/>
                <a:gd name="T9" fmla="*/ 0 h 14"/>
                <a:gd name="T10" fmla="*/ 6 w 25"/>
                <a:gd name="T11" fmla="*/ 3 h 14"/>
                <a:gd name="T12" fmla="*/ 8 w 25"/>
                <a:gd name="T13" fmla="*/ 3 h 14"/>
                <a:gd name="T14" fmla="*/ 8 w 25"/>
                <a:gd name="T15" fmla="*/ 3 h 14"/>
                <a:gd name="T16" fmla="*/ 14 w 25"/>
                <a:gd name="T17" fmla="*/ 6 h 14"/>
                <a:gd name="T18" fmla="*/ 11 w 25"/>
                <a:gd name="T19" fmla="*/ 6 h 14"/>
                <a:gd name="T20" fmla="*/ 8 w 25"/>
                <a:gd name="T21" fmla="*/ 6 h 14"/>
                <a:gd name="T22" fmla="*/ 6 w 25"/>
                <a:gd name="T23" fmla="*/ 6 h 14"/>
                <a:gd name="T24" fmla="*/ 8 w 25"/>
                <a:gd name="T25" fmla="*/ 6 h 14"/>
                <a:gd name="T26" fmla="*/ 11 w 25"/>
                <a:gd name="T27" fmla="*/ 6 h 14"/>
                <a:gd name="T28" fmla="*/ 11 w 25"/>
                <a:gd name="T29" fmla="*/ 8 h 14"/>
                <a:gd name="T30" fmla="*/ 8 w 25"/>
                <a:gd name="T31" fmla="*/ 6 h 14"/>
                <a:gd name="T32" fmla="*/ 8 w 25"/>
                <a:gd name="T33" fmla="*/ 8 h 14"/>
                <a:gd name="T34" fmla="*/ 6 w 25"/>
                <a:gd name="T35" fmla="*/ 8 h 14"/>
                <a:gd name="T36" fmla="*/ 8 w 25"/>
                <a:gd name="T37" fmla="*/ 8 h 14"/>
                <a:gd name="T38" fmla="*/ 6 w 25"/>
                <a:gd name="T39" fmla="*/ 11 h 14"/>
                <a:gd name="T40" fmla="*/ 6 w 25"/>
                <a:gd name="T41" fmla="*/ 8 h 14"/>
                <a:gd name="T42" fmla="*/ 3 w 25"/>
                <a:gd name="T43" fmla="*/ 8 h 14"/>
                <a:gd name="T44" fmla="*/ 3 w 25"/>
                <a:gd name="T45" fmla="*/ 11 h 14"/>
                <a:gd name="T46" fmla="*/ 0 w 25"/>
                <a:gd name="T47" fmla="*/ 11 h 14"/>
                <a:gd name="T48" fmla="*/ 3 w 25"/>
                <a:gd name="T49" fmla="*/ 14 h 14"/>
                <a:gd name="T50" fmla="*/ 3 w 25"/>
                <a:gd name="T51" fmla="*/ 11 h 14"/>
                <a:gd name="T52" fmla="*/ 6 w 25"/>
                <a:gd name="T53" fmla="*/ 14 h 14"/>
                <a:gd name="T54" fmla="*/ 8 w 25"/>
                <a:gd name="T55" fmla="*/ 14 h 14"/>
                <a:gd name="T56" fmla="*/ 11 w 25"/>
                <a:gd name="T57" fmla="*/ 11 h 14"/>
                <a:gd name="T58" fmla="*/ 11 w 25"/>
                <a:gd name="T59" fmla="*/ 8 h 14"/>
                <a:gd name="T60" fmla="*/ 14 w 25"/>
                <a:gd name="T61" fmla="*/ 11 h 14"/>
                <a:gd name="T62" fmla="*/ 14 w 25"/>
                <a:gd name="T63" fmla="*/ 8 h 14"/>
                <a:gd name="T64" fmla="*/ 14 w 25"/>
                <a:gd name="T65" fmla="*/ 11 h 14"/>
                <a:gd name="T66" fmla="*/ 17 w 25"/>
                <a:gd name="T67" fmla="*/ 8 h 14"/>
                <a:gd name="T68" fmla="*/ 17 w 25"/>
                <a:gd name="T69" fmla="*/ 6 h 14"/>
                <a:gd name="T70" fmla="*/ 20 w 25"/>
                <a:gd name="T71" fmla="*/ 6 h 14"/>
                <a:gd name="T72" fmla="*/ 20 w 25"/>
                <a:gd name="T73" fmla="*/ 3 h 14"/>
                <a:gd name="T74" fmla="*/ 20 w 25"/>
                <a:gd name="T75" fmla="*/ 6 h 14"/>
                <a:gd name="T76" fmla="*/ 23 w 25"/>
                <a:gd name="T77" fmla="*/ 3 h 14"/>
                <a:gd name="T78" fmla="*/ 25 w 25"/>
                <a:gd name="T79" fmla="*/ 0 h 14"/>
                <a:gd name="T80" fmla="*/ 23 w 25"/>
                <a:gd name="T81" fmla="*/ 0 h 14"/>
                <a:gd name="T82" fmla="*/ 25 w 25"/>
                <a:gd name="T83" fmla="*/ 0 h 14"/>
                <a:gd name="T84" fmla="*/ 23 w 25"/>
                <a:gd name="T85" fmla="*/ 0 h 14"/>
                <a:gd name="T86" fmla="*/ 20 w 25"/>
                <a:gd name="T87" fmla="*/ 0 h 14"/>
                <a:gd name="T88" fmla="*/ 23 w 25"/>
                <a:gd name="T89" fmla="*/ 0 h 14"/>
                <a:gd name="T90" fmla="*/ 20 w 25"/>
                <a:gd name="T91" fmla="*/ 0 h 14"/>
                <a:gd name="T92" fmla="*/ 17 w 25"/>
                <a:gd name="T93" fmla="*/ 3 h 14"/>
                <a:gd name="T94" fmla="*/ 20 w 25"/>
                <a:gd name="T95" fmla="*/ 0 h 14"/>
                <a:gd name="T96" fmla="*/ 14 w 25"/>
                <a:gd name="T97" fmla="*/ 0 h 14"/>
                <a:gd name="T98" fmla="*/ 17 w 25"/>
                <a:gd name="T99" fmla="*/ 0 h 14"/>
                <a:gd name="T100" fmla="*/ 14 w 25"/>
                <a:gd name="T101" fmla="*/ 0 h 14"/>
                <a:gd name="T102" fmla="*/ 11 w 25"/>
                <a:gd name="T103" fmla="*/ 0 h 14"/>
                <a:gd name="T104" fmla="*/ 11 w 25"/>
                <a:gd name="T10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" h="14">
                  <a:moveTo>
                    <a:pt x="11" y="3"/>
                  </a:moveTo>
                  <a:lnTo>
                    <a:pt x="8" y="3"/>
                  </a:lnTo>
                  <a:lnTo>
                    <a:pt x="8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14" y="6"/>
                  </a:lnTo>
                  <a:lnTo>
                    <a:pt x="11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8" y="6"/>
                  </a:lnTo>
                  <a:lnTo>
                    <a:pt x="11" y="6"/>
                  </a:lnTo>
                  <a:lnTo>
                    <a:pt x="11" y="8"/>
                  </a:lnTo>
                  <a:lnTo>
                    <a:pt x="8" y="6"/>
                  </a:lnTo>
                  <a:lnTo>
                    <a:pt x="8" y="8"/>
                  </a:lnTo>
                  <a:lnTo>
                    <a:pt x="6" y="8"/>
                  </a:lnTo>
                  <a:lnTo>
                    <a:pt x="8" y="8"/>
                  </a:lnTo>
                  <a:lnTo>
                    <a:pt x="6" y="11"/>
                  </a:lnTo>
                  <a:lnTo>
                    <a:pt x="6" y="8"/>
                  </a:lnTo>
                  <a:lnTo>
                    <a:pt x="3" y="8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3" y="14"/>
                  </a:lnTo>
                  <a:lnTo>
                    <a:pt x="3" y="11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7" y="8"/>
                  </a:lnTo>
                  <a:lnTo>
                    <a:pt x="17" y="6"/>
                  </a:lnTo>
                  <a:lnTo>
                    <a:pt x="20" y="6"/>
                  </a:lnTo>
                  <a:lnTo>
                    <a:pt x="20" y="3"/>
                  </a:lnTo>
                  <a:lnTo>
                    <a:pt x="20" y="6"/>
                  </a:lnTo>
                  <a:lnTo>
                    <a:pt x="23" y="3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1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44" name="Freeform 3262">
              <a:extLst>
                <a:ext uri="{FF2B5EF4-FFF2-40B4-BE49-F238E27FC236}">
                  <a16:creationId xmlns:a16="http://schemas.microsoft.com/office/drawing/2014/main" id="{5C932DD9-88A5-C321-812D-91BC8743A4B3}"/>
                </a:ext>
              </a:extLst>
            </p:cNvPr>
            <p:cNvSpPr>
              <a:spLocks/>
            </p:cNvSpPr>
            <p:nvPr/>
          </p:nvSpPr>
          <p:spPr bwMode="gray">
            <a:xfrm>
              <a:off x="2109295" y="4556331"/>
              <a:ext cx="18674" cy="6224"/>
            </a:xfrm>
            <a:custGeom>
              <a:avLst/>
              <a:gdLst>
                <a:gd name="T0" fmla="*/ 9 w 9"/>
                <a:gd name="T1" fmla="*/ 3 h 3"/>
                <a:gd name="T2" fmla="*/ 6 w 9"/>
                <a:gd name="T3" fmla="*/ 0 h 3"/>
                <a:gd name="T4" fmla="*/ 3 w 9"/>
                <a:gd name="T5" fmla="*/ 0 h 3"/>
                <a:gd name="T6" fmla="*/ 0 w 9"/>
                <a:gd name="T7" fmla="*/ 0 h 3"/>
                <a:gd name="T8" fmla="*/ 3 w 9"/>
                <a:gd name="T9" fmla="*/ 3 h 3"/>
                <a:gd name="T10" fmla="*/ 3 w 9"/>
                <a:gd name="T11" fmla="*/ 0 h 3"/>
                <a:gd name="T12" fmla="*/ 6 w 9"/>
                <a:gd name="T13" fmla="*/ 3 h 3"/>
                <a:gd name="T14" fmla="*/ 9 w 9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">
                  <a:moveTo>
                    <a:pt x="9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6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45" name="Freeform 3263">
              <a:extLst>
                <a:ext uri="{FF2B5EF4-FFF2-40B4-BE49-F238E27FC236}">
                  <a16:creationId xmlns:a16="http://schemas.microsoft.com/office/drawing/2014/main" id="{8BEA679F-4D04-0362-1CD7-716E04775DD0}"/>
                </a:ext>
              </a:extLst>
            </p:cNvPr>
            <p:cNvSpPr>
              <a:spLocks/>
            </p:cNvSpPr>
            <p:nvPr/>
          </p:nvSpPr>
          <p:spPr bwMode="gray">
            <a:xfrm>
              <a:off x="2096846" y="4556331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0 w 3"/>
                <a:gd name="T7" fmla="*/ 3 h 3"/>
                <a:gd name="T8" fmla="*/ 0 w 3"/>
                <a:gd name="T9" fmla="*/ 3 h 3"/>
                <a:gd name="T10" fmla="*/ 3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46" name="Freeform 3264">
              <a:extLst>
                <a:ext uri="{FF2B5EF4-FFF2-40B4-BE49-F238E27FC236}">
                  <a16:creationId xmlns:a16="http://schemas.microsoft.com/office/drawing/2014/main" id="{D8EEDEBF-B92F-39D8-15C1-76AB1B685B21}"/>
                </a:ext>
              </a:extLst>
            </p:cNvPr>
            <p:cNvSpPr>
              <a:spLocks/>
            </p:cNvSpPr>
            <p:nvPr/>
          </p:nvSpPr>
          <p:spPr bwMode="gray">
            <a:xfrm>
              <a:off x="2092695" y="4556331"/>
              <a:ext cx="4150" cy="6224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3 h 3"/>
                <a:gd name="T4" fmla="*/ 0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47" name="Freeform 3265">
              <a:extLst>
                <a:ext uri="{FF2B5EF4-FFF2-40B4-BE49-F238E27FC236}">
                  <a16:creationId xmlns:a16="http://schemas.microsoft.com/office/drawing/2014/main" id="{A3AD65EE-69E3-C8C9-E39B-D343DC2CD048}"/>
                </a:ext>
              </a:extLst>
            </p:cNvPr>
            <p:cNvSpPr>
              <a:spLocks/>
            </p:cNvSpPr>
            <p:nvPr/>
          </p:nvSpPr>
          <p:spPr bwMode="gray">
            <a:xfrm>
              <a:off x="2074021" y="4575005"/>
              <a:ext cx="12450" cy="4149"/>
            </a:xfrm>
            <a:custGeom>
              <a:avLst/>
              <a:gdLst>
                <a:gd name="T0" fmla="*/ 6 w 6"/>
                <a:gd name="T1" fmla="*/ 2 h 2"/>
                <a:gd name="T2" fmla="*/ 3 w 6"/>
                <a:gd name="T3" fmla="*/ 2 h 2"/>
                <a:gd name="T4" fmla="*/ 0 w 6"/>
                <a:gd name="T5" fmla="*/ 2 h 2"/>
                <a:gd name="T6" fmla="*/ 3 w 6"/>
                <a:gd name="T7" fmla="*/ 0 h 2"/>
                <a:gd name="T8" fmla="*/ 6 w 6"/>
                <a:gd name="T9" fmla="*/ 0 h 2"/>
                <a:gd name="T10" fmla="*/ 3 w 6"/>
                <a:gd name="T11" fmla="*/ 2 h 2"/>
                <a:gd name="T12" fmla="*/ 3 w 6"/>
                <a:gd name="T13" fmla="*/ 2 h 2"/>
                <a:gd name="T14" fmla="*/ 6 w 6"/>
                <a:gd name="T15" fmla="*/ 0 h 2"/>
                <a:gd name="T16" fmla="*/ 6 w 6"/>
                <a:gd name="T17" fmla="*/ 0 h 2"/>
                <a:gd name="T18" fmla="*/ 6 w 6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2">
                  <a:moveTo>
                    <a:pt x="6" y="2"/>
                  </a:moveTo>
                  <a:lnTo>
                    <a:pt x="3" y="2"/>
                  </a:lnTo>
                  <a:lnTo>
                    <a:pt x="0" y="2"/>
                  </a:lnTo>
                  <a:lnTo>
                    <a:pt x="3" y="0"/>
                  </a:lnTo>
                  <a:lnTo>
                    <a:pt x="6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48" name="Freeform 3266">
              <a:extLst>
                <a:ext uri="{FF2B5EF4-FFF2-40B4-BE49-F238E27FC236}">
                  <a16:creationId xmlns:a16="http://schemas.microsoft.com/office/drawing/2014/main" id="{CE04F290-9C9C-A5DE-99C1-5E4F9DCF0BE0}"/>
                </a:ext>
              </a:extLst>
            </p:cNvPr>
            <p:cNvSpPr>
              <a:spLocks/>
            </p:cNvSpPr>
            <p:nvPr/>
          </p:nvSpPr>
          <p:spPr bwMode="gray">
            <a:xfrm>
              <a:off x="2115520" y="4556331"/>
              <a:ext cx="53948" cy="41496"/>
            </a:xfrm>
            <a:custGeom>
              <a:avLst/>
              <a:gdLst>
                <a:gd name="T0" fmla="*/ 11 w 26"/>
                <a:gd name="T1" fmla="*/ 3 h 20"/>
                <a:gd name="T2" fmla="*/ 11 w 26"/>
                <a:gd name="T3" fmla="*/ 0 h 20"/>
                <a:gd name="T4" fmla="*/ 14 w 26"/>
                <a:gd name="T5" fmla="*/ 3 h 20"/>
                <a:gd name="T6" fmla="*/ 20 w 26"/>
                <a:gd name="T7" fmla="*/ 3 h 20"/>
                <a:gd name="T8" fmla="*/ 17 w 26"/>
                <a:gd name="T9" fmla="*/ 6 h 20"/>
                <a:gd name="T10" fmla="*/ 20 w 26"/>
                <a:gd name="T11" fmla="*/ 3 h 20"/>
                <a:gd name="T12" fmla="*/ 20 w 26"/>
                <a:gd name="T13" fmla="*/ 3 h 20"/>
                <a:gd name="T14" fmla="*/ 26 w 26"/>
                <a:gd name="T15" fmla="*/ 3 h 20"/>
                <a:gd name="T16" fmla="*/ 23 w 26"/>
                <a:gd name="T17" fmla="*/ 6 h 20"/>
                <a:gd name="T18" fmla="*/ 23 w 26"/>
                <a:gd name="T19" fmla="*/ 6 h 20"/>
                <a:gd name="T20" fmla="*/ 26 w 26"/>
                <a:gd name="T21" fmla="*/ 9 h 20"/>
                <a:gd name="T22" fmla="*/ 26 w 26"/>
                <a:gd name="T23" fmla="*/ 9 h 20"/>
                <a:gd name="T24" fmla="*/ 20 w 26"/>
                <a:gd name="T25" fmla="*/ 9 h 20"/>
                <a:gd name="T26" fmla="*/ 20 w 26"/>
                <a:gd name="T27" fmla="*/ 9 h 20"/>
                <a:gd name="T28" fmla="*/ 17 w 26"/>
                <a:gd name="T29" fmla="*/ 11 h 20"/>
                <a:gd name="T30" fmla="*/ 17 w 26"/>
                <a:gd name="T31" fmla="*/ 11 h 20"/>
                <a:gd name="T32" fmla="*/ 11 w 26"/>
                <a:gd name="T33" fmla="*/ 11 h 20"/>
                <a:gd name="T34" fmla="*/ 11 w 26"/>
                <a:gd name="T35" fmla="*/ 11 h 20"/>
                <a:gd name="T36" fmla="*/ 14 w 26"/>
                <a:gd name="T37" fmla="*/ 14 h 20"/>
                <a:gd name="T38" fmla="*/ 11 w 26"/>
                <a:gd name="T39" fmla="*/ 14 h 20"/>
                <a:gd name="T40" fmla="*/ 6 w 26"/>
                <a:gd name="T41" fmla="*/ 14 h 20"/>
                <a:gd name="T42" fmla="*/ 8 w 26"/>
                <a:gd name="T43" fmla="*/ 17 h 20"/>
                <a:gd name="T44" fmla="*/ 8 w 26"/>
                <a:gd name="T45" fmla="*/ 17 h 20"/>
                <a:gd name="T46" fmla="*/ 8 w 26"/>
                <a:gd name="T47" fmla="*/ 17 h 20"/>
                <a:gd name="T48" fmla="*/ 6 w 26"/>
                <a:gd name="T49" fmla="*/ 14 h 20"/>
                <a:gd name="T50" fmla="*/ 3 w 26"/>
                <a:gd name="T51" fmla="*/ 14 h 20"/>
                <a:gd name="T52" fmla="*/ 6 w 26"/>
                <a:gd name="T53" fmla="*/ 17 h 20"/>
                <a:gd name="T54" fmla="*/ 3 w 26"/>
                <a:gd name="T55" fmla="*/ 20 h 20"/>
                <a:gd name="T56" fmla="*/ 0 w 26"/>
                <a:gd name="T57" fmla="*/ 14 h 20"/>
                <a:gd name="T58" fmla="*/ 3 w 26"/>
                <a:gd name="T59" fmla="*/ 11 h 20"/>
                <a:gd name="T60" fmla="*/ 6 w 26"/>
                <a:gd name="T61" fmla="*/ 11 h 20"/>
                <a:gd name="T62" fmla="*/ 8 w 26"/>
                <a:gd name="T63" fmla="*/ 9 h 20"/>
                <a:gd name="T64" fmla="*/ 8 w 26"/>
                <a:gd name="T65" fmla="*/ 9 h 20"/>
                <a:gd name="T66" fmla="*/ 11 w 26"/>
                <a:gd name="T67" fmla="*/ 6 h 20"/>
                <a:gd name="T68" fmla="*/ 8 w 26"/>
                <a:gd name="T6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" h="20">
                  <a:moveTo>
                    <a:pt x="8" y="3"/>
                  </a:moveTo>
                  <a:lnTo>
                    <a:pt x="11" y="3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7" y="0"/>
                  </a:lnTo>
                  <a:lnTo>
                    <a:pt x="20" y="3"/>
                  </a:lnTo>
                  <a:lnTo>
                    <a:pt x="17" y="3"/>
                  </a:lnTo>
                  <a:lnTo>
                    <a:pt x="17" y="6"/>
                  </a:lnTo>
                  <a:lnTo>
                    <a:pt x="20" y="6"/>
                  </a:lnTo>
                  <a:lnTo>
                    <a:pt x="20" y="3"/>
                  </a:lnTo>
                  <a:lnTo>
                    <a:pt x="20" y="6"/>
                  </a:lnTo>
                  <a:lnTo>
                    <a:pt x="20" y="3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26" y="6"/>
                  </a:lnTo>
                  <a:lnTo>
                    <a:pt x="23" y="6"/>
                  </a:lnTo>
                  <a:lnTo>
                    <a:pt x="20" y="6"/>
                  </a:lnTo>
                  <a:lnTo>
                    <a:pt x="23" y="6"/>
                  </a:lnTo>
                  <a:lnTo>
                    <a:pt x="26" y="6"/>
                  </a:lnTo>
                  <a:lnTo>
                    <a:pt x="26" y="9"/>
                  </a:lnTo>
                  <a:lnTo>
                    <a:pt x="23" y="9"/>
                  </a:lnTo>
                  <a:lnTo>
                    <a:pt x="26" y="9"/>
                  </a:lnTo>
                  <a:lnTo>
                    <a:pt x="23" y="9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17" y="11"/>
                  </a:lnTo>
                  <a:lnTo>
                    <a:pt x="20" y="11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11" y="9"/>
                  </a:lnTo>
                  <a:lnTo>
                    <a:pt x="11" y="11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4" y="17"/>
                  </a:lnTo>
                  <a:lnTo>
                    <a:pt x="11" y="14"/>
                  </a:lnTo>
                  <a:lnTo>
                    <a:pt x="8" y="14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8" y="17"/>
                  </a:lnTo>
                  <a:lnTo>
                    <a:pt x="11" y="17"/>
                  </a:lnTo>
                  <a:lnTo>
                    <a:pt x="8" y="17"/>
                  </a:lnTo>
                  <a:lnTo>
                    <a:pt x="11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4"/>
                  </a:lnTo>
                  <a:lnTo>
                    <a:pt x="6" y="17"/>
                  </a:lnTo>
                  <a:lnTo>
                    <a:pt x="3" y="14"/>
                  </a:lnTo>
                  <a:lnTo>
                    <a:pt x="3" y="17"/>
                  </a:lnTo>
                  <a:lnTo>
                    <a:pt x="6" y="17"/>
                  </a:lnTo>
                  <a:lnTo>
                    <a:pt x="6" y="20"/>
                  </a:lnTo>
                  <a:lnTo>
                    <a:pt x="3" y="20"/>
                  </a:lnTo>
                  <a:lnTo>
                    <a:pt x="3" y="17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3" y="11"/>
                  </a:lnTo>
                  <a:lnTo>
                    <a:pt x="3" y="9"/>
                  </a:lnTo>
                  <a:lnTo>
                    <a:pt x="6" y="11"/>
                  </a:lnTo>
                  <a:lnTo>
                    <a:pt x="6" y="9"/>
                  </a:lnTo>
                  <a:lnTo>
                    <a:pt x="8" y="9"/>
                  </a:lnTo>
                  <a:lnTo>
                    <a:pt x="11" y="9"/>
                  </a:lnTo>
                  <a:lnTo>
                    <a:pt x="8" y="9"/>
                  </a:lnTo>
                  <a:lnTo>
                    <a:pt x="8" y="6"/>
                  </a:lnTo>
                  <a:lnTo>
                    <a:pt x="11" y="6"/>
                  </a:lnTo>
                  <a:lnTo>
                    <a:pt x="8" y="6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49" name="Freeform 3267">
              <a:extLst>
                <a:ext uri="{FF2B5EF4-FFF2-40B4-BE49-F238E27FC236}">
                  <a16:creationId xmlns:a16="http://schemas.microsoft.com/office/drawing/2014/main" id="{CA4FFAC1-EBD0-6170-1F13-33BAD5E71C0C}"/>
                </a:ext>
              </a:extLst>
            </p:cNvPr>
            <p:cNvSpPr>
              <a:spLocks/>
            </p:cNvSpPr>
            <p:nvPr/>
          </p:nvSpPr>
          <p:spPr bwMode="gray">
            <a:xfrm>
              <a:off x="1532462" y="3070771"/>
              <a:ext cx="340290" cy="493803"/>
            </a:xfrm>
            <a:custGeom>
              <a:avLst/>
              <a:gdLst>
                <a:gd name="T0" fmla="*/ 8 w 164"/>
                <a:gd name="T1" fmla="*/ 45 h 238"/>
                <a:gd name="T2" fmla="*/ 2 w 164"/>
                <a:gd name="T3" fmla="*/ 51 h 238"/>
                <a:gd name="T4" fmla="*/ 0 w 164"/>
                <a:gd name="T5" fmla="*/ 59 h 238"/>
                <a:gd name="T6" fmla="*/ 5 w 164"/>
                <a:gd name="T7" fmla="*/ 68 h 238"/>
                <a:gd name="T8" fmla="*/ 2 w 164"/>
                <a:gd name="T9" fmla="*/ 74 h 238"/>
                <a:gd name="T10" fmla="*/ 2 w 164"/>
                <a:gd name="T11" fmla="*/ 76 h 238"/>
                <a:gd name="T12" fmla="*/ 17 w 164"/>
                <a:gd name="T13" fmla="*/ 82 h 238"/>
                <a:gd name="T14" fmla="*/ 25 w 164"/>
                <a:gd name="T15" fmla="*/ 96 h 238"/>
                <a:gd name="T16" fmla="*/ 31 w 164"/>
                <a:gd name="T17" fmla="*/ 108 h 238"/>
                <a:gd name="T18" fmla="*/ 37 w 164"/>
                <a:gd name="T19" fmla="*/ 116 h 238"/>
                <a:gd name="T20" fmla="*/ 42 w 164"/>
                <a:gd name="T21" fmla="*/ 130 h 238"/>
                <a:gd name="T22" fmla="*/ 54 w 164"/>
                <a:gd name="T23" fmla="*/ 148 h 238"/>
                <a:gd name="T24" fmla="*/ 59 w 164"/>
                <a:gd name="T25" fmla="*/ 162 h 238"/>
                <a:gd name="T26" fmla="*/ 68 w 164"/>
                <a:gd name="T27" fmla="*/ 173 h 238"/>
                <a:gd name="T28" fmla="*/ 65 w 164"/>
                <a:gd name="T29" fmla="*/ 176 h 238"/>
                <a:gd name="T30" fmla="*/ 65 w 164"/>
                <a:gd name="T31" fmla="*/ 182 h 238"/>
                <a:gd name="T32" fmla="*/ 73 w 164"/>
                <a:gd name="T33" fmla="*/ 187 h 238"/>
                <a:gd name="T34" fmla="*/ 76 w 164"/>
                <a:gd name="T35" fmla="*/ 193 h 238"/>
                <a:gd name="T36" fmla="*/ 88 w 164"/>
                <a:gd name="T37" fmla="*/ 199 h 238"/>
                <a:gd name="T38" fmla="*/ 96 w 164"/>
                <a:gd name="T39" fmla="*/ 204 h 238"/>
                <a:gd name="T40" fmla="*/ 105 w 164"/>
                <a:gd name="T41" fmla="*/ 210 h 238"/>
                <a:gd name="T42" fmla="*/ 125 w 164"/>
                <a:gd name="T43" fmla="*/ 219 h 238"/>
                <a:gd name="T44" fmla="*/ 133 w 164"/>
                <a:gd name="T45" fmla="*/ 227 h 238"/>
                <a:gd name="T46" fmla="*/ 142 w 164"/>
                <a:gd name="T47" fmla="*/ 238 h 238"/>
                <a:gd name="T48" fmla="*/ 153 w 164"/>
                <a:gd name="T49" fmla="*/ 224 h 238"/>
                <a:gd name="T50" fmla="*/ 153 w 164"/>
                <a:gd name="T51" fmla="*/ 199 h 238"/>
                <a:gd name="T52" fmla="*/ 162 w 164"/>
                <a:gd name="T53" fmla="*/ 179 h 238"/>
                <a:gd name="T54" fmla="*/ 164 w 164"/>
                <a:gd name="T55" fmla="*/ 153 h 238"/>
                <a:gd name="T56" fmla="*/ 142 w 164"/>
                <a:gd name="T57" fmla="*/ 139 h 238"/>
                <a:gd name="T58" fmla="*/ 136 w 164"/>
                <a:gd name="T59" fmla="*/ 125 h 238"/>
                <a:gd name="T60" fmla="*/ 133 w 164"/>
                <a:gd name="T61" fmla="*/ 122 h 238"/>
                <a:gd name="T62" fmla="*/ 125 w 164"/>
                <a:gd name="T63" fmla="*/ 130 h 238"/>
                <a:gd name="T64" fmla="*/ 113 w 164"/>
                <a:gd name="T65" fmla="*/ 122 h 238"/>
                <a:gd name="T66" fmla="*/ 108 w 164"/>
                <a:gd name="T67" fmla="*/ 116 h 238"/>
                <a:gd name="T68" fmla="*/ 102 w 164"/>
                <a:gd name="T69" fmla="*/ 111 h 238"/>
                <a:gd name="T70" fmla="*/ 93 w 164"/>
                <a:gd name="T71" fmla="*/ 99 h 238"/>
                <a:gd name="T72" fmla="*/ 96 w 164"/>
                <a:gd name="T73" fmla="*/ 91 h 238"/>
                <a:gd name="T74" fmla="*/ 105 w 164"/>
                <a:gd name="T75" fmla="*/ 79 h 238"/>
                <a:gd name="T76" fmla="*/ 110 w 164"/>
                <a:gd name="T77" fmla="*/ 65 h 238"/>
                <a:gd name="T78" fmla="*/ 136 w 164"/>
                <a:gd name="T79" fmla="*/ 54 h 238"/>
                <a:gd name="T80" fmla="*/ 127 w 164"/>
                <a:gd name="T81" fmla="*/ 31 h 238"/>
                <a:gd name="T82" fmla="*/ 113 w 164"/>
                <a:gd name="T83" fmla="*/ 28 h 238"/>
                <a:gd name="T84" fmla="*/ 108 w 164"/>
                <a:gd name="T85" fmla="*/ 22 h 238"/>
                <a:gd name="T86" fmla="*/ 96 w 164"/>
                <a:gd name="T87" fmla="*/ 11 h 238"/>
                <a:gd name="T88" fmla="*/ 82 w 164"/>
                <a:gd name="T89" fmla="*/ 0 h 238"/>
                <a:gd name="T90" fmla="*/ 79 w 164"/>
                <a:gd name="T91" fmla="*/ 8 h 238"/>
                <a:gd name="T92" fmla="*/ 76 w 164"/>
                <a:gd name="T93" fmla="*/ 20 h 238"/>
                <a:gd name="T94" fmla="*/ 62 w 164"/>
                <a:gd name="T95" fmla="*/ 31 h 238"/>
                <a:gd name="T96" fmla="*/ 45 w 164"/>
                <a:gd name="T97" fmla="*/ 37 h 238"/>
                <a:gd name="T98" fmla="*/ 39 w 164"/>
                <a:gd name="T99" fmla="*/ 51 h 238"/>
                <a:gd name="T100" fmla="*/ 25 w 164"/>
                <a:gd name="T101" fmla="*/ 62 h 238"/>
                <a:gd name="T102" fmla="*/ 11 w 164"/>
                <a:gd name="T103" fmla="*/ 54 h 238"/>
                <a:gd name="T104" fmla="*/ 17 w 164"/>
                <a:gd name="T105" fmla="*/ 45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4" h="238">
                  <a:moveTo>
                    <a:pt x="14" y="42"/>
                  </a:moveTo>
                  <a:lnTo>
                    <a:pt x="11" y="42"/>
                  </a:lnTo>
                  <a:lnTo>
                    <a:pt x="8" y="45"/>
                  </a:lnTo>
                  <a:lnTo>
                    <a:pt x="8" y="48"/>
                  </a:lnTo>
                  <a:lnTo>
                    <a:pt x="5" y="48"/>
                  </a:lnTo>
                  <a:lnTo>
                    <a:pt x="2" y="51"/>
                  </a:lnTo>
                  <a:lnTo>
                    <a:pt x="0" y="51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2" y="62"/>
                  </a:lnTo>
                  <a:lnTo>
                    <a:pt x="2" y="65"/>
                  </a:lnTo>
                  <a:lnTo>
                    <a:pt x="5" y="68"/>
                  </a:lnTo>
                  <a:lnTo>
                    <a:pt x="5" y="71"/>
                  </a:lnTo>
                  <a:lnTo>
                    <a:pt x="5" y="74"/>
                  </a:lnTo>
                  <a:lnTo>
                    <a:pt x="2" y="74"/>
                  </a:lnTo>
                  <a:lnTo>
                    <a:pt x="2" y="71"/>
                  </a:lnTo>
                  <a:lnTo>
                    <a:pt x="2" y="74"/>
                  </a:lnTo>
                  <a:lnTo>
                    <a:pt x="2" y="76"/>
                  </a:lnTo>
                  <a:lnTo>
                    <a:pt x="5" y="76"/>
                  </a:lnTo>
                  <a:lnTo>
                    <a:pt x="11" y="79"/>
                  </a:lnTo>
                  <a:lnTo>
                    <a:pt x="17" y="82"/>
                  </a:lnTo>
                  <a:lnTo>
                    <a:pt x="19" y="88"/>
                  </a:lnTo>
                  <a:lnTo>
                    <a:pt x="22" y="96"/>
                  </a:lnTo>
                  <a:lnTo>
                    <a:pt x="25" y="96"/>
                  </a:lnTo>
                  <a:lnTo>
                    <a:pt x="28" y="99"/>
                  </a:lnTo>
                  <a:lnTo>
                    <a:pt x="28" y="105"/>
                  </a:lnTo>
                  <a:lnTo>
                    <a:pt x="31" y="108"/>
                  </a:lnTo>
                  <a:lnTo>
                    <a:pt x="34" y="111"/>
                  </a:lnTo>
                  <a:lnTo>
                    <a:pt x="31" y="111"/>
                  </a:lnTo>
                  <a:lnTo>
                    <a:pt x="37" y="116"/>
                  </a:lnTo>
                  <a:lnTo>
                    <a:pt x="39" y="122"/>
                  </a:lnTo>
                  <a:lnTo>
                    <a:pt x="39" y="128"/>
                  </a:lnTo>
                  <a:lnTo>
                    <a:pt x="42" y="130"/>
                  </a:lnTo>
                  <a:lnTo>
                    <a:pt x="48" y="139"/>
                  </a:lnTo>
                  <a:lnTo>
                    <a:pt x="48" y="142"/>
                  </a:lnTo>
                  <a:lnTo>
                    <a:pt x="54" y="148"/>
                  </a:lnTo>
                  <a:lnTo>
                    <a:pt x="54" y="150"/>
                  </a:lnTo>
                  <a:lnTo>
                    <a:pt x="59" y="156"/>
                  </a:lnTo>
                  <a:lnTo>
                    <a:pt x="59" y="162"/>
                  </a:lnTo>
                  <a:lnTo>
                    <a:pt x="65" y="167"/>
                  </a:lnTo>
                  <a:lnTo>
                    <a:pt x="68" y="170"/>
                  </a:lnTo>
                  <a:lnTo>
                    <a:pt x="68" y="173"/>
                  </a:lnTo>
                  <a:lnTo>
                    <a:pt x="65" y="176"/>
                  </a:lnTo>
                  <a:lnTo>
                    <a:pt x="62" y="176"/>
                  </a:lnTo>
                  <a:lnTo>
                    <a:pt x="65" y="176"/>
                  </a:lnTo>
                  <a:lnTo>
                    <a:pt x="65" y="179"/>
                  </a:lnTo>
                  <a:lnTo>
                    <a:pt x="68" y="182"/>
                  </a:lnTo>
                  <a:lnTo>
                    <a:pt x="65" y="182"/>
                  </a:lnTo>
                  <a:lnTo>
                    <a:pt x="68" y="182"/>
                  </a:lnTo>
                  <a:lnTo>
                    <a:pt x="68" y="184"/>
                  </a:lnTo>
                  <a:lnTo>
                    <a:pt x="73" y="187"/>
                  </a:lnTo>
                  <a:lnTo>
                    <a:pt x="73" y="190"/>
                  </a:lnTo>
                  <a:lnTo>
                    <a:pt x="76" y="190"/>
                  </a:lnTo>
                  <a:lnTo>
                    <a:pt x="76" y="193"/>
                  </a:lnTo>
                  <a:lnTo>
                    <a:pt x="79" y="196"/>
                  </a:lnTo>
                  <a:lnTo>
                    <a:pt x="82" y="196"/>
                  </a:lnTo>
                  <a:lnTo>
                    <a:pt x="88" y="199"/>
                  </a:lnTo>
                  <a:lnTo>
                    <a:pt x="91" y="202"/>
                  </a:lnTo>
                  <a:lnTo>
                    <a:pt x="93" y="202"/>
                  </a:lnTo>
                  <a:lnTo>
                    <a:pt x="96" y="204"/>
                  </a:lnTo>
                  <a:lnTo>
                    <a:pt x="99" y="204"/>
                  </a:lnTo>
                  <a:lnTo>
                    <a:pt x="99" y="207"/>
                  </a:lnTo>
                  <a:lnTo>
                    <a:pt x="105" y="210"/>
                  </a:lnTo>
                  <a:lnTo>
                    <a:pt x="110" y="210"/>
                  </a:lnTo>
                  <a:lnTo>
                    <a:pt x="116" y="213"/>
                  </a:lnTo>
                  <a:lnTo>
                    <a:pt x="125" y="219"/>
                  </a:lnTo>
                  <a:lnTo>
                    <a:pt x="127" y="224"/>
                  </a:lnTo>
                  <a:lnTo>
                    <a:pt x="130" y="224"/>
                  </a:lnTo>
                  <a:lnTo>
                    <a:pt x="133" y="227"/>
                  </a:lnTo>
                  <a:lnTo>
                    <a:pt x="139" y="230"/>
                  </a:lnTo>
                  <a:lnTo>
                    <a:pt x="139" y="233"/>
                  </a:lnTo>
                  <a:lnTo>
                    <a:pt x="142" y="238"/>
                  </a:lnTo>
                  <a:lnTo>
                    <a:pt x="150" y="236"/>
                  </a:lnTo>
                  <a:lnTo>
                    <a:pt x="150" y="227"/>
                  </a:lnTo>
                  <a:lnTo>
                    <a:pt x="153" y="224"/>
                  </a:lnTo>
                  <a:lnTo>
                    <a:pt x="159" y="210"/>
                  </a:lnTo>
                  <a:lnTo>
                    <a:pt x="159" y="207"/>
                  </a:lnTo>
                  <a:lnTo>
                    <a:pt x="153" y="199"/>
                  </a:lnTo>
                  <a:lnTo>
                    <a:pt x="156" y="193"/>
                  </a:lnTo>
                  <a:lnTo>
                    <a:pt x="156" y="187"/>
                  </a:lnTo>
                  <a:lnTo>
                    <a:pt x="162" y="179"/>
                  </a:lnTo>
                  <a:lnTo>
                    <a:pt x="159" y="170"/>
                  </a:lnTo>
                  <a:lnTo>
                    <a:pt x="162" y="162"/>
                  </a:lnTo>
                  <a:lnTo>
                    <a:pt x="164" y="153"/>
                  </a:lnTo>
                  <a:lnTo>
                    <a:pt x="153" y="136"/>
                  </a:lnTo>
                  <a:lnTo>
                    <a:pt x="147" y="133"/>
                  </a:lnTo>
                  <a:lnTo>
                    <a:pt x="142" y="139"/>
                  </a:lnTo>
                  <a:lnTo>
                    <a:pt x="139" y="136"/>
                  </a:lnTo>
                  <a:lnTo>
                    <a:pt x="139" y="125"/>
                  </a:lnTo>
                  <a:lnTo>
                    <a:pt x="136" y="125"/>
                  </a:lnTo>
                  <a:lnTo>
                    <a:pt x="139" y="119"/>
                  </a:lnTo>
                  <a:lnTo>
                    <a:pt x="136" y="119"/>
                  </a:lnTo>
                  <a:lnTo>
                    <a:pt x="133" y="122"/>
                  </a:lnTo>
                  <a:lnTo>
                    <a:pt x="130" y="125"/>
                  </a:lnTo>
                  <a:lnTo>
                    <a:pt x="130" y="128"/>
                  </a:lnTo>
                  <a:lnTo>
                    <a:pt x="125" y="130"/>
                  </a:lnTo>
                  <a:lnTo>
                    <a:pt x="119" y="130"/>
                  </a:lnTo>
                  <a:lnTo>
                    <a:pt x="113" y="125"/>
                  </a:lnTo>
                  <a:lnTo>
                    <a:pt x="113" y="122"/>
                  </a:lnTo>
                  <a:lnTo>
                    <a:pt x="105" y="125"/>
                  </a:lnTo>
                  <a:lnTo>
                    <a:pt x="105" y="122"/>
                  </a:lnTo>
                  <a:lnTo>
                    <a:pt x="108" y="116"/>
                  </a:lnTo>
                  <a:lnTo>
                    <a:pt x="105" y="116"/>
                  </a:lnTo>
                  <a:lnTo>
                    <a:pt x="105" y="113"/>
                  </a:lnTo>
                  <a:lnTo>
                    <a:pt x="102" y="111"/>
                  </a:lnTo>
                  <a:lnTo>
                    <a:pt x="96" y="102"/>
                  </a:lnTo>
                  <a:lnTo>
                    <a:pt x="96" y="99"/>
                  </a:lnTo>
                  <a:lnTo>
                    <a:pt x="93" y="99"/>
                  </a:lnTo>
                  <a:lnTo>
                    <a:pt x="93" y="96"/>
                  </a:lnTo>
                  <a:lnTo>
                    <a:pt x="96" y="94"/>
                  </a:lnTo>
                  <a:lnTo>
                    <a:pt x="96" y="91"/>
                  </a:lnTo>
                  <a:lnTo>
                    <a:pt x="99" y="85"/>
                  </a:lnTo>
                  <a:lnTo>
                    <a:pt x="105" y="82"/>
                  </a:lnTo>
                  <a:lnTo>
                    <a:pt x="105" y="79"/>
                  </a:lnTo>
                  <a:lnTo>
                    <a:pt x="108" y="74"/>
                  </a:lnTo>
                  <a:lnTo>
                    <a:pt x="110" y="68"/>
                  </a:lnTo>
                  <a:lnTo>
                    <a:pt x="110" y="65"/>
                  </a:lnTo>
                  <a:lnTo>
                    <a:pt x="125" y="59"/>
                  </a:lnTo>
                  <a:lnTo>
                    <a:pt x="133" y="57"/>
                  </a:lnTo>
                  <a:lnTo>
                    <a:pt x="136" y="54"/>
                  </a:lnTo>
                  <a:lnTo>
                    <a:pt x="145" y="37"/>
                  </a:lnTo>
                  <a:lnTo>
                    <a:pt x="133" y="28"/>
                  </a:lnTo>
                  <a:lnTo>
                    <a:pt x="127" y="31"/>
                  </a:lnTo>
                  <a:lnTo>
                    <a:pt x="122" y="28"/>
                  </a:lnTo>
                  <a:lnTo>
                    <a:pt x="116" y="31"/>
                  </a:lnTo>
                  <a:lnTo>
                    <a:pt x="113" y="28"/>
                  </a:lnTo>
                  <a:lnTo>
                    <a:pt x="110" y="31"/>
                  </a:lnTo>
                  <a:lnTo>
                    <a:pt x="108" y="28"/>
                  </a:lnTo>
                  <a:lnTo>
                    <a:pt x="108" y="22"/>
                  </a:lnTo>
                  <a:lnTo>
                    <a:pt x="105" y="22"/>
                  </a:lnTo>
                  <a:lnTo>
                    <a:pt x="102" y="17"/>
                  </a:lnTo>
                  <a:lnTo>
                    <a:pt x="96" y="11"/>
                  </a:lnTo>
                  <a:lnTo>
                    <a:pt x="91" y="5"/>
                  </a:lnTo>
                  <a:lnTo>
                    <a:pt x="88" y="3"/>
                  </a:lnTo>
                  <a:lnTo>
                    <a:pt x="82" y="0"/>
                  </a:lnTo>
                  <a:lnTo>
                    <a:pt x="76" y="3"/>
                  </a:lnTo>
                  <a:lnTo>
                    <a:pt x="73" y="5"/>
                  </a:lnTo>
                  <a:lnTo>
                    <a:pt x="79" y="8"/>
                  </a:lnTo>
                  <a:lnTo>
                    <a:pt x="79" y="11"/>
                  </a:lnTo>
                  <a:lnTo>
                    <a:pt x="76" y="14"/>
                  </a:lnTo>
                  <a:lnTo>
                    <a:pt x="76" y="20"/>
                  </a:lnTo>
                  <a:lnTo>
                    <a:pt x="73" y="22"/>
                  </a:lnTo>
                  <a:lnTo>
                    <a:pt x="71" y="22"/>
                  </a:lnTo>
                  <a:lnTo>
                    <a:pt x="62" y="31"/>
                  </a:lnTo>
                  <a:lnTo>
                    <a:pt x="54" y="37"/>
                  </a:lnTo>
                  <a:lnTo>
                    <a:pt x="51" y="37"/>
                  </a:lnTo>
                  <a:lnTo>
                    <a:pt x="45" y="37"/>
                  </a:lnTo>
                  <a:lnTo>
                    <a:pt x="42" y="42"/>
                  </a:lnTo>
                  <a:lnTo>
                    <a:pt x="39" y="42"/>
                  </a:lnTo>
                  <a:lnTo>
                    <a:pt x="39" y="51"/>
                  </a:lnTo>
                  <a:lnTo>
                    <a:pt x="37" y="59"/>
                  </a:lnTo>
                  <a:lnTo>
                    <a:pt x="34" y="62"/>
                  </a:lnTo>
                  <a:lnTo>
                    <a:pt x="25" y="62"/>
                  </a:lnTo>
                  <a:lnTo>
                    <a:pt x="22" y="57"/>
                  </a:lnTo>
                  <a:lnTo>
                    <a:pt x="14" y="57"/>
                  </a:lnTo>
                  <a:lnTo>
                    <a:pt x="11" y="54"/>
                  </a:lnTo>
                  <a:lnTo>
                    <a:pt x="11" y="51"/>
                  </a:lnTo>
                  <a:lnTo>
                    <a:pt x="17" y="48"/>
                  </a:lnTo>
                  <a:lnTo>
                    <a:pt x="17" y="45"/>
                  </a:lnTo>
                  <a:lnTo>
                    <a:pt x="14" y="4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50" name="Freeform 3268">
              <a:extLst>
                <a:ext uri="{FF2B5EF4-FFF2-40B4-BE49-F238E27FC236}">
                  <a16:creationId xmlns:a16="http://schemas.microsoft.com/office/drawing/2014/main" id="{CC345265-A43A-89EF-89E3-9D32C2A4ECC7}"/>
                </a:ext>
              </a:extLst>
            </p:cNvPr>
            <p:cNvSpPr>
              <a:spLocks/>
            </p:cNvSpPr>
            <p:nvPr/>
          </p:nvSpPr>
          <p:spPr bwMode="gray">
            <a:xfrm>
              <a:off x="1536612" y="3029275"/>
              <a:ext cx="165995" cy="170134"/>
            </a:xfrm>
            <a:custGeom>
              <a:avLst/>
              <a:gdLst>
                <a:gd name="T0" fmla="*/ 32 w 80"/>
                <a:gd name="T1" fmla="*/ 0 h 82"/>
                <a:gd name="T2" fmla="*/ 37 w 80"/>
                <a:gd name="T3" fmla="*/ 5 h 82"/>
                <a:gd name="T4" fmla="*/ 52 w 80"/>
                <a:gd name="T5" fmla="*/ 14 h 82"/>
                <a:gd name="T6" fmla="*/ 63 w 80"/>
                <a:gd name="T7" fmla="*/ 14 h 82"/>
                <a:gd name="T8" fmla="*/ 74 w 80"/>
                <a:gd name="T9" fmla="*/ 17 h 82"/>
                <a:gd name="T10" fmla="*/ 74 w 80"/>
                <a:gd name="T11" fmla="*/ 23 h 82"/>
                <a:gd name="T12" fmla="*/ 77 w 80"/>
                <a:gd name="T13" fmla="*/ 28 h 82"/>
                <a:gd name="T14" fmla="*/ 74 w 80"/>
                <a:gd name="T15" fmla="*/ 34 h 82"/>
                <a:gd name="T16" fmla="*/ 71 w 80"/>
                <a:gd name="T17" fmla="*/ 42 h 82"/>
                <a:gd name="T18" fmla="*/ 60 w 80"/>
                <a:gd name="T19" fmla="*/ 51 h 82"/>
                <a:gd name="T20" fmla="*/ 49 w 80"/>
                <a:gd name="T21" fmla="*/ 57 h 82"/>
                <a:gd name="T22" fmla="*/ 40 w 80"/>
                <a:gd name="T23" fmla="*/ 62 h 82"/>
                <a:gd name="T24" fmla="*/ 37 w 80"/>
                <a:gd name="T25" fmla="*/ 71 h 82"/>
                <a:gd name="T26" fmla="*/ 32 w 80"/>
                <a:gd name="T27" fmla="*/ 82 h 82"/>
                <a:gd name="T28" fmla="*/ 20 w 80"/>
                <a:gd name="T29" fmla="*/ 77 h 82"/>
                <a:gd name="T30" fmla="*/ 9 w 80"/>
                <a:gd name="T31" fmla="*/ 74 h 82"/>
                <a:gd name="T32" fmla="*/ 15 w 80"/>
                <a:gd name="T33" fmla="*/ 68 h 82"/>
                <a:gd name="T34" fmla="*/ 12 w 80"/>
                <a:gd name="T35" fmla="*/ 62 h 82"/>
                <a:gd name="T36" fmla="*/ 17 w 80"/>
                <a:gd name="T37" fmla="*/ 59 h 82"/>
                <a:gd name="T38" fmla="*/ 17 w 80"/>
                <a:gd name="T39" fmla="*/ 51 h 82"/>
                <a:gd name="T40" fmla="*/ 17 w 80"/>
                <a:gd name="T41" fmla="*/ 51 h 82"/>
                <a:gd name="T42" fmla="*/ 15 w 80"/>
                <a:gd name="T43" fmla="*/ 51 h 82"/>
                <a:gd name="T44" fmla="*/ 15 w 80"/>
                <a:gd name="T45" fmla="*/ 51 h 82"/>
                <a:gd name="T46" fmla="*/ 12 w 80"/>
                <a:gd name="T47" fmla="*/ 54 h 82"/>
                <a:gd name="T48" fmla="*/ 6 w 80"/>
                <a:gd name="T49" fmla="*/ 51 h 82"/>
                <a:gd name="T50" fmla="*/ 0 w 80"/>
                <a:gd name="T51" fmla="*/ 48 h 82"/>
                <a:gd name="T52" fmla="*/ 3 w 80"/>
                <a:gd name="T53" fmla="*/ 48 h 82"/>
                <a:gd name="T54" fmla="*/ 6 w 80"/>
                <a:gd name="T55" fmla="*/ 45 h 82"/>
                <a:gd name="T56" fmla="*/ 3 w 80"/>
                <a:gd name="T57" fmla="*/ 42 h 82"/>
                <a:gd name="T58" fmla="*/ 6 w 80"/>
                <a:gd name="T59" fmla="*/ 37 h 82"/>
                <a:gd name="T60" fmla="*/ 3 w 80"/>
                <a:gd name="T61" fmla="*/ 34 h 82"/>
                <a:gd name="T62" fmla="*/ 6 w 80"/>
                <a:gd name="T63" fmla="*/ 31 h 82"/>
                <a:gd name="T64" fmla="*/ 6 w 80"/>
                <a:gd name="T65" fmla="*/ 25 h 82"/>
                <a:gd name="T66" fmla="*/ 9 w 80"/>
                <a:gd name="T67" fmla="*/ 23 h 82"/>
                <a:gd name="T68" fmla="*/ 15 w 80"/>
                <a:gd name="T69" fmla="*/ 20 h 82"/>
                <a:gd name="T70" fmla="*/ 15 w 80"/>
                <a:gd name="T71" fmla="*/ 14 h 82"/>
                <a:gd name="T72" fmla="*/ 15 w 80"/>
                <a:gd name="T73" fmla="*/ 8 h 82"/>
                <a:gd name="T74" fmla="*/ 20 w 80"/>
                <a:gd name="T75" fmla="*/ 8 h 82"/>
                <a:gd name="T76" fmla="*/ 23 w 80"/>
                <a:gd name="T77" fmla="*/ 3 h 82"/>
                <a:gd name="T78" fmla="*/ 29 w 80"/>
                <a:gd name="T79" fmla="*/ 3 h 82"/>
                <a:gd name="T80" fmla="*/ 29 w 80"/>
                <a:gd name="T8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0" h="82">
                  <a:moveTo>
                    <a:pt x="29" y="0"/>
                  </a:moveTo>
                  <a:lnTo>
                    <a:pt x="32" y="0"/>
                  </a:lnTo>
                  <a:lnTo>
                    <a:pt x="35" y="5"/>
                  </a:lnTo>
                  <a:lnTo>
                    <a:pt x="37" y="5"/>
                  </a:lnTo>
                  <a:lnTo>
                    <a:pt x="46" y="8"/>
                  </a:lnTo>
                  <a:lnTo>
                    <a:pt x="52" y="14"/>
                  </a:lnTo>
                  <a:lnTo>
                    <a:pt x="57" y="17"/>
                  </a:lnTo>
                  <a:lnTo>
                    <a:pt x="63" y="14"/>
                  </a:lnTo>
                  <a:lnTo>
                    <a:pt x="69" y="14"/>
                  </a:lnTo>
                  <a:lnTo>
                    <a:pt x="74" y="17"/>
                  </a:lnTo>
                  <a:lnTo>
                    <a:pt x="80" y="20"/>
                  </a:lnTo>
                  <a:lnTo>
                    <a:pt x="74" y="23"/>
                  </a:lnTo>
                  <a:lnTo>
                    <a:pt x="71" y="25"/>
                  </a:lnTo>
                  <a:lnTo>
                    <a:pt x="77" y="28"/>
                  </a:lnTo>
                  <a:lnTo>
                    <a:pt x="77" y="31"/>
                  </a:lnTo>
                  <a:lnTo>
                    <a:pt x="74" y="34"/>
                  </a:lnTo>
                  <a:lnTo>
                    <a:pt x="74" y="40"/>
                  </a:lnTo>
                  <a:lnTo>
                    <a:pt x="71" y="42"/>
                  </a:lnTo>
                  <a:lnTo>
                    <a:pt x="69" y="42"/>
                  </a:lnTo>
                  <a:lnTo>
                    <a:pt x="60" y="51"/>
                  </a:lnTo>
                  <a:lnTo>
                    <a:pt x="52" y="57"/>
                  </a:lnTo>
                  <a:lnTo>
                    <a:pt x="49" y="57"/>
                  </a:lnTo>
                  <a:lnTo>
                    <a:pt x="43" y="57"/>
                  </a:lnTo>
                  <a:lnTo>
                    <a:pt x="40" y="62"/>
                  </a:lnTo>
                  <a:lnTo>
                    <a:pt x="37" y="62"/>
                  </a:lnTo>
                  <a:lnTo>
                    <a:pt x="37" y="71"/>
                  </a:lnTo>
                  <a:lnTo>
                    <a:pt x="35" y="79"/>
                  </a:lnTo>
                  <a:lnTo>
                    <a:pt x="32" y="82"/>
                  </a:lnTo>
                  <a:lnTo>
                    <a:pt x="23" y="82"/>
                  </a:lnTo>
                  <a:lnTo>
                    <a:pt x="20" y="77"/>
                  </a:lnTo>
                  <a:lnTo>
                    <a:pt x="12" y="77"/>
                  </a:lnTo>
                  <a:lnTo>
                    <a:pt x="9" y="74"/>
                  </a:lnTo>
                  <a:lnTo>
                    <a:pt x="9" y="71"/>
                  </a:lnTo>
                  <a:lnTo>
                    <a:pt x="15" y="68"/>
                  </a:lnTo>
                  <a:lnTo>
                    <a:pt x="15" y="65"/>
                  </a:lnTo>
                  <a:lnTo>
                    <a:pt x="12" y="62"/>
                  </a:lnTo>
                  <a:lnTo>
                    <a:pt x="15" y="59"/>
                  </a:lnTo>
                  <a:lnTo>
                    <a:pt x="17" y="59"/>
                  </a:lnTo>
                  <a:lnTo>
                    <a:pt x="17" y="54"/>
                  </a:lnTo>
                  <a:lnTo>
                    <a:pt x="17" y="51"/>
                  </a:lnTo>
                  <a:lnTo>
                    <a:pt x="17" y="48"/>
                  </a:lnTo>
                  <a:lnTo>
                    <a:pt x="17" y="51"/>
                  </a:lnTo>
                  <a:lnTo>
                    <a:pt x="17" y="48"/>
                  </a:lnTo>
                  <a:lnTo>
                    <a:pt x="15" y="51"/>
                  </a:lnTo>
                  <a:lnTo>
                    <a:pt x="15" y="48"/>
                  </a:lnTo>
                  <a:lnTo>
                    <a:pt x="15" y="51"/>
                  </a:lnTo>
                  <a:lnTo>
                    <a:pt x="12" y="51"/>
                  </a:lnTo>
                  <a:lnTo>
                    <a:pt x="12" y="54"/>
                  </a:lnTo>
                  <a:lnTo>
                    <a:pt x="9" y="51"/>
                  </a:lnTo>
                  <a:lnTo>
                    <a:pt x="6" y="51"/>
                  </a:lnTo>
                  <a:lnTo>
                    <a:pt x="3" y="48"/>
                  </a:lnTo>
                  <a:lnTo>
                    <a:pt x="0" y="48"/>
                  </a:lnTo>
                  <a:lnTo>
                    <a:pt x="3" y="45"/>
                  </a:lnTo>
                  <a:lnTo>
                    <a:pt x="3" y="48"/>
                  </a:lnTo>
                  <a:lnTo>
                    <a:pt x="3" y="45"/>
                  </a:lnTo>
                  <a:lnTo>
                    <a:pt x="6" y="45"/>
                  </a:lnTo>
                  <a:lnTo>
                    <a:pt x="6" y="42"/>
                  </a:lnTo>
                  <a:lnTo>
                    <a:pt x="3" y="42"/>
                  </a:lnTo>
                  <a:lnTo>
                    <a:pt x="3" y="40"/>
                  </a:lnTo>
                  <a:lnTo>
                    <a:pt x="6" y="37"/>
                  </a:lnTo>
                  <a:lnTo>
                    <a:pt x="6" y="34"/>
                  </a:lnTo>
                  <a:lnTo>
                    <a:pt x="3" y="34"/>
                  </a:lnTo>
                  <a:lnTo>
                    <a:pt x="3" y="31"/>
                  </a:lnTo>
                  <a:lnTo>
                    <a:pt x="6" y="31"/>
                  </a:lnTo>
                  <a:lnTo>
                    <a:pt x="9" y="28"/>
                  </a:lnTo>
                  <a:lnTo>
                    <a:pt x="6" y="25"/>
                  </a:lnTo>
                  <a:lnTo>
                    <a:pt x="9" y="25"/>
                  </a:lnTo>
                  <a:lnTo>
                    <a:pt x="9" y="23"/>
                  </a:lnTo>
                  <a:lnTo>
                    <a:pt x="12" y="20"/>
                  </a:lnTo>
                  <a:lnTo>
                    <a:pt x="15" y="20"/>
                  </a:lnTo>
                  <a:lnTo>
                    <a:pt x="15" y="17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15" y="8"/>
                  </a:lnTo>
                  <a:lnTo>
                    <a:pt x="17" y="8"/>
                  </a:lnTo>
                  <a:lnTo>
                    <a:pt x="20" y="8"/>
                  </a:lnTo>
                  <a:lnTo>
                    <a:pt x="20" y="5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51" name="Freeform 3269">
              <a:extLst>
                <a:ext uri="{FF2B5EF4-FFF2-40B4-BE49-F238E27FC236}">
                  <a16:creationId xmlns:a16="http://schemas.microsoft.com/office/drawing/2014/main" id="{0603204F-2D60-738A-458C-0FEA0253A876}"/>
                </a:ext>
              </a:extLst>
            </p:cNvPr>
            <p:cNvSpPr>
              <a:spLocks/>
            </p:cNvSpPr>
            <p:nvPr/>
          </p:nvSpPr>
          <p:spPr bwMode="gray">
            <a:xfrm>
              <a:off x="1561511" y="3141315"/>
              <a:ext cx="10375" cy="6224"/>
            </a:xfrm>
            <a:custGeom>
              <a:avLst/>
              <a:gdLst>
                <a:gd name="T0" fmla="*/ 3 w 5"/>
                <a:gd name="T1" fmla="*/ 0 h 3"/>
                <a:gd name="T2" fmla="*/ 0 w 5"/>
                <a:gd name="T3" fmla="*/ 0 h 3"/>
                <a:gd name="T4" fmla="*/ 0 w 5"/>
                <a:gd name="T5" fmla="*/ 3 h 3"/>
                <a:gd name="T6" fmla="*/ 3 w 5"/>
                <a:gd name="T7" fmla="*/ 3 h 3"/>
                <a:gd name="T8" fmla="*/ 0 w 5"/>
                <a:gd name="T9" fmla="*/ 0 h 3"/>
                <a:gd name="T10" fmla="*/ 0 w 5"/>
                <a:gd name="T11" fmla="*/ 3 h 3"/>
                <a:gd name="T12" fmla="*/ 0 w 5"/>
                <a:gd name="T13" fmla="*/ 0 h 3"/>
                <a:gd name="T14" fmla="*/ 0 w 5"/>
                <a:gd name="T15" fmla="*/ 0 h 3"/>
                <a:gd name="T16" fmla="*/ 5 w 5"/>
                <a:gd name="T17" fmla="*/ 0 h 3"/>
                <a:gd name="T18" fmla="*/ 3 w 5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52" name="Rectangle 3270">
              <a:extLst>
                <a:ext uri="{FF2B5EF4-FFF2-40B4-BE49-F238E27FC236}">
                  <a16:creationId xmlns:a16="http://schemas.microsoft.com/office/drawing/2014/main" id="{FC821F8C-73D9-2C8E-CA5E-739E47C1D52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4021" y="2834243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53" name="Freeform 3271">
              <a:extLst>
                <a:ext uri="{FF2B5EF4-FFF2-40B4-BE49-F238E27FC236}">
                  <a16:creationId xmlns:a16="http://schemas.microsoft.com/office/drawing/2014/main" id="{9D6E332C-0BE9-1A1B-D2B0-DD834E23450A}"/>
                </a:ext>
              </a:extLst>
            </p:cNvPr>
            <p:cNvSpPr>
              <a:spLocks/>
            </p:cNvSpPr>
            <p:nvPr/>
          </p:nvSpPr>
          <p:spPr bwMode="gray">
            <a:xfrm>
              <a:off x="2051197" y="2776148"/>
              <a:ext cx="22825" cy="22823"/>
            </a:xfrm>
            <a:custGeom>
              <a:avLst/>
              <a:gdLst>
                <a:gd name="T0" fmla="*/ 3 w 11"/>
                <a:gd name="T1" fmla="*/ 2 h 11"/>
                <a:gd name="T2" fmla="*/ 3 w 11"/>
                <a:gd name="T3" fmla="*/ 5 h 11"/>
                <a:gd name="T4" fmla="*/ 5 w 11"/>
                <a:gd name="T5" fmla="*/ 5 h 11"/>
                <a:gd name="T6" fmla="*/ 5 w 11"/>
                <a:gd name="T7" fmla="*/ 8 h 11"/>
                <a:gd name="T8" fmla="*/ 3 w 11"/>
                <a:gd name="T9" fmla="*/ 8 h 11"/>
                <a:gd name="T10" fmla="*/ 3 w 11"/>
                <a:gd name="T11" fmla="*/ 11 h 11"/>
                <a:gd name="T12" fmla="*/ 0 w 11"/>
                <a:gd name="T13" fmla="*/ 11 h 11"/>
                <a:gd name="T14" fmla="*/ 3 w 11"/>
                <a:gd name="T15" fmla="*/ 11 h 11"/>
                <a:gd name="T16" fmla="*/ 5 w 11"/>
                <a:gd name="T17" fmla="*/ 11 h 11"/>
                <a:gd name="T18" fmla="*/ 8 w 11"/>
                <a:gd name="T19" fmla="*/ 11 h 11"/>
                <a:gd name="T20" fmla="*/ 11 w 11"/>
                <a:gd name="T21" fmla="*/ 11 h 11"/>
                <a:gd name="T22" fmla="*/ 11 w 11"/>
                <a:gd name="T23" fmla="*/ 8 h 11"/>
                <a:gd name="T24" fmla="*/ 11 w 11"/>
                <a:gd name="T25" fmla="*/ 5 h 11"/>
                <a:gd name="T26" fmla="*/ 11 w 11"/>
                <a:gd name="T27" fmla="*/ 2 h 11"/>
                <a:gd name="T28" fmla="*/ 11 w 11"/>
                <a:gd name="T29" fmla="*/ 0 h 11"/>
                <a:gd name="T30" fmla="*/ 8 w 11"/>
                <a:gd name="T31" fmla="*/ 2 h 11"/>
                <a:gd name="T32" fmla="*/ 5 w 11"/>
                <a:gd name="T33" fmla="*/ 2 h 11"/>
                <a:gd name="T34" fmla="*/ 5 w 11"/>
                <a:gd name="T35" fmla="*/ 2 h 11"/>
                <a:gd name="T36" fmla="*/ 3 w 11"/>
                <a:gd name="T37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11">
                  <a:moveTo>
                    <a:pt x="3" y="2"/>
                  </a:moveTo>
                  <a:lnTo>
                    <a:pt x="3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3" y="8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3" y="11"/>
                  </a:lnTo>
                  <a:lnTo>
                    <a:pt x="5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1" y="5"/>
                  </a:lnTo>
                  <a:lnTo>
                    <a:pt x="11" y="2"/>
                  </a:lnTo>
                  <a:lnTo>
                    <a:pt x="11" y="0"/>
                  </a:lnTo>
                  <a:lnTo>
                    <a:pt x="8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54" name="Freeform 3272">
              <a:extLst>
                <a:ext uri="{FF2B5EF4-FFF2-40B4-BE49-F238E27FC236}">
                  <a16:creationId xmlns:a16="http://schemas.microsoft.com/office/drawing/2014/main" id="{EB24DF32-AA4F-B192-2501-8EFFC9FBCC34}"/>
                </a:ext>
              </a:extLst>
            </p:cNvPr>
            <p:cNvSpPr>
              <a:spLocks/>
            </p:cNvSpPr>
            <p:nvPr/>
          </p:nvSpPr>
          <p:spPr bwMode="gray">
            <a:xfrm>
              <a:off x="2074021" y="2763699"/>
              <a:ext cx="12450" cy="6224"/>
            </a:xfrm>
            <a:custGeom>
              <a:avLst/>
              <a:gdLst>
                <a:gd name="T0" fmla="*/ 3 w 6"/>
                <a:gd name="T1" fmla="*/ 0 h 3"/>
                <a:gd name="T2" fmla="*/ 3 w 6"/>
                <a:gd name="T3" fmla="*/ 3 h 3"/>
                <a:gd name="T4" fmla="*/ 0 w 6"/>
                <a:gd name="T5" fmla="*/ 3 h 3"/>
                <a:gd name="T6" fmla="*/ 3 w 6"/>
                <a:gd name="T7" fmla="*/ 3 h 3"/>
                <a:gd name="T8" fmla="*/ 6 w 6"/>
                <a:gd name="T9" fmla="*/ 3 h 3"/>
                <a:gd name="T10" fmla="*/ 6 w 6"/>
                <a:gd name="T11" fmla="*/ 0 h 3"/>
                <a:gd name="T12" fmla="*/ 3 w 6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55" name="Freeform 3273">
              <a:extLst>
                <a:ext uri="{FF2B5EF4-FFF2-40B4-BE49-F238E27FC236}">
                  <a16:creationId xmlns:a16="http://schemas.microsoft.com/office/drawing/2014/main" id="{1AD58BB7-9BFD-9FD1-A5DC-46BA08B61DB9}"/>
                </a:ext>
              </a:extLst>
            </p:cNvPr>
            <p:cNvSpPr>
              <a:spLocks/>
            </p:cNvSpPr>
            <p:nvPr/>
          </p:nvSpPr>
          <p:spPr bwMode="gray">
            <a:xfrm>
              <a:off x="1856152" y="2734652"/>
              <a:ext cx="12450" cy="10374"/>
            </a:xfrm>
            <a:custGeom>
              <a:avLst/>
              <a:gdLst>
                <a:gd name="T0" fmla="*/ 3 w 6"/>
                <a:gd name="T1" fmla="*/ 3 h 5"/>
                <a:gd name="T2" fmla="*/ 3 w 6"/>
                <a:gd name="T3" fmla="*/ 5 h 5"/>
                <a:gd name="T4" fmla="*/ 0 w 6"/>
                <a:gd name="T5" fmla="*/ 5 h 5"/>
                <a:gd name="T6" fmla="*/ 0 w 6"/>
                <a:gd name="T7" fmla="*/ 3 h 5"/>
                <a:gd name="T8" fmla="*/ 0 w 6"/>
                <a:gd name="T9" fmla="*/ 0 h 5"/>
                <a:gd name="T10" fmla="*/ 0 w 6"/>
                <a:gd name="T11" fmla="*/ 3 h 5"/>
                <a:gd name="T12" fmla="*/ 6 w 6"/>
                <a:gd name="T13" fmla="*/ 3 h 5"/>
                <a:gd name="T14" fmla="*/ 6 w 6"/>
                <a:gd name="T15" fmla="*/ 5 h 5"/>
                <a:gd name="T16" fmla="*/ 3 w 6"/>
                <a:gd name="T17" fmla="*/ 5 h 5"/>
                <a:gd name="T18" fmla="*/ 3 w 6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5">
                  <a:moveTo>
                    <a:pt x="3" y="3"/>
                  </a:moveTo>
                  <a:lnTo>
                    <a:pt x="3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6" y="3"/>
                  </a:lnTo>
                  <a:lnTo>
                    <a:pt x="6" y="5"/>
                  </a:lnTo>
                  <a:lnTo>
                    <a:pt x="3" y="5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56" name="Rectangle 3274">
              <a:extLst>
                <a:ext uri="{FF2B5EF4-FFF2-40B4-BE49-F238E27FC236}">
                  <a16:creationId xmlns:a16="http://schemas.microsoft.com/office/drawing/2014/main" id="{BE1340F6-625C-D42D-CADD-271BB164557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878977" y="2740877"/>
              <a:ext cx="6224" cy="4149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57" name="Freeform 3275">
              <a:extLst>
                <a:ext uri="{FF2B5EF4-FFF2-40B4-BE49-F238E27FC236}">
                  <a16:creationId xmlns:a16="http://schemas.microsoft.com/office/drawing/2014/main" id="{C1ED844C-103D-1C50-AF83-C537C4B4638E}"/>
                </a:ext>
              </a:extLst>
            </p:cNvPr>
            <p:cNvSpPr>
              <a:spLocks/>
            </p:cNvSpPr>
            <p:nvPr/>
          </p:nvSpPr>
          <p:spPr bwMode="gray">
            <a:xfrm>
              <a:off x="2051197" y="2740877"/>
              <a:ext cx="6224" cy="10374"/>
            </a:xfrm>
            <a:custGeom>
              <a:avLst/>
              <a:gdLst>
                <a:gd name="T0" fmla="*/ 0 w 3"/>
                <a:gd name="T1" fmla="*/ 2 h 5"/>
                <a:gd name="T2" fmla="*/ 3 w 3"/>
                <a:gd name="T3" fmla="*/ 0 h 5"/>
                <a:gd name="T4" fmla="*/ 3 w 3"/>
                <a:gd name="T5" fmla="*/ 2 h 5"/>
                <a:gd name="T6" fmla="*/ 3 w 3"/>
                <a:gd name="T7" fmla="*/ 5 h 5"/>
                <a:gd name="T8" fmla="*/ 0 w 3"/>
                <a:gd name="T9" fmla="*/ 5 h 5"/>
                <a:gd name="T10" fmla="*/ 0 w 3"/>
                <a:gd name="T11" fmla="*/ 5 h 5"/>
                <a:gd name="T12" fmla="*/ 0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0" y="2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58" name="Freeform 3276">
              <a:extLst>
                <a:ext uri="{FF2B5EF4-FFF2-40B4-BE49-F238E27FC236}">
                  <a16:creationId xmlns:a16="http://schemas.microsoft.com/office/drawing/2014/main" id="{74BB0E34-9ECE-6C74-AAEA-73E9DB8813D0}"/>
                </a:ext>
              </a:extLst>
            </p:cNvPr>
            <p:cNvSpPr>
              <a:spLocks/>
            </p:cNvSpPr>
            <p:nvPr/>
          </p:nvSpPr>
          <p:spPr bwMode="gray">
            <a:xfrm>
              <a:off x="2067797" y="2709755"/>
              <a:ext cx="6224" cy="12449"/>
            </a:xfrm>
            <a:custGeom>
              <a:avLst/>
              <a:gdLst>
                <a:gd name="T0" fmla="*/ 3 w 3"/>
                <a:gd name="T1" fmla="*/ 0 h 6"/>
                <a:gd name="T2" fmla="*/ 0 w 3"/>
                <a:gd name="T3" fmla="*/ 0 h 6"/>
                <a:gd name="T4" fmla="*/ 0 w 3"/>
                <a:gd name="T5" fmla="*/ 3 h 6"/>
                <a:gd name="T6" fmla="*/ 0 w 3"/>
                <a:gd name="T7" fmla="*/ 6 h 6"/>
                <a:gd name="T8" fmla="*/ 3 w 3"/>
                <a:gd name="T9" fmla="*/ 6 h 6"/>
                <a:gd name="T10" fmla="*/ 3 w 3"/>
                <a:gd name="T11" fmla="*/ 3 h 6"/>
                <a:gd name="T12" fmla="*/ 3 w 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59" name="Freeform 3277">
              <a:extLst>
                <a:ext uri="{FF2B5EF4-FFF2-40B4-BE49-F238E27FC236}">
                  <a16:creationId xmlns:a16="http://schemas.microsoft.com/office/drawing/2014/main" id="{E2854DEC-123E-9D98-A854-D39287AAD7D3}"/>
                </a:ext>
              </a:extLst>
            </p:cNvPr>
            <p:cNvSpPr>
              <a:spLocks/>
            </p:cNvSpPr>
            <p:nvPr/>
          </p:nvSpPr>
          <p:spPr bwMode="gray">
            <a:xfrm>
              <a:off x="2103070" y="2709755"/>
              <a:ext cx="12450" cy="12449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3 w 6"/>
                <a:gd name="T11" fmla="*/ 3 h 6"/>
                <a:gd name="T12" fmla="*/ 3 w 6"/>
                <a:gd name="T13" fmla="*/ 3 h 6"/>
                <a:gd name="T14" fmla="*/ 3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60" name="Freeform 3278">
              <a:extLst>
                <a:ext uri="{FF2B5EF4-FFF2-40B4-BE49-F238E27FC236}">
                  <a16:creationId xmlns:a16="http://schemas.microsoft.com/office/drawing/2014/main" id="{32E15050-F9B9-68A3-BDB1-ECC9771E1E41}"/>
                </a:ext>
              </a:extLst>
            </p:cNvPr>
            <p:cNvSpPr>
              <a:spLocks/>
            </p:cNvSpPr>
            <p:nvPr/>
          </p:nvSpPr>
          <p:spPr bwMode="gray">
            <a:xfrm>
              <a:off x="2051197" y="2628837"/>
              <a:ext cx="16599" cy="10374"/>
            </a:xfrm>
            <a:custGeom>
              <a:avLst/>
              <a:gdLst>
                <a:gd name="T0" fmla="*/ 3 w 8"/>
                <a:gd name="T1" fmla="*/ 2 h 5"/>
                <a:gd name="T2" fmla="*/ 3 w 8"/>
                <a:gd name="T3" fmla="*/ 0 h 5"/>
                <a:gd name="T4" fmla="*/ 0 w 8"/>
                <a:gd name="T5" fmla="*/ 0 h 5"/>
                <a:gd name="T6" fmla="*/ 0 w 8"/>
                <a:gd name="T7" fmla="*/ 2 h 5"/>
                <a:gd name="T8" fmla="*/ 3 w 8"/>
                <a:gd name="T9" fmla="*/ 5 h 5"/>
                <a:gd name="T10" fmla="*/ 3 w 8"/>
                <a:gd name="T11" fmla="*/ 5 h 5"/>
                <a:gd name="T12" fmla="*/ 5 w 8"/>
                <a:gd name="T13" fmla="*/ 2 h 5"/>
                <a:gd name="T14" fmla="*/ 8 w 8"/>
                <a:gd name="T15" fmla="*/ 2 h 5"/>
                <a:gd name="T16" fmla="*/ 8 w 8"/>
                <a:gd name="T17" fmla="*/ 0 h 5"/>
                <a:gd name="T18" fmla="*/ 5 w 8"/>
                <a:gd name="T19" fmla="*/ 0 h 5"/>
                <a:gd name="T20" fmla="*/ 3 w 8"/>
                <a:gd name="T21" fmla="*/ 0 h 5"/>
                <a:gd name="T22" fmla="*/ 3 w 8"/>
                <a:gd name="T2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5">
                  <a:moveTo>
                    <a:pt x="3" y="2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2"/>
                  </a:lnTo>
                  <a:lnTo>
                    <a:pt x="8" y="2"/>
                  </a:lnTo>
                  <a:lnTo>
                    <a:pt x="8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61" name="Freeform 3279">
              <a:extLst>
                <a:ext uri="{FF2B5EF4-FFF2-40B4-BE49-F238E27FC236}">
                  <a16:creationId xmlns:a16="http://schemas.microsoft.com/office/drawing/2014/main" id="{BD2D9621-2966-B7BB-F7FA-8A13FBAAE3D0}"/>
                </a:ext>
              </a:extLst>
            </p:cNvPr>
            <p:cNvSpPr>
              <a:spLocks/>
            </p:cNvSpPr>
            <p:nvPr/>
          </p:nvSpPr>
          <p:spPr bwMode="gray">
            <a:xfrm>
              <a:off x="2061571" y="2639212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3 h 3"/>
                <a:gd name="T8" fmla="*/ 3 w 3"/>
                <a:gd name="T9" fmla="*/ 3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62" name="Freeform 3280">
              <a:extLst>
                <a:ext uri="{FF2B5EF4-FFF2-40B4-BE49-F238E27FC236}">
                  <a16:creationId xmlns:a16="http://schemas.microsoft.com/office/drawing/2014/main" id="{366AC5D0-A609-B2E4-BC6F-FA0215ADA75C}"/>
                </a:ext>
              </a:extLst>
            </p:cNvPr>
            <p:cNvSpPr>
              <a:spLocks/>
            </p:cNvSpPr>
            <p:nvPr/>
          </p:nvSpPr>
          <p:spPr bwMode="gray">
            <a:xfrm>
              <a:off x="2067797" y="2693157"/>
              <a:ext cx="12450" cy="16598"/>
            </a:xfrm>
            <a:custGeom>
              <a:avLst/>
              <a:gdLst>
                <a:gd name="T0" fmla="*/ 3 w 6"/>
                <a:gd name="T1" fmla="*/ 0 h 8"/>
                <a:gd name="T2" fmla="*/ 3 w 6"/>
                <a:gd name="T3" fmla="*/ 3 h 8"/>
                <a:gd name="T4" fmla="*/ 0 w 6"/>
                <a:gd name="T5" fmla="*/ 3 h 8"/>
                <a:gd name="T6" fmla="*/ 0 w 6"/>
                <a:gd name="T7" fmla="*/ 5 h 8"/>
                <a:gd name="T8" fmla="*/ 3 w 6"/>
                <a:gd name="T9" fmla="*/ 5 h 8"/>
                <a:gd name="T10" fmla="*/ 3 w 6"/>
                <a:gd name="T11" fmla="*/ 8 h 8"/>
                <a:gd name="T12" fmla="*/ 3 w 6"/>
                <a:gd name="T13" fmla="*/ 5 h 8"/>
                <a:gd name="T14" fmla="*/ 6 w 6"/>
                <a:gd name="T15" fmla="*/ 3 h 8"/>
                <a:gd name="T16" fmla="*/ 6 w 6"/>
                <a:gd name="T17" fmla="*/ 0 h 8"/>
                <a:gd name="T18" fmla="*/ 6 w 6"/>
                <a:gd name="T19" fmla="*/ 0 h 8"/>
                <a:gd name="T20" fmla="*/ 3 w 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5"/>
                  </a:lnTo>
                  <a:lnTo>
                    <a:pt x="6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63" name="Freeform 3281">
              <a:extLst>
                <a:ext uri="{FF2B5EF4-FFF2-40B4-BE49-F238E27FC236}">
                  <a16:creationId xmlns:a16="http://schemas.microsoft.com/office/drawing/2014/main" id="{BFE348CF-C506-4A42-C0C9-5DF2BF59AF41}"/>
                </a:ext>
              </a:extLst>
            </p:cNvPr>
            <p:cNvSpPr>
              <a:spLocks/>
            </p:cNvSpPr>
            <p:nvPr/>
          </p:nvSpPr>
          <p:spPr bwMode="gray">
            <a:xfrm>
              <a:off x="2067797" y="2668259"/>
              <a:ext cx="12450" cy="12449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0 h 6"/>
                <a:gd name="T4" fmla="*/ 0 w 6"/>
                <a:gd name="T5" fmla="*/ 3 h 6"/>
                <a:gd name="T6" fmla="*/ 0 w 6"/>
                <a:gd name="T7" fmla="*/ 6 h 6"/>
                <a:gd name="T8" fmla="*/ 3 w 6"/>
                <a:gd name="T9" fmla="*/ 3 h 6"/>
                <a:gd name="T10" fmla="*/ 3 w 6"/>
                <a:gd name="T11" fmla="*/ 6 h 6"/>
                <a:gd name="T12" fmla="*/ 0 w 6"/>
                <a:gd name="T13" fmla="*/ 6 h 6"/>
                <a:gd name="T14" fmla="*/ 3 w 6"/>
                <a:gd name="T15" fmla="*/ 6 h 6"/>
                <a:gd name="T16" fmla="*/ 6 w 6"/>
                <a:gd name="T17" fmla="*/ 6 h 6"/>
                <a:gd name="T18" fmla="*/ 6 w 6"/>
                <a:gd name="T19" fmla="*/ 3 h 6"/>
                <a:gd name="T20" fmla="*/ 3 w 6"/>
                <a:gd name="T21" fmla="*/ 3 h 6"/>
                <a:gd name="T22" fmla="*/ 6 w 6"/>
                <a:gd name="T23" fmla="*/ 3 h 6"/>
                <a:gd name="T24" fmla="*/ 3 w 6"/>
                <a:gd name="T25" fmla="*/ 3 h 6"/>
                <a:gd name="T26" fmla="*/ 3 w 6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64" name="Freeform 3282">
              <a:extLst>
                <a:ext uri="{FF2B5EF4-FFF2-40B4-BE49-F238E27FC236}">
                  <a16:creationId xmlns:a16="http://schemas.microsoft.com/office/drawing/2014/main" id="{5FF10B57-5534-CAFE-A65B-D03FBEED3A57}"/>
                </a:ext>
              </a:extLst>
            </p:cNvPr>
            <p:cNvSpPr>
              <a:spLocks/>
            </p:cNvSpPr>
            <p:nvPr/>
          </p:nvSpPr>
          <p:spPr bwMode="gray">
            <a:xfrm>
              <a:off x="2061571" y="2645436"/>
              <a:ext cx="6224" cy="18673"/>
            </a:xfrm>
            <a:custGeom>
              <a:avLst/>
              <a:gdLst>
                <a:gd name="T0" fmla="*/ 0 w 3"/>
                <a:gd name="T1" fmla="*/ 0 h 9"/>
                <a:gd name="T2" fmla="*/ 0 w 3"/>
                <a:gd name="T3" fmla="*/ 3 h 9"/>
                <a:gd name="T4" fmla="*/ 0 w 3"/>
                <a:gd name="T5" fmla="*/ 6 h 9"/>
                <a:gd name="T6" fmla="*/ 0 w 3"/>
                <a:gd name="T7" fmla="*/ 9 h 9"/>
                <a:gd name="T8" fmla="*/ 3 w 3"/>
                <a:gd name="T9" fmla="*/ 9 h 9"/>
                <a:gd name="T10" fmla="*/ 3 w 3"/>
                <a:gd name="T11" fmla="*/ 6 h 9"/>
                <a:gd name="T12" fmla="*/ 3 w 3"/>
                <a:gd name="T13" fmla="*/ 3 h 9"/>
                <a:gd name="T14" fmla="*/ 0 w 3"/>
                <a:gd name="T15" fmla="*/ 3 h 9"/>
                <a:gd name="T16" fmla="*/ 0 w 3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9">
                  <a:moveTo>
                    <a:pt x="0" y="0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3" y="9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65" name="Freeform 3283">
              <a:extLst>
                <a:ext uri="{FF2B5EF4-FFF2-40B4-BE49-F238E27FC236}">
                  <a16:creationId xmlns:a16="http://schemas.microsoft.com/office/drawing/2014/main" id="{2D590F90-DD1D-61C0-ED59-8269791AB278}"/>
                </a:ext>
              </a:extLst>
            </p:cNvPr>
            <p:cNvSpPr>
              <a:spLocks/>
            </p:cNvSpPr>
            <p:nvPr/>
          </p:nvSpPr>
          <p:spPr bwMode="gray">
            <a:xfrm>
              <a:off x="2061571" y="2645436"/>
              <a:ext cx="6224" cy="18673"/>
            </a:xfrm>
            <a:custGeom>
              <a:avLst/>
              <a:gdLst>
                <a:gd name="T0" fmla="*/ 0 w 3"/>
                <a:gd name="T1" fmla="*/ 0 h 9"/>
                <a:gd name="T2" fmla="*/ 0 w 3"/>
                <a:gd name="T3" fmla="*/ 3 h 9"/>
                <a:gd name="T4" fmla="*/ 0 w 3"/>
                <a:gd name="T5" fmla="*/ 6 h 9"/>
                <a:gd name="T6" fmla="*/ 0 w 3"/>
                <a:gd name="T7" fmla="*/ 9 h 9"/>
                <a:gd name="T8" fmla="*/ 3 w 3"/>
                <a:gd name="T9" fmla="*/ 9 h 9"/>
                <a:gd name="T10" fmla="*/ 3 w 3"/>
                <a:gd name="T11" fmla="*/ 6 h 9"/>
                <a:gd name="T12" fmla="*/ 3 w 3"/>
                <a:gd name="T13" fmla="*/ 3 h 9"/>
                <a:gd name="T14" fmla="*/ 0 w 3"/>
                <a:gd name="T15" fmla="*/ 3 h 9"/>
                <a:gd name="T16" fmla="*/ 0 w 3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9">
                  <a:moveTo>
                    <a:pt x="0" y="0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3" y="9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66" name="Rectangle 3284">
              <a:extLst>
                <a:ext uri="{FF2B5EF4-FFF2-40B4-BE49-F238E27FC236}">
                  <a16:creationId xmlns:a16="http://schemas.microsoft.com/office/drawing/2014/main" id="{971B9EDD-174D-1BE0-EBEA-69F4C1DBDCE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38747" y="2616388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67" name="Freeform 3285">
              <a:extLst>
                <a:ext uri="{FF2B5EF4-FFF2-40B4-BE49-F238E27FC236}">
                  <a16:creationId xmlns:a16="http://schemas.microsoft.com/office/drawing/2014/main" id="{9AC96887-8FF5-77AA-3EC6-C111978986F7}"/>
                </a:ext>
              </a:extLst>
            </p:cNvPr>
            <p:cNvSpPr>
              <a:spLocks/>
            </p:cNvSpPr>
            <p:nvPr/>
          </p:nvSpPr>
          <p:spPr bwMode="gray">
            <a:xfrm>
              <a:off x="2051197" y="2591491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0 h 3"/>
                <a:gd name="T8" fmla="*/ 3 w 3"/>
                <a:gd name="T9" fmla="*/ 0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68" name="Freeform 3286">
              <a:extLst>
                <a:ext uri="{FF2B5EF4-FFF2-40B4-BE49-F238E27FC236}">
                  <a16:creationId xmlns:a16="http://schemas.microsoft.com/office/drawing/2014/main" id="{74242181-FAB5-7627-DAB7-61F464A9F8FF}"/>
                </a:ext>
              </a:extLst>
            </p:cNvPr>
            <p:cNvSpPr>
              <a:spLocks/>
            </p:cNvSpPr>
            <p:nvPr/>
          </p:nvSpPr>
          <p:spPr bwMode="gray">
            <a:xfrm>
              <a:off x="2051197" y="2603939"/>
              <a:ext cx="6224" cy="12449"/>
            </a:xfrm>
            <a:custGeom>
              <a:avLst/>
              <a:gdLst>
                <a:gd name="T0" fmla="*/ 0 w 3"/>
                <a:gd name="T1" fmla="*/ 0 h 6"/>
                <a:gd name="T2" fmla="*/ 0 w 3"/>
                <a:gd name="T3" fmla="*/ 3 h 6"/>
                <a:gd name="T4" fmla="*/ 0 w 3"/>
                <a:gd name="T5" fmla="*/ 6 h 6"/>
                <a:gd name="T6" fmla="*/ 0 w 3"/>
                <a:gd name="T7" fmla="*/ 3 h 6"/>
                <a:gd name="T8" fmla="*/ 3 w 3"/>
                <a:gd name="T9" fmla="*/ 3 h 6"/>
                <a:gd name="T10" fmla="*/ 3 w 3"/>
                <a:gd name="T11" fmla="*/ 0 h 6"/>
                <a:gd name="T12" fmla="*/ 3 w 3"/>
                <a:gd name="T13" fmla="*/ 3 h 6"/>
                <a:gd name="T14" fmla="*/ 3 w 3"/>
                <a:gd name="T15" fmla="*/ 0 h 6"/>
                <a:gd name="T16" fmla="*/ 0 w 3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69" name="Freeform 3287">
              <a:extLst>
                <a:ext uri="{FF2B5EF4-FFF2-40B4-BE49-F238E27FC236}">
                  <a16:creationId xmlns:a16="http://schemas.microsoft.com/office/drawing/2014/main" id="{562BA865-E57D-3B36-94AD-BAB57A9E4CCE}"/>
                </a:ext>
              </a:extLst>
            </p:cNvPr>
            <p:cNvSpPr>
              <a:spLocks/>
            </p:cNvSpPr>
            <p:nvPr/>
          </p:nvSpPr>
          <p:spPr bwMode="gray">
            <a:xfrm>
              <a:off x="2015923" y="2581117"/>
              <a:ext cx="4150" cy="6224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2 w 2"/>
                <a:gd name="T7" fmla="*/ 0 h 3"/>
                <a:gd name="T8" fmla="*/ 2 w 2"/>
                <a:gd name="T9" fmla="*/ 0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70" name="Freeform 3288">
              <a:extLst>
                <a:ext uri="{FF2B5EF4-FFF2-40B4-BE49-F238E27FC236}">
                  <a16:creationId xmlns:a16="http://schemas.microsoft.com/office/drawing/2014/main" id="{0A53C0DE-AD67-372D-6E25-9BEC980EE518}"/>
                </a:ext>
              </a:extLst>
            </p:cNvPr>
            <p:cNvSpPr>
              <a:spLocks/>
            </p:cNvSpPr>
            <p:nvPr/>
          </p:nvSpPr>
          <p:spPr bwMode="gray">
            <a:xfrm>
              <a:off x="2020073" y="2597715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0 w 3"/>
                <a:gd name="T5" fmla="*/ 0 h 3"/>
                <a:gd name="T6" fmla="*/ 3 w 3"/>
                <a:gd name="T7" fmla="*/ 0 h 3"/>
                <a:gd name="T8" fmla="*/ 3 w 3"/>
                <a:gd name="T9" fmla="*/ 0 h 3"/>
                <a:gd name="T10" fmla="*/ 3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71" name="Rectangle 3289">
              <a:extLst>
                <a:ext uri="{FF2B5EF4-FFF2-40B4-BE49-F238E27FC236}">
                  <a16:creationId xmlns:a16="http://schemas.microsoft.com/office/drawing/2014/main" id="{659D1C6D-4CB9-853C-4D3D-F68404CBD7D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26297" y="2603939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72" name="Freeform 3290">
              <a:extLst>
                <a:ext uri="{FF2B5EF4-FFF2-40B4-BE49-F238E27FC236}">
                  <a16:creationId xmlns:a16="http://schemas.microsoft.com/office/drawing/2014/main" id="{250DA58C-98CC-BEE0-0705-00BD8F2E989B}"/>
                </a:ext>
              </a:extLst>
            </p:cNvPr>
            <p:cNvSpPr>
              <a:spLocks/>
            </p:cNvSpPr>
            <p:nvPr/>
          </p:nvSpPr>
          <p:spPr bwMode="gray">
            <a:xfrm>
              <a:off x="1974424" y="2568668"/>
              <a:ext cx="10375" cy="6224"/>
            </a:xfrm>
            <a:custGeom>
              <a:avLst/>
              <a:gdLst>
                <a:gd name="T0" fmla="*/ 3 w 5"/>
                <a:gd name="T1" fmla="*/ 0 h 3"/>
                <a:gd name="T2" fmla="*/ 0 w 5"/>
                <a:gd name="T3" fmla="*/ 0 h 3"/>
                <a:gd name="T4" fmla="*/ 0 w 5"/>
                <a:gd name="T5" fmla="*/ 3 h 3"/>
                <a:gd name="T6" fmla="*/ 0 w 5"/>
                <a:gd name="T7" fmla="*/ 0 h 3"/>
                <a:gd name="T8" fmla="*/ 0 w 5"/>
                <a:gd name="T9" fmla="*/ 0 h 3"/>
                <a:gd name="T10" fmla="*/ 5 w 5"/>
                <a:gd name="T11" fmla="*/ 3 h 3"/>
                <a:gd name="T12" fmla="*/ 3 w 5"/>
                <a:gd name="T13" fmla="*/ 3 h 3"/>
                <a:gd name="T14" fmla="*/ 3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73" name="Freeform 3291">
              <a:extLst>
                <a:ext uri="{FF2B5EF4-FFF2-40B4-BE49-F238E27FC236}">
                  <a16:creationId xmlns:a16="http://schemas.microsoft.com/office/drawing/2014/main" id="{8B9D6ABC-70AA-82F0-9CE5-BA65FA10680C}"/>
                </a:ext>
              </a:extLst>
            </p:cNvPr>
            <p:cNvSpPr>
              <a:spLocks/>
            </p:cNvSpPr>
            <p:nvPr/>
          </p:nvSpPr>
          <p:spPr bwMode="gray">
            <a:xfrm>
              <a:off x="1984799" y="2568668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3 w 3"/>
                <a:gd name="T7" fmla="*/ 3 h 3"/>
                <a:gd name="T8" fmla="*/ 3 w 3"/>
                <a:gd name="T9" fmla="*/ 3 h 3"/>
                <a:gd name="T10" fmla="*/ 0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74" name="Freeform 3292">
              <a:extLst>
                <a:ext uri="{FF2B5EF4-FFF2-40B4-BE49-F238E27FC236}">
                  <a16:creationId xmlns:a16="http://schemas.microsoft.com/office/drawing/2014/main" id="{8580042A-CDC6-0851-D613-E426D92657E9}"/>
                </a:ext>
              </a:extLst>
            </p:cNvPr>
            <p:cNvSpPr>
              <a:spLocks/>
            </p:cNvSpPr>
            <p:nvPr/>
          </p:nvSpPr>
          <p:spPr bwMode="gray">
            <a:xfrm>
              <a:off x="1991024" y="2562444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3 w 3"/>
                <a:gd name="T5" fmla="*/ 0 h 3"/>
                <a:gd name="T6" fmla="*/ 0 w 3"/>
                <a:gd name="T7" fmla="*/ 0 h 3"/>
                <a:gd name="T8" fmla="*/ 0 w 3"/>
                <a:gd name="T9" fmla="*/ 0 h 3"/>
                <a:gd name="T10" fmla="*/ 0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75" name="Freeform 3293">
              <a:extLst>
                <a:ext uri="{FF2B5EF4-FFF2-40B4-BE49-F238E27FC236}">
                  <a16:creationId xmlns:a16="http://schemas.microsoft.com/office/drawing/2014/main" id="{1450A6BA-47D8-752F-7E79-95882C52396E}"/>
                </a:ext>
              </a:extLst>
            </p:cNvPr>
            <p:cNvSpPr>
              <a:spLocks/>
            </p:cNvSpPr>
            <p:nvPr/>
          </p:nvSpPr>
          <p:spPr bwMode="gray">
            <a:xfrm>
              <a:off x="1984799" y="2562444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76" name="Freeform 3294">
              <a:extLst>
                <a:ext uri="{FF2B5EF4-FFF2-40B4-BE49-F238E27FC236}">
                  <a16:creationId xmlns:a16="http://schemas.microsoft.com/office/drawing/2014/main" id="{333A7196-EF4E-4413-9AC0-7D21EB9B1E68}"/>
                </a:ext>
              </a:extLst>
            </p:cNvPr>
            <p:cNvSpPr>
              <a:spLocks/>
            </p:cNvSpPr>
            <p:nvPr/>
          </p:nvSpPr>
          <p:spPr bwMode="gray">
            <a:xfrm>
              <a:off x="2015923" y="2574892"/>
              <a:ext cx="4150" cy="6224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0 h 3"/>
                <a:gd name="T4" fmla="*/ 0 w 2"/>
                <a:gd name="T5" fmla="*/ 0 h 3"/>
                <a:gd name="T6" fmla="*/ 0 w 2"/>
                <a:gd name="T7" fmla="*/ 0 h 3"/>
                <a:gd name="T8" fmla="*/ 0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77" name="Freeform 3295">
              <a:extLst>
                <a:ext uri="{FF2B5EF4-FFF2-40B4-BE49-F238E27FC236}">
                  <a16:creationId xmlns:a16="http://schemas.microsoft.com/office/drawing/2014/main" id="{5442E90F-81B9-9E83-EDA4-F66D120A6B49}"/>
                </a:ext>
              </a:extLst>
            </p:cNvPr>
            <p:cNvSpPr>
              <a:spLocks/>
            </p:cNvSpPr>
            <p:nvPr/>
          </p:nvSpPr>
          <p:spPr bwMode="gray">
            <a:xfrm>
              <a:off x="1908026" y="2568668"/>
              <a:ext cx="41499" cy="18673"/>
            </a:xfrm>
            <a:custGeom>
              <a:avLst/>
              <a:gdLst>
                <a:gd name="T0" fmla="*/ 15 w 20"/>
                <a:gd name="T1" fmla="*/ 9 h 9"/>
                <a:gd name="T2" fmla="*/ 12 w 20"/>
                <a:gd name="T3" fmla="*/ 9 h 9"/>
                <a:gd name="T4" fmla="*/ 9 w 20"/>
                <a:gd name="T5" fmla="*/ 9 h 9"/>
                <a:gd name="T6" fmla="*/ 6 w 20"/>
                <a:gd name="T7" fmla="*/ 9 h 9"/>
                <a:gd name="T8" fmla="*/ 3 w 20"/>
                <a:gd name="T9" fmla="*/ 9 h 9"/>
                <a:gd name="T10" fmla="*/ 0 w 20"/>
                <a:gd name="T11" fmla="*/ 9 h 9"/>
                <a:gd name="T12" fmla="*/ 0 w 20"/>
                <a:gd name="T13" fmla="*/ 6 h 9"/>
                <a:gd name="T14" fmla="*/ 0 w 20"/>
                <a:gd name="T15" fmla="*/ 3 h 9"/>
                <a:gd name="T16" fmla="*/ 0 w 20"/>
                <a:gd name="T17" fmla="*/ 0 h 9"/>
                <a:gd name="T18" fmla="*/ 3 w 20"/>
                <a:gd name="T19" fmla="*/ 0 h 9"/>
                <a:gd name="T20" fmla="*/ 6 w 20"/>
                <a:gd name="T21" fmla="*/ 0 h 9"/>
                <a:gd name="T22" fmla="*/ 9 w 20"/>
                <a:gd name="T23" fmla="*/ 0 h 9"/>
                <a:gd name="T24" fmla="*/ 12 w 20"/>
                <a:gd name="T25" fmla="*/ 0 h 9"/>
                <a:gd name="T26" fmla="*/ 15 w 20"/>
                <a:gd name="T27" fmla="*/ 3 h 9"/>
                <a:gd name="T28" fmla="*/ 18 w 20"/>
                <a:gd name="T29" fmla="*/ 3 h 9"/>
                <a:gd name="T30" fmla="*/ 20 w 20"/>
                <a:gd name="T31" fmla="*/ 3 h 9"/>
                <a:gd name="T32" fmla="*/ 20 w 20"/>
                <a:gd name="T33" fmla="*/ 6 h 9"/>
                <a:gd name="T34" fmla="*/ 18 w 20"/>
                <a:gd name="T35" fmla="*/ 6 h 9"/>
                <a:gd name="T36" fmla="*/ 18 w 20"/>
                <a:gd name="T37" fmla="*/ 9 h 9"/>
                <a:gd name="T38" fmla="*/ 15 w 20"/>
                <a:gd name="T3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" h="9">
                  <a:moveTo>
                    <a:pt x="15" y="9"/>
                  </a:moveTo>
                  <a:lnTo>
                    <a:pt x="12" y="9"/>
                  </a:lnTo>
                  <a:lnTo>
                    <a:pt x="9" y="9"/>
                  </a:lnTo>
                  <a:lnTo>
                    <a:pt x="6" y="9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8" y="3"/>
                  </a:lnTo>
                  <a:lnTo>
                    <a:pt x="20" y="3"/>
                  </a:lnTo>
                  <a:lnTo>
                    <a:pt x="20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5" y="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78" name="Freeform 3296">
              <a:extLst>
                <a:ext uri="{FF2B5EF4-FFF2-40B4-BE49-F238E27FC236}">
                  <a16:creationId xmlns:a16="http://schemas.microsoft.com/office/drawing/2014/main" id="{4C5E6AF4-88F1-8B41-C38A-F6AB14904FA8}"/>
                </a:ext>
              </a:extLst>
            </p:cNvPr>
            <p:cNvSpPr>
              <a:spLocks/>
            </p:cNvSpPr>
            <p:nvPr/>
          </p:nvSpPr>
          <p:spPr bwMode="gray">
            <a:xfrm>
              <a:off x="1968199" y="2591491"/>
              <a:ext cx="12450" cy="2075"/>
            </a:xfrm>
            <a:custGeom>
              <a:avLst/>
              <a:gdLst>
                <a:gd name="T0" fmla="*/ 0 w 6"/>
                <a:gd name="T1" fmla="*/ 3 w 6"/>
                <a:gd name="T2" fmla="*/ 6 w 6"/>
                <a:gd name="T3" fmla="*/ 3 w 6"/>
                <a:gd name="T4" fmla="*/ 3 w 6"/>
                <a:gd name="T5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79" name="Freeform 3297">
              <a:extLst>
                <a:ext uri="{FF2B5EF4-FFF2-40B4-BE49-F238E27FC236}">
                  <a16:creationId xmlns:a16="http://schemas.microsoft.com/office/drawing/2014/main" id="{9376A4A0-5D9E-A1B2-2D0C-A334A335CBCA}"/>
                </a:ext>
              </a:extLst>
            </p:cNvPr>
            <p:cNvSpPr>
              <a:spLocks/>
            </p:cNvSpPr>
            <p:nvPr/>
          </p:nvSpPr>
          <p:spPr bwMode="gray">
            <a:xfrm>
              <a:off x="1785605" y="2533397"/>
              <a:ext cx="93372" cy="64320"/>
            </a:xfrm>
            <a:custGeom>
              <a:avLst/>
              <a:gdLst>
                <a:gd name="T0" fmla="*/ 3 w 45"/>
                <a:gd name="T1" fmla="*/ 0 h 31"/>
                <a:gd name="T2" fmla="*/ 8 w 45"/>
                <a:gd name="T3" fmla="*/ 0 h 31"/>
                <a:gd name="T4" fmla="*/ 14 w 45"/>
                <a:gd name="T5" fmla="*/ 0 h 31"/>
                <a:gd name="T6" fmla="*/ 20 w 45"/>
                <a:gd name="T7" fmla="*/ 3 h 31"/>
                <a:gd name="T8" fmla="*/ 25 w 45"/>
                <a:gd name="T9" fmla="*/ 3 h 31"/>
                <a:gd name="T10" fmla="*/ 28 w 45"/>
                <a:gd name="T11" fmla="*/ 6 h 31"/>
                <a:gd name="T12" fmla="*/ 31 w 45"/>
                <a:gd name="T13" fmla="*/ 6 h 31"/>
                <a:gd name="T14" fmla="*/ 34 w 45"/>
                <a:gd name="T15" fmla="*/ 9 h 31"/>
                <a:gd name="T16" fmla="*/ 34 w 45"/>
                <a:gd name="T17" fmla="*/ 9 h 31"/>
                <a:gd name="T18" fmla="*/ 34 w 45"/>
                <a:gd name="T19" fmla="*/ 9 h 31"/>
                <a:gd name="T20" fmla="*/ 28 w 45"/>
                <a:gd name="T21" fmla="*/ 9 h 31"/>
                <a:gd name="T22" fmla="*/ 28 w 45"/>
                <a:gd name="T23" fmla="*/ 11 h 31"/>
                <a:gd name="T24" fmla="*/ 34 w 45"/>
                <a:gd name="T25" fmla="*/ 11 h 31"/>
                <a:gd name="T26" fmla="*/ 40 w 45"/>
                <a:gd name="T27" fmla="*/ 11 h 31"/>
                <a:gd name="T28" fmla="*/ 45 w 45"/>
                <a:gd name="T29" fmla="*/ 17 h 31"/>
                <a:gd name="T30" fmla="*/ 42 w 45"/>
                <a:gd name="T31" fmla="*/ 20 h 31"/>
                <a:gd name="T32" fmla="*/ 42 w 45"/>
                <a:gd name="T33" fmla="*/ 20 h 31"/>
                <a:gd name="T34" fmla="*/ 37 w 45"/>
                <a:gd name="T35" fmla="*/ 20 h 31"/>
                <a:gd name="T36" fmla="*/ 31 w 45"/>
                <a:gd name="T37" fmla="*/ 20 h 31"/>
                <a:gd name="T38" fmla="*/ 28 w 45"/>
                <a:gd name="T39" fmla="*/ 17 h 31"/>
                <a:gd name="T40" fmla="*/ 25 w 45"/>
                <a:gd name="T41" fmla="*/ 17 h 31"/>
                <a:gd name="T42" fmla="*/ 20 w 45"/>
                <a:gd name="T43" fmla="*/ 23 h 31"/>
                <a:gd name="T44" fmla="*/ 17 w 45"/>
                <a:gd name="T45" fmla="*/ 20 h 31"/>
                <a:gd name="T46" fmla="*/ 14 w 45"/>
                <a:gd name="T47" fmla="*/ 20 h 31"/>
                <a:gd name="T48" fmla="*/ 11 w 45"/>
                <a:gd name="T49" fmla="*/ 23 h 31"/>
                <a:gd name="T50" fmla="*/ 8 w 45"/>
                <a:gd name="T51" fmla="*/ 20 h 31"/>
                <a:gd name="T52" fmla="*/ 8 w 45"/>
                <a:gd name="T53" fmla="*/ 26 h 31"/>
                <a:gd name="T54" fmla="*/ 5 w 45"/>
                <a:gd name="T55" fmla="*/ 31 h 31"/>
                <a:gd name="T56" fmla="*/ 3 w 45"/>
                <a:gd name="T57" fmla="*/ 26 h 31"/>
                <a:gd name="T58" fmla="*/ 3 w 45"/>
                <a:gd name="T59" fmla="*/ 20 h 31"/>
                <a:gd name="T60" fmla="*/ 0 w 45"/>
                <a:gd name="T61" fmla="*/ 14 h 31"/>
                <a:gd name="T62" fmla="*/ 3 w 45"/>
                <a:gd name="T63" fmla="*/ 11 h 31"/>
                <a:gd name="T64" fmla="*/ 0 w 45"/>
                <a:gd name="T65" fmla="*/ 9 h 31"/>
                <a:gd name="T66" fmla="*/ 0 w 45"/>
                <a:gd name="T67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5" h="31">
                  <a:moveTo>
                    <a:pt x="0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20" y="3"/>
                  </a:lnTo>
                  <a:lnTo>
                    <a:pt x="23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8" y="6"/>
                  </a:lnTo>
                  <a:lnTo>
                    <a:pt x="28" y="9"/>
                  </a:lnTo>
                  <a:lnTo>
                    <a:pt x="31" y="6"/>
                  </a:lnTo>
                  <a:lnTo>
                    <a:pt x="34" y="6"/>
                  </a:lnTo>
                  <a:lnTo>
                    <a:pt x="34" y="9"/>
                  </a:lnTo>
                  <a:lnTo>
                    <a:pt x="34" y="6"/>
                  </a:lnTo>
                  <a:lnTo>
                    <a:pt x="34" y="9"/>
                  </a:lnTo>
                  <a:lnTo>
                    <a:pt x="37" y="6"/>
                  </a:lnTo>
                  <a:lnTo>
                    <a:pt x="34" y="9"/>
                  </a:lnTo>
                  <a:lnTo>
                    <a:pt x="31" y="9"/>
                  </a:lnTo>
                  <a:lnTo>
                    <a:pt x="28" y="9"/>
                  </a:lnTo>
                  <a:lnTo>
                    <a:pt x="31" y="11"/>
                  </a:lnTo>
                  <a:lnTo>
                    <a:pt x="28" y="11"/>
                  </a:lnTo>
                  <a:lnTo>
                    <a:pt x="31" y="11"/>
                  </a:lnTo>
                  <a:lnTo>
                    <a:pt x="34" y="11"/>
                  </a:lnTo>
                  <a:lnTo>
                    <a:pt x="37" y="11"/>
                  </a:lnTo>
                  <a:lnTo>
                    <a:pt x="40" y="11"/>
                  </a:lnTo>
                  <a:lnTo>
                    <a:pt x="42" y="14"/>
                  </a:lnTo>
                  <a:lnTo>
                    <a:pt x="45" y="17"/>
                  </a:lnTo>
                  <a:lnTo>
                    <a:pt x="45" y="20"/>
                  </a:lnTo>
                  <a:lnTo>
                    <a:pt x="42" y="20"/>
                  </a:lnTo>
                  <a:lnTo>
                    <a:pt x="40" y="20"/>
                  </a:lnTo>
                  <a:lnTo>
                    <a:pt x="42" y="20"/>
                  </a:lnTo>
                  <a:lnTo>
                    <a:pt x="40" y="23"/>
                  </a:lnTo>
                  <a:lnTo>
                    <a:pt x="37" y="20"/>
                  </a:lnTo>
                  <a:lnTo>
                    <a:pt x="34" y="20"/>
                  </a:lnTo>
                  <a:lnTo>
                    <a:pt x="31" y="20"/>
                  </a:lnTo>
                  <a:lnTo>
                    <a:pt x="31" y="17"/>
                  </a:lnTo>
                  <a:lnTo>
                    <a:pt x="28" y="17"/>
                  </a:lnTo>
                  <a:lnTo>
                    <a:pt x="28" y="20"/>
                  </a:lnTo>
                  <a:lnTo>
                    <a:pt x="25" y="17"/>
                  </a:lnTo>
                  <a:lnTo>
                    <a:pt x="23" y="20"/>
                  </a:lnTo>
                  <a:lnTo>
                    <a:pt x="20" y="23"/>
                  </a:lnTo>
                  <a:lnTo>
                    <a:pt x="17" y="23"/>
                  </a:lnTo>
                  <a:lnTo>
                    <a:pt x="17" y="20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1" y="20"/>
                  </a:lnTo>
                  <a:lnTo>
                    <a:pt x="11" y="23"/>
                  </a:lnTo>
                  <a:lnTo>
                    <a:pt x="11" y="20"/>
                  </a:lnTo>
                  <a:lnTo>
                    <a:pt x="8" y="20"/>
                  </a:lnTo>
                  <a:lnTo>
                    <a:pt x="8" y="23"/>
                  </a:lnTo>
                  <a:lnTo>
                    <a:pt x="8" y="26"/>
                  </a:lnTo>
                  <a:lnTo>
                    <a:pt x="5" y="28"/>
                  </a:lnTo>
                  <a:lnTo>
                    <a:pt x="5" y="31"/>
                  </a:lnTo>
                  <a:lnTo>
                    <a:pt x="3" y="28"/>
                  </a:lnTo>
                  <a:lnTo>
                    <a:pt x="3" y="26"/>
                  </a:lnTo>
                  <a:lnTo>
                    <a:pt x="0" y="23"/>
                  </a:lnTo>
                  <a:lnTo>
                    <a:pt x="3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80" name="Freeform 3298">
              <a:extLst>
                <a:ext uri="{FF2B5EF4-FFF2-40B4-BE49-F238E27FC236}">
                  <a16:creationId xmlns:a16="http://schemas.microsoft.com/office/drawing/2014/main" id="{AEF000CD-B92B-90B4-A409-E30DEFDED4B8}"/>
                </a:ext>
              </a:extLst>
            </p:cNvPr>
            <p:cNvSpPr>
              <a:spLocks/>
            </p:cNvSpPr>
            <p:nvPr/>
          </p:nvSpPr>
          <p:spPr bwMode="gray">
            <a:xfrm>
              <a:off x="1715057" y="2533397"/>
              <a:ext cx="76773" cy="47720"/>
            </a:xfrm>
            <a:custGeom>
              <a:avLst/>
              <a:gdLst>
                <a:gd name="T0" fmla="*/ 34 w 37"/>
                <a:gd name="T1" fmla="*/ 0 h 23"/>
                <a:gd name="T2" fmla="*/ 34 w 37"/>
                <a:gd name="T3" fmla="*/ 3 h 23"/>
                <a:gd name="T4" fmla="*/ 34 w 37"/>
                <a:gd name="T5" fmla="*/ 6 h 23"/>
                <a:gd name="T6" fmla="*/ 34 w 37"/>
                <a:gd name="T7" fmla="*/ 9 h 23"/>
                <a:gd name="T8" fmla="*/ 34 w 37"/>
                <a:gd name="T9" fmla="*/ 11 h 23"/>
                <a:gd name="T10" fmla="*/ 37 w 37"/>
                <a:gd name="T11" fmla="*/ 11 h 23"/>
                <a:gd name="T12" fmla="*/ 37 w 37"/>
                <a:gd name="T13" fmla="*/ 14 h 23"/>
                <a:gd name="T14" fmla="*/ 34 w 37"/>
                <a:gd name="T15" fmla="*/ 14 h 23"/>
                <a:gd name="T16" fmla="*/ 34 w 37"/>
                <a:gd name="T17" fmla="*/ 17 h 23"/>
                <a:gd name="T18" fmla="*/ 37 w 37"/>
                <a:gd name="T19" fmla="*/ 20 h 23"/>
                <a:gd name="T20" fmla="*/ 34 w 37"/>
                <a:gd name="T21" fmla="*/ 23 h 23"/>
                <a:gd name="T22" fmla="*/ 31 w 37"/>
                <a:gd name="T23" fmla="*/ 23 h 23"/>
                <a:gd name="T24" fmla="*/ 28 w 37"/>
                <a:gd name="T25" fmla="*/ 20 h 23"/>
                <a:gd name="T26" fmla="*/ 25 w 37"/>
                <a:gd name="T27" fmla="*/ 23 h 23"/>
                <a:gd name="T28" fmla="*/ 22 w 37"/>
                <a:gd name="T29" fmla="*/ 23 h 23"/>
                <a:gd name="T30" fmla="*/ 17 w 37"/>
                <a:gd name="T31" fmla="*/ 23 h 23"/>
                <a:gd name="T32" fmla="*/ 14 w 37"/>
                <a:gd name="T33" fmla="*/ 23 h 23"/>
                <a:gd name="T34" fmla="*/ 11 w 37"/>
                <a:gd name="T35" fmla="*/ 23 h 23"/>
                <a:gd name="T36" fmla="*/ 11 w 37"/>
                <a:gd name="T37" fmla="*/ 20 h 23"/>
                <a:gd name="T38" fmla="*/ 8 w 37"/>
                <a:gd name="T39" fmla="*/ 23 h 23"/>
                <a:gd name="T40" fmla="*/ 11 w 37"/>
                <a:gd name="T41" fmla="*/ 23 h 23"/>
                <a:gd name="T42" fmla="*/ 8 w 37"/>
                <a:gd name="T43" fmla="*/ 23 h 23"/>
                <a:gd name="T44" fmla="*/ 5 w 37"/>
                <a:gd name="T45" fmla="*/ 23 h 23"/>
                <a:gd name="T46" fmla="*/ 3 w 37"/>
                <a:gd name="T47" fmla="*/ 20 h 23"/>
                <a:gd name="T48" fmla="*/ 0 w 37"/>
                <a:gd name="T49" fmla="*/ 20 h 23"/>
                <a:gd name="T50" fmla="*/ 3 w 37"/>
                <a:gd name="T51" fmla="*/ 17 h 23"/>
                <a:gd name="T52" fmla="*/ 3 w 37"/>
                <a:gd name="T53" fmla="*/ 14 h 23"/>
                <a:gd name="T54" fmla="*/ 5 w 37"/>
                <a:gd name="T55" fmla="*/ 17 h 23"/>
                <a:gd name="T56" fmla="*/ 11 w 37"/>
                <a:gd name="T57" fmla="*/ 17 h 23"/>
                <a:gd name="T58" fmla="*/ 14 w 37"/>
                <a:gd name="T59" fmla="*/ 17 h 23"/>
                <a:gd name="T60" fmla="*/ 17 w 37"/>
                <a:gd name="T61" fmla="*/ 20 h 23"/>
                <a:gd name="T62" fmla="*/ 20 w 37"/>
                <a:gd name="T63" fmla="*/ 17 h 23"/>
                <a:gd name="T64" fmla="*/ 20 w 37"/>
                <a:gd name="T65" fmla="*/ 20 h 23"/>
                <a:gd name="T66" fmla="*/ 22 w 37"/>
                <a:gd name="T67" fmla="*/ 17 h 23"/>
                <a:gd name="T68" fmla="*/ 25 w 37"/>
                <a:gd name="T69" fmla="*/ 17 h 23"/>
                <a:gd name="T70" fmla="*/ 25 w 37"/>
                <a:gd name="T71" fmla="*/ 14 h 23"/>
                <a:gd name="T72" fmla="*/ 22 w 37"/>
                <a:gd name="T73" fmla="*/ 14 h 23"/>
                <a:gd name="T74" fmla="*/ 22 w 37"/>
                <a:gd name="T75" fmla="*/ 11 h 23"/>
                <a:gd name="T76" fmla="*/ 20 w 37"/>
                <a:gd name="T77" fmla="*/ 11 h 23"/>
                <a:gd name="T78" fmla="*/ 22 w 37"/>
                <a:gd name="T79" fmla="*/ 11 h 23"/>
                <a:gd name="T80" fmla="*/ 22 w 37"/>
                <a:gd name="T81" fmla="*/ 9 h 23"/>
                <a:gd name="T82" fmla="*/ 20 w 37"/>
                <a:gd name="T83" fmla="*/ 9 h 23"/>
                <a:gd name="T84" fmla="*/ 22 w 37"/>
                <a:gd name="T85" fmla="*/ 6 h 23"/>
                <a:gd name="T86" fmla="*/ 20 w 37"/>
                <a:gd name="T87" fmla="*/ 3 h 23"/>
                <a:gd name="T88" fmla="*/ 17 w 37"/>
                <a:gd name="T89" fmla="*/ 3 h 23"/>
                <a:gd name="T90" fmla="*/ 14 w 37"/>
                <a:gd name="T91" fmla="*/ 3 h 23"/>
                <a:gd name="T92" fmla="*/ 11 w 37"/>
                <a:gd name="T93" fmla="*/ 0 h 23"/>
                <a:gd name="T94" fmla="*/ 14 w 37"/>
                <a:gd name="T95" fmla="*/ 0 h 23"/>
                <a:gd name="T96" fmla="*/ 17 w 37"/>
                <a:gd name="T97" fmla="*/ 0 h 23"/>
                <a:gd name="T98" fmla="*/ 20 w 37"/>
                <a:gd name="T99" fmla="*/ 0 h 23"/>
                <a:gd name="T100" fmla="*/ 25 w 37"/>
                <a:gd name="T101" fmla="*/ 0 h 23"/>
                <a:gd name="T102" fmla="*/ 28 w 37"/>
                <a:gd name="T103" fmla="*/ 0 h 23"/>
                <a:gd name="T104" fmla="*/ 28 w 37"/>
                <a:gd name="T105" fmla="*/ 3 h 23"/>
                <a:gd name="T106" fmla="*/ 28 w 37"/>
                <a:gd name="T107" fmla="*/ 0 h 23"/>
                <a:gd name="T108" fmla="*/ 31 w 37"/>
                <a:gd name="T109" fmla="*/ 0 h 23"/>
                <a:gd name="T110" fmla="*/ 31 w 37"/>
                <a:gd name="T111" fmla="*/ 3 h 23"/>
                <a:gd name="T112" fmla="*/ 34 w 37"/>
                <a:gd name="T1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" h="23">
                  <a:moveTo>
                    <a:pt x="34" y="0"/>
                  </a:moveTo>
                  <a:lnTo>
                    <a:pt x="34" y="3"/>
                  </a:lnTo>
                  <a:lnTo>
                    <a:pt x="34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7" y="11"/>
                  </a:lnTo>
                  <a:lnTo>
                    <a:pt x="37" y="14"/>
                  </a:lnTo>
                  <a:lnTo>
                    <a:pt x="34" y="14"/>
                  </a:lnTo>
                  <a:lnTo>
                    <a:pt x="34" y="17"/>
                  </a:lnTo>
                  <a:lnTo>
                    <a:pt x="37" y="20"/>
                  </a:lnTo>
                  <a:lnTo>
                    <a:pt x="34" y="23"/>
                  </a:lnTo>
                  <a:lnTo>
                    <a:pt x="31" y="23"/>
                  </a:lnTo>
                  <a:lnTo>
                    <a:pt x="28" y="20"/>
                  </a:lnTo>
                  <a:lnTo>
                    <a:pt x="25" y="23"/>
                  </a:lnTo>
                  <a:lnTo>
                    <a:pt x="22" y="23"/>
                  </a:lnTo>
                  <a:lnTo>
                    <a:pt x="17" y="23"/>
                  </a:lnTo>
                  <a:lnTo>
                    <a:pt x="14" y="23"/>
                  </a:lnTo>
                  <a:lnTo>
                    <a:pt x="11" y="23"/>
                  </a:lnTo>
                  <a:lnTo>
                    <a:pt x="11" y="20"/>
                  </a:lnTo>
                  <a:lnTo>
                    <a:pt x="8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5" y="23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5" y="17"/>
                  </a:lnTo>
                  <a:lnTo>
                    <a:pt x="11" y="17"/>
                  </a:lnTo>
                  <a:lnTo>
                    <a:pt x="14" y="17"/>
                  </a:lnTo>
                  <a:lnTo>
                    <a:pt x="17" y="20"/>
                  </a:lnTo>
                  <a:lnTo>
                    <a:pt x="20" y="17"/>
                  </a:lnTo>
                  <a:lnTo>
                    <a:pt x="20" y="20"/>
                  </a:lnTo>
                  <a:lnTo>
                    <a:pt x="22" y="17"/>
                  </a:lnTo>
                  <a:lnTo>
                    <a:pt x="25" y="17"/>
                  </a:lnTo>
                  <a:lnTo>
                    <a:pt x="25" y="14"/>
                  </a:lnTo>
                  <a:lnTo>
                    <a:pt x="22" y="14"/>
                  </a:lnTo>
                  <a:lnTo>
                    <a:pt x="22" y="11"/>
                  </a:lnTo>
                  <a:lnTo>
                    <a:pt x="20" y="11"/>
                  </a:lnTo>
                  <a:lnTo>
                    <a:pt x="22" y="11"/>
                  </a:lnTo>
                  <a:lnTo>
                    <a:pt x="22" y="9"/>
                  </a:lnTo>
                  <a:lnTo>
                    <a:pt x="20" y="9"/>
                  </a:lnTo>
                  <a:lnTo>
                    <a:pt x="22" y="6"/>
                  </a:lnTo>
                  <a:lnTo>
                    <a:pt x="20" y="3"/>
                  </a:lnTo>
                  <a:lnTo>
                    <a:pt x="17" y="3"/>
                  </a:lnTo>
                  <a:lnTo>
                    <a:pt x="14" y="3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28" y="3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3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81" name="Freeform 3299">
              <a:extLst>
                <a:ext uri="{FF2B5EF4-FFF2-40B4-BE49-F238E27FC236}">
                  <a16:creationId xmlns:a16="http://schemas.microsoft.com/office/drawing/2014/main" id="{759C2186-7609-DD36-038D-98B7AB66E635}"/>
                </a:ext>
              </a:extLst>
            </p:cNvPr>
            <p:cNvSpPr>
              <a:spLocks/>
            </p:cNvSpPr>
            <p:nvPr/>
          </p:nvSpPr>
          <p:spPr bwMode="gray">
            <a:xfrm>
              <a:off x="1744106" y="2556219"/>
              <a:ext cx="16599" cy="12449"/>
            </a:xfrm>
            <a:custGeom>
              <a:avLst/>
              <a:gdLst>
                <a:gd name="T0" fmla="*/ 3 w 8"/>
                <a:gd name="T1" fmla="*/ 0 h 6"/>
                <a:gd name="T2" fmla="*/ 6 w 8"/>
                <a:gd name="T3" fmla="*/ 0 h 6"/>
                <a:gd name="T4" fmla="*/ 8 w 8"/>
                <a:gd name="T5" fmla="*/ 3 h 6"/>
                <a:gd name="T6" fmla="*/ 6 w 8"/>
                <a:gd name="T7" fmla="*/ 3 h 6"/>
                <a:gd name="T8" fmla="*/ 8 w 8"/>
                <a:gd name="T9" fmla="*/ 6 h 6"/>
                <a:gd name="T10" fmla="*/ 6 w 8"/>
                <a:gd name="T11" fmla="*/ 6 h 6"/>
                <a:gd name="T12" fmla="*/ 6 w 8"/>
                <a:gd name="T13" fmla="*/ 3 h 6"/>
                <a:gd name="T14" fmla="*/ 3 w 8"/>
                <a:gd name="T15" fmla="*/ 3 h 6"/>
                <a:gd name="T16" fmla="*/ 0 w 8"/>
                <a:gd name="T17" fmla="*/ 3 h 6"/>
                <a:gd name="T18" fmla="*/ 0 w 8"/>
                <a:gd name="T19" fmla="*/ 0 h 6"/>
                <a:gd name="T20" fmla="*/ 0 w 8"/>
                <a:gd name="T21" fmla="*/ 0 h 6"/>
                <a:gd name="T22" fmla="*/ 3 w 8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lnTo>
                    <a:pt x="6" y="0"/>
                  </a:lnTo>
                  <a:lnTo>
                    <a:pt x="8" y="3"/>
                  </a:lnTo>
                  <a:lnTo>
                    <a:pt x="6" y="3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82" name="Freeform 3300">
              <a:extLst>
                <a:ext uri="{FF2B5EF4-FFF2-40B4-BE49-F238E27FC236}">
                  <a16:creationId xmlns:a16="http://schemas.microsoft.com/office/drawing/2014/main" id="{DAC95293-1A64-5E71-74E2-CFEC0D373643}"/>
                </a:ext>
              </a:extLst>
            </p:cNvPr>
            <p:cNvSpPr>
              <a:spLocks/>
            </p:cNvSpPr>
            <p:nvPr/>
          </p:nvSpPr>
          <p:spPr bwMode="gray">
            <a:xfrm>
              <a:off x="1756556" y="2527172"/>
              <a:ext cx="10375" cy="6224"/>
            </a:xfrm>
            <a:custGeom>
              <a:avLst/>
              <a:gdLst>
                <a:gd name="T0" fmla="*/ 0 w 5"/>
                <a:gd name="T1" fmla="*/ 0 h 3"/>
                <a:gd name="T2" fmla="*/ 2 w 5"/>
                <a:gd name="T3" fmla="*/ 0 h 3"/>
                <a:gd name="T4" fmla="*/ 5 w 5"/>
                <a:gd name="T5" fmla="*/ 0 h 3"/>
                <a:gd name="T6" fmla="*/ 5 w 5"/>
                <a:gd name="T7" fmla="*/ 3 h 3"/>
                <a:gd name="T8" fmla="*/ 2 w 5"/>
                <a:gd name="T9" fmla="*/ 0 h 3"/>
                <a:gd name="T10" fmla="*/ 2 w 5"/>
                <a:gd name="T11" fmla="*/ 0 h 3"/>
                <a:gd name="T12" fmla="*/ 0 w 5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83" name="Freeform 3301">
              <a:extLst>
                <a:ext uri="{FF2B5EF4-FFF2-40B4-BE49-F238E27FC236}">
                  <a16:creationId xmlns:a16="http://schemas.microsoft.com/office/drawing/2014/main" id="{46291D90-A716-16A6-B376-AF084F167B40}"/>
                </a:ext>
              </a:extLst>
            </p:cNvPr>
            <p:cNvSpPr>
              <a:spLocks/>
            </p:cNvSpPr>
            <p:nvPr/>
          </p:nvSpPr>
          <p:spPr bwMode="gray">
            <a:xfrm>
              <a:off x="1609235" y="2504350"/>
              <a:ext cx="4150" cy="6224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84" name="Freeform 3302">
              <a:extLst>
                <a:ext uri="{FF2B5EF4-FFF2-40B4-BE49-F238E27FC236}">
                  <a16:creationId xmlns:a16="http://schemas.microsoft.com/office/drawing/2014/main" id="{47E1BFCA-7534-768F-8CD4-F22B79421D11}"/>
                </a:ext>
              </a:extLst>
            </p:cNvPr>
            <p:cNvSpPr>
              <a:spLocks/>
            </p:cNvSpPr>
            <p:nvPr/>
          </p:nvSpPr>
          <p:spPr bwMode="gray">
            <a:xfrm>
              <a:off x="1437014" y="2440030"/>
              <a:ext cx="288417" cy="93366"/>
            </a:xfrm>
            <a:custGeom>
              <a:avLst/>
              <a:gdLst>
                <a:gd name="T0" fmla="*/ 88 w 139"/>
                <a:gd name="T1" fmla="*/ 17 h 45"/>
                <a:gd name="T2" fmla="*/ 94 w 139"/>
                <a:gd name="T3" fmla="*/ 19 h 45"/>
                <a:gd name="T4" fmla="*/ 100 w 139"/>
                <a:gd name="T5" fmla="*/ 22 h 45"/>
                <a:gd name="T6" fmla="*/ 102 w 139"/>
                <a:gd name="T7" fmla="*/ 22 h 45"/>
                <a:gd name="T8" fmla="*/ 108 w 139"/>
                <a:gd name="T9" fmla="*/ 25 h 45"/>
                <a:gd name="T10" fmla="*/ 108 w 139"/>
                <a:gd name="T11" fmla="*/ 25 h 45"/>
                <a:gd name="T12" fmla="*/ 117 w 139"/>
                <a:gd name="T13" fmla="*/ 28 h 45"/>
                <a:gd name="T14" fmla="*/ 119 w 139"/>
                <a:gd name="T15" fmla="*/ 31 h 45"/>
                <a:gd name="T16" fmla="*/ 122 w 139"/>
                <a:gd name="T17" fmla="*/ 31 h 45"/>
                <a:gd name="T18" fmla="*/ 117 w 139"/>
                <a:gd name="T19" fmla="*/ 34 h 45"/>
                <a:gd name="T20" fmla="*/ 122 w 139"/>
                <a:gd name="T21" fmla="*/ 34 h 45"/>
                <a:gd name="T22" fmla="*/ 125 w 139"/>
                <a:gd name="T23" fmla="*/ 34 h 45"/>
                <a:gd name="T24" fmla="*/ 128 w 139"/>
                <a:gd name="T25" fmla="*/ 34 h 45"/>
                <a:gd name="T26" fmla="*/ 134 w 139"/>
                <a:gd name="T27" fmla="*/ 37 h 45"/>
                <a:gd name="T28" fmla="*/ 139 w 139"/>
                <a:gd name="T29" fmla="*/ 42 h 45"/>
                <a:gd name="T30" fmla="*/ 131 w 139"/>
                <a:gd name="T31" fmla="*/ 42 h 45"/>
                <a:gd name="T32" fmla="*/ 125 w 139"/>
                <a:gd name="T33" fmla="*/ 45 h 45"/>
                <a:gd name="T34" fmla="*/ 125 w 139"/>
                <a:gd name="T35" fmla="*/ 45 h 45"/>
                <a:gd name="T36" fmla="*/ 122 w 139"/>
                <a:gd name="T37" fmla="*/ 45 h 45"/>
                <a:gd name="T38" fmla="*/ 114 w 139"/>
                <a:gd name="T39" fmla="*/ 42 h 45"/>
                <a:gd name="T40" fmla="*/ 108 w 139"/>
                <a:gd name="T41" fmla="*/ 42 h 45"/>
                <a:gd name="T42" fmla="*/ 100 w 139"/>
                <a:gd name="T43" fmla="*/ 42 h 45"/>
                <a:gd name="T44" fmla="*/ 94 w 139"/>
                <a:gd name="T45" fmla="*/ 45 h 45"/>
                <a:gd name="T46" fmla="*/ 102 w 139"/>
                <a:gd name="T47" fmla="*/ 37 h 45"/>
                <a:gd name="T48" fmla="*/ 102 w 139"/>
                <a:gd name="T49" fmla="*/ 34 h 45"/>
                <a:gd name="T50" fmla="*/ 94 w 139"/>
                <a:gd name="T51" fmla="*/ 34 h 45"/>
                <a:gd name="T52" fmla="*/ 83 w 139"/>
                <a:gd name="T53" fmla="*/ 28 h 45"/>
                <a:gd name="T54" fmla="*/ 80 w 139"/>
                <a:gd name="T55" fmla="*/ 22 h 45"/>
                <a:gd name="T56" fmla="*/ 71 w 139"/>
                <a:gd name="T57" fmla="*/ 22 h 45"/>
                <a:gd name="T58" fmla="*/ 71 w 139"/>
                <a:gd name="T59" fmla="*/ 19 h 45"/>
                <a:gd name="T60" fmla="*/ 63 w 139"/>
                <a:gd name="T61" fmla="*/ 19 h 45"/>
                <a:gd name="T62" fmla="*/ 60 w 139"/>
                <a:gd name="T63" fmla="*/ 14 h 45"/>
                <a:gd name="T64" fmla="*/ 57 w 139"/>
                <a:gd name="T65" fmla="*/ 14 h 45"/>
                <a:gd name="T66" fmla="*/ 57 w 139"/>
                <a:gd name="T67" fmla="*/ 17 h 45"/>
                <a:gd name="T68" fmla="*/ 48 w 139"/>
                <a:gd name="T69" fmla="*/ 14 h 45"/>
                <a:gd name="T70" fmla="*/ 48 w 139"/>
                <a:gd name="T71" fmla="*/ 17 h 45"/>
                <a:gd name="T72" fmla="*/ 46 w 139"/>
                <a:gd name="T73" fmla="*/ 17 h 45"/>
                <a:gd name="T74" fmla="*/ 40 w 139"/>
                <a:gd name="T75" fmla="*/ 14 h 45"/>
                <a:gd name="T76" fmla="*/ 40 w 139"/>
                <a:gd name="T77" fmla="*/ 11 h 45"/>
                <a:gd name="T78" fmla="*/ 40 w 139"/>
                <a:gd name="T79" fmla="*/ 5 h 45"/>
                <a:gd name="T80" fmla="*/ 31 w 139"/>
                <a:gd name="T81" fmla="*/ 5 h 45"/>
                <a:gd name="T82" fmla="*/ 26 w 139"/>
                <a:gd name="T83" fmla="*/ 11 h 45"/>
                <a:gd name="T84" fmla="*/ 23 w 139"/>
                <a:gd name="T85" fmla="*/ 11 h 45"/>
                <a:gd name="T86" fmla="*/ 17 w 139"/>
                <a:gd name="T87" fmla="*/ 14 h 45"/>
                <a:gd name="T88" fmla="*/ 14 w 139"/>
                <a:gd name="T89" fmla="*/ 14 h 45"/>
                <a:gd name="T90" fmla="*/ 9 w 139"/>
                <a:gd name="T91" fmla="*/ 19 h 45"/>
                <a:gd name="T92" fmla="*/ 3 w 139"/>
                <a:gd name="T93" fmla="*/ 17 h 45"/>
                <a:gd name="T94" fmla="*/ 0 w 139"/>
                <a:gd name="T95" fmla="*/ 17 h 45"/>
                <a:gd name="T96" fmla="*/ 9 w 139"/>
                <a:gd name="T97" fmla="*/ 14 h 45"/>
                <a:gd name="T98" fmla="*/ 9 w 139"/>
                <a:gd name="T99" fmla="*/ 11 h 45"/>
                <a:gd name="T100" fmla="*/ 17 w 139"/>
                <a:gd name="T101" fmla="*/ 5 h 45"/>
                <a:gd name="T102" fmla="*/ 23 w 139"/>
                <a:gd name="T103" fmla="*/ 2 h 45"/>
                <a:gd name="T104" fmla="*/ 34 w 139"/>
                <a:gd name="T105" fmla="*/ 0 h 45"/>
                <a:gd name="T106" fmla="*/ 43 w 139"/>
                <a:gd name="T107" fmla="*/ 0 h 45"/>
                <a:gd name="T108" fmla="*/ 48 w 139"/>
                <a:gd name="T109" fmla="*/ 2 h 45"/>
                <a:gd name="T110" fmla="*/ 51 w 139"/>
                <a:gd name="T111" fmla="*/ 2 h 45"/>
                <a:gd name="T112" fmla="*/ 51 w 139"/>
                <a:gd name="T113" fmla="*/ 0 h 45"/>
                <a:gd name="T114" fmla="*/ 57 w 139"/>
                <a:gd name="T115" fmla="*/ 0 h 45"/>
                <a:gd name="T116" fmla="*/ 63 w 139"/>
                <a:gd name="T117" fmla="*/ 2 h 45"/>
                <a:gd name="T118" fmla="*/ 68 w 139"/>
                <a:gd name="T119" fmla="*/ 8 h 45"/>
                <a:gd name="T120" fmla="*/ 71 w 139"/>
                <a:gd name="T121" fmla="*/ 8 h 45"/>
                <a:gd name="T122" fmla="*/ 77 w 139"/>
                <a:gd name="T123" fmla="*/ 11 h 45"/>
                <a:gd name="T124" fmla="*/ 83 w 139"/>
                <a:gd name="T125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9" h="45">
                  <a:moveTo>
                    <a:pt x="85" y="14"/>
                  </a:moveTo>
                  <a:lnTo>
                    <a:pt x="88" y="14"/>
                  </a:lnTo>
                  <a:lnTo>
                    <a:pt x="88" y="17"/>
                  </a:lnTo>
                  <a:lnTo>
                    <a:pt x="91" y="17"/>
                  </a:lnTo>
                  <a:lnTo>
                    <a:pt x="94" y="17"/>
                  </a:lnTo>
                  <a:lnTo>
                    <a:pt x="94" y="19"/>
                  </a:lnTo>
                  <a:lnTo>
                    <a:pt x="97" y="19"/>
                  </a:lnTo>
                  <a:lnTo>
                    <a:pt x="97" y="22"/>
                  </a:lnTo>
                  <a:lnTo>
                    <a:pt x="100" y="22"/>
                  </a:lnTo>
                  <a:lnTo>
                    <a:pt x="100" y="19"/>
                  </a:lnTo>
                  <a:lnTo>
                    <a:pt x="102" y="19"/>
                  </a:lnTo>
                  <a:lnTo>
                    <a:pt x="102" y="22"/>
                  </a:lnTo>
                  <a:lnTo>
                    <a:pt x="105" y="22"/>
                  </a:lnTo>
                  <a:lnTo>
                    <a:pt x="105" y="25"/>
                  </a:lnTo>
                  <a:lnTo>
                    <a:pt x="108" y="25"/>
                  </a:lnTo>
                  <a:lnTo>
                    <a:pt x="105" y="25"/>
                  </a:lnTo>
                  <a:lnTo>
                    <a:pt x="108" y="28"/>
                  </a:lnTo>
                  <a:lnTo>
                    <a:pt x="108" y="25"/>
                  </a:lnTo>
                  <a:lnTo>
                    <a:pt x="111" y="25"/>
                  </a:lnTo>
                  <a:lnTo>
                    <a:pt x="114" y="28"/>
                  </a:lnTo>
                  <a:lnTo>
                    <a:pt x="117" y="28"/>
                  </a:lnTo>
                  <a:lnTo>
                    <a:pt x="119" y="28"/>
                  </a:lnTo>
                  <a:lnTo>
                    <a:pt x="122" y="28"/>
                  </a:lnTo>
                  <a:lnTo>
                    <a:pt x="119" y="31"/>
                  </a:lnTo>
                  <a:lnTo>
                    <a:pt x="119" y="28"/>
                  </a:lnTo>
                  <a:lnTo>
                    <a:pt x="119" y="31"/>
                  </a:lnTo>
                  <a:lnTo>
                    <a:pt x="122" y="31"/>
                  </a:lnTo>
                  <a:lnTo>
                    <a:pt x="119" y="31"/>
                  </a:lnTo>
                  <a:lnTo>
                    <a:pt x="117" y="31"/>
                  </a:lnTo>
                  <a:lnTo>
                    <a:pt x="117" y="34"/>
                  </a:lnTo>
                  <a:lnTo>
                    <a:pt x="119" y="34"/>
                  </a:lnTo>
                  <a:lnTo>
                    <a:pt x="122" y="31"/>
                  </a:lnTo>
                  <a:lnTo>
                    <a:pt x="122" y="34"/>
                  </a:lnTo>
                  <a:lnTo>
                    <a:pt x="119" y="34"/>
                  </a:lnTo>
                  <a:lnTo>
                    <a:pt x="122" y="34"/>
                  </a:lnTo>
                  <a:lnTo>
                    <a:pt x="125" y="34"/>
                  </a:lnTo>
                  <a:lnTo>
                    <a:pt x="122" y="34"/>
                  </a:lnTo>
                  <a:lnTo>
                    <a:pt x="125" y="34"/>
                  </a:lnTo>
                  <a:lnTo>
                    <a:pt x="128" y="34"/>
                  </a:lnTo>
                  <a:lnTo>
                    <a:pt x="131" y="34"/>
                  </a:lnTo>
                  <a:lnTo>
                    <a:pt x="131" y="37"/>
                  </a:lnTo>
                  <a:lnTo>
                    <a:pt x="134" y="37"/>
                  </a:lnTo>
                  <a:lnTo>
                    <a:pt x="137" y="39"/>
                  </a:lnTo>
                  <a:lnTo>
                    <a:pt x="139" y="39"/>
                  </a:lnTo>
                  <a:lnTo>
                    <a:pt x="139" y="42"/>
                  </a:lnTo>
                  <a:lnTo>
                    <a:pt x="137" y="42"/>
                  </a:lnTo>
                  <a:lnTo>
                    <a:pt x="134" y="42"/>
                  </a:lnTo>
                  <a:lnTo>
                    <a:pt x="131" y="42"/>
                  </a:lnTo>
                  <a:lnTo>
                    <a:pt x="131" y="45"/>
                  </a:lnTo>
                  <a:lnTo>
                    <a:pt x="128" y="45"/>
                  </a:lnTo>
                  <a:lnTo>
                    <a:pt x="125" y="45"/>
                  </a:lnTo>
                  <a:lnTo>
                    <a:pt x="128" y="45"/>
                  </a:lnTo>
                  <a:lnTo>
                    <a:pt x="128" y="42"/>
                  </a:lnTo>
                  <a:lnTo>
                    <a:pt x="125" y="45"/>
                  </a:lnTo>
                  <a:lnTo>
                    <a:pt x="125" y="42"/>
                  </a:lnTo>
                  <a:lnTo>
                    <a:pt x="125" y="45"/>
                  </a:lnTo>
                  <a:lnTo>
                    <a:pt x="122" y="45"/>
                  </a:lnTo>
                  <a:lnTo>
                    <a:pt x="119" y="45"/>
                  </a:lnTo>
                  <a:lnTo>
                    <a:pt x="117" y="45"/>
                  </a:lnTo>
                  <a:lnTo>
                    <a:pt x="114" y="42"/>
                  </a:lnTo>
                  <a:lnTo>
                    <a:pt x="111" y="45"/>
                  </a:lnTo>
                  <a:lnTo>
                    <a:pt x="108" y="45"/>
                  </a:lnTo>
                  <a:lnTo>
                    <a:pt x="108" y="42"/>
                  </a:lnTo>
                  <a:lnTo>
                    <a:pt x="105" y="42"/>
                  </a:lnTo>
                  <a:lnTo>
                    <a:pt x="102" y="45"/>
                  </a:lnTo>
                  <a:lnTo>
                    <a:pt x="100" y="42"/>
                  </a:lnTo>
                  <a:lnTo>
                    <a:pt x="100" y="45"/>
                  </a:lnTo>
                  <a:lnTo>
                    <a:pt x="97" y="45"/>
                  </a:lnTo>
                  <a:lnTo>
                    <a:pt x="94" y="45"/>
                  </a:lnTo>
                  <a:lnTo>
                    <a:pt x="97" y="42"/>
                  </a:lnTo>
                  <a:lnTo>
                    <a:pt x="100" y="39"/>
                  </a:lnTo>
                  <a:lnTo>
                    <a:pt x="102" y="37"/>
                  </a:lnTo>
                  <a:lnTo>
                    <a:pt x="100" y="37"/>
                  </a:lnTo>
                  <a:lnTo>
                    <a:pt x="100" y="34"/>
                  </a:lnTo>
                  <a:lnTo>
                    <a:pt x="102" y="34"/>
                  </a:lnTo>
                  <a:lnTo>
                    <a:pt x="100" y="34"/>
                  </a:lnTo>
                  <a:lnTo>
                    <a:pt x="97" y="34"/>
                  </a:lnTo>
                  <a:lnTo>
                    <a:pt x="94" y="34"/>
                  </a:lnTo>
                  <a:lnTo>
                    <a:pt x="91" y="34"/>
                  </a:lnTo>
                  <a:lnTo>
                    <a:pt x="88" y="31"/>
                  </a:lnTo>
                  <a:lnTo>
                    <a:pt x="83" y="28"/>
                  </a:lnTo>
                  <a:lnTo>
                    <a:pt x="83" y="25"/>
                  </a:lnTo>
                  <a:lnTo>
                    <a:pt x="83" y="22"/>
                  </a:lnTo>
                  <a:lnTo>
                    <a:pt x="80" y="22"/>
                  </a:lnTo>
                  <a:lnTo>
                    <a:pt x="77" y="22"/>
                  </a:lnTo>
                  <a:lnTo>
                    <a:pt x="74" y="22"/>
                  </a:lnTo>
                  <a:lnTo>
                    <a:pt x="71" y="22"/>
                  </a:lnTo>
                  <a:lnTo>
                    <a:pt x="71" y="19"/>
                  </a:lnTo>
                  <a:lnTo>
                    <a:pt x="71" y="22"/>
                  </a:lnTo>
                  <a:lnTo>
                    <a:pt x="71" y="19"/>
                  </a:lnTo>
                  <a:lnTo>
                    <a:pt x="68" y="19"/>
                  </a:lnTo>
                  <a:lnTo>
                    <a:pt x="65" y="19"/>
                  </a:lnTo>
                  <a:lnTo>
                    <a:pt x="63" y="19"/>
                  </a:lnTo>
                  <a:lnTo>
                    <a:pt x="63" y="17"/>
                  </a:lnTo>
                  <a:lnTo>
                    <a:pt x="60" y="17"/>
                  </a:lnTo>
                  <a:lnTo>
                    <a:pt x="60" y="14"/>
                  </a:lnTo>
                  <a:lnTo>
                    <a:pt x="60" y="17"/>
                  </a:lnTo>
                  <a:lnTo>
                    <a:pt x="60" y="14"/>
                  </a:lnTo>
                  <a:lnTo>
                    <a:pt x="57" y="14"/>
                  </a:lnTo>
                  <a:lnTo>
                    <a:pt x="60" y="14"/>
                  </a:lnTo>
                  <a:lnTo>
                    <a:pt x="60" y="17"/>
                  </a:lnTo>
                  <a:lnTo>
                    <a:pt x="57" y="17"/>
                  </a:lnTo>
                  <a:lnTo>
                    <a:pt x="54" y="17"/>
                  </a:lnTo>
                  <a:lnTo>
                    <a:pt x="51" y="17"/>
                  </a:lnTo>
                  <a:lnTo>
                    <a:pt x="48" y="14"/>
                  </a:lnTo>
                  <a:lnTo>
                    <a:pt x="48" y="17"/>
                  </a:lnTo>
                  <a:lnTo>
                    <a:pt x="46" y="17"/>
                  </a:lnTo>
                  <a:lnTo>
                    <a:pt x="48" y="17"/>
                  </a:lnTo>
                  <a:lnTo>
                    <a:pt x="48" y="14"/>
                  </a:lnTo>
                  <a:lnTo>
                    <a:pt x="48" y="17"/>
                  </a:lnTo>
                  <a:lnTo>
                    <a:pt x="46" y="17"/>
                  </a:lnTo>
                  <a:lnTo>
                    <a:pt x="46" y="14"/>
                  </a:lnTo>
                  <a:lnTo>
                    <a:pt x="43" y="14"/>
                  </a:lnTo>
                  <a:lnTo>
                    <a:pt x="40" y="14"/>
                  </a:lnTo>
                  <a:lnTo>
                    <a:pt x="40" y="11"/>
                  </a:lnTo>
                  <a:lnTo>
                    <a:pt x="37" y="11"/>
                  </a:lnTo>
                  <a:lnTo>
                    <a:pt x="40" y="11"/>
                  </a:lnTo>
                  <a:lnTo>
                    <a:pt x="43" y="11"/>
                  </a:lnTo>
                  <a:lnTo>
                    <a:pt x="43" y="8"/>
                  </a:lnTo>
                  <a:lnTo>
                    <a:pt x="40" y="5"/>
                  </a:lnTo>
                  <a:lnTo>
                    <a:pt x="37" y="8"/>
                  </a:lnTo>
                  <a:lnTo>
                    <a:pt x="34" y="8"/>
                  </a:lnTo>
                  <a:lnTo>
                    <a:pt x="31" y="5"/>
                  </a:lnTo>
                  <a:lnTo>
                    <a:pt x="31" y="8"/>
                  </a:lnTo>
                  <a:lnTo>
                    <a:pt x="29" y="8"/>
                  </a:lnTo>
                  <a:lnTo>
                    <a:pt x="26" y="11"/>
                  </a:lnTo>
                  <a:lnTo>
                    <a:pt x="23" y="11"/>
                  </a:lnTo>
                  <a:lnTo>
                    <a:pt x="23" y="8"/>
                  </a:lnTo>
                  <a:lnTo>
                    <a:pt x="23" y="11"/>
                  </a:lnTo>
                  <a:lnTo>
                    <a:pt x="23" y="14"/>
                  </a:lnTo>
                  <a:lnTo>
                    <a:pt x="20" y="14"/>
                  </a:lnTo>
                  <a:lnTo>
                    <a:pt x="17" y="14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4" y="14"/>
                  </a:lnTo>
                  <a:lnTo>
                    <a:pt x="14" y="17"/>
                  </a:lnTo>
                  <a:lnTo>
                    <a:pt x="9" y="17"/>
                  </a:lnTo>
                  <a:lnTo>
                    <a:pt x="9" y="19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3" y="17"/>
                  </a:lnTo>
                  <a:lnTo>
                    <a:pt x="3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3" y="17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9" y="17"/>
                  </a:lnTo>
                  <a:lnTo>
                    <a:pt x="9" y="14"/>
                  </a:lnTo>
                  <a:lnTo>
                    <a:pt x="9" y="11"/>
                  </a:lnTo>
                  <a:lnTo>
                    <a:pt x="11" y="8"/>
                  </a:lnTo>
                  <a:lnTo>
                    <a:pt x="14" y="5"/>
                  </a:lnTo>
                  <a:lnTo>
                    <a:pt x="17" y="5"/>
                  </a:lnTo>
                  <a:lnTo>
                    <a:pt x="20" y="5"/>
                  </a:lnTo>
                  <a:lnTo>
                    <a:pt x="20" y="2"/>
                  </a:lnTo>
                  <a:lnTo>
                    <a:pt x="23" y="2"/>
                  </a:lnTo>
                  <a:lnTo>
                    <a:pt x="26" y="2"/>
                  </a:lnTo>
                  <a:lnTo>
                    <a:pt x="31" y="2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40" y="0"/>
                  </a:lnTo>
                  <a:lnTo>
                    <a:pt x="43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0"/>
                  </a:lnTo>
                  <a:lnTo>
                    <a:pt x="48" y="2"/>
                  </a:lnTo>
                  <a:lnTo>
                    <a:pt x="51" y="2"/>
                  </a:lnTo>
                  <a:lnTo>
                    <a:pt x="51" y="0"/>
                  </a:lnTo>
                  <a:lnTo>
                    <a:pt x="54" y="0"/>
                  </a:lnTo>
                  <a:lnTo>
                    <a:pt x="51" y="0"/>
                  </a:lnTo>
                  <a:lnTo>
                    <a:pt x="54" y="2"/>
                  </a:lnTo>
                  <a:lnTo>
                    <a:pt x="57" y="2"/>
                  </a:lnTo>
                  <a:lnTo>
                    <a:pt x="57" y="0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3" y="2"/>
                  </a:lnTo>
                  <a:lnTo>
                    <a:pt x="65" y="5"/>
                  </a:lnTo>
                  <a:lnTo>
                    <a:pt x="68" y="5"/>
                  </a:lnTo>
                  <a:lnTo>
                    <a:pt x="68" y="8"/>
                  </a:lnTo>
                  <a:lnTo>
                    <a:pt x="71" y="8"/>
                  </a:lnTo>
                  <a:lnTo>
                    <a:pt x="71" y="11"/>
                  </a:lnTo>
                  <a:lnTo>
                    <a:pt x="71" y="8"/>
                  </a:lnTo>
                  <a:lnTo>
                    <a:pt x="71" y="11"/>
                  </a:lnTo>
                  <a:lnTo>
                    <a:pt x="74" y="11"/>
                  </a:lnTo>
                  <a:lnTo>
                    <a:pt x="77" y="11"/>
                  </a:lnTo>
                  <a:lnTo>
                    <a:pt x="80" y="11"/>
                  </a:lnTo>
                  <a:lnTo>
                    <a:pt x="83" y="11"/>
                  </a:lnTo>
                  <a:lnTo>
                    <a:pt x="83" y="14"/>
                  </a:lnTo>
                  <a:lnTo>
                    <a:pt x="85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85" name="Freeform 3303">
              <a:extLst>
                <a:ext uri="{FF2B5EF4-FFF2-40B4-BE49-F238E27FC236}">
                  <a16:creationId xmlns:a16="http://schemas.microsoft.com/office/drawing/2014/main" id="{9454C38A-F650-0BF1-7F76-EC33320D4E8B}"/>
                </a:ext>
              </a:extLst>
            </p:cNvPr>
            <p:cNvSpPr>
              <a:spLocks/>
            </p:cNvSpPr>
            <p:nvPr/>
          </p:nvSpPr>
          <p:spPr bwMode="gray">
            <a:xfrm>
              <a:off x="1484738" y="2475302"/>
              <a:ext cx="16599" cy="10374"/>
            </a:xfrm>
            <a:custGeom>
              <a:avLst/>
              <a:gdLst>
                <a:gd name="T0" fmla="*/ 6 w 8"/>
                <a:gd name="T1" fmla="*/ 2 h 5"/>
                <a:gd name="T2" fmla="*/ 6 w 8"/>
                <a:gd name="T3" fmla="*/ 0 h 5"/>
                <a:gd name="T4" fmla="*/ 3 w 8"/>
                <a:gd name="T5" fmla="*/ 0 h 5"/>
                <a:gd name="T6" fmla="*/ 3 w 8"/>
                <a:gd name="T7" fmla="*/ 2 h 5"/>
                <a:gd name="T8" fmla="*/ 3 w 8"/>
                <a:gd name="T9" fmla="*/ 5 h 5"/>
                <a:gd name="T10" fmla="*/ 0 w 8"/>
                <a:gd name="T11" fmla="*/ 2 h 5"/>
                <a:gd name="T12" fmla="*/ 3 w 8"/>
                <a:gd name="T13" fmla="*/ 5 h 5"/>
                <a:gd name="T14" fmla="*/ 6 w 8"/>
                <a:gd name="T15" fmla="*/ 5 h 5"/>
                <a:gd name="T16" fmla="*/ 8 w 8"/>
                <a:gd name="T17" fmla="*/ 5 h 5"/>
                <a:gd name="T18" fmla="*/ 8 w 8"/>
                <a:gd name="T19" fmla="*/ 2 h 5"/>
                <a:gd name="T20" fmla="*/ 8 w 8"/>
                <a:gd name="T21" fmla="*/ 5 h 5"/>
                <a:gd name="T22" fmla="*/ 8 w 8"/>
                <a:gd name="T23" fmla="*/ 2 h 5"/>
                <a:gd name="T24" fmla="*/ 6 w 8"/>
                <a:gd name="T2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5">
                  <a:moveTo>
                    <a:pt x="6" y="2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2"/>
                  </a:lnTo>
                  <a:lnTo>
                    <a:pt x="8" y="5"/>
                  </a:lnTo>
                  <a:lnTo>
                    <a:pt x="8" y="2"/>
                  </a:lnTo>
                  <a:lnTo>
                    <a:pt x="6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86" name="Freeform 3304">
              <a:extLst>
                <a:ext uri="{FF2B5EF4-FFF2-40B4-BE49-F238E27FC236}">
                  <a16:creationId xmlns:a16="http://schemas.microsoft.com/office/drawing/2014/main" id="{56A2CF6E-7DF1-31AF-A187-F78BAD58E1A8}"/>
                </a:ext>
              </a:extLst>
            </p:cNvPr>
            <p:cNvSpPr>
              <a:spLocks/>
            </p:cNvSpPr>
            <p:nvPr/>
          </p:nvSpPr>
          <p:spPr bwMode="gray">
            <a:xfrm>
              <a:off x="1609235" y="2510574"/>
              <a:ext cx="4150" cy="6224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2 w 2"/>
                <a:gd name="T7" fmla="*/ 0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87" name="Freeform 3305">
              <a:extLst>
                <a:ext uri="{FF2B5EF4-FFF2-40B4-BE49-F238E27FC236}">
                  <a16:creationId xmlns:a16="http://schemas.microsoft.com/office/drawing/2014/main" id="{F89ABB18-0825-76F1-0725-C2D811011AF7}"/>
                </a:ext>
              </a:extLst>
            </p:cNvPr>
            <p:cNvSpPr>
              <a:spLocks/>
            </p:cNvSpPr>
            <p:nvPr/>
          </p:nvSpPr>
          <p:spPr bwMode="gray">
            <a:xfrm>
              <a:off x="1603010" y="2456628"/>
              <a:ext cx="10375" cy="6224"/>
            </a:xfrm>
            <a:custGeom>
              <a:avLst/>
              <a:gdLst>
                <a:gd name="T0" fmla="*/ 0 w 5"/>
                <a:gd name="T1" fmla="*/ 0 h 3"/>
                <a:gd name="T2" fmla="*/ 3 w 5"/>
                <a:gd name="T3" fmla="*/ 0 h 3"/>
                <a:gd name="T4" fmla="*/ 0 w 5"/>
                <a:gd name="T5" fmla="*/ 3 h 3"/>
                <a:gd name="T6" fmla="*/ 3 w 5"/>
                <a:gd name="T7" fmla="*/ 3 h 3"/>
                <a:gd name="T8" fmla="*/ 5 w 5"/>
                <a:gd name="T9" fmla="*/ 3 h 3"/>
                <a:gd name="T10" fmla="*/ 5 w 5"/>
                <a:gd name="T11" fmla="*/ 0 h 3"/>
                <a:gd name="T12" fmla="*/ 3 w 5"/>
                <a:gd name="T13" fmla="*/ 0 h 3"/>
                <a:gd name="T14" fmla="*/ 3 w 5"/>
                <a:gd name="T15" fmla="*/ 0 h 3"/>
                <a:gd name="T16" fmla="*/ 0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88" name="Freeform 3306">
              <a:extLst>
                <a:ext uri="{FF2B5EF4-FFF2-40B4-BE49-F238E27FC236}">
                  <a16:creationId xmlns:a16="http://schemas.microsoft.com/office/drawing/2014/main" id="{C32A09BE-9752-9155-B7B4-A8A8C5E83E58}"/>
                </a:ext>
              </a:extLst>
            </p:cNvPr>
            <p:cNvSpPr>
              <a:spLocks/>
            </p:cNvSpPr>
            <p:nvPr/>
          </p:nvSpPr>
          <p:spPr bwMode="gray">
            <a:xfrm>
              <a:off x="1613385" y="2462853"/>
              <a:ext cx="18674" cy="12449"/>
            </a:xfrm>
            <a:custGeom>
              <a:avLst/>
              <a:gdLst>
                <a:gd name="T0" fmla="*/ 0 w 9"/>
                <a:gd name="T1" fmla="*/ 0 h 6"/>
                <a:gd name="T2" fmla="*/ 3 w 9"/>
                <a:gd name="T3" fmla="*/ 0 h 6"/>
                <a:gd name="T4" fmla="*/ 6 w 9"/>
                <a:gd name="T5" fmla="*/ 0 h 6"/>
                <a:gd name="T6" fmla="*/ 6 w 9"/>
                <a:gd name="T7" fmla="*/ 3 h 6"/>
                <a:gd name="T8" fmla="*/ 9 w 9"/>
                <a:gd name="T9" fmla="*/ 3 h 6"/>
                <a:gd name="T10" fmla="*/ 9 w 9"/>
                <a:gd name="T11" fmla="*/ 6 h 6"/>
                <a:gd name="T12" fmla="*/ 6 w 9"/>
                <a:gd name="T13" fmla="*/ 3 h 6"/>
                <a:gd name="T14" fmla="*/ 6 w 9"/>
                <a:gd name="T15" fmla="*/ 6 h 6"/>
                <a:gd name="T16" fmla="*/ 6 w 9"/>
                <a:gd name="T17" fmla="*/ 3 h 6"/>
                <a:gd name="T18" fmla="*/ 3 w 9"/>
                <a:gd name="T19" fmla="*/ 3 h 6"/>
                <a:gd name="T20" fmla="*/ 3 w 9"/>
                <a:gd name="T21" fmla="*/ 0 h 6"/>
                <a:gd name="T22" fmla="*/ 3 w 9"/>
                <a:gd name="T23" fmla="*/ 3 h 6"/>
                <a:gd name="T24" fmla="*/ 3 w 9"/>
                <a:gd name="T25" fmla="*/ 0 h 6"/>
                <a:gd name="T26" fmla="*/ 3 w 9"/>
                <a:gd name="T27" fmla="*/ 0 h 6"/>
                <a:gd name="T28" fmla="*/ 0 w 9"/>
                <a:gd name="T2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9" y="3"/>
                  </a:lnTo>
                  <a:lnTo>
                    <a:pt x="9" y="6"/>
                  </a:lnTo>
                  <a:lnTo>
                    <a:pt x="6" y="3"/>
                  </a:lnTo>
                  <a:lnTo>
                    <a:pt x="6" y="6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89" name="Freeform 3307">
              <a:extLst>
                <a:ext uri="{FF2B5EF4-FFF2-40B4-BE49-F238E27FC236}">
                  <a16:creationId xmlns:a16="http://schemas.microsoft.com/office/drawing/2014/main" id="{DDF9D9B3-C33A-7432-31F5-F205B3E577B8}"/>
                </a:ext>
              </a:extLst>
            </p:cNvPr>
            <p:cNvSpPr>
              <a:spLocks/>
            </p:cNvSpPr>
            <p:nvPr/>
          </p:nvSpPr>
          <p:spPr bwMode="gray">
            <a:xfrm>
              <a:off x="1638284" y="2475302"/>
              <a:ext cx="6224" cy="4149"/>
            </a:xfrm>
            <a:custGeom>
              <a:avLst/>
              <a:gdLst>
                <a:gd name="T0" fmla="*/ 3 w 3"/>
                <a:gd name="T1" fmla="*/ 2 h 2"/>
                <a:gd name="T2" fmla="*/ 0 w 3"/>
                <a:gd name="T3" fmla="*/ 2 h 2"/>
                <a:gd name="T4" fmla="*/ 0 w 3"/>
                <a:gd name="T5" fmla="*/ 0 h 2"/>
                <a:gd name="T6" fmla="*/ 0 w 3"/>
                <a:gd name="T7" fmla="*/ 2 h 2"/>
                <a:gd name="T8" fmla="*/ 3 w 3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90" name="Freeform 3308">
              <a:extLst>
                <a:ext uri="{FF2B5EF4-FFF2-40B4-BE49-F238E27FC236}">
                  <a16:creationId xmlns:a16="http://schemas.microsoft.com/office/drawing/2014/main" id="{DF5F00D1-AB65-23D6-A99D-9D0B12230EDA}"/>
                </a:ext>
              </a:extLst>
            </p:cNvPr>
            <p:cNvSpPr>
              <a:spLocks/>
            </p:cNvSpPr>
            <p:nvPr/>
          </p:nvSpPr>
          <p:spPr bwMode="gray">
            <a:xfrm>
              <a:off x="1567736" y="2533397"/>
              <a:ext cx="4150" cy="6224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0 h 3"/>
                <a:gd name="T4" fmla="*/ 2 w 2"/>
                <a:gd name="T5" fmla="*/ 0 h 3"/>
                <a:gd name="T6" fmla="*/ 0 w 2"/>
                <a:gd name="T7" fmla="*/ 0 h 3"/>
                <a:gd name="T8" fmla="*/ 0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91" name="Freeform 3309">
              <a:extLst>
                <a:ext uri="{FF2B5EF4-FFF2-40B4-BE49-F238E27FC236}">
                  <a16:creationId xmlns:a16="http://schemas.microsoft.com/office/drawing/2014/main" id="{224A6A04-094F-24C6-ED8E-D37438BB220E}"/>
                </a:ext>
              </a:extLst>
            </p:cNvPr>
            <p:cNvSpPr>
              <a:spLocks/>
            </p:cNvSpPr>
            <p:nvPr/>
          </p:nvSpPr>
          <p:spPr bwMode="gray">
            <a:xfrm>
              <a:off x="1613385" y="2568668"/>
              <a:ext cx="60174" cy="22823"/>
            </a:xfrm>
            <a:custGeom>
              <a:avLst/>
              <a:gdLst>
                <a:gd name="T0" fmla="*/ 12 w 29"/>
                <a:gd name="T1" fmla="*/ 0 h 11"/>
                <a:gd name="T2" fmla="*/ 9 w 29"/>
                <a:gd name="T3" fmla="*/ 0 h 11"/>
                <a:gd name="T4" fmla="*/ 9 w 29"/>
                <a:gd name="T5" fmla="*/ 3 h 11"/>
                <a:gd name="T6" fmla="*/ 6 w 29"/>
                <a:gd name="T7" fmla="*/ 3 h 11"/>
                <a:gd name="T8" fmla="*/ 3 w 29"/>
                <a:gd name="T9" fmla="*/ 0 h 11"/>
                <a:gd name="T10" fmla="*/ 0 w 29"/>
                <a:gd name="T11" fmla="*/ 3 h 11"/>
                <a:gd name="T12" fmla="*/ 3 w 29"/>
                <a:gd name="T13" fmla="*/ 3 h 11"/>
                <a:gd name="T14" fmla="*/ 3 w 29"/>
                <a:gd name="T15" fmla="*/ 6 h 11"/>
                <a:gd name="T16" fmla="*/ 6 w 29"/>
                <a:gd name="T17" fmla="*/ 6 h 11"/>
                <a:gd name="T18" fmla="*/ 9 w 29"/>
                <a:gd name="T19" fmla="*/ 9 h 11"/>
                <a:gd name="T20" fmla="*/ 9 w 29"/>
                <a:gd name="T21" fmla="*/ 11 h 11"/>
                <a:gd name="T22" fmla="*/ 12 w 29"/>
                <a:gd name="T23" fmla="*/ 9 h 11"/>
                <a:gd name="T24" fmla="*/ 15 w 29"/>
                <a:gd name="T25" fmla="*/ 9 h 11"/>
                <a:gd name="T26" fmla="*/ 17 w 29"/>
                <a:gd name="T27" fmla="*/ 9 h 11"/>
                <a:gd name="T28" fmla="*/ 17 w 29"/>
                <a:gd name="T29" fmla="*/ 11 h 11"/>
                <a:gd name="T30" fmla="*/ 20 w 29"/>
                <a:gd name="T31" fmla="*/ 11 h 11"/>
                <a:gd name="T32" fmla="*/ 17 w 29"/>
                <a:gd name="T33" fmla="*/ 11 h 11"/>
                <a:gd name="T34" fmla="*/ 17 w 29"/>
                <a:gd name="T35" fmla="*/ 9 h 11"/>
                <a:gd name="T36" fmla="*/ 20 w 29"/>
                <a:gd name="T37" fmla="*/ 9 h 11"/>
                <a:gd name="T38" fmla="*/ 17 w 29"/>
                <a:gd name="T39" fmla="*/ 9 h 11"/>
                <a:gd name="T40" fmla="*/ 20 w 29"/>
                <a:gd name="T41" fmla="*/ 9 h 11"/>
                <a:gd name="T42" fmla="*/ 23 w 29"/>
                <a:gd name="T43" fmla="*/ 9 h 11"/>
                <a:gd name="T44" fmla="*/ 26 w 29"/>
                <a:gd name="T45" fmla="*/ 9 h 11"/>
                <a:gd name="T46" fmla="*/ 29 w 29"/>
                <a:gd name="T47" fmla="*/ 9 h 11"/>
                <a:gd name="T48" fmla="*/ 26 w 29"/>
                <a:gd name="T49" fmla="*/ 6 h 11"/>
                <a:gd name="T50" fmla="*/ 26 w 29"/>
                <a:gd name="T51" fmla="*/ 3 h 11"/>
                <a:gd name="T52" fmla="*/ 23 w 29"/>
                <a:gd name="T53" fmla="*/ 3 h 11"/>
                <a:gd name="T54" fmla="*/ 20 w 29"/>
                <a:gd name="T55" fmla="*/ 3 h 11"/>
                <a:gd name="T56" fmla="*/ 17 w 29"/>
                <a:gd name="T57" fmla="*/ 0 h 11"/>
                <a:gd name="T58" fmla="*/ 15 w 29"/>
                <a:gd name="T59" fmla="*/ 0 h 11"/>
                <a:gd name="T60" fmla="*/ 12 w 29"/>
                <a:gd name="T6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9" h="11">
                  <a:moveTo>
                    <a:pt x="12" y="0"/>
                  </a:moveTo>
                  <a:lnTo>
                    <a:pt x="9" y="0"/>
                  </a:lnTo>
                  <a:lnTo>
                    <a:pt x="9" y="3"/>
                  </a:lnTo>
                  <a:lnTo>
                    <a:pt x="6" y="3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6" y="6"/>
                  </a:lnTo>
                  <a:lnTo>
                    <a:pt x="9" y="9"/>
                  </a:lnTo>
                  <a:lnTo>
                    <a:pt x="9" y="11"/>
                  </a:lnTo>
                  <a:lnTo>
                    <a:pt x="12" y="9"/>
                  </a:lnTo>
                  <a:lnTo>
                    <a:pt x="15" y="9"/>
                  </a:lnTo>
                  <a:lnTo>
                    <a:pt x="17" y="9"/>
                  </a:lnTo>
                  <a:lnTo>
                    <a:pt x="17" y="11"/>
                  </a:lnTo>
                  <a:lnTo>
                    <a:pt x="20" y="11"/>
                  </a:lnTo>
                  <a:lnTo>
                    <a:pt x="17" y="11"/>
                  </a:lnTo>
                  <a:lnTo>
                    <a:pt x="17" y="9"/>
                  </a:lnTo>
                  <a:lnTo>
                    <a:pt x="20" y="9"/>
                  </a:lnTo>
                  <a:lnTo>
                    <a:pt x="17" y="9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6" y="9"/>
                  </a:lnTo>
                  <a:lnTo>
                    <a:pt x="29" y="9"/>
                  </a:lnTo>
                  <a:lnTo>
                    <a:pt x="26" y="6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0" y="3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92" name="Freeform 3310">
              <a:extLst>
                <a:ext uri="{FF2B5EF4-FFF2-40B4-BE49-F238E27FC236}">
                  <a16:creationId xmlns:a16="http://schemas.microsoft.com/office/drawing/2014/main" id="{A2703F21-7AEE-919A-A176-FFE01F0FDE91}"/>
                </a:ext>
              </a:extLst>
            </p:cNvPr>
            <p:cNvSpPr>
              <a:spLocks/>
            </p:cNvSpPr>
            <p:nvPr/>
          </p:nvSpPr>
          <p:spPr bwMode="gray">
            <a:xfrm>
              <a:off x="441043" y="1666128"/>
              <a:ext cx="10375" cy="18673"/>
            </a:xfrm>
            <a:custGeom>
              <a:avLst/>
              <a:gdLst>
                <a:gd name="T0" fmla="*/ 3 w 5"/>
                <a:gd name="T1" fmla="*/ 6 h 9"/>
                <a:gd name="T2" fmla="*/ 0 w 5"/>
                <a:gd name="T3" fmla="*/ 6 h 9"/>
                <a:gd name="T4" fmla="*/ 0 w 5"/>
                <a:gd name="T5" fmla="*/ 3 h 9"/>
                <a:gd name="T6" fmla="*/ 0 w 5"/>
                <a:gd name="T7" fmla="*/ 0 h 9"/>
                <a:gd name="T8" fmla="*/ 3 w 5"/>
                <a:gd name="T9" fmla="*/ 0 h 9"/>
                <a:gd name="T10" fmla="*/ 3 w 5"/>
                <a:gd name="T11" fmla="*/ 3 h 9"/>
                <a:gd name="T12" fmla="*/ 0 w 5"/>
                <a:gd name="T13" fmla="*/ 3 h 9"/>
                <a:gd name="T14" fmla="*/ 3 w 5"/>
                <a:gd name="T15" fmla="*/ 3 h 9"/>
                <a:gd name="T16" fmla="*/ 3 w 5"/>
                <a:gd name="T17" fmla="*/ 3 h 9"/>
                <a:gd name="T18" fmla="*/ 3 w 5"/>
                <a:gd name="T19" fmla="*/ 3 h 9"/>
                <a:gd name="T20" fmla="*/ 5 w 5"/>
                <a:gd name="T21" fmla="*/ 6 h 9"/>
                <a:gd name="T22" fmla="*/ 3 w 5"/>
                <a:gd name="T23" fmla="*/ 9 h 9"/>
                <a:gd name="T24" fmla="*/ 3 w 5"/>
                <a:gd name="T25" fmla="*/ 9 h 9"/>
                <a:gd name="T26" fmla="*/ 3 w 5"/>
                <a:gd name="T2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9">
                  <a:moveTo>
                    <a:pt x="3" y="6"/>
                  </a:moveTo>
                  <a:lnTo>
                    <a:pt x="0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6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93" name="Freeform 3311">
              <a:extLst>
                <a:ext uri="{FF2B5EF4-FFF2-40B4-BE49-F238E27FC236}">
                  <a16:creationId xmlns:a16="http://schemas.microsoft.com/office/drawing/2014/main" id="{311F6ABA-8113-6BFC-C62B-860B101C98CD}"/>
                </a:ext>
              </a:extLst>
            </p:cNvPr>
            <p:cNvSpPr>
              <a:spLocks/>
            </p:cNvSpPr>
            <p:nvPr/>
          </p:nvSpPr>
          <p:spPr bwMode="gray">
            <a:xfrm>
              <a:off x="428594" y="1655754"/>
              <a:ext cx="6224" cy="4149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0 w 3"/>
                <a:gd name="T7" fmla="*/ 2 h 2"/>
                <a:gd name="T8" fmla="*/ 3 w 3"/>
                <a:gd name="T9" fmla="*/ 2 h 2"/>
                <a:gd name="T10" fmla="*/ 3 w 3"/>
                <a:gd name="T11" fmla="*/ 0 h 2"/>
                <a:gd name="T12" fmla="*/ 0 w 3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94" name="Freeform 3312">
              <a:extLst>
                <a:ext uri="{FF2B5EF4-FFF2-40B4-BE49-F238E27FC236}">
                  <a16:creationId xmlns:a16="http://schemas.microsoft.com/office/drawing/2014/main" id="{BE77F882-8A56-8018-0AEE-DB06472DF14B}"/>
                </a:ext>
              </a:extLst>
            </p:cNvPr>
            <p:cNvSpPr>
              <a:spLocks/>
            </p:cNvSpPr>
            <p:nvPr/>
          </p:nvSpPr>
          <p:spPr bwMode="gray">
            <a:xfrm>
              <a:off x="428594" y="1655754"/>
              <a:ext cx="12450" cy="2075"/>
            </a:xfrm>
            <a:custGeom>
              <a:avLst/>
              <a:gdLst>
                <a:gd name="T0" fmla="*/ 0 w 6"/>
                <a:gd name="T1" fmla="*/ 3 w 6"/>
                <a:gd name="T2" fmla="*/ 6 w 6"/>
                <a:gd name="T3" fmla="*/ 3 w 6"/>
                <a:gd name="T4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95" name="Freeform 3313">
              <a:extLst>
                <a:ext uri="{FF2B5EF4-FFF2-40B4-BE49-F238E27FC236}">
                  <a16:creationId xmlns:a16="http://schemas.microsoft.com/office/drawing/2014/main" id="{7BB762C8-AC76-CB0E-9B5C-730007787C46}"/>
                </a:ext>
              </a:extLst>
            </p:cNvPr>
            <p:cNvSpPr>
              <a:spLocks/>
            </p:cNvSpPr>
            <p:nvPr/>
          </p:nvSpPr>
          <p:spPr bwMode="gray">
            <a:xfrm>
              <a:off x="-54867" y="711718"/>
              <a:ext cx="2282433" cy="1172265"/>
            </a:xfrm>
            <a:custGeom>
              <a:avLst/>
              <a:gdLst>
                <a:gd name="T0" fmla="*/ 756 w 1100"/>
                <a:gd name="T1" fmla="*/ 523 h 565"/>
                <a:gd name="T2" fmla="*/ 543 w 1100"/>
                <a:gd name="T3" fmla="*/ 452 h 565"/>
                <a:gd name="T4" fmla="*/ 327 w 1100"/>
                <a:gd name="T5" fmla="*/ 449 h 565"/>
                <a:gd name="T6" fmla="*/ 225 w 1100"/>
                <a:gd name="T7" fmla="*/ 437 h 565"/>
                <a:gd name="T8" fmla="*/ 210 w 1100"/>
                <a:gd name="T9" fmla="*/ 423 h 565"/>
                <a:gd name="T10" fmla="*/ 188 w 1100"/>
                <a:gd name="T11" fmla="*/ 420 h 565"/>
                <a:gd name="T12" fmla="*/ 182 w 1100"/>
                <a:gd name="T13" fmla="*/ 406 h 565"/>
                <a:gd name="T14" fmla="*/ 173 w 1100"/>
                <a:gd name="T15" fmla="*/ 392 h 565"/>
                <a:gd name="T16" fmla="*/ 156 w 1100"/>
                <a:gd name="T17" fmla="*/ 372 h 565"/>
                <a:gd name="T18" fmla="*/ 148 w 1100"/>
                <a:gd name="T19" fmla="*/ 349 h 565"/>
                <a:gd name="T20" fmla="*/ 34 w 1100"/>
                <a:gd name="T21" fmla="*/ 256 h 565"/>
                <a:gd name="T22" fmla="*/ 28 w 1100"/>
                <a:gd name="T23" fmla="*/ 59 h 565"/>
                <a:gd name="T24" fmla="*/ 88 w 1100"/>
                <a:gd name="T25" fmla="*/ 74 h 565"/>
                <a:gd name="T26" fmla="*/ 142 w 1100"/>
                <a:gd name="T27" fmla="*/ 45 h 565"/>
                <a:gd name="T28" fmla="*/ 111 w 1100"/>
                <a:gd name="T29" fmla="*/ 68 h 565"/>
                <a:gd name="T30" fmla="*/ 171 w 1100"/>
                <a:gd name="T31" fmla="*/ 42 h 565"/>
                <a:gd name="T32" fmla="*/ 219 w 1100"/>
                <a:gd name="T33" fmla="*/ 51 h 565"/>
                <a:gd name="T34" fmla="*/ 347 w 1100"/>
                <a:gd name="T35" fmla="*/ 79 h 565"/>
                <a:gd name="T36" fmla="*/ 384 w 1100"/>
                <a:gd name="T37" fmla="*/ 96 h 565"/>
                <a:gd name="T38" fmla="*/ 429 w 1100"/>
                <a:gd name="T39" fmla="*/ 122 h 565"/>
                <a:gd name="T40" fmla="*/ 449 w 1100"/>
                <a:gd name="T41" fmla="*/ 85 h 565"/>
                <a:gd name="T42" fmla="*/ 458 w 1100"/>
                <a:gd name="T43" fmla="*/ 82 h 565"/>
                <a:gd name="T44" fmla="*/ 554 w 1100"/>
                <a:gd name="T45" fmla="*/ 99 h 565"/>
                <a:gd name="T46" fmla="*/ 566 w 1100"/>
                <a:gd name="T47" fmla="*/ 82 h 565"/>
                <a:gd name="T48" fmla="*/ 583 w 1100"/>
                <a:gd name="T49" fmla="*/ 119 h 565"/>
                <a:gd name="T50" fmla="*/ 603 w 1100"/>
                <a:gd name="T51" fmla="*/ 62 h 565"/>
                <a:gd name="T52" fmla="*/ 577 w 1100"/>
                <a:gd name="T53" fmla="*/ 28 h 565"/>
                <a:gd name="T54" fmla="*/ 608 w 1100"/>
                <a:gd name="T55" fmla="*/ 5 h 565"/>
                <a:gd name="T56" fmla="*/ 625 w 1100"/>
                <a:gd name="T57" fmla="*/ 51 h 565"/>
                <a:gd name="T58" fmla="*/ 659 w 1100"/>
                <a:gd name="T59" fmla="*/ 82 h 565"/>
                <a:gd name="T60" fmla="*/ 713 w 1100"/>
                <a:gd name="T61" fmla="*/ 91 h 565"/>
                <a:gd name="T62" fmla="*/ 750 w 1100"/>
                <a:gd name="T63" fmla="*/ 59 h 565"/>
                <a:gd name="T64" fmla="*/ 756 w 1100"/>
                <a:gd name="T65" fmla="*/ 82 h 565"/>
                <a:gd name="T66" fmla="*/ 739 w 1100"/>
                <a:gd name="T67" fmla="*/ 125 h 565"/>
                <a:gd name="T68" fmla="*/ 705 w 1100"/>
                <a:gd name="T69" fmla="*/ 139 h 565"/>
                <a:gd name="T70" fmla="*/ 679 w 1100"/>
                <a:gd name="T71" fmla="*/ 173 h 565"/>
                <a:gd name="T72" fmla="*/ 614 w 1100"/>
                <a:gd name="T73" fmla="*/ 179 h 565"/>
                <a:gd name="T74" fmla="*/ 628 w 1100"/>
                <a:gd name="T75" fmla="*/ 204 h 565"/>
                <a:gd name="T76" fmla="*/ 603 w 1100"/>
                <a:gd name="T77" fmla="*/ 230 h 565"/>
                <a:gd name="T78" fmla="*/ 617 w 1100"/>
                <a:gd name="T79" fmla="*/ 278 h 565"/>
                <a:gd name="T80" fmla="*/ 713 w 1100"/>
                <a:gd name="T81" fmla="*/ 341 h 565"/>
                <a:gd name="T82" fmla="*/ 770 w 1100"/>
                <a:gd name="T83" fmla="*/ 403 h 565"/>
                <a:gd name="T84" fmla="*/ 804 w 1100"/>
                <a:gd name="T85" fmla="*/ 401 h 565"/>
                <a:gd name="T86" fmla="*/ 824 w 1100"/>
                <a:gd name="T87" fmla="*/ 329 h 565"/>
                <a:gd name="T88" fmla="*/ 821 w 1100"/>
                <a:gd name="T89" fmla="*/ 261 h 565"/>
                <a:gd name="T90" fmla="*/ 819 w 1100"/>
                <a:gd name="T91" fmla="*/ 224 h 565"/>
                <a:gd name="T92" fmla="*/ 881 w 1100"/>
                <a:gd name="T93" fmla="*/ 221 h 565"/>
                <a:gd name="T94" fmla="*/ 921 w 1100"/>
                <a:gd name="T95" fmla="*/ 244 h 565"/>
                <a:gd name="T96" fmla="*/ 907 w 1100"/>
                <a:gd name="T97" fmla="*/ 284 h 565"/>
                <a:gd name="T98" fmla="*/ 966 w 1100"/>
                <a:gd name="T99" fmla="*/ 284 h 565"/>
                <a:gd name="T100" fmla="*/ 998 w 1100"/>
                <a:gd name="T101" fmla="*/ 264 h 565"/>
                <a:gd name="T102" fmla="*/ 1003 w 1100"/>
                <a:gd name="T103" fmla="*/ 290 h 565"/>
                <a:gd name="T104" fmla="*/ 1023 w 1100"/>
                <a:gd name="T105" fmla="*/ 321 h 565"/>
                <a:gd name="T106" fmla="*/ 1043 w 1100"/>
                <a:gd name="T107" fmla="*/ 352 h 565"/>
                <a:gd name="T108" fmla="*/ 1043 w 1100"/>
                <a:gd name="T109" fmla="*/ 369 h 565"/>
                <a:gd name="T110" fmla="*/ 1080 w 1100"/>
                <a:gd name="T111" fmla="*/ 369 h 565"/>
                <a:gd name="T112" fmla="*/ 1094 w 1100"/>
                <a:gd name="T113" fmla="*/ 392 h 565"/>
                <a:gd name="T114" fmla="*/ 998 w 1100"/>
                <a:gd name="T115" fmla="*/ 429 h 565"/>
                <a:gd name="T116" fmla="*/ 890 w 1100"/>
                <a:gd name="T117" fmla="*/ 491 h 565"/>
                <a:gd name="T118" fmla="*/ 958 w 1100"/>
                <a:gd name="T119" fmla="*/ 466 h 565"/>
                <a:gd name="T120" fmla="*/ 1012 w 1100"/>
                <a:gd name="T121" fmla="*/ 509 h 565"/>
                <a:gd name="T122" fmla="*/ 969 w 1100"/>
                <a:gd name="T123" fmla="*/ 540 h 565"/>
                <a:gd name="T124" fmla="*/ 983 w 1100"/>
                <a:gd name="T125" fmla="*/ 503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0" h="565">
                  <a:moveTo>
                    <a:pt x="964" y="509"/>
                  </a:moveTo>
                  <a:lnTo>
                    <a:pt x="964" y="506"/>
                  </a:lnTo>
                  <a:lnTo>
                    <a:pt x="961" y="506"/>
                  </a:lnTo>
                  <a:lnTo>
                    <a:pt x="961" y="503"/>
                  </a:lnTo>
                  <a:lnTo>
                    <a:pt x="961" y="497"/>
                  </a:lnTo>
                  <a:lnTo>
                    <a:pt x="949" y="497"/>
                  </a:lnTo>
                  <a:lnTo>
                    <a:pt x="946" y="494"/>
                  </a:lnTo>
                  <a:lnTo>
                    <a:pt x="944" y="486"/>
                  </a:lnTo>
                  <a:lnTo>
                    <a:pt x="941" y="477"/>
                  </a:lnTo>
                  <a:lnTo>
                    <a:pt x="938" y="477"/>
                  </a:lnTo>
                  <a:lnTo>
                    <a:pt x="932" y="477"/>
                  </a:lnTo>
                  <a:lnTo>
                    <a:pt x="929" y="480"/>
                  </a:lnTo>
                  <a:lnTo>
                    <a:pt x="924" y="477"/>
                  </a:lnTo>
                  <a:lnTo>
                    <a:pt x="921" y="480"/>
                  </a:lnTo>
                  <a:lnTo>
                    <a:pt x="915" y="486"/>
                  </a:lnTo>
                  <a:lnTo>
                    <a:pt x="910" y="491"/>
                  </a:lnTo>
                  <a:lnTo>
                    <a:pt x="907" y="497"/>
                  </a:lnTo>
                  <a:lnTo>
                    <a:pt x="904" y="503"/>
                  </a:lnTo>
                  <a:lnTo>
                    <a:pt x="895" y="503"/>
                  </a:lnTo>
                  <a:lnTo>
                    <a:pt x="892" y="509"/>
                  </a:lnTo>
                  <a:lnTo>
                    <a:pt x="890" y="511"/>
                  </a:lnTo>
                  <a:lnTo>
                    <a:pt x="878" y="511"/>
                  </a:lnTo>
                  <a:lnTo>
                    <a:pt x="864" y="511"/>
                  </a:lnTo>
                  <a:lnTo>
                    <a:pt x="853" y="511"/>
                  </a:lnTo>
                  <a:lnTo>
                    <a:pt x="847" y="517"/>
                  </a:lnTo>
                  <a:lnTo>
                    <a:pt x="838" y="526"/>
                  </a:lnTo>
                  <a:lnTo>
                    <a:pt x="833" y="531"/>
                  </a:lnTo>
                  <a:lnTo>
                    <a:pt x="824" y="540"/>
                  </a:lnTo>
                  <a:lnTo>
                    <a:pt x="807" y="540"/>
                  </a:lnTo>
                  <a:lnTo>
                    <a:pt x="799" y="540"/>
                  </a:lnTo>
                  <a:lnTo>
                    <a:pt x="802" y="543"/>
                  </a:lnTo>
                  <a:lnTo>
                    <a:pt x="799" y="545"/>
                  </a:lnTo>
                  <a:lnTo>
                    <a:pt x="799" y="548"/>
                  </a:lnTo>
                  <a:lnTo>
                    <a:pt x="799" y="551"/>
                  </a:lnTo>
                  <a:lnTo>
                    <a:pt x="793" y="557"/>
                  </a:lnTo>
                  <a:lnTo>
                    <a:pt x="773" y="560"/>
                  </a:lnTo>
                  <a:lnTo>
                    <a:pt x="756" y="565"/>
                  </a:lnTo>
                  <a:lnTo>
                    <a:pt x="750" y="565"/>
                  </a:lnTo>
                  <a:lnTo>
                    <a:pt x="750" y="560"/>
                  </a:lnTo>
                  <a:lnTo>
                    <a:pt x="750" y="551"/>
                  </a:lnTo>
                  <a:lnTo>
                    <a:pt x="756" y="548"/>
                  </a:lnTo>
                  <a:lnTo>
                    <a:pt x="759" y="537"/>
                  </a:lnTo>
                  <a:lnTo>
                    <a:pt x="756" y="523"/>
                  </a:lnTo>
                  <a:lnTo>
                    <a:pt x="753" y="514"/>
                  </a:lnTo>
                  <a:lnTo>
                    <a:pt x="739" y="506"/>
                  </a:lnTo>
                  <a:lnTo>
                    <a:pt x="739" y="500"/>
                  </a:lnTo>
                  <a:lnTo>
                    <a:pt x="733" y="500"/>
                  </a:lnTo>
                  <a:lnTo>
                    <a:pt x="730" y="497"/>
                  </a:lnTo>
                  <a:lnTo>
                    <a:pt x="728" y="494"/>
                  </a:lnTo>
                  <a:lnTo>
                    <a:pt x="725" y="491"/>
                  </a:lnTo>
                  <a:lnTo>
                    <a:pt x="719" y="483"/>
                  </a:lnTo>
                  <a:lnTo>
                    <a:pt x="713" y="480"/>
                  </a:lnTo>
                  <a:lnTo>
                    <a:pt x="708" y="477"/>
                  </a:lnTo>
                  <a:lnTo>
                    <a:pt x="702" y="474"/>
                  </a:lnTo>
                  <a:lnTo>
                    <a:pt x="696" y="472"/>
                  </a:lnTo>
                  <a:lnTo>
                    <a:pt x="691" y="469"/>
                  </a:lnTo>
                  <a:lnTo>
                    <a:pt x="685" y="466"/>
                  </a:lnTo>
                  <a:lnTo>
                    <a:pt x="679" y="463"/>
                  </a:lnTo>
                  <a:lnTo>
                    <a:pt x="668" y="469"/>
                  </a:lnTo>
                  <a:lnTo>
                    <a:pt x="654" y="463"/>
                  </a:lnTo>
                  <a:lnTo>
                    <a:pt x="651" y="457"/>
                  </a:lnTo>
                  <a:lnTo>
                    <a:pt x="642" y="460"/>
                  </a:lnTo>
                  <a:lnTo>
                    <a:pt x="634" y="457"/>
                  </a:lnTo>
                  <a:lnTo>
                    <a:pt x="628" y="457"/>
                  </a:lnTo>
                  <a:lnTo>
                    <a:pt x="625" y="452"/>
                  </a:lnTo>
                  <a:lnTo>
                    <a:pt x="617" y="452"/>
                  </a:lnTo>
                  <a:lnTo>
                    <a:pt x="617" y="455"/>
                  </a:lnTo>
                  <a:lnTo>
                    <a:pt x="603" y="449"/>
                  </a:lnTo>
                  <a:lnTo>
                    <a:pt x="600" y="449"/>
                  </a:lnTo>
                  <a:lnTo>
                    <a:pt x="600" y="440"/>
                  </a:lnTo>
                  <a:lnTo>
                    <a:pt x="597" y="440"/>
                  </a:lnTo>
                  <a:lnTo>
                    <a:pt x="594" y="440"/>
                  </a:lnTo>
                  <a:lnTo>
                    <a:pt x="594" y="452"/>
                  </a:lnTo>
                  <a:lnTo>
                    <a:pt x="591" y="452"/>
                  </a:lnTo>
                  <a:lnTo>
                    <a:pt x="588" y="452"/>
                  </a:lnTo>
                  <a:lnTo>
                    <a:pt x="586" y="452"/>
                  </a:lnTo>
                  <a:lnTo>
                    <a:pt x="583" y="452"/>
                  </a:lnTo>
                  <a:lnTo>
                    <a:pt x="577" y="452"/>
                  </a:lnTo>
                  <a:lnTo>
                    <a:pt x="574" y="452"/>
                  </a:lnTo>
                  <a:lnTo>
                    <a:pt x="571" y="452"/>
                  </a:lnTo>
                  <a:lnTo>
                    <a:pt x="566" y="452"/>
                  </a:lnTo>
                  <a:lnTo>
                    <a:pt x="560" y="452"/>
                  </a:lnTo>
                  <a:lnTo>
                    <a:pt x="554" y="452"/>
                  </a:lnTo>
                  <a:lnTo>
                    <a:pt x="549" y="452"/>
                  </a:lnTo>
                  <a:lnTo>
                    <a:pt x="546" y="452"/>
                  </a:lnTo>
                  <a:lnTo>
                    <a:pt x="543" y="452"/>
                  </a:lnTo>
                  <a:lnTo>
                    <a:pt x="537" y="452"/>
                  </a:lnTo>
                  <a:lnTo>
                    <a:pt x="534" y="452"/>
                  </a:lnTo>
                  <a:lnTo>
                    <a:pt x="529" y="452"/>
                  </a:lnTo>
                  <a:lnTo>
                    <a:pt x="526" y="452"/>
                  </a:lnTo>
                  <a:lnTo>
                    <a:pt x="520" y="452"/>
                  </a:lnTo>
                  <a:lnTo>
                    <a:pt x="514" y="452"/>
                  </a:lnTo>
                  <a:lnTo>
                    <a:pt x="512" y="452"/>
                  </a:lnTo>
                  <a:lnTo>
                    <a:pt x="506" y="452"/>
                  </a:lnTo>
                  <a:lnTo>
                    <a:pt x="500" y="452"/>
                  </a:lnTo>
                  <a:lnTo>
                    <a:pt x="495" y="449"/>
                  </a:lnTo>
                  <a:lnTo>
                    <a:pt x="486" y="449"/>
                  </a:lnTo>
                  <a:lnTo>
                    <a:pt x="483" y="449"/>
                  </a:lnTo>
                  <a:lnTo>
                    <a:pt x="478" y="449"/>
                  </a:lnTo>
                  <a:lnTo>
                    <a:pt x="469" y="449"/>
                  </a:lnTo>
                  <a:lnTo>
                    <a:pt x="463" y="449"/>
                  </a:lnTo>
                  <a:lnTo>
                    <a:pt x="458" y="449"/>
                  </a:lnTo>
                  <a:lnTo>
                    <a:pt x="452" y="449"/>
                  </a:lnTo>
                  <a:lnTo>
                    <a:pt x="449" y="449"/>
                  </a:lnTo>
                  <a:lnTo>
                    <a:pt x="443" y="449"/>
                  </a:lnTo>
                  <a:lnTo>
                    <a:pt x="438" y="449"/>
                  </a:lnTo>
                  <a:lnTo>
                    <a:pt x="432" y="449"/>
                  </a:lnTo>
                  <a:lnTo>
                    <a:pt x="426" y="449"/>
                  </a:lnTo>
                  <a:lnTo>
                    <a:pt x="418" y="449"/>
                  </a:lnTo>
                  <a:lnTo>
                    <a:pt x="412" y="449"/>
                  </a:lnTo>
                  <a:lnTo>
                    <a:pt x="409" y="449"/>
                  </a:lnTo>
                  <a:lnTo>
                    <a:pt x="404" y="449"/>
                  </a:lnTo>
                  <a:lnTo>
                    <a:pt x="401" y="449"/>
                  </a:lnTo>
                  <a:lnTo>
                    <a:pt x="395" y="449"/>
                  </a:lnTo>
                  <a:lnTo>
                    <a:pt x="389" y="449"/>
                  </a:lnTo>
                  <a:lnTo>
                    <a:pt x="387" y="449"/>
                  </a:lnTo>
                  <a:lnTo>
                    <a:pt x="384" y="449"/>
                  </a:lnTo>
                  <a:lnTo>
                    <a:pt x="381" y="449"/>
                  </a:lnTo>
                  <a:lnTo>
                    <a:pt x="378" y="449"/>
                  </a:lnTo>
                  <a:lnTo>
                    <a:pt x="372" y="449"/>
                  </a:lnTo>
                  <a:lnTo>
                    <a:pt x="367" y="449"/>
                  </a:lnTo>
                  <a:lnTo>
                    <a:pt x="364" y="449"/>
                  </a:lnTo>
                  <a:lnTo>
                    <a:pt x="358" y="449"/>
                  </a:lnTo>
                  <a:lnTo>
                    <a:pt x="355" y="449"/>
                  </a:lnTo>
                  <a:lnTo>
                    <a:pt x="350" y="449"/>
                  </a:lnTo>
                  <a:lnTo>
                    <a:pt x="341" y="449"/>
                  </a:lnTo>
                  <a:lnTo>
                    <a:pt x="335" y="449"/>
                  </a:lnTo>
                  <a:lnTo>
                    <a:pt x="333" y="449"/>
                  </a:lnTo>
                  <a:lnTo>
                    <a:pt x="327" y="449"/>
                  </a:lnTo>
                  <a:lnTo>
                    <a:pt x="321" y="449"/>
                  </a:lnTo>
                  <a:lnTo>
                    <a:pt x="318" y="449"/>
                  </a:lnTo>
                  <a:lnTo>
                    <a:pt x="310" y="449"/>
                  </a:lnTo>
                  <a:lnTo>
                    <a:pt x="307" y="449"/>
                  </a:lnTo>
                  <a:lnTo>
                    <a:pt x="298" y="449"/>
                  </a:lnTo>
                  <a:lnTo>
                    <a:pt x="296" y="449"/>
                  </a:lnTo>
                  <a:lnTo>
                    <a:pt x="290" y="449"/>
                  </a:lnTo>
                  <a:lnTo>
                    <a:pt x="284" y="449"/>
                  </a:lnTo>
                  <a:lnTo>
                    <a:pt x="276" y="449"/>
                  </a:lnTo>
                  <a:lnTo>
                    <a:pt x="270" y="449"/>
                  </a:lnTo>
                  <a:lnTo>
                    <a:pt x="267" y="449"/>
                  </a:lnTo>
                  <a:lnTo>
                    <a:pt x="259" y="449"/>
                  </a:lnTo>
                  <a:lnTo>
                    <a:pt x="247" y="449"/>
                  </a:lnTo>
                  <a:lnTo>
                    <a:pt x="233" y="449"/>
                  </a:lnTo>
                  <a:lnTo>
                    <a:pt x="236" y="449"/>
                  </a:lnTo>
                  <a:lnTo>
                    <a:pt x="239" y="449"/>
                  </a:lnTo>
                  <a:lnTo>
                    <a:pt x="242" y="449"/>
                  </a:lnTo>
                  <a:lnTo>
                    <a:pt x="244" y="449"/>
                  </a:lnTo>
                  <a:lnTo>
                    <a:pt x="247" y="446"/>
                  </a:lnTo>
                  <a:lnTo>
                    <a:pt x="244" y="449"/>
                  </a:lnTo>
                  <a:lnTo>
                    <a:pt x="239" y="446"/>
                  </a:lnTo>
                  <a:lnTo>
                    <a:pt x="242" y="446"/>
                  </a:lnTo>
                  <a:lnTo>
                    <a:pt x="242" y="443"/>
                  </a:lnTo>
                  <a:lnTo>
                    <a:pt x="239" y="446"/>
                  </a:lnTo>
                  <a:lnTo>
                    <a:pt x="236" y="446"/>
                  </a:lnTo>
                  <a:lnTo>
                    <a:pt x="233" y="449"/>
                  </a:lnTo>
                  <a:lnTo>
                    <a:pt x="233" y="446"/>
                  </a:lnTo>
                  <a:lnTo>
                    <a:pt x="239" y="446"/>
                  </a:lnTo>
                  <a:lnTo>
                    <a:pt x="236" y="446"/>
                  </a:lnTo>
                  <a:lnTo>
                    <a:pt x="239" y="443"/>
                  </a:lnTo>
                  <a:lnTo>
                    <a:pt x="236" y="443"/>
                  </a:lnTo>
                  <a:lnTo>
                    <a:pt x="236" y="446"/>
                  </a:lnTo>
                  <a:lnTo>
                    <a:pt x="233" y="446"/>
                  </a:lnTo>
                  <a:lnTo>
                    <a:pt x="233" y="443"/>
                  </a:lnTo>
                  <a:lnTo>
                    <a:pt x="233" y="440"/>
                  </a:lnTo>
                  <a:lnTo>
                    <a:pt x="233" y="437"/>
                  </a:lnTo>
                  <a:lnTo>
                    <a:pt x="230" y="440"/>
                  </a:lnTo>
                  <a:lnTo>
                    <a:pt x="230" y="443"/>
                  </a:lnTo>
                  <a:lnTo>
                    <a:pt x="227" y="443"/>
                  </a:lnTo>
                  <a:lnTo>
                    <a:pt x="225" y="443"/>
                  </a:lnTo>
                  <a:lnTo>
                    <a:pt x="222" y="443"/>
                  </a:lnTo>
                  <a:lnTo>
                    <a:pt x="222" y="440"/>
                  </a:lnTo>
                  <a:lnTo>
                    <a:pt x="225" y="437"/>
                  </a:lnTo>
                  <a:lnTo>
                    <a:pt x="225" y="440"/>
                  </a:lnTo>
                  <a:lnTo>
                    <a:pt x="227" y="443"/>
                  </a:lnTo>
                  <a:lnTo>
                    <a:pt x="227" y="440"/>
                  </a:lnTo>
                  <a:lnTo>
                    <a:pt x="225" y="440"/>
                  </a:lnTo>
                  <a:lnTo>
                    <a:pt x="227" y="437"/>
                  </a:lnTo>
                  <a:lnTo>
                    <a:pt x="225" y="440"/>
                  </a:lnTo>
                  <a:lnTo>
                    <a:pt x="225" y="437"/>
                  </a:lnTo>
                  <a:lnTo>
                    <a:pt x="225" y="435"/>
                  </a:lnTo>
                  <a:lnTo>
                    <a:pt x="225" y="432"/>
                  </a:lnTo>
                  <a:lnTo>
                    <a:pt x="225" y="429"/>
                  </a:lnTo>
                  <a:lnTo>
                    <a:pt x="222" y="429"/>
                  </a:lnTo>
                  <a:lnTo>
                    <a:pt x="225" y="432"/>
                  </a:lnTo>
                  <a:lnTo>
                    <a:pt x="222" y="435"/>
                  </a:lnTo>
                  <a:lnTo>
                    <a:pt x="225" y="435"/>
                  </a:lnTo>
                  <a:lnTo>
                    <a:pt x="222" y="437"/>
                  </a:lnTo>
                  <a:lnTo>
                    <a:pt x="222" y="435"/>
                  </a:lnTo>
                  <a:lnTo>
                    <a:pt x="222" y="437"/>
                  </a:lnTo>
                  <a:lnTo>
                    <a:pt x="219" y="437"/>
                  </a:lnTo>
                  <a:lnTo>
                    <a:pt x="216" y="437"/>
                  </a:lnTo>
                  <a:lnTo>
                    <a:pt x="213" y="435"/>
                  </a:lnTo>
                  <a:lnTo>
                    <a:pt x="210" y="432"/>
                  </a:lnTo>
                  <a:lnTo>
                    <a:pt x="213" y="432"/>
                  </a:lnTo>
                  <a:lnTo>
                    <a:pt x="213" y="435"/>
                  </a:lnTo>
                  <a:lnTo>
                    <a:pt x="213" y="432"/>
                  </a:lnTo>
                  <a:lnTo>
                    <a:pt x="213" y="429"/>
                  </a:lnTo>
                  <a:lnTo>
                    <a:pt x="216" y="429"/>
                  </a:lnTo>
                  <a:lnTo>
                    <a:pt x="216" y="426"/>
                  </a:lnTo>
                  <a:lnTo>
                    <a:pt x="219" y="426"/>
                  </a:lnTo>
                  <a:lnTo>
                    <a:pt x="213" y="426"/>
                  </a:lnTo>
                  <a:lnTo>
                    <a:pt x="213" y="429"/>
                  </a:lnTo>
                  <a:lnTo>
                    <a:pt x="210" y="429"/>
                  </a:lnTo>
                  <a:lnTo>
                    <a:pt x="210" y="426"/>
                  </a:lnTo>
                  <a:lnTo>
                    <a:pt x="208" y="426"/>
                  </a:lnTo>
                  <a:lnTo>
                    <a:pt x="210" y="423"/>
                  </a:lnTo>
                  <a:lnTo>
                    <a:pt x="213" y="423"/>
                  </a:lnTo>
                  <a:lnTo>
                    <a:pt x="210" y="420"/>
                  </a:lnTo>
                  <a:lnTo>
                    <a:pt x="213" y="420"/>
                  </a:lnTo>
                  <a:lnTo>
                    <a:pt x="216" y="418"/>
                  </a:lnTo>
                  <a:lnTo>
                    <a:pt x="213" y="420"/>
                  </a:lnTo>
                  <a:lnTo>
                    <a:pt x="210" y="420"/>
                  </a:lnTo>
                  <a:lnTo>
                    <a:pt x="210" y="418"/>
                  </a:lnTo>
                  <a:lnTo>
                    <a:pt x="210" y="420"/>
                  </a:lnTo>
                  <a:lnTo>
                    <a:pt x="210" y="423"/>
                  </a:lnTo>
                  <a:lnTo>
                    <a:pt x="208" y="426"/>
                  </a:lnTo>
                  <a:lnTo>
                    <a:pt x="205" y="426"/>
                  </a:lnTo>
                  <a:lnTo>
                    <a:pt x="202" y="423"/>
                  </a:lnTo>
                  <a:lnTo>
                    <a:pt x="202" y="426"/>
                  </a:lnTo>
                  <a:lnTo>
                    <a:pt x="202" y="423"/>
                  </a:lnTo>
                  <a:lnTo>
                    <a:pt x="202" y="420"/>
                  </a:lnTo>
                  <a:lnTo>
                    <a:pt x="202" y="423"/>
                  </a:lnTo>
                  <a:lnTo>
                    <a:pt x="202" y="426"/>
                  </a:lnTo>
                  <a:lnTo>
                    <a:pt x="199" y="426"/>
                  </a:lnTo>
                  <a:lnTo>
                    <a:pt x="196" y="426"/>
                  </a:lnTo>
                  <a:lnTo>
                    <a:pt x="193" y="426"/>
                  </a:lnTo>
                  <a:lnTo>
                    <a:pt x="196" y="426"/>
                  </a:lnTo>
                  <a:lnTo>
                    <a:pt x="193" y="426"/>
                  </a:lnTo>
                  <a:lnTo>
                    <a:pt x="190" y="426"/>
                  </a:lnTo>
                  <a:lnTo>
                    <a:pt x="193" y="426"/>
                  </a:lnTo>
                  <a:lnTo>
                    <a:pt x="193" y="423"/>
                  </a:lnTo>
                  <a:lnTo>
                    <a:pt x="196" y="423"/>
                  </a:lnTo>
                  <a:lnTo>
                    <a:pt x="193" y="423"/>
                  </a:lnTo>
                  <a:lnTo>
                    <a:pt x="199" y="423"/>
                  </a:lnTo>
                  <a:lnTo>
                    <a:pt x="202" y="420"/>
                  </a:lnTo>
                  <a:lnTo>
                    <a:pt x="202" y="418"/>
                  </a:lnTo>
                  <a:lnTo>
                    <a:pt x="199" y="418"/>
                  </a:lnTo>
                  <a:lnTo>
                    <a:pt x="202" y="418"/>
                  </a:lnTo>
                  <a:lnTo>
                    <a:pt x="199" y="418"/>
                  </a:lnTo>
                  <a:lnTo>
                    <a:pt x="199" y="420"/>
                  </a:lnTo>
                  <a:lnTo>
                    <a:pt x="199" y="423"/>
                  </a:lnTo>
                  <a:lnTo>
                    <a:pt x="196" y="423"/>
                  </a:lnTo>
                  <a:lnTo>
                    <a:pt x="196" y="420"/>
                  </a:lnTo>
                  <a:lnTo>
                    <a:pt x="193" y="420"/>
                  </a:lnTo>
                  <a:lnTo>
                    <a:pt x="196" y="420"/>
                  </a:lnTo>
                  <a:lnTo>
                    <a:pt x="193" y="420"/>
                  </a:lnTo>
                  <a:lnTo>
                    <a:pt x="190" y="420"/>
                  </a:lnTo>
                  <a:lnTo>
                    <a:pt x="188" y="420"/>
                  </a:lnTo>
                  <a:lnTo>
                    <a:pt x="190" y="418"/>
                  </a:lnTo>
                  <a:lnTo>
                    <a:pt x="190" y="420"/>
                  </a:lnTo>
                  <a:lnTo>
                    <a:pt x="190" y="418"/>
                  </a:lnTo>
                  <a:lnTo>
                    <a:pt x="196" y="418"/>
                  </a:lnTo>
                  <a:lnTo>
                    <a:pt x="193" y="418"/>
                  </a:lnTo>
                  <a:lnTo>
                    <a:pt x="190" y="418"/>
                  </a:lnTo>
                  <a:lnTo>
                    <a:pt x="190" y="415"/>
                  </a:lnTo>
                  <a:lnTo>
                    <a:pt x="190" y="418"/>
                  </a:lnTo>
                  <a:lnTo>
                    <a:pt x="188" y="418"/>
                  </a:lnTo>
                  <a:lnTo>
                    <a:pt x="188" y="420"/>
                  </a:lnTo>
                  <a:lnTo>
                    <a:pt x="185" y="420"/>
                  </a:lnTo>
                  <a:lnTo>
                    <a:pt x="188" y="418"/>
                  </a:lnTo>
                  <a:lnTo>
                    <a:pt x="185" y="420"/>
                  </a:lnTo>
                  <a:lnTo>
                    <a:pt x="182" y="418"/>
                  </a:lnTo>
                  <a:lnTo>
                    <a:pt x="185" y="418"/>
                  </a:lnTo>
                  <a:lnTo>
                    <a:pt x="179" y="420"/>
                  </a:lnTo>
                  <a:lnTo>
                    <a:pt x="179" y="418"/>
                  </a:lnTo>
                  <a:lnTo>
                    <a:pt x="182" y="418"/>
                  </a:lnTo>
                  <a:lnTo>
                    <a:pt x="176" y="418"/>
                  </a:lnTo>
                  <a:lnTo>
                    <a:pt x="188" y="418"/>
                  </a:lnTo>
                  <a:lnTo>
                    <a:pt x="185" y="418"/>
                  </a:lnTo>
                  <a:lnTo>
                    <a:pt x="185" y="415"/>
                  </a:lnTo>
                  <a:lnTo>
                    <a:pt x="188" y="415"/>
                  </a:lnTo>
                  <a:lnTo>
                    <a:pt x="185" y="415"/>
                  </a:lnTo>
                  <a:lnTo>
                    <a:pt x="185" y="418"/>
                  </a:lnTo>
                  <a:lnTo>
                    <a:pt x="179" y="415"/>
                  </a:lnTo>
                  <a:lnTo>
                    <a:pt x="179" y="418"/>
                  </a:lnTo>
                  <a:lnTo>
                    <a:pt x="176" y="415"/>
                  </a:lnTo>
                  <a:lnTo>
                    <a:pt x="173" y="415"/>
                  </a:lnTo>
                  <a:lnTo>
                    <a:pt x="176" y="412"/>
                  </a:lnTo>
                  <a:lnTo>
                    <a:pt x="176" y="415"/>
                  </a:lnTo>
                  <a:lnTo>
                    <a:pt x="176" y="412"/>
                  </a:lnTo>
                  <a:lnTo>
                    <a:pt x="179" y="412"/>
                  </a:lnTo>
                  <a:lnTo>
                    <a:pt x="176" y="412"/>
                  </a:lnTo>
                  <a:lnTo>
                    <a:pt x="179" y="412"/>
                  </a:lnTo>
                  <a:lnTo>
                    <a:pt x="176" y="412"/>
                  </a:lnTo>
                  <a:lnTo>
                    <a:pt x="179" y="412"/>
                  </a:lnTo>
                  <a:lnTo>
                    <a:pt x="176" y="412"/>
                  </a:lnTo>
                  <a:lnTo>
                    <a:pt x="173" y="412"/>
                  </a:lnTo>
                  <a:lnTo>
                    <a:pt x="176" y="409"/>
                  </a:lnTo>
                  <a:lnTo>
                    <a:pt x="179" y="409"/>
                  </a:lnTo>
                  <a:lnTo>
                    <a:pt x="179" y="412"/>
                  </a:lnTo>
                  <a:lnTo>
                    <a:pt x="179" y="409"/>
                  </a:lnTo>
                  <a:lnTo>
                    <a:pt x="179" y="412"/>
                  </a:lnTo>
                  <a:lnTo>
                    <a:pt x="182" y="412"/>
                  </a:lnTo>
                  <a:lnTo>
                    <a:pt x="182" y="409"/>
                  </a:lnTo>
                  <a:lnTo>
                    <a:pt x="179" y="409"/>
                  </a:lnTo>
                  <a:lnTo>
                    <a:pt x="176" y="409"/>
                  </a:lnTo>
                  <a:lnTo>
                    <a:pt x="179" y="406"/>
                  </a:lnTo>
                  <a:lnTo>
                    <a:pt x="182" y="406"/>
                  </a:lnTo>
                  <a:lnTo>
                    <a:pt x="188" y="406"/>
                  </a:lnTo>
                  <a:lnTo>
                    <a:pt x="185" y="406"/>
                  </a:lnTo>
                  <a:lnTo>
                    <a:pt x="182" y="406"/>
                  </a:lnTo>
                  <a:lnTo>
                    <a:pt x="179" y="406"/>
                  </a:lnTo>
                  <a:lnTo>
                    <a:pt x="179" y="403"/>
                  </a:lnTo>
                  <a:lnTo>
                    <a:pt x="176" y="406"/>
                  </a:lnTo>
                  <a:lnTo>
                    <a:pt x="176" y="403"/>
                  </a:lnTo>
                  <a:lnTo>
                    <a:pt x="176" y="406"/>
                  </a:lnTo>
                  <a:lnTo>
                    <a:pt x="176" y="409"/>
                  </a:lnTo>
                  <a:lnTo>
                    <a:pt x="173" y="409"/>
                  </a:lnTo>
                  <a:lnTo>
                    <a:pt x="173" y="406"/>
                  </a:lnTo>
                  <a:lnTo>
                    <a:pt x="171" y="406"/>
                  </a:lnTo>
                  <a:lnTo>
                    <a:pt x="173" y="403"/>
                  </a:lnTo>
                  <a:lnTo>
                    <a:pt x="176" y="401"/>
                  </a:lnTo>
                  <a:lnTo>
                    <a:pt x="176" y="398"/>
                  </a:lnTo>
                  <a:lnTo>
                    <a:pt x="179" y="398"/>
                  </a:lnTo>
                  <a:lnTo>
                    <a:pt x="179" y="401"/>
                  </a:lnTo>
                  <a:lnTo>
                    <a:pt x="176" y="401"/>
                  </a:lnTo>
                  <a:lnTo>
                    <a:pt x="179" y="401"/>
                  </a:lnTo>
                  <a:lnTo>
                    <a:pt x="182" y="401"/>
                  </a:lnTo>
                  <a:lnTo>
                    <a:pt x="179" y="401"/>
                  </a:lnTo>
                  <a:lnTo>
                    <a:pt x="179" y="398"/>
                  </a:lnTo>
                  <a:lnTo>
                    <a:pt x="182" y="398"/>
                  </a:lnTo>
                  <a:lnTo>
                    <a:pt x="182" y="395"/>
                  </a:lnTo>
                  <a:lnTo>
                    <a:pt x="185" y="395"/>
                  </a:lnTo>
                  <a:lnTo>
                    <a:pt x="188" y="398"/>
                  </a:lnTo>
                  <a:lnTo>
                    <a:pt x="188" y="401"/>
                  </a:lnTo>
                  <a:lnTo>
                    <a:pt x="188" y="398"/>
                  </a:lnTo>
                  <a:lnTo>
                    <a:pt x="185" y="398"/>
                  </a:lnTo>
                  <a:lnTo>
                    <a:pt x="185" y="395"/>
                  </a:lnTo>
                  <a:lnTo>
                    <a:pt x="188" y="395"/>
                  </a:lnTo>
                  <a:lnTo>
                    <a:pt x="188" y="392"/>
                  </a:lnTo>
                  <a:lnTo>
                    <a:pt x="185" y="392"/>
                  </a:lnTo>
                  <a:lnTo>
                    <a:pt x="185" y="395"/>
                  </a:lnTo>
                  <a:lnTo>
                    <a:pt x="182" y="395"/>
                  </a:lnTo>
                  <a:lnTo>
                    <a:pt x="182" y="392"/>
                  </a:lnTo>
                  <a:lnTo>
                    <a:pt x="182" y="389"/>
                  </a:lnTo>
                  <a:lnTo>
                    <a:pt x="185" y="389"/>
                  </a:lnTo>
                  <a:lnTo>
                    <a:pt x="185" y="386"/>
                  </a:lnTo>
                  <a:lnTo>
                    <a:pt x="182" y="383"/>
                  </a:lnTo>
                  <a:lnTo>
                    <a:pt x="185" y="386"/>
                  </a:lnTo>
                  <a:lnTo>
                    <a:pt x="182" y="389"/>
                  </a:lnTo>
                  <a:lnTo>
                    <a:pt x="179" y="389"/>
                  </a:lnTo>
                  <a:lnTo>
                    <a:pt x="179" y="392"/>
                  </a:lnTo>
                  <a:lnTo>
                    <a:pt x="176" y="392"/>
                  </a:lnTo>
                  <a:lnTo>
                    <a:pt x="173" y="392"/>
                  </a:lnTo>
                  <a:lnTo>
                    <a:pt x="176" y="392"/>
                  </a:lnTo>
                  <a:lnTo>
                    <a:pt x="173" y="395"/>
                  </a:lnTo>
                  <a:lnTo>
                    <a:pt x="171" y="392"/>
                  </a:lnTo>
                  <a:lnTo>
                    <a:pt x="171" y="395"/>
                  </a:lnTo>
                  <a:lnTo>
                    <a:pt x="168" y="395"/>
                  </a:lnTo>
                  <a:lnTo>
                    <a:pt x="168" y="392"/>
                  </a:lnTo>
                  <a:lnTo>
                    <a:pt x="168" y="389"/>
                  </a:lnTo>
                  <a:lnTo>
                    <a:pt x="171" y="386"/>
                  </a:lnTo>
                  <a:lnTo>
                    <a:pt x="173" y="386"/>
                  </a:lnTo>
                  <a:lnTo>
                    <a:pt x="168" y="386"/>
                  </a:lnTo>
                  <a:lnTo>
                    <a:pt x="171" y="386"/>
                  </a:lnTo>
                  <a:lnTo>
                    <a:pt x="168" y="383"/>
                  </a:lnTo>
                  <a:lnTo>
                    <a:pt x="171" y="383"/>
                  </a:lnTo>
                  <a:lnTo>
                    <a:pt x="168" y="383"/>
                  </a:lnTo>
                  <a:lnTo>
                    <a:pt x="168" y="386"/>
                  </a:lnTo>
                  <a:lnTo>
                    <a:pt x="165" y="383"/>
                  </a:lnTo>
                  <a:lnTo>
                    <a:pt x="165" y="381"/>
                  </a:lnTo>
                  <a:lnTo>
                    <a:pt x="162" y="381"/>
                  </a:lnTo>
                  <a:lnTo>
                    <a:pt x="162" y="378"/>
                  </a:lnTo>
                  <a:lnTo>
                    <a:pt x="159" y="375"/>
                  </a:lnTo>
                  <a:lnTo>
                    <a:pt x="162" y="375"/>
                  </a:lnTo>
                  <a:lnTo>
                    <a:pt x="165" y="375"/>
                  </a:lnTo>
                  <a:lnTo>
                    <a:pt x="162" y="375"/>
                  </a:lnTo>
                  <a:lnTo>
                    <a:pt x="165" y="375"/>
                  </a:lnTo>
                  <a:lnTo>
                    <a:pt x="168" y="375"/>
                  </a:lnTo>
                  <a:lnTo>
                    <a:pt x="171" y="375"/>
                  </a:lnTo>
                  <a:lnTo>
                    <a:pt x="171" y="378"/>
                  </a:lnTo>
                  <a:lnTo>
                    <a:pt x="173" y="381"/>
                  </a:lnTo>
                  <a:lnTo>
                    <a:pt x="171" y="378"/>
                  </a:lnTo>
                  <a:lnTo>
                    <a:pt x="171" y="375"/>
                  </a:lnTo>
                  <a:lnTo>
                    <a:pt x="168" y="375"/>
                  </a:lnTo>
                  <a:lnTo>
                    <a:pt x="168" y="372"/>
                  </a:lnTo>
                  <a:lnTo>
                    <a:pt x="165" y="375"/>
                  </a:lnTo>
                  <a:lnTo>
                    <a:pt x="162" y="372"/>
                  </a:lnTo>
                  <a:lnTo>
                    <a:pt x="162" y="369"/>
                  </a:lnTo>
                  <a:lnTo>
                    <a:pt x="165" y="369"/>
                  </a:lnTo>
                  <a:lnTo>
                    <a:pt x="168" y="366"/>
                  </a:lnTo>
                  <a:lnTo>
                    <a:pt x="165" y="369"/>
                  </a:lnTo>
                  <a:lnTo>
                    <a:pt x="162" y="366"/>
                  </a:lnTo>
                  <a:lnTo>
                    <a:pt x="159" y="369"/>
                  </a:lnTo>
                  <a:lnTo>
                    <a:pt x="159" y="366"/>
                  </a:lnTo>
                  <a:lnTo>
                    <a:pt x="159" y="369"/>
                  </a:lnTo>
                  <a:lnTo>
                    <a:pt x="156" y="372"/>
                  </a:lnTo>
                  <a:lnTo>
                    <a:pt x="156" y="369"/>
                  </a:lnTo>
                  <a:lnTo>
                    <a:pt x="156" y="372"/>
                  </a:lnTo>
                  <a:lnTo>
                    <a:pt x="156" y="375"/>
                  </a:lnTo>
                  <a:lnTo>
                    <a:pt x="154" y="375"/>
                  </a:lnTo>
                  <a:lnTo>
                    <a:pt x="156" y="375"/>
                  </a:lnTo>
                  <a:lnTo>
                    <a:pt x="154" y="375"/>
                  </a:lnTo>
                  <a:lnTo>
                    <a:pt x="156" y="375"/>
                  </a:lnTo>
                  <a:lnTo>
                    <a:pt x="156" y="378"/>
                  </a:lnTo>
                  <a:lnTo>
                    <a:pt x="154" y="378"/>
                  </a:lnTo>
                  <a:lnTo>
                    <a:pt x="151" y="375"/>
                  </a:lnTo>
                  <a:lnTo>
                    <a:pt x="151" y="372"/>
                  </a:lnTo>
                  <a:lnTo>
                    <a:pt x="148" y="372"/>
                  </a:lnTo>
                  <a:lnTo>
                    <a:pt x="151" y="372"/>
                  </a:lnTo>
                  <a:lnTo>
                    <a:pt x="148" y="372"/>
                  </a:lnTo>
                  <a:lnTo>
                    <a:pt x="148" y="369"/>
                  </a:lnTo>
                  <a:lnTo>
                    <a:pt x="145" y="369"/>
                  </a:lnTo>
                  <a:lnTo>
                    <a:pt x="148" y="369"/>
                  </a:lnTo>
                  <a:lnTo>
                    <a:pt x="145" y="366"/>
                  </a:lnTo>
                  <a:lnTo>
                    <a:pt x="145" y="364"/>
                  </a:lnTo>
                  <a:lnTo>
                    <a:pt x="148" y="364"/>
                  </a:lnTo>
                  <a:lnTo>
                    <a:pt x="151" y="364"/>
                  </a:lnTo>
                  <a:lnTo>
                    <a:pt x="154" y="361"/>
                  </a:lnTo>
                  <a:lnTo>
                    <a:pt x="159" y="361"/>
                  </a:lnTo>
                  <a:lnTo>
                    <a:pt x="154" y="361"/>
                  </a:lnTo>
                  <a:lnTo>
                    <a:pt x="151" y="361"/>
                  </a:lnTo>
                  <a:lnTo>
                    <a:pt x="145" y="361"/>
                  </a:lnTo>
                  <a:lnTo>
                    <a:pt x="145" y="364"/>
                  </a:lnTo>
                  <a:lnTo>
                    <a:pt x="142" y="361"/>
                  </a:lnTo>
                  <a:lnTo>
                    <a:pt x="145" y="361"/>
                  </a:lnTo>
                  <a:lnTo>
                    <a:pt x="142" y="358"/>
                  </a:lnTo>
                  <a:lnTo>
                    <a:pt x="142" y="361"/>
                  </a:lnTo>
                  <a:lnTo>
                    <a:pt x="139" y="358"/>
                  </a:lnTo>
                  <a:lnTo>
                    <a:pt x="139" y="355"/>
                  </a:lnTo>
                  <a:lnTo>
                    <a:pt x="142" y="358"/>
                  </a:lnTo>
                  <a:lnTo>
                    <a:pt x="145" y="361"/>
                  </a:lnTo>
                  <a:lnTo>
                    <a:pt x="145" y="358"/>
                  </a:lnTo>
                  <a:lnTo>
                    <a:pt x="142" y="355"/>
                  </a:lnTo>
                  <a:lnTo>
                    <a:pt x="145" y="355"/>
                  </a:lnTo>
                  <a:lnTo>
                    <a:pt x="145" y="352"/>
                  </a:lnTo>
                  <a:lnTo>
                    <a:pt x="145" y="349"/>
                  </a:lnTo>
                  <a:lnTo>
                    <a:pt x="145" y="352"/>
                  </a:lnTo>
                  <a:lnTo>
                    <a:pt x="145" y="349"/>
                  </a:lnTo>
                  <a:lnTo>
                    <a:pt x="148" y="349"/>
                  </a:lnTo>
                  <a:lnTo>
                    <a:pt x="151" y="349"/>
                  </a:lnTo>
                  <a:lnTo>
                    <a:pt x="151" y="347"/>
                  </a:lnTo>
                  <a:lnTo>
                    <a:pt x="151" y="349"/>
                  </a:lnTo>
                  <a:lnTo>
                    <a:pt x="148" y="347"/>
                  </a:lnTo>
                  <a:lnTo>
                    <a:pt x="151" y="341"/>
                  </a:lnTo>
                  <a:lnTo>
                    <a:pt x="154" y="341"/>
                  </a:lnTo>
                  <a:lnTo>
                    <a:pt x="151" y="341"/>
                  </a:lnTo>
                  <a:lnTo>
                    <a:pt x="148" y="341"/>
                  </a:lnTo>
                  <a:lnTo>
                    <a:pt x="148" y="338"/>
                  </a:lnTo>
                  <a:lnTo>
                    <a:pt x="148" y="341"/>
                  </a:lnTo>
                  <a:lnTo>
                    <a:pt x="148" y="344"/>
                  </a:lnTo>
                  <a:lnTo>
                    <a:pt x="145" y="347"/>
                  </a:lnTo>
                  <a:lnTo>
                    <a:pt x="145" y="349"/>
                  </a:lnTo>
                  <a:lnTo>
                    <a:pt x="145" y="347"/>
                  </a:lnTo>
                  <a:lnTo>
                    <a:pt x="145" y="344"/>
                  </a:lnTo>
                  <a:lnTo>
                    <a:pt x="145" y="341"/>
                  </a:lnTo>
                  <a:lnTo>
                    <a:pt x="145" y="338"/>
                  </a:lnTo>
                  <a:lnTo>
                    <a:pt x="145" y="335"/>
                  </a:lnTo>
                  <a:lnTo>
                    <a:pt x="148" y="329"/>
                  </a:lnTo>
                  <a:lnTo>
                    <a:pt x="145" y="329"/>
                  </a:lnTo>
                  <a:lnTo>
                    <a:pt x="134" y="324"/>
                  </a:lnTo>
                  <a:lnTo>
                    <a:pt x="122" y="315"/>
                  </a:lnTo>
                  <a:lnTo>
                    <a:pt x="122" y="310"/>
                  </a:lnTo>
                  <a:lnTo>
                    <a:pt x="102" y="284"/>
                  </a:lnTo>
                  <a:lnTo>
                    <a:pt x="105" y="284"/>
                  </a:lnTo>
                  <a:lnTo>
                    <a:pt x="94" y="275"/>
                  </a:lnTo>
                  <a:lnTo>
                    <a:pt x="91" y="270"/>
                  </a:lnTo>
                  <a:lnTo>
                    <a:pt x="82" y="267"/>
                  </a:lnTo>
                  <a:lnTo>
                    <a:pt x="82" y="261"/>
                  </a:lnTo>
                  <a:lnTo>
                    <a:pt x="85" y="261"/>
                  </a:lnTo>
                  <a:lnTo>
                    <a:pt x="80" y="261"/>
                  </a:lnTo>
                  <a:lnTo>
                    <a:pt x="71" y="261"/>
                  </a:lnTo>
                  <a:lnTo>
                    <a:pt x="71" y="264"/>
                  </a:lnTo>
                  <a:lnTo>
                    <a:pt x="68" y="267"/>
                  </a:lnTo>
                  <a:lnTo>
                    <a:pt x="65" y="267"/>
                  </a:lnTo>
                  <a:lnTo>
                    <a:pt x="65" y="270"/>
                  </a:lnTo>
                  <a:lnTo>
                    <a:pt x="57" y="270"/>
                  </a:lnTo>
                  <a:lnTo>
                    <a:pt x="54" y="275"/>
                  </a:lnTo>
                  <a:lnTo>
                    <a:pt x="51" y="270"/>
                  </a:lnTo>
                  <a:lnTo>
                    <a:pt x="48" y="267"/>
                  </a:lnTo>
                  <a:lnTo>
                    <a:pt x="40" y="261"/>
                  </a:lnTo>
                  <a:lnTo>
                    <a:pt x="37" y="258"/>
                  </a:lnTo>
                  <a:lnTo>
                    <a:pt x="34" y="256"/>
                  </a:lnTo>
                  <a:lnTo>
                    <a:pt x="31" y="253"/>
                  </a:lnTo>
                  <a:lnTo>
                    <a:pt x="31" y="250"/>
                  </a:lnTo>
                  <a:lnTo>
                    <a:pt x="23" y="247"/>
                  </a:lnTo>
                  <a:lnTo>
                    <a:pt x="20" y="250"/>
                  </a:lnTo>
                  <a:lnTo>
                    <a:pt x="17" y="250"/>
                  </a:lnTo>
                  <a:lnTo>
                    <a:pt x="14" y="247"/>
                  </a:lnTo>
                  <a:lnTo>
                    <a:pt x="11" y="247"/>
                  </a:lnTo>
                  <a:lnTo>
                    <a:pt x="6" y="247"/>
                  </a:lnTo>
                  <a:lnTo>
                    <a:pt x="0" y="244"/>
                  </a:lnTo>
                  <a:lnTo>
                    <a:pt x="0" y="241"/>
                  </a:lnTo>
                  <a:lnTo>
                    <a:pt x="0" y="233"/>
                  </a:lnTo>
                  <a:lnTo>
                    <a:pt x="0" y="224"/>
                  </a:lnTo>
                  <a:lnTo>
                    <a:pt x="0" y="216"/>
                  </a:lnTo>
                  <a:lnTo>
                    <a:pt x="3" y="204"/>
                  </a:lnTo>
                  <a:lnTo>
                    <a:pt x="3" y="193"/>
                  </a:lnTo>
                  <a:lnTo>
                    <a:pt x="3" y="184"/>
                  </a:lnTo>
                  <a:lnTo>
                    <a:pt x="3" y="176"/>
                  </a:lnTo>
                  <a:lnTo>
                    <a:pt x="3" y="167"/>
                  </a:lnTo>
                  <a:lnTo>
                    <a:pt x="3" y="159"/>
                  </a:lnTo>
                  <a:lnTo>
                    <a:pt x="3" y="148"/>
                  </a:lnTo>
                  <a:lnTo>
                    <a:pt x="3" y="139"/>
                  </a:lnTo>
                  <a:lnTo>
                    <a:pt x="3" y="128"/>
                  </a:lnTo>
                  <a:lnTo>
                    <a:pt x="3" y="116"/>
                  </a:lnTo>
                  <a:lnTo>
                    <a:pt x="3" y="111"/>
                  </a:lnTo>
                  <a:lnTo>
                    <a:pt x="3" y="102"/>
                  </a:lnTo>
                  <a:lnTo>
                    <a:pt x="3" y="94"/>
                  </a:lnTo>
                  <a:lnTo>
                    <a:pt x="3" y="85"/>
                  </a:lnTo>
                  <a:lnTo>
                    <a:pt x="3" y="76"/>
                  </a:lnTo>
                  <a:lnTo>
                    <a:pt x="3" y="68"/>
                  </a:lnTo>
                  <a:lnTo>
                    <a:pt x="3" y="62"/>
                  </a:lnTo>
                  <a:lnTo>
                    <a:pt x="3" y="54"/>
                  </a:lnTo>
                  <a:lnTo>
                    <a:pt x="6" y="54"/>
                  </a:lnTo>
                  <a:lnTo>
                    <a:pt x="11" y="57"/>
                  </a:lnTo>
                  <a:lnTo>
                    <a:pt x="14" y="54"/>
                  </a:lnTo>
                  <a:lnTo>
                    <a:pt x="17" y="54"/>
                  </a:lnTo>
                  <a:lnTo>
                    <a:pt x="20" y="57"/>
                  </a:lnTo>
                  <a:lnTo>
                    <a:pt x="20" y="54"/>
                  </a:lnTo>
                  <a:lnTo>
                    <a:pt x="20" y="57"/>
                  </a:lnTo>
                  <a:lnTo>
                    <a:pt x="17" y="59"/>
                  </a:lnTo>
                  <a:lnTo>
                    <a:pt x="20" y="57"/>
                  </a:lnTo>
                  <a:lnTo>
                    <a:pt x="23" y="57"/>
                  </a:lnTo>
                  <a:lnTo>
                    <a:pt x="26" y="57"/>
                  </a:lnTo>
                  <a:lnTo>
                    <a:pt x="28" y="59"/>
                  </a:lnTo>
                  <a:lnTo>
                    <a:pt x="31" y="59"/>
                  </a:lnTo>
                  <a:lnTo>
                    <a:pt x="34" y="62"/>
                  </a:lnTo>
                  <a:lnTo>
                    <a:pt x="34" y="65"/>
                  </a:lnTo>
                  <a:lnTo>
                    <a:pt x="37" y="65"/>
                  </a:lnTo>
                  <a:lnTo>
                    <a:pt x="40" y="65"/>
                  </a:lnTo>
                  <a:lnTo>
                    <a:pt x="37" y="65"/>
                  </a:lnTo>
                  <a:lnTo>
                    <a:pt x="40" y="65"/>
                  </a:lnTo>
                  <a:lnTo>
                    <a:pt x="51" y="71"/>
                  </a:lnTo>
                  <a:lnTo>
                    <a:pt x="54" y="71"/>
                  </a:lnTo>
                  <a:lnTo>
                    <a:pt x="60" y="74"/>
                  </a:lnTo>
                  <a:lnTo>
                    <a:pt x="63" y="74"/>
                  </a:lnTo>
                  <a:lnTo>
                    <a:pt x="65" y="74"/>
                  </a:lnTo>
                  <a:lnTo>
                    <a:pt x="63" y="74"/>
                  </a:lnTo>
                  <a:lnTo>
                    <a:pt x="63" y="71"/>
                  </a:lnTo>
                  <a:lnTo>
                    <a:pt x="65" y="71"/>
                  </a:lnTo>
                  <a:lnTo>
                    <a:pt x="65" y="74"/>
                  </a:lnTo>
                  <a:lnTo>
                    <a:pt x="68" y="74"/>
                  </a:lnTo>
                  <a:lnTo>
                    <a:pt x="71" y="74"/>
                  </a:lnTo>
                  <a:lnTo>
                    <a:pt x="77" y="76"/>
                  </a:lnTo>
                  <a:lnTo>
                    <a:pt x="80" y="79"/>
                  </a:lnTo>
                  <a:lnTo>
                    <a:pt x="82" y="79"/>
                  </a:lnTo>
                  <a:lnTo>
                    <a:pt x="80" y="79"/>
                  </a:lnTo>
                  <a:lnTo>
                    <a:pt x="80" y="76"/>
                  </a:lnTo>
                  <a:lnTo>
                    <a:pt x="77" y="76"/>
                  </a:lnTo>
                  <a:lnTo>
                    <a:pt x="77" y="74"/>
                  </a:lnTo>
                  <a:lnTo>
                    <a:pt x="74" y="74"/>
                  </a:lnTo>
                  <a:lnTo>
                    <a:pt x="77" y="74"/>
                  </a:lnTo>
                  <a:lnTo>
                    <a:pt x="74" y="74"/>
                  </a:lnTo>
                  <a:lnTo>
                    <a:pt x="77" y="74"/>
                  </a:lnTo>
                  <a:lnTo>
                    <a:pt x="80" y="74"/>
                  </a:lnTo>
                  <a:lnTo>
                    <a:pt x="82" y="74"/>
                  </a:lnTo>
                  <a:lnTo>
                    <a:pt x="82" y="71"/>
                  </a:lnTo>
                  <a:lnTo>
                    <a:pt x="80" y="71"/>
                  </a:lnTo>
                  <a:lnTo>
                    <a:pt x="77" y="71"/>
                  </a:lnTo>
                  <a:lnTo>
                    <a:pt x="74" y="71"/>
                  </a:lnTo>
                  <a:lnTo>
                    <a:pt x="74" y="68"/>
                  </a:lnTo>
                  <a:lnTo>
                    <a:pt x="77" y="68"/>
                  </a:lnTo>
                  <a:lnTo>
                    <a:pt x="80" y="68"/>
                  </a:lnTo>
                  <a:lnTo>
                    <a:pt x="80" y="71"/>
                  </a:lnTo>
                  <a:lnTo>
                    <a:pt x="82" y="71"/>
                  </a:lnTo>
                  <a:lnTo>
                    <a:pt x="85" y="71"/>
                  </a:lnTo>
                  <a:lnTo>
                    <a:pt x="85" y="74"/>
                  </a:lnTo>
                  <a:lnTo>
                    <a:pt x="88" y="74"/>
                  </a:lnTo>
                  <a:lnTo>
                    <a:pt x="88" y="76"/>
                  </a:lnTo>
                  <a:lnTo>
                    <a:pt x="91" y="76"/>
                  </a:lnTo>
                  <a:lnTo>
                    <a:pt x="94" y="79"/>
                  </a:lnTo>
                  <a:lnTo>
                    <a:pt x="94" y="82"/>
                  </a:lnTo>
                  <a:lnTo>
                    <a:pt x="91" y="82"/>
                  </a:lnTo>
                  <a:lnTo>
                    <a:pt x="88" y="82"/>
                  </a:lnTo>
                  <a:lnTo>
                    <a:pt x="91" y="82"/>
                  </a:lnTo>
                  <a:lnTo>
                    <a:pt x="94" y="85"/>
                  </a:lnTo>
                  <a:lnTo>
                    <a:pt x="91" y="85"/>
                  </a:lnTo>
                  <a:lnTo>
                    <a:pt x="97" y="85"/>
                  </a:lnTo>
                  <a:lnTo>
                    <a:pt x="94" y="85"/>
                  </a:lnTo>
                  <a:lnTo>
                    <a:pt x="94" y="82"/>
                  </a:lnTo>
                  <a:lnTo>
                    <a:pt x="94" y="79"/>
                  </a:lnTo>
                  <a:lnTo>
                    <a:pt x="91" y="76"/>
                  </a:lnTo>
                  <a:lnTo>
                    <a:pt x="88" y="71"/>
                  </a:lnTo>
                  <a:lnTo>
                    <a:pt x="88" y="68"/>
                  </a:lnTo>
                  <a:lnTo>
                    <a:pt x="91" y="68"/>
                  </a:lnTo>
                  <a:lnTo>
                    <a:pt x="91" y="65"/>
                  </a:lnTo>
                  <a:lnTo>
                    <a:pt x="94" y="65"/>
                  </a:lnTo>
                  <a:lnTo>
                    <a:pt x="97" y="65"/>
                  </a:lnTo>
                  <a:lnTo>
                    <a:pt x="97" y="62"/>
                  </a:lnTo>
                  <a:lnTo>
                    <a:pt x="100" y="62"/>
                  </a:lnTo>
                  <a:lnTo>
                    <a:pt x="102" y="59"/>
                  </a:lnTo>
                  <a:lnTo>
                    <a:pt x="102" y="62"/>
                  </a:lnTo>
                  <a:lnTo>
                    <a:pt x="105" y="62"/>
                  </a:lnTo>
                  <a:lnTo>
                    <a:pt x="108" y="59"/>
                  </a:lnTo>
                  <a:lnTo>
                    <a:pt x="105" y="57"/>
                  </a:lnTo>
                  <a:lnTo>
                    <a:pt x="108" y="57"/>
                  </a:lnTo>
                  <a:lnTo>
                    <a:pt x="111" y="57"/>
                  </a:lnTo>
                  <a:lnTo>
                    <a:pt x="111" y="54"/>
                  </a:lnTo>
                  <a:lnTo>
                    <a:pt x="114" y="54"/>
                  </a:lnTo>
                  <a:lnTo>
                    <a:pt x="117" y="54"/>
                  </a:lnTo>
                  <a:lnTo>
                    <a:pt x="119" y="54"/>
                  </a:lnTo>
                  <a:lnTo>
                    <a:pt x="122" y="54"/>
                  </a:lnTo>
                  <a:lnTo>
                    <a:pt x="125" y="51"/>
                  </a:lnTo>
                  <a:lnTo>
                    <a:pt x="128" y="48"/>
                  </a:lnTo>
                  <a:lnTo>
                    <a:pt x="131" y="48"/>
                  </a:lnTo>
                  <a:lnTo>
                    <a:pt x="131" y="51"/>
                  </a:lnTo>
                  <a:lnTo>
                    <a:pt x="134" y="48"/>
                  </a:lnTo>
                  <a:lnTo>
                    <a:pt x="134" y="45"/>
                  </a:lnTo>
                  <a:lnTo>
                    <a:pt x="136" y="45"/>
                  </a:lnTo>
                  <a:lnTo>
                    <a:pt x="139" y="45"/>
                  </a:lnTo>
                  <a:lnTo>
                    <a:pt x="142" y="45"/>
                  </a:lnTo>
                  <a:lnTo>
                    <a:pt x="145" y="45"/>
                  </a:lnTo>
                  <a:lnTo>
                    <a:pt x="148" y="45"/>
                  </a:lnTo>
                  <a:lnTo>
                    <a:pt x="148" y="42"/>
                  </a:lnTo>
                  <a:lnTo>
                    <a:pt x="151" y="45"/>
                  </a:lnTo>
                  <a:lnTo>
                    <a:pt x="148" y="42"/>
                  </a:lnTo>
                  <a:lnTo>
                    <a:pt x="151" y="42"/>
                  </a:lnTo>
                  <a:lnTo>
                    <a:pt x="154" y="45"/>
                  </a:lnTo>
                  <a:lnTo>
                    <a:pt x="154" y="48"/>
                  </a:lnTo>
                  <a:lnTo>
                    <a:pt x="139" y="51"/>
                  </a:lnTo>
                  <a:lnTo>
                    <a:pt x="139" y="54"/>
                  </a:lnTo>
                  <a:lnTo>
                    <a:pt x="136" y="54"/>
                  </a:lnTo>
                  <a:lnTo>
                    <a:pt x="134" y="57"/>
                  </a:lnTo>
                  <a:lnTo>
                    <a:pt x="131" y="57"/>
                  </a:lnTo>
                  <a:lnTo>
                    <a:pt x="125" y="57"/>
                  </a:lnTo>
                  <a:lnTo>
                    <a:pt x="119" y="59"/>
                  </a:lnTo>
                  <a:lnTo>
                    <a:pt x="119" y="62"/>
                  </a:lnTo>
                  <a:lnTo>
                    <a:pt x="117" y="62"/>
                  </a:lnTo>
                  <a:lnTo>
                    <a:pt x="114" y="62"/>
                  </a:lnTo>
                  <a:lnTo>
                    <a:pt x="114" y="65"/>
                  </a:lnTo>
                  <a:lnTo>
                    <a:pt x="111" y="65"/>
                  </a:lnTo>
                  <a:lnTo>
                    <a:pt x="108" y="68"/>
                  </a:lnTo>
                  <a:lnTo>
                    <a:pt x="105" y="68"/>
                  </a:lnTo>
                  <a:lnTo>
                    <a:pt x="105" y="71"/>
                  </a:lnTo>
                  <a:lnTo>
                    <a:pt x="105" y="74"/>
                  </a:lnTo>
                  <a:lnTo>
                    <a:pt x="102" y="74"/>
                  </a:lnTo>
                  <a:lnTo>
                    <a:pt x="102" y="76"/>
                  </a:lnTo>
                  <a:lnTo>
                    <a:pt x="108" y="76"/>
                  </a:lnTo>
                  <a:lnTo>
                    <a:pt x="108" y="79"/>
                  </a:lnTo>
                  <a:lnTo>
                    <a:pt x="111" y="79"/>
                  </a:lnTo>
                  <a:lnTo>
                    <a:pt x="111" y="76"/>
                  </a:lnTo>
                  <a:lnTo>
                    <a:pt x="108" y="76"/>
                  </a:lnTo>
                  <a:lnTo>
                    <a:pt x="105" y="74"/>
                  </a:lnTo>
                  <a:lnTo>
                    <a:pt x="102" y="74"/>
                  </a:lnTo>
                  <a:lnTo>
                    <a:pt x="105" y="74"/>
                  </a:lnTo>
                  <a:lnTo>
                    <a:pt x="108" y="74"/>
                  </a:lnTo>
                  <a:lnTo>
                    <a:pt x="111" y="74"/>
                  </a:lnTo>
                  <a:lnTo>
                    <a:pt x="114" y="74"/>
                  </a:lnTo>
                  <a:lnTo>
                    <a:pt x="117" y="74"/>
                  </a:lnTo>
                  <a:lnTo>
                    <a:pt x="114" y="71"/>
                  </a:lnTo>
                  <a:lnTo>
                    <a:pt x="114" y="68"/>
                  </a:lnTo>
                  <a:lnTo>
                    <a:pt x="111" y="71"/>
                  </a:lnTo>
                  <a:lnTo>
                    <a:pt x="108" y="68"/>
                  </a:lnTo>
                  <a:lnTo>
                    <a:pt x="111" y="68"/>
                  </a:lnTo>
                  <a:lnTo>
                    <a:pt x="114" y="65"/>
                  </a:lnTo>
                  <a:lnTo>
                    <a:pt x="117" y="65"/>
                  </a:lnTo>
                  <a:lnTo>
                    <a:pt x="119" y="65"/>
                  </a:lnTo>
                  <a:lnTo>
                    <a:pt x="122" y="62"/>
                  </a:lnTo>
                  <a:lnTo>
                    <a:pt x="122" y="59"/>
                  </a:lnTo>
                  <a:lnTo>
                    <a:pt x="125" y="59"/>
                  </a:lnTo>
                  <a:lnTo>
                    <a:pt x="125" y="62"/>
                  </a:lnTo>
                  <a:lnTo>
                    <a:pt x="128" y="62"/>
                  </a:lnTo>
                  <a:lnTo>
                    <a:pt x="125" y="59"/>
                  </a:lnTo>
                  <a:lnTo>
                    <a:pt x="128" y="59"/>
                  </a:lnTo>
                  <a:lnTo>
                    <a:pt x="128" y="62"/>
                  </a:lnTo>
                  <a:lnTo>
                    <a:pt x="128" y="59"/>
                  </a:lnTo>
                  <a:lnTo>
                    <a:pt x="128" y="62"/>
                  </a:lnTo>
                  <a:lnTo>
                    <a:pt x="131" y="59"/>
                  </a:lnTo>
                  <a:lnTo>
                    <a:pt x="131" y="62"/>
                  </a:lnTo>
                  <a:lnTo>
                    <a:pt x="131" y="59"/>
                  </a:lnTo>
                  <a:lnTo>
                    <a:pt x="131" y="62"/>
                  </a:lnTo>
                  <a:lnTo>
                    <a:pt x="134" y="59"/>
                  </a:lnTo>
                  <a:lnTo>
                    <a:pt x="134" y="62"/>
                  </a:lnTo>
                  <a:lnTo>
                    <a:pt x="131" y="65"/>
                  </a:lnTo>
                  <a:lnTo>
                    <a:pt x="134" y="68"/>
                  </a:lnTo>
                  <a:lnTo>
                    <a:pt x="136" y="65"/>
                  </a:lnTo>
                  <a:lnTo>
                    <a:pt x="134" y="65"/>
                  </a:lnTo>
                  <a:lnTo>
                    <a:pt x="136" y="62"/>
                  </a:lnTo>
                  <a:lnTo>
                    <a:pt x="139" y="59"/>
                  </a:lnTo>
                  <a:lnTo>
                    <a:pt x="139" y="57"/>
                  </a:lnTo>
                  <a:lnTo>
                    <a:pt x="142" y="57"/>
                  </a:lnTo>
                  <a:lnTo>
                    <a:pt x="142" y="54"/>
                  </a:lnTo>
                  <a:lnTo>
                    <a:pt x="148" y="54"/>
                  </a:lnTo>
                  <a:lnTo>
                    <a:pt x="151" y="51"/>
                  </a:lnTo>
                  <a:lnTo>
                    <a:pt x="156" y="51"/>
                  </a:lnTo>
                  <a:lnTo>
                    <a:pt x="159" y="48"/>
                  </a:lnTo>
                  <a:lnTo>
                    <a:pt x="159" y="51"/>
                  </a:lnTo>
                  <a:lnTo>
                    <a:pt x="156" y="51"/>
                  </a:lnTo>
                  <a:lnTo>
                    <a:pt x="156" y="54"/>
                  </a:lnTo>
                  <a:lnTo>
                    <a:pt x="156" y="57"/>
                  </a:lnTo>
                  <a:lnTo>
                    <a:pt x="159" y="54"/>
                  </a:lnTo>
                  <a:lnTo>
                    <a:pt x="162" y="51"/>
                  </a:lnTo>
                  <a:lnTo>
                    <a:pt x="165" y="51"/>
                  </a:lnTo>
                  <a:lnTo>
                    <a:pt x="168" y="48"/>
                  </a:lnTo>
                  <a:lnTo>
                    <a:pt x="171" y="48"/>
                  </a:lnTo>
                  <a:lnTo>
                    <a:pt x="168" y="45"/>
                  </a:lnTo>
                  <a:lnTo>
                    <a:pt x="171" y="42"/>
                  </a:lnTo>
                  <a:lnTo>
                    <a:pt x="173" y="42"/>
                  </a:lnTo>
                  <a:lnTo>
                    <a:pt x="176" y="45"/>
                  </a:lnTo>
                  <a:lnTo>
                    <a:pt x="173" y="42"/>
                  </a:lnTo>
                  <a:lnTo>
                    <a:pt x="176" y="42"/>
                  </a:lnTo>
                  <a:lnTo>
                    <a:pt x="171" y="40"/>
                  </a:lnTo>
                  <a:lnTo>
                    <a:pt x="173" y="37"/>
                  </a:lnTo>
                  <a:lnTo>
                    <a:pt x="171" y="37"/>
                  </a:lnTo>
                  <a:lnTo>
                    <a:pt x="168" y="40"/>
                  </a:lnTo>
                  <a:lnTo>
                    <a:pt x="168" y="37"/>
                  </a:lnTo>
                  <a:lnTo>
                    <a:pt x="171" y="34"/>
                  </a:lnTo>
                  <a:lnTo>
                    <a:pt x="173" y="34"/>
                  </a:lnTo>
                  <a:lnTo>
                    <a:pt x="182" y="42"/>
                  </a:lnTo>
                  <a:lnTo>
                    <a:pt x="182" y="45"/>
                  </a:lnTo>
                  <a:lnTo>
                    <a:pt x="188" y="51"/>
                  </a:lnTo>
                  <a:lnTo>
                    <a:pt x="190" y="57"/>
                  </a:lnTo>
                  <a:lnTo>
                    <a:pt x="199" y="62"/>
                  </a:lnTo>
                  <a:lnTo>
                    <a:pt x="202" y="62"/>
                  </a:lnTo>
                  <a:lnTo>
                    <a:pt x="205" y="62"/>
                  </a:lnTo>
                  <a:lnTo>
                    <a:pt x="205" y="59"/>
                  </a:lnTo>
                  <a:lnTo>
                    <a:pt x="208" y="62"/>
                  </a:lnTo>
                  <a:lnTo>
                    <a:pt x="208" y="59"/>
                  </a:lnTo>
                  <a:lnTo>
                    <a:pt x="205" y="59"/>
                  </a:lnTo>
                  <a:lnTo>
                    <a:pt x="202" y="59"/>
                  </a:lnTo>
                  <a:lnTo>
                    <a:pt x="205" y="59"/>
                  </a:lnTo>
                  <a:lnTo>
                    <a:pt x="208" y="59"/>
                  </a:lnTo>
                  <a:lnTo>
                    <a:pt x="208" y="57"/>
                  </a:lnTo>
                  <a:lnTo>
                    <a:pt x="205" y="57"/>
                  </a:lnTo>
                  <a:lnTo>
                    <a:pt x="208" y="54"/>
                  </a:lnTo>
                  <a:lnTo>
                    <a:pt x="210" y="54"/>
                  </a:lnTo>
                  <a:lnTo>
                    <a:pt x="208" y="54"/>
                  </a:lnTo>
                  <a:lnTo>
                    <a:pt x="208" y="51"/>
                  </a:lnTo>
                  <a:lnTo>
                    <a:pt x="210" y="51"/>
                  </a:lnTo>
                  <a:lnTo>
                    <a:pt x="213" y="48"/>
                  </a:lnTo>
                  <a:lnTo>
                    <a:pt x="210" y="45"/>
                  </a:lnTo>
                  <a:lnTo>
                    <a:pt x="210" y="48"/>
                  </a:lnTo>
                  <a:lnTo>
                    <a:pt x="210" y="45"/>
                  </a:lnTo>
                  <a:lnTo>
                    <a:pt x="213" y="45"/>
                  </a:lnTo>
                  <a:lnTo>
                    <a:pt x="213" y="48"/>
                  </a:lnTo>
                  <a:lnTo>
                    <a:pt x="216" y="48"/>
                  </a:lnTo>
                  <a:lnTo>
                    <a:pt x="216" y="45"/>
                  </a:lnTo>
                  <a:lnTo>
                    <a:pt x="213" y="45"/>
                  </a:lnTo>
                  <a:lnTo>
                    <a:pt x="219" y="45"/>
                  </a:lnTo>
                  <a:lnTo>
                    <a:pt x="219" y="51"/>
                  </a:lnTo>
                  <a:lnTo>
                    <a:pt x="216" y="51"/>
                  </a:lnTo>
                  <a:lnTo>
                    <a:pt x="219" y="54"/>
                  </a:lnTo>
                  <a:lnTo>
                    <a:pt x="222" y="54"/>
                  </a:lnTo>
                  <a:lnTo>
                    <a:pt x="225" y="54"/>
                  </a:lnTo>
                  <a:lnTo>
                    <a:pt x="219" y="59"/>
                  </a:lnTo>
                  <a:lnTo>
                    <a:pt x="216" y="59"/>
                  </a:lnTo>
                  <a:lnTo>
                    <a:pt x="216" y="62"/>
                  </a:lnTo>
                  <a:lnTo>
                    <a:pt x="219" y="62"/>
                  </a:lnTo>
                  <a:lnTo>
                    <a:pt x="222" y="62"/>
                  </a:lnTo>
                  <a:lnTo>
                    <a:pt x="227" y="62"/>
                  </a:lnTo>
                  <a:lnTo>
                    <a:pt x="230" y="62"/>
                  </a:lnTo>
                  <a:lnTo>
                    <a:pt x="233" y="59"/>
                  </a:lnTo>
                  <a:lnTo>
                    <a:pt x="233" y="57"/>
                  </a:lnTo>
                  <a:lnTo>
                    <a:pt x="236" y="54"/>
                  </a:lnTo>
                  <a:lnTo>
                    <a:pt x="236" y="51"/>
                  </a:lnTo>
                  <a:lnTo>
                    <a:pt x="239" y="51"/>
                  </a:lnTo>
                  <a:lnTo>
                    <a:pt x="244" y="51"/>
                  </a:lnTo>
                  <a:lnTo>
                    <a:pt x="247" y="54"/>
                  </a:lnTo>
                  <a:lnTo>
                    <a:pt x="250" y="51"/>
                  </a:lnTo>
                  <a:lnTo>
                    <a:pt x="253" y="54"/>
                  </a:lnTo>
                  <a:lnTo>
                    <a:pt x="259" y="54"/>
                  </a:lnTo>
                  <a:lnTo>
                    <a:pt x="267" y="57"/>
                  </a:lnTo>
                  <a:lnTo>
                    <a:pt x="270" y="59"/>
                  </a:lnTo>
                  <a:lnTo>
                    <a:pt x="281" y="62"/>
                  </a:lnTo>
                  <a:lnTo>
                    <a:pt x="284" y="65"/>
                  </a:lnTo>
                  <a:lnTo>
                    <a:pt x="290" y="65"/>
                  </a:lnTo>
                  <a:lnTo>
                    <a:pt x="293" y="65"/>
                  </a:lnTo>
                  <a:lnTo>
                    <a:pt x="296" y="68"/>
                  </a:lnTo>
                  <a:lnTo>
                    <a:pt x="301" y="71"/>
                  </a:lnTo>
                  <a:lnTo>
                    <a:pt x="304" y="71"/>
                  </a:lnTo>
                  <a:lnTo>
                    <a:pt x="313" y="71"/>
                  </a:lnTo>
                  <a:lnTo>
                    <a:pt x="324" y="74"/>
                  </a:lnTo>
                  <a:lnTo>
                    <a:pt x="327" y="74"/>
                  </a:lnTo>
                  <a:lnTo>
                    <a:pt x="324" y="74"/>
                  </a:lnTo>
                  <a:lnTo>
                    <a:pt x="321" y="71"/>
                  </a:lnTo>
                  <a:lnTo>
                    <a:pt x="324" y="71"/>
                  </a:lnTo>
                  <a:lnTo>
                    <a:pt x="330" y="74"/>
                  </a:lnTo>
                  <a:lnTo>
                    <a:pt x="330" y="71"/>
                  </a:lnTo>
                  <a:lnTo>
                    <a:pt x="335" y="71"/>
                  </a:lnTo>
                  <a:lnTo>
                    <a:pt x="335" y="74"/>
                  </a:lnTo>
                  <a:lnTo>
                    <a:pt x="338" y="74"/>
                  </a:lnTo>
                  <a:lnTo>
                    <a:pt x="341" y="74"/>
                  </a:lnTo>
                  <a:lnTo>
                    <a:pt x="347" y="79"/>
                  </a:lnTo>
                  <a:lnTo>
                    <a:pt x="350" y="82"/>
                  </a:lnTo>
                  <a:lnTo>
                    <a:pt x="350" y="85"/>
                  </a:lnTo>
                  <a:lnTo>
                    <a:pt x="352" y="85"/>
                  </a:lnTo>
                  <a:lnTo>
                    <a:pt x="350" y="88"/>
                  </a:lnTo>
                  <a:lnTo>
                    <a:pt x="347" y="88"/>
                  </a:lnTo>
                  <a:lnTo>
                    <a:pt x="347" y="85"/>
                  </a:lnTo>
                  <a:lnTo>
                    <a:pt x="344" y="88"/>
                  </a:lnTo>
                  <a:lnTo>
                    <a:pt x="341" y="88"/>
                  </a:lnTo>
                  <a:lnTo>
                    <a:pt x="341" y="85"/>
                  </a:lnTo>
                  <a:lnTo>
                    <a:pt x="338" y="85"/>
                  </a:lnTo>
                  <a:lnTo>
                    <a:pt x="341" y="88"/>
                  </a:lnTo>
                  <a:lnTo>
                    <a:pt x="338" y="88"/>
                  </a:lnTo>
                  <a:lnTo>
                    <a:pt x="335" y="88"/>
                  </a:lnTo>
                  <a:lnTo>
                    <a:pt x="335" y="91"/>
                  </a:lnTo>
                  <a:lnTo>
                    <a:pt x="338" y="91"/>
                  </a:lnTo>
                  <a:lnTo>
                    <a:pt x="335" y="91"/>
                  </a:lnTo>
                  <a:lnTo>
                    <a:pt x="333" y="94"/>
                  </a:lnTo>
                  <a:lnTo>
                    <a:pt x="327" y="96"/>
                  </a:lnTo>
                  <a:lnTo>
                    <a:pt x="330" y="96"/>
                  </a:lnTo>
                  <a:lnTo>
                    <a:pt x="333" y="94"/>
                  </a:lnTo>
                  <a:lnTo>
                    <a:pt x="335" y="94"/>
                  </a:lnTo>
                  <a:lnTo>
                    <a:pt x="333" y="96"/>
                  </a:lnTo>
                  <a:lnTo>
                    <a:pt x="335" y="96"/>
                  </a:lnTo>
                  <a:lnTo>
                    <a:pt x="338" y="96"/>
                  </a:lnTo>
                  <a:lnTo>
                    <a:pt x="347" y="99"/>
                  </a:lnTo>
                  <a:lnTo>
                    <a:pt x="350" y="96"/>
                  </a:lnTo>
                  <a:lnTo>
                    <a:pt x="352" y="99"/>
                  </a:lnTo>
                  <a:lnTo>
                    <a:pt x="352" y="96"/>
                  </a:lnTo>
                  <a:lnTo>
                    <a:pt x="355" y="96"/>
                  </a:lnTo>
                  <a:lnTo>
                    <a:pt x="355" y="99"/>
                  </a:lnTo>
                  <a:lnTo>
                    <a:pt x="364" y="99"/>
                  </a:lnTo>
                  <a:lnTo>
                    <a:pt x="367" y="99"/>
                  </a:lnTo>
                  <a:lnTo>
                    <a:pt x="370" y="99"/>
                  </a:lnTo>
                  <a:lnTo>
                    <a:pt x="372" y="99"/>
                  </a:lnTo>
                  <a:lnTo>
                    <a:pt x="375" y="96"/>
                  </a:lnTo>
                  <a:lnTo>
                    <a:pt x="378" y="96"/>
                  </a:lnTo>
                  <a:lnTo>
                    <a:pt x="378" y="99"/>
                  </a:lnTo>
                  <a:lnTo>
                    <a:pt x="378" y="96"/>
                  </a:lnTo>
                  <a:lnTo>
                    <a:pt x="381" y="96"/>
                  </a:lnTo>
                  <a:lnTo>
                    <a:pt x="381" y="99"/>
                  </a:lnTo>
                  <a:lnTo>
                    <a:pt x="384" y="99"/>
                  </a:lnTo>
                  <a:lnTo>
                    <a:pt x="381" y="96"/>
                  </a:lnTo>
                  <a:lnTo>
                    <a:pt x="384" y="96"/>
                  </a:lnTo>
                  <a:lnTo>
                    <a:pt x="384" y="99"/>
                  </a:lnTo>
                  <a:lnTo>
                    <a:pt x="387" y="99"/>
                  </a:lnTo>
                  <a:lnTo>
                    <a:pt x="384" y="96"/>
                  </a:lnTo>
                  <a:lnTo>
                    <a:pt x="387" y="96"/>
                  </a:lnTo>
                  <a:lnTo>
                    <a:pt x="389" y="94"/>
                  </a:lnTo>
                  <a:lnTo>
                    <a:pt x="387" y="96"/>
                  </a:lnTo>
                  <a:lnTo>
                    <a:pt x="389" y="99"/>
                  </a:lnTo>
                  <a:lnTo>
                    <a:pt x="389" y="96"/>
                  </a:lnTo>
                  <a:lnTo>
                    <a:pt x="392" y="96"/>
                  </a:lnTo>
                  <a:lnTo>
                    <a:pt x="395" y="94"/>
                  </a:lnTo>
                  <a:lnTo>
                    <a:pt x="401" y="94"/>
                  </a:lnTo>
                  <a:lnTo>
                    <a:pt x="401" y="91"/>
                  </a:lnTo>
                  <a:lnTo>
                    <a:pt x="404" y="94"/>
                  </a:lnTo>
                  <a:lnTo>
                    <a:pt x="401" y="94"/>
                  </a:lnTo>
                  <a:lnTo>
                    <a:pt x="404" y="94"/>
                  </a:lnTo>
                  <a:lnTo>
                    <a:pt x="409" y="96"/>
                  </a:lnTo>
                  <a:lnTo>
                    <a:pt x="406" y="96"/>
                  </a:lnTo>
                  <a:lnTo>
                    <a:pt x="409" y="99"/>
                  </a:lnTo>
                  <a:lnTo>
                    <a:pt x="412" y="96"/>
                  </a:lnTo>
                  <a:lnTo>
                    <a:pt x="415" y="96"/>
                  </a:lnTo>
                  <a:lnTo>
                    <a:pt x="418" y="96"/>
                  </a:lnTo>
                  <a:lnTo>
                    <a:pt x="415" y="99"/>
                  </a:lnTo>
                  <a:lnTo>
                    <a:pt x="415" y="105"/>
                  </a:lnTo>
                  <a:lnTo>
                    <a:pt x="418" y="105"/>
                  </a:lnTo>
                  <a:lnTo>
                    <a:pt x="421" y="105"/>
                  </a:lnTo>
                  <a:lnTo>
                    <a:pt x="418" y="99"/>
                  </a:lnTo>
                  <a:lnTo>
                    <a:pt x="421" y="99"/>
                  </a:lnTo>
                  <a:lnTo>
                    <a:pt x="421" y="102"/>
                  </a:lnTo>
                  <a:lnTo>
                    <a:pt x="421" y="105"/>
                  </a:lnTo>
                  <a:lnTo>
                    <a:pt x="424" y="108"/>
                  </a:lnTo>
                  <a:lnTo>
                    <a:pt x="421" y="105"/>
                  </a:lnTo>
                  <a:lnTo>
                    <a:pt x="424" y="105"/>
                  </a:lnTo>
                  <a:lnTo>
                    <a:pt x="426" y="105"/>
                  </a:lnTo>
                  <a:lnTo>
                    <a:pt x="429" y="108"/>
                  </a:lnTo>
                  <a:lnTo>
                    <a:pt x="429" y="111"/>
                  </a:lnTo>
                  <a:lnTo>
                    <a:pt x="426" y="111"/>
                  </a:lnTo>
                  <a:lnTo>
                    <a:pt x="424" y="111"/>
                  </a:lnTo>
                  <a:lnTo>
                    <a:pt x="421" y="111"/>
                  </a:lnTo>
                  <a:lnTo>
                    <a:pt x="421" y="113"/>
                  </a:lnTo>
                  <a:lnTo>
                    <a:pt x="426" y="113"/>
                  </a:lnTo>
                  <a:lnTo>
                    <a:pt x="426" y="116"/>
                  </a:lnTo>
                  <a:lnTo>
                    <a:pt x="429" y="119"/>
                  </a:lnTo>
                  <a:lnTo>
                    <a:pt x="429" y="122"/>
                  </a:lnTo>
                  <a:lnTo>
                    <a:pt x="429" y="119"/>
                  </a:lnTo>
                  <a:lnTo>
                    <a:pt x="432" y="122"/>
                  </a:lnTo>
                  <a:lnTo>
                    <a:pt x="435" y="125"/>
                  </a:lnTo>
                  <a:lnTo>
                    <a:pt x="438" y="125"/>
                  </a:lnTo>
                  <a:lnTo>
                    <a:pt x="435" y="128"/>
                  </a:lnTo>
                  <a:lnTo>
                    <a:pt x="441" y="128"/>
                  </a:lnTo>
                  <a:lnTo>
                    <a:pt x="438" y="125"/>
                  </a:lnTo>
                  <a:lnTo>
                    <a:pt x="432" y="119"/>
                  </a:lnTo>
                  <a:lnTo>
                    <a:pt x="432" y="116"/>
                  </a:lnTo>
                  <a:lnTo>
                    <a:pt x="435" y="116"/>
                  </a:lnTo>
                  <a:lnTo>
                    <a:pt x="435" y="119"/>
                  </a:lnTo>
                  <a:lnTo>
                    <a:pt x="435" y="116"/>
                  </a:lnTo>
                  <a:lnTo>
                    <a:pt x="435" y="113"/>
                  </a:lnTo>
                  <a:lnTo>
                    <a:pt x="438" y="113"/>
                  </a:lnTo>
                  <a:lnTo>
                    <a:pt x="438" y="116"/>
                  </a:lnTo>
                  <a:lnTo>
                    <a:pt x="441" y="116"/>
                  </a:lnTo>
                  <a:lnTo>
                    <a:pt x="438" y="113"/>
                  </a:lnTo>
                  <a:lnTo>
                    <a:pt x="435" y="113"/>
                  </a:lnTo>
                  <a:lnTo>
                    <a:pt x="438" y="111"/>
                  </a:lnTo>
                  <a:lnTo>
                    <a:pt x="435" y="111"/>
                  </a:lnTo>
                  <a:lnTo>
                    <a:pt x="432" y="105"/>
                  </a:lnTo>
                  <a:lnTo>
                    <a:pt x="435" y="105"/>
                  </a:lnTo>
                  <a:lnTo>
                    <a:pt x="432" y="102"/>
                  </a:lnTo>
                  <a:lnTo>
                    <a:pt x="432" y="99"/>
                  </a:lnTo>
                  <a:lnTo>
                    <a:pt x="429" y="99"/>
                  </a:lnTo>
                  <a:lnTo>
                    <a:pt x="426" y="96"/>
                  </a:lnTo>
                  <a:lnTo>
                    <a:pt x="429" y="94"/>
                  </a:lnTo>
                  <a:lnTo>
                    <a:pt x="429" y="96"/>
                  </a:lnTo>
                  <a:lnTo>
                    <a:pt x="432" y="96"/>
                  </a:lnTo>
                  <a:lnTo>
                    <a:pt x="432" y="94"/>
                  </a:lnTo>
                  <a:lnTo>
                    <a:pt x="435" y="94"/>
                  </a:lnTo>
                  <a:lnTo>
                    <a:pt x="432" y="94"/>
                  </a:lnTo>
                  <a:lnTo>
                    <a:pt x="432" y="91"/>
                  </a:lnTo>
                  <a:lnTo>
                    <a:pt x="438" y="91"/>
                  </a:lnTo>
                  <a:lnTo>
                    <a:pt x="441" y="88"/>
                  </a:lnTo>
                  <a:lnTo>
                    <a:pt x="441" y="91"/>
                  </a:lnTo>
                  <a:lnTo>
                    <a:pt x="446" y="91"/>
                  </a:lnTo>
                  <a:lnTo>
                    <a:pt x="443" y="91"/>
                  </a:lnTo>
                  <a:lnTo>
                    <a:pt x="443" y="85"/>
                  </a:lnTo>
                  <a:lnTo>
                    <a:pt x="446" y="88"/>
                  </a:lnTo>
                  <a:lnTo>
                    <a:pt x="449" y="85"/>
                  </a:lnTo>
                  <a:lnTo>
                    <a:pt x="449" y="82"/>
                  </a:lnTo>
                  <a:lnTo>
                    <a:pt x="449" y="85"/>
                  </a:lnTo>
                  <a:lnTo>
                    <a:pt x="452" y="85"/>
                  </a:lnTo>
                  <a:lnTo>
                    <a:pt x="452" y="82"/>
                  </a:lnTo>
                  <a:lnTo>
                    <a:pt x="455" y="79"/>
                  </a:lnTo>
                  <a:lnTo>
                    <a:pt x="458" y="79"/>
                  </a:lnTo>
                  <a:lnTo>
                    <a:pt x="455" y="76"/>
                  </a:lnTo>
                  <a:lnTo>
                    <a:pt x="452" y="76"/>
                  </a:lnTo>
                  <a:lnTo>
                    <a:pt x="446" y="79"/>
                  </a:lnTo>
                  <a:lnTo>
                    <a:pt x="443" y="82"/>
                  </a:lnTo>
                  <a:lnTo>
                    <a:pt x="446" y="82"/>
                  </a:lnTo>
                  <a:lnTo>
                    <a:pt x="446" y="85"/>
                  </a:lnTo>
                  <a:lnTo>
                    <a:pt x="443" y="85"/>
                  </a:lnTo>
                  <a:lnTo>
                    <a:pt x="443" y="82"/>
                  </a:lnTo>
                  <a:lnTo>
                    <a:pt x="441" y="82"/>
                  </a:lnTo>
                  <a:lnTo>
                    <a:pt x="438" y="85"/>
                  </a:lnTo>
                  <a:lnTo>
                    <a:pt x="435" y="85"/>
                  </a:lnTo>
                  <a:lnTo>
                    <a:pt x="432" y="85"/>
                  </a:lnTo>
                  <a:lnTo>
                    <a:pt x="429" y="85"/>
                  </a:lnTo>
                  <a:lnTo>
                    <a:pt x="429" y="88"/>
                  </a:lnTo>
                  <a:lnTo>
                    <a:pt x="432" y="88"/>
                  </a:lnTo>
                  <a:lnTo>
                    <a:pt x="429" y="88"/>
                  </a:lnTo>
                  <a:lnTo>
                    <a:pt x="426" y="88"/>
                  </a:lnTo>
                  <a:lnTo>
                    <a:pt x="424" y="88"/>
                  </a:lnTo>
                  <a:lnTo>
                    <a:pt x="426" y="88"/>
                  </a:lnTo>
                  <a:lnTo>
                    <a:pt x="424" y="88"/>
                  </a:lnTo>
                  <a:lnTo>
                    <a:pt x="424" y="85"/>
                  </a:lnTo>
                  <a:lnTo>
                    <a:pt x="421" y="88"/>
                  </a:lnTo>
                  <a:lnTo>
                    <a:pt x="421" y="85"/>
                  </a:lnTo>
                  <a:lnTo>
                    <a:pt x="418" y="88"/>
                  </a:lnTo>
                  <a:lnTo>
                    <a:pt x="418" y="85"/>
                  </a:lnTo>
                  <a:lnTo>
                    <a:pt x="418" y="82"/>
                  </a:lnTo>
                  <a:lnTo>
                    <a:pt x="421" y="82"/>
                  </a:lnTo>
                  <a:lnTo>
                    <a:pt x="421" y="79"/>
                  </a:lnTo>
                  <a:lnTo>
                    <a:pt x="424" y="76"/>
                  </a:lnTo>
                  <a:lnTo>
                    <a:pt x="435" y="76"/>
                  </a:lnTo>
                  <a:lnTo>
                    <a:pt x="449" y="71"/>
                  </a:lnTo>
                  <a:lnTo>
                    <a:pt x="452" y="71"/>
                  </a:lnTo>
                  <a:lnTo>
                    <a:pt x="455" y="74"/>
                  </a:lnTo>
                  <a:lnTo>
                    <a:pt x="458" y="74"/>
                  </a:lnTo>
                  <a:lnTo>
                    <a:pt x="460" y="76"/>
                  </a:lnTo>
                  <a:lnTo>
                    <a:pt x="458" y="76"/>
                  </a:lnTo>
                  <a:lnTo>
                    <a:pt x="460" y="79"/>
                  </a:lnTo>
                  <a:lnTo>
                    <a:pt x="460" y="82"/>
                  </a:lnTo>
                  <a:lnTo>
                    <a:pt x="458" y="82"/>
                  </a:lnTo>
                  <a:lnTo>
                    <a:pt x="460" y="85"/>
                  </a:lnTo>
                  <a:lnTo>
                    <a:pt x="460" y="82"/>
                  </a:lnTo>
                  <a:lnTo>
                    <a:pt x="463" y="82"/>
                  </a:lnTo>
                  <a:lnTo>
                    <a:pt x="463" y="85"/>
                  </a:lnTo>
                  <a:lnTo>
                    <a:pt x="466" y="85"/>
                  </a:lnTo>
                  <a:lnTo>
                    <a:pt x="466" y="88"/>
                  </a:lnTo>
                  <a:lnTo>
                    <a:pt x="469" y="88"/>
                  </a:lnTo>
                  <a:lnTo>
                    <a:pt x="472" y="88"/>
                  </a:lnTo>
                  <a:lnTo>
                    <a:pt x="472" y="91"/>
                  </a:lnTo>
                  <a:lnTo>
                    <a:pt x="472" y="94"/>
                  </a:lnTo>
                  <a:lnTo>
                    <a:pt x="475" y="91"/>
                  </a:lnTo>
                  <a:lnTo>
                    <a:pt x="478" y="91"/>
                  </a:lnTo>
                  <a:lnTo>
                    <a:pt x="480" y="91"/>
                  </a:lnTo>
                  <a:lnTo>
                    <a:pt x="483" y="91"/>
                  </a:lnTo>
                  <a:lnTo>
                    <a:pt x="486" y="94"/>
                  </a:lnTo>
                  <a:lnTo>
                    <a:pt x="486" y="91"/>
                  </a:lnTo>
                  <a:lnTo>
                    <a:pt x="486" y="88"/>
                  </a:lnTo>
                  <a:lnTo>
                    <a:pt x="489" y="88"/>
                  </a:lnTo>
                  <a:lnTo>
                    <a:pt x="489" y="91"/>
                  </a:lnTo>
                  <a:lnTo>
                    <a:pt x="486" y="91"/>
                  </a:lnTo>
                  <a:lnTo>
                    <a:pt x="489" y="91"/>
                  </a:lnTo>
                  <a:lnTo>
                    <a:pt x="492" y="94"/>
                  </a:lnTo>
                  <a:lnTo>
                    <a:pt x="495" y="94"/>
                  </a:lnTo>
                  <a:lnTo>
                    <a:pt x="497" y="96"/>
                  </a:lnTo>
                  <a:lnTo>
                    <a:pt x="500" y="96"/>
                  </a:lnTo>
                  <a:lnTo>
                    <a:pt x="503" y="99"/>
                  </a:lnTo>
                  <a:lnTo>
                    <a:pt x="503" y="96"/>
                  </a:lnTo>
                  <a:lnTo>
                    <a:pt x="506" y="99"/>
                  </a:lnTo>
                  <a:lnTo>
                    <a:pt x="506" y="96"/>
                  </a:lnTo>
                  <a:lnTo>
                    <a:pt x="506" y="99"/>
                  </a:lnTo>
                  <a:lnTo>
                    <a:pt x="512" y="99"/>
                  </a:lnTo>
                  <a:lnTo>
                    <a:pt x="514" y="96"/>
                  </a:lnTo>
                  <a:lnTo>
                    <a:pt x="523" y="99"/>
                  </a:lnTo>
                  <a:lnTo>
                    <a:pt x="526" y="96"/>
                  </a:lnTo>
                  <a:lnTo>
                    <a:pt x="529" y="96"/>
                  </a:lnTo>
                  <a:lnTo>
                    <a:pt x="537" y="96"/>
                  </a:lnTo>
                  <a:lnTo>
                    <a:pt x="540" y="99"/>
                  </a:lnTo>
                  <a:lnTo>
                    <a:pt x="543" y="99"/>
                  </a:lnTo>
                  <a:lnTo>
                    <a:pt x="543" y="96"/>
                  </a:lnTo>
                  <a:lnTo>
                    <a:pt x="546" y="99"/>
                  </a:lnTo>
                  <a:lnTo>
                    <a:pt x="546" y="96"/>
                  </a:lnTo>
                  <a:lnTo>
                    <a:pt x="551" y="96"/>
                  </a:lnTo>
                  <a:lnTo>
                    <a:pt x="554" y="99"/>
                  </a:lnTo>
                  <a:lnTo>
                    <a:pt x="551" y="96"/>
                  </a:lnTo>
                  <a:lnTo>
                    <a:pt x="549" y="94"/>
                  </a:lnTo>
                  <a:lnTo>
                    <a:pt x="546" y="94"/>
                  </a:lnTo>
                  <a:lnTo>
                    <a:pt x="549" y="94"/>
                  </a:lnTo>
                  <a:lnTo>
                    <a:pt x="549" y="91"/>
                  </a:lnTo>
                  <a:lnTo>
                    <a:pt x="554" y="94"/>
                  </a:lnTo>
                  <a:lnTo>
                    <a:pt x="551" y="94"/>
                  </a:lnTo>
                  <a:lnTo>
                    <a:pt x="557" y="99"/>
                  </a:lnTo>
                  <a:lnTo>
                    <a:pt x="563" y="102"/>
                  </a:lnTo>
                  <a:lnTo>
                    <a:pt x="568" y="99"/>
                  </a:lnTo>
                  <a:lnTo>
                    <a:pt x="571" y="96"/>
                  </a:lnTo>
                  <a:lnTo>
                    <a:pt x="568" y="96"/>
                  </a:lnTo>
                  <a:lnTo>
                    <a:pt x="568" y="94"/>
                  </a:lnTo>
                  <a:lnTo>
                    <a:pt x="566" y="94"/>
                  </a:lnTo>
                  <a:lnTo>
                    <a:pt x="563" y="94"/>
                  </a:lnTo>
                  <a:lnTo>
                    <a:pt x="557" y="94"/>
                  </a:lnTo>
                  <a:lnTo>
                    <a:pt x="557" y="96"/>
                  </a:lnTo>
                  <a:lnTo>
                    <a:pt x="557" y="94"/>
                  </a:lnTo>
                  <a:lnTo>
                    <a:pt x="557" y="96"/>
                  </a:lnTo>
                  <a:lnTo>
                    <a:pt x="554" y="96"/>
                  </a:lnTo>
                  <a:lnTo>
                    <a:pt x="554" y="94"/>
                  </a:lnTo>
                  <a:lnTo>
                    <a:pt x="549" y="91"/>
                  </a:lnTo>
                  <a:lnTo>
                    <a:pt x="551" y="91"/>
                  </a:lnTo>
                  <a:lnTo>
                    <a:pt x="549" y="88"/>
                  </a:lnTo>
                  <a:lnTo>
                    <a:pt x="551" y="88"/>
                  </a:lnTo>
                  <a:lnTo>
                    <a:pt x="551" y="91"/>
                  </a:lnTo>
                  <a:lnTo>
                    <a:pt x="554" y="91"/>
                  </a:lnTo>
                  <a:lnTo>
                    <a:pt x="554" y="88"/>
                  </a:lnTo>
                  <a:lnTo>
                    <a:pt x="551" y="88"/>
                  </a:lnTo>
                  <a:lnTo>
                    <a:pt x="551" y="85"/>
                  </a:lnTo>
                  <a:lnTo>
                    <a:pt x="549" y="85"/>
                  </a:lnTo>
                  <a:lnTo>
                    <a:pt x="549" y="82"/>
                  </a:lnTo>
                  <a:lnTo>
                    <a:pt x="551" y="85"/>
                  </a:lnTo>
                  <a:lnTo>
                    <a:pt x="551" y="82"/>
                  </a:lnTo>
                  <a:lnTo>
                    <a:pt x="554" y="82"/>
                  </a:lnTo>
                  <a:lnTo>
                    <a:pt x="554" y="85"/>
                  </a:lnTo>
                  <a:lnTo>
                    <a:pt x="557" y="85"/>
                  </a:lnTo>
                  <a:lnTo>
                    <a:pt x="563" y="85"/>
                  </a:lnTo>
                  <a:lnTo>
                    <a:pt x="560" y="82"/>
                  </a:lnTo>
                  <a:lnTo>
                    <a:pt x="557" y="82"/>
                  </a:lnTo>
                  <a:lnTo>
                    <a:pt x="563" y="79"/>
                  </a:lnTo>
                  <a:lnTo>
                    <a:pt x="563" y="82"/>
                  </a:lnTo>
                  <a:lnTo>
                    <a:pt x="566" y="82"/>
                  </a:lnTo>
                  <a:lnTo>
                    <a:pt x="568" y="82"/>
                  </a:lnTo>
                  <a:lnTo>
                    <a:pt x="571" y="85"/>
                  </a:lnTo>
                  <a:lnTo>
                    <a:pt x="574" y="85"/>
                  </a:lnTo>
                  <a:lnTo>
                    <a:pt x="574" y="88"/>
                  </a:lnTo>
                  <a:lnTo>
                    <a:pt x="574" y="85"/>
                  </a:lnTo>
                  <a:lnTo>
                    <a:pt x="577" y="85"/>
                  </a:lnTo>
                  <a:lnTo>
                    <a:pt x="577" y="88"/>
                  </a:lnTo>
                  <a:lnTo>
                    <a:pt x="574" y="91"/>
                  </a:lnTo>
                  <a:lnTo>
                    <a:pt x="574" y="94"/>
                  </a:lnTo>
                  <a:lnTo>
                    <a:pt x="577" y="91"/>
                  </a:lnTo>
                  <a:lnTo>
                    <a:pt x="577" y="88"/>
                  </a:lnTo>
                  <a:lnTo>
                    <a:pt x="580" y="88"/>
                  </a:lnTo>
                  <a:lnTo>
                    <a:pt x="583" y="85"/>
                  </a:lnTo>
                  <a:lnTo>
                    <a:pt x="583" y="88"/>
                  </a:lnTo>
                  <a:lnTo>
                    <a:pt x="580" y="91"/>
                  </a:lnTo>
                  <a:lnTo>
                    <a:pt x="583" y="91"/>
                  </a:lnTo>
                  <a:lnTo>
                    <a:pt x="580" y="96"/>
                  </a:lnTo>
                  <a:lnTo>
                    <a:pt x="580" y="99"/>
                  </a:lnTo>
                  <a:lnTo>
                    <a:pt x="583" y="99"/>
                  </a:lnTo>
                  <a:lnTo>
                    <a:pt x="580" y="102"/>
                  </a:lnTo>
                  <a:lnTo>
                    <a:pt x="580" y="99"/>
                  </a:lnTo>
                  <a:lnTo>
                    <a:pt x="577" y="105"/>
                  </a:lnTo>
                  <a:lnTo>
                    <a:pt x="583" y="102"/>
                  </a:lnTo>
                  <a:lnTo>
                    <a:pt x="583" y="105"/>
                  </a:lnTo>
                  <a:lnTo>
                    <a:pt x="580" y="108"/>
                  </a:lnTo>
                  <a:lnTo>
                    <a:pt x="583" y="108"/>
                  </a:lnTo>
                  <a:lnTo>
                    <a:pt x="586" y="105"/>
                  </a:lnTo>
                  <a:lnTo>
                    <a:pt x="588" y="105"/>
                  </a:lnTo>
                  <a:lnTo>
                    <a:pt x="586" y="108"/>
                  </a:lnTo>
                  <a:lnTo>
                    <a:pt x="588" y="108"/>
                  </a:lnTo>
                  <a:lnTo>
                    <a:pt x="588" y="111"/>
                  </a:lnTo>
                  <a:lnTo>
                    <a:pt x="591" y="111"/>
                  </a:lnTo>
                  <a:lnTo>
                    <a:pt x="588" y="113"/>
                  </a:lnTo>
                  <a:lnTo>
                    <a:pt x="586" y="116"/>
                  </a:lnTo>
                  <a:lnTo>
                    <a:pt x="583" y="113"/>
                  </a:lnTo>
                  <a:lnTo>
                    <a:pt x="580" y="116"/>
                  </a:lnTo>
                  <a:lnTo>
                    <a:pt x="580" y="113"/>
                  </a:lnTo>
                  <a:lnTo>
                    <a:pt x="577" y="113"/>
                  </a:lnTo>
                  <a:lnTo>
                    <a:pt x="577" y="111"/>
                  </a:lnTo>
                  <a:lnTo>
                    <a:pt x="577" y="113"/>
                  </a:lnTo>
                  <a:lnTo>
                    <a:pt x="580" y="116"/>
                  </a:lnTo>
                  <a:lnTo>
                    <a:pt x="583" y="116"/>
                  </a:lnTo>
                  <a:lnTo>
                    <a:pt x="583" y="119"/>
                  </a:lnTo>
                  <a:lnTo>
                    <a:pt x="586" y="119"/>
                  </a:lnTo>
                  <a:lnTo>
                    <a:pt x="583" y="116"/>
                  </a:lnTo>
                  <a:lnTo>
                    <a:pt x="586" y="116"/>
                  </a:lnTo>
                  <a:lnTo>
                    <a:pt x="591" y="116"/>
                  </a:lnTo>
                  <a:lnTo>
                    <a:pt x="594" y="111"/>
                  </a:lnTo>
                  <a:lnTo>
                    <a:pt x="591" y="111"/>
                  </a:lnTo>
                  <a:lnTo>
                    <a:pt x="591" y="108"/>
                  </a:lnTo>
                  <a:lnTo>
                    <a:pt x="591" y="105"/>
                  </a:lnTo>
                  <a:lnTo>
                    <a:pt x="591" y="102"/>
                  </a:lnTo>
                  <a:lnTo>
                    <a:pt x="591" y="99"/>
                  </a:lnTo>
                  <a:lnTo>
                    <a:pt x="588" y="99"/>
                  </a:lnTo>
                  <a:lnTo>
                    <a:pt x="588" y="96"/>
                  </a:lnTo>
                  <a:lnTo>
                    <a:pt x="588" y="94"/>
                  </a:lnTo>
                  <a:lnTo>
                    <a:pt x="588" y="91"/>
                  </a:lnTo>
                  <a:lnTo>
                    <a:pt x="591" y="91"/>
                  </a:lnTo>
                  <a:lnTo>
                    <a:pt x="594" y="91"/>
                  </a:lnTo>
                  <a:lnTo>
                    <a:pt x="597" y="91"/>
                  </a:lnTo>
                  <a:lnTo>
                    <a:pt x="603" y="88"/>
                  </a:lnTo>
                  <a:lnTo>
                    <a:pt x="605" y="85"/>
                  </a:lnTo>
                  <a:lnTo>
                    <a:pt x="605" y="82"/>
                  </a:lnTo>
                  <a:lnTo>
                    <a:pt x="608" y="79"/>
                  </a:lnTo>
                  <a:lnTo>
                    <a:pt x="614" y="79"/>
                  </a:lnTo>
                  <a:lnTo>
                    <a:pt x="614" y="76"/>
                  </a:lnTo>
                  <a:lnTo>
                    <a:pt x="611" y="76"/>
                  </a:lnTo>
                  <a:lnTo>
                    <a:pt x="611" y="79"/>
                  </a:lnTo>
                  <a:lnTo>
                    <a:pt x="611" y="76"/>
                  </a:lnTo>
                  <a:lnTo>
                    <a:pt x="614" y="74"/>
                  </a:lnTo>
                  <a:lnTo>
                    <a:pt x="611" y="71"/>
                  </a:lnTo>
                  <a:lnTo>
                    <a:pt x="608" y="68"/>
                  </a:lnTo>
                  <a:lnTo>
                    <a:pt x="605" y="71"/>
                  </a:lnTo>
                  <a:lnTo>
                    <a:pt x="605" y="74"/>
                  </a:lnTo>
                  <a:lnTo>
                    <a:pt x="608" y="71"/>
                  </a:lnTo>
                  <a:lnTo>
                    <a:pt x="608" y="74"/>
                  </a:lnTo>
                  <a:lnTo>
                    <a:pt x="605" y="76"/>
                  </a:lnTo>
                  <a:lnTo>
                    <a:pt x="603" y="76"/>
                  </a:lnTo>
                  <a:lnTo>
                    <a:pt x="600" y="76"/>
                  </a:lnTo>
                  <a:lnTo>
                    <a:pt x="600" y="74"/>
                  </a:lnTo>
                  <a:lnTo>
                    <a:pt x="600" y="71"/>
                  </a:lnTo>
                  <a:lnTo>
                    <a:pt x="603" y="71"/>
                  </a:lnTo>
                  <a:lnTo>
                    <a:pt x="605" y="68"/>
                  </a:lnTo>
                  <a:lnTo>
                    <a:pt x="605" y="65"/>
                  </a:lnTo>
                  <a:lnTo>
                    <a:pt x="603" y="65"/>
                  </a:lnTo>
                  <a:lnTo>
                    <a:pt x="603" y="62"/>
                  </a:lnTo>
                  <a:lnTo>
                    <a:pt x="605" y="59"/>
                  </a:lnTo>
                  <a:lnTo>
                    <a:pt x="608" y="62"/>
                  </a:lnTo>
                  <a:lnTo>
                    <a:pt x="611" y="59"/>
                  </a:lnTo>
                  <a:lnTo>
                    <a:pt x="611" y="62"/>
                  </a:lnTo>
                  <a:lnTo>
                    <a:pt x="608" y="62"/>
                  </a:lnTo>
                  <a:lnTo>
                    <a:pt x="608" y="65"/>
                  </a:lnTo>
                  <a:lnTo>
                    <a:pt x="611" y="65"/>
                  </a:lnTo>
                  <a:lnTo>
                    <a:pt x="611" y="62"/>
                  </a:lnTo>
                  <a:lnTo>
                    <a:pt x="614" y="62"/>
                  </a:lnTo>
                  <a:lnTo>
                    <a:pt x="614" y="59"/>
                  </a:lnTo>
                  <a:lnTo>
                    <a:pt x="614" y="57"/>
                  </a:lnTo>
                  <a:lnTo>
                    <a:pt x="611" y="57"/>
                  </a:lnTo>
                  <a:lnTo>
                    <a:pt x="608" y="59"/>
                  </a:lnTo>
                  <a:lnTo>
                    <a:pt x="605" y="59"/>
                  </a:lnTo>
                  <a:lnTo>
                    <a:pt x="603" y="59"/>
                  </a:lnTo>
                  <a:lnTo>
                    <a:pt x="600" y="57"/>
                  </a:lnTo>
                  <a:lnTo>
                    <a:pt x="600" y="54"/>
                  </a:lnTo>
                  <a:lnTo>
                    <a:pt x="600" y="57"/>
                  </a:lnTo>
                  <a:lnTo>
                    <a:pt x="597" y="57"/>
                  </a:lnTo>
                  <a:lnTo>
                    <a:pt x="591" y="57"/>
                  </a:lnTo>
                  <a:lnTo>
                    <a:pt x="591" y="54"/>
                  </a:lnTo>
                  <a:lnTo>
                    <a:pt x="588" y="54"/>
                  </a:lnTo>
                  <a:lnTo>
                    <a:pt x="586" y="54"/>
                  </a:lnTo>
                  <a:lnTo>
                    <a:pt x="583" y="54"/>
                  </a:lnTo>
                  <a:lnTo>
                    <a:pt x="583" y="51"/>
                  </a:lnTo>
                  <a:lnTo>
                    <a:pt x="583" y="48"/>
                  </a:lnTo>
                  <a:lnTo>
                    <a:pt x="580" y="48"/>
                  </a:lnTo>
                  <a:lnTo>
                    <a:pt x="577" y="48"/>
                  </a:lnTo>
                  <a:lnTo>
                    <a:pt x="574" y="45"/>
                  </a:lnTo>
                  <a:lnTo>
                    <a:pt x="574" y="42"/>
                  </a:lnTo>
                  <a:lnTo>
                    <a:pt x="574" y="40"/>
                  </a:lnTo>
                  <a:lnTo>
                    <a:pt x="577" y="37"/>
                  </a:lnTo>
                  <a:lnTo>
                    <a:pt x="577" y="40"/>
                  </a:lnTo>
                  <a:lnTo>
                    <a:pt x="577" y="37"/>
                  </a:lnTo>
                  <a:lnTo>
                    <a:pt x="580" y="34"/>
                  </a:lnTo>
                  <a:lnTo>
                    <a:pt x="580" y="37"/>
                  </a:lnTo>
                  <a:lnTo>
                    <a:pt x="583" y="37"/>
                  </a:lnTo>
                  <a:lnTo>
                    <a:pt x="583" y="34"/>
                  </a:lnTo>
                  <a:lnTo>
                    <a:pt x="583" y="31"/>
                  </a:lnTo>
                  <a:lnTo>
                    <a:pt x="580" y="31"/>
                  </a:lnTo>
                  <a:lnTo>
                    <a:pt x="580" y="34"/>
                  </a:lnTo>
                  <a:lnTo>
                    <a:pt x="580" y="31"/>
                  </a:lnTo>
                  <a:lnTo>
                    <a:pt x="577" y="28"/>
                  </a:lnTo>
                  <a:lnTo>
                    <a:pt x="577" y="25"/>
                  </a:lnTo>
                  <a:lnTo>
                    <a:pt x="580" y="22"/>
                  </a:lnTo>
                  <a:lnTo>
                    <a:pt x="577" y="22"/>
                  </a:lnTo>
                  <a:lnTo>
                    <a:pt x="577" y="20"/>
                  </a:lnTo>
                  <a:lnTo>
                    <a:pt x="580" y="20"/>
                  </a:lnTo>
                  <a:lnTo>
                    <a:pt x="580" y="17"/>
                  </a:lnTo>
                  <a:lnTo>
                    <a:pt x="583" y="14"/>
                  </a:lnTo>
                  <a:lnTo>
                    <a:pt x="586" y="17"/>
                  </a:lnTo>
                  <a:lnTo>
                    <a:pt x="588" y="20"/>
                  </a:lnTo>
                  <a:lnTo>
                    <a:pt x="588" y="17"/>
                  </a:lnTo>
                  <a:lnTo>
                    <a:pt x="591" y="17"/>
                  </a:lnTo>
                  <a:lnTo>
                    <a:pt x="588" y="17"/>
                  </a:lnTo>
                  <a:lnTo>
                    <a:pt x="588" y="14"/>
                  </a:lnTo>
                  <a:lnTo>
                    <a:pt x="586" y="14"/>
                  </a:lnTo>
                  <a:lnTo>
                    <a:pt x="586" y="11"/>
                  </a:lnTo>
                  <a:lnTo>
                    <a:pt x="588" y="5"/>
                  </a:lnTo>
                  <a:lnTo>
                    <a:pt x="591" y="5"/>
                  </a:lnTo>
                  <a:lnTo>
                    <a:pt x="591" y="8"/>
                  </a:lnTo>
                  <a:lnTo>
                    <a:pt x="594" y="5"/>
                  </a:lnTo>
                  <a:lnTo>
                    <a:pt x="597" y="5"/>
                  </a:lnTo>
                  <a:lnTo>
                    <a:pt x="597" y="3"/>
                  </a:lnTo>
                  <a:lnTo>
                    <a:pt x="594" y="5"/>
                  </a:lnTo>
                  <a:lnTo>
                    <a:pt x="591" y="3"/>
                  </a:lnTo>
                  <a:lnTo>
                    <a:pt x="594" y="3"/>
                  </a:lnTo>
                  <a:lnTo>
                    <a:pt x="594" y="0"/>
                  </a:lnTo>
                  <a:lnTo>
                    <a:pt x="597" y="0"/>
                  </a:lnTo>
                  <a:lnTo>
                    <a:pt x="600" y="0"/>
                  </a:lnTo>
                  <a:lnTo>
                    <a:pt x="603" y="0"/>
                  </a:lnTo>
                  <a:lnTo>
                    <a:pt x="603" y="3"/>
                  </a:lnTo>
                  <a:lnTo>
                    <a:pt x="600" y="5"/>
                  </a:lnTo>
                  <a:lnTo>
                    <a:pt x="603" y="5"/>
                  </a:lnTo>
                  <a:lnTo>
                    <a:pt x="600" y="5"/>
                  </a:lnTo>
                  <a:lnTo>
                    <a:pt x="603" y="5"/>
                  </a:lnTo>
                  <a:lnTo>
                    <a:pt x="605" y="5"/>
                  </a:lnTo>
                  <a:lnTo>
                    <a:pt x="603" y="5"/>
                  </a:lnTo>
                  <a:lnTo>
                    <a:pt x="605" y="8"/>
                  </a:lnTo>
                  <a:lnTo>
                    <a:pt x="605" y="5"/>
                  </a:lnTo>
                  <a:lnTo>
                    <a:pt x="605" y="8"/>
                  </a:lnTo>
                  <a:lnTo>
                    <a:pt x="608" y="5"/>
                  </a:lnTo>
                  <a:lnTo>
                    <a:pt x="605" y="5"/>
                  </a:lnTo>
                  <a:lnTo>
                    <a:pt x="608" y="5"/>
                  </a:lnTo>
                  <a:lnTo>
                    <a:pt x="608" y="8"/>
                  </a:lnTo>
                  <a:lnTo>
                    <a:pt x="608" y="5"/>
                  </a:lnTo>
                  <a:lnTo>
                    <a:pt x="611" y="5"/>
                  </a:lnTo>
                  <a:lnTo>
                    <a:pt x="614" y="5"/>
                  </a:lnTo>
                  <a:lnTo>
                    <a:pt x="614" y="8"/>
                  </a:lnTo>
                  <a:lnTo>
                    <a:pt x="611" y="8"/>
                  </a:lnTo>
                  <a:lnTo>
                    <a:pt x="614" y="8"/>
                  </a:lnTo>
                  <a:lnTo>
                    <a:pt x="614" y="11"/>
                  </a:lnTo>
                  <a:lnTo>
                    <a:pt x="617" y="11"/>
                  </a:lnTo>
                  <a:lnTo>
                    <a:pt x="620" y="14"/>
                  </a:lnTo>
                  <a:lnTo>
                    <a:pt x="620" y="17"/>
                  </a:lnTo>
                  <a:lnTo>
                    <a:pt x="620" y="14"/>
                  </a:lnTo>
                  <a:lnTo>
                    <a:pt x="622" y="14"/>
                  </a:lnTo>
                  <a:lnTo>
                    <a:pt x="622" y="22"/>
                  </a:lnTo>
                  <a:lnTo>
                    <a:pt x="622" y="25"/>
                  </a:lnTo>
                  <a:lnTo>
                    <a:pt x="620" y="25"/>
                  </a:lnTo>
                  <a:lnTo>
                    <a:pt x="620" y="28"/>
                  </a:lnTo>
                  <a:lnTo>
                    <a:pt x="622" y="28"/>
                  </a:lnTo>
                  <a:lnTo>
                    <a:pt x="625" y="28"/>
                  </a:lnTo>
                  <a:lnTo>
                    <a:pt x="625" y="31"/>
                  </a:lnTo>
                  <a:lnTo>
                    <a:pt x="625" y="34"/>
                  </a:lnTo>
                  <a:lnTo>
                    <a:pt x="625" y="31"/>
                  </a:lnTo>
                  <a:lnTo>
                    <a:pt x="628" y="31"/>
                  </a:lnTo>
                  <a:lnTo>
                    <a:pt x="631" y="31"/>
                  </a:lnTo>
                  <a:lnTo>
                    <a:pt x="631" y="34"/>
                  </a:lnTo>
                  <a:lnTo>
                    <a:pt x="634" y="37"/>
                  </a:lnTo>
                  <a:lnTo>
                    <a:pt x="634" y="40"/>
                  </a:lnTo>
                  <a:lnTo>
                    <a:pt x="637" y="40"/>
                  </a:lnTo>
                  <a:lnTo>
                    <a:pt x="640" y="40"/>
                  </a:lnTo>
                  <a:lnTo>
                    <a:pt x="637" y="42"/>
                  </a:lnTo>
                  <a:lnTo>
                    <a:pt x="640" y="42"/>
                  </a:lnTo>
                  <a:lnTo>
                    <a:pt x="637" y="45"/>
                  </a:lnTo>
                  <a:lnTo>
                    <a:pt x="634" y="42"/>
                  </a:lnTo>
                  <a:lnTo>
                    <a:pt x="628" y="42"/>
                  </a:lnTo>
                  <a:lnTo>
                    <a:pt x="625" y="42"/>
                  </a:lnTo>
                  <a:lnTo>
                    <a:pt x="628" y="42"/>
                  </a:lnTo>
                  <a:lnTo>
                    <a:pt x="628" y="45"/>
                  </a:lnTo>
                  <a:lnTo>
                    <a:pt x="625" y="45"/>
                  </a:lnTo>
                  <a:lnTo>
                    <a:pt x="628" y="45"/>
                  </a:lnTo>
                  <a:lnTo>
                    <a:pt x="631" y="45"/>
                  </a:lnTo>
                  <a:lnTo>
                    <a:pt x="634" y="45"/>
                  </a:lnTo>
                  <a:lnTo>
                    <a:pt x="634" y="48"/>
                  </a:lnTo>
                  <a:lnTo>
                    <a:pt x="631" y="51"/>
                  </a:lnTo>
                  <a:lnTo>
                    <a:pt x="628" y="51"/>
                  </a:lnTo>
                  <a:lnTo>
                    <a:pt x="625" y="51"/>
                  </a:lnTo>
                  <a:lnTo>
                    <a:pt x="622" y="54"/>
                  </a:lnTo>
                  <a:lnTo>
                    <a:pt x="625" y="54"/>
                  </a:lnTo>
                  <a:lnTo>
                    <a:pt x="628" y="54"/>
                  </a:lnTo>
                  <a:lnTo>
                    <a:pt x="631" y="54"/>
                  </a:lnTo>
                  <a:lnTo>
                    <a:pt x="631" y="57"/>
                  </a:lnTo>
                  <a:lnTo>
                    <a:pt x="634" y="59"/>
                  </a:lnTo>
                  <a:lnTo>
                    <a:pt x="637" y="57"/>
                  </a:lnTo>
                  <a:lnTo>
                    <a:pt x="637" y="59"/>
                  </a:lnTo>
                  <a:lnTo>
                    <a:pt x="637" y="57"/>
                  </a:lnTo>
                  <a:lnTo>
                    <a:pt x="640" y="57"/>
                  </a:lnTo>
                  <a:lnTo>
                    <a:pt x="642" y="57"/>
                  </a:lnTo>
                  <a:lnTo>
                    <a:pt x="640" y="57"/>
                  </a:lnTo>
                  <a:lnTo>
                    <a:pt x="642" y="57"/>
                  </a:lnTo>
                  <a:lnTo>
                    <a:pt x="645" y="57"/>
                  </a:lnTo>
                  <a:lnTo>
                    <a:pt x="642" y="59"/>
                  </a:lnTo>
                  <a:lnTo>
                    <a:pt x="645" y="57"/>
                  </a:lnTo>
                  <a:lnTo>
                    <a:pt x="645" y="59"/>
                  </a:lnTo>
                  <a:lnTo>
                    <a:pt x="648" y="59"/>
                  </a:lnTo>
                  <a:lnTo>
                    <a:pt x="648" y="57"/>
                  </a:lnTo>
                  <a:lnTo>
                    <a:pt x="651" y="57"/>
                  </a:lnTo>
                  <a:lnTo>
                    <a:pt x="654" y="59"/>
                  </a:lnTo>
                  <a:lnTo>
                    <a:pt x="651" y="59"/>
                  </a:lnTo>
                  <a:lnTo>
                    <a:pt x="648" y="59"/>
                  </a:lnTo>
                  <a:lnTo>
                    <a:pt x="648" y="62"/>
                  </a:lnTo>
                  <a:lnTo>
                    <a:pt x="645" y="62"/>
                  </a:lnTo>
                  <a:lnTo>
                    <a:pt x="645" y="59"/>
                  </a:lnTo>
                  <a:lnTo>
                    <a:pt x="645" y="62"/>
                  </a:lnTo>
                  <a:lnTo>
                    <a:pt x="642" y="62"/>
                  </a:lnTo>
                  <a:lnTo>
                    <a:pt x="642" y="59"/>
                  </a:lnTo>
                  <a:lnTo>
                    <a:pt x="642" y="62"/>
                  </a:lnTo>
                  <a:lnTo>
                    <a:pt x="645" y="62"/>
                  </a:lnTo>
                  <a:lnTo>
                    <a:pt x="648" y="65"/>
                  </a:lnTo>
                  <a:lnTo>
                    <a:pt x="654" y="71"/>
                  </a:lnTo>
                  <a:lnTo>
                    <a:pt x="651" y="71"/>
                  </a:lnTo>
                  <a:lnTo>
                    <a:pt x="654" y="74"/>
                  </a:lnTo>
                  <a:lnTo>
                    <a:pt x="651" y="74"/>
                  </a:lnTo>
                  <a:lnTo>
                    <a:pt x="654" y="76"/>
                  </a:lnTo>
                  <a:lnTo>
                    <a:pt x="654" y="79"/>
                  </a:lnTo>
                  <a:lnTo>
                    <a:pt x="651" y="82"/>
                  </a:lnTo>
                  <a:lnTo>
                    <a:pt x="654" y="82"/>
                  </a:lnTo>
                  <a:lnTo>
                    <a:pt x="657" y="85"/>
                  </a:lnTo>
                  <a:lnTo>
                    <a:pt x="659" y="85"/>
                  </a:lnTo>
                  <a:lnTo>
                    <a:pt x="659" y="82"/>
                  </a:lnTo>
                  <a:lnTo>
                    <a:pt x="662" y="79"/>
                  </a:lnTo>
                  <a:lnTo>
                    <a:pt x="659" y="79"/>
                  </a:lnTo>
                  <a:lnTo>
                    <a:pt x="662" y="79"/>
                  </a:lnTo>
                  <a:lnTo>
                    <a:pt x="662" y="76"/>
                  </a:lnTo>
                  <a:lnTo>
                    <a:pt x="662" y="74"/>
                  </a:lnTo>
                  <a:lnTo>
                    <a:pt x="659" y="71"/>
                  </a:lnTo>
                  <a:lnTo>
                    <a:pt x="665" y="65"/>
                  </a:lnTo>
                  <a:lnTo>
                    <a:pt x="668" y="62"/>
                  </a:lnTo>
                  <a:lnTo>
                    <a:pt x="671" y="62"/>
                  </a:lnTo>
                  <a:lnTo>
                    <a:pt x="674" y="62"/>
                  </a:lnTo>
                  <a:lnTo>
                    <a:pt x="674" y="65"/>
                  </a:lnTo>
                  <a:lnTo>
                    <a:pt x="674" y="68"/>
                  </a:lnTo>
                  <a:lnTo>
                    <a:pt x="679" y="68"/>
                  </a:lnTo>
                  <a:lnTo>
                    <a:pt x="679" y="71"/>
                  </a:lnTo>
                  <a:lnTo>
                    <a:pt x="682" y="71"/>
                  </a:lnTo>
                  <a:lnTo>
                    <a:pt x="682" y="74"/>
                  </a:lnTo>
                  <a:lnTo>
                    <a:pt x="685" y="74"/>
                  </a:lnTo>
                  <a:lnTo>
                    <a:pt x="685" y="76"/>
                  </a:lnTo>
                  <a:lnTo>
                    <a:pt x="685" y="79"/>
                  </a:lnTo>
                  <a:lnTo>
                    <a:pt x="688" y="82"/>
                  </a:lnTo>
                  <a:lnTo>
                    <a:pt x="688" y="85"/>
                  </a:lnTo>
                  <a:lnTo>
                    <a:pt x="682" y="85"/>
                  </a:lnTo>
                  <a:lnTo>
                    <a:pt x="682" y="82"/>
                  </a:lnTo>
                  <a:lnTo>
                    <a:pt x="679" y="85"/>
                  </a:lnTo>
                  <a:lnTo>
                    <a:pt x="679" y="88"/>
                  </a:lnTo>
                  <a:lnTo>
                    <a:pt x="679" y="91"/>
                  </a:lnTo>
                  <a:lnTo>
                    <a:pt x="682" y="94"/>
                  </a:lnTo>
                  <a:lnTo>
                    <a:pt x="682" y="96"/>
                  </a:lnTo>
                  <a:lnTo>
                    <a:pt x="685" y="99"/>
                  </a:lnTo>
                  <a:lnTo>
                    <a:pt x="688" y="102"/>
                  </a:lnTo>
                  <a:lnTo>
                    <a:pt x="691" y="108"/>
                  </a:lnTo>
                  <a:lnTo>
                    <a:pt x="694" y="108"/>
                  </a:lnTo>
                  <a:lnTo>
                    <a:pt x="696" y="108"/>
                  </a:lnTo>
                  <a:lnTo>
                    <a:pt x="699" y="108"/>
                  </a:lnTo>
                  <a:lnTo>
                    <a:pt x="696" y="108"/>
                  </a:lnTo>
                  <a:lnTo>
                    <a:pt x="696" y="105"/>
                  </a:lnTo>
                  <a:lnTo>
                    <a:pt x="699" y="105"/>
                  </a:lnTo>
                  <a:lnTo>
                    <a:pt x="702" y="105"/>
                  </a:lnTo>
                  <a:lnTo>
                    <a:pt x="702" y="102"/>
                  </a:lnTo>
                  <a:lnTo>
                    <a:pt x="705" y="99"/>
                  </a:lnTo>
                  <a:lnTo>
                    <a:pt x="702" y="99"/>
                  </a:lnTo>
                  <a:lnTo>
                    <a:pt x="705" y="96"/>
                  </a:lnTo>
                  <a:lnTo>
                    <a:pt x="713" y="91"/>
                  </a:lnTo>
                  <a:lnTo>
                    <a:pt x="711" y="88"/>
                  </a:lnTo>
                  <a:lnTo>
                    <a:pt x="713" y="88"/>
                  </a:lnTo>
                  <a:lnTo>
                    <a:pt x="711" y="85"/>
                  </a:lnTo>
                  <a:lnTo>
                    <a:pt x="713" y="82"/>
                  </a:lnTo>
                  <a:lnTo>
                    <a:pt x="716" y="79"/>
                  </a:lnTo>
                  <a:lnTo>
                    <a:pt x="713" y="76"/>
                  </a:lnTo>
                  <a:lnTo>
                    <a:pt x="716" y="76"/>
                  </a:lnTo>
                  <a:lnTo>
                    <a:pt x="719" y="76"/>
                  </a:lnTo>
                  <a:lnTo>
                    <a:pt x="719" y="74"/>
                  </a:lnTo>
                  <a:lnTo>
                    <a:pt x="722" y="76"/>
                  </a:lnTo>
                  <a:lnTo>
                    <a:pt x="722" y="74"/>
                  </a:lnTo>
                  <a:lnTo>
                    <a:pt x="725" y="76"/>
                  </a:lnTo>
                  <a:lnTo>
                    <a:pt x="728" y="74"/>
                  </a:lnTo>
                  <a:lnTo>
                    <a:pt x="722" y="74"/>
                  </a:lnTo>
                  <a:lnTo>
                    <a:pt x="725" y="71"/>
                  </a:lnTo>
                  <a:lnTo>
                    <a:pt x="725" y="68"/>
                  </a:lnTo>
                  <a:lnTo>
                    <a:pt x="725" y="71"/>
                  </a:lnTo>
                  <a:lnTo>
                    <a:pt x="728" y="71"/>
                  </a:lnTo>
                  <a:lnTo>
                    <a:pt x="728" y="68"/>
                  </a:lnTo>
                  <a:lnTo>
                    <a:pt x="725" y="68"/>
                  </a:lnTo>
                  <a:lnTo>
                    <a:pt x="725" y="65"/>
                  </a:lnTo>
                  <a:lnTo>
                    <a:pt x="722" y="68"/>
                  </a:lnTo>
                  <a:lnTo>
                    <a:pt x="719" y="62"/>
                  </a:lnTo>
                  <a:lnTo>
                    <a:pt x="719" y="59"/>
                  </a:lnTo>
                  <a:lnTo>
                    <a:pt x="716" y="59"/>
                  </a:lnTo>
                  <a:lnTo>
                    <a:pt x="719" y="57"/>
                  </a:lnTo>
                  <a:lnTo>
                    <a:pt x="719" y="54"/>
                  </a:lnTo>
                  <a:lnTo>
                    <a:pt x="719" y="51"/>
                  </a:lnTo>
                  <a:lnTo>
                    <a:pt x="722" y="51"/>
                  </a:lnTo>
                  <a:lnTo>
                    <a:pt x="722" y="54"/>
                  </a:lnTo>
                  <a:lnTo>
                    <a:pt x="725" y="51"/>
                  </a:lnTo>
                  <a:lnTo>
                    <a:pt x="733" y="51"/>
                  </a:lnTo>
                  <a:lnTo>
                    <a:pt x="736" y="51"/>
                  </a:lnTo>
                  <a:lnTo>
                    <a:pt x="742" y="57"/>
                  </a:lnTo>
                  <a:lnTo>
                    <a:pt x="745" y="54"/>
                  </a:lnTo>
                  <a:lnTo>
                    <a:pt x="748" y="54"/>
                  </a:lnTo>
                  <a:lnTo>
                    <a:pt x="750" y="54"/>
                  </a:lnTo>
                  <a:lnTo>
                    <a:pt x="753" y="54"/>
                  </a:lnTo>
                  <a:lnTo>
                    <a:pt x="756" y="54"/>
                  </a:lnTo>
                  <a:lnTo>
                    <a:pt x="756" y="57"/>
                  </a:lnTo>
                  <a:lnTo>
                    <a:pt x="756" y="59"/>
                  </a:lnTo>
                  <a:lnTo>
                    <a:pt x="753" y="59"/>
                  </a:lnTo>
                  <a:lnTo>
                    <a:pt x="750" y="59"/>
                  </a:lnTo>
                  <a:lnTo>
                    <a:pt x="748" y="59"/>
                  </a:lnTo>
                  <a:lnTo>
                    <a:pt x="745" y="57"/>
                  </a:lnTo>
                  <a:lnTo>
                    <a:pt x="742" y="59"/>
                  </a:lnTo>
                  <a:lnTo>
                    <a:pt x="748" y="59"/>
                  </a:lnTo>
                  <a:lnTo>
                    <a:pt x="753" y="59"/>
                  </a:lnTo>
                  <a:lnTo>
                    <a:pt x="756" y="59"/>
                  </a:lnTo>
                  <a:lnTo>
                    <a:pt x="762" y="62"/>
                  </a:lnTo>
                  <a:lnTo>
                    <a:pt x="759" y="62"/>
                  </a:lnTo>
                  <a:lnTo>
                    <a:pt x="756" y="65"/>
                  </a:lnTo>
                  <a:lnTo>
                    <a:pt x="759" y="65"/>
                  </a:lnTo>
                  <a:lnTo>
                    <a:pt x="762" y="65"/>
                  </a:lnTo>
                  <a:lnTo>
                    <a:pt x="765" y="65"/>
                  </a:lnTo>
                  <a:lnTo>
                    <a:pt x="770" y="65"/>
                  </a:lnTo>
                  <a:lnTo>
                    <a:pt x="767" y="65"/>
                  </a:lnTo>
                  <a:lnTo>
                    <a:pt x="770" y="65"/>
                  </a:lnTo>
                  <a:lnTo>
                    <a:pt x="770" y="68"/>
                  </a:lnTo>
                  <a:lnTo>
                    <a:pt x="767" y="71"/>
                  </a:lnTo>
                  <a:lnTo>
                    <a:pt x="765" y="71"/>
                  </a:lnTo>
                  <a:lnTo>
                    <a:pt x="765" y="74"/>
                  </a:lnTo>
                  <a:lnTo>
                    <a:pt x="762" y="74"/>
                  </a:lnTo>
                  <a:lnTo>
                    <a:pt x="762" y="71"/>
                  </a:lnTo>
                  <a:lnTo>
                    <a:pt x="762" y="74"/>
                  </a:lnTo>
                  <a:lnTo>
                    <a:pt x="759" y="74"/>
                  </a:lnTo>
                  <a:lnTo>
                    <a:pt x="756" y="74"/>
                  </a:lnTo>
                  <a:lnTo>
                    <a:pt x="756" y="76"/>
                  </a:lnTo>
                  <a:lnTo>
                    <a:pt x="759" y="76"/>
                  </a:lnTo>
                  <a:lnTo>
                    <a:pt x="762" y="76"/>
                  </a:lnTo>
                  <a:lnTo>
                    <a:pt x="765" y="76"/>
                  </a:lnTo>
                  <a:lnTo>
                    <a:pt x="765" y="74"/>
                  </a:lnTo>
                  <a:lnTo>
                    <a:pt x="767" y="74"/>
                  </a:lnTo>
                  <a:lnTo>
                    <a:pt x="767" y="71"/>
                  </a:lnTo>
                  <a:lnTo>
                    <a:pt x="770" y="71"/>
                  </a:lnTo>
                  <a:lnTo>
                    <a:pt x="770" y="74"/>
                  </a:lnTo>
                  <a:lnTo>
                    <a:pt x="773" y="74"/>
                  </a:lnTo>
                  <a:lnTo>
                    <a:pt x="773" y="76"/>
                  </a:lnTo>
                  <a:lnTo>
                    <a:pt x="765" y="82"/>
                  </a:lnTo>
                  <a:lnTo>
                    <a:pt x="762" y="82"/>
                  </a:lnTo>
                  <a:lnTo>
                    <a:pt x="762" y="79"/>
                  </a:lnTo>
                  <a:lnTo>
                    <a:pt x="759" y="79"/>
                  </a:lnTo>
                  <a:lnTo>
                    <a:pt x="762" y="82"/>
                  </a:lnTo>
                  <a:lnTo>
                    <a:pt x="756" y="82"/>
                  </a:lnTo>
                  <a:lnTo>
                    <a:pt x="756" y="79"/>
                  </a:lnTo>
                  <a:lnTo>
                    <a:pt x="756" y="82"/>
                  </a:lnTo>
                  <a:lnTo>
                    <a:pt x="759" y="85"/>
                  </a:lnTo>
                  <a:lnTo>
                    <a:pt x="756" y="85"/>
                  </a:lnTo>
                  <a:lnTo>
                    <a:pt x="762" y="85"/>
                  </a:lnTo>
                  <a:lnTo>
                    <a:pt x="762" y="88"/>
                  </a:lnTo>
                  <a:lnTo>
                    <a:pt x="759" y="88"/>
                  </a:lnTo>
                  <a:lnTo>
                    <a:pt x="762" y="88"/>
                  </a:lnTo>
                  <a:lnTo>
                    <a:pt x="765" y="88"/>
                  </a:lnTo>
                  <a:lnTo>
                    <a:pt x="762" y="91"/>
                  </a:lnTo>
                  <a:lnTo>
                    <a:pt x="759" y="94"/>
                  </a:lnTo>
                  <a:lnTo>
                    <a:pt x="765" y="96"/>
                  </a:lnTo>
                  <a:lnTo>
                    <a:pt x="767" y="99"/>
                  </a:lnTo>
                  <a:lnTo>
                    <a:pt x="770" y="102"/>
                  </a:lnTo>
                  <a:lnTo>
                    <a:pt x="770" y="105"/>
                  </a:lnTo>
                  <a:lnTo>
                    <a:pt x="770" y="111"/>
                  </a:lnTo>
                  <a:lnTo>
                    <a:pt x="770" y="113"/>
                  </a:lnTo>
                  <a:lnTo>
                    <a:pt x="765" y="113"/>
                  </a:lnTo>
                  <a:lnTo>
                    <a:pt x="762" y="116"/>
                  </a:lnTo>
                  <a:lnTo>
                    <a:pt x="762" y="119"/>
                  </a:lnTo>
                  <a:lnTo>
                    <a:pt x="759" y="119"/>
                  </a:lnTo>
                  <a:lnTo>
                    <a:pt x="756" y="122"/>
                  </a:lnTo>
                  <a:lnTo>
                    <a:pt x="753" y="125"/>
                  </a:lnTo>
                  <a:lnTo>
                    <a:pt x="750" y="125"/>
                  </a:lnTo>
                  <a:lnTo>
                    <a:pt x="748" y="128"/>
                  </a:lnTo>
                  <a:lnTo>
                    <a:pt x="745" y="128"/>
                  </a:lnTo>
                  <a:lnTo>
                    <a:pt x="742" y="128"/>
                  </a:lnTo>
                  <a:lnTo>
                    <a:pt x="742" y="125"/>
                  </a:lnTo>
                  <a:lnTo>
                    <a:pt x="739" y="125"/>
                  </a:lnTo>
                  <a:lnTo>
                    <a:pt x="742" y="125"/>
                  </a:lnTo>
                  <a:lnTo>
                    <a:pt x="742" y="122"/>
                  </a:lnTo>
                  <a:lnTo>
                    <a:pt x="742" y="119"/>
                  </a:lnTo>
                  <a:lnTo>
                    <a:pt x="742" y="122"/>
                  </a:lnTo>
                  <a:lnTo>
                    <a:pt x="739" y="122"/>
                  </a:lnTo>
                  <a:lnTo>
                    <a:pt x="739" y="125"/>
                  </a:lnTo>
                  <a:lnTo>
                    <a:pt x="736" y="125"/>
                  </a:lnTo>
                  <a:lnTo>
                    <a:pt x="736" y="119"/>
                  </a:lnTo>
                  <a:lnTo>
                    <a:pt x="733" y="119"/>
                  </a:lnTo>
                  <a:lnTo>
                    <a:pt x="730" y="119"/>
                  </a:lnTo>
                  <a:lnTo>
                    <a:pt x="733" y="119"/>
                  </a:lnTo>
                  <a:lnTo>
                    <a:pt x="736" y="119"/>
                  </a:lnTo>
                  <a:lnTo>
                    <a:pt x="733" y="122"/>
                  </a:lnTo>
                  <a:lnTo>
                    <a:pt x="736" y="122"/>
                  </a:lnTo>
                  <a:lnTo>
                    <a:pt x="736" y="125"/>
                  </a:lnTo>
                  <a:lnTo>
                    <a:pt x="739" y="125"/>
                  </a:lnTo>
                  <a:lnTo>
                    <a:pt x="736" y="128"/>
                  </a:lnTo>
                  <a:lnTo>
                    <a:pt x="739" y="128"/>
                  </a:lnTo>
                  <a:lnTo>
                    <a:pt x="739" y="130"/>
                  </a:lnTo>
                  <a:lnTo>
                    <a:pt x="733" y="130"/>
                  </a:lnTo>
                  <a:lnTo>
                    <a:pt x="733" y="128"/>
                  </a:lnTo>
                  <a:lnTo>
                    <a:pt x="730" y="128"/>
                  </a:lnTo>
                  <a:lnTo>
                    <a:pt x="730" y="125"/>
                  </a:lnTo>
                  <a:lnTo>
                    <a:pt x="728" y="128"/>
                  </a:lnTo>
                  <a:lnTo>
                    <a:pt x="730" y="128"/>
                  </a:lnTo>
                  <a:lnTo>
                    <a:pt x="728" y="128"/>
                  </a:lnTo>
                  <a:lnTo>
                    <a:pt x="730" y="130"/>
                  </a:lnTo>
                  <a:lnTo>
                    <a:pt x="728" y="130"/>
                  </a:lnTo>
                  <a:lnTo>
                    <a:pt x="725" y="130"/>
                  </a:lnTo>
                  <a:lnTo>
                    <a:pt x="722" y="128"/>
                  </a:lnTo>
                  <a:lnTo>
                    <a:pt x="719" y="130"/>
                  </a:lnTo>
                  <a:lnTo>
                    <a:pt x="722" y="130"/>
                  </a:lnTo>
                  <a:lnTo>
                    <a:pt x="719" y="130"/>
                  </a:lnTo>
                  <a:lnTo>
                    <a:pt x="719" y="128"/>
                  </a:lnTo>
                  <a:lnTo>
                    <a:pt x="719" y="125"/>
                  </a:lnTo>
                  <a:lnTo>
                    <a:pt x="716" y="125"/>
                  </a:lnTo>
                  <a:lnTo>
                    <a:pt x="719" y="122"/>
                  </a:lnTo>
                  <a:lnTo>
                    <a:pt x="716" y="122"/>
                  </a:lnTo>
                  <a:lnTo>
                    <a:pt x="713" y="122"/>
                  </a:lnTo>
                  <a:lnTo>
                    <a:pt x="716" y="125"/>
                  </a:lnTo>
                  <a:lnTo>
                    <a:pt x="713" y="125"/>
                  </a:lnTo>
                  <a:lnTo>
                    <a:pt x="711" y="125"/>
                  </a:lnTo>
                  <a:lnTo>
                    <a:pt x="708" y="125"/>
                  </a:lnTo>
                  <a:lnTo>
                    <a:pt x="705" y="125"/>
                  </a:lnTo>
                  <a:lnTo>
                    <a:pt x="705" y="122"/>
                  </a:lnTo>
                  <a:lnTo>
                    <a:pt x="702" y="122"/>
                  </a:lnTo>
                  <a:lnTo>
                    <a:pt x="705" y="125"/>
                  </a:lnTo>
                  <a:lnTo>
                    <a:pt x="702" y="125"/>
                  </a:lnTo>
                  <a:lnTo>
                    <a:pt x="699" y="125"/>
                  </a:lnTo>
                  <a:lnTo>
                    <a:pt x="702" y="125"/>
                  </a:lnTo>
                  <a:lnTo>
                    <a:pt x="699" y="128"/>
                  </a:lnTo>
                  <a:lnTo>
                    <a:pt x="702" y="128"/>
                  </a:lnTo>
                  <a:lnTo>
                    <a:pt x="705" y="128"/>
                  </a:lnTo>
                  <a:lnTo>
                    <a:pt x="708" y="128"/>
                  </a:lnTo>
                  <a:lnTo>
                    <a:pt x="711" y="128"/>
                  </a:lnTo>
                  <a:lnTo>
                    <a:pt x="711" y="130"/>
                  </a:lnTo>
                  <a:lnTo>
                    <a:pt x="711" y="133"/>
                  </a:lnTo>
                  <a:lnTo>
                    <a:pt x="705" y="136"/>
                  </a:lnTo>
                  <a:lnTo>
                    <a:pt x="705" y="139"/>
                  </a:lnTo>
                  <a:lnTo>
                    <a:pt x="702" y="139"/>
                  </a:lnTo>
                  <a:lnTo>
                    <a:pt x="702" y="142"/>
                  </a:lnTo>
                  <a:lnTo>
                    <a:pt x="699" y="145"/>
                  </a:lnTo>
                  <a:lnTo>
                    <a:pt x="696" y="148"/>
                  </a:lnTo>
                  <a:lnTo>
                    <a:pt x="691" y="148"/>
                  </a:lnTo>
                  <a:lnTo>
                    <a:pt x="682" y="148"/>
                  </a:lnTo>
                  <a:lnTo>
                    <a:pt x="679" y="145"/>
                  </a:lnTo>
                  <a:lnTo>
                    <a:pt x="676" y="142"/>
                  </a:lnTo>
                  <a:lnTo>
                    <a:pt x="674" y="142"/>
                  </a:lnTo>
                  <a:lnTo>
                    <a:pt x="676" y="142"/>
                  </a:lnTo>
                  <a:lnTo>
                    <a:pt x="674" y="142"/>
                  </a:lnTo>
                  <a:lnTo>
                    <a:pt x="671" y="139"/>
                  </a:lnTo>
                  <a:lnTo>
                    <a:pt x="668" y="139"/>
                  </a:lnTo>
                  <a:lnTo>
                    <a:pt x="665" y="139"/>
                  </a:lnTo>
                  <a:lnTo>
                    <a:pt x="665" y="136"/>
                  </a:lnTo>
                  <a:lnTo>
                    <a:pt x="659" y="136"/>
                  </a:lnTo>
                  <a:lnTo>
                    <a:pt x="662" y="136"/>
                  </a:lnTo>
                  <a:lnTo>
                    <a:pt x="665" y="139"/>
                  </a:lnTo>
                  <a:lnTo>
                    <a:pt x="662" y="139"/>
                  </a:lnTo>
                  <a:lnTo>
                    <a:pt x="659" y="139"/>
                  </a:lnTo>
                  <a:lnTo>
                    <a:pt x="659" y="136"/>
                  </a:lnTo>
                  <a:lnTo>
                    <a:pt x="657" y="139"/>
                  </a:lnTo>
                  <a:lnTo>
                    <a:pt x="654" y="136"/>
                  </a:lnTo>
                  <a:lnTo>
                    <a:pt x="651" y="139"/>
                  </a:lnTo>
                  <a:lnTo>
                    <a:pt x="654" y="139"/>
                  </a:lnTo>
                  <a:lnTo>
                    <a:pt x="659" y="139"/>
                  </a:lnTo>
                  <a:lnTo>
                    <a:pt x="662" y="142"/>
                  </a:lnTo>
                  <a:lnTo>
                    <a:pt x="665" y="145"/>
                  </a:lnTo>
                  <a:lnTo>
                    <a:pt x="668" y="145"/>
                  </a:lnTo>
                  <a:lnTo>
                    <a:pt x="674" y="150"/>
                  </a:lnTo>
                  <a:lnTo>
                    <a:pt x="674" y="148"/>
                  </a:lnTo>
                  <a:lnTo>
                    <a:pt x="682" y="150"/>
                  </a:lnTo>
                  <a:lnTo>
                    <a:pt x="685" y="150"/>
                  </a:lnTo>
                  <a:lnTo>
                    <a:pt x="688" y="150"/>
                  </a:lnTo>
                  <a:lnTo>
                    <a:pt x="694" y="150"/>
                  </a:lnTo>
                  <a:lnTo>
                    <a:pt x="696" y="150"/>
                  </a:lnTo>
                  <a:lnTo>
                    <a:pt x="699" y="150"/>
                  </a:lnTo>
                  <a:lnTo>
                    <a:pt x="699" y="153"/>
                  </a:lnTo>
                  <a:lnTo>
                    <a:pt x="696" y="156"/>
                  </a:lnTo>
                  <a:lnTo>
                    <a:pt x="691" y="165"/>
                  </a:lnTo>
                  <a:lnTo>
                    <a:pt x="688" y="165"/>
                  </a:lnTo>
                  <a:lnTo>
                    <a:pt x="682" y="173"/>
                  </a:lnTo>
                  <a:lnTo>
                    <a:pt x="679" y="173"/>
                  </a:lnTo>
                  <a:lnTo>
                    <a:pt x="679" y="176"/>
                  </a:lnTo>
                  <a:lnTo>
                    <a:pt x="676" y="176"/>
                  </a:lnTo>
                  <a:lnTo>
                    <a:pt x="674" y="176"/>
                  </a:lnTo>
                  <a:lnTo>
                    <a:pt x="671" y="176"/>
                  </a:lnTo>
                  <a:lnTo>
                    <a:pt x="668" y="176"/>
                  </a:lnTo>
                  <a:lnTo>
                    <a:pt x="668" y="173"/>
                  </a:lnTo>
                  <a:lnTo>
                    <a:pt x="665" y="176"/>
                  </a:lnTo>
                  <a:lnTo>
                    <a:pt x="662" y="173"/>
                  </a:lnTo>
                  <a:lnTo>
                    <a:pt x="659" y="173"/>
                  </a:lnTo>
                  <a:lnTo>
                    <a:pt x="659" y="176"/>
                  </a:lnTo>
                  <a:lnTo>
                    <a:pt x="662" y="176"/>
                  </a:lnTo>
                  <a:lnTo>
                    <a:pt x="659" y="176"/>
                  </a:lnTo>
                  <a:lnTo>
                    <a:pt x="662" y="176"/>
                  </a:lnTo>
                  <a:lnTo>
                    <a:pt x="662" y="179"/>
                  </a:lnTo>
                  <a:lnTo>
                    <a:pt x="659" y="179"/>
                  </a:lnTo>
                  <a:lnTo>
                    <a:pt x="659" y="176"/>
                  </a:lnTo>
                  <a:lnTo>
                    <a:pt x="657" y="176"/>
                  </a:lnTo>
                  <a:lnTo>
                    <a:pt x="657" y="179"/>
                  </a:lnTo>
                  <a:lnTo>
                    <a:pt x="659" y="182"/>
                  </a:lnTo>
                  <a:lnTo>
                    <a:pt x="657" y="182"/>
                  </a:lnTo>
                  <a:lnTo>
                    <a:pt x="657" y="184"/>
                  </a:lnTo>
                  <a:lnTo>
                    <a:pt x="654" y="184"/>
                  </a:lnTo>
                  <a:lnTo>
                    <a:pt x="651" y="184"/>
                  </a:lnTo>
                  <a:lnTo>
                    <a:pt x="651" y="187"/>
                  </a:lnTo>
                  <a:lnTo>
                    <a:pt x="648" y="184"/>
                  </a:lnTo>
                  <a:lnTo>
                    <a:pt x="645" y="184"/>
                  </a:lnTo>
                  <a:lnTo>
                    <a:pt x="642" y="182"/>
                  </a:lnTo>
                  <a:lnTo>
                    <a:pt x="640" y="182"/>
                  </a:lnTo>
                  <a:lnTo>
                    <a:pt x="640" y="179"/>
                  </a:lnTo>
                  <a:lnTo>
                    <a:pt x="637" y="179"/>
                  </a:lnTo>
                  <a:lnTo>
                    <a:pt x="637" y="182"/>
                  </a:lnTo>
                  <a:lnTo>
                    <a:pt x="634" y="182"/>
                  </a:lnTo>
                  <a:lnTo>
                    <a:pt x="631" y="182"/>
                  </a:lnTo>
                  <a:lnTo>
                    <a:pt x="628" y="182"/>
                  </a:lnTo>
                  <a:lnTo>
                    <a:pt x="625" y="179"/>
                  </a:lnTo>
                  <a:lnTo>
                    <a:pt x="622" y="179"/>
                  </a:lnTo>
                  <a:lnTo>
                    <a:pt x="617" y="176"/>
                  </a:lnTo>
                  <a:lnTo>
                    <a:pt x="614" y="176"/>
                  </a:lnTo>
                  <a:lnTo>
                    <a:pt x="614" y="173"/>
                  </a:lnTo>
                  <a:lnTo>
                    <a:pt x="611" y="173"/>
                  </a:lnTo>
                  <a:lnTo>
                    <a:pt x="611" y="176"/>
                  </a:lnTo>
                  <a:lnTo>
                    <a:pt x="614" y="176"/>
                  </a:lnTo>
                  <a:lnTo>
                    <a:pt x="614" y="179"/>
                  </a:lnTo>
                  <a:lnTo>
                    <a:pt x="611" y="179"/>
                  </a:lnTo>
                  <a:lnTo>
                    <a:pt x="614" y="182"/>
                  </a:lnTo>
                  <a:lnTo>
                    <a:pt x="617" y="179"/>
                  </a:lnTo>
                  <a:lnTo>
                    <a:pt x="620" y="179"/>
                  </a:lnTo>
                  <a:lnTo>
                    <a:pt x="622" y="179"/>
                  </a:lnTo>
                  <a:lnTo>
                    <a:pt x="625" y="182"/>
                  </a:lnTo>
                  <a:lnTo>
                    <a:pt x="628" y="182"/>
                  </a:lnTo>
                  <a:lnTo>
                    <a:pt x="631" y="182"/>
                  </a:lnTo>
                  <a:lnTo>
                    <a:pt x="631" y="184"/>
                  </a:lnTo>
                  <a:lnTo>
                    <a:pt x="628" y="184"/>
                  </a:lnTo>
                  <a:lnTo>
                    <a:pt x="628" y="187"/>
                  </a:lnTo>
                  <a:lnTo>
                    <a:pt x="617" y="187"/>
                  </a:lnTo>
                  <a:lnTo>
                    <a:pt x="614" y="187"/>
                  </a:lnTo>
                  <a:lnTo>
                    <a:pt x="611" y="187"/>
                  </a:lnTo>
                  <a:lnTo>
                    <a:pt x="611" y="190"/>
                  </a:lnTo>
                  <a:lnTo>
                    <a:pt x="614" y="190"/>
                  </a:lnTo>
                  <a:lnTo>
                    <a:pt x="620" y="187"/>
                  </a:lnTo>
                  <a:lnTo>
                    <a:pt x="625" y="187"/>
                  </a:lnTo>
                  <a:lnTo>
                    <a:pt x="628" y="187"/>
                  </a:lnTo>
                  <a:lnTo>
                    <a:pt x="628" y="190"/>
                  </a:lnTo>
                  <a:lnTo>
                    <a:pt x="631" y="190"/>
                  </a:lnTo>
                  <a:lnTo>
                    <a:pt x="628" y="187"/>
                  </a:lnTo>
                  <a:lnTo>
                    <a:pt x="631" y="187"/>
                  </a:lnTo>
                  <a:lnTo>
                    <a:pt x="631" y="184"/>
                  </a:lnTo>
                  <a:lnTo>
                    <a:pt x="634" y="184"/>
                  </a:lnTo>
                  <a:lnTo>
                    <a:pt x="634" y="182"/>
                  </a:lnTo>
                  <a:lnTo>
                    <a:pt x="637" y="182"/>
                  </a:lnTo>
                  <a:lnTo>
                    <a:pt x="640" y="184"/>
                  </a:lnTo>
                  <a:lnTo>
                    <a:pt x="642" y="187"/>
                  </a:lnTo>
                  <a:lnTo>
                    <a:pt x="645" y="187"/>
                  </a:lnTo>
                  <a:lnTo>
                    <a:pt x="648" y="187"/>
                  </a:lnTo>
                  <a:lnTo>
                    <a:pt x="648" y="190"/>
                  </a:lnTo>
                  <a:lnTo>
                    <a:pt x="651" y="193"/>
                  </a:lnTo>
                  <a:lnTo>
                    <a:pt x="651" y="199"/>
                  </a:lnTo>
                  <a:lnTo>
                    <a:pt x="648" y="199"/>
                  </a:lnTo>
                  <a:lnTo>
                    <a:pt x="645" y="199"/>
                  </a:lnTo>
                  <a:lnTo>
                    <a:pt x="645" y="202"/>
                  </a:lnTo>
                  <a:lnTo>
                    <a:pt x="642" y="202"/>
                  </a:lnTo>
                  <a:lnTo>
                    <a:pt x="634" y="202"/>
                  </a:lnTo>
                  <a:lnTo>
                    <a:pt x="631" y="202"/>
                  </a:lnTo>
                  <a:lnTo>
                    <a:pt x="628" y="202"/>
                  </a:lnTo>
                  <a:lnTo>
                    <a:pt x="625" y="202"/>
                  </a:lnTo>
                  <a:lnTo>
                    <a:pt x="628" y="204"/>
                  </a:lnTo>
                  <a:lnTo>
                    <a:pt x="631" y="204"/>
                  </a:lnTo>
                  <a:lnTo>
                    <a:pt x="634" y="204"/>
                  </a:lnTo>
                  <a:lnTo>
                    <a:pt x="634" y="207"/>
                  </a:lnTo>
                  <a:lnTo>
                    <a:pt x="631" y="207"/>
                  </a:lnTo>
                  <a:lnTo>
                    <a:pt x="628" y="207"/>
                  </a:lnTo>
                  <a:lnTo>
                    <a:pt x="625" y="207"/>
                  </a:lnTo>
                  <a:lnTo>
                    <a:pt x="622" y="204"/>
                  </a:lnTo>
                  <a:lnTo>
                    <a:pt x="622" y="202"/>
                  </a:lnTo>
                  <a:lnTo>
                    <a:pt x="625" y="202"/>
                  </a:lnTo>
                  <a:lnTo>
                    <a:pt x="625" y="199"/>
                  </a:lnTo>
                  <a:lnTo>
                    <a:pt x="622" y="196"/>
                  </a:lnTo>
                  <a:lnTo>
                    <a:pt x="622" y="199"/>
                  </a:lnTo>
                  <a:lnTo>
                    <a:pt x="620" y="202"/>
                  </a:lnTo>
                  <a:lnTo>
                    <a:pt x="620" y="196"/>
                  </a:lnTo>
                  <a:lnTo>
                    <a:pt x="620" y="202"/>
                  </a:lnTo>
                  <a:lnTo>
                    <a:pt x="622" y="204"/>
                  </a:lnTo>
                  <a:lnTo>
                    <a:pt x="625" y="207"/>
                  </a:lnTo>
                  <a:lnTo>
                    <a:pt x="625" y="210"/>
                  </a:lnTo>
                  <a:lnTo>
                    <a:pt x="625" y="216"/>
                  </a:lnTo>
                  <a:lnTo>
                    <a:pt x="622" y="216"/>
                  </a:lnTo>
                  <a:lnTo>
                    <a:pt x="622" y="213"/>
                  </a:lnTo>
                  <a:lnTo>
                    <a:pt x="620" y="213"/>
                  </a:lnTo>
                  <a:lnTo>
                    <a:pt x="622" y="210"/>
                  </a:lnTo>
                  <a:lnTo>
                    <a:pt x="620" y="204"/>
                  </a:lnTo>
                  <a:lnTo>
                    <a:pt x="620" y="207"/>
                  </a:lnTo>
                  <a:lnTo>
                    <a:pt x="620" y="210"/>
                  </a:lnTo>
                  <a:lnTo>
                    <a:pt x="617" y="210"/>
                  </a:lnTo>
                  <a:lnTo>
                    <a:pt x="617" y="213"/>
                  </a:lnTo>
                  <a:lnTo>
                    <a:pt x="620" y="213"/>
                  </a:lnTo>
                  <a:lnTo>
                    <a:pt x="620" y="216"/>
                  </a:lnTo>
                  <a:lnTo>
                    <a:pt x="617" y="216"/>
                  </a:lnTo>
                  <a:lnTo>
                    <a:pt x="620" y="216"/>
                  </a:lnTo>
                  <a:lnTo>
                    <a:pt x="620" y="219"/>
                  </a:lnTo>
                  <a:lnTo>
                    <a:pt x="617" y="219"/>
                  </a:lnTo>
                  <a:lnTo>
                    <a:pt x="614" y="219"/>
                  </a:lnTo>
                  <a:lnTo>
                    <a:pt x="617" y="221"/>
                  </a:lnTo>
                  <a:lnTo>
                    <a:pt x="614" y="221"/>
                  </a:lnTo>
                  <a:lnTo>
                    <a:pt x="614" y="224"/>
                  </a:lnTo>
                  <a:lnTo>
                    <a:pt x="611" y="224"/>
                  </a:lnTo>
                  <a:lnTo>
                    <a:pt x="611" y="227"/>
                  </a:lnTo>
                  <a:lnTo>
                    <a:pt x="605" y="227"/>
                  </a:lnTo>
                  <a:lnTo>
                    <a:pt x="605" y="230"/>
                  </a:lnTo>
                  <a:lnTo>
                    <a:pt x="603" y="230"/>
                  </a:lnTo>
                  <a:lnTo>
                    <a:pt x="600" y="230"/>
                  </a:lnTo>
                  <a:lnTo>
                    <a:pt x="600" y="227"/>
                  </a:lnTo>
                  <a:lnTo>
                    <a:pt x="597" y="227"/>
                  </a:lnTo>
                  <a:lnTo>
                    <a:pt x="594" y="230"/>
                  </a:lnTo>
                  <a:lnTo>
                    <a:pt x="597" y="230"/>
                  </a:lnTo>
                  <a:lnTo>
                    <a:pt x="600" y="230"/>
                  </a:lnTo>
                  <a:lnTo>
                    <a:pt x="603" y="230"/>
                  </a:lnTo>
                  <a:lnTo>
                    <a:pt x="605" y="233"/>
                  </a:lnTo>
                  <a:lnTo>
                    <a:pt x="603" y="233"/>
                  </a:lnTo>
                  <a:lnTo>
                    <a:pt x="603" y="236"/>
                  </a:lnTo>
                  <a:lnTo>
                    <a:pt x="605" y="238"/>
                  </a:lnTo>
                  <a:lnTo>
                    <a:pt x="603" y="238"/>
                  </a:lnTo>
                  <a:lnTo>
                    <a:pt x="600" y="238"/>
                  </a:lnTo>
                  <a:lnTo>
                    <a:pt x="603" y="241"/>
                  </a:lnTo>
                  <a:lnTo>
                    <a:pt x="600" y="244"/>
                  </a:lnTo>
                  <a:lnTo>
                    <a:pt x="600" y="247"/>
                  </a:lnTo>
                  <a:lnTo>
                    <a:pt x="597" y="247"/>
                  </a:lnTo>
                  <a:lnTo>
                    <a:pt x="600" y="247"/>
                  </a:lnTo>
                  <a:lnTo>
                    <a:pt x="597" y="247"/>
                  </a:lnTo>
                  <a:lnTo>
                    <a:pt x="594" y="247"/>
                  </a:lnTo>
                  <a:lnTo>
                    <a:pt x="597" y="247"/>
                  </a:lnTo>
                  <a:lnTo>
                    <a:pt x="600" y="250"/>
                  </a:lnTo>
                  <a:lnTo>
                    <a:pt x="594" y="261"/>
                  </a:lnTo>
                  <a:lnTo>
                    <a:pt x="597" y="264"/>
                  </a:lnTo>
                  <a:lnTo>
                    <a:pt x="597" y="267"/>
                  </a:lnTo>
                  <a:lnTo>
                    <a:pt x="597" y="270"/>
                  </a:lnTo>
                  <a:lnTo>
                    <a:pt x="597" y="273"/>
                  </a:lnTo>
                  <a:lnTo>
                    <a:pt x="594" y="275"/>
                  </a:lnTo>
                  <a:lnTo>
                    <a:pt x="597" y="275"/>
                  </a:lnTo>
                  <a:lnTo>
                    <a:pt x="597" y="278"/>
                  </a:lnTo>
                  <a:lnTo>
                    <a:pt x="600" y="281"/>
                  </a:lnTo>
                  <a:lnTo>
                    <a:pt x="600" y="278"/>
                  </a:lnTo>
                  <a:lnTo>
                    <a:pt x="603" y="278"/>
                  </a:lnTo>
                  <a:lnTo>
                    <a:pt x="603" y="281"/>
                  </a:lnTo>
                  <a:lnTo>
                    <a:pt x="603" y="284"/>
                  </a:lnTo>
                  <a:lnTo>
                    <a:pt x="603" y="281"/>
                  </a:lnTo>
                  <a:lnTo>
                    <a:pt x="605" y="281"/>
                  </a:lnTo>
                  <a:lnTo>
                    <a:pt x="605" y="278"/>
                  </a:lnTo>
                  <a:lnTo>
                    <a:pt x="608" y="278"/>
                  </a:lnTo>
                  <a:lnTo>
                    <a:pt x="614" y="278"/>
                  </a:lnTo>
                  <a:lnTo>
                    <a:pt x="614" y="281"/>
                  </a:lnTo>
                  <a:lnTo>
                    <a:pt x="614" y="278"/>
                  </a:lnTo>
                  <a:lnTo>
                    <a:pt x="617" y="278"/>
                  </a:lnTo>
                  <a:lnTo>
                    <a:pt x="620" y="281"/>
                  </a:lnTo>
                  <a:lnTo>
                    <a:pt x="620" y="287"/>
                  </a:lnTo>
                  <a:lnTo>
                    <a:pt x="625" y="292"/>
                  </a:lnTo>
                  <a:lnTo>
                    <a:pt x="622" y="298"/>
                  </a:lnTo>
                  <a:lnTo>
                    <a:pt x="622" y="301"/>
                  </a:lnTo>
                  <a:lnTo>
                    <a:pt x="625" y="304"/>
                  </a:lnTo>
                  <a:lnTo>
                    <a:pt x="628" y="307"/>
                  </a:lnTo>
                  <a:lnTo>
                    <a:pt x="625" y="310"/>
                  </a:lnTo>
                  <a:lnTo>
                    <a:pt x="625" y="312"/>
                  </a:lnTo>
                  <a:lnTo>
                    <a:pt x="622" y="312"/>
                  </a:lnTo>
                  <a:lnTo>
                    <a:pt x="620" y="315"/>
                  </a:lnTo>
                  <a:lnTo>
                    <a:pt x="622" y="315"/>
                  </a:lnTo>
                  <a:lnTo>
                    <a:pt x="625" y="312"/>
                  </a:lnTo>
                  <a:lnTo>
                    <a:pt x="628" y="312"/>
                  </a:lnTo>
                  <a:lnTo>
                    <a:pt x="628" y="315"/>
                  </a:lnTo>
                  <a:lnTo>
                    <a:pt x="625" y="315"/>
                  </a:lnTo>
                  <a:lnTo>
                    <a:pt x="628" y="315"/>
                  </a:lnTo>
                  <a:lnTo>
                    <a:pt x="631" y="312"/>
                  </a:lnTo>
                  <a:lnTo>
                    <a:pt x="634" y="312"/>
                  </a:lnTo>
                  <a:lnTo>
                    <a:pt x="637" y="312"/>
                  </a:lnTo>
                  <a:lnTo>
                    <a:pt x="642" y="307"/>
                  </a:lnTo>
                  <a:lnTo>
                    <a:pt x="645" y="307"/>
                  </a:lnTo>
                  <a:lnTo>
                    <a:pt x="651" y="310"/>
                  </a:lnTo>
                  <a:lnTo>
                    <a:pt x="654" y="310"/>
                  </a:lnTo>
                  <a:lnTo>
                    <a:pt x="654" y="312"/>
                  </a:lnTo>
                  <a:lnTo>
                    <a:pt x="659" y="312"/>
                  </a:lnTo>
                  <a:lnTo>
                    <a:pt x="665" y="315"/>
                  </a:lnTo>
                  <a:lnTo>
                    <a:pt x="671" y="315"/>
                  </a:lnTo>
                  <a:lnTo>
                    <a:pt x="671" y="318"/>
                  </a:lnTo>
                  <a:lnTo>
                    <a:pt x="674" y="318"/>
                  </a:lnTo>
                  <a:lnTo>
                    <a:pt x="679" y="321"/>
                  </a:lnTo>
                  <a:lnTo>
                    <a:pt x="682" y="324"/>
                  </a:lnTo>
                  <a:lnTo>
                    <a:pt x="688" y="327"/>
                  </a:lnTo>
                  <a:lnTo>
                    <a:pt x="688" y="329"/>
                  </a:lnTo>
                  <a:lnTo>
                    <a:pt x="685" y="332"/>
                  </a:lnTo>
                  <a:lnTo>
                    <a:pt x="688" y="332"/>
                  </a:lnTo>
                  <a:lnTo>
                    <a:pt x="691" y="332"/>
                  </a:lnTo>
                  <a:lnTo>
                    <a:pt x="694" y="332"/>
                  </a:lnTo>
                  <a:lnTo>
                    <a:pt x="699" y="332"/>
                  </a:lnTo>
                  <a:lnTo>
                    <a:pt x="702" y="335"/>
                  </a:lnTo>
                  <a:lnTo>
                    <a:pt x="711" y="335"/>
                  </a:lnTo>
                  <a:lnTo>
                    <a:pt x="713" y="338"/>
                  </a:lnTo>
                  <a:lnTo>
                    <a:pt x="713" y="341"/>
                  </a:lnTo>
                  <a:lnTo>
                    <a:pt x="716" y="341"/>
                  </a:lnTo>
                  <a:lnTo>
                    <a:pt x="719" y="341"/>
                  </a:lnTo>
                  <a:lnTo>
                    <a:pt x="719" y="344"/>
                  </a:lnTo>
                  <a:lnTo>
                    <a:pt x="716" y="344"/>
                  </a:lnTo>
                  <a:lnTo>
                    <a:pt x="713" y="347"/>
                  </a:lnTo>
                  <a:lnTo>
                    <a:pt x="713" y="349"/>
                  </a:lnTo>
                  <a:lnTo>
                    <a:pt x="711" y="352"/>
                  </a:lnTo>
                  <a:lnTo>
                    <a:pt x="713" y="352"/>
                  </a:lnTo>
                  <a:lnTo>
                    <a:pt x="716" y="347"/>
                  </a:lnTo>
                  <a:lnTo>
                    <a:pt x="719" y="344"/>
                  </a:lnTo>
                  <a:lnTo>
                    <a:pt x="730" y="344"/>
                  </a:lnTo>
                  <a:lnTo>
                    <a:pt x="733" y="344"/>
                  </a:lnTo>
                  <a:lnTo>
                    <a:pt x="736" y="344"/>
                  </a:lnTo>
                  <a:lnTo>
                    <a:pt x="736" y="347"/>
                  </a:lnTo>
                  <a:lnTo>
                    <a:pt x="739" y="347"/>
                  </a:lnTo>
                  <a:lnTo>
                    <a:pt x="745" y="344"/>
                  </a:lnTo>
                  <a:lnTo>
                    <a:pt x="748" y="344"/>
                  </a:lnTo>
                  <a:lnTo>
                    <a:pt x="748" y="347"/>
                  </a:lnTo>
                  <a:lnTo>
                    <a:pt x="750" y="347"/>
                  </a:lnTo>
                  <a:lnTo>
                    <a:pt x="753" y="347"/>
                  </a:lnTo>
                  <a:lnTo>
                    <a:pt x="756" y="347"/>
                  </a:lnTo>
                  <a:lnTo>
                    <a:pt x="756" y="349"/>
                  </a:lnTo>
                  <a:lnTo>
                    <a:pt x="759" y="352"/>
                  </a:lnTo>
                  <a:lnTo>
                    <a:pt x="756" y="361"/>
                  </a:lnTo>
                  <a:lnTo>
                    <a:pt x="753" y="364"/>
                  </a:lnTo>
                  <a:lnTo>
                    <a:pt x="756" y="366"/>
                  </a:lnTo>
                  <a:lnTo>
                    <a:pt x="756" y="372"/>
                  </a:lnTo>
                  <a:lnTo>
                    <a:pt x="759" y="375"/>
                  </a:lnTo>
                  <a:lnTo>
                    <a:pt x="759" y="378"/>
                  </a:lnTo>
                  <a:lnTo>
                    <a:pt x="756" y="381"/>
                  </a:lnTo>
                  <a:lnTo>
                    <a:pt x="756" y="383"/>
                  </a:lnTo>
                  <a:lnTo>
                    <a:pt x="759" y="389"/>
                  </a:lnTo>
                  <a:lnTo>
                    <a:pt x="762" y="389"/>
                  </a:lnTo>
                  <a:lnTo>
                    <a:pt x="765" y="392"/>
                  </a:lnTo>
                  <a:lnTo>
                    <a:pt x="767" y="395"/>
                  </a:lnTo>
                  <a:lnTo>
                    <a:pt x="765" y="398"/>
                  </a:lnTo>
                  <a:lnTo>
                    <a:pt x="762" y="398"/>
                  </a:lnTo>
                  <a:lnTo>
                    <a:pt x="756" y="401"/>
                  </a:lnTo>
                  <a:lnTo>
                    <a:pt x="759" y="401"/>
                  </a:lnTo>
                  <a:lnTo>
                    <a:pt x="762" y="398"/>
                  </a:lnTo>
                  <a:lnTo>
                    <a:pt x="765" y="401"/>
                  </a:lnTo>
                  <a:lnTo>
                    <a:pt x="767" y="398"/>
                  </a:lnTo>
                  <a:lnTo>
                    <a:pt x="770" y="403"/>
                  </a:lnTo>
                  <a:lnTo>
                    <a:pt x="773" y="403"/>
                  </a:lnTo>
                  <a:lnTo>
                    <a:pt x="779" y="406"/>
                  </a:lnTo>
                  <a:lnTo>
                    <a:pt x="779" y="409"/>
                  </a:lnTo>
                  <a:lnTo>
                    <a:pt x="779" y="412"/>
                  </a:lnTo>
                  <a:lnTo>
                    <a:pt x="776" y="412"/>
                  </a:lnTo>
                  <a:lnTo>
                    <a:pt x="776" y="415"/>
                  </a:lnTo>
                  <a:lnTo>
                    <a:pt x="773" y="415"/>
                  </a:lnTo>
                  <a:lnTo>
                    <a:pt x="770" y="418"/>
                  </a:lnTo>
                  <a:lnTo>
                    <a:pt x="773" y="418"/>
                  </a:lnTo>
                  <a:lnTo>
                    <a:pt x="776" y="415"/>
                  </a:lnTo>
                  <a:lnTo>
                    <a:pt x="779" y="415"/>
                  </a:lnTo>
                  <a:lnTo>
                    <a:pt x="779" y="412"/>
                  </a:lnTo>
                  <a:lnTo>
                    <a:pt x="782" y="412"/>
                  </a:lnTo>
                  <a:lnTo>
                    <a:pt x="784" y="415"/>
                  </a:lnTo>
                  <a:lnTo>
                    <a:pt x="790" y="418"/>
                  </a:lnTo>
                  <a:lnTo>
                    <a:pt x="790" y="420"/>
                  </a:lnTo>
                  <a:lnTo>
                    <a:pt x="793" y="420"/>
                  </a:lnTo>
                  <a:lnTo>
                    <a:pt x="793" y="418"/>
                  </a:lnTo>
                  <a:lnTo>
                    <a:pt x="790" y="418"/>
                  </a:lnTo>
                  <a:lnTo>
                    <a:pt x="787" y="415"/>
                  </a:lnTo>
                  <a:lnTo>
                    <a:pt x="787" y="412"/>
                  </a:lnTo>
                  <a:lnTo>
                    <a:pt x="790" y="412"/>
                  </a:lnTo>
                  <a:lnTo>
                    <a:pt x="790" y="409"/>
                  </a:lnTo>
                  <a:lnTo>
                    <a:pt x="793" y="409"/>
                  </a:lnTo>
                  <a:lnTo>
                    <a:pt x="793" y="406"/>
                  </a:lnTo>
                  <a:lnTo>
                    <a:pt x="796" y="406"/>
                  </a:lnTo>
                  <a:lnTo>
                    <a:pt x="796" y="409"/>
                  </a:lnTo>
                  <a:lnTo>
                    <a:pt x="799" y="409"/>
                  </a:lnTo>
                  <a:lnTo>
                    <a:pt x="799" y="415"/>
                  </a:lnTo>
                  <a:lnTo>
                    <a:pt x="802" y="415"/>
                  </a:lnTo>
                  <a:lnTo>
                    <a:pt x="802" y="418"/>
                  </a:lnTo>
                  <a:lnTo>
                    <a:pt x="804" y="418"/>
                  </a:lnTo>
                  <a:lnTo>
                    <a:pt x="804" y="415"/>
                  </a:lnTo>
                  <a:lnTo>
                    <a:pt x="802" y="415"/>
                  </a:lnTo>
                  <a:lnTo>
                    <a:pt x="802" y="412"/>
                  </a:lnTo>
                  <a:lnTo>
                    <a:pt x="802" y="409"/>
                  </a:lnTo>
                  <a:lnTo>
                    <a:pt x="804" y="409"/>
                  </a:lnTo>
                  <a:lnTo>
                    <a:pt x="802" y="409"/>
                  </a:lnTo>
                  <a:lnTo>
                    <a:pt x="802" y="406"/>
                  </a:lnTo>
                  <a:lnTo>
                    <a:pt x="799" y="406"/>
                  </a:lnTo>
                  <a:lnTo>
                    <a:pt x="799" y="403"/>
                  </a:lnTo>
                  <a:lnTo>
                    <a:pt x="802" y="403"/>
                  </a:lnTo>
                  <a:lnTo>
                    <a:pt x="804" y="401"/>
                  </a:lnTo>
                  <a:lnTo>
                    <a:pt x="807" y="398"/>
                  </a:lnTo>
                  <a:lnTo>
                    <a:pt x="810" y="398"/>
                  </a:lnTo>
                  <a:lnTo>
                    <a:pt x="807" y="398"/>
                  </a:lnTo>
                  <a:lnTo>
                    <a:pt x="804" y="398"/>
                  </a:lnTo>
                  <a:lnTo>
                    <a:pt x="804" y="395"/>
                  </a:lnTo>
                  <a:lnTo>
                    <a:pt x="804" y="392"/>
                  </a:lnTo>
                  <a:lnTo>
                    <a:pt x="802" y="392"/>
                  </a:lnTo>
                  <a:lnTo>
                    <a:pt x="802" y="389"/>
                  </a:lnTo>
                  <a:lnTo>
                    <a:pt x="804" y="389"/>
                  </a:lnTo>
                  <a:lnTo>
                    <a:pt x="802" y="386"/>
                  </a:lnTo>
                  <a:lnTo>
                    <a:pt x="802" y="383"/>
                  </a:lnTo>
                  <a:lnTo>
                    <a:pt x="802" y="381"/>
                  </a:lnTo>
                  <a:lnTo>
                    <a:pt x="799" y="381"/>
                  </a:lnTo>
                  <a:lnTo>
                    <a:pt x="802" y="378"/>
                  </a:lnTo>
                  <a:lnTo>
                    <a:pt x="799" y="378"/>
                  </a:lnTo>
                  <a:lnTo>
                    <a:pt x="799" y="375"/>
                  </a:lnTo>
                  <a:lnTo>
                    <a:pt x="802" y="375"/>
                  </a:lnTo>
                  <a:lnTo>
                    <a:pt x="799" y="375"/>
                  </a:lnTo>
                  <a:lnTo>
                    <a:pt x="802" y="375"/>
                  </a:lnTo>
                  <a:lnTo>
                    <a:pt x="799" y="372"/>
                  </a:lnTo>
                  <a:lnTo>
                    <a:pt x="802" y="369"/>
                  </a:lnTo>
                  <a:lnTo>
                    <a:pt x="799" y="369"/>
                  </a:lnTo>
                  <a:lnTo>
                    <a:pt x="799" y="366"/>
                  </a:lnTo>
                  <a:lnTo>
                    <a:pt x="796" y="364"/>
                  </a:lnTo>
                  <a:lnTo>
                    <a:pt x="796" y="361"/>
                  </a:lnTo>
                  <a:lnTo>
                    <a:pt x="793" y="358"/>
                  </a:lnTo>
                  <a:lnTo>
                    <a:pt x="790" y="358"/>
                  </a:lnTo>
                  <a:lnTo>
                    <a:pt x="790" y="355"/>
                  </a:lnTo>
                  <a:lnTo>
                    <a:pt x="793" y="355"/>
                  </a:lnTo>
                  <a:lnTo>
                    <a:pt x="796" y="355"/>
                  </a:lnTo>
                  <a:lnTo>
                    <a:pt x="807" y="349"/>
                  </a:lnTo>
                  <a:lnTo>
                    <a:pt x="810" y="347"/>
                  </a:lnTo>
                  <a:lnTo>
                    <a:pt x="813" y="347"/>
                  </a:lnTo>
                  <a:lnTo>
                    <a:pt x="816" y="344"/>
                  </a:lnTo>
                  <a:lnTo>
                    <a:pt x="819" y="344"/>
                  </a:lnTo>
                  <a:lnTo>
                    <a:pt x="821" y="341"/>
                  </a:lnTo>
                  <a:lnTo>
                    <a:pt x="816" y="344"/>
                  </a:lnTo>
                  <a:lnTo>
                    <a:pt x="816" y="341"/>
                  </a:lnTo>
                  <a:lnTo>
                    <a:pt x="821" y="338"/>
                  </a:lnTo>
                  <a:lnTo>
                    <a:pt x="819" y="341"/>
                  </a:lnTo>
                  <a:lnTo>
                    <a:pt x="821" y="338"/>
                  </a:lnTo>
                  <a:lnTo>
                    <a:pt x="821" y="335"/>
                  </a:lnTo>
                  <a:lnTo>
                    <a:pt x="824" y="329"/>
                  </a:lnTo>
                  <a:lnTo>
                    <a:pt x="827" y="329"/>
                  </a:lnTo>
                  <a:lnTo>
                    <a:pt x="830" y="329"/>
                  </a:lnTo>
                  <a:lnTo>
                    <a:pt x="827" y="329"/>
                  </a:lnTo>
                  <a:lnTo>
                    <a:pt x="827" y="327"/>
                  </a:lnTo>
                  <a:lnTo>
                    <a:pt x="830" y="324"/>
                  </a:lnTo>
                  <a:lnTo>
                    <a:pt x="827" y="324"/>
                  </a:lnTo>
                  <a:lnTo>
                    <a:pt x="827" y="315"/>
                  </a:lnTo>
                  <a:lnTo>
                    <a:pt x="827" y="312"/>
                  </a:lnTo>
                  <a:lnTo>
                    <a:pt x="824" y="312"/>
                  </a:lnTo>
                  <a:lnTo>
                    <a:pt x="824" y="310"/>
                  </a:lnTo>
                  <a:lnTo>
                    <a:pt x="824" y="312"/>
                  </a:lnTo>
                  <a:lnTo>
                    <a:pt x="824" y="310"/>
                  </a:lnTo>
                  <a:lnTo>
                    <a:pt x="824" y="307"/>
                  </a:lnTo>
                  <a:lnTo>
                    <a:pt x="819" y="292"/>
                  </a:lnTo>
                  <a:lnTo>
                    <a:pt x="819" y="290"/>
                  </a:lnTo>
                  <a:lnTo>
                    <a:pt x="819" y="287"/>
                  </a:lnTo>
                  <a:lnTo>
                    <a:pt x="816" y="287"/>
                  </a:lnTo>
                  <a:lnTo>
                    <a:pt x="816" y="290"/>
                  </a:lnTo>
                  <a:lnTo>
                    <a:pt x="810" y="287"/>
                  </a:lnTo>
                  <a:lnTo>
                    <a:pt x="810" y="284"/>
                  </a:lnTo>
                  <a:lnTo>
                    <a:pt x="807" y="284"/>
                  </a:lnTo>
                  <a:lnTo>
                    <a:pt x="804" y="284"/>
                  </a:lnTo>
                  <a:lnTo>
                    <a:pt x="804" y="281"/>
                  </a:lnTo>
                  <a:lnTo>
                    <a:pt x="802" y="281"/>
                  </a:lnTo>
                  <a:lnTo>
                    <a:pt x="802" y="278"/>
                  </a:lnTo>
                  <a:lnTo>
                    <a:pt x="802" y="275"/>
                  </a:lnTo>
                  <a:lnTo>
                    <a:pt x="804" y="273"/>
                  </a:lnTo>
                  <a:lnTo>
                    <a:pt x="807" y="273"/>
                  </a:lnTo>
                  <a:lnTo>
                    <a:pt x="813" y="273"/>
                  </a:lnTo>
                  <a:lnTo>
                    <a:pt x="813" y="270"/>
                  </a:lnTo>
                  <a:lnTo>
                    <a:pt x="816" y="270"/>
                  </a:lnTo>
                  <a:lnTo>
                    <a:pt x="816" y="267"/>
                  </a:lnTo>
                  <a:lnTo>
                    <a:pt x="813" y="267"/>
                  </a:lnTo>
                  <a:lnTo>
                    <a:pt x="816" y="264"/>
                  </a:lnTo>
                  <a:lnTo>
                    <a:pt x="819" y="264"/>
                  </a:lnTo>
                  <a:lnTo>
                    <a:pt x="816" y="264"/>
                  </a:lnTo>
                  <a:lnTo>
                    <a:pt x="819" y="264"/>
                  </a:lnTo>
                  <a:lnTo>
                    <a:pt x="821" y="264"/>
                  </a:lnTo>
                  <a:lnTo>
                    <a:pt x="824" y="264"/>
                  </a:lnTo>
                  <a:lnTo>
                    <a:pt x="821" y="261"/>
                  </a:lnTo>
                  <a:lnTo>
                    <a:pt x="819" y="264"/>
                  </a:lnTo>
                  <a:lnTo>
                    <a:pt x="819" y="261"/>
                  </a:lnTo>
                  <a:lnTo>
                    <a:pt x="821" y="261"/>
                  </a:lnTo>
                  <a:lnTo>
                    <a:pt x="819" y="261"/>
                  </a:lnTo>
                  <a:lnTo>
                    <a:pt x="819" y="258"/>
                  </a:lnTo>
                  <a:lnTo>
                    <a:pt x="821" y="258"/>
                  </a:lnTo>
                  <a:lnTo>
                    <a:pt x="824" y="258"/>
                  </a:lnTo>
                  <a:lnTo>
                    <a:pt x="824" y="256"/>
                  </a:lnTo>
                  <a:lnTo>
                    <a:pt x="821" y="256"/>
                  </a:lnTo>
                  <a:lnTo>
                    <a:pt x="821" y="258"/>
                  </a:lnTo>
                  <a:lnTo>
                    <a:pt x="819" y="256"/>
                  </a:lnTo>
                  <a:lnTo>
                    <a:pt x="819" y="258"/>
                  </a:lnTo>
                  <a:lnTo>
                    <a:pt x="813" y="256"/>
                  </a:lnTo>
                  <a:lnTo>
                    <a:pt x="816" y="256"/>
                  </a:lnTo>
                  <a:lnTo>
                    <a:pt x="819" y="256"/>
                  </a:lnTo>
                  <a:lnTo>
                    <a:pt x="821" y="256"/>
                  </a:lnTo>
                  <a:lnTo>
                    <a:pt x="821" y="253"/>
                  </a:lnTo>
                  <a:lnTo>
                    <a:pt x="819" y="250"/>
                  </a:lnTo>
                  <a:lnTo>
                    <a:pt x="816" y="250"/>
                  </a:lnTo>
                  <a:lnTo>
                    <a:pt x="816" y="247"/>
                  </a:lnTo>
                  <a:lnTo>
                    <a:pt x="819" y="244"/>
                  </a:lnTo>
                  <a:lnTo>
                    <a:pt x="816" y="244"/>
                  </a:lnTo>
                  <a:lnTo>
                    <a:pt x="813" y="244"/>
                  </a:lnTo>
                  <a:lnTo>
                    <a:pt x="819" y="244"/>
                  </a:lnTo>
                  <a:lnTo>
                    <a:pt x="821" y="244"/>
                  </a:lnTo>
                  <a:lnTo>
                    <a:pt x="821" y="241"/>
                  </a:lnTo>
                  <a:lnTo>
                    <a:pt x="816" y="241"/>
                  </a:lnTo>
                  <a:lnTo>
                    <a:pt x="813" y="241"/>
                  </a:lnTo>
                  <a:lnTo>
                    <a:pt x="810" y="241"/>
                  </a:lnTo>
                  <a:lnTo>
                    <a:pt x="807" y="241"/>
                  </a:lnTo>
                  <a:lnTo>
                    <a:pt x="810" y="238"/>
                  </a:lnTo>
                  <a:lnTo>
                    <a:pt x="813" y="236"/>
                  </a:lnTo>
                  <a:lnTo>
                    <a:pt x="816" y="236"/>
                  </a:lnTo>
                  <a:lnTo>
                    <a:pt x="816" y="233"/>
                  </a:lnTo>
                  <a:lnTo>
                    <a:pt x="813" y="233"/>
                  </a:lnTo>
                  <a:lnTo>
                    <a:pt x="816" y="233"/>
                  </a:lnTo>
                  <a:lnTo>
                    <a:pt x="819" y="230"/>
                  </a:lnTo>
                  <a:lnTo>
                    <a:pt x="816" y="230"/>
                  </a:lnTo>
                  <a:lnTo>
                    <a:pt x="816" y="227"/>
                  </a:lnTo>
                  <a:lnTo>
                    <a:pt x="819" y="230"/>
                  </a:lnTo>
                  <a:lnTo>
                    <a:pt x="819" y="227"/>
                  </a:lnTo>
                  <a:lnTo>
                    <a:pt x="819" y="224"/>
                  </a:lnTo>
                  <a:lnTo>
                    <a:pt x="819" y="227"/>
                  </a:lnTo>
                  <a:lnTo>
                    <a:pt x="821" y="227"/>
                  </a:lnTo>
                  <a:lnTo>
                    <a:pt x="821" y="224"/>
                  </a:lnTo>
                  <a:lnTo>
                    <a:pt x="819" y="224"/>
                  </a:lnTo>
                  <a:lnTo>
                    <a:pt x="821" y="224"/>
                  </a:lnTo>
                  <a:lnTo>
                    <a:pt x="821" y="221"/>
                  </a:lnTo>
                  <a:lnTo>
                    <a:pt x="819" y="221"/>
                  </a:lnTo>
                  <a:lnTo>
                    <a:pt x="816" y="224"/>
                  </a:lnTo>
                  <a:lnTo>
                    <a:pt x="813" y="221"/>
                  </a:lnTo>
                  <a:lnTo>
                    <a:pt x="810" y="221"/>
                  </a:lnTo>
                  <a:lnTo>
                    <a:pt x="810" y="219"/>
                  </a:lnTo>
                  <a:lnTo>
                    <a:pt x="810" y="216"/>
                  </a:lnTo>
                  <a:lnTo>
                    <a:pt x="810" y="213"/>
                  </a:lnTo>
                  <a:lnTo>
                    <a:pt x="813" y="213"/>
                  </a:lnTo>
                  <a:lnTo>
                    <a:pt x="816" y="210"/>
                  </a:lnTo>
                  <a:lnTo>
                    <a:pt x="813" y="207"/>
                  </a:lnTo>
                  <a:lnTo>
                    <a:pt x="819" y="204"/>
                  </a:lnTo>
                  <a:lnTo>
                    <a:pt x="819" y="207"/>
                  </a:lnTo>
                  <a:lnTo>
                    <a:pt x="821" y="207"/>
                  </a:lnTo>
                  <a:lnTo>
                    <a:pt x="827" y="207"/>
                  </a:lnTo>
                  <a:lnTo>
                    <a:pt x="836" y="207"/>
                  </a:lnTo>
                  <a:lnTo>
                    <a:pt x="838" y="210"/>
                  </a:lnTo>
                  <a:lnTo>
                    <a:pt x="841" y="210"/>
                  </a:lnTo>
                  <a:lnTo>
                    <a:pt x="844" y="210"/>
                  </a:lnTo>
                  <a:lnTo>
                    <a:pt x="841" y="213"/>
                  </a:lnTo>
                  <a:lnTo>
                    <a:pt x="844" y="213"/>
                  </a:lnTo>
                  <a:lnTo>
                    <a:pt x="847" y="210"/>
                  </a:lnTo>
                  <a:lnTo>
                    <a:pt x="853" y="210"/>
                  </a:lnTo>
                  <a:lnTo>
                    <a:pt x="853" y="213"/>
                  </a:lnTo>
                  <a:lnTo>
                    <a:pt x="850" y="213"/>
                  </a:lnTo>
                  <a:lnTo>
                    <a:pt x="853" y="213"/>
                  </a:lnTo>
                  <a:lnTo>
                    <a:pt x="856" y="213"/>
                  </a:lnTo>
                  <a:lnTo>
                    <a:pt x="853" y="213"/>
                  </a:lnTo>
                  <a:lnTo>
                    <a:pt x="856" y="210"/>
                  </a:lnTo>
                  <a:lnTo>
                    <a:pt x="858" y="210"/>
                  </a:lnTo>
                  <a:lnTo>
                    <a:pt x="864" y="210"/>
                  </a:lnTo>
                  <a:lnTo>
                    <a:pt x="867" y="207"/>
                  </a:lnTo>
                  <a:lnTo>
                    <a:pt x="870" y="207"/>
                  </a:lnTo>
                  <a:lnTo>
                    <a:pt x="873" y="210"/>
                  </a:lnTo>
                  <a:lnTo>
                    <a:pt x="873" y="213"/>
                  </a:lnTo>
                  <a:lnTo>
                    <a:pt x="875" y="213"/>
                  </a:lnTo>
                  <a:lnTo>
                    <a:pt x="881" y="213"/>
                  </a:lnTo>
                  <a:lnTo>
                    <a:pt x="884" y="216"/>
                  </a:lnTo>
                  <a:lnTo>
                    <a:pt x="881" y="219"/>
                  </a:lnTo>
                  <a:lnTo>
                    <a:pt x="878" y="221"/>
                  </a:lnTo>
                  <a:lnTo>
                    <a:pt x="875" y="221"/>
                  </a:lnTo>
                  <a:lnTo>
                    <a:pt x="881" y="221"/>
                  </a:lnTo>
                  <a:lnTo>
                    <a:pt x="881" y="219"/>
                  </a:lnTo>
                  <a:lnTo>
                    <a:pt x="884" y="221"/>
                  </a:lnTo>
                  <a:lnTo>
                    <a:pt x="884" y="219"/>
                  </a:lnTo>
                  <a:lnTo>
                    <a:pt x="887" y="219"/>
                  </a:lnTo>
                  <a:lnTo>
                    <a:pt x="884" y="221"/>
                  </a:lnTo>
                  <a:lnTo>
                    <a:pt x="887" y="221"/>
                  </a:lnTo>
                  <a:lnTo>
                    <a:pt x="890" y="221"/>
                  </a:lnTo>
                  <a:lnTo>
                    <a:pt x="887" y="224"/>
                  </a:lnTo>
                  <a:lnTo>
                    <a:pt x="890" y="224"/>
                  </a:lnTo>
                  <a:lnTo>
                    <a:pt x="887" y="224"/>
                  </a:lnTo>
                  <a:lnTo>
                    <a:pt x="884" y="224"/>
                  </a:lnTo>
                  <a:lnTo>
                    <a:pt x="887" y="224"/>
                  </a:lnTo>
                  <a:lnTo>
                    <a:pt x="890" y="224"/>
                  </a:lnTo>
                  <a:lnTo>
                    <a:pt x="892" y="224"/>
                  </a:lnTo>
                  <a:lnTo>
                    <a:pt x="898" y="224"/>
                  </a:lnTo>
                  <a:lnTo>
                    <a:pt x="898" y="227"/>
                  </a:lnTo>
                  <a:lnTo>
                    <a:pt x="895" y="227"/>
                  </a:lnTo>
                  <a:lnTo>
                    <a:pt x="892" y="227"/>
                  </a:lnTo>
                  <a:lnTo>
                    <a:pt x="890" y="227"/>
                  </a:lnTo>
                  <a:lnTo>
                    <a:pt x="892" y="230"/>
                  </a:lnTo>
                  <a:lnTo>
                    <a:pt x="890" y="230"/>
                  </a:lnTo>
                  <a:lnTo>
                    <a:pt x="892" y="230"/>
                  </a:lnTo>
                  <a:lnTo>
                    <a:pt x="892" y="233"/>
                  </a:lnTo>
                  <a:lnTo>
                    <a:pt x="898" y="233"/>
                  </a:lnTo>
                  <a:lnTo>
                    <a:pt x="895" y="233"/>
                  </a:lnTo>
                  <a:lnTo>
                    <a:pt x="892" y="233"/>
                  </a:lnTo>
                  <a:lnTo>
                    <a:pt x="895" y="236"/>
                  </a:lnTo>
                  <a:lnTo>
                    <a:pt x="898" y="233"/>
                  </a:lnTo>
                  <a:lnTo>
                    <a:pt x="904" y="233"/>
                  </a:lnTo>
                  <a:lnTo>
                    <a:pt x="904" y="236"/>
                  </a:lnTo>
                  <a:lnTo>
                    <a:pt x="907" y="236"/>
                  </a:lnTo>
                  <a:lnTo>
                    <a:pt x="910" y="236"/>
                  </a:lnTo>
                  <a:lnTo>
                    <a:pt x="912" y="236"/>
                  </a:lnTo>
                  <a:lnTo>
                    <a:pt x="912" y="238"/>
                  </a:lnTo>
                  <a:lnTo>
                    <a:pt x="915" y="238"/>
                  </a:lnTo>
                  <a:lnTo>
                    <a:pt x="918" y="238"/>
                  </a:lnTo>
                  <a:lnTo>
                    <a:pt x="921" y="236"/>
                  </a:lnTo>
                  <a:lnTo>
                    <a:pt x="921" y="238"/>
                  </a:lnTo>
                  <a:lnTo>
                    <a:pt x="924" y="238"/>
                  </a:lnTo>
                  <a:lnTo>
                    <a:pt x="924" y="241"/>
                  </a:lnTo>
                  <a:lnTo>
                    <a:pt x="921" y="241"/>
                  </a:lnTo>
                  <a:lnTo>
                    <a:pt x="918" y="241"/>
                  </a:lnTo>
                  <a:lnTo>
                    <a:pt x="921" y="244"/>
                  </a:lnTo>
                  <a:lnTo>
                    <a:pt x="918" y="244"/>
                  </a:lnTo>
                  <a:lnTo>
                    <a:pt x="921" y="247"/>
                  </a:lnTo>
                  <a:lnTo>
                    <a:pt x="921" y="250"/>
                  </a:lnTo>
                  <a:lnTo>
                    <a:pt x="924" y="253"/>
                  </a:lnTo>
                  <a:lnTo>
                    <a:pt x="924" y="256"/>
                  </a:lnTo>
                  <a:lnTo>
                    <a:pt x="918" y="253"/>
                  </a:lnTo>
                  <a:lnTo>
                    <a:pt x="921" y="256"/>
                  </a:lnTo>
                  <a:lnTo>
                    <a:pt x="918" y="256"/>
                  </a:lnTo>
                  <a:lnTo>
                    <a:pt x="915" y="256"/>
                  </a:lnTo>
                  <a:lnTo>
                    <a:pt x="912" y="256"/>
                  </a:lnTo>
                  <a:lnTo>
                    <a:pt x="907" y="256"/>
                  </a:lnTo>
                  <a:lnTo>
                    <a:pt x="904" y="253"/>
                  </a:lnTo>
                  <a:lnTo>
                    <a:pt x="898" y="256"/>
                  </a:lnTo>
                  <a:lnTo>
                    <a:pt x="904" y="256"/>
                  </a:lnTo>
                  <a:lnTo>
                    <a:pt x="907" y="256"/>
                  </a:lnTo>
                  <a:lnTo>
                    <a:pt x="907" y="258"/>
                  </a:lnTo>
                  <a:lnTo>
                    <a:pt x="915" y="258"/>
                  </a:lnTo>
                  <a:lnTo>
                    <a:pt x="921" y="258"/>
                  </a:lnTo>
                  <a:lnTo>
                    <a:pt x="924" y="258"/>
                  </a:lnTo>
                  <a:lnTo>
                    <a:pt x="924" y="261"/>
                  </a:lnTo>
                  <a:lnTo>
                    <a:pt x="921" y="267"/>
                  </a:lnTo>
                  <a:lnTo>
                    <a:pt x="918" y="270"/>
                  </a:lnTo>
                  <a:lnTo>
                    <a:pt x="921" y="270"/>
                  </a:lnTo>
                  <a:lnTo>
                    <a:pt x="921" y="267"/>
                  </a:lnTo>
                  <a:lnTo>
                    <a:pt x="927" y="270"/>
                  </a:lnTo>
                  <a:lnTo>
                    <a:pt x="921" y="270"/>
                  </a:lnTo>
                  <a:lnTo>
                    <a:pt x="921" y="273"/>
                  </a:lnTo>
                  <a:lnTo>
                    <a:pt x="927" y="273"/>
                  </a:lnTo>
                  <a:lnTo>
                    <a:pt x="927" y="275"/>
                  </a:lnTo>
                  <a:lnTo>
                    <a:pt x="924" y="275"/>
                  </a:lnTo>
                  <a:lnTo>
                    <a:pt x="924" y="273"/>
                  </a:lnTo>
                  <a:lnTo>
                    <a:pt x="924" y="275"/>
                  </a:lnTo>
                  <a:lnTo>
                    <a:pt x="918" y="278"/>
                  </a:lnTo>
                  <a:lnTo>
                    <a:pt x="921" y="275"/>
                  </a:lnTo>
                  <a:lnTo>
                    <a:pt x="918" y="275"/>
                  </a:lnTo>
                  <a:lnTo>
                    <a:pt x="918" y="273"/>
                  </a:lnTo>
                  <a:lnTo>
                    <a:pt x="918" y="275"/>
                  </a:lnTo>
                  <a:lnTo>
                    <a:pt x="915" y="275"/>
                  </a:lnTo>
                  <a:lnTo>
                    <a:pt x="918" y="275"/>
                  </a:lnTo>
                  <a:lnTo>
                    <a:pt x="918" y="278"/>
                  </a:lnTo>
                  <a:lnTo>
                    <a:pt x="915" y="278"/>
                  </a:lnTo>
                  <a:lnTo>
                    <a:pt x="912" y="278"/>
                  </a:lnTo>
                  <a:lnTo>
                    <a:pt x="907" y="284"/>
                  </a:lnTo>
                  <a:lnTo>
                    <a:pt x="910" y="284"/>
                  </a:lnTo>
                  <a:lnTo>
                    <a:pt x="912" y="281"/>
                  </a:lnTo>
                  <a:lnTo>
                    <a:pt x="915" y="278"/>
                  </a:lnTo>
                  <a:lnTo>
                    <a:pt x="918" y="281"/>
                  </a:lnTo>
                  <a:lnTo>
                    <a:pt x="921" y="281"/>
                  </a:lnTo>
                  <a:lnTo>
                    <a:pt x="921" y="278"/>
                  </a:lnTo>
                  <a:lnTo>
                    <a:pt x="924" y="278"/>
                  </a:lnTo>
                  <a:lnTo>
                    <a:pt x="929" y="278"/>
                  </a:lnTo>
                  <a:lnTo>
                    <a:pt x="929" y="275"/>
                  </a:lnTo>
                  <a:lnTo>
                    <a:pt x="935" y="278"/>
                  </a:lnTo>
                  <a:lnTo>
                    <a:pt x="938" y="281"/>
                  </a:lnTo>
                  <a:lnTo>
                    <a:pt x="932" y="284"/>
                  </a:lnTo>
                  <a:lnTo>
                    <a:pt x="935" y="284"/>
                  </a:lnTo>
                  <a:lnTo>
                    <a:pt x="935" y="287"/>
                  </a:lnTo>
                  <a:lnTo>
                    <a:pt x="932" y="287"/>
                  </a:lnTo>
                  <a:lnTo>
                    <a:pt x="932" y="290"/>
                  </a:lnTo>
                  <a:lnTo>
                    <a:pt x="935" y="287"/>
                  </a:lnTo>
                  <a:lnTo>
                    <a:pt x="935" y="284"/>
                  </a:lnTo>
                  <a:lnTo>
                    <a:pt x="938" y="281"/>
                  </a:lnTo>
                  <a:lnTo>
                    <a:pt x="941" y="284"/>
                  </a:lnTo>
                  <a:lnTo>
                    <a:pt x="938" y="284"/>
                  </a:lnTo>
                  <a:lnTo>
                    <a:pt x="938" y="290"/>
                  </a:lnTo>
                  <a:lnTo>
                    <a:pt x="927" y="295"/>
                  </a:lnTo>
                  <a:lnTo>
                    <a:pt x="927" y="298"/>
                  </a:lnTo>
                  <a:lnTo>
                    <a:pt x="938" y="292"/>
                  </a:lnTo>
                  <a:lnTo>
                    <a:pt x="941" y="287"/>
                  </a:lnTo>
                  <a:lnTo>
                    <a:pt x="941" y="284"/>
                  </a:lnTo>
                  <a:lnTo>
                    <a:pt x="944" y="281"/>
                  </a:lnTo>
                  <a:lnTo>
                    <a:pt x="944" y="284"/>
                  </a:lnTo>
                  <a:lnTo>
                    <a:pt x="941" y="287"/>
                  </a:lnTo>
                  <a:lnTo>
                    <a:pt x="944" y="287"/>
                  </a:lnTo>
                  <a:lnTo>
                    <a:pt x="944" y="292"/>
                  </a:lnTo>
                  <a:lnTo>
                    <a:pt x="946" y="295"/>
                  </a:lnTo>
                  <a:lnTo>
                    <a:pt x="946" y="290"/>
                  </a:lnTo>
                  <a:lnTo>
                    <a:pt x="949" y="287"/>
                  </a:lnTo>
                  <a:lnTo>
                    <a:pt x="952" y="284"/>
                  </a:lnTo>
                  <a:lnTo>
                    <a:pt x="958" y="284"/>
                  </a:lnTo>
                  <a:lnTo>
                    <a:pt x="958" y="281"/>
                  </a:lnTo>
                  <a:lnTo>
                    <a:pt x="961" y="278"/>
                  </a:lnTo>
                  <a:lnTo>
                    <a:pt x="964" y="275"/>
                  </a:lnTo>
                  <a:lnTo>
                    <a:pt x="964" y="278"/>
                  </a:lnTo>
                  <a:lnTo>
                    <a:pt x="966" y="281"/>
                  </a:lnTo>
                  <a:lnTo>
                    <a:pt x="966" y="284"/>
                  </a:lnTo>
                  <a:lnTo>
                    <a:pt x="964" y="284"/>
                  </a:lnTo>
                  <a:lnTo>
                    <a:pt x="966" y="287"/>
                  </a:lnTo>
                  <a:lnTo>
                    <a:pt x="969" y="284"/>
                  </a:lnTo>
                  <a:lnTo>
                    <a:pt x="969" y="281"/>
                  </a:lnTo>
                  <a:lnTo>
                    <a:pt x="969" y="278"/>
                  </a:lnTo>
                  <a:lnTo>
                    <a:pt x="966" y="278"/>
                  </a:lnTo>
                  <a:lnTo>
                    <a:pt x="964" y="278"/>
                  </a:lnTo>
                  <a:lnTo>
                    <a:pt x="966" y="275"/>
                  </a:lnTo>
                  <a:lnTo>
                    <a:pt x="969" y="278"/>
                  </a:lnTo>
                  <a:lnTo>
                    <a:pt x="969" y="275"/>
                  </a:lnTo>
                  <a:lnTo>
                    <a:pt x="969" y="273"/>
                  </a:lnTo>
                  <a:lnTo>
                    <a:pt x="972" y="273"/>
                  </a:lnTo>
                  <a:lnTo>
                    <a:pt x="969" y="270"/>
                  </a:lnTo>
                  <a:lnTo>
                    <a:pt x="972" y="270"/>
                  </a:lnTo>
                  <a:lnTo>
                    <a:pt x="972" y="267"/>
                  </a:lnTo>
                  <a:lnTo>
                    <a:pt x="975" y="267"/>
                  </a:lnTo>
                  <a:lnTo>
                    <a:pt x="978" y="267"/>
                  </a:lnTo>
                  <a:lnTo>
                    <a:pt x="972" y="261"/>
                  </a:lnTo>
                  <a:lnTo>
                    <a:pt x="975" y="258"/>
                  </a:lnTo>
                  <a:lnTo>
                    <a:pt x="978" y="258"/>
                  </a:lnTo>
                  <a:lnTo>
                    <a:pt x="978" y="256"/>
                  </a:lnTo>
                  <a:lnTo>
                    <a:pt x="978" y="253"/>
                  </a:lnTo>
                  <a:lnTo>
                    <a:pt x="981" y="253"/>
                  </a:lnTo>
                  <a:lnTo>
                    <a:pt x="981" y="250"/>
                  </a:lnTo>
                  <a:lnTo>
                    <a:pt x="983" y="250"/>
                  </a:lnTo>
                  <a:lnTo>
                    <a:pt x="986" y="250"/>
                  </a:lnTo>
                  <a:lnTo>
                    <a:pt x="983" y="250"/>
                  </a:lnTo>
                  <a:lnTo>
                    <a:pt x="983" y="253"/>
                  </a:lnTo>
                  <a:lnTo>
                    <a:pt x="989" y="253"/>
                  </a:lnTo>
                  <a:lnTo>
                    <a:pt x="986" y="253"/>
                  </a:lnTo>
                  <a:lnTo>
                    <a:pt x="989" y="253"/>
                  </a:lnTo>
                  <a:lnTo>
                    <a:pt x="989" y="256"/>
                  </a:lnTo>
                  <a:lnTo>
                    <a:pt x="986" y="256"/>
                  </a:lnTo>
                  <a:lnTo>
                    <a:pt x="989" y="256"/>
                  </a:lnTo>
                  <a:lnTo>
                    <a:pt x="986" y="258"/>
                  </a:lnTo>
                  <a:lnTo>
                    <a:pt x="989" y="258"/>
                  </a:lnTo>
                  <a:lnTo>
                    <a:pt x="992" y="261"/>
                  </a:lnTo>
                  <a:lnTo>
                    <a:pt x="989" y="261"/>
                  </a:lnTo>
                  <a:lnTo>
                    <a:pt x="989" y="264"/>
                  </a:lnTo>
                  <a:lnTo>
                    <a:pt x="992" y="261"/>
                  </a:lnTo>
                  <a:lnTo>
                    <a:pt x="992" y="264"/>
                  </a:lnTo>
                  <a:lnTo>
                    <a:pt x="992" y="261"/>
                  </a:lnTo>
                  <a:lnTo>
                    <a:pt x="998" y="264"/>
                  </a:lnTo>
                  <a:lnTo>
                    <a:pt x="992" y="267"/>
                  </a:lnTo>
                  <a:lnTo>
                    <a:pt x="995" y="267"/>
                  </a:lnTo>
                  <a:lnTo>
                    <a:pt x="995" y="270"/>
                  </a:lnTo>
                  <a:lnTo>
                    <a:pt x="998" y="270"/>
                  </a:lnTo>
                  <a:lnTo>
                    <a:pt x="998" y="267"/>
                  </a:lnTo>
                  <a:lnTo>
                    <a:pt x="1000" y="267"/>
                  </a:lnTo>
                  <a:lnTo>
                    <a:pt x="998" y="270"/>
                  </a:lnTo>
                  <a:lnTo>
                    <a:pt x="1000" y="270"/>
                  </a:lnTo>
                  <a:lnTo>
                    <a:pt x="998" y="273"/>
                  </a:lnTo>
                  <a:lnTo>
                    <a:pt x="995" y="273"/>
                  </a:lnTo>
                  <a:lnTo>
                    <a:pt x="995" y="275"/>
                  </a:lnTo>
                  <a:lnTo>
                    <a:pt x="989" y="275"/>
                  </a:lnTo>
                  <a:lnTo>
                    <a:pt x="995" y="275"/>
                  </a:lnTo>
                  <a:lnTo>
                    <a:pt x="995" y="273"/>
                  </a:lnTo>
                  <a:lnTo>
                    <a:pt x="1000" y="275"/>
                  </a:lnTo>
                  <a:lnTo>
                    <a:pt x="1003" y="273"/>
                  </a:lnTo>
                  <a:lnTo>
                    <a:pt x="1003" y="275"/>
                  </a:lnTo>
                  <a:lnTo>
                    <a:pt x="1000" y="278"/>
                  </a:lnTo>
                  <a:lnTo>
                    <a:pt x="1003" y="278"/>
                  </a:lnTo>
                  <a:lnTo>
                    <a:pt x="1006" y="278"/>
                  </a:lnTo>
                  <a:lnTo>
                    <a:pt x="1003" y="281"/>
                  </a:lnTo>
                  <a:lnTo>
                    <a:pt x="1009" y="281"/>
                  </a:lnTo>
                  <a:lnTo>
                    <a:pt x="1009" y="284"/>
                  </a:lnTo>
                  <a:lnTo>
                    <a:pt x="1006" y="284"/>
                  </a:lnTo>
                  <a:lnTo>
                    <a:pt x="1006" y="281"/>
                  </a:lnTo>
                  <a:lnTo>
                    <a:pt x="1003" y="281"/>
                  </a:lnTo>
                  <a:lnTo>
                    <a:pt x="1003" y="284"/>
                  </a:lnTo>
                  <a:lnTo>
                    <a:pt x="1000" y="281"/>
                  </a:lnTo>
                  <a:lnTo>
                    <a:pt x="998" y="284"/>
                  </a:lnTo>
                  <a:lnTo>
                    <a:pt x="1000" y="284"/>
                  </a:lnTo>
                  <a:lnTo>
                    <a:pt x="1000" y="287"/>
                  </a:lnTo>
                  <a:lnTo>
                    <a:pt x="998" y="287"/>
                  </a:lnTo>
                  <a:lnTo>
                    <a:pt x="995" y="287"/>
                  </a:lnTo>
                  <a:lnTo>
                    <a:pt x="998" y="287"/>
                  </a:lnTo>
                  <a:lnTo>
                    <a:pt x="1003" y="287"/>
                  </a:lnTo>
                  <a:lnTo>
                    <a:pt x="1003" y="284"/>
                  </a:lnTo>
                  <a:lnTo>
                    <a:pt x="1006" y="284"/>
                  </a:lnTo>
                  <a:lnTo>
                    <a:pt x="1012" y="284"/>
                  </a:lnTo>
                  <a:lnTo>
                    <a:pt x="1012" y="287"/>
                  </a:lnTo>
                  <a:lnTo>
                    <a:pt x="1009" y="287"/>
                  </a:lnTo>
                  <a:lnTo>
                    <a:pt x="1012" y="287"/>
                  </a:lnTo>
                  <a:lnTo>
                    <a:pt x="1009" y="290"/>
                  </a:lnTo>
                  <a:lnTo>
                    <a:pt x="1003" y="290"/>
                  </a:lnTo>
                  <a:lnTo>
                    <a:pt x="1003" y="295"/>
                  </a:lnTo>
                  <a:lnTo>
                    <a:pt x="1006" y="292"/>
                  </a:lnTo>
                  <a:lnTo>
                    <a:pt x="1006" y="290"/>
                  </a:lnTo>
                  <a:lnTo>
                    <a:pt x="1012" y="290"/>
                  </a:lnTo>
                  <a:lnTo>
                    <a:pt x="1012" y="292"/>
                  </a:lnTo>
                  <a:lnTo>
                    <a:pt x="1015" y="292"/>
                  </a:lnTo>
                  <a:lnTo>
                    <a:pt x="1009" y="295"/>
                  </a:lnTo>
                  <a:lnTo>
                    <a:pt x="1012" y="295"/>
                  </a:lnTo>
                  <a:lnTo>
                    <a:pt x="1012" y="292"/>
                  </a:lnTo>
                  <a:lnTo>
                    <a:pt x="1015" y="292"/>
                  </a:lnTo>
                  <a:lnTo>
                    <a:pt x="1015" y="295"/>
                  </a:lnTo>
                  <a:lnTo>
                    <a:pt x="1020" y="298"/>
                  </a:lnTo>
                  <a:lnTo>
                    <a:pt x="1018" y="301"/>
                  </a:lnTo>
                  <a:lnTo>
                    <a:pt x="1018" y="304"/>
                  </a:lnTo>
                  <a:lnTo>
                    <a:pt x="1015" y="304"/>
                  </a:lnTo>
                  <a:lnTo>
                    <a:pt x="1012" y="304"/>
                  </a:lnTo>
                  <a:lnTo>
                    <a:pt x="1012" y="307"/>
                  </a:lnTo>
                  <a:lnTo>
                    <a:pt x="1018" y="304"/>
                  </a:lnTo>
                  <a:lnTo>
                    <a:pt x="1020" y="304"/>
                  </a:lnTo>
                  <a:lnTo>
                    <a:pt x="1020" y="307"/>
                  </a:lnTo>
                  <a:lnTo>
                    <a:pt x="1018" y="307"/>
                  </a:lnTo>
                  <a:lnTo>
                    <a:pt x="1020" y="307"/>
                  </a:lnTo>
                  <a:lnTo>
                    <a:pt x="1023" y="307"/>
                  </a:lnTo>
                  <a:lnTo>
                    <a:pt x="1023" y="310"/>
                  </a:lnTo>
                  <a:lnTo>
                    <a:pt x="1026" y="307"/>
                  </a:lnTo>
                  <a:lnTo>
                    <a:pt x="1026" y="310"/>
                  </a:lnTo>
                  <a:lnTo>
                    <a:pt x="1023" y="312"/>
                  </a:lnTo>
                  <a:lnTo>
                    <a:pt x="1023" y="315"/>
                  </a:lnTo>
                  <a:lnTo>
                    <a:pt x="1020" y="315"/>
                  </a:lnTo>
                  <a:lnTo>
                    <a:pt x="1023" y="315"/>
                  </a:lnTo>
                  <a:lnTo>
                    <a:pt x="1020" y="318"/>
                  </a:lnTo>
                  <a:lnTo>
                    <a:pt x="1018" y="315"/>
                  </a:lnTo>
                  <a:lnTo>
                    <a:pt x="1015" y="315"/>
                  </a:lnTo>
                  <a:lnTo>
                    <a:pt x="1012" y="315"/>
                  </a:lnTo>
                  <a:lnTo>
                    <a:pt x="1015" y="315"/>
                  </a:lnTo>
                  <a:lnTo>
                    <a:pt x="1015" y="318"/>
                  </a:lnTo>
                  <a:lnTo>
                    <a:pt x="1012" y="318"/>
                  </a:lnTo>
                  <a:lnTo>
                    <a:pt x="1009" y="318"/>
                  </a:lnTo>
                  <a:lnTo>
                    <a:pt x="1006" y="318"/>
                  </a:lnTo>
                  <a:lnTo>
                    <a:pt x="1009" y="321"/>
                  </a:lnTo>
                  <a:lnTo>
                    <a:pt x="1015" y="318"/>
                  </a:lnTo>
                  <a:lnTo>
                    <a:pt x="1020" y="318"/>
                  </a:lnTo>
                  <a:lnTo>
                    <a:pt x="1023" y="321"/>
                  </a:lnTo>
                  <a:lnTo>
                    <a:pt x="1020" y="321"/>
                  </a:lnTo>
                  <a:lnTo>
                    <a:pt x="1018" y="321"/>
                  </a:lnTo>
                  <a:lnTo>
                    <a:pt x="1018" y="324"/>
                  </a:lnTo>
                  <a:lnTo>
                    <a:pt x="1020" y="324"/>
                  </a:lnTo>
                  <a:lnTo>
                    <a:pt x="1023" y="324"/>
                  </a:lnTo>
                  <a:lnTo>
                    <a:pt x="1023" y="327"/>
                  </a:lnTo>
                  <a:lnTo>
                    <a:pt x="1018" y="324"/>
                  </a:lnTo>
                  <a:lnTo>
                    <a:pt x="1018" y="327"/>
                  </a:lnTo>
                  <a:lnTo>
                    <a:pt x="1023" y="327"/>
                  </a:lnTo>
                  <a:lnTo>
                    <a:pt x="1026" y="327"/>
                  </a:lnTo>
                  <a:lnTo>
                    <a:pt x="1026" y="329"/>
                  </a:lnTo>
                  <a:lnTo>
                    <a:pt x="1029" y="329"/>
                  </a:lnTo>
                  <a:lnTo>
                    <a:pt x="1029" y="332"/>
                  </a:lnTo>
                  <a:lnTo>
                    <a:pt x="1026" y="332"/>
                  </a:lnTo>
                  <a:lnTo>
                    <a:pt x="1032" y="332"/>
                  </a:lnTo>
                  <a:lnTo>
                    <a:pt x="1035" y="332"/>
                  </a:lnTo>
                  <a:lnTo>
                    <a:pt x="1035" y="335"/>
                  </a:lnTo>
                  <a:lnTo>
                    <a:pt x="1037" y="335"/>
                  </a:lnTo>
                  <a:lnTo>
                    <a:pt x="1040" y="335"/>
                  </a:lnTo>
                  <a:lnTo>
                    <a:pt x="1037" y="335"/>
                  </a:lnTo>
                  <a:lnTo>
                    <a:pt x="1037" y="338"/>
                  </a:lnTo>
                  <a:lnTo>
                    <a:pt x="1040" y="338"/>
                  </a:lnTo>
                  <a:lnTo>
                    <a:pt x="1040" y="341"/>
                  </a:lnTo>
                  <a:lnTo>
                    <a:pt x="1035" y="344"/>
                  </a:lnTo>
                  <a:lnTo>
                    <a:pt x="1037" y="344"/>
                  </a:lnTo>
                  <a:lnTo>
                    <a:pt x="1037" y="347"/>
                  </a:lnTo>
                  <a:lnTo>
                    <a:pt x="1035" y="347"/>
                  </a:lnTo>
                  <a:lnTo>
                    <a:pt x="1037" y="347"/>
                  </a:lnTo>
                  <a:lnTo>
                    <a:pt x="1040" y="344"/>
                  </a:lnTo>
                  <a:lnTo>
                    <a:pt x="1040" y="341"/>
                  </a:lnTo>
                  <a:lnTo>
                    <a:pt x="1043" y="344"/>
                  </a:lnTo>
                  <a:lnTo>
                    <a:pt x="1043" y="341"/>
                  </a:lnTo>
                  <a:lnTo>
                    <a:pt x="1043" y="344"/>
                  </a:lnTo>
                  <a:lnTo>
                    <a:pt x="1046" y="344"/>
                  </a:lnTo>
                  <a:lnTo>
                    <a:pt x="1046" y="341"/>
                  </a:lnTo>
                  <a:lnTo>
                    <a:pt x="1049" y="344"/>
                  </a:lnTo>
                  <a:lnTo>
                    <a:pt x="1046" y="344"/>
                  </a:lnTo>
                  <a:lnTo>
                    <a:pt x="1046" y="347"/>
                  </a:lnTo>
                  <a:lnTo>
                    <a:pt x="1049" y="344"/>
                  </a:lnTo>
                  <a:lnTo>
                    <a:pt x="1052" y="347"/>
                  </a:lnTo>
                  <a:lnTo>
                    <a:pt x="1046" y="349"/>
                  </a:lnTo>
                  <a:lnTo>
                    <a:pt x="1046" y="352"/>
                  </a:lnTo>
                  <a:lnTo>
                    <a:pt x="1043" y="352"/>
                  </a:lnTo>
                  <a:lnTo>
                    <a:pt x="1049" y="349"/>
                  </a:lnTo>
                  <a:lnTo>
                    <a:pt x="1049" y="347"/>
                  </a:lnTo>
                  <a:lnTo>
                    <a:pt x="1052" y="347"/>
                  </a:lnTo>
                  <a:lnTo>
                    <a:pt x="1052" y="344"/>
                  </a:lnTo>
                  <a:lnTo>
                    <a:pt x="1054" y="344"/>
                  </a:lnTo>
                  <a:lnTo>
                    <a:pt x="1054" y="347"/>
                  </a:lnTo>
                  <a:lnTo>
                    <a:pt x="1057" y="344"/>
                  </a:lnTo>
                  <a:lnTo>
                    <a:pt x="1057" y="347"/>
                  </a:lnTo>
                  <a:lnTo>
                    <a:pt x="1057" y="349"/>
                  </a:lnTo>
                  <a:lnTo>
                    <a:pt x="1060" y="349"/>
                  </a:lnTo>
                  <a:lnTo>
                    <a:pt x="1066" y="352"/>
                  </a:lnTo>
                  <a:lnTo>
                    <a:pt x="1066" y="349"/>
                  </a:lnTo>
                  <a:lnTo>
                    <a:pt x="1069" y="349"/>
                  </a:lnTo>
                  <a:lnTo>
                    <a:pt x="1072" y="349"/>
                  </a:lnTo>
                  <a:lnTo>
                    <a:pt x="1069" y="352"/>
                  </a:lnTo>
                  <a:lnTo>
                    <a:pt x="1069" y="349"/>
                  </a:lnTo>
                  <a:lnTo>
                    <a:pt x="1069" y="352"/>
                  </a:lnTo>
                  <a:lnTo>
                    <a:pt x="1072" y="352"/>
                  </a:lnTo>
                  <a:lnTo>
                    <a:pt x="1074" y="355"/>
                  </a:lnTo>
                  <a:lnTo>
                    <a:pt x="1074" y="352"/>
                  </a:lnTo>
                  <a:lnTo>
                    <a:pt x="1077" y="355"/>
                  </a:lnTo>
                  <a:lnTo>
                    <a:pt x="1074" y="358"/>
                  </a:lnTo>
                  <a:lnTo>
                    <a:pt x="1077" y="358"/>
                  </a:lnTo>
                  <a:lnTo>
                    <a:pt x="1074" y="358"/>
                  </a:lnTo>
                  <a:lnTo>
                    <a:pt x="1069" y="358"/>
                  </a:lnTo>
                  <a:lnTo>
                    <a:pt x="1066" y="358"/>
                  </a:lnTo>
                  <a:lnTo>
                    <a:pt x="1066" y="361"/>
                  </a:lnTo>
                  <a:lnTo>
                    <a:pt x="1063" y="361"/>
                  </a:lnTo>
                  <a:lnTo>
                    <a:pt x="1060" y="361"/>
                  </a:lnTo>
                  <a:lnTo>
                    <a:pt x="1054" y="364"/>
                  </a:lnTo>
                  <a:lnTo>
                    <a:pt x="1049" y="366"/>
                  </a:lnTo>
                  <a:lnTo>
                    <a:pt x="1054" y="366"/>
                  </a:lnTo>
                  <a:lnTo>
                    <a:pt x="1057" y="364"/>
                  </a:lnTo>
                  <a:lnTo>
                    <a:pt x="1063" y="361"/>
                  </a:lnTo>
                  <a:lnTo>
                    <a:pt x="1063" y="364"/>
                  </a:lnTo>
                  <a:lnTo>
                    <a:pt x="1060" y="364"/>
                  </a:lnTo>
                  <a:lnTo>
                    <a:pt x="1057" y="364"/>
                  </a:lnTo>
                  <a:lnTo>
                    <a:pt x="1054" y="366"/>
                  </a:lnTo>
                  <a:lnTo>
                    <a:pt x="1052" y="369"/>
                  </a:lnTo>
                  <a:lnTo>
                    <a:pt x="1049" y="366"/>
                  </a:lnTo>
                  <a:lnTo>
                    <a:pt x="1046" y="366"/>
                  </a:lnTo>
                  <a:lnTo>
                    <a:pt x="1046" y="369"/>
                  </a:lnTo>
                  <a:lnTo>
                    <a:pt x="1043" y="369"/>
                  </a:lnTo>
                  <a:lnTo>
                    <a:pt x="1043" y="372"/>
                  </a:lnTo>
                  <a:lnTo>
                    <a:pt x="1040" y="372"/>
                  </a:lnTo>
                  <a:lnTo>
                    <a:pt x="1035" y="369"/>
                  </a:lnTo>
                  <a:lnTo>
                    <a:pt x="1032" y="369"/>
                  </a:lnTo>
                  <a:lnTo>
                    <a:pt x="1029" y="369"/>
                  </a:lnTo>
                  <a:lnTo>
                    <a:pt x="1029" y="366"/>
                  </a:lnTo>
                  <a:lnTo>
                    <a:pt x="1029" y="369"/>
                  </a:lnTo>
                  <a:lnTo>
                    <a:pt x="1032" y="372"/>
                  </a:lnTo>
                  <a:lnTo>
                    <a:pt x="1035" y="372"/>
                  </a:lnTo>
                  <a:lnTo>
                    <a:pt x="1040" y="372"/>
                  </a:lnTo>
                  <a:lnTo>
                    <a:pt x="1040" y="375"/>
                  </a:lnTo>
                  <a:lnTo>
                    <a:pt x="1037" y="375"/>
                  </a:lnTo>
                  <a:lnTo>
                    <a:pt x="1037" y="378"/>
                  </a:lnTo>
                  <a:lnTo>
                    <a:pt x="1040" y="378"/>
                  </a:lnTo>
                  <a:lnTo>
                    <a:pt x="1037" y="378"/>
                  </a:lnTo>
                  <a:lnTo>
                    <a:pt x="1037" y="383"/>
                  </a:lnTo>
                  <a:lnTo>
                    <a:pt x="1032" y="383"/>
                  </a:lnTo>
                  <a:lnTo>
                    <a:pt x="1037" y="383"/>
                  </a:lnTo>
                  <a:lnTo>
                    <a:pt x="1040" y="378"/>
                  </a:lnTo>
                  <a:lnTo>
                    <a:pt x="1043" y="378"/>
                  </a:lnTo>
                  <a:lnTo>
                    <a:pt x="1043" y="375"/>
                  </a:lnTo>
                  <a:lnTo>
                    <a:pt x="1046" y="378"/>
                  </a:lnTo>
                  <a:lnTo>
                    <a:pt x="1049" y="378"/>
                  </a:lnTo>
                  <a:lnTo>
                    <a:pt x="1049" y="375"/>
                  </a:lnTo>
                  <a:lnTo>
                    <a:pt x="1046" y="372"/>
                  </a:lnTo>
                  <a:lnTo>
                    <a:pt x="1049" y="372"/>
                  </a:lnTo>
                  <a:lnTo>
                    <a:pt x="1052" y="369"/>
                  </a:lnTo>
                  <a:lnTo>
                    <a:pt x="1054" y="369"/>
                  </a:lnTo>
                  <a:lnTo>
                    <a:pt x="1063" y="364"/>
                  </a:lnTo>
                  <a:lnTo>
                    <a:pt x="1069" y="364"/>
                  </a:lnTo>
                  <a:lnTo>
                    <a:pt x="1072" y="364"/>
                  </a:lnTo>
                  <a:lnTo>
                    <a:pt x="1074" y="364"/>
                  </a:lnTo>
                  <a:lnTo>
                    <a:pt x="1069" y="364"/>
                  </a:lnTo>
                  <a:lnTo>
                    <a:pt x="1066" y="364"/>
                  </a:lnTo>
                  <a:lnTo>
                    <a:pt x="1063" y="364"/>
                  </a:lnTo>
                  <a:lnTo>
                    <a:pt x="1066" y="361"/>
                  </a:lnTo>
                  <a:lnTo>
                    <a:pt x="1072" y="364"/>
                  </a:lnTo>
                  <a:lnTo>
                    <a:pt x="1074" y="364"/>
                  </a:lnTo>
                  <a:lnTo>
                    <a:pt x="1074" y="361"/>
                  </a:lnTo>
                  <a:lnTo>
                    <a:pt x="1080" y="364"/>
                  </a:lnTo>
                  <a:lnTo>
                    <a:pt x="1077" y="364"/>
                  </a:lnTo>
                  <a:lnTo>
                    <a:pt x="1080" y="366"/>
                  </a:lnTo>
                  <a:lnTo>
                    <a:pt x="1080" y="369"/>
                  </a:lnTo>
                  <a:lnTo>
                    <a:pt x="1077" y="372"/>
                  </a:lnTo>
                  <a:lnTo>
                    <a:pt x="1080" y="375"/>
                  </a:lnTo>
                  <a:lnTo>
                    <a:pt x="1077" y="375"/>
                  </a:lnTo>
                  <a:lnTo>
                    <a:pt x="1080" y="378"/>
                  </a:lnTo>
                  <a:lnTo>
                    <a:pt x="1080" y="375"/>
                  </a:lnTo>
                  <a:lnTo>
                    <a:pt x="1080" y="372"/>
                  </a:lnTo>
                  <a:lnTo>
                    <a:pt x="1083" y="372"/>
                  </a:lnTo>
                  <a:lnTo>
                    <a:pt x="1083" y="369"/>
                  </a:lnTo>
                  <a:lnTo>
                    <a:pt x="1089" y="369"/>
                  </a:lnTo>
                  <a:lnTo>
                    <a:pt x="1089" y="372"/>
                  </a:lnTo>
                  <a:lnTo>
                    <a:pt x="1086" y="372"/>
                  </a:lnTo>
                  <a:lnTo>
                    <a:pt x="1089" y="372"/>
                  </a:lnTo>
                  <a:lnTo>
                    <a:pt x="1091" y="372"/>
                  </a:lnTo>
                  <a:lnTo>
                    <a:pt x="1094" y="372"/>
                  </a:lnTo>
                  <a:lnTo>
                    <a:pt x="1097" y="372"/>
                  </a:lnTo>
                  <a:lnTo>
                    <a:pt x="1097" y="375"/>
                  </a:lnTo>
                  <a:lnTo>
                    <a:pt x="1094" y="375"/>
                  </a:lnTo>
                  <a:lnTo>
                    <a:pt x="1097" y="375"/>
                  </a:lnTo>
                  <a:lnTo>
                    <a:pt x="1094" y="378"/>
                  </a:lnTo>
                  <a:lnTo>
                    <a:pt x="1097" y="378"/>
                  </a:lnTo>
                  <a:lnTo>
                    <a:pt x="1097" y="375"/>
                  </a:lnTo>
                  <a:lnTo>
                    <a:pt x="1100" y="378"/>
                  </a:lnTo>
                  <a:lnTo>
                    <a:pt x="1097" y="381"/>
                  </a:lnTo>
                  <a:lnTo>
                    <a:pt x="1094" y="381"/>
                  </a:lnTo>
                  <a:lnTo>
                    <a:pt x="1094" y="378"/>
                  </a:lnTo>
                  <a:lnTo>
                    <a:pt x="1091" y="378"/>
                  </a:lnTo>
                  <a:lnTo>
                    <a:pt x="1091" y="381"/>
                  </a:lnTo>
                  <a:lnTo>
                    <a:pt x="1089" y="381"/>
                  </a:lnTo>
                  <a:lnTo>
                    <a:pt x="1091" y="381"/>
                  </a:lnTo>
                  <a:lnTo>
                    <a:pt x="1091" y="383"/>
                  </a:lnTo>
                  <a:lnTo>
                    <a:pt x="1097" y="383"/>
                  </a:lnTo>
                  <a:lnTo>
                    <a:pt x="1097" y="386"/>
                  </a:lnTo>
                  <a:lnTo>
                    <a:pt x="1094" y="386"/>
                  </a:lnTo>
                  <a:lnTo>
                    <a:pt x="1094" y="389"/>
                  </a:lnTo>
                  <a:lnTo>
                    <a:pt x="1100" y="389"/>
                  </a:lnTo>
                  <a:lnTo>
                    <a:pt x="1097" y="389"/>
                  </a:lnTo>
                  <a:lnTo>
                    <a:pt x="1094" y="389"/>
                  </a:lnTo>
                  <a:lnTo>
                    <a:pt x="1094" y="392"/>
                  </a:lnTo>
                  <a:lnTo>
                    <a:pt x="1100" y="392"/>
                  </a:lnTo>
                  <a:lnTo>
                    <a:pt x="1100" y="395"/>
                  </a:lnTo>
                  <a:lnTo>
                    <a:pt x="1097" y="395"/>
                  </a:lnTo>
                  <a:lnTo>
                    <a:pt x="1097" y="392"/>
                  </a:lnTo>
                  <a:lnTo>
                    <a:pt x="1094" y="392"/>
                  </a:lnTo>
                  <a:lnTo>
                    <a:pt x="1097" y="395"/>
                  </a:lnTo>
                  <a:lnTo>
                    <a:pt x="1100" y="395"/>
                  </a:lnTo>
                  <a:lnTo>
                    <a:pt x="1100" y="398"/>
                  </a:lnTo>
                  <a:lnTo>
                    <a:pt x="1097" y="398"/>
                  </a:lnTo>
                  <a:lnTo>
                    <a:pt x="1097" y="401"/>
                  </a:lnTo>
                  <a:lnTo>
                    <a:pt x="1094" y="401"/>
                  </a:lnTo>
                  <a:lnTo>
                    <a:pt x="1094" y="403"/>
                  </a:lnTo>
                  <a:lnTo>
                    <a:pt x="1089" y="406"/>
                  </a:lnTo>
                  <a:lnTo>
                    <a:pt x="1086" y="409"/>
                  </a:lnTo>
                  <a:lnTo>
                    <a:pt x="1080" y="409"/>
                  </a:lnTo>
                  <a:lnTo>
                    <a:pt x="1074" y="409"/>
                  </a:lnTo>
                  <a:lnTo>
                    <a:pt x="1072" y="409"/>
                  </a:lnTo>
                  <a:lnTo>
                    <a:pt x="1072" y="412"/>
                  </a:lnTo>
                  <a:lnTo>
                    <a:pt x="1069" y="412"/>
                  </a:lnTo>
                  <a:lnTo>
                    <a:pt x="1066" y="412"/>
                  </a:lnTo>
                  <a:lnTo>
                    <a:pt x="1063" y="412"/>
                  </a:lnTo>
                  <a:lnTo>
                    <a:pt x="1060" y="418"/>
                  </a:lnTo>
                  <a:lnTo>
                    <a:pt x="1057" y="418"/>
                  </a:lnTo>
                  <a:lnTo>
                    <a:pt x="1057" y="415"/>
                  </a:lnTo>
                  <a:lnTo>
                    <a:pt x="1054" y="418"/>
                  </a:lnTo>
                  <a:lnTo>
                    <a:pt x="1054" y="420"/>
                  </a:lnTo>
                  <a:lnTo>
                    <a:pt x="1057" y="420"/>
                  </a:lnTo>
                  <a:lnTo>
                    <a:pt x="1052" y="423"/>
                  </a:lnTo>
                  <a:lnTo>
                    <a:pt x="1049" y="420"/>
                  </a:lnTo>
                  <a:lnTo>
                    <a:pt x="1049" y="423"/>
                  </a:lnTo>
                  <a:lnTo>
                    <a:pt x="1052" y="423"/>
                  </a:lnTo>
                  <a:lnTo>
                    <a:pt x="1049" y="426"/>
                  </a:lnTo>
                  <a:lnTo>
                    <a:pt x="1046" y="426"/>
                  </a:lnTo>
                  <a:lnTo>
                    <a:pt x="1046" y="429"/>
                  </a:lnTo>
                  <a:lnTo>
                    <a:pt x="1043" y="429"/>
                  </a:lnTo>
                  <a:lnTo>
                    <a:pt x="1040" y="429"/>
                  </a:lnTo>
                  <a:lnTo>
                    <a:pt x="1043" y="426"/>
                  </a:lnTo>
                  <a:lnTo>
                    <a:pt x="1040" y="426"/>
                  </a:lnTo>
                  <a:lnTo>
                    <a:pt x="1037" y="429"/>
                  </a:lnTo>
                  <a:lnTo>
                    <a:pt x="1040" y="429"/>
                  </a:lnTo>
                  <a:lnTo>
                    <a:pt x="1029" y="429"/>
                  </a:lnTo>
                  <a:lnTo>
                    <a:pt x="1023" y="432"/>
                  </a:lnTo>
                  <a:lnTo>
                    <a:pt x="1020" y="432"/>
                  </a:lnTo>
                  <a:lnTo>
                    <a:pt x="1023" y="429"/>
                  </a:lnTo>
                  <a:lnTo>
                    <a:pt x="1018" y="429"/>
                  </a:lnTo>
                  <a:lnTo>
                    <a:pt x="1003" y="429"/>
                  </a:lnTo>
                  <a:lnTo>
                    <a:pt x="1000" y="429"/>
                  </a:lnTo>
                  <a:lnTo>
                    <a:pt x="998" y="429"/>
                  </a:lnTo>
                  <a:lnTo>
                    <a:pt x="992" y="429"/>
                  </a:lnTo>
                  <a:lnTo>
                    <a:pt x="986" y="429"/>
                  </a:lnTo>
                  <a:lnTo>
                    <a:pt x="981" y="429"/>
                  </a:lnTo>
                  <a:lnTo>
                    <a:pt x="978" y="429"/>
                  </a:lnTo>
                  <a:lnTo>
                    <a:pt x="972" y="429"/>
                  </a:lnTo>
                  <a:lnTo>
                    <a:pt x="969" y="429"/>
                  </a:lnTo>
                  <a:lnTo>
                    <a:pt x="966" y="429"/>
                  </a:lnTo>
                  <a:lnTo>
                    <a:pt x="964" y="429"/>
                  </a:lnTo>
                  <a:lnTo>
                    <a:pt x="961" y="429"/>
                  </a:lnTo>
                  <a:lnTo>
                    <a:pt x="964" y="432"/>
                  </a:lnTo>
                  <a:lnTo>
                    <a:pt x="958" y="432"/>
                  </a:lnTo>
                  <a:lnTo>
                    <a:pt x="955" y="432"/>
                  </a:lnTo>
                  <a:lnTo>
                    <a:pt x="955" y="435"/>
                  </a:lnTo>
                  <a:lnTo>
                    <a:pt x="952" y="435"/>
                  </a:lnTo>
                  <a:lnTo>
                    <a:pt x="949" y="446"/>
                  </a:lnTo>
                  <a:lnTo>
                    <a:pt x="946" y="446"/>
                  </a:lnTo>
                  <a:lnTo>
                    <a:pt x="946" y="443"/>
                  </a:lnTo>
                  <a:lnTo>
                    <a:pt x="944" y="446"/>
                  </a:lnTo>
                  <a:lnTo>
                    <a:pt x="938" y="446"/>
                  </a:lnTo>
                  <a:lnTo>
                    <a:pt x="941" y="446"/>
                  </a:lnTo>
                  <a:lnTo>
                    <a:pt x="941" y="449"/>
                  </a:lnTo>
                  <a:lnTo>
                    <a:pt x="938" y="449"/>
                  </a:lnTo>
                  <a:lnTo>
                    <a:pt x="935" y="449"/>
                  </a:lnTo>
                  <a:lnTo>
                    <a:pt x="932" y="452"/>
                  </a:lnTo>
                  <a:lnTo>
                    <a:pt x="929" y="455"/>
                  </a:lnTo>
                  <a:lnTo>
                    <a:pt x="929" y="457"/>
                  </a:lnTo>
                  <a:lnTo>
                    <a:pt x="927" y="457"/>
                  </a:lnTo>
                  <a:lnTo>
                    <a:pt x="927" y="460"/>
                  </a:lnTo>
                  <a:lnTo>
                    <a:pt x="921" y="463"/>
                  </a:lnTo>
                  <a:lnTo>
                    <a:pt x="918" y="463"/>
                  </a:lnTo>
                  <a:lnTo>
                    <a:pt x="918" y="466"/>
                  </a:lnTo>
                  <a:lnTo>
                    <a:pt x="918" y="469"/>
                  </a:lnTo>
                  <a:lnTo>
                    <a:pt x="912" y="474"/>
                  </a:lnTo>
                  <a:lnTo>
                    <a:pt x="910" y="474"/>
                  </a:lnTo>
                  <a:lnTo>
                    <a:pt x="910" y="477"/>
                  </a:lnTo>
                  <a:lnTo>
                    <a:pt x="907" y="480"/>
                  </a:lnTo>
                  <a:lnTo>
                    <a:pt x="901" y="483"/>
                  </a:lnTo>
                  <a:lnTo>
                    <a:pt x="901" y="486"/>
                  </a:lnTo>
                  <a:lnTo>
                    <a:pt x="898" y="486"/>
                  </a:lnTo>
                  <a:lnTo>
                    <a:pt x="892" y="486"/>
                  </a:lnTo>
                  <a:lnTo>
                    <a:pt x="892" y="489"/>
                  </a:lnTo>
                  <a:lnTo>
                    <a:pt x="890" y="489"/>
                  </a:lnTo>
                  <a:lnTo>
                    <a:pt x="890" y="491"/>
                  </a:lnTo>
                  <a:lnTo>
                    <a:pt x="887" y="491"/>
                  </a:lnTo>
                  <a:lnTo>
                    <a:pt x="881" y="494"/>
                  </a:lnTo>
                  <a:lnTo>
                    <a:pt x="884" y="494"/>
                  </a:lnTo>
                  <a:lnTo>
                    <a:pt x="887" y="491"/>
                  </a:lnTo>
                  <a:lnTo>
                    <a:pt x="890" y="491"/>
                  </a:lnTo>
                  <a:lnTo>
                    <a:pt x="892" y="489"/>
                  </a:lnTo>
                  <a:lnTo>
                    <a:pt x="898" y="489"/>
                  </a:lnTo>
                  <a:lnTo>
                    <a:pt x="901" y="486"/>
                  </a:lnTo>
                  <a:lnTo>
                    <a:pt x="910" y="483"/>
                  </a:lnTo>
                  <a:lnTo>
                    <a:pt x="912" y="480"/>
                  </a:lnTo>
                  <a:lnTo>
                    <a:pt x="915" y="477"/>
                  </a:lnTo>
                  <a:lnTo>
                    <a:pt x="915" y="474"/>
                  </a:lnTo>
                  <a:lnTo>
                    <a:pt x="921" y="469"/>
                  </a:lnTo>
                  <a:lnTo>
                    <a:pt x="929" y="460"/>
                  </a:lnTo>
                  <a:lnTo>
                    <a:pt x="932" y="460"/>
                  </a:lnTo>
                  <a:lnTo>
                    <a:pt x="935" y="457"/>
                  </a:lnTo>
                  <a:lnTo>
                    <a:pt x="938" y="457"/>
                  </a:lnTo>
                  <a:lnTo>
                    <a:pt x="941" y="455"/>
                  </a:lnTo>
                  <a:lnTo>
                    <a:pt x="944" y="455"/>
                  </a:lnTo>
                  <a:lnTo>
                    <a:pt x="955" y="449"/>
                  </a:lnTo>
                  <a:lnTo>
                    <a:pt x="966" y="446"/>
                  </a:lnTo>
                  <a:lnTo>
                    <a:pt x="969" y="449"/>
                  </a:lnTo>
                  <a:lnTo>
                    <a:pt x="969" y="446"/>
                  </a:lnTo>
                  <a:lnTo>
                    <a:pt x="981" y="449"/>
                  </a:lnTo>
                  <a:lnTo>
                    <a:pt x="983" y="449"/>
                  </a:lnTo>
                  <a:lnTo>
                    <a:pt x="989" y="455"/>
                  </a:lnTo>
                  <a:lnTo>
                    <a:pt x="986" y="455"/>
                  </a:lnTo>
                  <a:lnTo>
                    <a:pt x="983" y="455"/>
                  </a:lnTo>
                  <a:lnTo>
                    <a:pt x="986" y="455"/>
                  </a:lnTo>
                  <a:lnTo>
                    <a:pt x="986" y="457"/>
                  </a:lnTo>
                  <a:lnTo>
                    <a:pt x="986" y="460"/>
                  </a:lnTo>
                  <a:lnTo>
                    <a:pt x="981" y="463"/>
                  </a:lnTo>
                  <a:lnTo>
                    <a:pt x="981" y="466"/>
                  </a:lnTo>
                  <a:lnTo>
                    <a:pt x="978" y="466"/>
                  </a:lnTo>
                  <a:lnTo>
                    <a:pt x="975" y="469"/>
                  </a:lnTo>
                  <a:lnTo>
                    <a:pt x="969" y="466"/>
                  </a:lnTo>
                  <a:lnTo>
                    <a:pt x="966" y="466"/>
                  </a:lnTo>
                  <a:lnTo>
                    <a:pt x="964" y="466"/>
                  </a:lnTo>
                  <a:lnTo>
                    <a:pt x="961" y="466"/>
                  </a:lnTo>
                  <a:lnTo>
                    <a:pt x="958" y="466"/>
                  </a:lnTo>
                  <a:lnTo>
                    <a:pt x="955" y="469"/>
                  </a:lnTo>
                  <a:lnTo>
                    <a:pt x="958" y="469"/>
                  </a:lnTo>
                  <a:lnTo>
                    <a:pt x="958" y="466"/>
                  </a:lnTo>
                  <a:lnTo>
                    <a:pt x="961" y="466"/>
                  </a:lnTo>
                  <a:lnTo>
                    <a:pt x="964" y="469"/>
                  </a:lnTo>
                  <a:lnTo>
                    <a:pt x="966" y="469"/>
                  </a:lnTo>
                  <a:lnTo>
                    <a:pt x="969" y="469"/>
                  </a:lnTo>
                  <a:lnTo>
                    <a:pt x="969" y="472"/>
                  </a:lnTo>
                  <a:lnTo>
                    <a:pt x="969" y="474"/>
                  </a:lnTo>
                  <a:lnTo>
                    <a:pt x="972" y="474"/>
                  </a:lnTo>
                  <a:lnTo>
                    <a:pt x="972" y="472"/>
                  </a:lnTo>
                  <a:lnTo>
                    <a:pt x="975" y="472"/>
                  </a:lnTo>
                  <a:lnTo>
                    <a:pt x="978" y="472"/>
                  </a:lnTo>
                  <a:lnTo>
                    <a:pt x="981" y="472"/>
                  </a:lnTo>
                  <a:lnTo>
                    <a:pt x="981" y="474"/>
                  </a:lnTo>
                  <a:lnTo>
                    <a:pt x="978" y="480"/>
                  </a:lnTo>
                  <a:lnTo>
                    <a:pt x="975" y="483"/>
                  </a:lnTo>
                  <a:lnTo>
                    <a:pt x="972" y="483"/>
                  </a:lnTo>
                  <a:lnTo>
                    <a:pt x="975" y="483"/>
                  </a:lnTo>
                  <a:lnTo>
                    <a:pt x="975" y="486"/>
                  </a:lnTo>
                  <a:lnTo>
                    <a:pt x="978" y="486"/>
                  </a:lnTo>
                  <a:lnTo>
                    <a:pt x="975" y="483"/>
                  </a:lnTo>
                  <a:lnTo>
                    <a:pt x="978" y="483"/>
                  </a:lnTo>
                  <a:lnTo>
                    <a:pt x="981" y="483"/>
                  </a:lnTo>
                  <a:lnTo>
                    <a:pt x="981" y="486"/>
                  </a:lnTo>
                  <a:lnTo>
                    <a:pt x="978" y="486"/>
                  </a:lnTo>
                  <a:lnTo>
                    <a:pt x="983" y="491"/>
                  </a:lnTo>
                  <a:lnTo>
                    <a:pt x="981" y="494"/>
                  </a:lnTo>
                  <a:lnTo>
                    <a:pt x="983" y="494"/>
                  </a:lnTo>
                  <a:lnTo>
                    <a:pt x="983" y="497"/>
                  </a:lnTo>
                  <a:lnTo>
                    <a:pt x="986" y="497"/>
                  </a:lnTo>
                  <a:lnTo>
                    <a:pt x="992" y="497"/>
                  </a:lnTo>
                  <a:lnTo>
                    <a:pt x="992" y="500"/>
                  </a:lnTo>
                  <a:lnTo>
                    <a:pt x="989" y="500"/>
                  </a:lnTo>
                  <a:lnTo>
                    <a:pt x="995" y="500"/>
                  </a:lnTo>
                  <a:lnTo>
                    <a:pt x="995" y="503"/>
                  </a:lnTo>
                  <a:lnTo>
                    <a:pt x="998" y="503"/>
                  </a:lnTo>
                  <a:lnTo>
                    <a:pt x="1000" y="503"/>
                  </a:lnTo>
                  <a:lnTo>
                    <a:pt x="1000" y="506"/>
                  </a:lnTo>
                  <a:lnTo>
                    <a:pt x="998" y="506"/>
                  </a:lnTo>
                  <a:lnTo>
                    <a:pt x="1000" y="506"/>
                  </a:lnTo>
                  <a:lnTo>
                    <a:pt x="1003" y="503"/>
                  </a:lnTo>
                  <a:lnTo>
                    <a:pt x="1006" y="503"/>
                  </a:lnTo>
                  <a:lnTo>
                    <a:pt x="1006" y="506"/>
                  </a:lnTo>
                  <a:lnTo>
                    <a:pt x="1009" y="506"/>
                  </a:lnTo>
                  <a:lnTo>
                    <a:pt x="1012" y="509"/>
                  </a:lnTo>
                  <a:lnTo>
                    <a:pt x="1015" y="503"/>
                  </a:lnTo>
                  <a:lnTo>
                    <a:pt x="1018" y="503"/>
                  </a:lnTo>
                  <a:lnTo>
                    <a:pt x="1018" y="506"/>
                  </a:lnTo>
                  <a:lnTo>
                    <a:pt x="1023" y="506"/>
                  </a:lnTo>
                  <a:lnTo>
                    <a:pt x="1026" y="506"/>
                  </a:lnTo>
                  <a:lnTo>
                    <a:pt x="1026" y="509"/>
                  </a:lnTo>
                  <a:lnTo>
                    <a:pt x="1023" y="511"/>
                  </a:lnTo>
                  <a:lnTo>
                    <a:pt x="1020" y="509"/>
                  </a:lnTo>
                  <a:lnTo>
                    <a:pt x="1023" y="511"/>
                  </a:lnTo>
                  <a:lnTo>
                    <a:pt x="1029" y="511"/>
                  </a:lnTo>
                  <a:lnTo>
                    <a:pt x="1026" y="511"/>
                  </a:lnTo>
                  <a:lnTo>
                    <a:pt x="1023" y="511"/>
                  </a:lnTo>
                  <a:lnTo>
                    <a:pt x="1026" y="514"/>
                  </a:lnTo>
                  <a:lnTo>
                    <a:pt x="1023" y="514"/>
                  </a:lnTo>
                  <a:lnTo>
                    <a:pt x="1020" y="514"/>
                  </a:lnTo>
                  <a:lnTo>
                    <a:pt x="1018" y="514"/>
                  </a:lnTo>
                  <a:lnTo>
                    <a:pt x="1012" y="517"/>
                  </a:lnTo>
                  <a:lnTo>
                    <a:pt x="1009" y="520"/>
                  </a:lnTo>
                  <a:lnTo>
                    <a:pt x="1006" y="520"/>
                  </a:lnTo>
                  <a:lnTo>
                    <a:pt x="1003" y="520"/>
                  </a:lnTo>
                  <a:lnTo>
                    <a:pt x="1000" y="520"/>
                  </a:lnTo>
                  <a:lnTo>
                    <a:pt x="998" y="523"/>
                  </a:lnTo>
                  <a:lnTo>
                    <a:pt x="995" y="520"/>
                  </a:lnTo>
                  <a:lnTo>
                    <a:pt x="995" y="523"/>
                  </a:lnTo>
                  <a:lnTo>
                    <a:pt x="992" y="523"/>
                  </a:lnTo>
                  <a:lnTo>
                    <a:pt x="989" y="526"/>
                  </a:lnTo>
                  <a:lnTo>
                    <a:pt x="989" y="523"/>
                  </a:lnTo>
                  <a:lnTo>
                    <a:pt x="986" y="526"/>
                  </a:lnTo>
                  <a:lnTo>
                    <a:pt x="986" y="528"/>
                  </a:lnTo>
                  <a:lnTo>
                    <a:pt x="983" y="528"/>
                  </a:lnTo>
                  <a:lnTo>
                    <a:pt x="983" y="531"/>
                  </a:lnTo>
                  <a:lnTo>
                    <a:pt x="981" y="531"/>
                  </a:lnTo>
                  <a:lnTo>
                    <a:pt x="981" y="534"/>
                  </a:lnTo>
                  <a:lnTo>
                    <a:pt x="978" y="537"/>
                  </a:lnTo>
                  <a:lnTo>
                    <a:pt x="978" y="534"/>
                  </a:lnTo>
                  <a:lnTo>
                    <a:pt x="975" y="534"/>
                  </a:lnTo>
                  <a:lnTo>
                    <a:pt x="975" y="537"/>
                  </a:lnTo>
                  <a:lnTo>
                    <a:pt x="972" y="537"/>
                  </a:lnTo>
                  <a:lnTo>
                    <a:pt x="975" y="537"/>
                  </a:lnTo>
                  <a:lnTo>
                    <a:pt x="972" y="537"/>
                  </a:lnTo>
                  <a:lnTo>
                    <a:pt x="975" y="540"/>
                  </a:lnTo>
                  <a:lnTo>
                    <a:pt x="972" y="540"/>
                  </a:lnTo>
                  <a:lnTo>
                    <a:pt x="969" y="540"/>
                  </a:lnTo>
                  <a:lnTo>
                    <a:pt x="969" y="537"/>
                  </a:lnTo>
                  <a:lnTo>
                    <a:pt x="966" y="537"/>
                  </a:lnTo>
                  <a:lnTo>
                    <a:pt x="964" y="537"/>
                  </a:lnTo>
                  <a:lnTo>
                    <a:pt x="964" y="534"/>
                  </a:lnTo>
                  <a:lnTo>
                    <a:pt x="961" y="531"/>
                  </a:lnTo>
                  <a:lnTo>
                    <a:pt x="964" y="528"/>
                  </a:lnTo>
                  <a:lnTo>
                    <a:pt x="966" y="526"/>
                  </a:lnTo>
                  <a:lnTo>
                    <a:pt x="964" y="526"/>
                  </a:lnTo>
                  <a:lnTo>
                    <a:pt x="961" y="526"/>
                  </a:lnTo>
                  <a:lnTo>
                    <a:pt x="964" y="523"/>
                  </a:lnTo>
                  <a:lnTo>
                    <a:pt x="966" y="523"/>
                  </a:lnTo>
                  <a:lnTo>
                    <a:pt x="969" y="523"/>
                  </a:lnTo>
                  <a:lnTo>
                    <a:pt x="972" y="520"/>
                  </a:lnTo>
                  <a:lnTo>
                    <a:pt x="969" y="520"/>
                  </a:lnTo>
                  <a:lnTo>
                    <a:pt x="978" y="517"/>
                  </a:lnTo>
                  <a:lnTo>
                    <a:pt x="983" y="511"/>
                  </a:lnTo>
                  <a:lnTo>
                    <a:pt x="986" y="511"/>
                  </a:lnTo>
                  <a:lnTo>
                    <a:pt x="986" y="514"/>
                  </a:lnTo>
                  <a:lnTo>
                    <a:pt x="983" y="514"/>
                  </a:lnTo>
                  <a:lnTo>
                    <a:pt x="986" y="514"/>
                  </a:lnTo>
                  <a:lnTo>
                    <a:pt x="989" y="514"/>
                  </a:lnTo>
                  <a:lnTo>
                    <a:pt x="989" y="517"/>
                  </a:lnTo>
                  <a:lnTo>
                    <a:pt x="989" y="514"/>
                  </a:lnTo>
                  <a:lnTo>
                    <a:pt x="989" y="511"/>
                  </a:lnTo>
                  <a:lnTo>
                    <a:pt x="992" y="511"/>
                  </a:lnTo>
                  <a:lnTo>
                    <a:pt x="995" y="511"/>
                  </a:lnTo>
                  <a:lnTo>
                    <a:pt x="998" y="514"/>
                  </a:lnTo>
                  <a:lnTo>
                    <a:pt x="998" y="511"/>
                  </a:lnTo>
                  <a:lnTo>
                    <a:pt x="1000" y="511"/>
                  </a:lnTo>
                  <a:lnTo>
                    <a:pt x="1000" y="509"/>
                  </a:lnTo>
                  <a:lnTo>
                    <a:pt x="1000" y="511"/>
                  </a:lnTo>
                  <a:lnTo>
                    <a:pt x="995" y="509"/>
                  </a:lnTo>
                  <a:lnTo>
                    <a:pt x="986" y="511"/>
                  </a:lnTo>
                  <a:lnTo>
                    <a:pt x="983" y="509"/>
                  </a:lnTo>
                  <a:lnTo>
                    <a:pt x="983" y="511"/>
                  </a:lnTo>
                  <a:lnTo>
                    <a:pt x="981" y="511"/>
                  </a:lnTo>
                  <a:lnTo>
                    <a:pt x="981" y="509"/>
                  </a:lnTo>
                  <a:lnTo>
                    <a:pt x="983" y="506"/>
                  </a:lnTo>
                  <a:lnTo>
                    <a:pt x="986" y="503"/>
                  </a:lnTo>
                  <a:lnTo>
                    <a:pt x="983" y="503"/>
                  </a:lnTo>
                  <a:lnTo>
                    <a:pt x="983" y="497"/>
                  </a:lnTo>
                  <a:lnTo>
                    <a:pt x="981" y="497"/>
                  </a:lnTo>
                  <a:lnTo>
                    <a:pt x="983" y="503"/>
                  </a:lnTo>
                  <a:lnTo>
                    <a:pt x="981" y="503"/>
                  </a:lnTo>
                  <a:lnTo>
                    <a:pt x="981" y="506"/>
                  </a:lnTo>
                  <a:lnTo>
                    <a:pt x="981" y="509"/>
                  </a:lnTo>
                  <a:lnTo>
                    <a:pt x="978" y="506"/>
                  </a:lnTo>
                  <a:lnTo>
                    <a:pt x="975" y="509"/>
                  </a:lnTo>
                  <a:lnTo>
                    <a:pt x="969" y="511"/>
                  </a:lnTo>
                  <a:lnTo>
                    <a:pt x="966" y="514"/>
                  </a:lnTo>
                  <a:lnTo>
                    <a:pt x="964" y="511"/>
                  </a:lnTo>
                  <a:lnTo>
                    <a:pt x="966" y="509"/>
                  </a:lnTo>
                  <a:lnTo>
                    <a:pt x="966" y="509"/>
                  </a:lnTo>
                  <a:lnTo>
                    <a:pt x="964" y="509"/>
                  </a:lnTo>
                  <a:close/>
                </a:path>
              </a:pathLst>
            </a:custGeom>
            <a:solidFill>
              <a:srgbClr val="C1FFF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96" name="Freeform 3314">
              <a:extLst>
                <a:ext uri="{FF2B5EF4-FFF2-40B4-BE49-F238E27FC236}">
                  <a16:creationId xmlns:a16="http://schemas.microsoft.com/office/drawing/2014/main" id="{72560CCB-E226-D2BA-F82F-B2CF6AF36113}"/>
                </a:ext>
              </a:extLst>
            </p:cNvPr>
            <p:cNvSpPr>
              <a:spLocks/>
            </p:cNvSpPr>
            <p:nvPr/>
          </p:nvSpPr>
          <p:spPr bwMode="gray">
            <a:xfrm>
              <a:off x="1868602" y="1807214"/>
              <a:ext cx="10375" cy="6224"/>
            </a:xfrm>
            <a:custGeom>
              <a:avLst/>
              <a:gdLst>
                <a:gd name="T0" fmla="*/ 5 w 5"/>
                <a:gd name="T1" fmla="*/ 0 h 3"/>
                <a:gd name="T2" fmla="*/ 2 w 5"/>
                <a:gd name="T3" fmla="*/ 0 h 3"/>
                <a:gd name="T4" fmla="*/ 0 w 5"/>
                <a:gd name="T5" fmla="*/ 0 h 3"/>
                <a:gd name="T6" fmla="*/ 0 w 5"/>
                <a:gd name="T7" fmla="*/ 3 h 3"/>
                <a:gd name="T8" fmla="*/ 2 w 5"/>
                <a:gd name="T9" fmla="*/ 3 h 3"/>
                <a:gd name="T10" fmla="*/ 5 w 5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97" name="Rectangle 3315">
              <a:extLst>
                <a:ext uri="{FF2B5EF4-FFF2-40B4-BE49-F238E27FC236}">
                  <a16:creationId xmlns:a16="http://schemas.microsoft.com/office/drawing/2014/main" id="{456DB59F-8974-4B7E-6E8D-71473416574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920475" y="1790616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98" name="Freeform 3316">
              <a:extLst>
                <a:ext uri="{FF2B5EF4-FFF2-40B4-BE49-F238E27FC236}">
                  <a16:creationId xmlns:a16="http://schemas.microsoft.com/office/drawing/2014/main" id="{8AF6CB3D-5868-D699-C62D-905E46936282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5431" y="1919254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3 w 6"/>
                <a:gd name="T3" fmla="*/ 0 h 3"/>
                <a:gd name="T4" fmla="*/ 3 w 6"/>
                <a:gd name="T5" fmla="*/ 3 h 3"/>
                <a:gd name="T6" fmla="*/ 0 w 6"/>
                <a:gd name="T7" fmla="*/ 3 h 3"/>
                <a:gd name="T8" fmla="*/ 3 w 6"/>
                <a:gd name="T9" fmla="*/ 3 h 3"/>
                <a:gd name="T10" fmla="*/ 6 w 6"/>
                <a:gd name="T11" fmla="*/ 3 h 3"/>
                <a:gd name="T12" fmla="*/ 6 w 6"/>
                <a:gd name="T13" fmla="*/ 3 h 3"/>
                <a:gd name="T14" fmla="*/ 6 w 6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099" name="Freeform 3317">
              <a:extLst>
                <a:ext uri="{FF2B5EF4-FFF2-40B4-BE49-F238E27FC236}">
                  <a16:creationId xmlns:a16="http://schemas.microsoft.com/office/drawing/2014/main" id="{79BB6DBD-D429-5088-0C1C-082764AEC041}"/>
                </a:ext>
              </a:extLst>
            </p:cNvPr>
            <p:cNvSpPr>
              <a:spLocks/>
            </p:cNvSpPr>
            <p:nvPr/>
          </p:nvSpPr>
          <p:spPr bwMode="gray">
            <a:xfrm>
              <a:off x="1737881" y="1908881"/>
              <a:ext cx="53948" cy="16598"/>
            </a:xfrm>
            <a:custGeom>
              <a:avLst/>
              <a:gdLst>
                <a:gd name="T0" fmla="*/ 3 w 26"/>
                <a:gd name="T1" fmla="*/ 8 h 8"/>
                <a:gd name="T2" fmla="*/ 9 w 26"/>
                <a:gd name="T3" fmla="*/ 5 h 8"/>
                <a:gd name="T4" fmla="*/ 11 w 26"/>
                <a:gd name="T5" fmla="*/ 5 h 8"/>
                <a:gd name="T6" fmla="*/ 14 w 26"/>
                <a:gd name="T7" fmla="*/ 5 h 8"/>
                <a:gd name="T8" fmla="*/ 9 w 26"/>
                <a:gd name="T9" fmla="*/ 8 h 8"/>
                <a:gd name="T10" fmla="*/ 17 w 26"/>
                <a:gd name="T11" fmla="*/ 5 h 8"/>
                <a:gd name="T12" fmla="*/ 17 w 26"/>
                <a:gd name="T13" fmla="*/ 3 h 8"/>
                <a:gd name="T14" fmla="*/ 17 w 26"/>
                <a:gd name="T15" fmla="*/ 5 h 8"/>
                <a:gd name="T16" fmla="*/ 26 w 26"/>
                <a:gd name="T17" fmla="*/ 0 h 8"/>
                <a:gd name="T18" fmla="*/ 23 w 26"/>
                <a:gd name="T19" fmla="*/ 3 h 8"/>
                <a:gd name="T20" fmla="*/ 20 w 26"/>
                <a:gd name="T21" fmla="*/ 3 h 8"/>
                <a:gd name="T22" fmla="*/ 20 w 26"/>
                <a:gd name="T23" fmla="*/ 0 h 8"/>
                <a:gd name="T24" fmla="*/ 20 w 26"/>
                <a:gd name="T25" fmla="*/ 3 h 8"/>
                <a:gd name="T26" fmla="*/ 17 w 26"/>
                <a:gd name="T27" fmla="*/ 3 h 8"/>
                <a:gd name="T28" fmla="*/ 14 w 26"/>
                <a:gd name="T29" fmla="*/ 3 h 8"/>
                <a:gd name="T30" fmla="*/ 17 w 26"/>
                <a:gd name="T31" fmla="*/ 3 h 8"/>
                <a:gd name="T32" fmla="*/ 20 w 26"/>
                <a:gd name="T33" fmla="*/ 3 h 8"/>
                <a:gd name="T34" fmla="*/ 20 w 26"/>
                <a:gd name="T35" fmla="*/ 0 h 8"/>
                <a:gd name="T36" fmla="*/ 17 w 26"/>
                <a:gd name="T37" fmla="*/ 0 h 8"/>
                <a:gd name="T38" fmla="*/ 20 w 26"/>
                <a:gd name="T39" fmla="*/ 0 h 8"/>
                <a:gd name="T40" fmla="*/ 17 w 26"/>
                <a:gd name="T41" fmla="*/ 0 h 8"/>
                <a:gd name="T42" fmla="*/ 17 w 26"/>
                <a:gd name="T43" fmla="*/ 3 h 8"/>
                <a:gd name="T44" fmla="*/ 14 w 26"/>
                <a:gd name="T45" fmla="*/ 3 h 8"/>
                <a:gd name="T46" fmla="*/ 11 w 26"/>
                <a:gd name="T47" fmla="*/ 3 h 8"/>
                <a:gd name="T48" fmla="*/ 9 w 26"/>
                <a:gd name="T49" fmla="*/ 3 h 8"/>
                <a:gd name="T50" fmla="*/ 6 w 26"/>
                <a:gd name="T51" fmla="*/ 3 h 8"/>
                <a:gd name="T52" fmla="*/ 3 w 26"/>
                <a:gd name="T53" fmla="*/ 3 h 8"/>
                <a:gd name="T54" fmla="*/ 3 w 26"/>
                <a:gd name="T55" fmla="*/ 5 h 8"/>
                <a:gd name="T56" fmla="*/ 3 w 26"/>
                <a:gd name="T57" fmla="*/ 3 h 8"/>
                <a:gd name="T58" fmla="*/ 3 w 26"/>
                <a:gd name="T59" fmla="*/ 5 h 8"/>
                <a:gd name="T60" fmla="*/ 3 w 26"/>
                <a:gd name="T61" fmla="*/ 3 h 8"/>
                <a:gd name="T62" fmla="*/ 0 w 26"/>
                <a:gd name="T63" fmla="*/ 5 h 8"/>
                <a:gd name="T64" fmla="*/ 0 w 26"/>
                <a:gd name="T65" fmla="*/ 8 h 8"/>
                <a:gd name="T66" fmla="*/ 0 w 26"/>
                <a:gd name="T67" fmla="*/ 8 h 8"/>
                <a:gd name="T68" fmla="*/ 0 w 26"/>
                <a:gd name="T69" fmla="*/ 8 h 8"/>
                <a:gd name="T70" fmla="*/ 3 w 26"/>
                <a:gd name="T7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" h="8">
                  <a:moveTo>
                    <a:pt x="3" y="8"/>
                  </a:moveTo>
                  <a:lnTo>
                    <a:pt x="9" y="5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9" y="8"/>
                  </a:lnTo>
                  <a:lnTo>
                    <a:pt x="17" y="5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26" y="0"/>
                  </a:lnTo>
                  <a:lnTo>
                    <a:pt x="23" y="3"/>
                  </a:lnTo>
                  <a:lnTo>
                    <a:pt x="20" y="3"/>
                  </a:lnTo>
                  <a:lnTo>
                    <a:pt x="20" y="0"/>
                  </a:lnTo>
                  <a:lnTo>
                    <a:pt x="20" y="3"/>
                  </a:lnTo>
                  <a:lnTo>
                    <a:pt x="17" y="3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7" y="3"/>
                  </a:lnTo>
                  <a:lnTo>
                    <a:pt x="14" y="3"/>
                  </a:lnTo>
                  <a:lnTo>
                    <a:pt x="11" y="3"/>
                  </a:lnTo>
                  <a:lnTo>
                    <a:pt x="9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5"/>
                  </a:lnTo>
                  <a:lnTo>
                    <a:pt x="3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3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00" name="Freeform 3318">
              <a:extLst>
                <a:ext uri="{FF2B5EF4-FFF2-40B4-BE49-F238E27FC236}">
                  <a16:creationId xmlns:a16="http://schemas.microsoft.com/office/drawing/2014/main" id="{4AEB8C9C-69B6-8BBF-5F5E-E230E1990EDD}"/>
                </a:ext>
              </a:extLst>
            </p:cNvPr>
            <p:cNvSpPr>
              <a:spLocks/>
            </p:cNvSpPr>
            <p:nvPr/>
          </p:nvSpPr>
          <p:spPr bwMode="gray">
            <a:xfrm>
              <a:off x="1750330" y="1919254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01" name="Freeform 3319">
              <a:extLst>
                <a:ext uri="{FF2B5EF4-FFF2-40B4-BE49-F238E27FC236}">
                  <a16:creationId xmlns:a16="http://schemas.microsoft.com/office/drawing/2014/main" id="{546F21DB-09D4-8665-4B35-7A166514B1F8}"/>
                </a:ext>
              </a:extLst>
            </p:cNvPr>
            <p:cNvSpPr>
              <a:spLocks/>
            </p:cNvSpPr>
            <p:nvPr/>
          </p:nvSpPr>
          <p:spPr bwMode="gray">
            <a:xfrm>
              <a:off x="1820879" y="1896432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3 h 3"/>
                <a:gd name="T8" fmla="*/ 3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02" name="Freeform 3320">
              <a:extLst>
                <a:ext uri="{FF2B5EF4-FFF2-40B4-BE49-F238E27FC236}">
                  <a16:creationId xmlns:a16="http://schemas.microsoft.com/office/drawing/2014/main" id="{A2F8487A-29DF-1F25-42DE-5E62764D0BAB}"/>
                </a:ext>
              </a:extLst>
            </p:cNvPr>
            <p:cNvSpPr>
              <a:spLocks/>
            </p:cNvSpPr>
            <p:nvPr/>
          </p:nvSpPr>
          <p:spPr bwMode="gray">
            <a:xfrm>
              <a:off x="1833329" y="1896432"/>
              <a:ext cx="10375" cy="6224"/>
            </a:xfrm>
            <a:custGeom>
              <a:avLst/>
              <a:gdLst>
                <a:gd name="T0" fmla="*/ 0 w 5"/>
                <a:gd name="T1" fmla="*/ 3 h 3"/>
                <a:gd name="T2" fmla="*/ 2 w 5"/>
                <a:gd name="T3" fmla="*/ 3 h 3"/>
                <a:gd name="T4" fmla="*/ 5 w 5"/>
                <a:gd name="T5" fmla="*/ 3 h 3"/>
                <a:gd name="T6" fmla="*/ 2 w 5"/>
                <a:gd name="T7" fmla="*/ 0 h 3"/>
                <a:gd name="T8" fmla="*/ 2 w 5"/>
                <a:gd name="T9" fmla="*/ 3 h 3"/>
                <a:gd name="T10" fmla="*/ 0 w 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2" y="3"/>
                  </a:lnTo>
                  <a:lnTo>
                    <a:pt x="5" y="3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03" name="Freeform 3321">
              <a:extLst>
                <a:ext uri="{FF2B5EF4-FFF2-40B4-BE49-F238E27FC236}">
                  <a16:creationId xmlns:a16="http://schemas.microsoft.com/office/drawing/2014/main" id="{DD4AC124-BD2E-31C0-369F-EF79F13F44DE}"/>
                </a:ext>
              </a:extLst>
            </p:cNvPr>
            <p:cNvSpPr>
              <a:spLocks/>
            </p:cNvSpPr>
            <p:nvPr/>
          </p:nvSpPr>
          <p:spPr bwMode="gray">
            <a:xfrm>
              <a:off x="2121745" y="1554089"/>
              <a:ext cx="182595" cy="172209"/>
            </a:xfrm>
            <a:custGeom>
              <a:avLst/>
              <a:gdLst>
                <a:gd name="T0" fmla="*/ 42 w 88"/>
                <a:gd name="T1" fmla="*/ 3 h 83"/>
                <a:gd name="T2" fmla="*/ 45 w 88"/>
                <a:gd name="T3" fmla="*/ 0 h 83"/>
                <a:gd name="T4" fmla="*/ 51 w 88"/>
                <a:gd name="T5" fmla="*/ 3 h 83"/>
                <a:gd name="T6" fmla="*/ 45 w 88"/>
                <a:gd name="T7" fmla="*/ 3 h 83"/>
                <a:gd name="T8" fmla="*/ 48 w 88"/>
                <a:gd name="T9" fmla="*/ 9 h 83"/>
                <a:gd name="T10" fmla="*/ 42 w 88"/>
                <a:gd name="T11" fmla="*/ 14 h 83"/>
                <a:gd name="T12" fmla="*/ 40 w 88"/>
                <a:gd name="T13" fmla="*/ 17 h 83"/>
                <a:gd name="T14" fmla="*/ 37 w 88"/>
                <a:gd name="T15" fmla="*/ 23 h 83"/>
                <a:gd name="T16" fmla="*/ 34 w 88"/>
                <a:gd name="T17" fmla="*/ 31 h 83"/>
                <a:gd name="T18" fmla="*/ 37 w 88"/>
                <a:gd name="T19" fmla="*/ 31 h 83"/>
                <a:gd name="T20" fmla="*/ 42 w 88"/>
                <a:gd name="T21" fmla="*/ 26 h 83"/>
                <a:gd name="T22" fmla="*/ 42 w 88"/>
                <a:gd name="T23" fmla="*/ 26 h 83"/>
                <a:gd name="T24" fmla="*/ 48 w 88"/>
                <a:gd name="T25" fmla="*/ 29 h 83"/>
                <a:gd name="T26" fmla="*/ 42 w 88"/>
                <a:gd name="T27" fmla="*/ 34 h 83"/>
                <a:gd name="T28" fmla="*/ 45 w 88"/>
                <a:gd name="T29" fmla="*/ 34 h 83"/>
                <a:gd name="T30" fmla="*/ 57 w 88"/>
                <a:gd name="T31" fmla="*/ 37 h 83"/>
                <a:gd name="T32" fmla="*/ 57 w 88"/>
                <a:gd name="T33" fmla="*/ 40 h 83"/>
                <a:gd name="T34" fmla="*/ 62 w 88"/>
                <a:gd name="T35" fmla="*/ 34 h 83"/>
                <a:gd name="T36" fmla="*/ 68 w 88"/>
                <a:gd name="T37" fmla="*/ 37 h 83"/>
                <a:gd name="T38" fmla="*/ 71 w 88"/>
                <a:gd name="T39" fmla="*/ 43 h 83"/>
                <a:gd name="T40" fmla="*/ 71 w 88"/>
                <a:gd name="T41" fmla="*/ 46 h 83"/>
                <a:gd name="T42" fmla="*/ 68 w 88"/>
                <a:gd name="T43" fmla="*/ 51 h 83"/>
                <a:gd name="T44" fmla="*/ 74 w 88"/>
                <a:gd name="T45" fmla="*/ 51 h 83"/>
                <a:gd name="T46" fmla="*/ 79 w 88"/>
                <a:gd name="T47" fmla="*/ 51 h 83"/>
                <a:gd name="T48" fmla="*/ 77 w 88"/>
                <a:gd name="T49" fmla="*/ 54 h 83"/>
                <a:gd name="T50" fmla="*/ 68 w 88"/>
                <a:gd name="T51" fmla="*/ 60 h 83"/>
                <a:gd name="T52" fmla="*/ 71 w 88"/>
                <a:gd name="T53" fmla="*/ 66 h 83"/>
                <a:gd name="T54" fmla="*/ 79 w 88"/>
                <a:gd name="T55" fmla="*/ 63 h 83"/>
                <a:gd name="T56" fmla="*/ 82 w 88"/>
                <a:gd name="T57" fmla="*/ 57 h 83"/>
                <a:gd name="T58" fmla="*/ 82 w 88"/>
                <a:gd name="T59" fmla="*/ 63 h 83"/>
                <a:gd name="T60" fmla="*/ 82 w 88"/>
                <a:gd name="T61" fmla="*/ 68 h 83"/>
                <a:gd name="T62" fmla="*/ 85 w 88"/>
                <a:gd name="T63" fmla="*/ 71 h 83"/>
                <a:gd name="T64" fmla="*/ 79 w 88"/>
                <a:gd name="T65" fmla="*/ 83 h 83"/>
                <a:gd name="T66" fmla="*/ 77 w 88"/>
                <a:gd name="T67" fmla="*/ 80 h 83"/>
                <a:gd name="T68" fmla="*/ 74 w 88"/>
                <a:gd name="T69" fmla="*/ 74 h 83"/>
                <a:gd name="T70" fmla="*/ 68 w 88"/>
                <a:gd name="T71" fmla="*/ 71 h 83"/>
                <a:gd name="T72" fmla="*/ 68 w 88"/>
                <a:gd name="T73" fmla="*/ 63 h 83"/>
                <a:gd name="T74" fmla="*/ 57 w 88"/>
                <a:gd name="T75" fmla="*/ 74 h 83"/>
                <a:gd name="T76" fmla="*/ 42 w 88"/>
                <a:gd name="T77" fmla="*/ 80 h 83"/>
                <a:gd name="T78" fmla="*/ 54 w 88"/>
                <a:gd name="T79" fmla="*/ 71 h 83"/>
                <a:gd name="T80" fmla="*/ 57 w 88"/>
                <a:gd name="T81" fmla="*/ 66 h 83"/>
                <a:gd name="T82" fmla="*/ 51 w 88"/>
                <a:gd name="T83" fmla="*/ 66 h 83"/>
                <a:gd name="T84" fmla="*/ 45 w 88"/>
                <a:gd name="T85" fmla="*/ 68 h 83"/>
                <a:gd name="T86" fmla="*/ 45 w 88"/>
                <a:gd name="T87" fmla="*/ 66 h 83"/>
                <a:gd name="T88" fmla="*/ 40 w 88"/>
                <a:gd name="T89" fmla="*/ 68 h 83"/>
                <a:gd name="T90" fmla="*/ 31 w 88"/>
                <a:gd name="T91" fmla="*/ 66 h 83"/>
                <a:gd name="T92" fmla="*/ 14 w 88"/>
                <a:gd name="T93" fmla="*/ 66 h 83"/>
                <a:gd name="T94" fmla="*/ 5 w 88"/>
                <a:gd name="T95" fmla="*/ 68 h 83"/>
                <a:gd name="T96" fmla="*/ 0 w 88"/>
                <a:gd name="T97" fmla="*/ 66 h 83"/>
                <a:gd name="T98" fmla="*/ 5 w 88"/>
                <a:gd name="T99" fmla="*/ 57 h 83"/>
                <a:gd name="T100" fmla="*/ 8 w 88"/>
                <a:gd name="T101" fmla="*/ 51 h 83"/>
                <a:gd name="T102" fmla="*/ 5 w 88"/>
                <a:gd name="T103" fmla="*/ 51 h 83"/>
                <a:gd name="T104" fmla="*/ 14 w 88"/>
                <a:gd name="T105" fmla="*/ 40 h 83"/>
                <a:gd name="T106" fmla="*/ 17 w 88"/>
                <a:gd name="T107" fmla="*/ 46 h 83"/>
                <a:gd name="T108" fmla="*/ 14 w 88"/>
                <a:gd name="T109" fmla="*/ 37 h 83"/>
                <a:gd name="T110" fmla="*/ 20 w 88"/>
                <a:gd name="T111" fmla="*/ 34 h 83"/>
                <a:gd name="T112" fmla="*/ 25 w 88"/>
                <a:gd name="T113" fmla="*/ 23 h 83"/>
                <a:gd name="T114" fmla="*/ 25 w 88"/>
                <a:gd name="T115" fmla="*/ 17 h 83"/>
                <a:gd name="T116" fmla="*/ 31 w 88"/>
                <a:gd name="T117" fmla="*/ 9 h 83"/>
                <a:gd name="T118" fmla="*/ 37 w 88"/>
                <a:gd name="T119" fmla="*/ 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8" h="83">
                  <a:moveTo>
                    <a:pt x="37" y="6"/>
                  </a:moveTo>
                  <a:lnTo>
                    <a:pt x="37" y="3"/>
                  </a:lnTo>
                  <a:lnTo>
                    <a:pt x="40" y="3"/>
                  </a:lnTo>
                  <a:lnTo>
                    <a:pt x="42" y="3"/>
                  </a:lnTo>
                  <a:lnTo>
                    <a:pt x="40" y="3"/>
                  </a:lnTo>
                  <a:lnTo>
                    <a:pt x="42" y="3"/>
                  </a:lnTo>
                  <a:lnTo>
                    <a:pt x="42" y="0"/>
                  </a:lnTo>
                  <a:lnTo>
                    <a:pt x="45" y="0"/>
                  </a:lnTo>
                  <a:lnTo>
                    <a:pt x="45" y="3"/>
                  </a:lnTo>
                  <a:lnTo>
                    <a:pt x="48" y="0"/>
                  </a:lnTo>
                  <a:lnTo>
                    <a:pt x="51" y="0"/>
                  </a:lnTo>
                  <a:lnTo>
                    <a:pt x="51" y="3"/>
                  </a:lnTo>
                  <a:lnTo>
                    <a:pt x="48" y="3"/>
                  </a:lnTo>
                  <a:lnTo>
                    <a:pt x="51" y="3"/>
                  </a:lnTo>
                  <a:lnTo>
                    <a:pt x="48" y="6"/>
                  </a:lnTo>
                  <a:lnTo>
                    <a:pt x="45" y="3"/>
                  </a:lnTo>
                  <a:lnTo>
                    <a:pt x="42" y="6"/>
                  </a:lnTo>
                  <a:lnTo>
                    <a:pt x="42" y="9"/>
                  </a:lnTo>
                  <a:lnTo>
                    <a:pt x="45" y="9"/>
                  </a:lnTo>
                  <a:lnTo>
                    <a:pt x="48" y="9"/>
                  </a:lnTo>
                  <a:lnTo>
                    <a:pt x="45" y="12"/>
                  </a:lnTo>
                  <a:lnTo>
                    <a:pt x="45" y="14"/>
                  </a:lnTo>
                  <a:lnTo>
                    <a:pt x="45" y="12"/>
                  </a:lnTo>
                  <a:lnTo>
                    <a:pt x="42" y="14"/>
                  </a:lnTo>
                  <a:lnTo>
                    <a:pt x="42" y="12"/>
                  </a:lnTo>
                  <a:lnTo>
                    <a:pt x="42" y="14"/>
                  </a:lnTo>
                  <a:lnTo>
                    <a:pt x="40" y="14"/>
                  </a:lnTo>
                  <a:lnTo>
                    <a:pt x="40" y="17"/>
                  </a:lnTo>
                  <a:lnTo>
                    <a:pt x="42" y="17"/>
                  </a:lnTo>
                  <a:lnTo>
                    <a:pt x="40" y="20"/>
                  </a:lnTo>
                  <a:lnTo>
                    <a:pt x="37" y="20"/>
                  </a:lnTo>
                  <a:lnTo>
                    <a:pt x="37" y="23"/>
                  </a:lnTo>
                  <a:lnTo>
                    <a:pt x="37" y="26"/>
                  </a:lnTo>
                  <a:lnTo>
                    <a:pt x="34" y="26"/>
                  </a:lnTo>
                  <a:lnTo>
                    <a:pt x="34" y="29"/>
                  </a:lnTo>
                  <a:lnTo>
                    <a:pt x="34" y="31"/>
                  </a:lnTo>
                  <a:lnTo>
                    <a:pt x="31" y="31"/>
                  </a:lnTo>
                  <a:lnTo>
                    <a:pt x="34" y="31"/>
                  </a:lnTo>
                  <a:lnTo>
                    <a:pt x="34" y="34"/>
                  </a:lnTo>
                  <a:lnTo>
                    <a:pt x="37" y="31"/>
                  </a:lnTo>
                  <a:lnTo>
                    <a:pt x="37" y="29"/>
                  </a:lnTo>
                  <a:lnTo>
                    <a:pt x="40" y="29"/>
                  </a:lnTo>
                  <a:lnTo>
                    <a:pt x="40" y="26"/>
                  </a:lnTo>
                  <a:lnTo>
                    <a:pt x="42" y="26"/>
                  </a:lnTo>
                  <a:lnTo>
                    <a:pt x="42" y="29"/>
                  </a:lnTo>
                  <a:lnTo>
                    <a:pt x="40" y="29"/>
                  </a:lnTo>
                  <a:lnTo>
                    <a:pt x="42" y="29"/>
                  </a:lnTo>
                  <a:lnTo>
                    <a:pt x="42" y="26"/>
                  </a:lnTo>
                  <a:lnTo>
                    <a:pt x="45" y="29"/>
                  </a:lnTo>
                  <a:lnTo>
                    <a:pt x="48" y="29"/>
                  </a:lnTo>
                  <a:lnTo>
                    <a:pt x="51" y="29"/>
                  </a:lnTo>
                  <a:lnTo>
                    <a:pt x="48" y="29"/>
                  </a:lnTo>
                  <a:lnTo>
                    <a:pt x="42" y="31"/>
                  </a:lnTo>
                  <a:lnTo>
                    <a:pt x="42" y="34"/>
                  </a:lnTo>
                  <a:lnTo>
                    <a:pt x="45" y="31"/>
                  </a:lnTo>
                  <a:lnTo>
                    <a:pt x="42" y="34"/>
                  </a:lnTo>
                  <a:lnTo>
                    <a:pt x="45" y="31"/>
                  </a:lnTo>
                  <a:lnTo>
                    <a:pt x="45" y="34"/>
                  </a:lnTo>
                  <a:lnTo>
                    <a:pt x="45" y="37"/>
                  </a:lnTo>
                  <a:lnTo>
                    <a:pt x="45" y="34"/>
                  </a:lnTo>
                  <a:lnTo>
                    <a:pt x="48" y="37"/>
                  </a:lnTo>
                  <a:lnTo>
                    <a:pt x="51" y="37"/>
                  </a:lnTo>
                  <a:lnTo>
                    <a:pt x="54" y="34"/>
                  </a:lnTo>
                  <a:lnTo>
                    <a:pt x="57" y="37"/>
                  </a:lnTo>
                  <a:lnTo>
                    <a:pt x="51" y="40"/>
                  </a:lnTo>
                  <a:lnTo>
                    <a:pt x="51" y="43"/>
                  </a:lnTo>
                  <a:lnTo>
                    <a:pt x="54" y="40"/>
                  </a:lnTo>
                  <a:lnTo>
                    <a:pt x="57" y="40"/>
                  </a:lnTo>
                  <a:lnTo>
                    <a:pt x="59" y="40"/>
                  </a:lnTo>
                  <a:lnTo>
                    <a:pt x="59" y="37"/>
                  </a:lnTo>
                  <a:lnTo>
                    <a:pt x="62" y="37"/>
                  </a:lnTo>
                  <a:lnTo>
                    <a:pt x="62" y="34"/>
                  </a:lnTo>
                  <a:lnTo>
                    <a:pt x="65" y="37"/>
                  </a:lnTo>
                  <a:lnTo>
                    <a:pt x="62" y="40"/>
                  </a:lnTo>
                  <a:lnTo>
                    <a:pt x="65" y="37"/>
                  </a:lnTo>
                  <a:lnTo>
                    <a:pt x="68" y="37"/>
                  </a:lnTo>
                  <a:lnTo>
                    <a:pt x="74" y="37"/>
                  </a:lnTo>
                  <a:lnTo>
                    <a:pt x="77" y="40"/>
                  </a:lnTo>
                  <a:lnTo>
                    <a:pt x="74" y="43"/>
                  </a:lnTo>
                  <a:lnTo>
                    <a:pt x="71" y="43"/>
                  </a:lnTo>
                  <a:lnTo>
                    <a:pt x="71" y="46"/>
                  </a:lnTo>
                  <a:lnTo>
                    <a:pt x="68" y="46"/>
                  </a:lnTo>
                  <a:lnTo>
                    <a:pt x="68" y="49"/>
                  </a:lnTo>
                  <a:lnTo>
                    <a:pt x="71" y="46"/>
                  </a:lnTo>
                  <a:lnTo>
                    <a:pt x="71" y="49"/>
                  </a:lnTo>
                  <a:lnTo>
                    <a:pt x="74" y="49"/>
                  </a:lnTo>
                  <a:lnTo>
                    <a:pt x="74" y="51"/>
                  </a:lnTo>
                  <a:lnTo>
                    <a:pt x="68" y="51"/>
                  </a:lnTo>
                  <a:lnTo>
                    <a:pt x="71" y="51"/>
                  </a:lnTo>
                  <a:lnTo>
                    <a:pt x="68" y="54"/>
                  </a:lnTo>
                  <a:lnTo>
                    <a:pt x="71" y="54"/>
                  </a:lnTo>
                  <a:lnTo>
                    <a:pt x="74" y="51"/>
                  </a:lnTo>
                  <a:lnTo>
                    <a:pt x="74" y="54"/>
                  </a:lnTo>
                  <a:lnTo>
                    <a:pt x="74" y="51"/>
                  </a:lnTo>
                  <a:lnTo>
                    <a:pt x="77" y="51"/>
                  </a:lnTo>
                  <a:lnTo>
                    <a:pt x="79" y="51"/>
                  </a:lnTo>
                  <a:lnTo>
                    <a:pt x="79" y="49"/>
                  </a:lnTo>
                  <a:lnTo>
                    <a:pt x="82" y="49"/>
                  </a:lnTo>
                  <a:lnTo>
                    <a:pt x="79" y="54"/>
                  </a:lnTo>
                  <a:lnTo>
                    <a:pt x="77" y="54"/>
                  </a:lnTo>
                  <a:lnTo>
                    <a:pt x="77" y="57"/>
                  </a:lnTo>
                  <a:lnTo>
                    <a:pt x="71" y="57"/>
                  </a:lnTo>
                  <a:lnTo>
                    <a:pt x="71" y="60"/>
                  </a:lnTo>
                  <a:lnTo>
                    <a:pt x="68" y="60"/>
                  </a:lnTo>
                  <a:lnTo>
                    <a:pt x="71" y="60"/>
                  </a:lnTo>
                  <a:lnTo>
                    <a:pt x="74" y="63"/>
                  </a:lnTo>
                  <a:lnTo>
                    <a:pt x="71" y="63"/>
                  </a:lnTo>
                  <a:lnTo>
                    <a:pt x="71" y="66"/>
                  </a:lnTo>
                  <a:lnTo>
                    <a:pt x="74" y="66"/>
                  </a:lnTo>
                  <a:lnTo>
                    <a:pt x="74" y="68"/>
                  </a:lnTo>
                  <a:lnTo>
                    <a:pt x="77" y="66"/>
                  </a:lnTo>
                  <a:lnTo>
                    <a:pt x="79" y="63"/>
                  </a:lnTo>
                  <a:lnTo>
                    <a:pt x="77" y="60"/>
                  </a:lnTo>
                  <a:lnTo>
                    <a:pt x="79" y="60"/>
                  </a:lnTo>
                  <a:lnTo>
                    <a:pt x="82" y="60"/>
                  </a:lnTo>
                  <a:lnTo>
                    <a:pt x="82" y="57"/>
                  </a:lnTo>
                  <a:lnTo>
                    <a:pt x="85" y="57"/>
                  </a:lnTo>
                  <a:lnTo>
                    <a:pt x="85" y="60"/>
                  </a:lnTo>
                  <a:lnTo>
                    <a:pt x="82" y="60"/>
                  </a:lnTo>
                  <a:lnTo>
                    <a:pt x="82" y="63"/>
                  </a:lnTo>
                  <a:lnTo>
                    <a:pt x="79" y="66"/>
                  </a:lnTo>
                  <a:lnTo>
                    <a:pt x="79" y="68"/>
                  </a:lnTo>
                  <a:lnTo>
                    <a:pt x="79" y="71"/>
                  </a:lnTo>
                  <a:lnTo>
                    <a:pt x="82" y="68"/>
                  </a:lnTo>
                  <a:lnTo>
                    <a:pt x="82" y="66"/>
                  </a:lnTo>
                  <a:lnTo>
                    <a:pt x="85" y="66"/>
                  </a:lnTo>
                  <a:lnTo>
                    <a:pt x="88" y="68"/>
                  </a:lnTo>
                  <a:lnTo>
                    <a:pt x="85" y="71"/>
                  </a:lnTo>
                  <a:lnTo>
                    <a:pt x="85" y="74"/>
                  </a:lnTo>
                  <a:lnTo>
                    <a:pt x="82" y="77"/>
                  </a:lnTo>
                  <a:lnTo>
                    <a:pt x="82" y="83"/>
                  </a:lnTo>
                  <a:lnTo>
                    <a:pt x="79" y="83"/>
                  </a:lnTo>
                  <a:lnTo>
                    <a:pt x="77" y="83"/>
                  </a:lnTo>
                  <a:lnTo>
                    <a:pt x="74" y="83"/>
                  </a:lnTo>
                  <a:lnTo>
                    <a:pt x="74" y="80"/>
                  </a:lnTo>
                  <a:lnTo>
                    <a:pt x="77" y="80"/>
                  </a:lnTo>
                  <a:lnTo>
                    <a:pt x="74" y="77"/>
                  </a:lnTo>
                  <a:lnTo>
                    <a:pt x="77" y="74"/>
                  </a:lnTo>
                  <a:lnTo>
                    <a:pt x="74" y="77"/>
                  </a:lnTo>
                  <a:lnTo>
                    <a:pt x="74" y="74"/>
                  </a:lnTo>
                  <a:lnTo>
                    <a:pt x="74" y="77"/>
                  </a:lnTo>
                  <a:lnTo>
                    <a:pt x="71" y="80"/>
                  </a:lnTo>
                  <a:lnTo>
                    <a:pt x="68" y="80"/>
                  </a:lnTo>
                  <a:lnTo>
                    <a:pt x="68" y="71"/>
                  </a:lnTo>
                  <a:lnTo>
                    <a:pt x="71" y="71"/>
                  </a:lnTo>
                  <a:lnTo>
                    <a:pt x="71" y="68"/>
                  </a:lnTo>
                  <a:lnTo>
                    <a:pt x="68" y="66"/>
                  </a:lnTo>
                  <a:lnTo>
                    <a:pt x="68" y="63"/>
                  </a:lnTo>
                  <a:lnTo>
                    <a:pt x="65" y="66"/>
                  </a:lnTo>
                  <a:lnTo>
                    <a:pt x="62" y="71"/>
                  </a:lnTo>
                  <a:lnTo>
                    <a:pt x="59" y="71"/>
                  </a:lnTo>
                  <a:lnTo>
                    <a:pt x="57" y="74"/>
                  </a:lnTo>
                  <a:lnTo>
                    <a:pt x="54" y="77"/>
                  </a:lnTo>
                  <a:lnTo>
                    <a:pt x="51" y="80"/>
                  </a:lnTo>
                  <a:lnTo>
                    <a:pt x="48" y="80"/>
                  </a:lnTo>
                  <a:lnTo>
                    <a:pt x="42" y="80"/>
                  </a:lnTo>
                  <a:lnTo>
                    <a:pt x="42" y="77"/>
                  </a:lnTo>
                  <a:lnTo>
                    <a:pt x="45" y="74"/>
                  </a:lnTo>
                  <a:lnTo>
                    <a:pt x="51" y="74"/>
                  </a:lnTo>
                  <a:lnTo>
                    <a:pt x="54" y="71"/>
                  </a:lnTo>
                  <a:lnTo>
                    <a:pt x="54" y="68"/>
                  </a:lnTo>
                  <a:lnTo>
                    <a:pt x="59" y="68"/>
                  </a:lnTo>
                  <a:lnTo>
                    <a:pt x="59" y="66"/>
                  </a:lnTo>
                  <a:lnTo>
                    <a:pt x="57" y="66"/>
                  </a:lnTo>
                  <a:lnTo>
                    <a:pt x="57" y="68"/>
                  </a:lnTo>
                  <a:lnTo>
                    <a:pt x="54" y="68"/>
                  </a:lnTo>
                  <a:lnTo>
                    <a:pt x="54" y="66"/>
                  </a:lnTo>
                  <a:lnTo>
                    <a:pt x="51" y="66"/>
                  </a:lnTo>
                  <a:lnTo>
                    <a:pt x="51" y="68"/>
                  </a:lnTo>
                  <a:lnTo>
                    <a:pt x="48" y="68"/>
                  </a:lnTo>
                  <a:lnTo>
                    <a:pt x="48" y="71"/>
                  </a:lnTo>
                  <a:lnTo>
                    <a:pt x="45" y="68"/>
                  </a:lnTo>
                  <a:lnTo>
                    <a:pt x="42" y="71"/>
                  </a:lnTo>
                  <a:lnTo>
                    <a:pt x="40" y="68"/>
                  </a:lnTo>
                  <a:lnTo>
                    <a:pt x="42" y="66"/>
                  </a:lnTo>
                  <a:lnTo>
                    <a:pt x="45" y="66"/>
                  </a:lnTo>
                  <a:lnTo>
                    <a:pt x="48" y="63"/>
                  </a:lnTo>
                  <a:lnTo>
                    <a:pt x="45" y="66"/>
                  </a:lnTo>
                  <a:lnTo>
                    <a:pt x="42" y="66"/>
                  </a:lnTo>
                  <a:lnTo>
                    <a:pt x="40" y="68"/>
                  </a:lnTo>
                  <a:lnTo>
                    <a:pt x="37" y="66"/>
                  </a:lnTo>
                  <a:lnTo>
                    <a:pt x="37" y="68"/>
                  </a:lnTo>
                  <a:lnTo>
                    <a:pt x="34" y="68"/>
                  </a:lnTo>
                  <a:lnTo>
                    <a:pt x="31" y="66"/>
                  </a:lnTo>
                  <a:lnTo>
                    <a:pt x="25" y="68"/>
                  </a:lnTo>
                  <a:lnTo>
                    <a:pt x="25" y="66"/>
                  </a:lnTo>
                  <a:lnTo>
                    <a:pt x="17" y="66"/>
                  </a:lnTo>
                  <a:lnTo>
                    <a:pt x="14" y="66"/>
                  </a:lnTo>
                  <a:lnTo>
                    <a:pt x="11" y="66"/>
                  </a:lnTo>
                  <a:lnTo>
                    <a:pt x="8" y="66"/>
                  </a:lnTo>
                  <a:lnTo>
                    <a:pt x="8" y="68"/>
                  </a:lnTo>
                  <a:lnTo>
                    <a:pt x="5" y="68"/>
                  </a:lnTo>
                  <a:lnTo>
                    <a:pt x="3" y="68"/>
                  </a:lnTo>
                  <a:lnTo>
                    <a:pt x="0" y="66"/>
                  </a:lnTo>
                  <a:lnTo>
                    <a:pt x="3" y="66"/>
                  </a:lnTo>
                  <a:lnTo>
                    <a:pt x="0" y="66"/>
                  </a:lnTo>
                  <a:lnTo>
                    <a:pt x="3" y="63"/>
                  </a:lnTo>
                  <a:lnTo>
                    <a:pt x="0" y="63"/>
                  </a:lnTo>
                  <a:lnTo>
                    <a:pt x="3" y="60"/>
                  </a:lnTo>
                  <a:lnTo>
                    <a:pt x="5" y="57"/>
                  </a:lnTo>
                  <a:lnTo>
                    <a:pt x="8" y="54"/>
                  </a:lnTo>
                  <a:lnTo>
                    <a:pt x="11" y="54"/>
                  </a:lnTo>
                  <a:lnTo>
                    <a:pt x="11" y="51"/>
                  </a:lnTo>
                  <a:lnTo>
                    <a:pt x="8" y="51"/>
                  </a:lnTo>
                  <a:lnTo>
                    <a:pt x="5" y="51"/>
                  </a:lnTo>
                  <a:lnTo>
                    <a:pt x="3" y="51"/>
                  </a:lnTo>
                  <a:lnTo>
                    <a:pt x="5" y="49"/>
                  </a:lnTo>
                  <a:lnTo>
                    <a:pt x="5" y="51"/>
                  </a:lnTo>
                  <a:lnTo>
                    <a:pt x="8" y="49"/>
                  </a:lnTo>
                  <a:lnTo>
                    <a:pt x="8" y="51"/>
                  </a:lnTo>
                  <a:lnTo>
                    <a:pt x="11" y="46"/>
                  </a:lnTo>
                  <a:lnTo>
                    <a:pt x="14" y="40"/>
                  </a:lnTo>
                  <a:lnTo>
                    <a:pt x="14" y="43"/>
                  </a:lnTo>
                  <a:lnTo>
                    <a:pt x="17" y="46"/>
                  </a:lnTo>
                  <a:lnTo>
                    <a:pt x="20" y="46"/>
                  </a:lnTo>
                  <a:lnTo>
                    <a:pt x="17" y="46"/>
                  </a:lnTo>
                  <a:lnTo>
                    <a:pt x="17" y="43"/>
                  </a:lnTo>
                  <a:lnTo>
                    <a:pt x="17" y="40"/>
                  </a:lnTo>
                  <a:lnTo>
                    <a:pt x="14" y="40"/>
                  </a:lnTo>
                  <a:lnTo>
                    <a:pt x="14" y="37"/>
                  </a:lnTo>
                  <a:lnTo>
                    <a:pt x="17" y="34"/>
                  </a:lnTo>
                  <a:lnTo>
                    <a:pt x="17" y="37"/>
                  </a:lnTo>
                  <a:lnTo>
                    <a:pt x="20" y="37"/>
                  </a:lnTo>
                  <a:lnTo>
                    <a:pt x="20" y="34"/>
                  </a:lnTo>
                  <a:lnTo>
                    <a:pt x="20" y="31"/>
                  </a:lnTo>
                  <a:lnTo>
                    <a:pt x="23" y="26"/>
                  </a:lnTo>
                  <a:lnTo>
                    <a:pt x="25" y="26"/>
                  </a:lnTo>
                  <a:lnTo>
                    <a:pt x="25" y="23"/>
                  </a:lnTo>
                  <a:lnTo>
                    <a:pt x="25" y="20"/>
                  </a:lnTo>
                  <a:lnTo>
                    <a:pt x="25" y="17"/>
                  </a:lnTo>
                  <a:lnTo>
                    <a:pt x="28" y="17"/>
                  </a:lnTo>
                  <a:lnTo>
                    <a:pt x="25" y="17"/>
                  </a:lnTo>
                  <a:lnTo>
                    <a:pt x="25" y="14"/>
                  </a:lnTo>
                  <a:lnTo>
                    <a:pt x="28" y="14"/>
                  </a:lnTo>
                  <a:lnTo>
                    <a:pt x="28" y="12"/>
                  </a:lnTo>
                  <a:lnTo>
                    <a:pt x="31" y="9"/>
                  </a:lnTo>
                  <a:lnTo>
                    <a:pt x="31" y="12"/>
                  </a:lnTo>
                  <a:lnTo>
                    <a:pt x="34" y="6"/>
                  </a:lnTo>
                  <a:lnTo>
                    <a:pt x="34" y="3"/>
                  </a:lnTo>
                  <a:lnTo>
                    <a:pt x="37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04" name="Freeform 3322">
              <a:extLst>
                <a:ext uri="{FF2B5EF4-FFF2-40B4-BE49-F238E27FC236}">
                  <a16:creationId xmlns:a16="http://schemas.microsoft.com/office/drawing/2014/main" id="{9A29D14C-5BB5-2CC1-0172-4D99CF4B0E73}"/>
                </a:ext>
              </a:extLst>
            </p:cNvPr>
            <p:cNvSpPr>
              <a:spLocks/>
            </p:cNvSpPr>
            <p:nvPr/>
          </p:nvSpPr>
          <p:spPr bwMode="gray">
            <a:xfrm>
              <a:off x="1984799" y="1614258"/>
              <a:ext cx="76773" cy="29047"/>
            </a:xfrm>
            <a:custGeom>
              <a:avLst/>
              <a:gdLst>
                <a:gd name="T0" fmla="*/ 9 w 37"/>
                <a:gd name="T1" fmla="*/ 2 h 14"/>
                <a:gd name="T2" fmla="*/ 6 w 37"/>
                <a:gd name="T3" fmla="*/ 0 h 14"/>
                <a:gd name="T4" fmla="*/ 3 w 37"/>
                <a:gd name="T5" fmla="*/ 0 h 14"/>
                <a:gd name="T6" fmla="*/ 0 w 37"/>
                <a:gd name="T7" fmla="*/ 2 h 14"/>
                <a:gd name="T8" fmla="*/ 3 w 37"/>
                <a:gd name="T9" fmla="*/ 2 h 14"/>
                <a:gd name="T10" fmla="*/ 12 w 37"/>
                <a:gd name="T11" fmla="*/ 5 h 14"/>
                <a:gd name="T12" fmla="*/ 15 w 37"/>
                <a:gd name="T13" fmla="*/ 8 h 14"/>
                <a:gd name="T14" fmla="*/ 12 w 37"/>
                <a:gd name="T15" fmla="*/ 11 h 14"/>
                <a:gd name="T16" fmla="*/ 15 w 37"/>
                <a:gd name="T17" fmla="*/ 11 h 14"/>
                <a:gd name="T18" fmla="*/ 17 w 37"/>
                <a:gd name="T19" fmla="*/ 11 h 14"/>
                <a:gd name="T20" fmla="*/ 23 w 37"/>
                <a:gd name="T21" fmla="*/ 14 h 14"/>
                <a:gd name="T22" fmla="*/ 32 w 37"/>
                <a:gd name="T23" fmla="*/ 14 h 14"/>
                <a:gd name="T24" fmla="*/ 35 w 37"/>
                <a:gd name="T25" fmla="*/ 14 h 14"/>
                <a:gd name="T26" fmla="*/ 37 w 37"/>
                <a:gd name="T27" fmla="*/ 14 h 14"/>
                <a:gd name="T28" fmla="*/ 37 w 37"/>
                <a:gd name="T29" fmla="*/ 11 h 14"/>
                <a:gd name="T30" fmla="*/ 35 w 37"/>
                <a:gd name="T31" fmla="*/ 8 h 14"/>
                <a:gd name="T32" fmla="*/ 29 w 37"/>
                <a:gd name="T33" fmla="*/ 8 h 14"/>
                <a:gd name="T34" fmla="*/ 26 w 37"/>
                <a:gd name="T35" fmla="*/ 5 h 14"/>
                <a:gd name="T36" fmla="*/ 23 w 37"/>
                <a:gd name="T37" fmla="*/ 5 h 14"/>
                <a:gd name="T38" fmla="*/ 20 w 37"/>
                <a:gd name="T39" fmla="*/ 2 h 14"/>
                <a:gd name="T40" fmla="*/ 15 w 37"/>
                <a:gd name="T41" fmla="*/ 2 h 14"/>
                <a:gd name="T42" fmla="*/ 9 w 37"/>
                <a:gd name="T4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14">
                  <a:moveTo>
                    <a:pt x="9" y="2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12" y="5"/>
                  </a:lnTo>
                  <a:lnTo>
                    <a:pt x="15" y="8"/>
                  </a:lnTo>
                  <a:lnTo>
                    <a:pt x="12" y="11"/>
                  </a:lnTo>
                  <a:lnTo>
                    <a:pt x="15" y="11"/>
                  </a:lnTo>
                  <a:lnTo>
                    <a:pt x="17" y="11"/>
                  </a:lnTo>
                  <a:lnTo>
                    <a:pt x="23" y="14"/>
                  </a:lnTo>
                  <a:lnTo>
                    <a:pt x="32" y="14"/>
                  </a:lnTo>
                  <a:lnTo>
                    <a:pt x="35" y="14"/>
                  </a:lnTo>
                  <a:lnTo>
                    <a:pt x="37" y="14"/>
                  </a:lnTo>
                  <a:lnTo>
                    <a:pt x="37" y="11"/>
                  </a:lnTo>
                  <a:lnTo>
                    <a:pt x="35" y="8"/>
                  </a:lnTo>
                  <a:lnTo>
                    <a:pt x="29" y="8"/>
                  </a:lnTo>
                  <a:lnTo>
                    <a:pt x="26" y="5"/>
                  </a:lnTo>
                  <a:lnTo>
                    <a:pt x="23" y="5"/>
                  </a:lnTo>
                  <a:lnTo>
                    <a:pt x="20" y="2"/>
                  </a:lnTo>
                  <a:lnTo>
                    <a:pt x="15" y="2"/>
                  </a:lnTo>
                  <a:lnTo>
                    <a:pt x="9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05" name="Freeform 3323">
              <a:extLst>
                <a:ext uri="{FF2B5EF4-FFF2-40B4-BE49-F238E27FC236}">
                  <a16:creationId xmlns:a16="http://schemas.microsoft.com/office/drawing/2014/main" id="{125292F0-B707-0A07-C983-B41FE0C80CA1}"/>
                </a:ext>
              </a:extLst>
            </p:cNvPr>
            <p:cNvSpPr>
              <a:spLocks/>
            </p:cNvSpPr>
            <p:nvPr/>
          </p:nvSpPr>
          <p:spPr bwMode="gray">
            <a:xfrm>
              <a:off x="1980649" y="1684801"/>
              <a:ext cx="4150" cy="6224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2 w 2"/>
                <a:gd name="T9" fmla="*/ 3 h 3"/>
                <a:gd name="T10" fmla="*/ 0 w 2"/>
                <a:gd name="T11" fmla="*/ 3 h 3"/>
                <a:gd name="T12" fmla="*/ 0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06" name="Freeform 3324">
              <a:extLst>
                <a:ext uri="{FF2B5EF4-FFF2-40B4-BE49-F238E27FC236}">
                  <a16:creationId xmlns:a16="http://schemas.microsoft.com/office/drawing/2014/main" id="{500B7F27-063C-B714-01BD-4FDD7D3F3E05}"/>
                </a:ext>
              </a:extLst>
            </p:cNvPr>
            <p:cNvSpPr>
              <a:spLocks/>
            </p:cNvSpPr>
            <p:nvPr/>
          </p:nvSpPr>
          <p:spPr bwMode="gray">
            <a:xfrm>
              <a:off x="1980649" y="1678577"/>
              <a:ext cx="4150" cy="6224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3 h 3"/>
                <a:gd name="T4" fmla="*/ 2 w 2"/>
                <a:gd name="T5" fmla="*/ 0 h 3"/>
                <a:gd name="T6" fmla="*/ 0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2" y="3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07" name="Freeform 3325">
              <a:extLst>
                <a:ext uri="{FF2B5EF4-FFF2-40B4-BE49-F238E27FC236}">
                  <a16:creationId xmlns:a16="http://schemas.microsoft.com/office/drawing/2014/main" id="{AEA5557F-83AB-EA1C-A285-D418BDBCE478}"/>
                </a:ext>
              </a:extLst>
            </p:cNvPr>
            <p:cNvSpPr>
              <a:spLocks/>
            </p:cNvSpPr>
            <p:nvPr/>
          </p:nvSpPr>
          <p:spPr bwMode="gray">
            <a:xfrm>
              <a:off x="1991024" y="1713849"/>
              <a:ext cx="66398" cy="41496"/>
            </a:xfrm>
            <a:custGeom>
              <a:avLst/>
              <a:gdLst>
                <a:gd name="T0" fmla="*/ 6 w 32"/>
                <a:gd name="T1" fmla="*/ 8 h 20"/>
                <a:gd name="T2" fmla="*/ 3 w 32"/>
                <a:gd name="T3" fmla="*/ 8 h 20"/>
                <a:gd name="T4" fmla="*/ 3 w 32"/>
                <a:gd name="T5" fmla="*/ 6 h 20"/>
                <a:gd name="T6" fmla="*/ 3 w 32"/>
                <a:gd name="T7" fmla="*/ 8 h 20"/>
                <a:gd name="T8" fmla="*/ 0 w 32"/>
                <a:gd name="T9" fmla="*/ 6 h 20"/>
                <a:gd name="T10" fmla="*/ 3 w 32"/>
                <a:gd name="T11" fmla="*/ 6 h 20"/>
                <a:gd name="T12" fmla="*/ 6 w 32"/>
                <a:gd name="T13" fmla="*/ 3 h 20"/>
                <a:gd name="T14" fmla="*/ 9 w 32"/>
                <a:gd name="T15" fmla="*/ 0 h 20"/>
                <a:gd name="T16" fmla="*/ 9 w 32"/>
                <a:gd name="T17" fmla="*/ 3 h 20"/>
                <a:gd name="T18" fmla="*/ 6 w 32"/>
                <a:gd name="T19" fmla="*/ 3 h 20"/>
                <a:gd name="T20" fmla="*/ 6 w 32"/>
                <a:gd name="T21" fmla="*/ 6 h 20"/>
                <a:gd name="T22" fmla="*/ 9 w 32"/>
                <a:gd name="T23" fmla="*/ 6 h 20"/>
                <a:gd name="T24" fmla="*/ 9 w 32"/>
                <a:gd name="T25" fmla="*/ 8 h 20"/>
                <a:gd name="T26" fmla="*/ 12 w 32"/>
                <a:gd name="T27" fmla="*/ 11 h 20"/>
                <a:gd name="T28" fmla="*/ 12 w 32"/>
                <a:gd name="T29" fmla="*/ 8 h 20"/>
                <a:gd name="T30" fmla="*/ 14 w 32"/>
                <a:gd name="T31" fmla="*/ 8 h 20"/>
                <a:gd name="T32" fmla="*/ 12 w 32"/>
                <a:gd name="T33" fmla="*/ 8 h 20"/>
                <a:gd name="T34" fmla="*/ 14 w 32"/>
                <a:gd name="T35" fmla="*/ 11 h 20"/>
                <a:gd name="T36" fmla="*/ 14 w 32"/>
                <a:gd name="T37" fmla="*/ 8 h 20"/>
                <a:gd name="T38" fmla="*/ 14 w 32"/>
                <a:gd name="T39" fmla="*/ 11 h 20"/>
                <a:gd name="T40" fmla="*/ 17 w 32"/>
                <a:gd name="T41" fmla="*/ 11 h 20"/>
                <a:gd name="T42" fmla="*/ 20 w 32"/>
                <a:gd name="T43" fmla="*/ 11 h 20"/>
                <a:gd name="T44" fmla="*/ 23 w 32"/>
                <a:gd name="T45" fmla="*/ 11 h 20"/>
                <a:gd name="T46" fmla="*/ 32 w 32"/>
                <a:gd name="T47" fmla="*/ 11 h 20"/>
                <a:gd name="T48" fmla="*/ 29 w 32"/>
                <a:gd name="T49" fmla="*/ 11 h 20"/>
                <a:gd name="T50" fmla="*/ 26 w 32"/>
                <a:gd name="T51" fmla="*/ 14 h 20"/>
                <a:gd name="T52" fmla="*/ 29 w 32"/>
                <a:gd name="T53" fmla="*/ 14 h 20"/>
                <a:gd name="T54" fmla="*/ 26 w 32"/>
                <a:gd name="T55" fmla="*/ 14 h 20"/>
                <a:gd name="T56" fmla="*/ 26 w 32"/>
                <a:gd name="T57" fmla="*/ 17 h 20"/>
                <a:gd name="T58" fmla="*/ 26 w 32"/>
                <a:gd name="T59" fmla="*/ 20 h 20"/>
                <a:gd name="T60" fmla="*/ 23 w 32"/>
                <a:gd name="T61" fmla="*/ 20 h 20"/>
                <a:gd name="T62" fmla="*/ 20 w 32"/>
                <a:gd name="T63" fmla="*/ 17 h 20"/>
                <a:gd name="T64" fmla="*/ 17 w 32"/>
                <a:gd name="T65" fmla="*/ 17 h 20"/>
                <a:gd name="T66" fmla="*/ 20 w 32"/>
                <a:gd name="T67" fmla="*/ 17 h 20"/>
                <a:gd name="T68" fmla="*/ 20 w 32"/>
                <a:gd name="T69" fmla="*/ 14 h 20"/>
                <a:gd name="T70" fmla="*/ 17 w 32"/>
                <a:gd name="T71" fmla="*/ 14 h 20"/>
                <a:gd name="T72" fmla="*/ 20 w 32"/>
                <a:gd name="T73" fmla="*/ 14 h 20"/>
                <a:gd name="T74" fmla="*/ 17 w 32"/>
                <a:gd name="T75" fmla="*/ 14 h 20"/>
                <a:gd name="T76" fmla="*/ 17 w 32"/>
                <a:gd name="T77" fmla="*/ 17 h 20"/>
                <a:gd name="T78" fmla="*/ 14 w 32"/>
                <a:gd name="T79" fmla="*/ 14 h 20"/>
                <a:gd name="T80" fmla="*/ 12 w 32"/>
                <a:gd name="T81" fmla="*/ 14 h 20"/>
                <a:gd name="T82" fmla="*/ 9 w 32"/>
                <a:gd name="T83" fmla="*/ 11 h 20"/>
                <a:gd name="T84" fmla="*/ 6 w 32"/>
                <a:gd name="T85" fmla="*/ 11 h 20"/>
                <a:gd name="T86" fmla="*/ 6 w 32"/>
                <a:gd name="T87" fmla="*/ 11 h 20"/>
                <a:gd name="T88" fmla="*/ 6 w 32"/>
                <a:gd name="T89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" h="20">
                  <a:moveTo>
                    <a:pt x="6" y="8"/>
                  </a:moveTo>
                  <a:lnTo>
                    <a:pt x="3" y="8"/>
                  </a:lnTo>
                  <a:lnTo>
                    <a:pt x="3" y="6"/>
                  </a:lnTo>
                  <a:lnTo>
                    <a:pt x="3" y="8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3"/>
                  </a:lnTo>
                  <a:lnTo>
                    <a:pt x="9" y="0"/>
                  </a:lnTo>
                  <a:lnTo>
                    <a:pt x="9" y="3"/>
                  </a:lnTo>
                  <a:lnTo>
                    <a:pt x="6" y="3"/>
                  </a:lnTo>
                  <a:lnTo>
                    <a:pt x="6" y="6"/>
                  </a:lnTo>
                  <a:lnTo>
                    <a:pt x="9" y="6"/>
                  </a:lnTo>
                  <a:lnTo>
                    <a:pt x="9" y="8"/>
                  </a:lnTo>
                  <a:lnTo>
                    <a:pt x="12" y="11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7" y="11"/>
                  </a:lnTo>
                  <a:lnTo>
                    <a:pt x="20" y="11"/>
                  </a:lnTo>
                  <a:lnTo>
                    <a:pt x="23" y="11"/>
                  </a:lnTo>
                  <a:lnTo>
                    <a:pt x="32" y="11"/>
                  </a:lnTo>
                  <a:lnTo>
                    <a:pt x="29" y="11"/>
                  </a:lnTo>
                  <a:lnTo>
                    <a:pt x="26" y="14"/>
                  </a:lnTo>
                  <a:lnTo>
                    <a:pt x="29" y="14"/>
                  </a:lnTo>
                  <a:lnTo>
                    <a:pt x="26" y="14"/>
                  </a:lnTo>
                  <a:lnTo>
                    <a:pt x="26" y="17"/>
                  </a:lnTo>
                  <a:lnTo>
                    <a:pt x="26" y="20"/>
                  </a:lnTo>
                  <a:lnTo>
                    <a:pt x="23" y="20"/>
                  </a:lnTo>
                  <a:lnTo>
                    <a:pt x="20" y="17"/>
                  </a:lnTo>
                  <a:lnTo>
                    <a:pt x="17" y="17"/>
                  </a:lnTo>
                  <a:lnTo>
                    <a:pt x="20" y="17"/>
                  </a:lnTo>
                  <a:lnTo>
                    <a:pt x="20" y="14"/>
                  </a:lnTo>
                  <a:lnTo>
                    <a:pt x="17" y="14"/>
                  </a:lnTo>
                  <a:lnTo>
                    <a:pt x="20" y="14"/>
                  </a:lnTo>
                  <a:lnTo>
                    <a:pt x="17" y="14"/>
                  </a:lnTo>
                  <a:lnTo>
                    <a:pt x="17" y="17"/>
                  </a:lnTo>
                  <a:lnTo>
                    <a:pt x="14" y="14"/>
                  </a:lnTo>
                  <a:lnTo>
                    <a:pt x="12" y="14"/>
                  </a:lnTo>
                  <a:lnTo>
                    <a:pt x="9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08" name="Freeform 3326">
              <a:extLst>
                <a:ext uri="{FF2B5EF4-FFF2-40B4-BE49-F238E27FC236}">
                  <a16:creationId xmlns:a16="http://schemas.microsoft.com/office/drawing/2014/main" id="{55E6EB95-35A1-075B-EFC9-0FC5D08BA09F}"/>
                </a:ext>
              </a:extLst>
            </p:cNvPr>
            <p:cNvSpPr>
              <a:spLocks/>
            </p:cNvSpPr>
            <p:nvPr/>
          </p:nvSpPr>
          <p:spPr bwMode="gray">
            <a:xfrm>
              <a:off x="2067797" y="1713849"/>
              <a:ext cx="47724" cy="47720"/>
            </a:xfrm>
            <a:custGeom>
              <a:avLst/>
              <a:gdLst>
                <a:gd name="T0" fmla="*/ 0 w 23"/>
                <a:gd name="T1" fmla="*/ 17 h 23"/>
                <a:gd name="T2" fmla="*/ 0 w 23"/>
                <a:gd name="T3" fmla="*/ 14 h 23"/>
                <a:gd name="T4" fmla="*/ 3 w 23"/>
                <a:gd name="T5" fmla="*/ 11 h 23"/>
                <a:gd name="T6" fmla="*/ 6 w 23"/>
                <a:gd name="T7" fmla="*/ 8 h 23"/>
                <a:gd name="T8" fmla="*/ 6 w 23"/>
                <a:gd name="T9" fmla="*/ 6 h 23"/>
                <a:gd name="T10" fmla="*/ 6 w 23"/>
                <a:gd name="T11" fmla="*/ 3 h 23"/>
                <a:gd name="T12" fmla="*/ 6 w 23"/>
                <a:gd name="T13" fmla="*/ 6 h 23"/>
                <a:gd name="T14" fmla="*/ 9 w 23"/>
                <a:gd name="T15" fmla="*/ 3 h 23"/>
                <a:gd name="T16" fmla="*/ 12 w 23"/>
                <a:gd name="T17" fmla="*/ 3 h 23"/>
                <a:gd name="T18" fmla="*/ 12 w 23"/>
                <a:gd name="T19" fmla="*/ 0 h 23"/>
                <a:gd name="T20" fmla="*/ 12 w 23"/>
                <a:gd name="T21" fmla="*/ 3 h 23"/>
                <a:gd name="T22" fmla="*/ 14 w 23"/>
                <a:gd name="T23" fmla="*/ 3 h 23"/>
                <a:gd name="T24" fmla="*/ 14 w 23"/>
                <a:gd name="T25" fmla="*/ 6 h 23"/>
                <a:gd name="T26" fmla="*/ 14 w 23"/>
                <a:gd name="T27" fmla="*/ 8 h 23"/>
                <a:gd name="T28" fmla="*/ 9 w 23"/>
                <a:gd name="T29" fmla="*/ 11 h 23"/>
                <a:gd name="T30" fmla="*/ 12 w 23"/>
                <a:gd name="T31" fmla="*/ 14 h 23"/>
                <a:gd name="T32" fmla="*/ 12 w 23"/>
                <a:gd name="T33" fmla="*/ 11 h 23"/>
                <a:gd name="T34" fmla="*/ 14 w 23"/>
                <a:gd name="T35" fmla="*/ 11 h 23"/>
                <a:gd name="T36" fmla="*/ 12 w 23"/>
                <a:gd name="T37" fmla="*/ 14 h 23"/>
                <a:gd name="T38" fmla="*/ 14 w 23"/>
                <a:gd name="T39" fmla="*/ 11 h 23"/>
                <a:gd name="T40" fmla="*/ 14 w 23"/>
                <a:gd name="T41" fmla="*/ 14 h 23"/>
                <a:gd name="T42" fmla="*/ 17 w 23"/>
                <a:gd name="T43" fmla="*/ 14 h 23"/>
                <a:gd name="T44" fmla="*/ 17 w 23"/>
                <a:gd name="T45" fmla="*/ 11 h 23"/>
                <a:gd name="T46" fmla="*/ 20 w 23"/>
                <a:gd name="T47" fmla="*/ 11 h 23"/>
                <a:gd name="T48" fmla="*/ 20 w 23"/>
                <a:gd name="T49" fmla="*/ 14 h 23"/>
                <a:gd name="T50" fmla="*/ 23 w 23"/>
                <a:gd name="T51" fmla="*/ 17 h 23"/>
                <a:gd name="T52" fmla="*/ 17 w 23"/>
                <a:gd name="T53" fmla="*/ 17 h 23"/>
                <a:gd name="T54" fmla="*/ 17 w 23"/>
                <a:gd name="T55" fmla="*/ 20 h 23"/>
                <a:gd name="T56" fmla="*/ 14 w 23"/>
                <a:gd name="T57" fmla="*/ 23 h 23"/>
                <a:gd name="T58" fmla="*/ 9 w 23"/>
                <a:gd name="T59" fmla="*/ 23 h 23"/>
                <a:gd name="T60" fmla="*/ 9 w 23"/>
                <a:gd name="T61" fmla="*/ 20 h 23"/>
                <a:gd name="T62" fmla="*/ 6 w 23"/>
                <a:gd name="T63" fmla="*/ 20 h 23"/>
                <a:gd name="T64" fmla="*/ 6 w 23"/>
                <a:gd name="T65" fmla="*/ 23 h 23"/>
                <a:gd name="T66" fmla="*/ 3 w 23"/>
                <a:gd name="T67" fmla="*/ 23 h 23"/>
                <a:gd name="T68" fmla="*/ 0 w 23"/>
                <a:gd name="T69" fmla="*/ 23 h 23"/>
                <a:gd name="T70" fmla="*/ 0 w 23"/>
                <a:gd name="T71" fmla="*/ 20 h 23"/>
                <a:gd name="T72" fmla="*/ 0 w 23"/>
                <a:gd name="T73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" h="23">
                  <a:moveTo>
                    <a:pt x="0" y="17"/>
                  </a:moveTo>
                  <a:lnTo>
                    <a:pt x="0" y="14"/>
                  </a:lnTo>
                  <a:lnTo>
                    <a:pt x="3" y="11"/>
                  </a:lnTo>
                  <a:lnTo>
                    <a:pt x="6" y="8"/>
                  </a:lnTo>
                  <a:lnTo>
                    <a:pt x="6" y="6"/>
                  </a:lnTo>
                  <a:lnTo>
                    <a:pt x="6" y="3"/>
                  </a:lnTo>
                  <a:lnTo>
                    <a:pt x="6" y="6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9" y="11"/>
                  </a:lnTo>
                  <a:lnTo>
                    <a:pt x="12" y="14"/>
                  </a:lnTo>
                  <a:lnTo>
                    <a:pt x="12" y="11"/>
                  </a:lnTo>
                  <a:lnTo>
                    <a:pt x="14" y="11"/>
                  </a:lnTo>
                  <a:lnTo>
                    <a:pt x="12" y="14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7" y="14"/>
                  </a:lnTo>
                  <a:lnTo>
                    <a:pt x="17" y="11"/>
                  </a:lnTo>
                  <a:lnTo>
                    <a:pt x="20" y="11"/>
                  </a:lnTo>
                  <a:lnTo>
                    <a:pt x="20" y="14"/>
                  </a:lnTo>
                  <a:lnTo>
                    <a:pt x="23" y="17"/>
                  </a:lnTo>
                  <a:lnTo>
                    <a:pt x="17" y="17"/>
                  </a:lnTo>
                  <a:lnTo>
                    <a:pt x="17" y="20"/>
                  </a:lnTo>
                  <a:lnTo>
                    <a:pt x="14" y="23"/>
                  </a:lnTo>
                  <a:lnTo>
                    <a:pt x="9" y="23"/>
                  </a:lnTo>
                  <a:lnTo>
                    <a:pt x="9" y="20"/>
                  </a:lnTo>
                  <a:lnTo>
                    <a:pt x="6" y="20"/>
                  </a:lnTo>
                  <a:lnTo>
                    <a:pt x="6" y="23"/>
                  </a:lnTo>
                  <a:lnTo>
                    <a:pt x="3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09" name="Freeform 3327">
              <a:extLst>
                <a:ext uri="{FF2B5EF4-FFF2-40B4-BE49-F238E27FC236}">
                  <a16:creationId xmlns:a16="http://schemas.microsoft.com/office/drawing/2014/main" id="{2DB84A44-2CF2-DCD3-86A8-5C1020166B7C}"/>
                </a:ext>
              </a:extLst>
            </p:cNvPr>
            <p:cNvSpPr>
              <a:spLocks/>
            </p:cNvSpPr>
            <p:nvPr/>
          </p:nvSpPr>
          <p:spPr bwMode="gray">
            <a:xfrm>
              <a:off x="1312518" y="616277"/>
              <a:ext cx="767728" cy="549823"/>
            </a:xfrm>
            <a:custGeom>
              <a:avLst/>
              <a:gdLst>
                <a:gd name="T0" fmla="*/ 324 w 370"/>
                <a:gd name="T1" fmla="*/ 225 h 265"/>
                <a:gd name="T2" fmla="*/ 322 w 370"/>
                <a:gd name="T3" fmla="*/ 248 h 265"/>
                <a:gd name="T4" fmla="*/ 296 w 370"/>
                <a:gd name="T5" fmla="*/ 239 h 265"/>
                <a:gd name="T6" fmla="*/ 290 w 370"/>
                <a:gd name="T7" fmla="*/ 245 h 265"/>
                <a:gd name="T8" fmla="*/ 287 w 370"/>
                <a:gd name="T9" fmla="*/ 259 h 265"/>
                <a:gd name="T10" fmla="*/ 256 w 370"/>
                <a:gd name="T11" fmla="*/ 245 h 265"/>
                <a:gd name="T12" fmla="*/ 233 w 370"/>
                <a:gd name="T13" fmla="*/ 230 h 265"/>
                <a:gd name="T14" fmla="*/ 216 w 370"/>
                <a:gd name="T15" fmla="*/ 219 h 265"/>
                <a:gd name="T16" fmla="*/ 194 w 370"/>
                <a:gd name="T17" fmla="*/ 208 h 265"/>
                <a:gd name="T18" fmla="*/ 165 w 370"/>
                <a:gd name="T19" fmla="*/ 216 h 265"/>
                <a:gd name="T20" fmla="*/ 168 w 370"/>
                <a:gd name="T21" fmla="*/ 194 h 265"/>
                <a:gd name="T22" fmla="*/ 199 w 370"/>
                <a:gd name="T23" fmla="*/ 194 h 265"/>
                <a:gd name="T24" fmla="*/ 214 w 370"/>
                <a:gd name="T25" fmla="*/ 168 h 265"/>
                <a:gd name="T26" fmla="*/ 248 w 370"/>
                <a:gd name="T27" fmla="*/ 176 h 265"/>
                <a:gd name="T28" fmla="*/ 253 w 370"/>
                <a:gd name="T29" fmla="*/ 165 h 265"/>
                <a:gd name="T30" fmla="*/ 219 w 370"/>
                <a:gd name="T31" fmla="*/ 162 h 265"/>
                <a:gd name="T32" fmla="*/ 219 w 370"/>
                <a:gd name="T33" fmla="*/ 142 h 265"/>
                <a:gd name="T34" fmla="*/ 199 w 370"/>
                <a:gd name="T35" fmla="*/ 122 h 265"/>
                <a:gd name="T36" fmla="*/ 179 w 370"/>
                <a:gd name="T37" fmla="*/ 120 h 265"/>
                <a:gd name="T38" fmla="*/ 168 w 370"/>
                <a:gd name="T39" fmla="*/ 100 h 265"/>
                <a:gd name="T40" fmla="*/ 151 w 370"/>
                <a:gd name="T41" fmla="*/ 88 h 265"/>
                <a:gd name="T42" fmla="*/ 131 w 370"/>
                <a:gd name="T43" fmla="*/ 97 h 265"/>
                <a:gd name="T44" fmla="*/ 117 w 370"/>
                <a:gd name="T45" fmla="*/ 100 h 265"/>
                <a:gd name="T46" fmla="*/ 83 w 370"/>
                <a:gd name="T47" fmla="*/ 94 h 265"/>
                <a:gd name="T48" fmla="*/ 43 w 370"/>
                <a:gd name="T49" fmla="*/ 86 h 265"/>
                <a:gd name="T50" fmla="*/ 12 w 370"/>
                <a:gd name="T51" fmla="*/ 71 h 265"/>
                <a:gd name="T52" fmla="*/ 23 w 370"/>
                <a:gd name="T53" fmla="*/ 66 h 265"/>
                <a:gd name="T54" fmla="*/ 6 w 370"/>
                <a:gd name="T55" fmla="*/ 29 h 265"/>
                <a:gd name="T56" fmla="*/ 63 w 370"/>
                <a:gd name="T57" fmla="*/ 3 h 265"/>
                <a:gd name="T58" fmla="*/ 63 w 370"/>
                <a:gd name="T59" fmla="*/ 60 h 265"/>
                <a:gd name="T60" fmla="*/ 66 w 370"/>
                <a:gd name="T61" fmla="*/ 71 h 265"/>
                <a:gd name="T62" fmla="*/ 63 w 370"/>
                <a:gd name="T63" fmla="*/ 40 h 265"/>
                <a:gd name="T64" fmla="*/ 60 w 370"/>
                <a:gd name="T65" fmla="*/ 20 h 265"/>
                <a:gd name="T66" fmla="*/ 66 w 370"/>
                <a:gd name="T67" fmla="*/ 17 h 265"/>
                <a:gd name="T68" fmla="*/ 80 w 370"/>
                <a:gd name="T69" fmla="*/ 12 h 265"/>
                <a:gd name="T70" fmla="*/ 120 w 370"/>
                <a:gd name="T71" fmla="*/ 17 h 265"/>
                <a:gd name="T72" fmla="*/ 123 w 370"/>
                <a:gd name="T73" fmla="*/ 43 h 265"/>
                <a:gd name="T74" fmla="*/ 134 w 370"/>
                <a:gd name="T75" fmla="*/ 37 h 265"/>
                <a:gd name="T76" fmla="*/ 145 w 370"/>
                <a:gd name="T77" fmla="*/ 37 h 265"/>
                <a:gd name="T78" fmla="*/ 182 w 370"/>
                <a:gd name="T79" fmla="*/ 32 h 265"/>
                <a:gd name="T80" fmla="*/ 191 w 370"/>
                <a:gd name="T81" fmla="*/ 46 h 265"/>
                <a:gd name="T82" fmla="*/ 199 w 370"/>
                <a:gd name="T83" fmla="*/ 57 h 265"/>
                <a:gd name="T84" fmla="*/ 211 w 370"/>
                <a:gd name="T85" fmla="*/ 57 h 265"/>
                <a:gd name="T86" fmla="*/ 225 w 370"/>
                <a:gd name="T87" fmla="*/ 51 h 265"/>
                <a:gd name="T88" fmla="*/ 245 w 370"/>
                <a:gd name="T89" fmla="*/ 68 h 265"/>
                <a:gd name="T90" fmla="*/ 251 w 370"/>
                <a:gd name="T91" fmla="*/ 74 h 265"/>
                <a:gd name="T92" fmla="*/ 276 w 370"/>
                <a:gd name="T93" fmla="*/ 80 h 265"/>
                <a:gd name="T94" fmla="*/ 270 w 370"/>
                <a:gd name="T95" fmla="*/ 97 h 265"/>
                <a:gd name="T96" fmla="*/ 273 w 370"/>
                <a:gd name="T97" fmla="*/ 100 h 265"/>
                <a:gd name="T98" fmla="*/ 273 w 370"/>
                <a:gd name="T99" fmla="*/ 108 h 265"/>
                <a:gd name="T100" fmla="*/ 276 w 370"/>
                <a:gd name="T101" fmla="*/ 117 h 265"/>
                <a:gd name="T102" fmla="*/ 287 w 370"/>
                <a:gd name="T103" fmla="*/ 128 h 265"/>
                <a:gd name="T104" fmla="*/ 307 w 370"/>
                <a:gd name="T105" fmla="*/ 140 h 265"/>
                <a:gd name="T106" fmla="*/ 324 w 370"/>
                <a:gd name="T107" fmla="*/ 151 h 265"/>
                <a:gd name="T108" fmla="*/ 344 w 370"/>
                <a:gd name="T109" fmla="*/ 162 h 265"/>
                <a:gd name="T110" fmla="*/ 361 w 370"/>
                <a:gd name="T111" fmla="*/ 174 h 265"/>
                <a:gd name="T112" fmla="*/ 353 w 370"/>
                <a:gd name="T113" fmla="*/ 185 h 265"/>
                <a:gd name="T114" fmla="*/ 339 w 370"/>
                <a:gd name="T115" fmla="*/ 202 h 265"/>
                <a:gd name="T116" fmla="*/ 322 w 370"/>
                <a:gd name="T117" fmla="*/ 185 h 265"/>
                <a:gd name="T118" fmla="*/ 316 w 370"/>
                <a:gd name="T119" fmla="*/ 171 h 265"/>
                <a:gd name="T120" fmla="*/ 293 w 370"/>
                <a:gd name="T121" fmla="*/ 171 h 265"/>
                <a:gd name="T122" fmla="*/ 282 w 370"/>
                <a:gd name="T123" fmla="*/ 188 h 265"/>
                <a:gd name="T124" fmla="*/ 302 w 370"/>
                <a:gd name="T125" fmla="*/ 20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0" h="265">
                  <a:moveTo>
                    <a:pt x="319" y="211"/>
                  </a:moveTo>
                  <a:lnTo>
                    <a:pt x="322" y="211"/>
                  </a:lnTo>
                  <a:lnTo>
                    <a:pt x="319" y="213"/>
                  </a:lnTo>
                  <a:lnTo>
                    <a:pt x="319" y="216"/>
                  </a:lnTo>
                  <a:lnTo>
                    <a:pt x="316" y="216"/>
                  </a:lnTo>
                  <a:lnTo>
                    <a:pt x="319" y="216"/>
                  </a:lnTo>
                  <a:lnTo>
                    <a:pt x="319" y="219"/>
                  </a:lnTo>
                  <a:lnTo>
                    <a:pt x="316" y="219"/>
                  </a:lnTo>
                  <a:lnTo>
                    <a:pt x="319" y="219"/>
                  </a:lnTo>
                  <a:lnTo>
                    <a:pt x="322" y="222"/>
                  </a:lnTo>
                  <a:lnTo>
                    <a:pt x="319" y="222"/>
                  </a:lnTo>
                  <a:lnTo>
                    <a:pt x="322" y="222"/>
                  </a:lnTo>
                  <a:lnTo>
                    <a:pt x="324" y="222"/>
                  </a:lnTo>
                  <a:lnTo>
                    <a:pt x="322" y="225"/>
                  </a:lnTo>
                  <a:lnTo>
                    <a:pt x="324" y="225"/>
                  </a:lnTo>
                  <a:lnTo>
                    <a:pt x="322" y="225"/>
                  </a:lnTo>
                  <a:lnTo>
                    <a:pt x="324" y="228"/>
                  </a:lnTo>
                  <a:lnTo>
                    <a:pt x="324" y="225"/>
                  </a:lnTo>
                  <a:lnTo>
                    <a:pt x="327" y="225"/>
                  </a:lnTo>
                  <a:lnTo>
                    <a:pt x="324" y="225"/>
                  </a:lnTo>
                  <a:lnTo>
                    <a:pt x="327" y="228"/>
                  </a:lnTo>
                  <a:lnTo>
                    <a:pt x="327" y="230"/>
                  </a:lnTo>
                  <a:lnTo>
                    <a:pt x="327" y="233"/>
                  </a:lnTo>
                  <a:lnTo>
                    <a:pt x="327" y="236"/>
                  </a:lnTo>
                  <a:lnTo>
                    <a:pt x="324" y="236"/>
                  </a:lnTo>
                  <a:lnTo>
                    <a:pt x="324" y="233"/>
                  </a:lnTo>
                  <a:lnTo>
                    <a:pt x="322" y="233"/>
                  </a:lnTo>
                  <a:lnTo>
                    <a:pt x="319" y="233"/>
                  </a:lnTo>
                  <a:lnTo>
                    <a:pt x="322" y="236"/>
                  </a:lnTo>
                  <a:lnTo>
                    <a:pt x="324" y="239"/>
                  </a:lnTo>
                  <a:lnTo>
                    <a:pt x="324" y="242"/>
                  </a:lnTo>
                  <a:lnTo>
                    <a:pt x="327" y="242"/>
                  </a:lnTo>
                  <a:lnTo>
                    <a:pt x="327" y="245"/>
                  </a:lnTo>
                  <a:lnTo>
                    <a:pt x="330" y="245"/>
                  </a:lnTo>
                  <a:lnTo>
                    <a:pt x="327" y="245"/>
                  </a:lnTo>
                  <a:lnTo>
                    <a:pt x="327" y="248"/>
                  </a:lnTo>
                  <a:lnTo>
                    <a:pt x="327" y="245"/>
                  </a:lnTo>
                  <a:lnTo>
                    <a:pt x="322" y="242"/>
                  </a:lnTo>
                  <a:lnTo>
                    <a:pt x="322" y="245"/>
                  </a:lnTo>
                  <a:lnTo>
                    <a:pt x="322" y="248"/>
                  </a:lnTo>
                  <a:lnTo>
                    <a:pt x="324" y="248"/>
                  </a:lnTo>
                  <a:lnTo>
                    <a:pt x="324" y="250"/>
                  </a:lnTo>
                  <a:lnTo>
                    <a:pt x="324" y="253"/>
                  </a:lnTo>
                  <a:lnTo>
                    <a:pt x="322" y="250"/>
                  </a:lnTo>
                  <a:lnTo>
                    <a:pt x="319" y="248"/>
                  </a:lnTo>
                  <a:lnTo>
                    <a:pt x="319" y="245"/>
                  </a:lnTo>
                  <a:lnTo>
                    <a:pt x="316" y="245"/>
                  </a:lnTo>
                  <a:lnTo>
                    <a:pt x="316" y="242"/>
                  </a:lnTo>
                  <a:lnTo>
                    <a:pt x="313" y="242"/>
                  </a:lnTo>
                  <a:lnTo>
                    <a:pt x="313" y="245"/>
                  </a:lnTo>
                  <a:lnTo>
                    <a:pt x="313" y="242"/>
                  </a:lnTo>
                  <a:lnTo>
                    <a:pt x="310" y="242"/>
                  </a:lnTo>
                  <a:lnTo>
                    <a:pt x="307" y="239"/>
                  </a:lnTo>
                  <a:lnTo>
                    <a:pt x="307" y="242"/>
                  </a:lnTo>
                  <a:lnTo>
                    <a:pt x="310" y="245"/>
                  </a:lnTo>
                  <a:lnTo>
                    <a:pt x="305" y="242"/>
                  </a:lnTo>
                  <a:lnTo>
                    <a:pt x="302" y="242"/>
                  </a:lnTo>
                  <a:lnTo>
                    <a:pt x="299" y="242"/>
                  </a:lnTo>
                  <a:lnTo>
                    <a:pt x="299" y="239"/>
                  </a:lnTo>
                  <a:lnTo>
                    <a:pt x="296" y="239"/>
                  </a:lnTo>
                  <a:lnTo>
                    <a:pt x="296" y="236"/>
                  </a:lnTo>
                  <a:lnTo>
                    <a:pt x="293" y="236"/>
                  </a:lnTo>
                  <a:lnTo>
                    <a:pt x="287" y="230"/>
                  </a:lnTo>
                  <a:lnTo>
                    <a:pt x="282" y="230"/>
                  </a:lnTo>
                  <a:lnTo>
                    <a:pt x="285" y="233"/>
                  </a:lnTo>
                  <a:lnTo>
                    <a:pt x="282" y="230"/>
                  </a:lnTo>
                  <a:lnTo>
                    <a:pt x="279" y="228"/>
                  </a:lnTo>
                  <a:lnTo>
                    <a:pt x="279" y="230"/>
                  </a:lnTo>
                  <a:lnTo>
                    <a:pt x="276" y="228"/>
                  </a:lnTo>
                  <a:lnTo>
                    <a:pt x="273" y="228"/>
                  </a:lnTo>
                  <a:lnTo>
                    <a:pt x="270" y="228"/>
                  </a:lnTo>
                  <a:lnTo>
                    <a:pt x="273" y="230"/>
                  </a:lnTo>
                  <a:lnTo>
                    <a:pt x="276" y="233"/>
                  </a:lnTo>
                  <a:lnTo>
                    <a:pt x="282" y="239"/>
                  </a:lnTo>
                  <a:lnTo>
                    <a:pt x="282" y="236"/>
                  </a:lnTo>
                  <a:lnTo>
                    <a:pt x="282" y="239"/>
                  </a:lnTo>
                  <a:lnTo>
                    <a:pt x="282" y="242"/>
                  </a:lnTo>
                  <a:lnTo>
                    <a:pt x="285" y="242"/>
                  </a:lnTo>
                  <a:lnTo>
                    <a:pt x="287" y="242"/>
                  </a:lnTo>
                  <a:lnTo>
                    <a:pt x="290" y="245"/>
                  </a:lnTo>
                  <a:lnTo>
                    <a:pt x="290" y="248"/>
                  </a:lnTo>
                  <a:lnTo>
                    <a:pt x="293" y="248"/>
                  </a:lnTo>
                  <a:lnTo>
                    <a:pt x="296" y="250"/>
                  </a:lnTo>
                  <a:lnTo>
                    <a:pt x="299" y="250"/>
                  </a:lnTo>
                  <a:lnTo>
                    <a:pt x="302" y="253"/>
                  </a:lnTo>
                  <a:lnTo>
                    <a:pt x="307" y="256"/>
                  </a:lnTo>
                  <a:lnTo>
                    <a:pt x="310" y="259"/>
                  </a:lnTo>
                  <a:lnTo>
                    <a:pt x="307" y="259"/>
                  </a:lnTo>
                  <a:lnTo>
                    <a:pt x="307" y="262"/>
                  </a:lnTo>
                  <a:lnTo>
                    <a:pt x="305" y="262"/>
                  </a:lnTo>
                  <a:lnTo>
                    <a:pt x="307" y="262"/>
                  </a:lnTo>
                  <a:lnTo>
                    <a:pt x="310" y="265"/>
                  </a:lnTo>
                  <a:lnTo>
                    <a:pt x="307" y="265"/>
                  </a:lnTo>
                  <a:lnTo>
                    <a:pt x="305" y="265"/>
                  </a:lnTo>
                  <a:lnTo>
                    <a:pt x="302" y="265"/>
                  </a:lnTo>
                  <a:lnTo>
                    <a:pt x="299" y="265"/>
                  </a:lnTo>
                  <a:lnTo>
                    <a:pt x="299" y="262"/>
                  </a:lnTo>
                  <a:lnTo>
                    <a:pt x="296" y="262"/>
                  </a:lnTo>
                  <a:lnTo>
                    <a:pt x="290" y="262"/>
                  </a:lnTo>
                  <a:lnTo>
                    <a:pt x="287" y="259"/>
                  </a:lnTo>
                  <a:lnTo>
                    <a:pt x="285" y="259"/>
                  </a:lnTo>
                  <a:lnTo>
                    <a:pt x="282" y="259"/>
                  </a:lnTo>
                  <a:lnTo>
                    <a:pt x="282" y="256"/>
                  </a:lnTo>
                  <a:lnTo>
                    <a:pt x="279" y="259"/>
                  </a:lnTo>
                  <a:lnTo>
                    <a:pt x="276" y="259"/>
                  </a:lnTo>
                  <a:lnTo>
                    <a:pt x="276" y="256"/>
                  </a:lnTo>
                  <a:lnTo>
                    <a:pt x="273" y="256"/>
                  </a:lnTo>
                  <a:lnTo>
                    <a:pt x="273" y="253"/>
                  </a:lnTo>
                  <a:lnTo>
                    <a:pt x="270" y="256"/>
                  </a:lnTo>
                  <a:lnTo>
                    <a:pt x="268" y="253"/>
                  </a:lnTo>
                  <a:lnTo>
                    <a:pt x="268" y="250"/>
                  </a:lnTo>
                  <a:lnTo>
                    <a:pt x="265" y="250"/>
                  </a:lnTo>
                  <a:lnTo>
                    <a:pt x="262" y="248"/>
                  </a:lnTo>
                  <a:lnTo>
                    <a:pt x="265" y="248"/>
                  </a:lnTo>
                  <a:lnTo>
                    <a:pt x="262" y="245"/>
                  </a:lnTo>
                  <a:lnTo>
                    <a:pt x="262" y="248"/>
                  </a:lnTo>
                  <a:lnTo>
                    <a:pt x="259" y="248"/>
                  </a:lnTo>
                  <a:lnTo>
                    <a:pt x="256" y="248"/>
                  </a:lnTo>
                  <a:lnTo>
                    <a:pt x="259" y="245"/>
                  </a:lnTo>
                  <a:lnTo>
                    <a:pt x="256" y="245"/>
                  </a:lnTo>
                  <a:lnTo>
                    <a:pt x="256" y="248"/>
                  </a:lnTo>
                  <a:lnTo>
                    <a:pt x="253" y="248"/>
                  </a:lnTo>
                  <a:lnTo>
                    <a:pt x="251" y="245"/>
                  </a:lnTo>
                  <a:lnTo>
                    <a:pt x="251" y="248"/>
                  </a:lnTo>
                  <a:lnTo>
                    <a:pt x="248" y="245"/>
                  </a:lnTo>
                  <a:lnTo>
                    <a:pt x="251" y="245"/>
                  </a:lnTo>
                  <a:lnTo>
                    <a:pt x="245" y="245"/>
                  </a:lnTo>
                  <a:lnTo>
                    <a:pt x="242" y="245"/>
                  </a:lnTo>
                  <a:lnTo>
                    <a:pt x="239" y="242"/>
                  </a:lnTo>
                  <a:lnTo>
                    <a:pt x="236" y="239"/>
                  </a:lnTo>
                  <a:lnTo>
                    <a:pt x="233" y="236"/>
                  </a:lnTo>
                  <a:lnTo>
                    <a:pt x="233" y="233"/>
                  </a:lnTo>
                  <a:lnTo>
                    <a:pt x="231" y="233"/>
                  </a:lnTo>
                  <a:lnTo>
                    <a:pt x="231" y="230"/>
                  </a:lnTo>
                  <a:lnTo>
                    <a:pt x="233" y="233"/>
                  </a:lnTo>
                  <a:lnTo>
                    <a:pt x="236" y="233"/>
                  </a:lnTo>
                  <a:lnTo>
                    <a:pt x="239" y="230"/>
                  </a:lnTo>
                  <a:lnTo>
                    <a:pt x="236" y="230"/>
                  </a:lnTo>
                  <a:lnTo>
                    <a:pt x="233" y="228"/>
                  </a:lnTo>
                  <a:lnTo>
                    <a:pt x="233" y="230"/>
                  </a:lnTo>
                  <a:lnTo>
                    <a:pt x="231" y="228"/>
                  </a:lnTo>
                  <a:lnTo>
                    <a:pt x="233" y="228"/>
                  </a:lnTo>
                  <a:lnTo>
                    <a:pt x="231" y="228"/>
                  </a:lnTo>
                  <a:lnTo>
                    <a:pt x="231" y="225"/>
                  </a:lnTo>
                  <a:lnTo>
                    <a:pt x="228" y="225"/>
                  </a:lnTo>
                  <a:lnTo>
                    <a:pt x="231" y="228"/>
                  </a:lnTo>
                  <a:lnTo>
                    <a:pt x="231" y="230"/>
                  </a:lnTo>
                  <a:lnTo>
                    <a:pt x="228" y="228"/>
                  </a:lnTo>
                  <a:lnTo>
                    <a:pt x="225" y="228"/>
                  </a:lnTo>
                  <a:lnTo>
                    <a:pt x="228" y="228"/>
                  </a:lnTo>
                  <a:lnTo>
                    <a:pt x="228" y="225"/>
                  </a:lnTo>
                  <a:lnTo>
                    <a:pt x="225" y="225"/>
                  </a:lnTo>
                  <a:lnTo>
                    <a:pt x="225" y="228"/>
                  </a:lnTo>
                  <a:lnTo>
                    <a:pt x="222" y="228"/>
                  </a:lnTo>
                  <a:lnTo>
                    <a:pt x="222" y="225"/>
                  </a:lnTo>
                  <a:lnTo>
                    <a:pt x="222" y="222"/>
                  </a:lnTo>
                  <a:lnTo>
                    <a:pt x="219" y="222"/>
                  </a:lnTo>
                  <a:lnTo>
                    <a:pt x="216" y="225"/>
                  </a:lnTo>
                  <a:lnTo>
                    <a:pt x="216" y="222"/>
                  </a:lnTo>
                  <a:lnTo>
                    <a:pt x="216" y="219"/>
                  </a:lnTo>
                  <a:lnTo>
                    <a:pt x="219" y="219"/>
                  </a:lnTo>
                  <a:lnTo>
                    <a:pt x="214" y="216"/>
                  </a:lnTo>
                  <a:lnTo>
                    <a:pt x="211" y="216"/>
                  </a:lnTo>
                  <a:lnTo>
                    <a:pt x="211" y="213"/>
                  </a:lnTo>
                  <a:lnTo>
                    <a:pt x="214" y="213"/>
                  </a:lnTo>
                  <a:lnTo>
                    <a:pt x="214" y="211"/>
                  </a:lnTo>
                  <a:lnTo>
                    <a:pt x="208" y="208"/>
                  </a:lnTo>
                  <a:lnTo>
                    <a:pt x="208" y="211"/>
                  </a:lnTo>
                  <a:lnTo>
                    <a:pt x="205" y="211"/>
                  </a:lnTo>
                  <a:lnTo>
                    <a:pt x="205" y="208"/>
                  </a:lnTo>
                  <a:lnTo>
                    <a:pt x="202" y="208"/>
                  </a:lnTo>
                  <a:lnTo>
                    <a:pt x="202" y="211"/>
                  </a:lnTo>
                  <a:lnTo>
                    <a:pt x="199" y="208"/>
                  </a:lnTo>
                  <a:lnTo>
                    <a:pt x="199" y="205"/>
                  </a:lnTo>
                  <a:lnTo>
                    <a:pt x="197" y="208"/>
                  </a:lnTo>
                  <a:lnTo>
                    <a:pt x="199" y="205"/>
                  </a:lnTo>
                  <a:lnTo>
                    <a:pt x="197" y="205"/>
                  </a:lnTo>
                  <a:lnTo>
                    <a:pt x="194" y="208"/>
                  </a:lnTo>
                  <a:lnTo>
                    <a:pt x="191" y="208"/>
                  </a:lnTo>
                  <a:lnTo>
                    <a:pt x="194" y="208"/>
                  </a:lnTo>
                  <a:lnTo>
                    <a:pt x="197" y="208"/>
                  </a:lnTo>
                  <a:lnTo>
                    <a:pt x="199" y="211"/>
                  </a:lnTo>
                  <a:lnTo>
                    <a:pt x="197" y="211"/>
                  </a:lnTo>
                  <a:lnTo>
                    <a:pt x="197" y="213"/>
                  </a:lnTo>
                  <a:lnTo>
                    <a:pt x="194" y="213"/>
                  </a:lnTo>
                  <a:lnTo>
                    <a:pt x="191" y="213"/>
                  </a:lnTo>
                  <a:lnTo>
                    <a:pt x="188" y="213"/>
                  </a:lnTo>
                  <a:lnTo>
                    <a:pt x="185" y="211"/>
                  </a:lnTo>
                  <a:lnTo>
                    <a:pt x="182" y="211"/>
                  </a:lnTo>
                  <a:lnTo>
                    <a:pt x="179" y="211"/>
                  </a:lnTo>
                  <a:lnTo>
                    <a:pt x="182" y="211"/>
                  </a:lnTo>
                  <a:lnTo>
                    <a:pt x="182" y="213"/>
                  </a:lnTo>
                  <a:lnTo>
                    <a:pt x="179" y="216"/>
                  </a:lnTo>
                  <a:lnTo>
                    <a:pt x="177" y="213"/>
                  </a:lnTo>
                  <a:lnTo>
                    <a:pt x="174" y="216"/>
                  </a:lnTo>
                  <a:lnTo>
                    <a:pt x="177" y="216"/>
                  </a:lnTo>
                  <a:lnTo>
                    <a:pt x="171" y="216"/>
                  </a:lnTo>
                  <a:lnTo>
                    <a:pt x="171" y="219"/>
                  </a:lnTo>
                  <a:lnTo>
                    <a:pt x="168" y="219"/>
                  </a:lnTo>
                  <a:lnTo>
                    <a:pt x="165" y="216"/>
                  </a:lnTo>
                  <a:lnTo>
                    <a:pt x="162" y="219"/>
                  </a:lnTo>
                  <a:lnTo>
                    <a:pt x="162" y="216"/>
                  </a:lnTo>
                  <a:lnTo>
                    <a:pt x="160" y="213"/>
                  </a:lnTo>
                  <a:lnTo>
                    <a:pt x="160" y="216"/>
                  </a:lnTo>
                  <a:lnTo>
                    <a:pt x="157" y="216"/>
                  </a:lnTo>
                  <a:lnTo>
                    <a:pt x="154" y="213"/>
                  </a:lnTo>
                  <a:lnTo>
                    <a:pt x="154" y="211"/>
                  </a:lnTo>
                  <a:lnTo>
                    <a:pt x="151" y="211"/>
                  </a:lnTo>
                  <a:lnTo>
                    <a:pt x="151" y="205"/>
                  </a:lnTo>
                  <a:lnTo>
                    <a:pt x="154" y="205"/>
                  </a:lnTo>
                  <a:lnTo>
                    <a:pt x="151" y="205"/>
                  </a:lnTo>
                  <a:lnTo>
                    <a:pt x="151" y="202"/>
                  </a:lnTo>
                  <a:lnTo>
                    <a:pt x="154" y="202"/>
                  </a:lnTo>
                  <a:lnTo>
                    <a:pt x="160" y="199"/>
                  </a:lnTo>
                  <a:lnTo>
                    <a:pt x="162" y="199"/>
                  </a:lnTo>
                  <a:lnTo>
                    <a:pt x="162" y="196"/>
                  </a:lnTo>
                  <a:lnTo>
                    <a:pt x="162" y="194"/>
                  </a:lnTo>
                  <a:lnTo>
                    <a:pt x="162" y="191"/>
                  </a:lnTo>
                  <a:lnTo>
                    <a:pt x="165" y="194"/>
                  </a:lnTo>
                  <a:lnTo>
                    <a:pt x="168" y="194"/>
                  </a:lnTo>
                  <a:lnTo>
                    <a:pt x="171" y="194"/>
                  </a:lnTo>
                  <a:lnTo>
                    <a:pt x="174" y="196"/>
                  </a:lnTo>
                  <a:lnTo>
                    <a:pt x="179" y="194"/>
                  </a:lnTo>
                  <a:lnTo>
                    <a:pt x="179" y="196"/>
                  </a:lnTo>
                  <a:lnTo>
                    <a:pt x="182" y="196"/>
                  </a:lnTo>
                  <a:lnTo>
                    <a:pt x="185" y="196"/>
                  </a:lnTo>
                  <a:lnTo>
                    <a:pt x="185" y="199"/>
                  </a:lnTo>
                  <a:lnTo>
                    <a:pt x="185" y="196"/>
                  </a:lnTo>
                  <a:lnTo>
                    <a:pt x="182" y="196"/>
                  </a:lnTo>
                  <a:lnTo>
                    <a:pt x="182" y="194"/>
                  </a:lnTo>
                  <a:lnTo>
                    <a:pt x="185" y="194"/>
                  </a:lnTo>
                  <a:lnTo>
                    <a:pt x="185" y="196"/>
                  </a:lnTo>
                  <a:lnTo>
                    <a:pt x="188" y="196"/>
                  </a:lnTo>
                  <a:lnTo>
                    <a:pt x="191" y="196"/>
                  </a:lnTo>
                  <a:lnTo>
                    <a:pt x="194" y="196"/>
                  </a:lnTo>
                  <a:lnTo>
                    <a:pt x="191" y="194"/>
                  </a:lnTo>
                  <a:lnTo>
                    <a:pt x="194" y="194"/>
                  </a:lnTo>
                  <a:lnTo>
                    <a:pt x="197" y="194"/>
                  </a:lnTo>
                  <a:lnTo>
                    <a:pt x="199" y="191"/>
                  </a:lnTo>
                  <a:lnTo>
                    <a:pt x="199" y="194"/>
                  </a:lnTo>
                  <a:lnTo>
                    <a:pt x="202" y="194"/>
                  </a:lnTo>
                  <a:lnTo>
                    <a:pt x="202" y="191"/>
                  </a:lnTo>
                  <a:lnTo>
                    <a:pt x="202" y="194"/>
                  </a:lnTo>
                  <a:lnTo>
                    <a:pt x="205" y="191"/>
                  </a:lnTo>
                  <a:lnTo>
                    <a:pt x="202" y="191"/>
                  </a:lnTo>
                  <a:lnTo>
                    <a:pt x="205" y="191"/>
                  </a:lnTo>
                  <a:lnTo>
                    <a:pt x="208" y="191"/>
                  </a:lnTo>
                  <a:lnTo>
                    <a:pt x="205" y="191"/>
                  </a:lnTo>
                  <a:lnTo>
                    <a:pt x="208" y="191"/>
                  </a:lnTo>
                  <a:lnTo>
                    <a:pt x="211" y="194"/>
                  </a:lnTo>
                  <a:lnTo>
                    <a:pt x="211" y="191"/>
                  </a:lnTo>
                  <a:lnTo>
                    <a:pt x="211" y="188"/>
                  </a:lnTo>
                  <a:lnTo>
                    <a:pt x="205" y="185"/>
                  </a:lnTo>
                  <a:lnTo>
                    <a:pt x="202" y="179"/>
                  </a:lnTo>
                  <a:lnTo>
                    <a:pt x="199" y="179"/>
                  </a:lnTo>
                  <a:lnTo>
                    <a:pt x="199" y="176"/>
                  </a:lnTo>
                  <a:lnTo>
                    <a:pt x="202" y="176"/>
                  </a:lnTo>
                  <a:lnTo>
                    <a:pt x="208" y="174"/>
                  </a:lnTo>
                  <a:lnTo>
                    <a:pt x="208" y="171"/>
                  </a:lnTo>
                  <a:lnTo>
                    <a:pt x="214" y="168"/>
                  </a:lnTo>
                  <a:lnTo>
                    <a:pt x="216" y="165"/>
                  </a:lnTo>
                  <a:lnTo>
                    <a:pt x="219" y="165"/>
                  </a:lnTo>
                  <a:lnTo>
                    <a:pt x="222" y="168"/>
                  </a:lnTo>
                  <a:lnTo>
                    <a:pt x="231" y="165"/>
                  </a:lnTo>
                  <a:lnTo>
                    <a:pt x="233" y="168"/>
                  </a:lnTo>
                  <a:lnTo>
                    <a:pt x="236" y="168"/>
                  </a:lnTo>
                  <a:lnTo>
                    <a:pt x="239" y="168"/>
                  </a:lnTo>
                  <a:lnTo>
                    <a:pt x="239" y="171"/>
                  </a:lnTo>
                  <a:lnTo>
                    <a:pt x="242" y="171"/>
                  </a:lnTo>
                  <a:lnTo>
                    <a:pt x="239" y="171"/>
                  </a:lnTo>
                  <a:lnTo>
                    <a:pt x="242" y="171"/>
                  </a:lnTo>
                  <a:lnTo>
                    <a:pt x="242" y="174"/>
                  </a:lnTo>
                  <a:lnTo>
                    <a:pt x="242" y="176"/>
                  </a:lnTo>
                  <a:lnTo>
                    <a:pt x="242" y="179"/>
                  </a:lnTo>
                  <a:lnTo>
                    <a:pt x="239" y="179"/>
                  </a:lnTo>
                  <a:lnTo>
                    <a:pt x="239" y="182"/>
                  </a:lnTo>
                  <a:lnTo>
                    <a:pt x="242" y="182"/>
                  </a:lnTo>
                  <a:lnTo>
                    <a:pt x="242" y="179"/>
                  </a:lnTo>
                  <a:lnTo>
                    <a:pt x="245" y="179"/>
                  </a:lnTo>
                  <a:lnTo>
                    <a:pt x="248" y="176"/>
                  </a:lnTo>
                  <a:lnTo>
                    <a:pt x="248" y="174"/>
                  </a:lnTo>
                  <a:lnTo>
                    <a:pt x="248" y="176"/>
                  </a:lnTo>
                  <a:lnTo>
                    <a:pt x="251" y="176"/>
                  </a:lnTo>
                  <a:lnTo>
                    <a:pt x="251" y="174"/>
                  </a:lnTo>
                  <a:lnTo>
                    <a:pt x="251" y="176"/>
                  </a:lnTo>
                  <a:lnTo>
                    <a:pt x="253" y="176"/>
                  </a:lnTo>
                  <a:lnTo>
                    <a:pt x="256" y="176"/>
                  </a:lnTo>
                  <a:lnTo>
                    <a:pt x="259" y="174"/>
                  </a:lnTo>
                  <a:lnTo>
                    <a:pt x="259" y="176"/>
                  </a:lnTo>
                  <a:lnTo>
                    <a:pt x="262" y="176"/>
                  </a:lnTo>
                  <a:lnTo>
                    <a:pt x="262" y="174"/>
                  </a:lnTo>
                  <a:lnTo>
                    <a:pt x="265" y="174"/>
                  </a:lnTo>
                  <a:lnTo>
                    <a:pt x="265" y="171"/>
                  </a:lnTo>
                  <a:lnTo>
                    <a:pt x="262" y="171"/>
                  </a:lnTo>
                  <a:lnTo>
                    <a:pt x="265" y="168"/>
                  </a:lnTo>
                  <a:lnTo>
                    <a:pt x="262" y="168"/>
                  </a:lnTo>
                  <a:lnTo>
                    <a:pt x="259" y="168"/>
                  </a:lnTo>
                  <a:lnTo>
                    <a:pt x="259" y="165"/>
                  </a:lnTo>
                  <a:lnTo>
                    <a:pt x="256" y="165"/>
                  </a:lnTo>
                  <a:lnTo>
                    <a:pt x="253" y="165"/>
                  </a:lnTo>
                  <a:lnTo>
                    <a:pt x="251" y="165"/>
                  </a:lnTo>
                  <a:lnTo>
                    <a:pt x="248" y="162"/>
                  </a:lnTo>
                  <a:lnTo>
                    <a:pt x="245" y="159"/>
                  </a:lnTo>
                  <a:lnTo>
                    <a:pt x="248" y="159"/>
                  </a:lnTo>
                  <a:lnTo>
                    <a:pt x="245" y="159"/>
                  </a:lnTo>
                  <a:lnTo>
                    <a:pt x="242" y="159"/>
                  </a:lnTo>
                  <a:lnTo>
                    <a:pt x="239" y="159"/>
                  </a:lnTo>
                  <a:lnTo>
                    <a:pt x="242" y="159"/>
                  </a:lnTo>
                  <a:lnTo>
                    <a:pt x="242" y="162"/>
                  </a:lnTo>
                  <a:lnTo>
                    <a:pt x="239" y="159"/>
                  </a:lnTo>
                  <a:lnTo>
                    <a:pt x="239" y="162"/>
                  </a:lnTo>
                  <a:lnTo>
                    <a:pt x="242" y="162"/>
                  </a:lnTo>
                  <a:lnTo>
                    <a:pt x="239" y="165"/>
                  </a:lnTo>
                  <a:lnTo>
                    <a:pt x="239" y="168"/>
                  </a:lnTo>
                  <a:lnTo>
                    <a:pt x="236" y="168"/>
                  </a:lnTo>
                  <a:lnTo>
                    <a:pt x="233" y="168"/>
                  </a:lnTo>
                  <a:lnTo>
                    <a:pt x="231" y="165"/>
                  </a:lnTo>
                  <a:lnTo>
                    <a:pt x="225" y="165"/>
                  </a:lnTo>
                  <a:lnTo>
                    <a:pt x="219" y="165"/>
                  </a:lnTo>
                  <a:lnTo>
                    <a:pt x="219" y="162"/>
                  </a:lnTo>
                  <a:lnTo>
                    <a:pt x="219" y="159"/>
                  </a:lnTo>
                  <a:lnTo>
                    <a:pt x="222" y="159"/>
                  </a:lnTo>
                  <a:lnTo>
                    <a:pt x="228" y="157"/>
                  </a:lnTo>
                  <a:lnTo>
                    <a:pt x="228" y="154"/>
                  </a:lnTo>
                  <a:lnTo>
                    <a:pt x="225" y="154"/>
                  </a:lnTo>
                  <a:lnTo>
                    <a:pt x="225" y="151"/>
                  </a:lnTo>
                  <a:lnTo>
                    <a:pt x="225" y="145"/>
                  </a:lnTo>
                  <a:lnTo>
                    <a:pt x="222" y="145"/>
                  </a:lnTo>
                  <a:lnTo>
                    <a:pt x="222" y="142"/>
                  </a:lnTo>
                  <a:lnTo>
                    <a:pt x="228" y="142"/>
                  </a:lnTo>
                  <a:lnTo>
                    <a:pt x="225" y="145"/>
                  </a:lnTo>
                  <a:lnTo>
                    <a:pt x="228" y="145"/>
                  </a:lnTo>
                  <a:lnTo>
                    <a:pt x="231" y="145"/>
                  </a:lnTo>
                  <a:lnTo>
                    <a:pt x="231" y="142"/>
                  </a:lnTo>
                  <a:lnTo>
                    <a:pt x="228" y="142"/>
                  </a:lnTo>
                  <a:lnTo>
                    <a:pt x="228" y="140"/>
                  </a:lnTo>
                  <a:lnTo>
                    <a:pt x="225" y="140"/>
                  </a:lnTo>
                  <a:lnTo>
                    <a:pt x="225" y="142"/>
                  </a:lnTo>
                  <a:lnTo>
                    <a:pt x="222" y="142"/>
                  </a:lnTo>
                  <a:lnTo>
                    <a:pt x="219" y="142"/>
                  </a:lnTo>
                  <a:lnTo>
                    <a:pt x="219" y="140"/>
                  </a:lnTo>
                  <a:lnTo>
                    <a:pt x="219" y="137"/>
                  </a:lnTo>
                  <a:lnTo>
                    <a:pt x="219" y="134"/>
                  </a:lnTo>
                  <a:lnTo>
                    <a:pt x="216" y="134"/>
                  </a:lnTo>
                  <a:lnTo>
                    <a:pt x="216" y="131"/>
                  </a:lnTo>
                  <a:lnTo>
                    <a:pt x="214" y="131"/>
                  </a:lnTo>
                  <a:lnTo>
                    <a:pt x="211" y="131"/>
                  </a:lnTo>
                  <a:lnTo>
                    <a:pt x="208" y="131"/>
                  </a:lnTo>
                  <a:lnTo>
                    <a:pt x="208" y="128"/>
                  </a:lnTo>
                  <a:lnTo>
                    <a:pt x="211" y="125"/>
                  </a:lnTo>
                  <a:lnTo>
                    <a:pt x="208" y="125"/>
                  </a:lnTo>
                  <a:lnTo>
                    <a:pt x="211" y="125"/>
                  </a:lnTo>
                  <a:lnTo>
                    <a:pt x="208" y="122"/>
                  </a:lnTo>
                  <a:lnTo>
                    <a:pt x="205" y="122"/>
                  </a:lnTo>
                  <a:lnTo>
                    <a:pt x="202" y="122"/>
                  </a:lnTo>
                  <a:lnTo>
                    <a:pt x="205" y="122"/>
                  </a:lnTo>
                  <a:lnTo>
                    <a:pt x="205" y="125"/>
                  </a:lnTo>
                  <a:lnTo>
                    <a:pt x="202" y="125"/>
                  </a:lnTo>
                  <a:lnTo>
                    <a:pt x="199" y="125"/>
                  </a:lnTo>
                  <a:lnTo>
                    <a:pt x="199" y="122"/>
                  </a:lnTo>
                  <a:lnTo>
                    <a:pt x="197" y="122"/>
                  </a:lnTo>
                  <a:lnTo>
                    <a:pt x="199" y="120"/>
                  </a:lnTo>
                  <a:lnTo>
                    <a:pt x="197" y="120"/>
                  </a:lnTo>
                  <a:lnTo>
                    <a:pt x="194" y="120"/>
                  </a:lnTo>
                  <a:lnTo>
                    <a:pt x="197" y="120"/>
                  </a:lnTo>
                  <a:lnTo>
                    <a:pt x="199" y="120"/>
                  </a:lnTo>
                  <a:lnTo>
                    <a:pt x="199" y="117"/>
                  </a:lnTo>
                  <a:lnTo>
                    <a:pt x="197" y="117"/>
                  </a:lnTo>
                  <a:lnTo>
                    <a:pt x="199" y="117"/>
                  </a:lnTo>
                  <a:lnTo>
                    <a:pt x="202" y="117"/>
                  </a:lnTo>
                  <a:lnTo>
                    <a:pt x="205" y="117"/>
                  </a:lnTo>
                  <a:lnTo>
                    <a:pt x="202" y="114"/>
                  </a:lnTo>
                  <a:lnTo>
                    <a:pt x="199" y="117"/>
                  </a:lnTo>
                  <a:lnTo>
                    <a:pt x="197" y="114"/>
                  </a:lnTo>
                  <a:lnTo>
                    <a:pt x="194" y="114"/>
                  </a:lnTo>
                  <a:lnTo>
                    <a:pt x="191" y="117"/>
                  </a:lnTo>
                  <a:lnTo>
                    <a:pt x="188" y="117"/>
                  </a:lnTo>
                  <a:lnTo>
                    <a:pt x="185" y="117"/>
                  </a:lnTo>
                  <a:lnTo>
                    <a:pt x="185" y="120"/>
                  </a:lnTo>
                  <a:lnTo>
                    <a:pt x="179" y="120"/>
                  </a:lnTo>
                  <a:lnTo>
                    <a:pt x="179" y="122"/>
                  </a:lnTo>
                  <a:lnTo>
                    <a:pt x="174" y="122"/>
                  </a:lnTo>
                  <a:lnTo>
                    <a:pt x="171" y="122"/>
                  </a:lnTo>
                  <a:lnTo>
                    <a:pt x="174" y="120"/>
                  </a:lnTo>
                  <a:lnTo>
                    <a:pt x="171" y="117"/>
                  </a:lnTo>
                  <a:lnTo>
                    <a:pt x="174" y="114"/>
                  </a:lnTo>
                  <a:lnTo>
                    <a:pt x="177" y="114"/>
                  </a:lnTo>
                  <a:lnTo>
                    <a:pt x="179" y="114"/>
                  </a:lnTo>
                  <a:lnTo>
                    <a:pt x="182" y="114"/>
                  </a:lnTo>
                  <a:lnTo>
                    <a:pt x="185" y="114"/>
                  </a:lnTo>
                  <a:lnTo>
                    <a:pt x="185" y="111"/>
                  </a:lnTo>
                  <a:lnTo>
                    <a:pt x="182" y="108"/>
                  </a:lnTo>
                  <a:lnTo>
                    <a:pt x="179" y="108"/>
                  </a:lnTo>
                  <a:lnTo>
                    <a:pt x="177" y="108"/>
                  </a:lnTo>
                  <a:lnTo>
                    <a:pt x="177" y="105"/>
                  </a:lnTo>
                  <a:lnTo>
                    <a:pt x="174" y="105"/>
                  </a:lnTo>
                  <a:lnTo>
                    <a:pt x="174" y="103"/>
                  </a:lnTo>
                  <a:lnTo>
                    <a:pt x="171" y="103"/>
                  </a:lnTo>
                  <a:lnTo>
                    <a:pt x="168" y="103"/>
                  </a:lnTo>
                  <a:lnTo>
                    <a:pt x="168" y="100"/>
                  </a:lnTo>
                  <a:lnTo>
                    <a:pt x="168" y="103"/>
                  </a:lnTo>
                  <a:lnTo>
                    <a:pt x="165" y="103"/>
                  </a:lnTo>
                  <a:lnTo>
                    <a:pt x="165" y="100"/>
                  </a:lnTo>
                  <a:lnTo>
                    <a:pt x="168" y="100"/>
                  </a:lnTo>
                  <a:lnTo>
                    <a:pt x="171" y="100"/>
                  </a:lnTo>
                  <a:lnTo>
                    <a:pt x="168" y="97"/>
                  </a:lnTo>
                  <a:lnTo>
                    <a:pt x="165" y="97"/>
                  </a:lnTo>
                  <a:lnTo>
                    <a:pt x="165" y="94"/>
                  </a:lnTo>
                  <a:lnTo>
                    <a:pt x="162" y="97"/>
                  </a:lnTo>
                  <a:lnTo>
                    <a:pt x="162" y="100"/>
                  </a:lnTo>
                  <a:lnTo>
                    <a:pt x="160" y="97"/>
                  </a:lnTo>
                  <a:lnTo>
                    <a:pt x="160" y="94"/>
                  </a:lnTo>
                  <a:lnTo>
                    <a:pt x="160" y="91"/>
                  </a:lnTo>
                  <a:lnTo>
                    <a:pt x="160" y="88"/>
                  </a:lnTo>
                  <a:lnTo>
                    <a:pt x="157" y="86"/>
                  </a:lnTo>
                  <a:lnTo>
                    <a:pt x="157" y="88"/>
                  </a:lnTo>
                  <a:lnTo>
                    <a:pt x="154" y="88"/>
                  </a:lnTo>
                  <a:lnTo>
                    <a:pt x="154" y="86"/>
                  </a:lnTo>
                  <a:lnTo>
                    <a:pt x="151" y="86"/>
                  </a:lnTo>
                  <a:lnTo>
                    <a:pt x="151" y="88"/>
                  </a:lnTo>
                  <a:lnTo>
                    <a:pt x="148" y="88"/>
                  </a:lnTo>
                  <a:lnTo>
                    <a:pt x="148" y="86"/>
                  </a:lnTo>
                  <a:lnTo>
                    <a:pt x="145" y="83"/>
                  </a:lnTo>
                  <a:lnTo>
                    <a:pt x="143" y="83"/>
                  </a:lnTo>
                  <a:lnTo>
                    <a:pt x="140" y="80"/>
                  </a:lnTo>
                  <a:lnTo>
                    <a:pt x="140" y="83"/>
                  </a:lnTo>
                  <a:lnTo>
                    <a:pt x="137" y="83"/>
                  </a:lnTo>
                  <a:lnTo>
                    <a:pt x="134" y="83"/>
                  </a:lnTo>
                  <a:lnTo>
                    <a:pt x="137" y="86"/>
                  </a:lnTo>
                  <a:lnTo>
                    <a:pt x="140" y="86"/>
                  </a:lnTo>
                  <a:lnTo>
                    <a:pt x="143" y="86"/>
                  </a:lnTo>
                  <a:lnTo>
                    <a:pt x="143" y="88"/>
                  </a:lnTo>
                  <a:lnTo>
                    <a:pt x="145" y="88"/>
                  </a:lnTo>
                  <a:lnTo>
                    <a:pt x="143" y="91"/>
                  </a:lnTo>
                  <a:lnTo>
                    <a:pt x="145" y="91"/>
                  </a:lnTo>
                  <a:lnTo>
                    <a:pt x="145" y="94"/>
                  </a:lnTo>
                  <a:lnTo>
                    <a:pt x="140" y="94"/>
                  </a:lnTo>
                  <a:lnTo>
                    <a:pt x="134" y="94"/>
                  </a:lnTo>
                  <a:lnTo>
                    <a:pt x="134" y="97"/>
                  </a:lnTo>
                  <a:lnTo>
                    <a:pt x="131" y="97"/>
                  </a:lnTo>
                  <a:lnTo>
                    <a:pt x="131" y="94"/>
                  </a:lnTo>
                  <a:lnTo>
                    <a:pt x="128" y="91"/>
                  </a:lnTo>
                  <a:lnTo>
                    <a:pt x="125" y="91"/>
                  </a:lnTo>
                  <a:lnTo>
                    <a:pt x="125" y="94"/>
                  </a:lnTo>
                  <a:lnTo>
                    <a:pt x="123" y="94"/>
                  </a:lnTo>
                  <a:lnTo>
                    <a:pt x="120" y="91"/>
                  </a:lnTo>
                  <a:lnTo>
                    <a:pt x="117" y="91"/>
                  </a:lnTo>
                  <a:lnTo>
                    <a:pt x="114" y="91"/>
                  </a:lnTo>
                  <a:lnTo>
                    <a:pt x="106" y="91"/>
                  </a:lnTo>
                  <a:lnTo>
                    <a:pt x="106" y="88"/>
                  </a:lnTo>
                  <a:lnTo>
                    <a:pt x="106" y="91"/>
                  </a:lnTo>
                  <a:lnTo>
                    <a:pt x="108" y="91"/>
                  </a:lnTo>
                  <a:lnTo>
                    <a:pt x="111" y="94"/>
                  </a:lnTo>
                  <a:lnTo>
                    <a:pt x="111" y="91"/>
                  </a:lnTo>
                  <a:lnTo>
                    <a:pt x="114" y="94"/>
                  </a:lnTo>
                  <a:lnTo>
                    <a:pt x="114" y="97"/>
                  </a:lnTo>
                  <a:lnTo>
                    <a:pt x="117" y="97"/>
                  </a:lnTo>
                  <a:lnTo>
                    <a:pt x="120" y="97"/>
                  </a:lnTo>
                  <a:lnTo>
                    <a:pt x="117" y="97"/>
                  </a:lnTo>
                  <a:lnTo>
                    <a:pt x="117" y="100"/>
                  </a:lnTo>
                  <a:lnTo>
                    <a:pt x="114" y="100"/>
                  </a:lnTo>
                  <a:lnTo>
                    <a:pt x="114" y="97"/>
                  </a:lnTo>
                  <a:lnTo>
                    <a:pt x="111" y="97"/>
                  </a:lnTo>
                  <a:lnTo>
                    <a:pt x="114" y="94"/>
                  </a:lnTo>
                  <a:lnTo>
                    <a:pt x="111" y="94"/>
                  </a:lnTo>
                  <a:lnTo>
                    <a:pt x="108" y="94"/>
                  </a:lnTo>
                  <a:lnTo>
                    <a:pt x="106" y="94"/>
                  </a:lnTo>
                  <a:lnTo>
                    <a:pt x="106" y="97"/>
                  </a:lnTo>
                  <a:lnTo>
                    <a:pt x="103" y="97"/>
                  </a:lnTo>
                  <a:lnTo>
                    <a:pt x="103" y="94"/>
                  </a:lnTo>
                  <a:lnTo>
                    <a:pt x="100" y="97"/>
                  </a:lnTo>
                  <a:lnTo>
                    <a:pt x="103" y="97"/>
                  </a:lnTo>
                  <a:lnTo>
                    <a:pt x="100" y="97"/>
                  </a:lnTo>
                  <a:lnTo>
                    <a:pt x="100" y="94"/>
                  </a:lnTo>
                  <a:lnTo>
                    <a:pt x="97" y="97"/>
                  </a:lnTo>
                  <a:lnTo>
                    <a:pt x="94" y="97"/>
                  </a:lnTo>
                  <a:lnTo>
                    <a:pt x="91" y="94"/>
                  </a:lnTo>
                  <a:lnTo>
                    <a:pt x="89" y="91"/>
                  </a:lnTo>
                  <a:lnTo>
                    <a:pt x="86" y="94"/>
                  </a:lnTo>
                  <a:lnTo>
                    <a:pt x="83" y="94"/>
                  </a:lnTo>
                  <a:lnTo>
                    <a:pt x="80" y="94"/>
                  </a:lnTo>
                  <a:lnTo>
                    <a:pt x="77" y="94"/>
                  </a:lnTo>
                  <a:lnTo>
                    <a:pt x="71" y="94"/>
                  </a:lnTo>
                  <a:lnTo>
                    <a:pt x="66" y="91"/>
                  </a:lnTo>
                  <a:lnTo>
                    <a:pt x="63" y="91"/>
                  </a:lnTo>
                  <a:lnTo>
                    <a:pt x="60" y="91"/>
                  </a:lnTo>
                  <a:lnTo>
                    <a:pt x="57" y="91"/>
                  </a:lnTo>
                  <a:lnTo>
                    <a:pt x="54" y="91"/>
                  </a:lnTo>
                  <a:lnTo>
                    <a:pt x="60" y="91"/>
                  </a:lnTo>
                  <a:lnTo>
                    <a:pt x="63" y="94"/>
                  </a:lnTo>
                  <a:lnTo>
                    <a:pt x="60" y="94"/>
                  </a:lnTo>
                  <a:lnTo>
                    <a:pt x="54" y="91"/>
                  </a:lnTo>
                  <a:lnTo>
                    <a:pt x="52" y="91"/>
                  </a:lnTo>
                  <a:lnTo>
                    <a:pt x="49" y="88"/>
                  </a:lnTo>
                  <a:lnTo>
                    <a:pt x="46" y="88"/>
                  </a:lnTo>
                  <a:lnTo>
                    <a:pt x="46" y="86"/>
                  </a:lnTo>
                  <a:lnTo>
                    <a:pt x="43" y="86"/>
                  </a:lnTo>
                  <a:lnTo>
                    <a:pt x="46" y="83"/>
                  </a:lnTo>
                  <a:lnTo>
                    <a:pt x="43" y="83"/>
                  </a:lnTo>
                  <a:lnTo>
                    <a:pt x="43" y="86"/>
                  </a:lnTo>
                  <a:lnTo>
                    <a:pt x="40" y="83"/>
                  </a:lnTo>
                  <a:lnTo>
                    <a:pt x="37" y="83"/>
                  </a:lnTo>
                  <a:lnTo>
                    <a:pt x="40" y="86"/>
                  </a:lnTo>
                  <a:lnTo>
                    <a:pt x="37" y="86"/>
                  </a:lnTo>
                  <a:lnTo>
                    <a:pt x="32" y="86"/>
                  </a:lnTo>
                  <a:lnTo>
                    <a:pt x="29" y="86"/>
                  </a:lnTo>
                  <a:lnTo>
                    <a:pt x="26" y="86"/>
                  </a:lnTo>
                  <a:lnTo>
                    <a:pt x="29" y="86"/>
                  </a:lnTo>
                  <a:lnTo>
                    <a:pt x="26" y="86"/>
                  </a:lnTo>
                  <a:lnTo>
                    <a:pt x="23" y="86"/>
                  </a:lnTo>
                  <a:lnTo>
                    <a:pt x="26" y="86"/>
                  </a:lnTo>
                  <a:lnTo>
                    <a:pt x="26" y="83"/>
                  </a:lnTo>
                  <a:lnTo>
                    <a:pt x="23" y="83"/>
                  </a:lnTo>
                  <a:lnTo>
                    <a:pt x="20" y="83"/>
                  </a:lnTo>
                  <a:lnTo>
                    <a:pt x="17" y="80"/>
                  </a:lnTo>
                  <a:lnTo>
                    <a:pt x="15" y="80"/>
                  </a:lnTo>
                  <a:lnTo>
                    <a:pt x="15" y="77"/>
                  </a:lnTo>
                  <a:lnTo>
                    <a:pt x="9" y="74"/>
                  </a:lnTo>
                  <a:lnTo>
                    <a:pt x="9" y="71"/>
                  </a:lnTo>
                  <a:lnTo>
                    <a:pt x="12" y="71"/>
                  </a:lnTo>
                  <a:lnTo>
                    <a:pt x="15" y="71"/>
                  </a:lnTo>
                  <a:lnTo>
                    <a:pt x="12" y="68"/>
                  </a:lnTo>
                  <a:lnTo>
                    <a:pt x="9" y="68"/>
                  </a:lnTo>
                  <a:lnTo>
                    <a:pt x="12" y="68"/>
                  </a:lnTo>
                  <a:lnTo>
                    <a:pt x="15" y="68"/>
                  </a:lnTo>
                  <a:lnTo>
                    <a:pt x="17" y="68"/>
                  </a:lnTo>
                  <a:lnTo>
                    <a:pt x="20" y="68"/>
                  </a:lnTo>
                  <a:lnTo>
                    <a:pt x="20" y="71"/>
                  </a:lnTo>
                  <a:lnTo>
                    <a:pt x="29" y="71"/>
                  </a:lnTo>
                  <a:lnTo>
                    <a:pt x="35" y="71"/>
                  </a:lnTo>
                  <a:lnTo>
                    <a:pt x="35" y="68"/>
                  </a:lnTo>
                  <a:lnTo>
                    <a:pt x="37" y="68"/>
                  </a:lnTo>
                  <a:lnTo>
                    <a:pt x="35" y="68"/>
                  </a:lnTo>
                  <a:lnTo>
                    <a:pt x="32" y="68"/>
                  </a:lnTo>
                  <a:lnTo>
                    <a:pt x="29" y="66"/>
                  </a:lnTo>
                  <a:lnTo>
                    <a:pt x="26" y="63"/>
                  </a:lnTo>
                  <a:lnTo>
                    <a:pt x="29" y="63"/>
                  </a:lnTo>
                  <a:lnTo>
                    <a:pt x="26" y="63"/>
                  </a:lnTo>
                  <a:lnTo>
                    <a:pt x="26" y="66"/>
                  </a:lnTo>
                  <a:lnTo>
                    <a:pt x="23" y="66"/>
                  </a:lnTo>
                  <a:lnTo>
                    <a:pt x="20" y="63"/>
                  </a:lnTo>
                  <a:lnTo>
                    <a:pt x="15" y="63"/>
                  </a:lnTo>
                  <a:lnTo>
                    <a:pt x="9" y="63"/>
                  </a:lnTo>
                  <a:lnTo>
                    <a:pt x="3" y="60"/>
                  </a:lnTo>
                  <a:lnTo>
                    <a:pt x="0" y="57"/>
                  </a:lnTo>
                  <a:lnTo>
                    <a:pt x="0" y="54"/>
                  </a:lnTo>
                  <a:lnTo>
                    <a:pt x="3" y="51"/>
                  </a:lnTo>
                  <a:lnTo>
                    <a:pt x="0" y="49"/>
                  </a:lnTo>
                  <a:lnTo>
                    <a:pt x="0" y="46"/>
                  </a:lnTo>
                  <a:lnTo>
                    <a:pt x="3" y="46"/>
                  </a:lnTo>
                  <a:lnTo>
                    <a:pt x="3" y="43"/>
                  </a:lnTo>
                  <a:lnTo>
                    <a:pt x="6" y="43"/>
                  </a:lnTo>
                  <a:lnTo>
                    <a:pt x="6" y="40"/>
                  </a:lnTo>
                  <a:lnTo>
                    <a:pt x="3" y="40"/>
                  </a:lnTo>
                  <a:lnTo>
                    <a:pt x="3" y="37"/>
                  </a:lnTo>
                  <a:lnTo>
                    <a:pt x="3" y="34"/>
                  </a:lnTo>
                  <a:lnTo>
                    <a:pt x="3" y="32"/>
                  </a:lnTo>
                  <a:lnTo>
                    <a:pt x="3" y="29"/>
                  </a:lnTo>
                  <a:lnTo>
                    <a:pt x="6" y="32"/>
                  </a:lnTo>
                  <a:lnTo>
                    <a:pt x="6" y="29"/>
                  </a:lnTo>
                  <a:lnTo>
                    <a:pt x="6" y="26"/>
                  </a:lnTo>
                  <a:lnTo>
                    <a:pt x="9" y="29"/>
                  </a:lnTo>
                  <a:lnTo>
                    <a:pt x="9" y="26"/>
                  </a:lnTo>
                  <a:lnTo>
                    <a:pt x="9" y="23"/>
                  </a:lnTo>
                  <a:lnTo>
                    <a:pt x="12" y="20"/>
                  </a:lnTo>
                  <a:lnTo>
                    <a:pt x="12" y="17"/>
                  </a:lnTo>
                  <a:lnTo>
                    <a:pt x="15" y="14"/>
                  </a:lnTo>
                  <a:lnTo>
                    <a:pt x="17" y="14"/>
                  </a:lnTo>
                  <a:lnTo>
                    <a:pt x="17" y="12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6" y="6"/>
                  </a:lnTo>
                  <a:lnTo>
                    <a:pt x="35" y="3"/>
                  </a:lnTo>
                  <a:lnTo>
                    <a:pt x="40" y="3"/>
                  </a:lnTo>
                  <a:lnTo>
                    <a:pt x="43" y="0"/>
                  </a:lnTo>
                  <a:lnTo>
                    <a:pt x="46" y="0"/>
                  </a:lnTo>
                  <a:lnTo>
                    <a:pt x="52" y="0"/>
                  </a:lnTo>
                  <a:lnTo>
                    <a:pt x="57" y="0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66" y="3"/>
                  </a:lnTo>
                  <a:lnTo>
                    <a:pt x="63" y="6"/>
                  </a:lnTo>
                  <a:lnTo>
                    <a:pt x="60" y="6"/>
                  </a:lnTo>
                  <a:lnTo>
                    <a:pt x="57" y="9"/>
                  </a:lnTo>
                  <a:lnTo>
                    <a:pt x="54" y="12"/>
                  </a:lnTo>
                  <a:lnTo>
                    <a:pt x="52" y="12"/>
                  </a:lnTo>
                  <a:lnTo>
                    <a:pt x="52" y="14"/>
                  </a:lnTo>
                  <a:lnTo>
                    <a:pt x="52" y="17"/>
                  </a:lnTo>
                  <a:lnTo>
                    <a:pt x="46" y="23"/>
                  </a:lnTo>
                  <a:lnTo>
                    <a:pt x="43" y="29"/>
                  </a:lnTo>
                  <a:lnTo>
                    <a:pt x="46" y="32"/>
                  </a:lnTo>
                  <a:lnTo>
                    <a:pt x="49" y="34"/>
                  </a:lnTo>
                  <a:lnTo>
                    <a:pt x="49" y="37"/>
                  </a:lnTo>
                  <a:lnTo>
                    <a:pt x="46" y="40"/>
                  </a:lnTo>
                  <a:lnTo>
                    <a:pt x="46" y="43"/>
                  </a:lnTo>
                  <a:lnTo>
                    <a:pt x="46" y="46"/>
                  </a:lnTo>
                  <a:lnTo>
                    <a:pt x="52" y="51"/>
                  </a:lnTo>
                  <a:lnTo>
                    <a:pt x="54" y="54"/>
                  </a:lnTo>
                  <a:lnTo>
                    <a:pt x="60" y="57"/>
                  </a:lnTo>
                  <a:lnTo>
                    <a:pt x="63" y="60"/>
                  </a:lnTo>
                  <a:lnTo>
                    <a:pt x="66" y="60"/>
                  </a:lnTo>
                  <a:lnTo>
                    <a:pt x="63" y="63"/>
                  </a:lnTo>
                  <a:lnTo>
                    <a:pt x="60" y="63"/>
                  </a:lnTo>
                  <a:lnTo>
                    <a:pt x="57" y="66"/>
                  </a:lnTo>
                  <a:lnTo>
                    <a:pt x="54" y="66"/>
                  </a:lnTo>
                  <a:lnTo>
                    <a:pt x="52" y="66"/>
                  </a:lnTo>
                  <a:lnTo>
                    <a:pt x="49" y="66"/>
                  </a:lnTo>
                  <a:lnTo>
                    <a:pt x="43" y="68"/>
                  </a:lnTo>
                  <a:lnTo>
                    <a:pt x="49" y="68"/>
                  </a:lnTo>
                  <a:lnTo>
                    <a:pt x="52" y="66"/>
                  </a:lnTo>
                  <a:lnTo>
                    <a:pt x="54" y="66"/>
                  </a:lnTo>
                  <a:lnTo>
                    <a:pt x="57" y="66"/>
                  </a:lnTo>
                  <a:lnTo>
                    <a:pt x="60" y="66"/>
                  </a:lnTo>
                  <a:lnTo>
                    <a:pt x="63" y="66"/>
                  </a:lnTo>
                  <a:lnTo>
                    <a:pt x="66" y="66"/>
                  </a:lnTo>
                  <a:lnTo>
                    <a:pt x="63" y="66"/>
                  </a:lnTo>
                  <a:lnTo>
                    <a:pt x="66" y="68"/>
                  </a:lnTo>
                  <a:lnTo>
                    <a:pt x="63" y="68"/>
                  </a:lnTo>
                  <a:lnTo>
                    <a:pt x="63" y="71"/>
                  </a:lnTo>
                  <a:lnTo>
                    <a:pt x="66" y="71"/>
                  </a:lnTo>
                  <a:lnTo>
                    <a:pt x="66" y="68"/>
                  </a:lnTo>
                  <a:lnTo>
                    <a:pt x="69" y="66"/>
                  </a:lnTo>
                  <a:lnTo>
                    <a:pt x="66" y="63"/>
                  </a:lnTo>
                  <a:lnTo>
                    <a:pt x="66" y="60"/>
                  </a:lnTo>
                  <a:lnTo>
                    <a:pt x="69" y="57"/>
                  </a:lnTo>
                  <a:lnTo>
                    <a:pt x="69" y="54"/>
                  </a:lnTo>
                  <a:lnTo>
                    <a:pt x="66" y="54"/>
                  </a:lnTo>
                  <a:lnTo>
                    <a:pt x="60" y="54"/>
                  </a:lnTo>
                  <a:lnTo>
                    <a:pt x="57" y="51"/>
                  </a:lnTo>
                  <a:lnTo>
                    <a:pt x="57" y="49"/>
                  </a:lnTo>
                  <a:lnTo>
                    <a:pt x="54" y="49"/>
                  </a:lnTo>
                  <a:lnTo>
                    <a:pt x="54" y="46"/>
                  </a:lnTo>
                  <a:lnTo>
                    <a:pt x="57" y="49"/>
                  </a:lnTo>
                  <a:lnTo>
                    <a:pt x="54" y="46"/>
                  </a:lnTo>
                  <a:lnTo>
                    <a:pt x="52" y="46"/>
                  </a:lnTo>
                  <a:lnTo>
                    <a:pt x="54" y="46"/>
                  </a:lnTo>
                  <a:lnTo>
                    <a:pt x="57" y="43"/>
                  </a:lnTo>
                  <a:lnTo>
                    <a:pt x="57" y="40"/>
                  </a:lnTo>
                  <a:lnTo>
                    <a:pt x="60" y="40"/>
                  </a:lnTo>
                  <a:lnTo>
                    <a:pt x="63" y="40"/>
                  </a:lnTo>
                  <a:lnTo>
                    <a:pt x="69" y="43"/>
                  </a:lnTo>
                  <a:lnTo>
                    <a:pt x="71" y="46"/>
                  </a:lnTo>
                  <a:lnTo>
                    <a:pt x="74" y="46"/>
                  </a:lnTo>
                  <a:lnTo>
                    <a:pt x="71" y="43"/>
                  </a:lnTo>
                  <a:lnTo>
                    <a:pt x="69" y="40"/>
                  </a:lnTo>
                  <a:lnTo>
                    <a:pt x="66" y="37"/>
                  </a:lnTo>
                  <a:lnTo>
                    <a:pt x="69" y="37"/>
                  </a:lnTo>
                  <a:lnTo>
                    <a:pt x="71" y="37"/>
                  </a:lnTo>
                  <a:lnTo>
                    <a:pt x="66" y="37"/>
                  </a:lnTo>
                  <a:lnTo>
                    <a:pt x="66" y="34"/>
                  </a:lnTo>
                  <a:lnTo>
                    <a:pt x="69" y="34"/>
                  </a:lnTo>
                  <a:lnTo>
                    <a:pt x="66" y="34"/>
                  </a:lnTo>
                  <a:lnTo>
                    <a:pt x="63" y="37"/>
                  </a:lnTo>
                  <a:lnTo>
                    <a:pt x="60" y="34"/>
                  </a:lnTo>
                  <a:lnTo>
                    <a:pt x="57" y="34"/>
                  </a:lnTo>
                  <a:lnTo>
                    <a:pt x="57" y="32"/>
                  </a:lnTo>
                  <a:lnTo>
                    <a:pt x="54" y="23"/>
                  </a:lnTo>
                  <a:lnTo>
                    <a:pt x="57" y="23"/>
                  </a:lnTo>
                  <a:lnTo>
                    <a:pt x="60" y="23"/>
                  </a:lnTo>
                  <a:lnTo>
                    <a:pt x="60" y="20"/>
                  </a:lnTo>
                  <a:lnTo>
                    <a:pt x="63" y="23"/>
                  </a:lnTo>
                  <a:lnTo>
                    <a:pt x="66" y="23"/>
                  </a:lnTo>
                  <a:lnTo>
                    <a:pt x="69" y="26"/>
                  </a:lnTo>
                  <a:lnTo>
                    <a:pt x="71" y="26"/>
                  </a:lnTo>
                  <a:lnTo>
                    <a:pt x="74" y="26"/>
                  </a:lnTo>
                  <a:lnTo>
                    <a:pt x="77" y="26"/>
                  </a:lnTo>
                  <a:lnTo>
                    <a:pt x="80" y="29"/>
                  </a:lnTo>
                  <a:lnTo>
                    <a:pt x="77" y="26"/>
                  </a:lnTo>
                  <a:lnTo>
                    <a:pt x="74" y="26"/>
                  </a:lnTo>
                  <a:lnTo>
                    <a:pt x="71" y="23"/>
                  </a:lnTo>
                  <a:lnTo>
                    <a:pt x="66" y="23"/>
                  </a:lnTo>
                  <a:lnTo>
                    <a:pt x="66" y="20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60" y="20"/>
                  </a:lnTo>
                  <a:lnTo>
                    <a:pt x="60" y="17"/>
                  </a:lnTo>
                  <a:lnTo>
                    <a:pt x="63" y="20"/>
                  </a:lnTo>
                  <a:lnTo>
                    <a:pt x="66" y="20"/>
                  </a:lnTo>
                  <a:lnTo>
                    <a:pt x="63" y="17"/>
                  </a:lnTo>
                  <a:lnTo>
                    <a:pt x="66" y="17"/>
                  </a:lnTo>
                  <a:lnTo>
                    <a:pt x="69" y="20"/>
                  </a:lnTo>
                  <a:lnTo>
                    <a:pt x="74" y="20"/>
                  </a:lnTo>
                  <a:lnTo>
                    <a:pt x="80" y="20"/>
                  </a:lnTo>
                  <a:lnTo>
                    <a:pt x="80" y="23"/>
                  </a:lnTo>
                  <a:lnTo>
                    <a:pt x="80" y="20"/>
                  </a:lnTo>
                  <a:lnTo>
                    <a:pt x="77" y="20"/>
                  </a:lnTo>
                  <a:lnTo>
                    <a:pt x="71" y="17"/>
                  </a:lnTo>
                  <a:lnTo>
                    <a:pt x="69" y="17"/>
                  </a:lnTo>
                  <a:lnTo>
                    <a:pt x="66" y="14"/>
                  </a:lnTo>
                  <a:lnTo>
                    <a:pt x="63" y="14"/>
                  </a:lnTo>
                  <a:lnTo>
                    <a:pt x="66" y="12"/>
                  </a:lnTo>
                  <a:lnTo>
                    <a:pt x="69" y="14"/>
                  </a:lnTo>
                  <a:lnTo>
                    <a:pt x="71" y="14"/>
                  </a:lnTo>
                  <a:lnTo>
                    <a:pt x="74" y="17"/>
                  </a:lnTo>
                  <a:lnTo>
                    <a:pt x="74" y="14"/>
                  </a:lnTo>
                  <a:lnTo>
                    <a:pt x="71" y="12"/>
                  </a:lnTo>
                  <a:lnTo>
                    <a:pt x="74" y="9"/>
                  </a:lnTo>
                  <a:lnTo>
                    <a:pt x="77" y="9"/>
                  </a:lnTo>
                  <a:lnTo>
                    <a:pt x="77" y="12"/>
                  </a:lnTo>
                  <a:lnTo>
                    <a:pt x="80" y="12"/>
                  </a:lnTo>
                  <a:lnTo>
                    <a:pt x="83" y="12"/>
                  </a:lnTo>
                  <a:lnTo>
                    <a:pt x="83" y="14"/>
                  </a:lnTo>
                  <a:lnTo>
                    <a:pt x="86" y="12"/>
                  </a:lnTo>
                  <a:lnTo>
                    <a:pt x="83" y="12"/>
                  </a:lnTo>
                  <a:lnTo>
                    <a:pt x="83" y="9"/>
                  </a:lnTo>
                  <a:lnTo>
                    <a:pt x="80" y="9"/>
                  </a:lnTo>
                  <a:lnTo>
                    <a:pt x="86" y="6"/>
                  </a:lnTo>
                  <a:lnTo>
                    <a:pt x="89" y="6"/>
                  </a:lnTo>
                  <a:lnTo>
                    <a:pt x="91" y="6"/>
                  </a:lnTo>
                  <a:lnTo>
                    <a:pt x="94" y="6"/>
                  </a:lnTo>
                  <a:lnTo>
                    <a:pt x="94" y="3"/>
                  </a:lnTo>
                  <a:lnTo>
                    <a:pt x="97" y="3"/>
                  </a:lnTo>
                  <a:lnTo>
                    <a:pt x="106" y="3"/>
                  </a:lnTo>
                  <a:lnTo>
                    <a:pt x="108" y="3"/>
                  </a:lnTo>
                  <a:lnTo>
                    <a:pt x="114" y="9"/>
                  </a:lnTo>
                  <a:lnTo>
                    <a:pt x="114" y="14"/>
                  </a:lnTo>
                  <a:lnTo>
                    <a:pt x="111" y="14"/>
                  </a:lnTo>
                  <a:lnTo>
                    <a:pt x="114" y="14"/>
                  </a:lnTo>
                  <a:lnTo>
                    <a:pt x="117" y="17"/>
                  </a:lnTo>
                  <a:lnTo>
                    <a:pt x="120" y="17"/>
                  </a:lnTo>
                  <a:lnTo>
                    <a:pt x="123" y="17"/>
                  </a:lnTo>
                  <a:lnTo>
                    <a:pt x="123" y="20"/>
                  </a:lnTo>
                  <a:lnTo>
                    <a:pt x="120" y="23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6"/>
                  </a:lnTo>
                  <a:lnTo>
                    <a:pt x="125" y="26"/>
                  </a:lnTo>
                  <a:lnTo>
                    <a:pt x="125" y="29"/>
                  </a:lnTo>
                  <a:lnTo>
                    <a:pt x="123" y="32"/>
                  </a:lnTo>
                  <a:lnTo>
                    <a:pt x="120" y="34"/>
                  </a:lnTo>
                  <a:lnTo>
                    <a:pt x="111" y="40"/>
                  </a:lnTo>
                  <a:lnTo>
                    <a:pt x="114" y="40"/>
                  </a:lnTo>
                  <a:lnTo>
                    <a:pt x="117" y="37"/>
                  </a:lnTo>
                  <a:lnTo>
                    <a:pt x="120" y="34"/>
                  </a:lnTo>
                  <a:lnTo>
                    <a:pt x="123" y="34"/>
                  </a:lnTo>
                  <a:lnTo>
                    <a:pt x="123" y="37"/>
                  </a:lnTo>
                  <a:lnTo>
                    <a:pt x="120" y="40"/>
                  </a:lnTo>
                  <a:lnTo>
                    <a:pt x="117" y="40"/>
                  </a:lnTo>
                  <a:lnTo>
                    <a:pt x="120" y="43"/>
                  </a:lnTo>
                  <a:lnTo>
                    <a:pt x="123" y="43"/>
                  </a:lnTo>
                  <a:lnTo>
                    <a:pt x="120" y="43"/>
                  </a:lnTo>
                  <a:lnTo>
                    <a:pt x="117" y="43"/>
                  </a:lnTo>
                  <a:lnTo>
                    <a:pt x="114" y="46"/>
                  </a:lnTo>
                  <a:lnTo>
                    <a:pt x="117" y="46"/>
                  </a:lnTo>
                  <a:lnTo>
                    <a:pt x="120" y="46"/>
                  </a:lnTo>
                  <a:lnTo>
                    <a:pt x="117" y="49"/>
                  </a:lnTo>
                  <a:lnTo>
                    <a:pt x="120" y="46"/>
                  </a:lnTo>
                  <a:lnTo>
                    <a:pt x="125" y="46"/>
                  </a:lnTo>
                  <a:lnTo>
                    <a:pt x="125" y="43"/>
                  </a:lnTo>
                  <a:lnTo>
                    <a:pt x="123" y="40"/>
                  </a:lnTo>
                  <a:lnTo>
                    <a:pt x="125" y="40"/>
                  </a:lnTo>
                  <a:lnTo>
                    <a:pt x="128" y="37"/>
                  </a:lnTo>
                  <a:lnTo>
                    <a:pt x="128" y="40"/>
                  </a:lnTo>
                  <a:lnTo>
                    <a:pt x="131" y="40"/>
                  </a:lnTo>
                  <a:lnTo>
                    <a:pt x="128" y="37"/>
                  </a:lnTo>
                  <a:lnTo>
                    <a:pt x="131" y="34"/>
                  </a:lnTo>
                  <a:lnTo>
                    <a:pt x="131" y="32"/>
                  </a:lnTo>
                  <a:lnTo>
                    <a:pt x="134" y="34"/>
                  </a:lnTo>
                  <a:lnTo>
                    <a:pt x="131" y="37"/>
                  </a:lnTo>
                  <a:lnTo>
                    <a:pt x="134" y="37"/>
                  </a:lnTo>
                  <a:lnTo>
                    <a:pt x="134" y="40"/>
                  </a:lnTo>
                  <a:lnTo>
                    <a:pt x="137" y="40"/>
                  </a:lnTo>
                  <a:lnTo>
                    <a:pt x="137" y="37"/>
                  </a:lnTo>
                  <a:lnTo>
                    <a:pt x="137" y="34"/>
                  </a:lnTo>
                  <a:lnTo>
                    <a:pt x="143" y="40"/>
                  </a:lnTo>
                  <a:lnTo>
                    <a:pt x="143" y="43"/>
                  </a:lnTo>
                  <a:lnTo>
                    <a:pt x="140" y="46"/>
                  </a:lnTo>
                  <a:lnTo>
                    <a:pt x="143" y="46"/>
                  </a:lnTo>
                  <a:lnTo>
                    <a:pt x="145" y="49"/>
                  </a:lnTo>
                  <a:lnTo>
                    <a:pt x="145" y="46"/>
                  </a:lnTo>
                  <a:lnTo>
                    <a:pt x="148" y="46"/>
                  </a:lnTo>
                  <a:lnTo>
                    <a:pt x="145" y="46"/>
                  </a:lnTo>
                  <a:lnTo>
                    <a:pt x="143" y="46"/>
                  </a:lnTo>
                  <a:lnTo>
                    <a:pt x="143" y="43"/>
                  </a:lnTo>
                  <a:lnTo>
                    <a:pt x="145" y="43"/>
                  </a:lnTo>
                  <a:lnTo>
                    <a:pt x="143" y="43"/>
                  </a:lnTo>
                  <a:lnTo>
                    <a:pt x="145" y="43"/>
                  </a:lnTo>
                  <a:lnTo>
                    <a:pt x="148" y="43"/>
                  </a:lnTo>
                  <a:lnTo>
                    <a:pt x="145" y="40"/>
                  </a:lnTo>
                  <a:lnTo>
                    <a:pt x="145" y="37"/>
                  </a:lnTo>
                  <a:lnTo>
                    <a:pt x="151" y="37"/>
                  </a:lnTo>
                  <a:lnTo>
                    <a:pt x="154" y="37"/>
                  </a:lnTo>
                  <a:lnTo>
                    <a:pt x="151" y="34"/>
                  </a:lnTo>
                  <a:lnTo>
                    <a:pt x="148" y="34"/>
                  </a:lnTo>
                  <a:lnTo>
                    <a:pt x="148" y="32"/>
                  </a:lnTo>
                  <a:lnTo>
                    <a:pt x="151" y="32"/>
                  </a:lnTo>
                  <a:lnTo>
                    <a:pt x="151" y="29"/>
                  </a:lnTo>
                  <a:lnTo>
                    <a:pt x="154" y="29"/>
                  </a:lnTo>
                  <a:lnTo>
                    <a:pt x="157" y="29"/>
                  </a:lnTo>
                  <a:lnTo>
                    <a:pt x="160" y="29"/>
                  </a:lnTo>
                  <a:lnTo>
                    <a:pt x="168" y="29"/>
                  </a:lnTo>
                  <a:lnTo>
                    <a:pt x="171" y="29"/>
                  </a:lnTo>
                  <a:lnTo>
                    <a:pt x="174" y="29"/>
                  </a:lnTo>
                  <a:lnTo>
                    <a:pt x="171" y="29"/>
                  </a:lnTo>
                  <a:lnTo>
                    <a:pt x="174" y="32"/>
                  </a:lnTo>
                  <a:lnTo>
                    <a:pt x="179" y="32"/>
                  </a:lnTo>
                  <a:lnTo>
                    <a:pt x="179" y="34"/>
                  </a:lnTo>
                  <a:lnTo>
                    <a:pt x="182" y="34"/>
                  </a:lnTo>
                  <a:lnTo>
                    <a:pt x="179" y="34"/>
                  </a:lnTo>
                  <a:lnTo>
                    <a:pt x="182" y="32"/>
                  </a:lnTo>
                  <a:lnTo>
                    <a:pt x="185" y="32"/>
                  </a:lnTo>
                  <a:lnTo>
                    <a:pt x="188" y="32"/>
                  </a:lnTo>
                  <a:lnTo>
                    <a:pt x="185" y="32"/>
                  </a:lnTo>
                  <a:lnTo>
                    <a:pt x="188" y="34"/>
                  </a:lnTo>
                  <a:lnTo>
                    <a:pt x="191" y="32"/>
                  </a:lnTo>
                  <a:lnTo>
                    <a:pt x="194" y="32"/>
                  </a:lnTo>
                  <a:lnTo>
                    <a:pt x="191" y="34"/>
                  </a:lnTo>
                  <a:lnTo>
                    <a:pt x="188" y="34"/>
                  </a:lnTo>
                  <a:lnTo>
                    <a:pt x="191" y="34"/>
                  </a:lnTo>
                  <a:lnTo>
                    <a:pt x="197" y="37"/>
                  </a:lnTo>
                  <a:lnTo>
                    <a:pt x="194" y="40"/>
                  </a:lnTo>
                  <a:lnTo>
                    <a:pt x="194" y="43"/>
                  </a:lnTo>
                  <a:lnTo>
                    <a:pt x="188" y="43"/>
                  </a:lnTo>
                  <a:lnTo>
                    <a:pt x="185" y="43"/>
                  </a:lnTo>
                  <a:lnTo>
                    <a:pt x="179" y="43"/>
                  </a:lnTo>
                  <a:lnTo>
                    <a:pt x="185" y="43"/>
                  </a:lnTo>
                  <a:lnTo>
                    <a:pt x="191" y="43"/>
                  </a:lnTo>
                  <a:lnTo>
                    <a:pt x="194" y="43"/>
                  </a:lnTo>
                  <a:lnTo>
                    <a:pt x="194" y="46"/>
                  </a:lnTo>
                  <a:lnTo>
                    <a:pt x="191" y="46"/>
                  </a:lnTo>
                  <a:lnTo>
                    <a:pt x="191" y="49"/>
                  </a:lnTo>
                  <a:lnTo>
                    <a:pt x="188" y="49"/>
                  </a:lnTo>
                  <a:lnTo>
                    <a:pt x="191" y="49"/>
                  </a:lnTo>
                  <a:lnTo>
                    <a:pt x="194" y="46"/>
                  </a:lnTo>
                  <a:lnTo>
                    <a:pt x="197" y="43"/>
                  </a:lnTo>
                  <a:lnTo>
                    <a:pt x="199" y="43"/>
                  </a:lnTo>
                  <a:lnTo>
                    <a:pt x="202" y="46"/>
                  </a:lnTo>
                  <a:lnTo>
                    <a:pt x="202" y="49"/>
                  </a:lnTo>
                  <a:lnTo>
                    <a:pt x="199" y="49"/>
                  </a:lnTo>
                  <a:lnTo>
                    <a:pt x="199" y="51"/>
                  </a:lnTo>
                  <a:lnTo>
                    <a:pt x="197" y="51"/>
                  </a:lnTo>
                  <a:lnTo>
                    <a:pt x="194" y="51"/>
                  </a:lnTo>
                  <a:lnTo>
                    <a:pt x="194" y="54"/>
                  </a:lnTo>
                  <a:lnTo>
                    <a:pt x="197" y="54"/>
                  </a:lnTo>
                  <a:lnTo>
                    <a:pt x="197" y="51"/>
                  </a:lnTo>
                  <a:lnTo>
                    <a:pt x="197" y="54"/>
                  </a:lnTo>
                  <a:lnTo>
                    <a:pt x="194" y="54"/>
                  </a:lnTo>
                  <a:lnTo>
                    <a:pt x="197" y="54"/>
                  </a:lnTo>
                  <a:lnTo>
                    <a:pt x="197" y="57"/>
                  </a:lnTo>
                  <a:lnTo>
                    <a:pt x="199" y="57"/>
                  </a:lnTo>
                  <a:lnTo>
                    <a:pt x="199" y="54"/>
                  </a:lnTo>
                  <a:lnTo>
                    <a:pt x="202" y="51"/>
                  </a:lnTo>
                  <a:lnTo>
                    <a:pt x="205" y="51"/>
                  </a:lnTo>
                  <a:lnTo>
                    <a:pt x="208" y="51"/>
                  </a:lnTo>
                  <a:lnTo>
                    <a:pt x="211" y="51"/>
                  </a:lnTo>
                  <a:lnTo>
                    <a:pt x="214" y="51"/>
                  </a:lnTo>
                  <a:lnTo>
                    <a:pt x="211" y="51"/>
                  </a:lnTo>
                  <a:lnTo>
                    <a:pt x="211" y="54"/>
                  </a:lnTo>
                  <a:lnTo>
                    <a:pt x="208" y="54"/>
                  </a:lnTo>
                  <a:lnTo>
                    <a:pt x="205" y="57"/>
                  </a:lnTo>
                  <a:lnTo>
                    <a:pt x="202" y="60"/>
                  </a:lnTo>
                  <a:lnTo>
                    <a:pt x="205" y="57"/>
                  </a:lnTo>
                  <a:lnTo>
                    <a:pt x="208" y="57"/>
                  </a:lnTo>
                  <a:lnTo>
                    <a:pt x="205" y="60"/>
                  </a:lnTo>
                  <a:lnTo>
                    <a:pt x="208" y="60"/>
                  </a:lnTo>
                  <a:lnTo>
                    <a:pt x="208" y="57"/>
                  </a:lnTo>
                  <a:lnTo>
                    <a:pt x="211" y="57"/>
                  </a:lnTo>
                  <a:lnTo>
                    <a:pt x="211" y="54"/>
                  </a:lnTo>
                  <a:lnTo>
                    <a:pt x="214" y="57"/>
                  </a:lnTo>
                  <a:lnTo>
                    <a:pt x="211" y="57"/>
                  </a:lnTo>
                  <a:lnTo>
                    <a:pt x="214" y="60"/>
                  </a:lnTo>
                  <a:lnTo>
                    <a:pt x="214" y="63"/>
                  </a:lnTo>
                  <a:lnTo>
                    <a:pt x="211" y="63"/>
                  </a:lnTo>
                  <a:lnTo>
                    <a:pt x="214" y="63"/>
                  </a:lnTo>
                  <a:lnTo>
                    <a:pt x="214" y="60"/>
                  </a:lnTo>
                  <a:lnTo>
                    <a:pt x="216" y="63"/>
                  </a:lnTo>
                  <a:lnTo>
                    <a:pt x="219" y="63"/>
                  </a:lnTo>
                  <a:lnTo>
                    <a:pt x="216" y="60"/>
                  </a:lnTo>
                  <a:lnTo>
                    <a:pt x="214" y="57"/>
                  </a:lnTo>
                  <a:lnTo>
                    <a:pt x="216" y="57"/>
                  </a:lnTo>
                  <a:lnTo>
                    <a:pt x="216" y="54"/>
                  </a:lnTo>
                  <a:lnTo>
                    <a:pt x="219" y="57"/>
                  </a:lnTo>
                  <a:lnTo>
                    <a:pt x="222" y="57"/>
                  </a:lnTo>
                  <a:lnTo>
                    <a:pt x="225" y="57"/>
                  </a:lnTo>
                  <a:lnTo>
                    <a:pt x="222" y="57"/>
                  </a:lnTo>
                  <a:lnTo>
                    <a:pt x="222" y="54"/>
                  </a:lnTo>
                  <a:lnTo>
                    <a:pt x="222" y="57"/>
                  </a:lnTo>
                  <a:lnTo>
                    <a:pt x="225" y="57"/>
                  </a:lnTo>
                  <a:lnTo>
                    <a:pt x="225" y="54"/>
                  </a:lnTo>
                  <a:lnTo>
                    <a:pt x="225" y="51"/>
                  </a:lnTo>
                  <a:lnTo>
                    <a:pt x="228" y="51"/>
                  </a:lnTo>
                  <a:lnTo>
                    <a:pt x="231" y="54"/>
                  </a:lnTo>
                  <a:lnTo>
                    <a:pt x="236" y="57"/>
                  </a:lnTo>
                  <a:lnTo>
                    <a:pt x="239" y="57"/>
                  </a:lnTo>
                  <a:lnTo>
                    <a:pt x="239" y="60"/>
                  </a:lnTo>
                  <a:lnTo>
                    <a:pt x="242" y="60"/>
                  </a:lnTo>
                  <a:lnTo>
                    <a:pt x="245" y="63"/>
                  </a:lnTo>
                  <a:lnTo>
                    <a:pt x="242" y="66"/>
                  </a:lnTo>
                  <a:lnTo>
                    <a:pt x="239" y="68"/>
                  </a:lnTo>
                  <a:lnTo>
                    <a:pt x="236" y="66"/>
                  </a:lnTo>
                  <a:lnTo>
                    <a:pt x="233" y="66"/>
                  </a:lnTo>
                  <a:lnTo>
                    <a:pt x="228" y="68"/>
                  </a:lnTo>
                  <a:lnTo>
                    <a:pt x="231" y="68"/>
                  </a:lnTo>
                  <a:lnTo>
                    <a:pt x="233" y="68"/>
                  </a:lnTo>
                  <a:lnTo>
                    <a:pt x="236" y="68"/>
                  </a:lnTo>
                  <a:lnTo>
                    <a:pt x="239" y="68"/>
                  </a:lnTo>
                  <a:lnTo>
                    <a:pt x="239" y="71"/>
                  </a:lnTo>
                  <a:lnTo>
                    <a:pt x="242" y="71"/>
                  </a:lnTo>
                  <a:lnTo>
                    <a:pt x="242" y="68"/>
                  </a:lnTo>
                  <a:lnTo>
                    <a:pt x="245" y="68"/>
                  </a:lnTo>
                  <a:lnTo>
                    <a:pt x="248" y="66"/>
                  </a:lnTo>
                  <a:lnTo>
                    <a:pt x="248" y="68"/>
                  </a:lnTo>
                  <a:lnTo>
                    <a:pt x="251" y="68"/>
                  </a:lnTo>
                  <a:lnTo>
                    <a:pt x="251" y="71"/>
                  </a:lnTo>
                  <a:lnTo>
                    <a:pt x="248" y="71"/>
                  </a:lnTo>
                  <a:lnTo>
                    <a:pt x="248" y="74"/>
                  </a:lnTo>
                  <a:lnTo>
                    <a:pt x="245" y="77"/>
                  </a:lnTo>
                  <a:lnTo>
                    <a:pt x="242" y="77"/>
                  </a:lnTo>
                  <a:lnTo>
                    <a:pt x="236" y="77"/>
                  </a:lnTo>
                  <a:lnTo>
                    <a:pt x="236" y="80"/>
                  </a:lnTo>
                  <a:lnTo>
                    <a:pt x="233" y="83"/>
                  </a:lnTo>
                  <a:lnTo>
                    <a:pt x="236" y="80"/>
                  </a:lnTo>
                  <a:lnTo>
                    <a:pt x="239" y="80"/>
                  </a:lnTo>
                  <a:lnTo>
                    <a:pt x="242" y="80"/>
                  </a:lnTo>
                  <a:lnTo>
                    <a:pt x="239" y="83"/>
                  </a:lnTo>
                  <a:lnTo>
                    <a:pt x="242" y="83"/>
                  </a:lnTo>
                  <a:lnTo>
                    <a:pt x="242" y="80"/>
                  </a:lnTo>
                  <a:lnTo>
                    <a:pt x="245" y="77"/>
                  </a:lnTo>
                  <a:lnTo>
                    <a:pt x="248" y="77"/>
                  </a:lnTo>
                  <a:lnTo>
                    <a:pt x="251" y="74"/>
                  </a:lnTo>
                  <a:lnTo>
                    <a:pt x="253" y="74"/>
                  </a:lnTo>
                  <a:lnTo>
                    <a:pt x="259" y="71"/>
                  </a:lnTo>
                  <a:lnTo>
                    <a:pt x="256" y="74"/>
                  </a:lnTo>
                  <a:lnTo>
                    <a:pt x="256" y="77"/>
                  </a:lnTo>
                  <a:lnTo>
                    <a:pt x="251" y="77"/>
                  </a:lnTo>
                  <a:lnTo>
                    <a:pt x="251" y="80"/>
                  </a:lnTo>
                  <a:lnTo>
                    <a:pt x="248" y="83"/>
                  </a:lnTo>
                  <a:lnTo>
                    <a:pt x="251" y="83"/>
                  </a:lnTo>
                  <a:lnTo>
                    <a:pt x="251" y="80"/>
                  </a:lnTo>
                  <a:lnTo>
                    <a:pt x="253" y="80"/>
                  </a:lnTo>
                  <a:lnTo>
                    <a:pt x="253" y="77"/>
                  </a:lnTo>
                  <a:lnTo>
                    <a:pt x="256" y="80"/>
                  </a:lnTo>
                  <a:lnTo>
                    <a:pt x="256" y="77"/>
                  </a:lnTo>
                  <a:lnTo>
                    <a:pt x="259" y="77"/>
                  </a:lnTo>
                  <a:lnTo>
                    <a:pt x="259" y="74"/>
                  </a:lnTo>
                  <a:lnTo>
                    <a:pt x="262" y="74"/>
                  </a:lnTo>
                  <a:lnTo>
                    <a:pt x="265" y="74"/>
                  </a:lnTo>
                  <a:lnTo>
                    <a:pt x="270" y="77"/>
                  </a:lnTo>
                  <a:lnTo>
                    <a:pt x="276" y="77"/>
                  </a:lnTo>
                  <a:lnTo>
                    <a:pt x="276" y="80"/>
                  </a:lnTo>
                  <a:lnTo>
                    <a:pt x="276" y="83"/>
                  </a:lnTo>
                  <a:lnTo>
                    <a:pt x="273" y="83"/>
                  </a:lnTo>
                  <a:lnTo>
                    <a:pt x="273" y="86"/>
                  </a:lnTo>
                  <a:lnTo>
                    <a:pt x="262" y="88"/>
                  </a:lnTo>
                  <a:lnTo>
                    <a:pt x="259" y="91"/>
                  </a:lnTo>
                  <a:lnTo>
                    <a:pt x="253" y="91"/>
                  </a:lnTo>
                  <a:lnTo>
                    <a:pt x="256" y="91"/>
                  </a:lnTo>
                  <a:lnTo>
                    <a:pt x="259" y="91"/>
                  </a:lnTo>
                  <a:lnTo>
                    <a:pt x="256" y="94"/>
                  </a:lnTo>
                  <a:lnTo>
                    <a:pt x="253" y="94"/>
                  </a:lnTo>
                  <a:lnTo>
                    <a:pt x="259" y="94"/>
                  </a:lnTo>
                  <a:lnTo>
                    <a:pt x="259" y="91"/>
                  </a:lnTo>
                  <a:lnTo>
                    <a:pt x="262" y="88"/>
                  </a:lnTo>
                  <a:lnTo>
                    <a:pt x="265" y="88"/>
                  </a:lnTo>
                  <a:lnTo>
                    <a:pt x="268" y="88"/>
                  </a:lnTo>
                  <a:lnTo>
                    <a:pt x="273" y="88"/>
                  </a:lnTo>
                  <a:lnTo>
                    <a:pt x="273" y="91"/>
                  </a:lnTo>
                  <a:lnTo>
                    <a:pt x="268" y="94"/>
                  </a:lnTo>
                  <a:lnTo>
                    <a:pt x="268" y="97"/>
                  </a:lnTo>
                  <a:lnTo>
                    <a:pt x="270" y="97"/>
                  </a:lnTo>
                  <a:lnTo>
                    <a:pt x="268" y="94"/>
                  </a:lnTo>
                  <a:lnTo>
                    <a:pt x="270" y="94"/>
                  </a:lnTo>
                  <a:lnTo>
                    <a:pt x="273" y="94"/>
                  </a:lnTo>
                  <a:lnTo>
                    <a:pt x="273" y="97"/>
                  </a:lnTo>
                  <a:lnTo>
                    <a:pt x="273" y="94"/>
                  </a:lnTo>
                  <a:lnTo>
                    <a:pt x="279" y="91"/>
                  </a:lnTo>
                  <a:lnTo>
                    <a:pt x="279" y="88"/>
                  </a:lnTo>
                  <a:lnTo>
                    <a:pt x="282" y="86"/>
                  </a:lnTo>
                  <a:lnTo>
                    <a:pt x="285" y="86"/>
                  </a:lnTo>
                  <a:lnTo>
                    <a:pt x="293" y="91"/>
                  </a:lnTo>
                  <a:lnTo>
                    <a:pt x="293" y="94"/>
                  </a:lnTo>
                  <a:lnTo>
                    <a:pt x="296" y="94"/>
                  </a:lnTo>
                  <a:lnTo>
                    <a:pt x="296" y="97"/>
                  </a:lnTo>
                  <a:lnTo>
                    <a:pt x="290" y="97"/>
                  </a:lnTo>
                  <a:lnTo>
                    <a:pt x="287" y="97"/>
                  </a:lnTo>
                  <a:lnTo>
                    <a:pt x="285" y="97"/>
                  </a:lnTo>
                  <a:lnTo>
                    <a:pt x="282" y="97"/>
                  </a:lnTo>
                  <a:lnTo>
                    <a:pt x="279" y="100"/>
                  </a:lnTo>
                  <a:lnTo>
                    <a:pt x="276" y="100"/>
                  </a:lnTo>
                  <a:lnTo>
                    <a:pt x="273" y="100"/>
                  </a:lnTo>
                  <a:lnTo>
                    <a:pt x="270" y="103"/>
                  </a:lnTo>
                  <a:lnTo>
                    <a:pt x="273" y="103"/>
                  </a:lnTo>
                  <a:lnTo>
                    <a:pt x="279" y="103"/>
                  </a:lnTo>
                  <a:lnTo>
                    <a:pt x="279" y="105"/>
                  </a:lnTo>
                  <a:lnTo>
                    <a:pt x="282" y="103"/>
                  </a:lnTo>
                  <a:lnTo>
                    <a:pt x="285" y="105"/>
                  </a:lnTo>
                  <a:lnTo>
                    <a:pt x="287" y="105"/>
                  </a:lnTo>
                  <a:lnTo>
                    <a:pt x="287" y="103"/>
                  </a:lnTo>
                  <a:lnTo>
                    <a:pt x="290" y="103"/>
                  </a:lnTo>
                  <a:lnTo>
                    <a:pt x="290" y="105"/>
                  </a:lnTo>
                  <a:lnTo>
                    <a:pt x="296" y="105"/>
                  </a:lnTo>
                  <a:lnTo>
                    <a:pt x="299" y="105"/>
                  </a:lnTo>
                  <a:lnTo>
                    <a:pt x="302" y="108"/>
                  </a:lnTo>
                  <a:lnTo>
                    <a:pt x="302" y="111"/>
                  </a:lnTo>
                  <a:lnTo>
                    <a:pt x="299" y="111"/>
                  </a:lnTo>
                  <a:lnTo>
                    <a:pt x="293" y="111"/>
                  </a:lnTo>
                  <a:lnTo>
                    <a:pt x="287" y="111"/>
                  </a:lnTo>
                  <a:lnTo>
                    <a:pt x="282" y="108"/>
                  </a:lnTo>
                  <a:lnTo>
                    <a:pt x="276" y="108"/>
                  </a:lnTo>
                  <a:lnTo>
                    <a:pt x="273" y="108"/>
                  </a:lnTo>
                  <a:lnTo>
                    <a:pt x="276" y="108"/>
                  </a:lnTo>
                  <a:lnTo>
                    <a:pt x="282" y="108"/>
                  </a:lnTo>
                  <a:lnTo>
                    <a:pt x="282" y="111"/>
                  </a:lnTo>
                  <a:lnTo>
                    <a:pt x="279" y="111"/>
                  </a:lnTo>
                  <a:lnTo>
                    <a:pt x="270" y="111"/>
                  </a:lnTo>
                  <a:lnTo>
                    <a:pt x="276" y="111"/>
                  </a:lnTo>
                  <a:lnTo>
                    <a:pt x="270" y="114"/>
                  </a:lnTo>
                  <a:lnTo>
                    <a:pt x="276" y="114"/>
                  </a:lnTo>
                  <a:lnTo>
                    <a:pt x="276" y="111"/>
                  </a:lnTo>
                  <a:lnTo>
                    <a:pt x="279" y="111"/>
                  </a:lnTo>
                  <a:lnTo>
                    <a:pt x="285" y="111"/>
                  </a:lnTo>
                  <a:lnTo>
                    <a:pt x="285" y="114"/>
                  </a:lnTo>
                  <a:lnTo>
                    <a:pt x="287" y="114"/>
                  </a:lnTo>
                  <a:lnTo>
                    <a:pt x="285" y="117"/>
                  </a:lnTo>
                  <a:lnTo>
                    <a:pt x="282" y="117"/>
                  </a:lnTo>
                  <a:lnTo>
                    <a:pt x="279" y="114"/>
                  </a:lnTo>
                  <a:lnTo>
                    <a:pt x="279" y="117"/>
                  </a:lnTo>
                  <a:lnTo>
                    <a:pt x="282" y="117"/>
                  </a:lnTo>
                  <a:lnTo>
                    <a:pt x="282" y="120"/>
                  </a:lnTo>
                  <a:lnTo>
                    <a:pt x="276" y="117"/>
                  </a:lnTo>
                  <a:lnTo>
                    <a:pt x="279" y="117"/>
                  </a:lnTo>
                  <a:lnTo>
                    <a:pt x="282" y="120"/>
                  </a:lnTo>
                  <a:lnTo>
                    <a:pt x="285" y="120"/>
                  </a:lnTo>
                  <a:lnTo>
                    <a:pt x="287" y="120"/>
                  </a:lnTo>
                  <a:lnTo>
                    <a:pt x="287" y="122"/>
                  </a:lnTo>
                  <a:lnTo>
                    <a:pt x="285" y="122"/>
                  </a:lnTo>
                  <a:lnTo>
                    <a:pt x="279" y="120"/>
                  </a:lnTo>
                  <a:lnTo>
                    <a:pt x="273" y="120"/>
                  </a:lnTo>
                  <a:lnTo>
                    <a:pt x="270" y="120"/>
                  </a:lnTo>
                  <a:lnTo>
                    <a:pt x="273" y="120"/>
                  </a:lnTo>
                  <a:lnTo>
                    <a:pt x="276" y="120"/>
                  </a:lnTo>
                  <a:lnTo>
                    <a:pt x="282" y="122"/>
                  </a:lnTo>
                  <a:lnTo>
                    <a:pt x="282" y="125"/>
                  </a:lnTo>
                  <a:lnTo>
                    <a:pt x="276" y="122"/>
                  </a:lnTo>
                  <a:lnTo>
                    <a:pt x="270" y="122"/>
                  </a:lnTo>
                  <a:lnTo>
                    <a:pt x="276" y="125"/>
                  </a:lnTo>
                  <a:lnTo>
                    <a:pt x="282" y="125"/>
                  </a:lnTo>
                  <a:lnTo>
                    <a:pt x="285" y="125"/>
                  </a:lnTo>
                  <a:lnTo>
                    <a:pt x="287" y="125"/>
                  </a:lnTo>
                  <a:lnTo>
                    <a:pt x="287" y="128"/>
                  </a:lnTo>
                  <a:lnTo>
                    <a:pt x="290" y="128"/>
                  </a:lnTo>
                  <a:lnTo>
                    <a:pt x="293" y="128"/>
                  </a:lnTo>
                  <a:lnTo>
                    <a:pt x="296" y="128"/>
                  </a:lnTo>
                  <a:lnTo>
                    <a:pt x="299" y="128"/>
                  </a:lnTo>
                  <a:lnTo>
                    <a:pt x="296" y="128"/>
                  </a:lnTo>
                  <a:lnTo>
                    <a:pt x="299" y="131"/>
                  </a:lnTo>
                  <a:lnTo>
                    <a:pt x="296" y="131"/>
                  </a:lnTo>
                  <a:lnTo>
                    <a:pt x="293" y="134"/>
                  </a:lnTo>
                  <a:lnTo>
                    <a:pt x="296" y="134"/>
                  </a:lnTo>
                  <a:lnTo>
                    <a:pt x="299" y="134"/>
                  </a:lnTo>
                  <a:lnTo>
                    <a:pt x="302" y="134"/>
                  </a:lnTo>
                  <a:lnTo>
                    <a:pt x="305" y="131"/>
                  </a:lnTo>
                  <a:lnTo>
                    <a:pt x="307" y="134"/>
                  </a:lnTo>
                  <a:lnTo>
                    <a:pt x="307" y="137"/>
                  </a:lnTo>
                  <a:lnTo>
                    <a:pt x="305" y="137"/>
                  </a:lnTo>
                  <a:lnTo>
                    <a:pt x="302" y="134"/>
                  </a:lnTo>
                  <a:lnTo>
                    <a:pt x="302" y="137"/>
                  </a:lnTo>
                  <a:lnTo>
                    <a:pt x="305" y="137"/>
                  </a:lnTo>
                  <a:lnTo>
                    <a:pt x="307" y="137"/>
                  </a:lnTo>
                  <a:lnTo>
                    <a:pt x="307" y="140"/>
                  </a:lnTo>
                  <a:lnTo>
                    <a:pt x="310" y="140"/>
                  </a:lnTo>
                  <a:lnTo>
                    <a:pt x="310" y="137"/>
                  </a:lnTo>
                  <a:lnTo>
                    <a:pt x="316" y="137"/>
                  </a:lnTo>
                  <a:lnTo>
                    <a:pt x="319" y="137"/>
                  </a:lnTo>
                  <a:lnTo>
                    <a:pt x="322" y="137"/>
                  </a:lnTo>
                  <a:lnTo>
                    <a:pt x="322" y="140"/>
                  </a:lnTo>
                  <a:lnTo>
                    <a:pt x="319" y="142"/>
                  </a:lnTo>
                  <a:lnTo>
                    <a:pt x="322" y="142"/>
                  </a:lnTo>
                  <a:lnTo>
                    <a:pt x="324" y="142"/>
                  </a:lnTo>
                  <a:lnTo>
                    <a:pt x="324" y="140"/>
                  </a:lnTo>
                  <a:lnTo>
                    <a:pt x="327" y="142"/>
                  </a:lnTo>
                  <a:lnTo>
                    <a:pt x="327" y="145"/>
                  </a:lnTo>
                  <a:lnTo>
                    <a:pt x="330" y="142"/>
                  </a:lnTo>
                  <a:lnTo>
                    <a:pt x="330" y="145"/>
                  </a:lnTo>
                  <a:lnTo>
                    <a:pt x="333" y="145"/>
                  </a:lnTo>
                  <a:lnTo>
                    <a:pt x="333" y="148"/>
                  </a:lnTo>
                  <a:lnTo>
                    <a:pt x="336" y="151"/>
                  </a:lnTo>
                  <a:lnTo>
                    <a:pt x="333" y="151"/>
                  </a:lnTo>
                  <a:lnTo>
                    <a:pt x="327" y="151"/>
                  </a:lnTo>
                  <a:lnTo>
                    <a:pt x="324" y="151"/>
                  </a:lnTo>
                  <a:lnTo>
                    <a:pt x="327" y="151"/>
                  </a:lnTo>
                  <a:lnTo>
                    <a:pt x="330" y="154"/>
                  </a:lnTo>
                  <a:lnTo>
                    <a:pt x="327" y="154"/>
                  </a:lnTo>
                  <a:lnTo>
                    <a:pt x="330" y="154"/>
                  </a:lnTo>
                  <a:lnTo>
                    <a:pt x="327" y="157"/>
                  </a:lnTo>
                  <a:lnTo>
                    <a:pt x="324" y="157"/>
                  </a:lnTo>
                  <a:lnTo>
                    <a:pt x="327" y="157"/>
                  </a:lnTo>
                  <a:lnTo>
                    <a:pt x="330" y="157"/>
                  </a:lnTo>
                  <a:lnTo>
                    <a:pt x="333" y="157"/>
                  </a:lnTo>
                  <a:lnTo>
                    <a:pt x="336" y="154"/>
                  </a:lnTo>
                  <a:lnTo>
                    <a:pt x="339" y="154"/>
                  </a:lnTo>
                  <a:lnTo>
                    <a:pt x="341" y="154"/>
                  </a:lnTo>
                  <a:lnTo>
                    <a:pt x="344" y="154"/>
                  </a:lnTo>
                  <a:lnTo>
                    <a:pt x="344" y="151"/>
                  </a:lnTo>
                  <a:lnTo>
                    <a:pt x="347" y="154"/>
                  </a:lnTo>
                  <a:lnTo>
                    <a:pt x="344" y="157"/>
                  </a:lnTo>
                  <a:lnTo>
                    <a:pt x="344" y="159"/>
                  </a:lnTo>
                  <a:lnTo>
                    <a:pt x="341" y="159"/>
                  </a:lnTo>
                  <a:lnTo>
                    <a:pt x="341" y="162"/>
                  </a:lnTo>
                  <a:lnTo>
                    <a:pt x="344" y="162"/>
                  </a:lnTo>
                  <a:lnTo>
                    <a:pt x="347" y="159"/>
                  </a:lnTo>
                  <a:lnTo>
                    <a:pt x="350" y="159"/>
                  </a:lnTo>
                  <a:lnTo>
                    <a:pt x="353" y="159"/>
                  </a:lnTo>
                  <a:lnTo>
                    <a:pt x="356" y="159"/>
                  </a:lnTo>
                  <a:lnTo>
                    <a:pt x="359" y="159"/>
                  </a:lnTo>
                  <a:lnTo>
                    <a:pt x="361" y="159"/>
                  </a:lnTo>
                  <a:lnTo>
                    <a:pt x="361" y="162"/>
                  </a:lnTo>
                  <a:lnTo>
                    <a:pt x="364" y="162"/>
                  </a:lnTo>
                  <a:lnTo>
                    <a:pt x="364" y="165"/>
                  </a:lnTo>
                  <a:lnTo>
                    <a:pt x="367" y="165"/>
                  </a:lnTo>
                  <a:lnTo>
                    <a:pt x="370" y="168"/>
                  </a:lnTo>
                  <a:lnTo>
                    <a:pt x="367" y="168"/>
                  </a:lnTo>
                  <a:lnTo>
                    <a:pt x="364" y="171"/>
                  </a:lnTo>
                  <a:lnTo>
                    <a:pt x="361" y="168"/>
                  </a:lnTo>
                  <a:lnTo>
                    <a:pt x="364" y="171"/>
                  </a:lnTo>
                  <a:lnTo>
                    <a:pt x="359" y="171"/>
                  </a:lnTo>
                  <a:lnTo>
                    <a:pt x="361" y="171"/>
                  </a:lnTo>
                  <a:lnTo>
                    <a:pt x="364" y="171"/>
                  </a:lnTo>
                  <a:lnTo>
                    <a:pt x="364" y="174"/>
                  </a:lnTo>
                  <a:lnTo>
                    <a:pt x="361" y="174"/>
                  </a:lnTo>
                  <a:lnTo>
                    <a:pt x="364" y="174"/>
                  </a:lnTo>
                  <a:lnTo>
                    <a:pt x="361" y="174"/>
                  </a:lnTo>
                  <a:lnTo>
                    <a:pt x="359" y="174"/>
                  </a:lnTo>
                  <a:lnTo>
                    <a:pt x="353" y="174"/>
                  </a:lnTo>
                  <a:lnTo>
                    <a:pt x="350" y="171"/>
                  </a:lnTo>
                  <a:lnTo>
                    <a:pt x="350" y="174"/>
                  </a:lnTo>
                  <a:lnTo>
                    <a:pt x="356" y="174"/>
                  </a:lnTo>
                  <a:lnTo>
                    <a:pt x="356" y="176"/>
                  </a:lnTo>
                  <a:lnTo>
                    <a:pt x="353" y="176"/>
                  </a:lnTo>
                  <a:lnTo>
                    <a:pt x="350" y="176"/>
                  </a:lnTo>
                  <a:lnTo>
                    <a:pt x="350" y="179"/>
                  </a:lnTo>
                  <a:lnTo>
                    <a:pt x="353" y="179"/>
                  </a:lnTo>
                  <a:lnTo>
                    <a:pt x="353" y="176"/>
                  </a:lnTo>
                  <a:lnTo>
                    <a:pt x="356" y="179"/>
                  </a:lnTo>
                  <a:lnTo>
                    <a:pt x="359" y="179"/>
                  </a:lnTo>
                  <a:lnTo>
                    <a:pt x="353" y="182"/>
                  </a:lnTo>
                  <a:lnTo>
                    <a:pt x="353" y="179"/>
                  </a:lnTo>
                  <a:lnTo>
                    <a:pt x="353" y="182"/>
                  </a:lnTo>
                  <a:lnTo>
                    <a:pt x="356" y="185"/>
                  </a:lnTo>
                  <a:lnTo>
                    <a:pt x="353" y="185"/>
                  </a:lnTo>
                  <a:lnTo>
                    <a:pt x="350" y="185"/>
                  </a:lnTo>
                  <a:lnTo>
                    <a:pt x="353" y="185"/>
                  </a:lnTo>
                  <a:lnTo>
                    <a:pt x="350" y="185"/>
                  </a:lnTo>
                  <a:lnTo>
                    <a:pt x="350" y="188"/>
                  </a:lnTo>
                  <a:lnTo>
                    <a:pt x="344" y="188"/>
                  </a:lnTo>
                  <a:lnTo>
                    <a:pt x="344" y="185"/>
                  </a:lnTo>
                  <a:lnTo>
                    <a:pt x="341" y="185"/>
                  </a:lnTo>
                  <a:lnTo>
                    <a:pt x="341" y="188"/>
                  </a:lnTo>
                  <a:lnTo>
                    <a:pt x="339" y="188"/>
                  </a:lnTo>
                  <a:lnTo>
                    <a:pt x="341" y="188"/>
                  </a:lnTo>
                  <a:lnTo>
                    <a:pt x="341" y="191"/>
                  </a:lnTo>
                  <a:lnTo>
                    <a:pt x="344" y="196"/>
                  </a:lnTo>
                  <a:lnTo>
                    <a:pt x="341" y="196"/>
                  </a:lnTo>
                  <a:lnTo>
                    <a:pt x="341" y="194"/>
                  </a:lnTo>
                  <a:lnTo>
                    <a:pt x="341" y="196"/>
                  </a:lnTo>
                  <a:lnTo>
                    <a:pt x="341" y="199"/>
                  </a:lnTo>
                  <a:lnTo>
                    <a:pt x="339" y="202"/>
                  </a:lnTo>
                  <a:lnTo>
                    <a:pt x="339" y="199"/>
                  </a:lnTo>
                  <a:lnTo>
                    <a:pt x="336" y="202"/>
                  </a:lnTo>
                  <a:lnTo>
                    <a:pt x="339" y="202"/>
                  </a:lnTo>
                  <a:lnTo>
                    <a:pt x="336" y="202"/>
                  </a:lnTo>
                  <a:lnTo>
                    <a:pt x="336" y="199"/>
                  </a:lnTo>
                  <a:lnTo>
                    <a:pt x="333" y="196"/>
                  </a:lnTo>
                  <a:lnTo>
                    <a:pt x="336" y="199"/>
                  </a:lnTo>
                  <a:lnTo>
                    <a:pt x="330" y="199"/>
                  </a:lnTo>
                  <a:lnTo>
                    <a:pt x="330" y="196"/>
                  </a:lnTo>
                  <a:lnTo>
                    <a:pt x="330" y="194"/>
                  </a:lnTo>
                  <a:lnTo>
                    <a:pt x="330" y="191"/>
                  </a:lnTo>
                  <a:lnTo>
                    <a:pt x="327" y="194"/>
                  </a:lnTo>
                  <a:lnTo>
                    <a:pt x="327" y="199"/>
                  </a:lnTo>
                  <a:lnTo>
                    <a:pt x="322" y="194"/>
                  </a:lnTo>
                  <a:lnTo>
                    <a:pt x="327" y="191"/>
                  </a:lnTo>
                  <a:lnTo>
                    <a:pt x="324" y="191"/>
                  </a:lnTo>
                  <a:lnTo>
                    <a:pt x="322" y="194"/>
                  </a:lnTo>
                  <a:lnTo>
                    <a:pt x="322" y="191"/>
                  </a:lnTo>
                  <a:lnTo>
                    <a:pt x="319" y="191"/>
                  </a:lnTo>
                  <a:lnTo>
                    <a:pt x="322" y="188"/>
                  </a:lnTo>
                  <a:lnTo>
                    <a:pt x="319" y="191"/>
                  </a:lnTo>
                  <a:lnTo>
                    <a:pt x="316" y="188"/>
                  </a:lnTo>
                  <a:lnTo>
                    <a:pt x="322" y="185"/>
                  </a:lnTo>
                  <a:lnTo>
                    <a:pt x="316" y="188"/>
                  </a:lnTo>
                  <a:lnTo>
                    <a:pt x="316" y="185"/>
                  </a:lnTo>
                  <a:lnTo>
                    <a:pt x="316" y="182"/>
                  </a:lnTo>
                  <a:lnTo>
                    <a:pt x="319" y="182"/>
                  </a:lnTo>
                  <a:lnTo>
                    <a:pt x="319" y="179"/>
                  </a:lnTo>
                  <a:lnTo>
                    <a:pt x="324" y="179"/>
                  </a:lnTo>
                  <a:lnTo>
                    <a:pt x="324" y="176"/>
                  </a:lnTo>
                  <a:lnTo>
                    <a:pt x="327" y="174"/>
                  </a:lnTo>
                  <a:lnTo>
                    <a:pt x="330" y="174"/>
                  </a:lnTo>
                  <a:lnTo>
                    <a:pt x="330" y="171"/>
                  </a:lnTo>
                  <a:lnTo>
                    <a:pt x="324" y="174"/>
                  </a:lnTo>
                  <a:lnTo>
                    <a:pt x="324" y="176"/>
                  </a:lnTo>
                  <a:lnTo>
                    <a:pt x="322" y="179"/>
                  </a:lnTo>
                  <a:lnTo>
                    <a:pt x="316" y="179"/>
                  </a:lnTo>
                  <a:lnTo>
                    <a:pt x="319" y="179"/>
                  </a:lnTo>
                  <a:lnTo>
                    <a:pt x="310" y="182"/>
                  </a:lnTo>
                  <a:lnTo>
                    <a:pt x="307" y="179"/>
                  </a:lnTo>
                  <a:lnTo>
                    <a:pt x="310" y="176"/>
                  </a:lnTo>
                  <a:lnTo>
                    <a:pt x="313" y="176"/>
                  </a:lnTo>
                  <a:lnTo>
                    <a:pt x="316" y="171"/>
                  </a:lnTo>
                  <a:lnTo>
                    <a:pt x="313" y="171"/>
                  </a:lnTo>
                  <a:lnTo>
                    <a:pt x="313" y="174"/>
                  </a:lnTo>
                  <a:lnTo>
                    <a:pt x="307" y="176"/>
                  </a:lnTo>
                  <a:lnTo>
                    <a:pt x="299" y="174"/>
                  </a:lnTo>
                  <a:lnTo>
                    <a:pt x="296" y="174"/>
                  </a:lnTo>
                  <a:lnTo>
                    <a:pt x="296" y="171"/>
                  </a:lnTo>
                  <a:lnTo>
                    <a:pt x="296" y="174"/>
                  </a:lnTo>
                  <a:lnTo>
                    <a:pt x="299" y="171"/>
                  </a:lnTo>
                  <a:lnTo>
                    <a:pt x="296" y="171"/>
                  </a:lnTo>
                  <a:lnTo>
                    <a:pt x="296" y="168"/>
                  </a:lnTo>
                  <a:lnTo>
                    <a:pt x="299" y="168"/>
                  </a:lnTo>
                  <a:lnTo>
                    <a:pt x="299" y="165"/>
                  </a:lnTo>
                  <a:lnTo>
                    <a:pt x="296" y="165"/>
                  </a:lnTo>
                  <a:lnTo>
                    <a:pt x="293" y="165"/>
                  </a:lnTo>
                  <a:lnTo>
                    <a:pt x="296" y="168"/>
                  </a:lnTo>
                  <a:lnTo>
                    <a:pt x="296" y="171"/>
                  </a:lnTo>
                  <a:lnTo>
                    <a:pt x="293" y="171"/>
                  </a:lnTo>
                  <a:lnTo>
                    <a:pt x="290" y="168"/>
                  </a:lnTo>
                  <a:lnTo>
                    <a:pt x="287" y="168"/>
                  </a:lnTo>
                  <a:lnTo>
                    <a:pt x="293" y="171"/>
                  </a:lnTo>
                  <a:lnTo>
                    <a:pt x="290" y="171"/>
                  </a:lnTo>
                  <a:lnTo>
                    <a:pt x="293" y="174"/>
                  </a:lnTo>
                  <a:lnTo>
                    <a:pt x="285" y="168"/>
                  </a:lnTo>
                  <a:lnTo>
                    <a:pt x="285" y="171"/>
                  </a:lnTo>
                  <a:lnTo>
                    <a:pt x="285" y="174"/>
                  </a:lnTo>
                  <a:lnTo>
                    <a:pt x="282" y="176"/>
                  </a:lnTo>
                  <a:lnTo>
                    <a:pt x="285" y="176"/>
                  </a:lnTo>
                  <a:lnTo>
                    <a:pt x="287" y="174"/>
                  </a:lnTo>
                  <a:lnTo>
                    <a:pt x="287" y="176"/>
                  </a:lnTo>
                  <a:lnTo>
                    <a:pt x="290" y="179"/>
                  </a:lnTo>
                  <a:lnTo>
                    <a:pt x="293" y="179"/>
                  </a:lnTo>
                  <a:lnTo>
                    <a:pt x="296" y="179"/>
                  </a:lnTo>
                  <a:lnTo>
                    <a:pt x="290" y="182"/>
                  </a:lnTo>
                  <a:lnTo>
                    <a:pt x="287" y="182"/>
                  </a:lnTo>
                  <a:lnTo>
                    <a:pt x="285" y="182"/>
                  </a:lnTo>
                  <a:lnTo>
                    <a:pt x="282" y="182"/>
                  </a:lnTo>
                  <a:lnTo>
                    <a:pt x="285" y="185"/>
                  </a:lnTo>
                  <a:lnTo>
                    <a:pt x="282" y="185"/>
                  </a:lnTo>
                  <a:lnTo>
                    <a:pt x="285" y="188"/>
                  </a:lnTo>
                  <a:lnTo>
                    <a:pt x="282" y="188"/>
                  </a:lnTo>
                  <a:lnTo>
                    <a:pt x="282" y="191"/>
                  </a:lnTo>
                  <a:lnTo>
                    <a:pt x="285" y="191"/>
                  </a:lnTo>
                  <a:lnTo>
                    <a:pt x="287" y="188"/>
                  </a:lnTo>
                  <a:lnTo>
                    <a:pt x="290" y="188"/>
                  </a:lnTo>
                  <a:lnTo>
                    <a:pt x="293" y="188"/>
                  </a:lnTo>
                  <a:lnTo>
                    <a:pt x="290" y="191"/>
                  </a:lnTo>
                  <a:lnTo>
                    <a:pt x="293" y="191"/>
                  </a:lnTo>
                  <a:lnTo>
                    <a:pt x="293" y="194"/>
                  </a:lnTo>
                  <a:lnTo>
                    <a:pt x="290" y="196"/>
                  </a:lnTo>
                  <a:lnTo>
                    <a:pt x="296" y="196"/>
                  </a:lnTo>
                  <a:lnTo>
                    <a:pt x="296" y="199"/>
                  </a:lnTo>
                  <a:lnTo>
                    <a:pt x="293" y="199"/>
                  </a:lnTo>
                  <a:lnTo>
                    <a:pt x="299" y="202"/>
                  </a:lnTo>
                  <a:lnTo>
                    <a:pt x="299" y="205"/>
                  </a:lnTo>
                  <a:lnTo>
                    <a:pt x="302" y="205"/>
                  </a:lnTo>
                  <a:lnTo>
                    <a:pt x="302" y="202"/>
                  </a:lnTo>
                  <a:lnTo>
                    <a:pt x="305" y="202"/>
                  </a:lnTo>
                  <a:lnTo>
                    <a:pt x="307" y="202"/>
                  </a:lnTo>
                  <a:lnTo>
                    <a:pt x="307" y="205"/>
                  </a:lnTo>
                  <a:lnTo>
                    <a:pt x="302" y="205"/>
                  </a:lnTo>
                  <a:lnTo>
                    <a:pt x="305" y="205"/>
                  </a:lnTo>
                  <a:lnTo>
                    <a:pt x="307" y="208"/>
                  </a:lnTo>
                  <a:lnTo>
                    <a:pt x="307" y="205"/>
                  </a:lnTo>
                  <a:lnTo>
                    <a:pt x="310" y="202"/>
                  </a:lnTo>
                  <a:lnTo>
                    <a:pt x="310" y="205"/>
                  </a:lnTo>
                  <a:lnTo>
                    <a:pt x="313" y="205"/>
                  </a:lnTo>
                  <a:lnTo>
                    <a:pt x="310" y="205"/>
                  </a:lnTo>
                  <a:lnTo>
                    <a:pt x="313" y="205"/>
                  </a:lnTo>
                  <a:lnTo>
                    <a:pt x="313" y="208"/>
                  </a:lnTo>
                  <a:lnTo>
                    <a:pt x="310" y="211"/>
                  </a:lnTo>
                  <a:lnTo>
                    <a:pt x="313" y="211"/>
                  </a:lnTo>
                  <a:lnTo>
                    <a:pt x="316" y="205"/>
                  </a:lnTo>
                  <a:lnTo>
                    <a:pt x="319" y="208"/>
                  </a:lnTo>
                  <a:lnTo>
                    <a:pt x="316" y="211"/>
                  </a:lnTo>
                  <a:lnTo>
                    <a:pt x="319" y="21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10" name="Freeform 3328">
              <a:extLst>
                <a:ext uri="{FF2B5EF4-FFF2-40B4-BE49-F238E27FC236}">
                  <a16:creationId xmlns:a16="http://schemas.microsoft.com/office/drawing/2014/main" id="{58BDB3B0-B1C4-7219-DB38-4CFE2410ADFF}"/>
                </a:ext>
              </a:extLst>
            </p:cNvPr>
            <p:cNvSpPr>
              <a:spLocks/>
            </p:cNvSpPr>
            <p:nvPr/>
          </p:nvSpPr>
          <p:spPr bwMode="gray">
            <a:xfrm>
              <a:off x="1490964" y="977293"/>
              <a:ext cx="10375" cy="4149"/>
            </a:xfrm>
            <a:custGeom>
              <a:avLst/>
              <a:gdLst>
                <a:gd name="T0" fmla="*/ 3 w 5"/>
                <a:gd name="T1" fmla="*/ 0 h 2"/>
                <a:gd name="T2" fmla="*/ 0 w 5"/>
                <a:gd name="T3" fmla="*/ 0 h 2"/>
                <a:gd name="T4" fmla="*/ 3 w 5"/>
                <a:gd name="T5" fmla="*/ 2 h 2"/>
                <a:gd name="T6" fmla="*/ 5 w 5"/>
                <a:gd name="T7" fmla="*/ 2 h 2"/>
                <a:gd name="T8" fmla="*/ 5 w 5"/>
                <a:gd name="T9" fmla="*/ 0 h 2"/>
                <a:gd name="T10" fmla="*/ 5 w 5"/>
                <a:gd name="T11" fmla="*/ 2 h 2"/>
                <a:gd name="T12" fmla="*/ 3 w 5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">
                  <a:moveTo>
                    <a:pt x="3" y="0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11" name="Freeform 3329">
              <a:extLst>
                <a:ext uri="{FF2B5EF4-FFF2-40B4-BE49-F238E27FC236}">
                  <a16:creationId xmlns:a16="http://schemas.microsoft.com/office/drawing/2014/main" id="{BCC7FC17-8C46-CE53-1A8C-C39467B91850}"/>
                </a:ext>
              </a:extLst>
            </p:cNvPr>
            <p:cNvSpPr>
              <a:spLocks/>
            </p:cNvSpPr>
            <p:nvPr/>
          </p:nvSpPr>
          <p:spPr bwMode="gray">
            <a:xfrm>
              <a:off x="1459839" y="987667"/>
              <a:ext cx="18674" cy="18673"/>
            </a:xfrm>
            <a:custGeom>
              <a:avLst/>
              <a:gdLst>
                <a:gd name="T0" fmla="*/ 9 w 9"/>
                <a:gd name="T1" fmla="*/ 6 h 9"/>
                <a:gd name="T2" fmla="*/ 9 w 9"/>
                <a:gd name="T3" fmla="*/ 3 h 9"/>
                <a:gd name="T4" fmla="*/ 6 w 9"/>
                <a:gd name="T5" fmla="*/ 3 h 9"/>
                <a:gd name="T6" fmla="*/ 3 w 9"/>
                <a:gd name="T7" fmla="*/ 0 h 9"/>
                <a:gd name="T8" fmla="*/ 0 w 9"/>
                <a:gd name="T9" fmla="*/ 0 h 9"/>
                <a:gd name="T10" fmla="*/ 3 w 9"/>
                <a:gd name="T11" fmla="*/ 3 h 9"/>
                <a:gd name="T12" fmla="*/ 3 w 9"/>
                <a:gd name="T13" fmla="*/ 6 h 9"/>
                <a:gd name="T14" fmla="*/ 6 w 9"/>
                <a:gd name="T15" fmla="*/ 6 h 9"/>
                <a:gd name="T16" fmla="*/ 6 w 9"/>
                <a:gd name="T17" fmla="*/ 9 h 9"/>
                <a:gd name="T18" fmla="*/ 9 w 9"/>
                <a:gd name="T19" fmla="*/ 9 h 9"/>
                <a:gd name="T20" fmla="*/ 9 w 9"/>
                <a:gd name="T21" fmla="*/ 9 h 9"/>
                <a:gd name="T22" fmla="*/ 9 w 9"/>
                <a:gd name="T2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9">
                  <a:moveTo>
                    <a:pt x="9" y="6"/>
                  </a:moveTo>
                  <a:lnTo>
                    <a:pt x="9" y="3"/>
                  </a:lnTo>
                  <a:lnTo>
                    <a:pt x="6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12" name="Freeform 3330">
              <a:extLst>
                <a:ext uri="{FF2B5EF4-FFF2-40B4-BE49-F238E27FC236}">
                  <a16:creationId xmlns:a16="http://schemas.microsoft.com/office/drawing/2014/main" id="{5F879CD2-8870-0E17-652C-87D86571B50B}"/>
                </a:ext>
              </a:extLst>
            </p:cNvPr>
            <p:cNvSpPr>
              <a:spLocks/>
            </p:cNvSpPr>
            <p:nvPr/>
          </p:nvSpPr>
          <p:spPr bwMode="gray">
            <a:xfrm>
              <a:off x="1478514" y="1000116"/>
              <a:ext cx="12450" cy="12449"/>
            </a:xfrm>
            <a:custGeom>
              <a:avLst/>
              <a:gdLst>
                <a:gd name="T0" fmla="*/ 0 w 6"/>
                <a:gd name="T1" fmla="*/ 0 h 6"/>
                <a:gd name="T2" fmla="*/ 3 w 6"/>
                <a:gd name="T3" fmla="*/ 3 h 6"/>
                <a:gd name="T4" fmla="*/ 6 w 6"/>
                <a:gd name="T5" fmla="*/ 3 h 6"/>
                <a:gd name="T6" fmla="*/ 6 w 6"/>
                <a:gd name="T7" fmla="*/ 6 h 6"/>
                <a:gd name="T8" fmla="*/ 3 w 6"/>
                <a:gd name="T9" fmla="*/ 3 h 6"/>
                <a:gd name="T10" fmla="*/ 0 w 6"/>
                <a:gd name="T11" fmla="*/ 3 h 6"/>
                <a:gd name="T12" fmla="*/ 0 w 6"/>
                <a:gd name="T13" fmla="*/ 3 h 6"/>
                <a:gd name="T14" fmla="*/ 0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3" y="3"/>
                  </a:lnTo>
                  <a:lnTo>
                    <a:pt x="6" y="3"/>
                  </a:lnTo>
                  <a:lnTo>
                    <a:pt x="6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13" name="Freeform 3331">
              <a:extLst>
                <a:ext uri="{FF2B5EF4-FFF2-40B4-BE49-F238E27FC236}">
                  <a16:creationId xmlns:a16="http://schemas.microsoft.com/office/drawing/2014/main" id="{8CB76090-FFD8-6AE0-9C03-79856E87A564}"/>
                </a:ext>
              </a:extLst>
            </p:cNvPr>
            <p:cNvSpPr>
              <a:spLocks/>
            </p:cNvSpPr>
            <p:nvPr/>
          </p:nvSpPr>
          <p:spPr bwMode="gray">
            <a:xfrm>
              <a:off x="1437014" y="987667"/>
              <a:ext cx="18674" cy="24898"/>
            </a:xfrm>
            <a:custGeom>
              <a:avLst/>
              <a:gdLst>
                <a:gd name="T0" fmla="*/ 3 w 9"/>
                <a:gd name="T1" fmla="*/ 3 h 12"/>
                <a:gd name="T2" fmla="*/ 3 w 9"/>
                <a:gd name="T3" fmla="*/ 0 h 12"/>
                <a:gd name="T4" fmla="*/ 6 w 9"/>
                <a:gd name="T5" fmla="*/ 3 h 12"/>
                <a:gd name="T6" fmla="*/ 6 w 9"/>
                <a:gd name="T7" fmla="*/ 6 h 12"/>
                <a:gd name="T8" fmla="*/ 9 w 9"/>
                <a:gd name="T9" fmla="*/ 9 h 12"/>
                <a:gd name="T10" fmla="*/ 9 w 9"/>
                <a:gd name="T11" fmla="*/ 12 h 12"/>
                <a:gd name="T12" fmla="*/ 6 w 9"/>
                <a:gd name="T13" fmla="*/ 12 h 12"/>
                <a:gd name="T14" fmla="*/ 6 w 9"/>
                <a:gd name="T15" fmla="*/ 9 h 12"/>
                <a:gd name="T16" fmla="*/ 3 w 9"/>
                <a:gd name="T17" fmla="*/ 6 h 12"/>
                <a:gd name="T18" fmla="*/ 3 w 9"/>
                <a:gd name="T19" fmla="*/ 6 h 12"/>
                <a:gd name="T20" fmla="*/ 0 w 9"/>
                <a:gd name="T21" fmla="*/ 0 h 12"/>
                <a:gd name="T22" fmla="*/ 3 w 9"/>
                <a:gd name="T23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2">
                  <a:moveTo>
                    <a:pt x="3" y="3"/>
                  </a:moveTo>
                  <a:lnTo>
                    <a:pt x="3" y="0"/>
                  </a:lnTo>
                  <a:lnTo>
                    <a:pt x="6" y="3"/>
                  </a:lnTo>
                  <a:lnTo>
                    <a:pt x="6" y="6"/>
                  </a:lnTo>
                  <a:lnTo>
                    <a:pt x="9" y="9"/>
                  </a:lnTo>
                  <a:lnTo>
                    <a:pt x="9" y="12"/>
                  </a:lnTo>
                  <a:lnTo>
                    <a:pt x="6" y="12"/>
                  </a:lnTo>
                  <a:lnTo>
                    <a:pt x="6" y="9"/>
                  </a:lnTo>
                  <a:lnTo>
                    <a:pt x="3" y="6"/>
                  </a:lnTo>
                  <a:lnTo>
                    <a:pt x="3" y="6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14" name="Freeform 3332">
              <a:extLst>
                <a:ext uri="{FF2B5EF4-FFF2-40B4-BE49-F238E27FC236}">
                  <a16:creationId xmlns:a16="http://schemas.microsoft.com/office/drawing/2014/main" id="{5F62E937-23DE-E3EF-1B75-0855C547F11C}"/>
                </a:ext>
              </a:extLst>
            </p:cNvPr>
            <p:cNvSpPr>
              <a:spLocks/>
            </p:cNvSpPr>
            <p:nvPr/>
          </p:nvSpPr>
          <p:spPr bwMode="gray">
            <a:xfrm>
              <a:off x="1385141" y="993891"/>
              <a:ext cx="186744" cy="118264"/>
            </a:xfrm>
            <a:custGeom>
              <a:avLst/>
              <a:gdLst>
                <a:gd name="T0" fmla="*/ 17 w 90"/>
                <a:gd name="T1" fmla="*/ 9 h 57"/>
                <a:gd name="T2" fmla="*/ 17 w 90"/>
                <a:gd name="T3" fmla="*/ 3 h 57"/>
                <a:gd name="T4" fmla="*/ 22 w 90"/>
                <a:gd name="T5" fmla="*/ 3 h 57"/>
                <a:gd name="T6" fmla="*/ 22 w 90"/>
                <a:gd name="T7" fmla="*/ 3 h 57"/>
                <a:gd name="T8" fmla="*/ 25 w 90"/>
                <a:gd name="T9" fmla="*/ 6 h 57"/>
                <a:gd name="T10" fmla="*/ 28 w 90"/>
                <a:gd name="T11" fmla="*/ 9 h 57"/>
                <a:gd name="T12" fmla="*/ 28 w 90"/>
                <a:gd name="T13" fmla="*/ 9 h 57"/>
                <a:gd name="T14" fmla="*/ 31 w 90"/>
                <a:gd name="T15" fmla="*/ 12 h 57"/>
                <a:gd name="T16" fmla="*/ 34 w 90"/>
                <a:gd name="T17" fmla="*/ 14 h 57"/>
                <a:gd name="T18" fmla="*/ 34 w 90"/>
                <a:gd name="T19" fmla="*/ 12 h 57"/>
                <a:gd name="T20" fmla="*/ 39 w 90"/>
                <a:gd name="T21" fmla="*/ 12 h 57"/>
                <a:gd name="T22" fmla="*/ 42 w 90"/>
                <a:gd name="T23" fmla="*/ 14 h 57"/>
                <a:gd name="T24" fmla="*/ 42 w 90"/>
                <a:gd name="T25" fmla="*/ 14 h 57"/>
                <a:gd name="T26" fmla="*/ 48 w 90"/>
                <a:gd name="T27" fmla="*/ 17 h 57"/>
                <a:gd name="T28" fmla="*/ 51 w 90"/>
                <a:gd name="T29" fmla="*/ 20 h 57"/>
                <a:gd name="T30" fmla="*/ 59 w 90"/>
                <a:gd name="T31" fmla="*/ 26 h 57"/>
                <a:gd name="T32" fmla="*/ 65 w 90"/>
                <a:gd name="T33" fmla="*/ 26 h 57"/>
                <a:gd name="T34" fmla="*/ 68 w 90"/>
                <a:gd name="T35" fmla="*/ 29 h 57"/>
                <a:gd name="T36" fmla="*/ 71 w 90"/>
                <a:gd name="T37" fmla="*/ 34 h 57"/>
                <a:gd name="T38" fmla="*/ 73 w 90"/>
                <a:gd name="T39" fmla="*/ 37 h 57"/>
                <a:gd name="T40" fmla="*/ 73 w 90"/>
                <a:gd name="T41" fmla="*/ 40 h 57"/>
                <a:gd name="T42" fmla="*/ 79 w 90"/>
                <a:gd name="T43" fmla="*/ 40 h 57"/>
                <a:gd name="T44" fmla="*/ 85 w 90"/>
                <a:gd name="T45" fmla="*/ 40 h 57"/>
                <a:gd name="T46" fmla="*/ 85 w 90"/>
                <a:gd name="T47" fmla="*/ 43 h 57"/>
                <a:gd name="T48" fmla="*/ 90 w 90"/>
                <a:gd name="T49" fmla="*/ 46 h 57"/>
                <a:gd name="T50" fmla="*/ 85 w 90"/>
                <a:gd name="T51" fmla="*/ 46 h 57"/>
                <a:gd name="T52" fmla="*/ 79 w 90"/>
                <a:gd name="T53" fmla="*/ 51 h 57"/>
                <a:gd name="T54" fmla="*/ 71 w 90"/>
                <a:gd name="T55" fmla="*/ 48 h 57"/>
                <a:gd name="T56" fmla="*/ 65 w 90"/>
                <a:gd name="T57" fmla="*/ 46 h 57"/>
                <a:gd name="T58" fmla="*/ 62 w 90"/>
                <a:gd name="T59" fmla="*/ 46 h 57"/>
                <a:gd name="T60" fmla="*/ 62 w 90"/>
                <a:gd name="T61" fmla="*/ 43 h 57"/>
                <a:gd name="T62" fmla="*/ 62 w 90"/>
                <a:gd name="T63" fmla="*/ 43 h 57"/>
                <a:gd name="T64" fmla="*/ 54 w 90"/>
                <a:gd name="T65" fmla="*/ 40 h 57"/>
                <a:gd name="T66" fmla="*/ 54 w 90"/>
                <a:gd name="T67" fmla="*/ 37 h 57"/>
                <a:gd name="T68" fmla="*/ 48 w 90"/>
                <a:gd name="T69" fmla="*/ 37 h 57"/>
                <a:gd name="T70" fmla="*/ 45 w 90"/>
                <a:gd name="T71" fmla="*/ 43 h 57"/>
                <a:gd name="T72" fmla="*/ 45 w 90"/>
                <a:gd name="T73" fmla="*/ 46 h 57"/>
                <a:gd name="T74" fmla="*/ 42 w 90"/>
                <a:gd name="T75" fmla="*/ 48 h 57"/>
                <a:gd name="T76" fmla="*/ 36 w 90"/>
                <a:gd name="T77" fmla="*/ 48 h 57"/>
                <a:gd name="T78" fmla="*/ 34 w 90"/>
                <a:gd name="T79" fmla="*/ 54 h 57"/>
                <a:gd name="T80" fmla="*/ 25 w 90"/>
                <a:gd name="T81" fmla="*/ 57 h 57"/>
                <a:gd name="T82" fmla="*/ 19 w 90"/>
                <a:gd name="T83" fmla="*/ 57 h 57"/>
                <a:gd name="T84" fmla="*/ 19 w 90"/>
                <a:gd name="T85" fmla="*/ 51 h 57"/>
                <a:gd name="T86" fmla="*/ 19 w 90"/>
                <a:gd name="T87" fmla="*/ 46 h 57"/>
                <a:gd name="T88" fmla="*/ 22 w 90"/>
                <a:gd name="T89" fmla="*/ 40 h 57"/>
                <a:gd name="T90" fmla="*/ 19 w 90"/>
                <a:gd name="T91" fmla="*/ 46 h 57"/>
                <a:gd name="T92" fmla="*/ 14 w 90"/>
                <a:gd name="T93" fmla="*/ 46 h 57"/>
                <a:gd name="T94" fmla="*/ 5 w 90"/>
                <a:gd name="T95" fmla="*/ 48 h 57"/>
                <a:gd name="T96" fmla="*/ 0 w 90"/>
                <a:gd name="T97" fmla="*/ 48 h 57"/>
                <a:gd name="T98" fmla="*/ 5 w 90"/>
                <a:gd name="T99" fmla="*/ 43 h 57"/>
                <a:gd name="T100" fmla="*/ 11 w 90"/>
                <a:gd name="T101" fmla="*/ 37 h 57"/>
                <a:gd name="T102" fmla="*/ 11 w 90"/>
                <a:gd name="T103" fmla="*/ 31 h 57"/>
                <a:gd name="T104" fmla="*/ 14 w 90"/>
                <a:gd name="T105" fmla="*/ 23 h 57"/>
                <a:gd name="T106" fmla="*/ 14 w 90"/>
                <a:gd name="T107" fmla="*/ 17 h 57"/>
                <a:gd name="T108" fmla="*/ 17 w 90"/>
                <a:gd name="T10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0" h="57">
                  <a:moveTo>
                    <a:pt x="14" y="9"/>
                  </a:moveTo>
                  <a:lnTo>
                    <a:pt x="17" y="9"/>
                  </a:lnTo>
                  <a:lnTo>
                    <a:pt x="17" y="6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22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8" y="6"/>
                  </a:lnTo>
                  <a:lnTo>
                    <a:pt x="28" y="9"/>
                  </a:lnTo>
                  <a:lnTo>
                    <a:pt x="25" y="9"/>
                  </a:lnTo>
                  <a:lnTo>
                    <a:pt x="28" y="9"/>
                  </a:lnTo>
                  <a:lnTo>
                    <a:pt x="28" y="12"/>
                  </a:lnTo>
                  <a:lnTo>
                    <a:pt x="31" y="12"/>
                  </a:lnTo>
                  <a:lnTo>
                    <a:pt x="31" y="14"/>
                  </a:lnTo>
                  <a:lnTo>
                    <a:pt x="34" y="14"/>
                  </a:lnTo>
                  <a:lnTo>
                    <a:pt x="31" y="14"/>
                  </a:lnTo>
                  <a:lnTo>
                    <a:pt x="34" y="12"/>
                  </a:lnTo>
                  <a:lnTo>
                    <a:pt x="36" y="12"/>
                  </a:lnTo>
                  <a:lnTo>
                    <a:pt x="39" y="12"/>
                  </a:lnTo>
                  <a:lnTo>
                    <a:pt x="42" y="12"/>
                  </a:lnTo>
                  <a:lnTo>
                    <a:pt x="42" y="14"/>
                  </a:lnTo>
                  <a:lnTo>
                    <a:pt x="39" y="14"/>
                  </a:lnTo>
                  <a:lnTo>
                    <a:pt x="42" y="14"/>
                  </a:lnTo>
                  <a:lnTo>
                    <a:pt x="45" y="17"/>
                  </a:lnTo>
                  <a:lnTo>
                    <a:pt x="48" y="17"/>
                  </a:lnTo>
                  <a:lnTo>
                    <a:pt x="51" y="17"/>
                  </a:lnTo>
                  <a:lnTo>
                    <a:pt x="51" y="20"/>
                  </a:lnTo>
                  <a:lnTo>
                    <a:pt x="56" y="23"/>
                  </a:lnTo>
                  <a:lnTo>
                    <a:pt x="59" y="26"/>
                  </a:lnTo>
                  <a:lnTo>
                    <a:pt x="62" y="26"/>
                  </a:lnTo>
                  <a:lnTo>
                    <a:pt x="65" y="26"/>
                  </a:lnTo>
                  <a:lnTo>
                    <a:pt x="68" y="26"/>
                  </a:lnTo>
                  <a:lnTo>
                    <a:pt x="68" y="29"/>
                  </a:lnTo>
                  <a:lnTo>
                    <a:pt x="71" y="31"/>
                  </a:lnTo>
                  <a:lnTo>
                    <a:pt x="71" y="34"/>
                  </a:lnTo>
                  <a:lnTo>
                    <a:pt x="71" y="37"/>
                  </a:lnTo>
                  <a:lnTo>
                    <a:pt x="73" y="37"/>
                  </a:lnTo>
                  <a:lnTo>
                    <a:pt x="71" y="40"/>
                  </a:lnTo>
                  <a:lnTo>
                    <a:pt x="73" y="40"/>
                  </a:lnTo>
                  <a:lnTo>
                    <a:pt x="76" y="40"/>
                  </a:lnTo>
                  <a:lnTo>
                    <a:pt x="79" y="40"/>
                  </a:lnTo>
                  <a:lnTo>
                    <a:pt x="82" y="37"/>
                  </a:lnTo>
                  <a:lnTo>
                    <a:pt x="85" y="40"/>
                  </a:lnTo>
                  <a:lnTo>
                    <a:pt x="88" y="43"/>
                  </a:lnTo>
                  <a:lnTo>
                    <a:pt x="85" y="43"/>
                  </a:lnTo>
                  <a:lnTo>
                    <a:pt x="88" y="43"/>
                  </a:lnTo>
                  <a:lnTo>
                    <a:pt x="90" y="46"/>
                  </a:lnTo>
                  <a:lnTo>
                    <a:pt x="88" y="46"/>
                  </a:lnTo>
                  <a:lnTo>
                    <a:pt x="85" y="46"/>
                  </a:lnTo>
                  <a:lnTo>
                    <a:pt x="82" y="48"/>
                  </a:lnTo>
                  <a:lnTo>
                    <a:pt x="79" y="51"/>
                  </a:lnTo>
                  <a:lnTo>
                    <a:pt x="76" y="51"/>
                  </a:lnTo>
                  <a:lnTo>
                    <a:pt x="71" y="48"/>
                  </a:lnTo>
                  <a:lnTo>
                    <a:pt x="68" y="48"/>
                  </a:lnTo>
                  <a:lnTo>
                    <a:pt x="65" y="46"/>
                  </a:lnTo>
                  <a:lnTo>
                    <a:pt x="62" y="48"/>
                  </a:lnTo>
                  <a:lnTo>
                    <a:pt x="62" y="46"/>
                  </a:lnTo>
                  <a:lnTo>
                    <a:pt x="59" y="46"/>
                  </a:lnTo>
                  <a:lnTo>
                    <a:pt x="62" y="43"/>
                  </a:lnTo>
                  <a:lnTo>
                    <a:pt x="65" y="43"/>
                  </a:lnTo>
                  <a:lnTo>
                    <a:pt x="62" y="43"/>
                  </a:lnTo>
                  <a:lnTo>
                    <a:pt x="56" y="40"/>
                  </a:lnTo>
                  <a:lnTo>
                    <a:pt x="54" y="40"/>
                  </a:lnTo>
                  <a:lnTo>
                    <a:pt x="56" y="37"/>
                  </a:lnTo>
                  <a:lnTo>
                    <a:pt x="54" y="37"/>
                  </a:lnTo>
                  <a:lnTo>
                    <a:pt x="51" y="37"/>
                  </a:lnTo>
                  <a:lnTo>
                    <a:pt x="48" y="37"/>
                  </a:lnTo>
                  <a:lnTo>
                    <a:pt x="48" y="40"/>
                  </a:lnTo>
                  <a:lnTo>
                    <a:pt x="45" y="43"/>
                  </a:lnTo>
                  <a:lnTo>
                    <a:pt x="48" y="43"/>
                  </a:lnTo>
                  <a:lnTo>
                    <a:pt x="45" y="46"/>
                  </a:lnTo>
                  <a:lnTo>
                    <a:pt x="42" y="46"/>
                  </a:lnTo>
                  <a:lnTo>
                    <a:pt x="42" y="48"/>
                  </a:lnTo>
                  <a:lnTo>
                    <a:pt x="39" y="48"/>
                  </a:lnTo>
                  <a:lnTo>
                    <a:pt x="36" y="48"/>
                  </a:lnTo>
                  <a:lnTo>
                    <a:pt x="36" y="51"/>
                  </a:lnTo>
                  <a:lnTo>
                    <a:pt x="34" y="54"/>
                  </a:lnTo>
                  <a:lnTo>
                    <a:pt x="31" y="57"/>
                  </a:lnTo>
                  <a:lnTo>
                    <a:pt x="25" y="57"/>
                  </a:lnTo>
                  <a:lnTo>
                    <a:pt x="22" y="57"/>
                  </a:lnTo>
                  <a:lnTo>
                    <a:pt x="19" y="57"/>
                  </a:lnTo>
                  <a:lnTo>
                    <a:pt x="22" y="54"/>
                  </a:lnTo>
                  <a:lnTo>
                    <a:pt x="19" y="51"/>
                  </a:lnTo>
                  <a:lnTo>
                    <a:pt x="22" y="48"/>
                  </a:lnTo>
                  <a:lnTo>
                    <a:pt x="19" y="46"/>
                  </a:lnTo>
                  <a:lnTo>
                    <a:pt x="19" y="43"/>
                  </a:lnTo>
                  <a:lnTo>
                    <a:pt x="22" y="40"/>
                  </a:lnTo>
                  <a:lnTo>
                    <a:pt x="19" y="43"/>
                  </a:lnTo>
                  <a:lnTo>
                    <a:pt x="19" y="46"/>
                  </a:lnTo>
                  <a:lnTo>
                    <a:pt x="17" y="46"/>
                  </a:lnTo>
                  <a:lnTo>
                    <a:pt x="14" y="46"/>
                  </a:lnTo>
                  <a:lnTo>
                    <a:pt x="11" y="46"/>
                  </a:lnTo>
                  <a:lnTo>
                    <a:pt x="5" y="48"/>
                  </a:lnTo>
                  <a:lnTo>
                    <a:pt x="2" y="48"/>
                  </a:lnTo>
                  <a:lnTo>
                    <a:pt x="0" y="48"/>
                  </a:lnTo>
                  <a:lnTo>
                    <a:pt x="0" y="46"/>
                  </a:lnTo>
                  <a:lnTo>
                    <a:pt x="5" y="43"/>
                  </a:lnTo>
                  <a:lnTo>
                    <a:pt x="8" y="40"/>
                  </a:lnTo>
                  <a:lnTo>
                    <a:pt x="11" y="37"/>
                  </a:lnTo>
                  <a:lnTo>
                    <a:pt x="14" y="37"/>
                  </a:lnTo>
                  <a:lnTo>
                    <a:pt x="11" y="31"/>
                  </a:lnTo>
                  <a:lnTo>
                    <a:pt x="11" y="29"/>
                  </a:lnTo>
                  <a:lnTo>
                    <a:pt x="14" y="23"/>
                  </a:lnTo>
                  <a:lnTo>
                    <a:pt x="14" y="20"/>
                  </a:lnTo>
                  <a:lnTo>
                    <a:pt x="14" y="17"/>
                  </a:lnTo>
                  <a:lnTo>
                    <a:pt x="14" y="14"/>
                  </a:lnTo>
                  <a:lnTo>
                    <a:pt x="17" y="12"/>
                  </a:lnTo>
                  <a:lnTo>
                    <a:pt x="14" y="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15" name="Freeform 3333">
              <a:extLst>
                <a:ext uri="{FF2B5EF4-FFF2-40B4-BE49-F238E27FC236}">
                  <a16:creationId xmlns:a16="http://schemas.microsoft.com/office/drawing/2014/main" id="{9F9D5D79-1625-D1F7-25D8-FA86BFE713E4}"/>
                </a:ext>
              </a:extLst>
            </p:cNvPr>
            <p:cNvSpPr>
              <a:spLocks/>
            </p:cNvSpPr>
            <p:nvPr/>
          </p:nvSpPr>
          <p:spPr bwMode="gray">
            <a:xfrm>
              <a:off x="1472289" y="1118380"/>
              <a:ext cx="53948" cy="35271"/>
            </a:xfrm>
            <a:custGeom>
              <a:avLst/>
              <a:gdLst>
                <a:gd name="T0" fmla="*/ 14 w 26"/>
                <a:gd name="T1" fmla="*/ 3 h 17"/>
                <a:gd name="T2" fmla="*/ 9 w 26"/>
                <a:gd name="T3" fmla="*/ 6 h 17"/>
                <a:gd name="T4" fmla="*/ 9 w 26"/>
                <a:gd name="T5" fmla="*/ 3 h 17"/>
                <a:gd name="T6" fmla="*/ 6 w 26"/>
                <a:gd name="T7" fmla="*/ 3 h 17"/>
                <a:gd name="T8" fmla="*/ 3 w 26"/>
                <a:gd name="T9" fmla="*/ 8 h 17"/>
                <a:gd name="T10" fmla="*/ 3 w 26"/>
                <a:gd name="T11" fmla="*/ 11 h 17"/>
                <a:gd name="T12" fmla="*/ 0 w 26"/>
                <a:gd name="T13" fmla="*/ 11 h 17"/>
                <a:gd name="T14" fmla="*/ 0 w 26"/>
                <a:gd name="T15" fmla="*/ 14 h 17"/>
                <a:gd name="T16" fmla="*/ 3 w 26"/>
                <a:gd name="T17" fmla="*/ 14 h 17"/>
                <a:gd name="T18" fmla="*/ 3 w 26"/>
                <a:gd name="T19" fmla="*/ 17 h 17"/>
                <a:gd name="T20" fmla="*/ 6 w 26"/>
                <a:gd name="T21" fmla="*/ 17 h 17"/>
                <a:gd name="T22" fmla="*/ 6 w 26"/>
                <a:gd name="T23" fmla="*/ 14 h 17"/>
                <a:gd name="T24" fmla="*/ 9 w 26"/>
                <a:gd name="T25" fmla="*/ 14 h 17"/>
                <a:gd name="T26" fmla="*/ 9 w 26"/>
                <a:gd name="T27" fmla="*/ 17 h 17"/>
                <a:gd name="T28" fmla="*/ 12 w 26"/>
                <a:gd name="T29" fmla="*/ 17 h 17"/>
                <a:gd name="T30" fmla="*/ 14 w 26"/>
                <a:gd name="T31" fmla="*/ 14 h 17"/>
                <a:gd name="T32" fmla="*/ 17 w 26"/>
                <a:gd name="T33" fmla="*/ 14 h 17"/>
                <a:gd name="T34" fmla="*/ 17 w 26"/>
                <a:gd name="T35" fmla="*/ 11 h 17"/>
                <a:gd name="T36" fmla="*/ 20 w 26"/>
                <a:gd name="T37" fmla="*/ 11 h 17"/>
                <a:gd name="T38" fmla="*/ 20 w 26"/>
                <a:gd name="T39" fmla="*/ 8 h 17"/>
                <a:gd name="T40" fmla="*/ 23 w 26"/>
                <a:gd name="T41" fmla="*/ 8 h 17"/>
                <a:gd name="T42" fmla="*/ 26 w 26"/>
                <a:gd name="T43" fmla="*/ 6 h 17"/>
                <a:gd name="T44" fmla="*/ 26 w 26"/>
                <a:gd name="T45" fmla="*/ 3 h 17"/>
                <a:gd name="T46" fmla="*/ 23 w 26"/>
                <a:gd name="T47" fmla="*/ 0 h 17"/>
                <a:gd name="T48" fmla="*/ 20 w 26"/>
                <a:gd name="T49" fmla="*/ 0 h 17"/>
                <a:gd name="T50" fmla="*/ 17 w 26"/>
                <a:gd name="T51" fmla="*/ 3 h 17"/>
                <a:gd name="T52" fmla="*/ 14 w 26"/>
                <a:gd name="T53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" h="17">
                  <a:moveTo>
                    <a:pt x="14" y="3"/>
                  </a:moveTo>
                  <a:lnTo>
                    <a:pt x="9" y="6"/>
                  </a:lnTo>
                  <a:lnTo>
                    <a:pt x="9" y="3"/>
                  </a:lnTo>
                  <a:lnTo>
                    <a:pt x="6" y="3"/>
                  </a:lnTo>
                  <a:lnTo>
                    <a:pt x="3" y="8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3" y="17"/>
                  </a:lnTo>
                  <a:lnTo>
                    <a:pt x="6" y="17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9" y="17"/>
                  </a:lnTo>
                  <a:lnTo>
                    <a:pt x="12" y="17"/>
                  </a:lnTo>
                  <a:lnTo>
                    <a:pt x="14" y="14"/>
                  </a:lnTo>
                  <a:lnTo>
                    <a:pt x="17" y="14"/>
                  </a:lnTo>
                  <a:lnTo>
                    <a:pt x="17" y="11"/>
                  </a:lnTo>
                  <a:lnTo>
                    <a:pt x="20" y="11"/>
                  </a:lnTo>
                  <a:lnTo>
                    <a:pt x="20" y="8"/>
                  </a:lnTo>
                  <a:lnTo>
                    <a:pt x="23" y="8"/>
                  </a:lnTo>
                  <a:lnTo>
                    <a:pt x="26" y="6"/>
                  </a:lnTo>
                  <a:lnTo>
                    <a:pt x="26" y="3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4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16" name="Rectangle 3334">
              <a:extLst>
                <a:ext uri="{FF2B5EF4-FFF2-40B4-BE49-F238E27FC236}">
                  <a16:creationId xmlns:a16="http://schemas.microsoft.com/office/drawing/2014/main" id="{D8D78905-3895-C25E-4CD3-E82A0D3A901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44106" y="1054060"/>
              <a:ext cx="6224" cy="4149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17" name="Freeform 3335">
              <a:extLst>
                <a:ext uri="{FF2B5EF4-FFF2-40B4-BE49-F238E27FC236}">
                  <a16:creationId xmlns:a16="http://schemas.microsoft.com/office/drawing/2014/main" id="{E4930EDB-2107-9BE1-773B-AD3C2D1BF1ED}"/>
                </a:ext>
              </a:extLst>
            </p:cNvPr>
            <p:cNvSpPr>
              <a:spLocks/>
            </p:cNvSpPr>
            <p:nvPr/>
          </p:nvSpPr>
          <p:spPr bwMode="gray">
            <a:xfrm>
              <a:off x="1625834" y="1076884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3 w 6"/>
                <a:gd name="T3" fmla="*/ 3 h 3"/>
                <a:gd name="T4" fmla="*/ 0 w 6"/>
                <a:gd name="T5" fmla="*/ 0 h 3"/>
                <a:gd name="T6" fmla="*/ 3 w 6"/>
                <a:gd name="T7" fmla="*/ 0 h 3"/>
                <a:gd name="T8" fmla="*/ 3 w 6"/>
                <a:gd name="T9" fmla="*/ 0 h 3"/>
                <a:gd name="T10" fmla="*/ 3 w 6"/>
                <a:gd name="T11" fmla="*/ 0 h 3"/>
                <a:gd name="T12" fmla="*/ 6 w 6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18" name="Freeform 3336">
              <a:extLst>
                <a:ext uri="{FF2B5EF4-FFF2-40B4-BE49-F238E27FC236}">
                  <a16:creationId xmlns:a16="http://schemas.microsoft.com/office/drawing/2014/main" id="{A018D215-D892-6820-32CF-5653A0E2ED3C}"/>
                </a:ext>
              </a:extLst>
            </p:cNvPr>
            <p:cNvSpPr>
              <a:spLocks/>
            </p:cNvSpPr>
            <p:nvPr/>
          </p:nvSpPr>
          <p:spPr bwMode="gray">
            <a:xfrm>
              <a:off x="1644508" y="1093482"/>
              <a:ext cx="22825" cy="12449"/>
            </a:xfrm>
            <a:custGeom>
              <a:avLst/>
              <a:gdLst>
                <a:gd name="T0" fmla="*/ 0 w 11"/>
                <a:gd name="T1" fmla="*/ 0 h 6"/>
                <a:gd name="T2" fmla="*/ 2 w 11"/>
                <a:gd name="T3" fmla="*/ 0 h 6"/>
                <a:gd name="T4" fmla="*/ 5 w 11"/>
                <a:gd name="T5" fmla="*/ 0 h 6"/>
                <a:gd name="T6" fmla="*/ 8 w 11"/>
                <a:gd name="T7" fmla="*/ 0 h 6"/>
                <a:gd name="T8" fmla="*/ 11 w 11"/>
                <a:gd name="T9" fmla="*/ 3 h 6"/>
                <a:gd name="T10" fmla="*/ 5 w 11"/>
                <a:gd name="T11" fmla="*/ 6 h 6"/>
                <a:gd name="T12" fmla="*/ 5 w 11"/>
                <a:gd name="T13" fmla="*/ 3 h 6"/>
                <a:gd name="T14" fmla="*/ 2 w 11"/>
                <a:gd name="T15" fmla="*/ 3 h 6"/>
                <a:gd name="T16" fmla="*/ 2 w 11"/>
                <a:gd name="T17" fmla="*/ 0 h 6"/>
                <a:gd name="T18" fmla="*/ 0 w 11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6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11" y="3"/>
                  </a:lnTo>
                  <a:lnTo>
                    <a:pt x="5" y="6"/>
                  </a:lnTo>
                  <a:lnTo>
                    <a:pt x="5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19" name="Freeform 3337">
              <a:extLst>
                <a:ext uri="{FF2B5EF4-FFF2-40B4-BE49-F238E27FC236}">
                  <a16:creationId xmlns:a16="http://schemas.microsoft.com/office/drawing/2014/main" id="{F6A9940D-656E-9EBB-9017-49FCA1DF4531}"/>
                </a:ext>
              </a:extLst>
            </p:cNvPr>
            <p:cNvSpPr>
              <a:spLocks/>
            </p:cNvSpPr>
            <p:nvPr/>
          </p:nvSpPr>
          <p:spPr bwMode="gray">
            <a:xfrm>
              <a:off x="1619609" y="1099707"/>
              <a:ext cx="24899" cy="18673"/>
            </a:xfrm>
            <a:custGeom>
              <a:avLst/>
              <a:gdLst>
                <a:gd name="T0" fmla="*/ 0 w 12"/>
                <a:gd name="T1" fmla="*/ 3 h 9"/>
                <a:gd name="T2" fmla="*/ 0 w 12"/>
                <a:gd name="T3" fmla="*/ 0 h 9"/>
                <a:gd name="T4" fmla="*/ 3 w 12"/>
                <a:gd name="T5" fmla="*/ 0 h 9"/>
                <a:gd name="T6" fmla="*/ 6 w 12"/>
                <a:gd name="T7" fmla="*/ 0 h 9"/>
                <a:gd name="T8" fmla="*/ 9 w 12"/>
                <a:gd name="T9" fmla="*/ 0 h 9"/>
                <a:gd name="T10" fmla="*/ 9 w 12"/>
                <a:gd name="T11" fmla="*/ 3 h 9"/>
                <a:gd name="T12" fmla="*/ 12 w 12"/>
                <a:gd name="T13" fmla="*/ 6 h 9"/>
                <a:gd name="T14" fmla="*/ 9 w 12"/>
                <a:gd name="T15" fmla="*/ 6 h 9"/>
                <a:gd name="T16" fmla="*/ 6 w 12"/>
                <a:gd name="T17" fmla="*/ 9 h 9"/>
                <a:gd name="T18" fmla="*/ 6 w 12"/>
                <a:gd name="T19" fmla="*/ 6 h 9"/>
                <a:gd name="T20" fmla="*/ 0 w 12"/>
                <a:gd name="T21" fmla="*/ 6 h 9"/>
                <a:gd name="T22" fmla="*/ 0 w 12"/>
                <a:gd name="T2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9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12" y="6"/>
                  </a:lnTo>
                  <a:lnTo>
                    <a:pt x="9" y="6"/>
                  </a:lnTo>
                  <a:lnTo>
                    <a:pt x="6" y="9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20" name="Freeform 3338">
              <a:extLst>
                <a:ext uri="{FF2B5EF4-FFF2-40B4-BE49-F238E27FC236}">
                  <a16:creationId xmlns:a16="http://schemas.microsoft.com/office/drawing/2014/main" id="{8512C435-9F27-AC7B-F489-AA2ADB0163B8}"/>
                </a:ext>
              </a:extLst>
            </p:cNvPr>
            <p:cNvSpPr>
              <a:spLocks/>
            </p:cNvSpPr>
            <p:nvPr/>
          </p:nvSpPr>
          <p:spPr bwMode="gray">
            <a:xfrm>
              <a:off x="1750330" y="1064435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21" name="Freeform 3339">
              <a:extLst>
                <a:ext uri="{FF2B5EF4-FFF2-40B4-BE49-F238E27FC236}">
                  <a16:creationId xmlns:a16="http://schemas.microsoft.com/office/drawing/2014/main" id="{A0715F96-1155-EC4B-33DD-E9DCDF8AA1DB}"/>
                </a:ext>
              </a:extLst>
            </p:cNvPr>
            <p:cNvSpPr>
              <a:spLocks/>
            </p:cNvSpPr>
            <p:nvPr/>
          </p:nvSpPr>
          <p:spPr bwMode="gray">
            <a:xfrm>
              <a:off x="1968199" y="1166100"/>
              <a:ext cx="12450" cy="4149"/>
            </a:xfrm>
            <a:custGeom>
              <a:avLst/>
              <a:gdLst>
                <a:gd name="T0" fmla="*/ 6 w 6"/>
                <a:gd name="T1" fmla="*/ 0 h 2"/>
                <a:gd name="T2" fmla="*/ 3 w 6"/>
                <a:gd name="T3" fmla="*/ 0 h 2"/>
                <a:gd name="T4" fmla="*/ 0 w 6"/>
                <a:gd name="T5" fmla="*/ 0 h 2"/>
                <a:gd name="T6" fmla="*/ 3 w 6"/>
                <a:gd name="T7" fmla="*/ 2 h 2"/>
                <a:gd name="T8" fmla="*/ 6 w 6"/>
                <a:gd name="T9" fmla="*/ 2 h 2"/>
                <a:gd name="T10" fmla="*/ 6 w 6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2"/>
                  </a:lnTo>
                  <a:lnTo>
                    <a:pt x="6" y="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22" name="Freeform 3340">
              <a:extLst>
                <a:ext uri="{FF2B5EF4-FFF2-40B4-BE49-F238E27FC236}">
                  <a16:creationId xmlns:a16="http://schemas.microsoft.com/office/drawing/2014/main" id="{E1F78A69-E83D-87DC-A6C4-84FBB07C6746}"/>
                </a:ext>
              </a:extLst>
            </p:cNvPr>
            <p:cNvSpPr>
              <a:spLocks/>
            </p:cNvSpPr>
            <p:nvPr/>
          </p:nvSpPr>
          <p:spPr bwMode="gray">
            <a:xfrm>
              <a:off x="1968199" y="1170249"/>
              <a:ext cx="22825" cy="18673"/>
            </a:xfrm>
            <a:custGeom>
              <a:avLst/>
              <a:gdLst>
                <a:gd name="T0" fmla="*/ 6 w 11"/>
                <a:gd name="T1" fmla="*/ 3 h 9"/>
                <a:gd name="T2" fmla="*/ 8 w 11"/>
                <a:gd name="T3" fmla="*/ 3 h 9"/>
                <a:gd name="T4" fmla="*/ 11 w 11"/>
                <a:gd name="T5" fmla="*/ 3 h 9"/>
                <a:gd name="T6" fmla="*/ 8 w 11"/>
                <a:gd name="T7" fmla="*/ 6 h 9"/>
                <a:gd name="T8" fmla="*/ 8 w 11"/>
                <a:gd name="T9" fmla="*/ 9 h 9"/>
                <a:gd name="T10" fmla="*/ 6 w 11"/>
                <a:gd name="T11" fmla="*/ 9 h 9"/>
                <a:gd name="T12" fmla="*/ 3 w 11"/>
                <a:gd name="T13" fmla="*/ 6 h 9"/>
                <a:gd name="T14" fmla="*/ 6 w 11"/>
                <a:gd name="T15" fmla="*/ 6 h 9"/>
                <a:gd name="T16" fmla="*/ 3 w 11"/>
                <a:gd name="T17" fmla="*/ 6 h 9"/>
                <a:gd name="T18" fmla="*/ 0 w 11"/>
                <a:gd name="T19" fmla="*/ 6 h 9"/>
                <a:gd name="T20" fmla="*/ 0 w 11"/>
                <a:gd name="T21" fmla="*/ 3 h 9"/>
                <a:gd name="T22" fmla="*/ 3 w 11"/>
                <a:gd name="T23" fmla="*/ 0 h 9"/>
                <a:gd name="T24" fmla="*/ 6 w 11"/>
                <a:gd name="T2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9">
                  <a:moveTo>
                    <a:pt x="6" y="3"/>
                  </a:moveTo>
                  <a:lnTo>
                    <a:pt x="8" y="3"/>
                  </a:lnTo>
                  <a:lnTo>
                    <a:pt x="11" y="3"/>
                  </a:lnTo>
                  <a:lnTo>
                    <a:pt x="8" y="6"/>
                  </a:lnTo>
                  <a:lnTo>
                    <a:pt x="8" y="9"/>
                  </a:lnTo>
                  <a:lnTo>
                    <a:pt x="6" y="9"/>
                  </a:lnTo>
                  <a:lnTo>
                    <a:pt x="3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0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23" name="Freeform 3341">
              <a:extLst>
                <a:ext uri="{FF2B5EF4-FFF2-40B4-BE49-F238E27FC236}">
                  <a16:creationId xmlns:a16="http://schemas.microsoft.com/office/drawing/2014/main" id="{F272E754-930D-C5C0-48E6-CE69F727FBE2}"/>
                </a:ext>
              </a:extLst>
            </p:cNvPr>
            <p:cNvSpPr>
              <a:spLocks/>
            </p:cNvSpPr>
            <p:nvPr/>
          </p:nvSpPr>
          <p:spPr bwMode="gray">
            <a:xfrm>
              <a:off x="1991024" y="1089333"/>
              <a:ext cx="12450" cy="16598"/>
            </a:xfrm>
            <a:custGeom>
              <a:avLst/>
              <a:gdLst>
                <a:gd name="T0" fmla="*/ 0 w 6"/>
                <a:gd name="T1" fmla="*/ 2 h 8"/>
                <a:gd name="T2" fmla="*/ 0 w 6"/>
                <a:gd name="T3" fmla="*/ 0 h 8"/>
                <a:gd name="T4" fmla="*/ 3 w 6"/>
                <a:gd name="T5" fmla="*/ 2 h 8"/>
                <a:gd name="T6" fmla="*/ 3 w 6"/>
                <a:gd name="T7" fmla="*/ 5 h 8"/>
                <a:gd name="T8" fmla="*/ 6 w 6"/>
                <a:gd name="T9" fmla="*/ 5 h 8"/>
                <a:gd name="T10" fmla="*/ 3 w 6"/>
                <a:gd name="T11" fmla="*/ 8 h 8"/>
                <a:gd name="T12" fmla="*/ 3 w 6"/>
                <a:gd name="T13" fmla="*/ 5 h 8"/>
                <a:gd name="T14" fmla="*/ 0 w 6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8">
                  <a:moveTo>
                    <a:pt x="0" y="2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5"/>
                  </a:lnTo>
                  <a:lnTo>
                    <a:pt x="6" y="5"/>
                  </a:lnTo>
                  <a:lnTo>
                    <a:pt x="3" y="8"/>
                  </a:lnTo>
                  <a:lnTo>
                    <a:pt x="3" y="5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24" name="Freeform 3342">
              <a:extLst>
                <a:ext uri="{FF2B5EF4-FFF2-40B4-BE49-F238E27FC236}">
                  <a16:creationId xmlns:a16="http://schemas.microsoft.com/office/drawing/2014/main" id="{9B3F1222-3CA2-3B82-94EB-79EC319B4134}"/>
                </a:ext>
              </a:extLst>
            </p:cNvPr>
            <p:cNvSpPr>
              <a:spLocks/>
            </p:cNvSpPr>
            <p:nvPr/>
          </p:nvSpPr>
          <p:spPr bwMode="gray">
            <a:xfrm>
              <a:off x="2256616" y="1618407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3 w 3"/>
                <a:gd name="T5" fmla="*/ 0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25" name="Freeform 3343">
              <a:extLst>
                <a:ext uri="{FF2B5EF4-FFF2-40B4-BE49-F238E27FC236}">
                  <a16:creationId xmlns:a16="http://schemas.microsoft.com/office/drawing/2014/main" id="{D53EB9F8-894A-34DD-C0D0-F7413FAD18BD}"/>
                </a:ext>
              </a:extLst>
            </p:cNvPr>
            <p:cNvSpPr>
              <a:spLocks/>
            </p:cNvSpPr>
            <p:nvPr/>
          </p:nvSpPr>
          <p:spPr bwMode="gray">
            <a:xfrm>
              <a:off x="2250392" y="1691025"/>
              <a:ext cx="12450" cy="10374"/>
            </a:xfrm>
            <a:custGeom>
              <a:avLst/>
              <a:gdLst>
                <a:gd name="T0" fmla="*/ 0 w 6"/>
                <a:gd name="T1" fmla="*/ 5 h 5"/>
                <a:gd name="T2" fmla="*/ 3 w 6"/>
                <a:gd name="T3" fmla="*/ 2 h 5"/>
                <a:gd name="T4" fmla="*/ 6 w 6"/>
                <a:gd name="T5" fmla="*/ 0 h 5"/>
                <a:gd name="T6" fmla="*/ 6 w 6"/>
                <a:gd name="T7" fmla="*/ 5 h 5"/>
                <a:gd name="T8" fmla="*/ 3 w 6"/>
                <a:gd name="T9" fmla="*/ 5 h 5"/>
                <a:gd name="T10" fmla="*/ 0 w 6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0" y="5"/>
                  </a:moveTo>
                  <a:lnTo>
                    <a:pt x="3" y="2"/>
                  </a:lnTo>
                  <a:lnTo>
                    <a:pt x="6" y="0"/>
                  </a:lnTo>
                  <a:lnTo>
                    <a:pt x="6" y="5"/>
                  </a:lnTo>
                  <a:lnTo>
                    <a:pt x="3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26" name="Freeform 3344">
              <a:extLst>
                <a:ext uri="{FF2B5EF4-FFF2-40B4-BE49-F238E27FC236}">
                  <a16:creationId xmlns:a16="http://schemas.microsoft.com/office/drawing/2014/main" id="{F50F6449-F8BB-86D3-C378-A310EAC42777}"/>
                </a:ext>
              </a:extLst>
            </p:cNvPr>
            <p:cNvSpPr>
              <a:spLocks/>
            </p:cNvSpPr>
            <p:nvPr/>
          </p:nvSpPr>
          <p:spPr bwMode="gray">
            <a:xfrm>
              <a:off x="2262840" y="1691025"/>
              <a:ext cx="6224" cy="10374"/>
            </a:xfrm>
            <a:custGeom>
              <a:avLst/>
              <a:gdLst>
                <a:gd name="T0" fmla="*/ 0 w 3"/>
                <a:gd name="T1" fmla="*/ 5 h 5"/>
                <a:gd name="T2" fmla="*/ 0 w 3"/>
                <a:gd name="T3" fmla="*/ 0 h 5"/>
                <a:gd name="T4" fmla="*/ 3 w 3"/>
                <a:gd name="T5" fmla="*/ 2 h 5"/>
                <a:gd name="T6" fmla="*/ 0 w 3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27" name="Freeform 3345">
              <a:extLst>
                <a:ext uri="{FF2B5EF4-FFF2-40B4-BE49-F238E27FC236}">
                  <a16:creationId xmlns:a16="http://schemas.microsoft.com/office/drawing/2014/main" id="{88AC2922-805A-07E0-B4A8-3802E4CBC5F6}"/>
                </a:ext>
              </a:extLst>
            </p:cNvPr>
            <p:cNvSpPr>
              <a:spLocks/>
            </p:cNvSpPr>
            <p:nvPr/>
          </p:nvSpPr>
          <p:spPr bwMode="gray">
            <a:xfrm>
              <a:off x="2204742" y="1707625"/>
              <a:ext cx="2075" cy="12449"/>
            </a:xfrm>
            <a:custGeom>
              <a:avLst/>
              <a:gdLst>
                <a:gd name="T0" fmla="*/ 6 h 6"/>
                <a:gd name="T1" fmla="*/ 3 h 6"/>
                <a:gd name="T2" fmla="*/ 0 h 6"/>
                <a:gd name="T3" fmla="*/ 3 h 6"/>
                <a:gd name="T4" fmla="*/ 0 h 6"/>
                <a:gd name="T5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28" name="Rectangle 3346">
              <a:extLst>
                <a:ext uri="{FF2B5EF4-FFF2-40B4-BE49-F238E27FC236}">
                  <a16:creationId xmlns:a16="http://schemas.microsoft.com/office/drawing/2014/main" id="{4AAD8150-E6F4-309C-8424-2DB55184B18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4742" y="1720073"/>
              <a:ext cx="4150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29" name="Freeform 3347">
              <a:extLst>
                <a:ext uri="{FF2B5EF4-FFF2-40B4-BE49-F238E27FC236}">
                  <a16:creationId xmlns:a16="http://schemas.microsoft.com/office/drawing/2014/main" id="{3E3F7CA6-A460-F8D3-DD90-37AD6A59A1B5}"/>
                </a:ext>
              </a:extLst>
            </p:cNvPr>
            <p:cNvSpPr>
              <a:spLocks/>
            </p:cNvSpPr>
            <p:nvPr/>
          </p:nvSpPr>
          <p:spPr bwMode="gray">
            <a:xfrm>
              <a:off x="1984799" y="1224195"/>
              <a:ext cx="12450" cy="2075"/>
            </a:xfrm>
            <a:custGeom>
              <a:avLst/>
              <a:gdLst>
                <a:gd name="T0" fmla="*/ 0 w 6"/>
                <a:gd name="T1" fmla="*/ 6 w 6"/>
                <a:gd name="T2" fmla="*/ 3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30" name="Freeform 3348">
              <a:extLst>
                <a:ext uri="{FF2B5EF4-FFF2-40B4-BE49-F238E27FC236}">
                  <a16:creationId xmlns:a16="http://schemas.microsoft.com/office/drawing/2014/main" id="{07536387-5318-0BB4-CB31-5EABF7F6DE1A}"/>
                </a:ext>
              </a:extLst>
            </p:cNvPr>
            <p:cNvSpPr>
              <a:spLocks/>
            </p:cNvSpPr>
            <p:nvPr/>
          </p:nvSpPr>
          <p:spPr bwMode="gray">
            <a:xfrm>
              <a:off x="2003474" y="1247018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0 w 3"/>
                <a:gd name="T5" fmla="*/ 0 h 3"/>
                <a:gd name="T6" fmla="*/ 0 w 3"/>
                <a:gd name="T7" fmla="*/ 0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31" name="Freeform 3349">
              <a:extLst>
                <a:ext uri="{FF2B5EF4-FFF2-40B4-BE49-F238E27FC236}">
                  <a16:creationId xmlns:a16="http://schemas.microsoft.com/office/drawing/2014/main" id="{6D4412BC-4E93-556C-B53C-8CCDCC73BB6E}"/>
                </a:ext>
              </a:extLst>
            </p:cNvPr>
            <p:cNvSpPr>
              <a:spLocks/>
            </p:cNvSpPr>
            <p:nvPr/>
          </p:nvSpPr>
          <p:spPr bwMode="gray">
            <a:xfrm>
              <a:off x="2080245" y="1390180"/>
              <a:ext cx="6224" cy="4149"/>
            </a:xfrm>
            <a:custGeom>
              <a:avLst/>
              <a:gdLst>
                <a:gd name="T0" fmla="*/ 3 w 3"/>
                <a:gd name="T1" fmla="*/ 2 h 2"/>
                <a:gd name="T2" fmla="*/ 0 w 3"/>
                <a:gd name="T3" fmla="*/ 2 h 2"/>
                <a:gd name="T4" fmla="*/ 0 w 3"/>
                <a:gd name="T5" fmla="*/ 0 h 2"/>
                <a:gd name="T6" fmla="*/ 3 w 3"/>
                <a:gd name="T7" fmla="*/ 0 h 2"/>
                <a:gd name="T8" fmla="*/ 3 w 3"/>
                <a:gd name="T9" fmla="*/ 0 h 2"/>
                <a:gd name="T10" fmla="*/ 3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32" name="Freeform 3350">
              <a:extLst>
                <a:ext uri="{FF2B5EF4-FFF2-40B4-BE49-F238E27FC236}">
                  <a16:creationId xmlns:a16="http://schemas.microsoft.com/office/drawing/2014/main" id="{9F998D92-D2BC-BDEC-5127-46FC71BBF7AA}"/>
                </a:ext>
              </a:extLst>
            </p:cNvPr>
            <p:cNvSpPr>
              <a:spLocks/>
            </p:cNvSpPr>
            <p:nvPr/>
          </p:nvSpPr>
          <p:spPr bwMode="gray">
            <a:xfrm>
              <a:off x="2067797" y="1359058"/>
              <a:ext cx="6224" cy="12449"/>
            </a:xfrm>
            <a:custGeom>
              <a:avLst/>
              <a:gdLst>
                <a:gd name="T0" fmla="*/ 3 w 3"/>
                <a:gd name="T1" fmla="*/ 6 h 6"/>
                <a:gd name="T2" fmla="*/ 0 w 3"/>
                <a:gd name="T3" fmla="*/ 0 h 6"/>
                <a:gd name="T4" fmla="*/ 3 w 3"/>
                <a:gd name="T5" fmla="*/ 0 h 6"/>
                <a:gd name="T6" fmla="*/ 3 w 3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3" y="6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33" name="Freeform 3351">
              <a:extLst>
                <a:ext uri="{FF2B5EF4-FFF2-40B4-BE49-F238E27FC236}">
                  <a16:creationId xmlns:a16="http://schemas.microsoft.com/office/drawing/2014/main" id="{83BB0927-3A25-6457-2F85-A5660C3F05B5}"/>
                </a:ext>
              </a:extLst>
            </p:cNvPr>
            <p:cNvSpPr>
              <a:spLocks/>
            </p:cNvSpPr>
            <p:nvPr/>
          </p:nvSpPr>
          <p:spPr bwMode="gray">
            <a:xfrm>
              <a:off x="1561511" y="817533"/>
              <a:ext cx="35274" cy="12449"/>
            </a:xfrm>
            <a:custGeom>
              <a:avLst/>
              <a:gdLst>
                <a:gd name="T0" fmla="*/ 5 w 17"/>
                <a:gd name="T1" fmla="*/ 3 h 6"/>
                <a:gd name="T2" fmla="*/ 3 w 17"/>
                <a:gd name="T3" fmla="*/ 3 h 6"/>
                <a:gd name="T4" fmla="*/ 0 w 17"/>
                <a:gd name="T5" fmla="*/ 3 h 6"/>
                <a:gd name="T6" fmla="*/ 3 w 17"/>
                <a:gd name="T7" fmla="*/ 3 h 6"/>
                <a:gd name="T8" fmla="*/ 3 w 17"/>
                <a:gd name="T9" fmla="*/ 0 h 6"/>
                <a:gd name="T10" fmla="*/ 5 w 17"/>
                <a:gd name="T11" fmla="*/ 0 h 6"/>
                <a:gd name="T12" fmla="*/ 8 w 17"/>
                <a:gd name="T13" fmla="*/ 0 h 6"/>
                <a:gd name="T14" fmla="*/ 8 w 17"/>
                <a:gd name="T15" fmla="*/ 3 h 6"/>
                <a:gd name="T16" fmla="*/ 11 w 17"/>
                <a:gd name="T17" fmla="*/ 3 h 6"/>
                <a:gd name="T18" fmla="*/ 14 w 17"/>
                <a:gd name="T19" fmla="*/ 0 h 6"/>
                <a:gd name="T20" fmla="*/ 17 w 17"/>
                <a:gd name="T21" fmla="*/ 0 h 6"/>
                <a:gd name="T22" fmla="*/ 17 w 17"/>
                <a:gd name="T23" fmla="*/ 3 h 6"/>
                <a:gd name="T24" fmla="*/ 14 w 17"/>
                <a:gd name="T25" fmla="*/ 3 h 6"/>
                <a:gd name="T26" fmla="*/ 11 w 17"/>
                <a:gd name="T27" fmla="*/ 3 h 6"/>
                <a:gd name="T28" fmla="*/ 11 w 17"/>
                <a:gd name="T29" fmla="*/ 6 h 6"/>
                <a:gd name="T30" fmla="*/ 8 w 17"/>
                <a:gd name="T31" fmla="*/ 6 h 6"/>
                <a:gd name="T32" fmla="*/ 8 w 17"/>
                <a:gd name="T33" fmla="*/ 3 h 6"/>
                <a:gd name="T34" fmla="*/ 8 w 17"/>
                <a:gd name="T35" fmla="*/ 6 h 6"/>
                <a:gd name="T36" fmla="*/ 5 w 17"/>
                <a:gd name="T37" fmla="*/ 6 h 6"/>
                <a:gd name="T38" fmla="*/ 3 w 17"/>
                <a:gd name="T39" fmla="*/ 3 h 6"/>
                <a:gd name="T40" fmla="*/ 5 w 17"/>
                <a:gd name="T4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6">
                  <a:moveTo>
                    <a:pt x="5" y="3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17" y="3"/>
                  </a:lnTo>
                  <a:lnTo>
                    <a:pt x="14" y="3"/>
                  </a:lnTo>
                  <a:lnTo>
                    <a:pt x="11" y="3"/>
                  </a:lnTo>
                  <a:lnTo>
                    <a:pt x="11" y="6"/>
                  </a:lnTo>
                  <a:lnTo>
                    <a:pt x="8" y="6"/>
                  </a:lnTo>
                  <a:lnTo>
                    <a:pt x="8" y="3"/>
                  </a:lnTo>
                  <a:lnTo>
                    <a:pt x="8" y="6"/>
                  </a:lnTo>
                  <a:lnTo>
                    <a:pt x="5" y="6"/>
                  </a:lnTo>
                  <a:lnTo>
                    <a:pt x="3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34" name="Freeform 3352">
              <a:extLst>
                <a:ext uri="{FF2B5EF4-FFF2-40B4-BE49-F238E27FC236}">
                  <a16:creationId xmlns:a16="http://schemas.microsoft.com/office/drawing/2014/main" id="{899477FB-54C3-ADE3-0FF0-80EC9B74B1D6}"/>
                </a:ext>
              </a:extLst>
            </p:cNvPr>
            <p:cNvSpPr>
              <a:spLocks/>
            </p:cNvSpPr>
            <p:nvPr/>
          </p:nvSpPr>
          <p:spPr bwMode="gray">
            <a:xfrm>
              <a:off x="1648659" y="834131"/>
              <a:ext cx="18674" cy="12449"/>
            </a:xfrm>
            <a:custGeom>
              <a:avLst/>
              <a:gdLst>
                <a:gd name="T0" fmla="*/ 9 w 9"/>
                <a:gd name="T1" fmla="*/ 3 h 6"/>
                <a:gd name="T2" fmla="*/ 6 w 9"/>
                <a:gd name="T3" fmla="*/ 3 h 6"/>
                <a:gd name="T4" fmla="*/ 6 w 9"/>
                <a:gd name="T5" fmla="*/ 6 h 6"/>
                <a:gd name="T6" fmla="*/ 0 w 9"/>
                <a:gd name="T7" fmla="*/ 6 h 6"/>
                <a:gd name="T8" fmla="*/ 0 w 9"/>
                <a:gd name="T9" fmla="*/ 3 h 6"/>
                <a:gd name="T10" fmla="*/ 3 w 9"/>
                <a:gd name="T11" fmla="*/ 3 h 6"/>
                <a:gd name="T12" fmla="*/ 3 w 9"/>
                <a:gd name="T13" fmla="*/ 0 h 6"/>
                <a:gd name="T14" fmla="*/ 6 w 9"/>
                <a:gd name="T15" fmla="*/ 0 h 6"/>
                <a:gd name="T16" fmla="*/ 9 w 9"/>
                <a:gd name="T17" fmla="*/ 0 h 6"/>
                <a:gd name="T18" fmla="*/ 9 w 9"/>
                <a:gd name="T19" fmla="*/ 0 h 6"/>
                <a:gd name="T20" fmla="*/ 9 w 9"/>
                <a:gd name="T2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9" y="3"/>
                  </a:moveTo>
                  <a:lnTo>
                    <a:pt x="6" y="3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35" name="Freeform 3353">
              <a:extLst>
                <a:ext uri="{FF2B5EF4-FFF2-40B4-BE49-F238E27FC236}">
                  <a16:creationId xmlns:a16="http://schemas.microsoft.com/office/drawing/2014/main" id="{5D1409E2-7EF4-EE78-4392-A17B146BF004}"/>
                </a:ext>
              </a:extLst>
            </p:cNvPr>
            <p:cNvSpPr>
              <a:spLocks/>
            </p:cNvSpPr>
            <p:nvPr/>
          </p:nvSpPr>
          <p:spPr bwMode="gray">
            <a:xfrm>
              <a:off x="1613385" y="823758"/>
              <a:ext cx="24899" cy="10374"/>
            </a:xfrm>
            <a:custGeom>
              <a:avLst/>
              <a:gdLst>
                <a:gd name="T0" fmla="*/ 6 w 12"/>
                <a:gd name="T1" fmla="*/ 3 h 5"/>
                <a:gd name="T2" fmla="*/ 3 w 12"/>
                <a:gd name="T3" fmla="*/ 3 h 5"/>
                <a:gd name="T4" fmla="*/ 0 w 12"/>
                <a:gd name="T5" fmla="*/ 5 h 5"/>
                <a:gd name="T6" fmla="*/ 0 w 12"/>
                <a:gd name="T7" fmla="*/ 3 h 5"/>
                <a:gd name="T8" fmla="*/ 3 w 12"/>
                <a:gd name="T9" fmla="*/ 3 h 5"/>
                <a:gd name="T10" fmla="*/ 3 w 12"/>
                <a:gd name="T11" fmla="*/ 0 h 5"/>
                <a:gd name="T12" fmla="*/ 6 w 12"/>
                <a:gd name="T13" fmla="*/ 0 h 5"/>
                <a:gd name="T14" fmla="*/ 12 w 12"/>
                <a:gd name="T15" fmla="*/ 0 h 5"/>
                <a:gd name="T16" fmla="*/ 9 w 12"/>
                <a:gd name="T17" fmla="*/ 3 h 5"/>
                <a:gd name="T18" fmla="*/ 6 w 12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5">
                  <a:moveTo>
                    <a:pt x="6" y="3"/>
                  </a:moveTo>
                  <a:lnTo>
                    <a:pt x="3" y="3"/>
                  </a:lnTo>
                  <a:lnTo>
                    <a:pt x="0" y="5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9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36" name="Freeform 3354">
              <a:extLst>
                <a:ext uri="{FF2B5EF4-FFF2-40B4-BE49-F238E27FC236}">
                  <a16:creationId xmlns:a16="http://schemas.microsoft.com/office/drawing/2014/main" id="{005ABF39-C650-FC01-DE2D-FE782BE724D9}"/>
                </a:ext>
              </a:extLst>
            </p:cNvPr>
            <p:cNvSpPr>
              <a:spLocks/>
            </p:cNvSpPr>
            <p:nvPr/>
          </p:nvSpPr>
          <p:spPr bwMode="gray">
            <a:xfrm>
              <a:off x="1596785" y="834131"/>
              <a:ext cx="29049" cy="24898"/>
            </a:xfrm>
            <a:custGeom>
              <a:avLst/>
              <a:gdLst>
                <a:gd name="T0" fmla="*/ 11 w 14"/>
                <a:gd name="T1" fmla="*/ 3 h 12"/>
                <a:gd name="T2" fmla="*/ 8 w 14"/>
                <a:gd name="T3" fmla="*/ 3 h 12"/>
                <a:gd name="T4" fmla="*/ 6 w 14"/>
                <a:gd name="T5" fmla="*/ 6 h 12"/>
                <a:gd name="T6" fmla="*/ 6 w 14"/>
                <a:gd name="T7" fmla="*/ 9 h 12"/>
                <a:gd name="T8" fmla="*/ 3 w 14"/>
                <a:gd name="T9" fmla="*/ 9 h 12"/>
                <a:gd name="T10" fmla="*/ 0 w 14"/>
                <a:gd name="T11" fmla="*/ 9 h 12"/>
                <a:gd name="T12" fmla="*/ 3 w 14"/>
                <a:gd name="T13" fmla="*/ 9 h 12"/>
                <a:gd name="T14" fmla="*/ 0 w 14"/>
                <a:gd name="T15" fmla="*/ 12 h 12"/>
                <a:gd name="T16" fmla="*/ 6 w 14"/>
                <a:gd name="T17" fmla="*/ 12 h 12"/>
                <a:gd name="T18" fmla="*/ 8 w 14"/>
                <a:gd name="T19" fmla="*/ 12 h 12"/>
                <a:gd name="T20" fmla="*/ 11 w 14"/>
                <a:gd name="T21" fmla="*/ 9 h 12"/>
                <a:gd name="T22" fmla="*/ 11 w 14"/>
                <a:gd name="T23" fmla="*/ 6 h 12"/>
                <a:gd name="T24" fmla="*/ 14 w 14"/>
                <a:gd name="T25" fmla="*/ 3 h 12"/>
                <a:gd name="T26" fmla="*/ 14 w 14"/>
                <a:gd name="T27" fmla="*/ 0 h 12"/>
                <a:gd name="T28" fmla="*/ 11 w 14"/>
                <a:gd name="T29" fmla="*/ 0 h 12"/>
                <a:gd name="T30" fmla="*/ 11 w 14"/>
                <a:gd name="T31" fmla="*/ 0 h 12"/>
                <a:gd name="T32" fmla="*/ 11 w 14"/>
                <a:gd name="T33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12">
                  <a:moveTo>
                    <a:pt x="11" y="3"/>
                  </a:moveTo>
                  <a:lnTo>
                    <a:pt x="8" y="3"/>
                  </a:lnTo>
                  <a:lnTo>
                    <a:pt x="6" y="6"/>
                  </a:lnTo>
                  <a:lnTo>
                    <a:pt x="6" y="9"/>
                  </a:lnTo>
                  <a:lnTo>
                    <a:pt x="3" y="9"/>
                  </a:lnTo>
                  <a:lnTo>
                    <a:pt x="0" y="9"/>
                  </a:lnTo>
                  <a:lnTo>
                    <a:pt x="3" y="9"/>
                  </a:lnTo>
                  <a:lnTo>
                    <a:pt x="0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37" name="Freeform 3355">
              <a:extLst>
                <a:ext uri="{FF2B5EF4-FFF2-40B4-BE49-F238E27FC236}">
                  <a16:creationId xmlns:a16="http://schemas.microsoft.com/office/drawing/2014/main" id="{E1D0289E-8351-78C1-4AC1-BFDF109D67AE}"/>
                </a:ext>
              </a:extLst>
            </p:cNvPr>
            <p:cNvSpPr>
              <a:spLocks/>
            </p:cNvSpPr>
            <p:nvPr/>
          </p:nvSpPr>
          <p:spPr bwMode="gray">
            <a:xfrm>
              <a:off x="1609235" y="869404"/>
              <a:ext cx="10375" cy="12449"/>
            </a:xfrm>
            <a:custGeom>
              <a:avLst/>
              <a:gdLst>
                <a:gd name="T0" fmla="*/ 2 w 5"/>
                <a:gd name="T1" fmla="*/ 3 h 6"/>
                <a:gd name="T2" fmla="*/ 0 w 5"/>
                <a:gd name="T3" fmla="*/ 0 h 6"/>
                <a:gd name="T4" fmla="*/ 2 w 5"/>
                <a:gd name="T5" fmla="*/ 0 h 6"/>
                <a:gd name="T6" fmla="*/ 5 w 5"/>
                <a:gd name="T7" fmla="*/ 0 h 6"/>
                <a:gd name="T8" fmla="*/ 5 w 5"/>
                <a:gd name="T9" fmla="*/ 3 h 6"/>
                <a:gd name="T10" fmla="*/ 5 w 5"/>
                <a:gd name="T11" fmla="*/ 3 h 6"/>
                <a:gd name="T12" fmla="*/ 2 w 5"/>
                <a:gd name="T13" fmla="*/ 6 h 6"/>
                <a:gd name="T14" fmla="*/ 0 w 5"/>
                <a:gd name="T15" fmla="*/ 3 h 6"/>
                <a:gd name="T16" fmla="*/ 0 w 5"/>
                <a:gd name="T17" fmla="*/ 3 h 6"/>
                <a:gd name="T18" fmla="*/ 2 w 5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2" y="3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38" name="Freeform 3356">
              <a:extLst>
                <a:ext uri="{FF2B5EF4-FFF2-40B4-BE49-F238E27FC236}">
                  <a16:creationId xmlns:a16="http://schemas.microsoft.com/office/drawing/2014/main" id="{67E5F51C-BF94-6A63-9291-88BD627376D0}"/>
                </a:ext>
              </a:extLst>
            </p:cNvPr>
            <p:cNvSpPr>
              <a:spLocks/>
            </p:cNvSpPr>
            <p:nvPr/>
          </p:nvSpPr>
          <p:spPr bwMode="gray">
            <a:xfrm>
              <a:off x="1603010" y="888076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3 h 3"/>
                <a:gd name="T8" fmla="*/ 3 w 3"/>
                <a:gd name="T9" fmla="*/ 3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39" name="Freeform 3357">
              <a:extLst>
                <a:ext uri="{FF2B5EF4-FFF2-40B4-BE49-F238E27FC236}">
                  <a16:creationId xmlns:a16="http://schemas.microsoft.com/office/drawing/2014/main" id="{6222D70C-ED73-9227-C170-EAD3CEE4CD44}"/>
                </a:ext>
              </a:extLst>
            </p:cNvPr>
            <p:cNvSpPr>
              <a:spLocks/>
            </p:cNvSpPr>
            <p:nvPr/>
          </p:nvSpPr>
          <p:spPr bwMode="gray">
            <a:xfrm>
              <a:off x="1648659" y="888076"/>
              <a:ext cx="60174" cy="47720"/>
            </a:xfrm>
            <a:custGeom>
              <a:avLst/>
              <a:gdLst>
                <a:gd name="T0" fmla="*/ 20 w 29"/>
                <a:gd name="T1" fmla="*/ 0 h 23"/>
                <a:gd name="T2" fmla="*/ 17 w 29"/>
                <a:gd name="T3" fmla="*/ 0 h 23"/>
                <a:gd name="T4" fmla="*/ 15 w 29"/>
                <a:gd name="T5" fmla="*/ 0 h 23"/>
                <a:gd name="T6" fmla="*/ 12 w 29"/>
                <a:gd name="T7" fmla="*/ 0 h 23"/>
                <a:gd name="T8" fmla="*/ 9 w 29"/>
                <a:gd name="T9" fmla="*/ 3 h 23"/>
                <a:gd name="T10" fmla="*/ 6 w 29"/>
                <a:gd name="T11" fmla="*/ 9 h 23"/>
                <a:gd name="T12" fmla="*/ 0 w 29"/>
                <a:gd name="T13" fmla="*/ 11 h 23"/>
                <a:gd name="T14" fmla="*/ 0 w 29"/>
                <a:gd name="T15" fmla="*/ 14 h 23"/>
                <a:gd name="T16" fmla="*/ 3 w 29"/>
                <a:gd name="T17" fmla="*/ 20 h 23"/>
                <a:gd name="T18" fmla="*/ 6 w 29"/>
                <a:gd name="T19" fmla="*/ 23 h 23"/>
                <a:gd name="T20" fmla="*/ 9 w 29"/>
                <a:gd name="T21" fmla="*/ 23 h 23"/>
                <a:gd name="T22" fmla="*/ 12 w 29"/>
                <a:gd name="T23" fmla="*/ 23 h 23"/>
                <a:gd name="T24" fmla="*/ 20 w 29"/>
                <a:gd name="T25" fmla="*/ 23 h 23"/>
                <a:gd name="T26" fmla="*/ 29 w 29"/>
                <a:gd name="T27" fmla="*/ 17 h 23"/>
                <a:gd name="T28" fmla="*/ 29 w 29"/>
                <a:gd name="T29" fmla="*/ 11 h 23"/>
                <a:gd name="T30" fmla="*/ 29 w 29"/>
                <a:gd name="T31" fmla="*/ 9 h 23"/>
                <a:gd name="T32" fmla="*/ 29 w 29"/>
                <a:gd name="T33" fmla="*/ 3 h 23"/>
                <a:gd name="T34" fmla="*/ 26 w 29"/>
                <a:gd name="T35" fmla="*/ 3 h 23"/>
                <a:gd name="T36" fmla="*/ 23 w 29"/>
                <a:gd name="T37" fmla="*/ 3 h 23"/>
                <a:gd name="T38" fmla="*/ 23 w 29"/>
                <a:gd name="T39" fmla="*/ 0 h 23"/>
                <a:gd name="T40" fmla="*/ 20 w 29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" h="23">
                  <a:moveTo>
                    <a:pt x="20" y="0"/>
                  </a:moveTo>
                  <a:lnTo>
                    <a:pt x="17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3"/>
                  </a:lnTo>
                  <a:lnTo>
                    <a:pt x="6" y="9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3" y="20"/>
                  </a:lnTo>
                  <a:lnTo>
                    <a:pt x="6" y="23"/>
                  </a:lnTo>
                  <a:lnTo>
                    <a:pt x="9" y="23"/>
                  </a:lnTo>
                  <a:lnTo>
                    <a:pt x="12" y="23"/>
                  </a:lnTo>
                  <a:lnTo>
                    <a:pt x="20" y="23"/>
                  </a:lnTo>
                  <a:lnTo>
                    <a:pt x="29" y="17"/>
                  </a:lnTo>
                  <a:lnTo>
                    <a:pt x="29" y="11"/>
                  </a:lnTo>
                  <a:lnTo>
                    <a:pt x="29" y="9"/>
                  </a:lnTo>
                  <a:lnTo>
                    <a:pt x="29" y="3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3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40" name="Freeform 3358">
              <a:extLst>
                <a:ext uri="{FF2B5EF4-FFF2-40B4-BE49-F238E27FC236}">
                  <a16:creationId xmlns:a16="http://schemas.microsoft.com/office/drawing/2014/main" id="{8C38076F-A9A1-5092-7561-F7C56D721A14}"/>
                </a:ext>
              </a:extLst>
            </p:cNvPr>
            <p:cNvSpPr>
              <a:spLocks/>
            </p:cNvSpPr>
            <p:nvPr/>
          </p:nvSpPr>
          <p:spPr bwMode="gray">
            <a:xfrm>
              <a:off x="1715057" y="894300"/>
              <a:ext cx="41499" cy="16598"/>
            </a:xfrm>
            <a:custGeom>
              <a:avLst/>
              <a:gdLst>
                <a:gd name="T0" fmla="*/ 3 w 20"/>
                <a:gd name="T1" fmla="*/ 3 h 8"/>
                <a:gd name="T2" fmla="*/ 5 w 20"/>
                <a:gd name="T3" fmla="*/ 3 h 8"/>
                <a:gd name="T4" fmla="*/ 5 w 20"/>
                <a:gd name="T5" fmla="*/ 0 h 8"/>
                <a:gd name="T6" fmla="*/ 8 w 20"/>
                <a:gd name="T7" fmla="*/ 0 h 8"/>
                <a:gd name="T8" fmla="*/ 8 w 20"/>
                <a:gd name="T9" fmla="*/ 3 h 8"/>
                <a:gd name="T10" fmla="*/ 11 w 20"/>
                <a:gd name="T11" fmla="*/ 3 h 8"/>
                <a:gd name="T12" fmla="*/ 11 w 20"/>
                <a:gd name="T13" fmla="*/ 6 h 8"/>
                <a:gd name="T14" fmla="*/ 14 w 20"/>
                <a:gd name="T15" fmla="*/ 6 h 8"/>
                <a:gd name="T16" fmla="*/ 14 w 20"/>
                <a:gd name="T17" fmla="*/ 3 h 8"/>
                <a:gd name="T18" fmla="*/ 17 w 20"/>
                <a:gd name="T19" fmla="*/ 3 h 8"/>
                <a:gd name="T20" fmla="*/ 17 w 20"/>
                <a:gd name="T21" fmla="*/ 6 h 8"/>
                <a:gd name="T22" fmla="*/ 20 w 20"/>
                <a:gd name="T23" fmla="*/ 8 h 8"/>
                <a:gd name="T24" fmla="*/ 17 w 20"/>
                <a:gd name="T25" fmla="*/ 8 h 8"/>
                <a:gd name="T26" fmla="*/ 14 w 20"/>
                <a:gd name="T27" fmla="*/ 8 h 8"/>
                <a:gd name="T28" fmla="*/ 8 w 20"/>
                <a:gd name="T29" fmla="*/ 8 h 8"/>
                <a:gd name="T30" fmla="*/ 5 w 20"/>
                <a:gd name="T31" fmla="*/ 8 h 8"/>
                <a:gd name="T32" fmla="*/ 0 w 20"/>
                <a:gd name="T33" fmla="*/ 6 h 8"/>
                <a:gd name="T34" fmla="*/ 0 w 20"/>
                <a:gd name="T35" fmla="*/ 3 h 8"/>
                <a:gd name="T36" fmla="*/ 3 w 20"/>
                <a:gd name="T3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" h="8">
                  <a:moveTo>
                    <a:pt x="3" y="3"/>
                  </a:moveTo>
                  <a:lnTo>
                    <a:pt x="5" y="3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7" y="6"/>
                  </a:lnTo>
                  <a:lnTo>
                    <a:pt x="20" y="8"/>
                  </a:lnTo>
                  <a:lnTo>
                    <a:pt x="17" y="8"/>
                  </a:lnTo>
                  <a:lnTo>
                    <a:pt x="14" y="8"/>
                  </a:lnTo>
                  <a:lnTo>
                    <a:pt x="8" y="8"/>
                  </a:lnTo>
                  <a:lnTo>
                    <a:pt x="5" y="8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41" name="Freeform 3359">
              <a:extLst>
                <a:ext uri="{FF2B5EF4-FFF2-40B4-BE49-F238E27FC236}">
                  <a16:creationId xmlns:a16="http://schemas.microsoft.com/office/drawing/2014/main" id="{94F6B665-C762-E7F2-B9FC-6DACB0707D65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5431" y="875628"/>
              <a:ext cx="12450" cy="12449"/>
            </a:xfrm>
            <a:custGeom>
              <a:avLst/>
              <a:gdLst>
                <a:gd name="T0" fmla="*/ 3 w 6"/>
                <a:gd name="T1" fmla="*/ 3 h 6"/>
                <a:gd name="T2" fmla="*/ 0 w 6"/>
                <a:gd name="T3" fmla="*/ 0 h 6"/>
                <a:gd name="T4" fmla="*/ 0 w 6"/>
                <a:gd name="T5" fmla="*/ 3 h 6"/>
                <a:gd name="T6" fmla="*/ 3 w 6"/>
                <a:gd name="T7" fmla="*/ 6 h 6"/>
                <a:gd name="T8" fmla="*/ 0 w 6"/>
                <a:gd name="T9" fmla="*/ 6 h 6"/>
                <a:gd name="T10" fmla="*/ 3 w 6"/>
                <a:gd name="T11" fmla="*/ 6 h 6"/>
                <a:gd name="T12" fmla="*/ 6 w 6"/>
                <a:gd name="T13" fmla="*/ 6 h 6"/>
                <a:gd name="T14" fmla="*/ 3 w 6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3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42" name="Freeform 3360">
              <a:extLst>
                <a:ext uri="{FF2B5EF4-FFF2-40B4-BE49-F238E27FC236}">
                  <a16:creationId xmlns:a16="http://schemas.microsoft.com/office/drawing/2014/main" id="{466F21E3-3819-8C05-2F38-383003D02574}"/>
                </a:ext>
              </a:extLst>
            </p:cNvPr>
            <p:cNvSpPr>
              <a:spLocks/>
            </p:cNvSpPr>
            <p:nvPr/>
          </p:nvSpPr>
          <p:spPr bwMode="gray">
            <a:xfrm>
              <a:off x="1696382" y="869404"/>
              <a:ext cx="24899" cy="18673"/>
            </a:xfrm>
            <a:custGeom>
              <a:avLst/>
              <a:gdLst>
                <a:gd name="T0" fmla="*/ 0 w 12"/>
                <a:gd name="T1" fmla="*/ 0 h 9"/>
                <a:gd name="T2" fmla="*/ 3 w 12"/>
                <a:gd name="T3" fmla="*/ 0 h 9"/>
                <a:gd name="T4" fmla="*/ 6 w 12"/>
                <a:gd name="T5" fmla="*/ 0 h 9"/>
                <a:gd name="T6" fmla="*/ 9 w 12"/>
                <a:gd name="T7" fmla="*/ 3 h 9"/>
                <a:gd name="T8" fmla="*/ 9 w 12"/>
                <a:gd name="T9" fmla="*/ 6 h 9"/>
                <a:gd name="T10" fmla="*/ 12 w 12"/>
                <a:gd name="T11" fmla="*/ 6 h 9"/>
                <a:gd name="T12" fmla="*/ 9 w 12"/>
                <a:gd name="T13" fmla="*/ 9 h 9"/>
                <a:gd name="T14" fmla="*/ 6 w 12"/>
                <a:gd name="T15" fmla="*/ 6 h 9"/>
                <a:gd name="T16" fmla="*/ 0 w 12"/>
                <a:gd name="T17" fmla="*/ 3 h 9"/>
                <a:gd name="T18" fmla="*/ 0 w 12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9" y="3"/>
                  </a:lnTo>
                  <a:lnTo>
                    <a:pt x="9" y="6"/>
                  </a:lnTo>
                  <a:lnTo>
                    <a:pt x="12" y="6"/>
                  </a:lnTo>
                  <a:lnTo>
                    <a:pt x="9" y="9"/>
                  </a:lnTo>
                  <a:lnTo>
                    <a:pt x="6" y="6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43" name="Freeform 3361">
              <a:extLst>
                <a:ext uri="{FF2B5EF4-FFF2-40B4-BE49-F238E27FC236}">
                  <a16:creationId xmlns:a16="http://schemas.microsoft.com/office/drawing/2014/main" id="{7BA9928E-0C85-0B58-0E5B-11437429CB2F}"/>
                </a:ext>
              </a:extLst>
            </p:cNvPr>
            <p:cNvSpPr>
              <a:spLocks/>
            </p:cNvSpPr>
            <p:nvPr/>
          </p:nvSpPr>
          <p:spPr bwMode="gray">
            <a:xfrm>
              <a:off x="1708832" y="865253"/>
              <a:ext cx="6224" cy="4149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0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44" name="Freeform 3362">
              <a:extLst>
                <a:ext uri="{FF2B5EF4-FFF2-40B4-BE49-F238E27FC236}">
                  <a16:creationId xmlns:a16="http://schemas.microsoft.com/office/drawing/2014/main" id="{D58A9E3C-D60D-1131-91EC-0CF21C92208E}"/>
                </a:ext>
              </a:extLst>
            </p:cNvPr>
            <p:cNvSpPr>
              <a:spLocks/>
            </p:cNvSpPr>
            <p:nvPr/>
          </p:nvSpPr>
          <p:spPr bwMode="gray">
            <a:xfrm>
              <a:off x="1715057" y="869404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3 h 3"/>
                <a:gd name="T8" fmla="*/ 3 w 3"/>
                <a:gd name="T9" fmla="*/ 3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45" name="Freeform 3363">
              <a:extLst>
                <a:ext uri="{FF2B5EF4-FFF2-40B4-BE49-F238E27FC236}">
                  <a16:creationId xmlns:a16="http://schemas.microsoft.com/office/drawing/2014/main" id="{0FE0D788-40C8-73A5-53A1-E78D08FC55AB}"/>
                </a:ext>
              </a:extLst>
            </p:cNvPr>
            <p:cNvSpPr>
              <a:spLocks/>
            </p:cNvSpPr>
            <p:nvPr/>
          </p:nvSpPr>
          <p:spPr bwMode="gray">
            <a:xfrm>
              <a:off x="1584336" y="1435825"/>
              <a:ext cx="18674" cy="12449"/>
            </a:xfrm>
            <a:custGeom>
              <a:avLst/>
              <a:gdLst>
                <a:gd name="T0" fmla="*/ 0 w 9"/>
                <a:gd name="T1" fmla="*/ 6 h 6"/>
                <a:gd name="T2" fmla="*/ 0 w 9"/>
                <a:gd name="T3" fmla="*/ 3 h 6"/>
                <a:gd name="T4" fmla="*/ 3 w 9"/>
                <a:gd name="T5" fmla="*/ 3 h 6"/>
                <a:gd name="T6" fmla="*/ 6 w 9"/>
                <a:gd name="T7" fmla="*/ 3 h 6"/>
                <a:gd name="T8" fmla="*/ 9 w 9"/>
                <a:gd name="T9" fmla="*/ 0 h 6"/>
                <a:gd name="T10" fmla="*/ 9 w 9"/>
                <a:gd name="T11" fmla="*/ 3 h 6"/>
                <a:gd name="T12" fmla="*/ 6 w 9"/>
                <a:gd name="T13" fmla="*/ 3 h 6"/>
                <a:gd name="T14" fmla="*/ 3 w 9"/>
                <a:gd name="T15" fmla="*/ 3 h 6"/>
                <a:gd name="T16" fmla="*/ 0 w 9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">
                  <a:moveTo>
                    <a:pt x="0" y="6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9" y="0"/>
                  </a:lnTo>
                  <a:lnTo>
                    <a:pt x="9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46" name="Rectangle 3364">
              <a:extLst>
                <a:ext uri="{FF2B5EF4-FFF2-40B4-BE49-F238E27FC236}">
                  <a16:creationId xmlns:a16="http://schemas.microsoft.com/office/drawing/2014/main" id="{0149113B-7870-05B3-8C13-211D066478D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654883" y="1365282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47" name="Freeform 3365">
              <a:extLst>
                <a:ext uri="{FF2B5EF4-FFF2-40B4-BE49-F238E27FC236}">
                  <a16:creationId xmlns:a16="http://schemas.microsoft.com/office/drawing/2014/main" id="{DB7D90A9-AAE3-446C-CB1A-DCE21247E637}"/>
                </a:ext>
              </a:extLst>
            </p:cNvPr>
            <p:cNvSpPr>
              <a:spLocks/>
            </p:cNvSpPr>
            <p:nvPr/>
          </p:nvSpPr>
          <p:spPr bwMode="gray">
            <a:xfrm>
              <a:off x="1644508" y="1323785"/>
              <a:ext cx="4150" cy="6224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3 h 3"/>
                <a:gd name="T4" fmla="*/ 0 w 2"/>
                <a:gd name="T5" fmla="*/ 3 h 3"/>
                <a:gd name="T6" fmla="*/ 0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48" name="Freeform 3366">
              <a:extLst>
                <a:ext uri="{FF2B5EF4-FFF2-40B4-BE49-F238E27FC236}">
                  <a16:creationId xmlns:a16="http://schemas.microsoft.com/office/drawing/2014/main" id="{501507B9-22EF-59F4-B992-90B07BBED047}"/>
                </a:ext>
              </a:extLst>
            </p:cNvPr>
            <p:cNvSpPr>
              <a:spLocks/>
            </p:cNvSpPr>
            <p:nvPr/>
          </p:nvSpPr>
          <p:spPr bwMode="gray">
            <a:xfrm>
              <a:off x="1571886" y="1371506"/>
              <a:ext cx="12450" cy="18673"/>
            </a:xfrm>
            <a:custGeom>
              <a:avLst/>
              <a:gdLst>
                <a:gd name="T0" fmla="*/ 3 w 6"/>
                <a:gd name="T1" fmla="*/ 6 h 9"/>
                <a:gd name="T2" fmla="*/ 0 w 6"/>
                <a:gd name="T3" fmla="*/ 9 h 9"/>
                <a:gd name="T4" fmla="*/ 3 w 6"/>
                <a:gd name="T5" fmla="*/ 9 h 9"/>
                <a:gd name="T6" fmla="*/ 6 w 6"/>
                <a:gd name="T7" fmla="*/ 6 h 9"/>
                <a:gd name="T8" fmla="*/ 6 w 6"/>
                <a:gd name="T9" fmla="*/ 3 h 9"/>
                <a:gd name="T10" fmla="*/ 6 w 6"/>
                <a:gd name="T11" fmla="*/ 0 h 9"/>
                <a:gd name="T12" fmla="*/ 6 w 6"/>
                <a:gd name="T13" fmla="*/ 3 h 9"/>
                <a:gd name="T14" fmla="*/ 3 w 6"/>
                <a:gd name="T1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9">
                  <a:moveTo>
                    <a:pt x="3" y="6"/>
                  </a:moveTo>
                  <a:lnTo>
                    <a:pt x="0" y="9"/>
                  </a:lnTo>
                  <a:lnTo>
                    <a:pt x="3" y="9"/>
                  </a:lnTo>
                  <a:lnTo>
                    <a:pt x="6" y="6"/>
                  </a:lnTo>
                  <a:lnTo>
                    <a:pt x="6" y="3"/>
                  </a:lnTo>
                  <a:lnTo>
                    <a:pt x="6" y="0"/>
                  </a:lnTo>
                  <a:lnTo>
                    <a:pt x="6" y="3"/>
                  </a:lnTo>
                  <a:lnTo>
                    <a:pt x="3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49" name="Freeform 3367">
              <a:extLst>
                <a:ext uri="{FF2B5EF4-FFF2-40B4-BE49-F238E27FC236}">
                  <a16:creationId xmlns:a16="http://schemas.microsoft.com/office/drawing/2014/main" id="{0CAB0596-82D2-6370-AC26-FDF8F813F1F0}"/>
                </a:ext>
              </a:extLst>
            </p:cNvPr>
            <p:cNvSpPr>
              <a:spLocks/>
            </p:cNvSpPr>
            <p:nvPr/>
          </p:nvSpPr>
          <p:spPr bwMode="gray">
            <a:xfrm>
              <a:off x="1578110" y="1359058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50" name="Freeform 3368">
              <a:extLst>
                <a:ext uri="{FF2B5EF4-FFF2-40B4-BE49-F238E27FC236}">
                  <a16:creationId xmlns:a16="http://schemas.microsoft.com/office/drawing/2014/main" id="{16B77434-7B96-1E4B-68E1-AB7A78C346E7}"/>
                </a:ext>
              </a:extLst>
            </p:cNvPr>
            <p:cNvSpPr>
              <a:spLocks/>
            </p:cNvSpPr>
            <p:nvPr/>
          </p:nvSpPr>
          <p:spPr bwMode="gray">
            <a:xfrm>
              <a:off x="1584336" y="1377731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3 w 3"/>
                <a:gd name="T5" fmla="*/ 0 h 3"/>
                <a:gd name="T6" fmla="*/ 3 w 3"/>
                <a:gd name="T7" fmla="*/ 3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51" name="Freeform 3369">
              <a:extLst>
                <a:ext uri="{FF2B5EF4-FFF2-40B4-BE49-F238E27FC236}">
                  <a16:creationId xmlns:a16="http://schemas.microsoft.com/office/drawing/2014/main" id="{AF58A709-9E57-2374-E684-672D6C726003}"/>
                </a:ext>
              </a:extLst>
            </p:cNvPr>
            <p:cNvSpPr>
              <a:spLocks/>
            </p:cNvSpPr>
            <p:nvPr/>
          </p:nvSpPr>
          <p:spPr bwMode="gray">
            <a:xfrm>
              <a:off x="1571886" y="1371506"/>
              <a:ext cx="37349" cy="35271"/>
            </a:xfrm>
            <a:custGeom>
              <a:avLst/>
              <a:gdLst>
                <a:gd name="T0" fmla="*/ 3 w 18"/>
                <a:gd name="T1" fmla="*/ 11 h 17"/>
                <a:gd name="T2" fmla="*/ 6 w 18"/>
                <a:gd name="T3" fmla="*/ 9 h 17"/>
                <a:gd name="T4" fmla="*/ 9 w 18"/>
                <a:gd name="T5" fmla="*/ 6 h 17"/>
                <a:gd name="T6" fmla="*/ 9 w 18"/>
                <a:gd name="T7" fmla="*/ 3 h 17"/>
                <a:gd name="T8" fmla="*/ 9 w 18"/>
                <a:gd name="T9" fmla="*/ 6 h 17"/>
                <a:gd name="T10" fmla="*/ 9 w 18"/>
                <a:gd name="T11" fmla="*/ 9 h 17"/>
                <a:gd name="T12" fmla="*/ 12 w 18"/>
                <a:gd name="T13" fmla="*/ 6 h 17"/>
                <a:gd name="T14" fmla="*/ 12 w 18"/>
                <a:gd name="T15" fmla="*/ 3 h 17"/>
                <a:gd name="T16" fmla="*/ 12 w 18"/>
                <a:gd name="T17" fmla="*/ 0 h 17"/>
                <a:gd name="T18" fmla="*/ 15 w 18"/>
                <a:gd name="T19" fmla="*/ 0 h 17"/>
                <a:gd name="T20" fmla="*/ 12 w 18"/>
                <a:gd name="T21" fmla="*/ 3 h 17"/>
                <a:gd name="T22" fmla="*/ 15 w 18"/>
                <a:gd name="T23" fmla="*/ 3 h 17"/>
                <a:gd name="T24" fmla="*/ 12 w 18"/>
                <a:gd name="T25" fmla="*/ 3 h 17"/>
                <a:gd name="T26" fmla="*/ 15 w 18"/>
                <a:gd name="T27" fmla="*/ 3 h 17"/>
                <a:gd name="T28" fmla="*/ 18 w 18"/>
                <a:gd name="T29" fmla="*/ 6 h 17"/>
                <a:gd name="T30" fmla="*/ 18 w 18"/>
                <a:gd name="T31" fmla="*/ 9 h 17"/>
                <a:gd name="T32" fmla="*/ 15 w 18"/>
                <a:gd name="T33" fmla="*/ 9 h 17"/>
                <a:gd name="T34" fmla="*/ 15 w 18"/>
                <a:gd name="T35" fmla="*/ 14 h 17"/>
                <a:gd name="T36" fmla="*/ 15 w 18"/>
                <a:gd name="T37" fmla="*/ 17 h 17"/>
                <a:gd name="T38" fmla="*/ 12 w 18"/>
                <a:gd name="T39" fmla="*/ 17 h 17"/>
                <a:gd name="T40" fmla="*/ 12 w 18"/>
                <a:gd name="T41" fmla="*/ 14 h 17"/>
                <a:gd name="T42" fmla="*/ 15 w 18"/>
                <a:gd name="T43" fmla="*/ 11 h 17"/>
                <a:gd name="T44" fmla="*/ 15 w 18"/>
                <a:gd name="T45" fmla="*/ 9 h 17"/>
                <a:gd name="T46" fmla="*/ 15 w 18"/>
                <a:gd name="T47" fmla="*/ 6 h 17"/>
                <a:gd name="T48" fmla="*/ 12 w 18"/>
                <a:gd name="T49" fmla="*/ 9 h 17"/>
                <a:gd name="T50" fmla="*/ 12 w 18"/>
                <a:gd name="T51" fmla="*/ 11 h 17"/>
                <a:gd name="T52" fmla="*/ 12 w 18"/>
                <a:gd name="T53" fmla="*/ 14 h 17"/>
                <a:gd name="T54" fmla="*/ 9 w 18"/>
                <a:gd name="T55" fmla="*/ 14 h 17"/>
                <a:gd name="T56" fmla="*/ 6 w 18"/>
                <a:gd name="T57" fmla="*/ 17 h 17"/>
                <a:gd name="T58" fmla="*/ 6 w 18"/>
                <a:gd name="T59" fmla="*/ 14 h 17"/>
                <a:gd name="T60" fmla="*/ 9 w 18"/>
                <a:gd name="T61" fmla="*/ 11 h 17"/>
                <a:gd name="T62" fmla="*/ 9 w 18"/>
                <a:gd name="T63" fmla="*/ 9 h 17"/>
                <a:gd name="T64" fmla="*/ 9 w 18"/>
                <a:gd name="T65" fmla="*/ 11 h 17"/>
                <a:gd name="T66" fmla="*/ 6 w 18"/>
                <a:gd name="T67" fmla="*/ 11 h 17"/>
                <a:gd name="T68" fmla="*/ 6 w 18"/>
                <a:gd name="T69" fmla="*/ 14 h 17"/>
                <a:gd name="T70" fmla="*/ 3 w 18"/>
                <a:gd name="T71" fmla="*/ 14 h 17"/>
                <a:gd name="T72" fmla="*/ 0 w 18"/>
                <a:gd name="T73" fmla="*/ 14 h 17"/>
                <a:gd name="T74" fmla="*/ 3 w 18"/>
                <a:gd name="T75" fmla="*/ 14 h 17"/>
                <a:gd name="T76" fmla="*/ 6 w 18"/>
                <a:gd name="T77" fmla="*/ 14 h 17"/>
                <a:gd name="T78" fmla="*/ 6 w 18"/>
                <a:gd name="T79" fmla="*/ 11 h 17"/>
                <a:gd name="T80" fmla="*/ 3 w 18"/>
                <a:gd name="T8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" h="17">
                  <a:moveTo>
                    <a:pt x="3" y="11"/>
                  </a:moveTo>
                  <a:lnTo>
                    <a:pt x="6" y="9"/>
                  </a:lnTo>
                  <a:lnTo>
                    <a:pt x="9" y="6"/>
                  </a:lnTo>
                  <a:lnTo>
                    <a:pt x="9" y="3"/>
                  </a:lnTo>
                  <a:lnTo>
                    <a:pt x="9" y="6"/>
                  </a:lnTo>
                  <a:lnTo>
                    <a:pt x="9" y="9"/>
                  </a:lnTo>
                  <a:lnTo>
                    <a:pt x="12" y="6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5" y="9"/>
                  </a:lnTo>
                  <a:lnTo>
                    <a:pt x="15" y="14"/>
                  </a:lnTo>
                  <a:lnTo>
                    <a:pt x="15" y="17"/>
                  </a:lnTo>
                  <a:lnTo>
                    <a:pt x="12" y="17"/>
                  </a:lnTo>
                  <a:lnTo>
                    <a:pt x="12" y="14"/>
                  </a:lnTo>
                  <a:lnTo>
                    <a:pt x="15" y="11"/>
                  </a:lnTo>
                  <a:lnTo>
                    <a:pt x="15" y="9"/>
                  </a:lnTo>
                  <a:lnTo>
                    <a:pt x="15" y="6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12" y="14"/>
                  </a:lnTo>
                  <a:lnTo>
                    <a:pt x="9" y="14"/>
                  </a:lnTo>
                  <a:lnTo>
                    <a:pt x="6" y="17"/>
                  </a:lnTo>
                  <a:lnTo>
                    <a:pt x="6" y="14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11"/>
                  </a:lnTo>
                  <a:lnTo>
                    <a:pt x="6" y="11"/>
                  </a:lnTo>
                  <a:lnTo>
                    <a:pt x="6" y="14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6" y="14"/>
                  </a:lnTo>
                  <a:lnTo>
                    <a:pt x="6" y="11"/>
                  </a:lnTo>
                  <a:lnTo>
                    <a:pt x="3" y="1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52" name="Freeform 3370">
              <a:extLst>
                <a:ext uri="{FF2B5EF4-FFF2-40B4-BE49-F238E27FC236}">
                  <a16:creationId xmlns:a16="http://schemas.microsoft.com/office/drawing/2014/main" id="{78FE5CD2-BF22-BC79-35E7-DC5CB98E96F9}"/>
                </a:ext>
              </a:extLst>
            </p:cNvPr>
            <p:cNvSpPr>
              <a:spLocks/>
            </p:cNvSpPr>
            <p:nvPr/>
          </p:nvSpPr>
          <p:spPr bwMode="gray">
            <a:xfrm>
              <a:off x="1603010" y="1383955"/>
              <a:ext cx="10375" cy="10374"/>
            </a:xfrm>
            <a:custGeom>
              <a:avLst/>
              <a:gdLst>
                <a:gd name="T0" fmla="*/ 0 w 5"/>
                <a:gd name="T1" fmla="*/ 5 h 5"/>
                <a:gd name="T2" fmla="*/ 0 w 5"/>
                <a:gd name="T3" fmla="*/ 3 h 5"/>
                <a:gd name="T4" fmla="*/ 3 w 5"/>
                <a:gd name="T5" fmla="*/ 3 h 5"/>
                <a:gd name="T6" fmla="*/ 3 w 5"/>
                <a:gd name="T7" fmla="*/ 0 h 5"/>
                <a:gd name="T8" fmla="*/ 5 w 5"/>
                <a:gd name="T9" fmla="*/ 0 h 5"/>
                <a:gd name="T10" fmla="*/ 3 w 5"/>
                <a:gd name="T11" fmla="*/ 3 h 5"/>
                <a:gd name="T12" fmla="*/ 0 w 5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5" y="0"/>
                  </a:lnTo>
                  <a:lnTo>
                    <a:pt x="3" y="3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53" name="Freeform 3371">
              <a:extLst>
                <a:ext uri="{FF2B5EF4-FFF2-40B4-BE49-F238E27FC236}">
                  <a16:creationId xmlns:a16="http://schemas.microsoft.com/office/drawing/2014/main" id="{E73FE65F-C654-4B3C-9255-FB3594C27772}"/>
                </a:ext>
              </a:extLst>
            </p:cNvPr>
            <p:cNvSpPr>
              <a:spLocks/>
            </p:cNvSpPr>
            <p:nvPr/>
          </p:nvSpPr>
          <p:spPr bwMode="gray">
            <a:xfrm>
              <a:off x="1603010" y="1394329"/>
              <a:ext cx="6224" cy="12449"/>
            </a:xfrm>
            <a:custGeom>
              <a:avLst/>
              <a:gdLst>
                <a:gd name="T0" fmla="*/ 0 w 3"/>
                <a:gd name="T1" fmla="*/ 0 h 6"/>
                <a:gd name="T2" fmla="*/ 3 w 3"/>
                <a:gd name="T3" fmla="*/ 3 h 6"/>
                <a:gd name="T4" fmla="*/ 0 w 3"/>
                <a:gd name="T5" fmla="*/ 6 h 6"/>
                <a:gd name="T6" fmla="*/ 0 w 3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lnTo>
                    <a:pt x="3" y="3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54" name="Freeform 3372">
              <a:extLst>
                <a:ext uri="{FF2B5EF4-FFF2-40B4-BE49-F238E27FC236}">
                  <a16:creationId xmlns:a16="http://schemas.microsoft.com/office/drawing/2014/main" id="{345A58A8-FE2F-0841-6E22-A6E284A26B2E}"/>
                </a:ext>
              </a:extLst>
            </p:cNvPr>
            <p:cNvSpPr>
              <a:spLocks/>
            </p:cNvSpPr>
            <p:nvPr/>
          </p:nvSpPr>
          <p:spPr bwMode="gray">
            <a:xfrm>
              <a:off x="1584336" y="1543714"/>
              <a:ext cx="12450" cy="4149"/>
            </a:xfrm>
            <a:custGeom>
              <a:avLst/>
              <a:gdLst>
                <a:gd name="T0" fmla="*/ 0 w 6"/>
                <a:gd name="T1" fmla="*/ 0 h 2"/>
                <a:gd name="T2" fmla="*/ 0 w 6"/>
                <a:gd name="T3" fmla="*/ 2 h 2"/>
                <a:gd name="T4" fmla="*/ 3 w 6"/>
                <a:gd name="T5" fmla="*/ 2 h 2"/>
                <a:gd name="T6" fmla="*/ 6 w 6"/>
                <a:gd name="T7" fmla="*/ 0 h 2"/>
                <a:gd name="T8" fmla="*/ 3 w 6"/>
                <a:gd name="T9" fmla="*/ 0 h 2"/>
                <a:gd name="T10" fmla="*/ 6 w 6"/>
                <a:gd name="T11" fmla="*/ 0 h 2"/>
                <a:gd name="T12" fmla="*/ 3 w 6"/>
                <a:gd name="T13" fmla="*/ 0 h 2"/>
                <a:gd name="T14" fmla="*/ 0 w 6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55" name="Freeform 3373">
              <a:extLst>
                <a:ext uri="{FF2B5EF4-FFF2-40B4-BE49-F238E27FC236}">
                  <a16:creationId xmlns:a16="http://schemas.microsoft.com/office/drawing/2014/main" id="{AE37A486-A854-2507-8227-94645C396CDF}"/>
                </a:ext>
              </a:extLst>
            </p:cNvPr>
            <p:cNvSpPr>
              <a:spLocks/>
            </p:cNvSpPr>
            <p:nvPr/>
          </p:nvSpPr>
          <p:spPr bwMode="gray">
            <a:xfrm>
              <a:off x="1578110" y="1495994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3 w 3"/>
                <a:gd name="T5" fmla="*/ 0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56" name="Freeform 3374">
              <a:extLst>
                <a:ext uri="{FF2B5EF4-FFF2-40B4-BE49-F238E27FC236}">
                  <a16:creationId xmlns:a16="http://schemas.microsoft.com/office/drawing/2014/main" id="{EE303739-92A5-B8EF-F497-9587904E93B0}"/>
                </a:ext>
              </a:extLst>
            </p:cNvPr>
            <p:cNvSpPr>
              <a:spLocks/>
            </p:cNvSpPr>
            <p:nvPr/>
          </p:nvSpPr>
          <p:spPr bwMode="gray">
            <a:xfrm>
              <a:off x="1520013" y="1502218"/>
              <a:ext cx="35274" cy="16598"/>
            </a:xfrm>
            <a:custGeom>
              <a:avLst/>
              <a:gdLst>
                <a:gd name="T0" fmla="*/ 0 w 17"/>
                <a:gd name="T1" fmla="*/ 2 h 8"/>
                <a:gd name="T2" fmla="*/ 3 w 17"/>
                <a:gd name="T3" fmla="*/ 2 h 8"/>
                <a:gd name="T4" fmla="*/ 3 w 17"/>
                <a:gd name="T5" fmla="*/ 0 h 8"/>
                <a:gd name="T6" fmla="*/ 6 w 17"/>
                <a:gd name="T7" fmla="*/ 0 h 8"/>
                <a:gd name="T8" fmla="*/ 6 w 17"/>
                <a:gd name="T9" fmla="*/ 2 h 8"/>
                <a:gd name="T10" fmla="*/ 6 w 17"/>
                <a:gd name="T11" fmla="*/ 0 h 8"/>
                <a:gd name="T12" fmla="*/ 8 w 17"/>
                <a:gd name="T13" fmla="*/ 0 h 8"/>
                <a:gd name="T14" fmla="*/ 11 w 17"/>
                <a:gd name="T15" fmla="*/ 0 h 8"/>
                <a:gd name="T16" fmla="*/ 14 w 17"/>
                <a:gd name="T17" fmla="*/ 2 h 8"/>
                <a:gd name="T18" fmla="*/ 17 w 17"/>
                <a:gd name="T19" fmla="*/ 2 h 8"/>
                <a:gd name="T20" fmla="*/ 17 w 17"/>
                <a:gd name="T21" fmla="*/ 5 h 8"/>
                <a:gd name="T22" fmla="*/ 17 w 17"/>
                <a:gd name="T23" fmla="*/ 8 h 8"/>
                <a:gd name="T24" fmla="*/ 14 w 17"/>
                <a:gd name="T25" fmla="*/ 8 h 8"/>
                <a:gd name="T26" fmla="*/ 11 w 17"/>
                <a:gd name="T27" fmla="*/ 8 h 8"/>
                <a:gd name="T28" fmla="*/ 8 w 17"/>
                <a:gd name="T29" fmla="*/ 5 h 8"/>
                <a:gd name="T30" fmla="*/ 6 w 17"/>
                <a:gd name="T31" fmla="*/ 5 h 8"/>
                <a:gd name="T32" fmla="*/ 6 w 17"/>
                <a:gd name="T33" fmla="*/ 2 h 8"/>
                <a:gd name="T34" fmla="*/ 6 w 17"/>
                <a:gd name="T35" fmla="*/ 5 h 8"/>
                <a:gd name="T36" fmla="*/ 3 w 17"/>
                <a:gd name="T37" fmla="*/ 5 h 8"/>
                <a:gd name="T38" fmla="*/ 3 w 17"/>
                <a:gd name="T39" fmla="*/ 2 h 8"/>
                <a:gd name="T40" fmla="*/ 0 w 17"/>
                <a:gd name="T4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8">
                  <a:moveTo>
                    <a:pt x="0" y="2"/>
                  </a:moveTo>
                  <a:lnTo>
                    <a:pt x="3" y="2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8"/>
                  </a:lnTo>
                  <a:lnTo>
                    <a:pt x="11" y="8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2"/>
                  </a:lnTo>
                  <a:lnTo>
                    <a:pt x="6" y="5"/>
                  </a:lnTo>
                  <a:lnTo>
                    <a:pt x="3" y="5"/>
                  </a:lnTo>
                  <a:lnTo>
                    <a:pt x="3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57" name="Freeform 3375">
              <a:extLst>
                <a:ext uri="{FF2B5EF4-FFF2-40B4-BE49-F238E27FC236}">
                  <a16:creationId xmlns:a16="http://schemas.microsoft.com/office/drawing/2014/main" id="{50F173D7-7D3D-E30B-D004-CFAFA1316D23}"/>
                </a:ext>
              </a:extLst>
            </p:cNvPr>
            <p:cNvSpPr>
              <a:spLocks/>
            </p:cNvSpPr>
            <p:nvPr/>
          </p:nvSpPr>
          <p:spPr bwMode="gray">
            <a:xfrm>
              <a:off x="982603" y="616277"/>
              <a:ext cx="159770" cy="130713"/>
            </a:xfrm>
            <a:custGeom>
              <a:avLst/>
              <a:gdLst>
                <a:gd name="T0" fmla="*/ 66 w 77"/>
                <a:gd name="T1" fmla="*/ 14 h 63"/>
                <a:gd name="T2" fmla="*/ 63 w 77"/>
                <a:gd name="T3" fmla="*/ 12 h 63"/>
                <a:gd name="T4" fmla="*/ 63 w 77"/>
                <a:gd name="T5" fmla="*/ 9 h 63"/>
                <a:gd name="T6" fmla="*/ 71 w 77"/>
                <a:gd name="T7" fmla="*/ 3 h 63"/>
                <a:gd name="T8" fmla="*/ 60 w 77"/>
                <a:gd name="T9" fmla="*/ 0 h 63"/>
                <a:gd name="T10" fmla="*/ 49 w 77"/>
                <a:gd name="T11" fmla="*/ 3 h 63"/>
                <a:gd name="T12" fmla="*/ 43 w 77"/>
                <a:gd name="T13" fmla="*/ 6 h 63"/>
                <a:gd name="T14" fmla="*/ 37 w 77"/>
                <a:gd name="T15" fmla="*/ 3 h 63"/>
                <a:gd name="T16" fmla="*/ 26 w 77"/>
                <a:gd name="T17" fmla="*/ 0 h 63"/>
                <a:gd name="T18" fmla="*/ 29 w 77"/>
                <a:gd name="T19" fmla="*/ 0 h 63"/>
                <a:gd name="T20" fmla="*/ 29 w 77"/>
                <a:gd name="T21" fmla="*/ 3 h 63"/>
                <a:gd name="T22" fmla="*/ 26 w 77"/>
                <a:gd name="T23" fmla="*/ 3 h 63"/>
                <a:gd name="T24" fmla="*/ 17 w 77"/>
                <a:gd name="T25" fmla="*/ 3 h 63"/>
                <a:gd name="T26" fmla="*/ 17 w 77"/>
                <a:gd name="T27" fmla="*/ 6 h 63"/>
                <a:gd name="T28" fmla="*/ 23 w 77"/>
                <a:gd name="T29" fmla="*/ 12 h 63"/>
                <a:gd name="T30" fmla="*/ 26 w 77"/>
                <a:gd name="T31" fmla="*/ 12 h 63"/>
                <a:gd name="T32" fmla="*/ 17 w 77"/>
                <a:gd name="T33" fmla="*/ 9 h 63"/>
                <a:gd name="T34" fmla="*/ 17 w 77"/>
                <a:gd name="T35" fmla="*/ 12 h 63"/>
                <a:gd name="T36" fmla="*/ 20 w 77"/>
                <a:gd name="T37" fmla="*/ 17 h 63"/>
                <a:gd name="T38" fmla="*/ 29 w 77"/>
                <a:gd name="T39" fmla="*/ 14 h 63"/>
                <a:gd name="T40" fmla="*/ 34 w 77"/>
                <a:gd name="T41" fmla="*/ 17 h 63"/>
                <a:gd name="T42" fmla="*/ 26 w 77"/>
                <a:gd name="T43" fmla="*/ 17 h 63"/>
                <a:gd name="T44" fmla="*/ 29 w 77"/>
                <a:gd name="T45" fmla="*/ 23 h 63"/>
                <a:gd name="T46" fmla="*/ 34 w 77"/>
                <a:gd name="T47" fmla="*/ 26 h 63"/>
                <a:gd name="T48" fmla="*/ 32 w 77"/>
                <a:gd name="T49" fmla="*/ 26 h 63"/>
                <a:gd name="T50" fmla="*/ 26 w 77"/>
                <a:gd name="T51" fmla="*/ 26 h 63"/>
                <a:gd name="T52" fmla="*/ 29 w 77"/>
                <a:gd name="T53" fmla="*/ 32 h 63"/>
                <a:gd name="T54" fmla="*/ 17 w 77"/>
                <a:gd name="T55" fmla="*/ 32 h 63"/>
                <a:gd name="T56" fmla="*/ 14 w 77"/>
                <a:gd name="T57" fmla="*/ 26 h 63"/>
                <a:gd name="T58" fmla="*/ 12 w 77"/>
                <a:gd name="T59" fmla="*/ 26 h 63"/>
                <a:gd name="T60" fmla="*/ 6 w 77"/>
                <a:gd name="T61" fmla="*/ 23 h 63"/>
                <a:gd name="T62" fmla="*/ 0 w 77"/>
                <a:gd name="T63" fmla="*/ 32 h 63"/>
                <a:gd name="T64" fmla="*/ 9 w 77"/>
                <a:gd name="T65" fmla="*/ 37 h 63"/>
                <a:gd name="T66" fmla="*/ 17 w 77"/>
                <a:gd name="T67" fmla="*/ 43 h 63"/>
                <a:gd name="T68" fmla="*/ 20 w 77"/>
                <a:gd name="T69" fmla="*/ 43 h 63"/>
                <a:gd name="T70" fmla="*/ 26 w 77"/>
                <a:gd name="T71" fmla="*/ 43 h 63"/>
                <a:gd name="T72" fmla="*/ 32 w 77"/>
                <a:gd name="T73" fmla="*/ 46 h 63"/>
                <a:gd name="T74" fmla="*/ 37 w 77"/>
                <a:gd name="T75" fmla="*/ 51 h 63"/>
                <a:gd name="T76" fmla="*/ 43 w 77"/>
                <a:gd name="T77" fmla="*/ 57 h 63"/>
                <a:gd name="T78" fmla="*/ 46 w 77"/>
                <a:gd name="T79" fmla="*/ 63 h 63"/>
                <a:gd name="T80" fmla="*/ 51 w 77"/>
                <a:gd name="T81" fmla="*/ 63 h 63"/>
                <a:gd name="T82" fmla="*/ 54 w 77"/>
                <a:gd name="T83" fmla="*/ 57 h 63"/>
                <a:gd name="T84" fmla="*/ 54 w 77"/>
                <a:gd name="T85" fmla="*/ 54 h 63"/>
                <a:gd name="T86" fmla="*/ 57 w 77"/>
                <a:gd name="T87" fmla="*/ 46 h 63"/>
                <a:gd name="T88" fmla="*/ 54 w 77"/>
                <a:gd name="T89" fmla="*/ 54 h 63"/>
                <a:gd name="T90" fmla="*/ 60 w 77"/>
                <a:gd name="T91" fmla="*/ 54 h 63"/>
                <a:gd name="T92" fmla="*/ 74 w 77"/>
                <a:gd name="T93" fmla="*/ 51 h 63"/>
                <a:gd name="T94" fmla="*/ 77 w 77"/>
                <a:gd name="T95" fmla="*/ 46 h 63"/>
                <a:gd name="T96" fmla="*/ 77 w 77"/>
                <a:gd name="T97" fmla="*/ 43 h 63"/>
                <a:gd name="T98" fmla="*/ 71 w 77"/>
                <a:gd name="T99" fmla="*/ 40 h 63"/>
                <a:gd name="T100" fmla="*/ 77 w 77"/>
                <a:gd name="T101" fmla="*/ 34 h 63"/>
                <a:gd name="T102" fmla="*/ 77 w 77"/>
                <a:gd name="T103" fmla="*/ 29 h 63"/>
                <a:gd name="T104" fmla="*/ 71 w 77"/>
                <a:gd name="T105" fmla="*/ 32 h 63"/>
                <a:gd name="T106" fmla="*/ 71 w 77"/>
                <a:gd name="T107" fmla="*/ 29 h 63"/>
                <a:gd name="T108" fmla="*/ 66 w 77"/>
                <a:gd name="T109" fmla="*/ 26 h 63"/>
                <a:gd name="T110" fmla="*/ 60 w 77"/>
                <a:gd name="T111" fmla="*/ 20 h 63"/>
                <a:gd name="T112" fmla="*/ 51 w 77"/>
                <a:gd name="T113" fmla="*/ 29 h 63"/>
                <a:gd name="T114" fmla="*/ 57 w 77"/>
                <a:gd name="T115" fmla="*/ 34 h 63"/>
                <a:gd name="T116" fmla="*/ 54 w 77"/>
                <a:gd name="T117" fmla="*/ 32 h 63"/>
                <a:gd name="T118" fmla="*/ 51 w 77"/>
                <a:gd name="T119" fmla="*/ 26 h 63"/>
                <a:gd name="T120" fmla="*/ 60 w 77"/>
                <a:gd name="T121" fmla="*/ 1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7" h="63">
                  <a:moveTo>
                    <a:pt x="63" y="14"/>
                  </a:moveTo>
                  <a:lnTo>
                    <a:pt x="66" y="12"/>
                  </a:lnTo>
                  <a:lnTo>
                    <a:pt x="66" y="14"/>
                  </a:lnTo>
                  <a:lnTo>
                    <a:pt x="68" y="12"/>
                  </a:lnTo>
                  <a:lnTo>
                    <a:pt x="63" y="9"/>
                  </a:lnTo>
                  <a:lnTo>
                    <a:pt x="63" y="12"/>
                  </a:lnTo>
                  <a:lnTo>
                    <a:pt x="60" y="9"/>
                  </a:lnTo>
                  <a:lnTo>
                    <a:pt x="66" y="9"/>
                  </a:lnTo>
                  <a:lnTo>
                    <a:pt x="63" y="9"/>
                  </a:lnTo>
                  <a:lnTo>
                    <a:pt x="66" y="9"/>
                  </a:lnTo>
                  <a:lnTo>
                    <a:pt x="71" y="6"/>
                  </a:lnTo>
                  <a:lnTo>
                    <a:pt x="71" y="3"/>
                  </a:lnTo>
                  <a:lnTo>
                    <a:pt x="66" y="0"/>
                  </a:lnTo>
                  <a:lnTo>
                    <a:pt x="63" y="0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1" y="3"/>
                  </a:lnTo>
                  <a:lnTo>
                    <a:pt x="49" y="3"/>
                  </a:lnTo>
                  <a:lnTo>
                    <a:pt x="46" y="3"/>
                  </a:lnTo>
                  <a:lnTo>
                    <a:pt x="43" y="3"/>
                  </a:lnTo>
                  <a:lnTo>
                    <a:pt x="43" y="6"/>
                  </a:lnTo>
                  <a:lnTo>
                    <a:pt x="40" y="6"/>
                  </a:lnTo>
                  <a:lnTo>
                    <a:pt x="40" y="3"/>
                  </a:lnTo>
                  <a:lnTo>
                    <a:pt x="37" y="3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6" y="0"/>
                  </a:lnTo>
                  <a:lnTo>
                    <a:pt x="26" y="3"/>
                  </a:lnTo>
                  <a:lnTo>
                    <a:pt x="29" y="3"/>
                  </a:lnTo>
                  <a:lnTo>
                    <a:pt x="29" y="0"/>
                  </a:lnTo>
                  <a:lnTo>
                    <a:pt x="32" y="0"/>
                  </a:lnTo>
                  <a:lnTo>
                    <a:pt x="32" y="3"/>
                  </a:lnTo>
                  <a:lnTo>
                    <a:pt x="29" y="3"/>
                  </a:lnTo>
                  <a:lnTo>
                    <a:pt x="32" y="3"/>
                  </a:lnTo>
                  <a:lnTo>
                    <a:pt x="29" y="3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0" y="3"/>
                  </a:lnTo>
                  <a:lnTo>
                    <a:pt x="17" y="3"/>
                  </a:lnTo>
                  <a:lnTo>
                    <a:pt x="17" y="6"/>
                  </a:lnTo>
                  <a:lnTo>
                    <a:pt x="20" y="6"/>
                  </a:lnTo>
                  <a:lnTo>
                    <a:pt x="17" y="6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3" y="12"/>
                  </a:lnTo>
                  <a:lnTo>
                    <a:pt x="26" y="12"/>
                  </a:lnTo>
                  <a:lnTo>
                    <a:pt x="26" y="14"/>
                  </a:lnTo>
                  <a:lnTo>
                    <a:pt x="26" y="12"/>
                  </a:lnTo>
                  <a:lnTo>
                    <a:pt x="23" y="12"/>
                  </a:lnTo>
                  <a:lnTo>
                    <a:pt x="20" y="9"/>
                  </a:lnTo>
                  <a:lnTo>
                    <a:pt x="17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7" y="12"/>
                  </a:lnTo>
                  <a:lnTo>
                    <a:pt x="17" y="14"/>
                  </a:lnTo>
                  <a:lnTo>
                    <a:pt x="20" y="14"/>
                  </a:lnTo>
                  <a:lnTo>
                    <a:pt x="20" y="17"/>
                  </a:lnTo>
                  <a:lnTo>
                    <a:pt x="23" y="17"/>
                  </a:lnTo>
                  <a:lnTo>
                    <a:pt x="26" y="14"/>
                  </a:lnTo>
                  <a:lnTo>
                    <a:pt x="29" y="14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4" y="17"/>
                  </a:lnTo>
                  <a:lnTo>
                    <a:pt x="32" y="17"/>
                  </a:lnTo>
                  <a:lnTo>
                    <a:pt x="29" y="17"/>
                  </a:lnTo>
                  <a:lnTo>
                    <a:pt x="26" y="17"/>
                  </a:lnTo>
                  <a:lnTo>
                    <a:pt x="26" y="20"/>
                  </a:lnTo>
                  <a:lnTo>
                    <a:pt x="29" y="20"/>
                  </a:lnTo>
                  <a:lnTo>
                    <a:pt x="29" y="23"/>
                  </a:lnTo>
                  <a:lnTo>
                    <a:pt x="32" y="20"/>
                  </a:lnTo>
                  <a:lnTo>
                    <a:pt x="32" y="23"/>
                  </a:lnTo>
                  <a:lnTo>
                    <a:pt x="34" y="26"/>
                  </a:lnTo>
                  <a:lnTo>
                    <a:pt x="32" y="26"/>
                  </a:lnTo>
                  <a:lnTo>
                    <a:pt x="29" y="26"/>
                  </a:lnTo>
                  <a:lnTo>
                    <a:pt x="32" y="26"/>
                  </a:lnTo>
                  <a:lnTo>
                    <a:pt x="29" y="26"/>
                  </a:lnTo>
                  <a:lnTo>
                    <a:pt x="29" y="23"/>
                  </a:lnTo>
                  <a:lnTo>
                    <a:pt x="26" y="26"/>
                  </a:lnTo>
                  <a:lnTo>
                    <a:pt x="29" y="29"/>
                  </a:lnTo>
                  <a:lnTo>
                    <a:pt x="32" y="29"/>
                  </a:lnTo>
                  <a:lnTo>
                    <a:pt x="29" y="32"/>
                  </a:lnTo>
                  <a:lnTo>
                    <a:pt x="23" y="29"/>
                  </a:lnTo>
                  <a:lnTo>
                    <a:pt x="23" y="32"/>
                  </a:lnTo>
                  <a:lnTo>
                    <a:pt x="17" y="32"/>
                  </a:lnTo>
                  <a:lnTo>
                    <a:pt x="17" y="29"/>
                  </a:lnTo>
                  <a:lnTo>
                    <a:pt x="14" y="29"/>
                  </a:lnTo>
                  <a:lnTo>
                    <a:pt x="14" y="26"/>
                  </a:lnTo>
                  <a:lnTo>
                    <a:pt x="14" y="29"/>
                  </a:lnTo>
                  <a:lnTo>
                    <a:pt x="12" y="29"/>
                  </a:lnTo>
                  <a:lnTo>
                    <a:pt x="12" y="26"/>
                  </a:lnTo>
                  <a:lnTo>
                    <a:pt x="9" y="26"/>
                  </a:lnTo>
                  <a:lnTo>
                    <a:pt x="9" y="23"/>
                  </a:lnTo>
                  <a:lnTo>
                    <a:pt x="6" y="23"/>
                  </a:lnTo>
                  <a:lnTo>
                    <a:pt x="3" y="23"/>
                  </a:lnTo>
                  <a:lnTo>
                    <a:pt x="0" y="29"/>
                  </a:lnTo>
                  <a:lnTo>
                    <a:pt x="0" y="32"/>
                  </a:lnTo>
                  <a:lnTo>
                    <a:pt x="3" y="34"/>
                  </a:lnTo>
                  <a:lnTo>
                    <a:pt x="6" y="37"/>
                  </a:lnTo>
                  <a:lnTo>
                    <a:pt x="9" y="37"/>
                  </a:lnTo>
                  <a:lnTo>
                    <a:pt x="12" y="40"/>
                  </a:lnTo>
                  <a:lnTo>
                    <a:pt x="12" y="43"/>
                  </a:lnTo>
                  <a:lnTo>
                    <a:pt x="17" y="43"/>
                  </a:lnTo>
                  <a:lnTo>
                    <a:pt x="17" y="40"/>
                  </a:lnTo>
                  <a:lnTo>
                    <a:pt x="20" y="40"/>
                  </a:lnTo>
                  <a:lnTo>
                    <a:pt x="20" y="43"/>
                  </a:lnTo>
                  <a:lnTo>
                    <a:pt x="23" y="46"/>
                  </a:lnTo>
                  <a:lnTo>
                    <a:pt x="23" y="43"/>
                  </a:lnTo>
                  <a:lnTo>
                    <a:pt x="26" y="43"/>
                  </a:lnTo>
                  <a:lnTo>
                    <a:pt x="29" y="46"/>
                  </a:lnTo>
                  <a:lnTo>
                    <a:pt x="29" y="43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32" y="51"/>
                  </a:lnTo>
                  <a:lnTo>
                    <a:pt x="37" y="51"/>
                  </a:lnTo>
                  <a:lnTo>
                    <a:pt x="40" y="54"/>
                  </a:lnTo>
                  <a:lnTo>
                    <a:pt x="40" y="57"/>
                  </a:lnTo>
                  <a:lnTo>
                    <a:pt x="43" y="57"/>
                  </a:lnTo>
                  <a:lnTo>
                    <a:pt x="43" y="60"/>
                  </a:lnTo>
                  <a:lnTo>
                    <a:pt x="43" y="63"/>
                  </a:lnTo>
                  <a:lnTo>
                    <a:pt x="46" y="63"/>
                  </a:lnTo>
                  <a:lnTo>
                    <a:pt x="46" y="60"/>
                  </a:lnTo>
                  <a:lnTo>
                    <a:pt x="49" y="63"/>
                  </a:lnTo>
                  <a:lnTo>
                    <a:pt x="51" y="63"/>
                  </a:lnTo>
                  <a:lnTo>
                    <a:pt x="57" y="60"/>
                  </a:lnTo>
                  <a:lnTo>
                    <a:pt x="57" y="57"/>
                  </a:lnTo>
                  <a:lnTo>
                    <a:pt x="54" y="57"/>
                  </a:lnTo>
                  <a:lnTo>
                    <a:pt x="57" y="57"/>
                  </a:lnTo>
                  <a:lnTo>
                    <a:pt x="57" y="54"/>
                  </a:lnTo>
                  <a:lnTo>
                    <a:pt x="54" y="54"/>
                  </a:lnTo>
                  <a:lnTo>
                    <a:pt x="51" y="51"/>
                  </a:lnTo>
                  <a:lnTo>
                    <a:pt x="54" y="49"/>
                  </a:lnTo>
                  <a:lnTo>
                    <a:pt x="57" y="46"/>
                  </a:lnTo>
                  <a:lnTo>
                    <a:pt x="57" y="49"/>
                  </a:lnTo>
                  <a:lnTo>
                    <a:pt x="54" y="51"/>
                  </a:lnTo>
                  <a:lnTo>
                    <a:pt x="54" y="54"/>
                  </a:lnTo>
                  <a:lnTo>
                    <a:pt x="57" y="54"/>
                  </a:lnTo>
                  <a:lnTo>
                    <a:pt x="60" y="57"/>
                  </a:lnTo>
                  <a:lnTo>
                    <a:pt x="60" y="54"/>
                  </a:lnTo>
                  <a:lnTo>
                    <a:pt x="66" y="57"/>
                  </a:lnTo>
                  <a:lnTo>
                    <a:pt x="71" y="51"/>
                  </a:lnTo>
                  <a:lnTo>
                    <a:pt x="74" y="51"/>
                  </a:lnTo>
                  <a:lnTo>
                    <a:pt x="77" y="51"/>
                  </a:lnTo>
                  <a:lnTo>
                    <a:pt x="77" y="49"/>
                  </a:lnTo>
                  <a:lnTo>
                    <a:pt x="77" y="46"/>
                  </a:lnTo>
                  <a:lnTo>
                    <a:pt x="74" y="46"/>
                  </a:lnTo>
                  <a:lnTo>
                    <a:pt x="77" y="46"/>
                  </a:lnTo>
                  <a:lnTo>
                    <a:pt x="77" y="43"/>
                  </a:lnTo>
                  <a:lnTo>
                    <a:pt x="77" y="40"/>
                  </a:lnTo>
                  <a:lnTo>
                    <a:pt x="74" y="40"/>
                  </a:lnTo>
                  <a:lnTo>
                    <a:pt x="71" y="40"/>
                  </a:lnTo>
                  <a:lnTo>
                    <a:pt x="74" y="40"/>
                  </a:lnTo>
                  <a:lnTo>
                    <a:pt x="77" y="37"/>
                  </a:lnTo>
                  <a:lnTo>
                    <a:pt x="77" y="34"/>
                  </a:lnTo>
                  <a:lnTo>
                    <a:pt x="77" y="32"/>
                  </a:lnTo>
                  <a:lnTo>
                    <a:pt x="74" y="32"/>
                  </a:lnTo>
                  <a:lnTo>
                    <a:pt x="77" y="29"/>
                  </a:lnTo>
                  <a:lnTo>
                    <a:pt x="74" y="29"/>
                  </a:lnTo>
                  <a:lnTo>
                    <a:pt x="74" y="32"/>
                  </a:lnTo>
                  <a:lnTo>
                    <a:pt x="71" y="32"/>
                  </a:lnTo>
                  <a:lnTo>
                    <a:pt x="68" y="32"/>
                  </a:lnTo>
                  <a:lnTo>
                    <a:pt x="66" y="32"/>
                  </a:lnTo>
                  <a:lnTo>
                    <a:pt x="71" y="29"/>
                  </a:lnTo>
                  <a:lnTo>
                    <a:pt x="68" y="29"/>
                  </a:lnTo>
                  <a:lnTo>
                    <a:pt x="68" y="26"/>
                  </a:lnTo>
                  <a:lnTo>
                    <a:pt x="66" y="26"/>
                  </a:lnTo>
                  <a:lnTo>
                    <a:pt x="66" y="23"/>
                  </a:lnTo>
                  <a:lnTo>
                    <a:pt x="63" y="23"/>
                  </a:lnTo>
                  <a:lnTo>
                    <a:pt x="60" y="20"/>
                  </a:lnTo>
                  <a:lnTo>
                    <a:pt x="54" y="23"/>
                  </a:lnTo>
                  <a:lnTo>
                    <a:pt x="54" y="26"/>
                  </a:lnTo>
                  <a:lnTo>
                    <a:pt x="51" y="29"/>
                  </a:lnTo>
                  <a:lnTo>
                    <a:pt x="51" y="32"/>
                  </a:lnTo>
                  <a:lnTo>
                    <a:pt x="54" y="32"/>
                  </a:lnTo>
                  <a:lnTo>
                    <a:pt x="57" y="34"/>
                  </a:lnTo>
                  <a:lnTo>
                    <a:pt x="54" y="37"/>
                  </a:lnTo>
                  <a:lnTo>
                    <a:pt x="54" y="34"/>
                  </a:lnTo>
                  <a:lnTo>
                    <a:pt x="54" y="32"/>
                  </a:lnTo>
                  <a:lnTo>
                    <a:pt x="51" y="32"/>
                  </a:lnTo>
                  <a:lnTo>
                    <a:pt x="49" y="32"/>
                  </a:lnTo>
                  <a:lnTo>
                    <a:pt x="51" y="26"/>
                  </a:lnTo>
                  <a:lnTo>
                    <a:pt x="51" y="23"/>
                  </a:lnTo>
                  <a:lnTo>
                    <a:pt x="54" y="20"/>
                  </a:lnTo>
                  <a:lnTo>
                    <a:pt x="60" y="17"/>
                  </a:lnTo>
                  <a:lnTo>
                    <a:pt x="63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58" name="Freeform 3376">
              <a:extLst>
                <a:ext uri="{FF2B5EF4-FFF2-40B4-BE49-F238E27FC236}">
                  <a16:creationId xmlns:a16="http://schemas.microsoft.com/office/drawing/2014/main" id="{DA467DEC-F34B-3F57-9F11-213CE4824757}"/>
                </a:ext>
              </a:extLst>
            </p:cNvPr>
            <p:cNvSpPr>
              <a:spLocks/>
            </p:cNvSpPr>
            <p:nvPr/>
          </p:nvSpPr>
          <p:spPr bwMode="gray">
            <a:xfrm>
              <a:off x="1123698" y="645324"/>
              <a:ext cx="12450" cy="6224"/>
            </a:xfrm>
            <a:custGeom>
              <a:avLst/>
              <a:gdLst>
                <a:gd name="T0" fmla="*/ 3 w 6"/>
                <a:gd name="T1" fmla="*/ 0 h 3"/>
                <a:gd name="T2" fmla="*/ 0 w 6"/>
                <a:gd name="T3" fmla="*/ 0 h 3"/>
                <a:gd name="T4" fmla="*/ 3 w 6"/>
                <a:gd name="T5" fmla="*/ 3 h 3"/>
                <a:gd name="T6" fmla="*/ 6 w 6"/>
                <a:gd name="T7" fmla="*/ 0 h 3"/>
                <a:gd name="T8" fmla="*/ 6 w 6"/>
                <a:gd name="T9" fmla="*/ 0 h 3"/>
                <a:gd name="T10" fmla="*/ 3 w 6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59" name="Freeform 3377">
              <a:extLst>
                <a:ext uri="{FF2B5EF4-FFF2-40B4-BE49-F238E27FC236}">
                  <a16:creationId xmlns:a16="http://schemas.microsoft.com/office/drawing/2014/main" id="{EFB6D2FB-C415-D692-8857-30C8D08D41D9}"/>
                </a:ext>
              </a:extLst>
            </p:cNvPr>
            <p:cNvSpPr>
              <a:spLocks/>
            </p:cNvSpPr>
            <p:nvPr/>
          </p:nvSpPr>
          <p:spPr bwMode="gray">
            <a:xfrm>
              <a:off x="1123698" y="651549"/>
              <a:ext cx="12450" cy="12449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0 h 6"/>
                <a:gd name="T4" fmla="*/ 0 w 6"/>
                <a:gd name="T5" fmla="*/ 3 h 6"/>
                <a:gd name="T6" fmla="*/ 0 w 6"/>
                <a:gd name="T7" fmla="*/ 6 h 6"/>
                <a:gd name="T8" fmla="*/ 3 w 6"/>
                <a:gd name="T9" fmla="*/ 6 h 6"/>
                <a:gd name="T10" fmla="*/ 6 w 6"/>
                <a:gd name="T11" fmla="*/ 6 h 6"/>
                <a:gd name="T12" fmla="*/ 6 w 6"/>
                <a:gd name="T13" fmla="*/ 6 h 6"/>
                <a:gd name="T14" fmla="*/ 6 w 6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60" name="Rectangle 3378">
              <a:extLst>
                <a:ext uri="{FF2B5EF4-FFF2-40B4-BE49-F238E27FC236}">
                  <a16:creationId xmlns:a16="http://schemas.microsoft.com/office/drawing/2014/main" id="{1778CD9D-C37E-D577-E3A3-503ACF3D04B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29924" y="670222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61" name="Freeform 3379">
              <a:extLst>
                <a:ext uri="{FF2B5EF4-FFF2-40B4-BE49-F238E27FC236}">
                  <a16:creationId xmlns:a16="http://schemas.microsoft.com/office/drawing/2014/main" id="{13ECCD86-4A60-B802-CEEE-F7F505E8567C}"/>
                </a:ext>
              </a:extLst>
            </p:cNvPr>
            <p:cNvSpPr>
              <a:spLocks/>
            </p:cNvSpPr>
            <p:nvPr/>
          </p:nvSpPr>
          <p:spPr bwMode="gray">
            <a:xfrm>
              <a:off x="829057" y="946171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62" name="Rectangle 3380">
              <a:extLst>
                <a:ext uri="{FF2B5EF4-FFF2-40B4-BE49-F238E27FC236}">
                  <a16:creationId xmlns:a16="http://schemas.microsoft.com/office/drawing/2014/main" id="{BF468DBC-D1C8-FFEB-BBF7-D50B6BC22EF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29057" y="917124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63" name="Freeform 3381">
              <a:extLst>
                <a:ext uri="{FF2B5EF4-FFF2-40B4-BE49-F238E27FC236}">
                  <a16:creationId xmlns:a16="http://schemas.microsoft.com/office/drawing/2014/main" id="{B5805BDA-F48D-65FC-A0DA-CC9FBD2421AE}"/>
                </a:ext>
              </a:extLst>
            </p:cNvPr>
            <p:cNvSpPr>
              <a:spLocks/>
            </p:cNvSpPr>
            <p:nvPr/>
          </p:nvSpPr>
          <p:spPr bwMode="gray">
            <a:xfrm>
              <a:off x="912055" y="875628"/>
              <a:ext cx="18674" cy="6224"/>
            </a:xfrm>
            <a:custGeom>
              <a:avLst/>
              <a:gdLst>
                <a:gd name="T0" fmla="*/ 6 w 9"/>
                <a:gd name="T1" fmla="*/ 0 h 3"/>
                <a:gd name="T2" fmla="*/ 3 w 9"/>
                <a:gd name="T3" fmla="*/ 0 h 3"/>
                <a:gd name="T4" fmla="*/ 0 w 9"/>
                <a:gd name="T5" fmla="*/ 0 h 3"/>
                <a:gd name="T6" fmla="*/ 0 w 9"/>
                <a:gd name="T7" fmla="*/ 3 h 3"/>
                <a:gd name="T8" fmla="*/ 3 w 9"/>
                <a:gd name="T9" fmla="*/ 3 h 3"/>
                <a:gd name="T10" fmla="*/ 6 w 9"/>
                <a:gd name="T11" fmla="*/ 3 h 3"/>
                <a:gd name="T12" fmla="*/ 9 w 9"/>
                <a:gd name="T13" fmla="*/ 3 h 3"/>
                <a:gd name="T14" fmla="*/ 9 w 9"/>
                <a:gd name="T15" fmla="*/ 0 h 3"/>
                <a:gd name="T16" fmla="*/ 6 w 9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64" name="Freeform 3382">
              <a:extLst>
                <a:ext uri="{FF2B5EF4-FFF2-40B4-BE49-F238E27FC236}">
                  <a16:creationId xmlns:a16="http://schemas.microsoft.com/office/drawing/2014/main" id="{92117077-7CCB-C476-B778-49B629ADCB5B}"/>
                </a:ext>
              </a:extLst>
            </p:cNvPr>
            <p:cNvSpPr>
              <a:spLocks/>
            </p:cNvSpPr>
            <p:nvPr/>
          </p:nvSpPr>
          <p:spPr bwMode="gray">
            <a:xfrm>
              <a:off x="358046" y="574781"/>
              <a:ext cx="282192" cy="182583"/>
            </a:xfrm>
            <a:custGeom>
              <a:avLst/>
              <a:gdLst>
                <a:gd name="T0" fmla="*/ 17 w 136"/>
                <a:gd name="T1" fmla="*/ 69 h 88"/>
                <a:gd name="T2" fmla="*/ 14 w 136"/>
                <a:gd name="T3" fmla="*/ 69 h 88"/>
                <a:gd name="T4" fmla="*/ 11 w 136"/>
                <a:gd name="T5" fmla="*/ 66 h 88"/>
                <a:gd name="T6" fmla="*/ 3 w 136"/>
                <a:gd name="T7" fmla="*/ 69 h 88"/>
                <a:gd name="T8" fmla="*/ 3 w 136"/>
                <a:gd name="T9" fmla="*/ 66 h 88"/>
                <a:gd name="T10" fmla="*/ 3 w 136"/>
                <a:gd name="T11" fmla="*/ 63 h 88"/>
                <a:gd name="T12" fmla="*/ 6 w 136"/>
                <a:gd name="T13" fmla="*/ 57 h 88"/>
                <a:gd name="T14" fmla="*/ 6 w 136"/>
                <a:gd name="T15" fmla="*/ 54 h 88"/>
                <a:gd name="T16" fmla="*/ 9 w 136"/>
                <a:gd name="T17" fmla="*/ 52 h 88"/>
                <a:gd name="T18" fmla="*/ 11 w 136"/>
                <a:gd name="T19" fmla="*/ 43 h 88"/>
                <a:gd name="T20" fmla="*/ 14 w 136"/>
                <a:gd name="T21" fmla="*/ 40 h 88"/>
                <a:gd name="T22" fmla="*/ 14 w 136"/>
                <a:gd name="T23" fmla="*/ 34 h 88"/>
                <a:gd name="T24" fmla="*/ 20 w 136"/>
                <a:gd name="T25" fmla="*/ 29 h 88"/>
                <a:gd name="T26" fmla="*/ 26 w 136"/>
                <a:gd name="T27" fmla="*/ 20 h 88"/>
                <a:gd name="T28" fmla="*/ 23 w 136"/>
                <a:gd name="T29" fmla="*/ 12 h 88"/>
                <a:gd name="T30" fmla="*/ 17 w 136"/>
                <a:gd name="T31" fmla="*/ 6 h 88"/>
                <a:gd name="T32" fmla="*/ 28 w 136"/>
                <a:gd name="T33" fmla="*/ 6 h 88"/>
                <a:gd name="T34" fmla="*/ 31 w 136"/>
                <a:gd name="T35" fmla="*/ 6 h 88"/>
                <a:gd name="T36" fmla="*/ 37 w 136"/>
                <a:gd name="T37" fmla="*/ 3 h 88"/>
                <a:gd name="T38" fmla="*/ 54 w 136"/>
                <a:gd name="T39" fmla="*/ 3 h 88"/>
                <a:gd name="T40" fmla="*/ 63 w 136"/>
                <a:gd name="T41" fmla="*/ 3 h 88"/>
                <a:gd name="T42" fmla="*/ 68 w 136"/>
                <a:gd name="T43" fmla="*/ 9 h 88"/>
                <a:gd name="T44" fmla="*/ 74 w 136"/>
                <a:gd name="T45" fmla="*/ 9 h 88"/>
                <a:gd name="T46" fmla="*/ 80 w 136"/>
                <a:gd name="T47" fmla="*/ 15 h 88"/>
                <a:gd name="T48" fmla="*/ 88 w 136"/>
                <a:gd name="T49" fmla="*/ 15 h 88"/>
                <a:gd name="T50" fmla="*/ 88 w 136"/>
                <a:gd name="T51" fmla="*/ 15 h 88"/>
                <a:gd name="T52" fmla="*/ 94 w 136"/>
                <a:gd name="T53" fmla="*/ 12 h 88"/>
                <a:gd name="T54" fmla="*/ 102 w 136"/>
                <a:gd name="T55" fmla="*/ 9 h 88"/>
                <a:gd name="T56" fmla="*/ 119 w 136"/>
                <a:gd name="T57" fmla="*/ 17 h 88"/>
                <a:gd name="T58" fmla="*/ 134 w 136"/>
                <a:gd name="T59" fmla="*/ 26 h 88"/>
                <a:gd name="T60" fmla="*/ 134 w 136"/>
                <a:gd name="T61" fmla="*/ 32 h 88"/>
                <a:gd name="T62" fmla="*/ 111 w 136"/>
                <a:gd name="T63" fmla="*/ 37 h 88"/>
                <a:gd name="T64" fmla="*/ 99 w 136"/>
                <a:gd name="T65" fmla="*/ 46 h 88"/>
                <a:gd name="T66" fmla="*/ 85 w 136"/>
                <a:gd name="T67" fmla="*/ 57 h 88"/>
                <a:gd name="T68" fmla="*/ 74 w 136"/>
                <a:gd name="T69" fmla="*/ 60 h 88"/>
                <a:gd name="T70" fmla="*/ 71 w 136"/>
                <a:gd name="T71" fmla="*/ 60 h 88"/>
                <a:gd name="T72" fmla="*/ 71 w 136"/>
                <a:gd name="T73" fmla="*/ 66 h 88"/>
                <a:gd name="T74" fmla="*/ 68 w 136"/>
                <a:gd name="T75" fmla="*/ 74 h 88"/>
                <a:gd name="T76" fmla="*/ 60 w 136"/>
                <a:gd name="T77" fmla="*/ 80 h 88"/>
                <a:gd name="T78" fmla="*/ 57 w 136"/>
                <a:gd name="T79" fmla="*/ 80 h 88"/>
                <a:gd name="T80" fmla="*/ 54 w 136"/>
                <a:gd name="T81" fmla="*/ 77 h 88"/>
                <a:gd name="T82" fmla="*/ 45 w 136"/>
                <a:gd name="T83" fmla="*/ 83 h 88"/>
                <a:gd name="T84" fmla="*/ 37 w 136"/>
                <a:gd name="T85" fmla="*/ 88 h 88"/>
                <a:gd name="T86" fmla="*/ 31 w 136"/>
                <a:gd name="T87" fmla="*/ 86 h 88"/>
                <a:gd name="T88" fmla="*/ 26 w 136"/>
                <a:gd name="T89" fmla="*/ 7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6" h="88">
                  <a:moveTo>
                    <a:pt x="20" y="71"/>
                  </a:moveTo>
                  <a:lnTo>
                    <a:pt x="17" y="71"/>
                  </a:lnTo>
                  <a:lnTo>
                    <a:pt x="17" y="69"/>
                  </a:lnTo>
                  <a:lnTo>
                    <a:pt x="17" y="71"/>
                  </a:lnTo>
                  <a:lnTo>
                    <a:pt x="17" y="69"/>
                  </a:lnTo>
                  <a:lnTo>
                    <a:pt x="14" y="69"/>
                  </a:lnTo>
                  <a:lnTo>
                    <a:pt x="14" y="71"/>
                  </a:lnTo>
                  <a:lnTo>
                    <a:pt x="11" y="69"/>
                  </a:lnTo>
                  <a:lnTo>
                    <a:pt x="11" y="66"/>
                  </a:lnTo>
                  <a:lnTo>
                    <a:pt x="9" y="66"/>
                  </a:lnTo>
                  <a:lnTo>
                    <a:pt x="6" y="66"/>
                  </a:lnTo>
                  <a:lnTo>
                    <a:pt x="3" y="69"/>
                  </a:lnTo>
                  <a:lnTo>
                    <a:pt x="0" y="69"/>
                  </a:lnTo>
                  <a:lnTo>
                    <a:pt x="0" y="66"/>
                  </a:lnTo>
                  <a:lnTo>
                    <a:pt x="3" y="66"/>
                  </a:lnTo>
                  <a:lnTo>
                    <a:pt x="9" y="63"/>
                  </a:lnTo>
                  <a:lnTo>
                    <a:pt x="6" y="63"/>
                  </a:lnTo>
                  <a:lnTo>
                    <a:pt x="3" y="63"/>
                  </a:lnTo>
                  <a:lnTo>
                    <a:pt x="3" y="60"/>
                  </a:lnTo>
                  <a:lnTo>
                    <a:pt x="6" y="60"/>
                  </a:lnTo>
                  <a:lnTo>
                    <a:pt x="6" y="57"/>
                  </a:lnTo>
                  <a:lnTo>
                    <a:pt x="3" y="57"/>
                  </a:lnTo>
                  <a:lnTo>
                    <a:pt x="6" y="57"/>
                  </a:lnTo>
                  <a:lnTo>
                    <a:pt x="6" y="54"/>
                  </a:lnTo>
                  <a:lnTo>
                    <a:pt x="9" y="54"/>
                  </a:lnTo>
                  <a:lnTo>
                    <a:pt x="11" y="54"/>
                  </a:lnTo>
                  <a:lnTo>
                    <a:pt x="9" y="52"/>
                  </a:lnTo>
                  <a:lnTo>
                    <a:pt x="11" y="52"/>
                  </a:lnTo>
                  <a:lnTo>
                    <a:pt x="11" y="49"/>
                  </a:lnTo>
                  <a:lnTo>
                    <a:pt x="11" y="43"/>
                  </a:lnTo>
                  <a:lnTo>
                    <a:pt x="17" y="43"/>
                  </a:lnTo>
                  <a:lnTo>
                    <a:pt x="17" y="40"/>
                  </a:lnTo>
                  <a:lnTo>
                    <a:pt x="14" y="40"/>
                  </a:lnTo>
                  <a:lnTo>
                    <a:pt x="14" y="37"/>
                  </a:lnTo>
                  <a:lnTo>
                    <a:pt x="17" y="37"/>
                  </a:lnTo>
                  <a:lnTo>
                    <a:pt x="14" y="34"/>
                  </a:lnTo>
                  <a:lnTo>
                    <a:pt x="17" y="34"/>
                  </a:lnTo>
                  <a:lnTo>
                    <a:pt x="20" y="32"/>
                  </a:lnTo>
                  <a:lnTo>
                    <a:pt x="20" y="29"/>
                  </a:lnTo>
                  <a:lnTo>
                    <a:pt x="23" y="26"/>
                  </a:lnTo>
                  <a:lnTo>
                    <a:pt x="23" y="23"/>
                  </a:lnTo>
                  <a:lnTo>
                    <a:pt x="26" y="20"/>
                  </a:lnTo>
                  <a:lnTo>
                    <a:pt x="23" y="17"/>
                  </a:lnTo>
                  <a:lnTo>
                    <a:pt x="20" y="12"/>
                  </a:lnTo>
                  <a:lnTo>
                    <a:pt x="23" y="12"/>
                  </a:lnTo>
                  <a:lnTo>
                    <a:pt x="23" y="9"/>
                  </a:lnTo>
                  <a:lnTo>
                    <a:pt x="20" y="9"/>
                  </a:lnTo>
                  <a:lnTo>
                    <a:pt x="17" y="6"/>
                  </a:lnTo>
                  <a:lnTo>
                    <a:pt x="20" y="6"/>
                  </a:lnTo>
                  <a:lnTo>
                    <a:pt x="23" y="6"/>
                  </a:lnTo>
                  <a:lnTo>
                    <a:pt x="28" y="6"/>
                  </a:lnTo>
                  <a:lnTo>
                    <a:pt x="28" y="3"/>
                  </a:lnTo>
                  <a:lnTo>
                    <a:pt x="31" y="3"/>
                  </a:lnTo>
                  <a:lnTo>
                    <a:pt x="31" y="6"/>
                  </a:lnTo>
                  <a:lnTo>
                    <a:pt x="34" y="3"/>
                  </a:lnTo>
                  <a:lnTo>
                    <a:pt x="37" y="6"/>
                  </a:lnTo>
                  <a:lnTo>
                    <a:pt x="37" y="3"/>
                  </a:lnTo>
                  <a:lnTo>
                    <a:pt x="48" y="3"/>
                  </a:lnTo>
                  <a:lnTo>
                    <a:pt x="51" y="3"/>
                  </a:lnTo>
                  <a:lnTo>
                    <a:pt x="54" y="3"/>
                  </a:lnTo>
                  <a:lnTo>
                    <a:pt x="57" y="0"/>
                  </a:lnTo>
                  <a:lnTo>
                    <a:pt x="60" y="3"/>
                  </a:lnTo>
                  <a:lnTo>
                    <a:pt x="63" y="3"/>
                  </a:lnTo>
                  <a:lnTo>
                    <a:pt x="65" y="3"/>
                  </a:lnTo>
                  <a:lnTo>
                    <a:pt x="68" y="6"/>
                  </a:lnTo>
                  <a:lnTo>
                    <a:pt x="68" y="9"/>
                  </a:lnTo>
                  <a:lnTo>
                    <a:pt x="68" y="6"/>
                  </a:lnTo>
                  <a:lnTo>
                    <a:pt x="71" y="6"/>
                  </a:lnTo>
                  <a:lnTo>
                    <a:pt x="74" y="9"/>
                  </a:lnTo>
                  <a:lnTo>
                    <a:pt x="77" y="9"/>
                  </a:lnTo>
                  <a:lnTo>
                    <a:pt x="80" y="12"/>
                  </a:lnTo>
                  <a:lnTo>
                    <a:pt x="80" y="15"/>
                  </a:lnTo>
                  <a:lnTo>
                    <a:pt x="82" y="12"/>
                  </a:lnTo>
                  <a:lnTo>
                    <a:pt x="85" y="12"/>
                  </a:lnTo>
                  <a:lnTo>
                    <a:pt x="88" y="15"/>
                  </a:lnTo>
                  <a:lnTo>
                    <a:pt x="85" y="17"/>
                  </a:lnTo>
                  <a:lnTo>
                    <a:pt x="88" y="17"/>
                  </a:lnTo>
                  <a:lnTo>
                    <a:pt x="88" y="15"/>
                  </a:lnTo>
                  <a:lnTo>
                    <a:pt x="91" y="15"/>
                  </a:lnTo>
                  <a:lnTo>
                    <a:pt x="91" y="12"/>
                  </a:lnTo>
                  <a:lnTo>
                    <a:pt x="94" y="12"/>
                  </a:lnTo>
                  <a:lnTo>
                    <a:pt x="94" y="9"/>
                  </a:lnTo>
                  <a:lnTo>
                    <a:pt x="99" y="9"/>
                  </a:lnTo>
                  <a:lnTo>
                    <a:pt x="102" y="9"/>
                  </a:lnTo>
                  <a:lnTo>
                    <a:pt x="105" y="9"/>
                  </a:lnTo>
                  <a:lnTo>
                    <a:pt x="111" y="12"/>
                  </a:lnTo>
                  <a:lnTo>
                    <a:pt x="119" y="17"/>
                  </a:lnTo>
                  <a:lnTo>
                    <a:pt x="122" y="17"/>
                  </a:lnTo>
                  <a:lnTo>
                    <a:pt x="131" y="23"/>
                  </a:lnTo>
                  <a:lnTo>
                    <a:pt x="134" y="26"/>
                  </a:lnTo>
                  <a:lnTo>
                    <a:pt x="136" y="26"/>
                  </a:lnTo>
                  <a:lnTo>
                    <a:pt x="136" y="29"/>
                  </a:lnTo>
                  <a:lnTo>
                    <a:pt x="134" y="32"/>
                  </a:lnTo>
                  <a:lnTo>
                    <a:pt x="131" y="32"/>
                  </a:lnTo>
                  <a:lnTo>
                    <a:pt x="114" y="37"/>
                  </a:lnTo>
                  <a:lnTo>
                    <a:pt x="111" y="37"/>
                  </a:lnTo>
                  <a:lnTo>
                    <a:pt x="111" y="40"/>
                  </a:lnTo>
                  <a:lnTo>
                    <a:pt x="108" y="40"/>
                  </a:lnTo>
                  <a:lnTo>
                    <a:pt x="99" y="46"/>
                  </a:lnTo>
                  <a:lnTo>
                    <a:pt x="97" y="46"/>
                  </a:lnTo>
                  <a:lnTo>
                    <a:pt x="88" y="49"/>
                  </a:lnTo>
                  <a:lnTo>
                    <a:pt x="85" y="57"/>
                  </a:lnTo>
                  <a:lnTo>
                    <a:pt x="80" y="60"/>
                  </a:lnTo>
                  <a:lnTo>
                    <a:pt x="77" y="60"/>
                  </a:lnTo>
                  <a:lnTo>
                    <a:pt x="74" y="60"/>
                  </a:lnTo>
                  <a:lnTo>
                    <a:pt x="77" y="60"/>
                  </a:lnTo>
                  <a:lnTo>
                    <a:pt x="74" y="60"/>
                  </a:lnTo>
                  <a:lnTo>
                    <a:pt x="71" y="60"/>
                  </a:lnTo>
                  <a:lnTo>
                    <a:pt x="74" y="60"/>
                  </a:lnTo>
                  <a:lnTo>
                    <a:pt x="74" y="63"/>
                  </a:lnTo>
                  <a:lnTo>
                    <a:pt x="71" y="66"/>
                  </a:lnTo>
                  <a:lnTo>
                    <a:pt x="68" y="66"/>
                  </a:lnTo>
                  <a:lnTo>
                    <a:pt x="68" y="69"/>
                  </a:lnTo>
                  <a:lnTo>
                    <a:pt x="68" y="74"/>
                  </a:lnTo>
                  <a:lnTo>
                    <a:pt x="68" y="77"/>
                  </a:lnTo>
                  <a:lnTo>
                    <a:pt x="63" y="80"/>
                  </a:lnTo>
                  <a:lnTo>
                    <a:pt x="60" y="80"/>
                  </a:lnTo>
                  <a:lnTo>
                    <a:pt x="57" y="80"/>
                  </a:lnTo>
                  <a:lnTo>
                    <a:pt x="54" y="80"/>
                  </a:lnTo>
                  <a:lnTo>
                    <a:pt x="57" y="80"/>
                  </a:lnTo>
                  <a:lnTo>
                    <a:pt x="54" y="77"/>
                  </a:lnTo>
                  <a:lnTo>
                    <a:pt x="51" y="77"/>
                  </a:lnTo>
                  <a:lnTo>
                    <a:pt x="54" y="77"/>
                  </a:lnTo>
                  <a:lnTo>
                    <a:pt x="54" y="80"/>
                  </a:lnTo>
                  <a:lnTo>
                    <a:pt x="51" y="80"/>
                  </a:lnTo>
                  <a:lnTo>
                    <a:pt x="45" y="83"/>
                  </a:lnTo>
                  <a:lnTo>
                    <a:pt x="43" y="86"/>
                  </a:lnTo>
                  <a:lnTo>
                    <a:pt x="40" y="86"/>
                  </a:lnTo>
                  <a:lnTo>
                    <a:pt x="37" y="88"/>
                  </a:lnTo>
                  <a:lnTo>
                    <a:pt x="34" y="88"/>
                  </a:lnTo>
                  <a:lnTo>
                    <a:pt x="34" y="86"/>
                  </a:lnTo>
                  <a:lnTo>
                    <a:pt x="31" y="86"/>
                  </a:lnTo>
                  <a:lnTo>
                    <a:pt x="28" y="80"/>
                  </a:lnTo>
                  <a:lnTo>
                    <a:pt x="28" y="77"/>
                  </a:lnTo>
                  <a:lnTo>
                    <a:pt x="26" y="74"/>
                  </a:lnTo>
                  <a:lnTo>
                    <a:pt x="23" y="71"/>
                  </a:lnTo>
                  <a:lnTo>
                    <a:pt x="20" y="7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65" name="Freeform 3383">
              <a:extLst>
                <a:ext uri="{FF2B5EF4-FFF2-40B4-BE49-F238E27FC236}">
                  <a16:creationId xmlns:a16="http://schemas.microsoft.com/office/drawing/2014/main" id="{C0BAB01F-DE12-8A72-4EDA-4B0117EF23EE}"/>
                </a:ext>
              </a:extLst>
            </p:cNvPr>
            <p:cNvSpPr>
              <a:spLocks/>
            </p:cNvSpPr>
            <p:nvPr/>
          </p:nvSpPr>
          <p:spPr bwMode="gray">
            <a:xfrm>
              <a:off x="540641" y="641175"/>
              <a:ext cx="483461" cy="240678"/>
            </a:xfrm>
            <a:custGeom>
              <a:avLst/>
              <a:gdLst>
                <a:gd name="T0" fmla="*/ 176 w 233"/>
                <a:gd name="T1" fmla="*/ 17 h 116"/>
                <a:gd name="T2" fmla="*/ 165 w 233"/>
                <a:gd name="T3" fmla="*/ 8 h 116"/>
                <a:gd name="T4" fmla="*/ 156 w 233"/>
                <a:gd name="T5" fmla="*/ 8 h 116"/>
                <a:gd name="T6" fmla="*/ 142 w 233"/>
                <a:gd name="T7" fmla="*/ 2 h 116"/>
                <a:gd name="T8" fmla="*/ 142 w 233"/>
                <a:gd name="T9" fmla="*/ 17 h 116"/>
                <a:gd name="T10" fmla="*/ 148 w 233"/>
                <a:gd name="T11" fmla="*/ 31 h 116"/>
                <a:gd name="T12" fmla="*/ 145 w 233"/>
                <a:gd name="T13" fmla="*/ 42 h 116"/>
                <a:gd name="T14" fmla="*/ 142 w 233"/>
                <a:gd name="T15" fmla="*/ 42 h 116"/>
                <a:gd name="T16" fmla="*/ 137 w 233"/>
                <a:gd name="T17" fmla="*/ 34 h 116"/>
                <a:gd name="T18" fmla="*/ 134 w 233"/>
                <a:gd name="T19" fmla="*/ 22 h 116"/>
                <a:gd name="T20" fmla="*/ 122 w 233"/>
                <a:gd name="T21" fmla="*/ 11 h 116"/>
                <a:gd name="T22" fmla="*/ 114 w 233"/>
                <a:gd name="T23" fmla="*/ 14 h 116"/>
                <a:gd name="T24" fmla="*/ 117 w 233"/>
                <a:gd name="T25" fmla="*/ 22 h 116"/>
                <a:gd name="T26" fmla="*/ 108 w 233"/>
                <a:gd name="T27" fmla="*/ 20 h 116"/>
                <a:gd name="T28" fmla="*/ 100 w 233"/>
                <a:gd name="T29" fmla="*/ 22 h 116"/>
                <a:gd name="T30" fmla="*/ 88 w 233"/>
                <a:gd name="T31" fmla="*/ 28 h 116"/>
                <a:gd name="T32" fmla="*/ 91 w 233"/>
                <a:gd name="T33" fmla="*/ 14 h 116"/>
                <a:gd name="T34" fmla="*/ 65 w 233"/>
                <a:gd name="T35" fmla="*/ 20 h 116"/>
                <a:gd name="T36" fmla="*/ 60 w 233"/>
                <a:gd name="T37" fmla="*/ 17 h 116"/>
                <a:gd name="T38" fmla="*/ 57 w 233"/>
                <a:gd name="T39" fmla="*/ 0 h 116"/>
                <a:gd name="T40" fmla="*/ 17 w 233"/>
                <a:gd name="T41" fmla="*/ 17 h 116"/>
                <a:gd name="T42" fmla="*/ 0 w 233"/>
                <a:gd name="T43" fmla="*/ 39 h 116"/>
                <a:gd name="T44" fmla="*/ 14 w 233"/>
                <a:gd name="T45" fmla="*/ 42 h 116"/>
                <a:gd name="T46" fmla="*/ 17 w 233"/>
                <a:gd name="T47" fmla="*/ 48 h 116"/>
                <a:gd name="T48" fmla="*/ 40 w 233"/>
                <a:gd name="T49" fmla="*/ 45 h 116"/>
                <a:gd name="T50" fmla="*/ 46 w 233"/>
                <a:gd name="T51" fmla="*/ 48 h 116"/>
                <a:gd name="T52" fmla="*/ 37 w 233"/>
                <a:gd name="T53" fmla="*/ 48 h 116"/>
                <a:gd name="T54" fmla="*/ 29 w 233"/>
                <a:gd name="T55" fmla="*/ 54 h 116"/>
                <a:gd name="T56" fmla="*/ 9 w 233"/>
                <a:gd name="T57" fmla="*/ 56 h 116"/>
                <a:gd name="T58" fmla="*/ 31 w 233"/>
                <a:gd name="T59" fmla="*/ 68 h 116"/>
                <a:gd name="T60" fmla="*/ 54 w 233"/>
                <a:gd name="T61" fmla="*/ 68 h 116"/>
                <a:gd name="T62" fmla="*/ 71 w 233"/>
                <a:gd name="T63" fmla="*/ 68 h 116"/>
                <a:gd name="T64" fmla="*/ 85 w 233"/>
                <a:gd name="T65" fmla="*/ 71 h 116"/>
                <a:gd name="T66" fmla="*/ 60 w 233"/>
                <a:gd name="T67" fmla="*/ 74 h 116"/>
                <a:gd name="T68" fmla="*/ 29 w 233"/>
                <a:gd name="T69" fmla="*/ 91 h 116"/>
                <a:gd name="T70" fmla="*/ 51 w 233"/>
                <a:gd name="T71" fmla="*/ 99 h 116"/>
                <a:gd name="T72" fmla="*/ 71 w 233"/>
                <a:gd name="T73" fmla="*/ 105 h 116"/>
                <a:gd name="T74" fmla="*/ 77 w 233"/>
                <a:gd name="T75" fmla="*/ 116 h 116"/>
                <a:gd name="T76" fmla="*/ 97 w 233"/>
                <a:gd name="T77" fmla="*/ 113 h 116"/>
                <a:gd name="T78" fmla="*/ 108 w 233"/>
                <a:gd name="T79" fmla="*/ 113 h 116"/>
                <a:gd name="T80" fmla="*/ 131 w 233"/>
                <a:gd name="T81" fmla="*/ 105 h 116"/>
                <a:gd name="T82" fmla="*/ 156 w 233"/>
                <a:gd name="T83" fmla="*/ 96 h 116"/>
                <a:gd name="T84" fmla="*/ 173 w 233"/>
                <a:gd name="T85" fmla="*/ 96 h 116"/>
                <a:gd name="T86" fmla="*/ 185 w 233"/>
                <a:gd name="T87" fmla="*/ 108 h 116"/>
                <a:gd name="T88" fmla="*/ 205 w 233"/>
                <a:gd name="T89" fmla="*/ 108 h 116"/>
                <a:gd name="T90" fmla="*/ 219 w 233"/>
                <a:gd name="T91" fmla="*/ 105 h 116"/>
                <a:gd name="T92" fmla="*/ 219 w 233"/>
                <a:gd name="T93" fmla="*/ 96 h 116"/>
                <a:gd name="T94" fmla="*/ 210 w 233"/>
                <a:gd name="T95" fmla="*/ 93 h 116"/>
                <a:gd name="T96" fmla="*/ 205 w 233"/>
                <a:gd name="T97" fmla="*/ 91 h 116"/>
                <a:gd name="T98" fmla="*/ 210 w 233"/>
                <a:gd name="T99" fmla="*/ 91 h 116"/>
                <a:gd name="T100" fmla="*/ 219 w 233"/>
                <a:gd name="T101" fmla="*/ 82 h 116"/>
                <a:gd name="T102" fmla="*/ 227 w 233"/>
                <a:gd name="T103" fmla="*/ 88 h 116"/>
                <a:gd name="T104" fmla="*/ 225 w 233"/>
                <a:gd name="T105" fmla="*/ 76 h 116"/>
                <a:gd name="T106" fmla="*/ 205 w 233"/>
                <a:gd name="T107" fmla="*/ 68 h 116"/>
                <a:gd name="T108" fmla="*/ 196 w 233"/>
                <a:gd name="T109" fmla="*/ 62 h 116"/>
                <a:gd name="T110" fmla="*/ 191 w 233"/>
                <a:gd name="T111" fmla="*/ 4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3" h="116">
                  <a:moveTo>
                    <a:pt x="182" y="39"/>
                  </a:moveTo>
                  <a:lnTo>
                    <a:pt x="182" y="37"/>
                  </a:lnTo>
                  <a:lnTo>
                    <a:pt x="182" y="34"/>
                  </a:lnTo>
                  <a:lnTo>
                    <a:pt x="176" y="22"/>
                  </a:lnTo>
                  <a:lnTo>
                    <a:pt x="179" y="22"/>
                  </a:lnTo>
                  <a:lnTo>
                    <a:pt x="176" y="22"/>
                  </a:lnTo>
                  <a:lnTo>
                    <a:pt x="176" y="20"/>
                  </a:lnTo>
                  <a:lnTo>
                    <a:pt x="176" y="17"/>
                  </a:lnTo>
                  <a:lnTo>
                    <a:pt x="173" y="17"/>
                  </a:lnTo>
                  <a:lnTo>
                    <a:pt x="176" y="17"/>
                  </a:lnTo>
                  <a:lnTo>
                    <a:pt x="176" y="14"/>
                  </a:lnTo>
                  <a:lnTo>
                    <a:pt x="173" y="11"/>
                  </a:lnTo>
                  <a:lnTo>
                    <a:pt x="173" y="14"/>
                  </a:lnTo>
                  <a:lnTo>
                    <a:pt x="171" y="11"/>
                  </a:lnTo>
                  <a:lnTo>
                    <a:pt x="168" y="8"/>
                  </a:lnTo>
                  <a:lnTo>
                    <a:pt x="165" y="8"/>
                  </a:lnTo>
                  <a:lnTo>
                    <a:pt x="162" y="5"/>
                  </a:lnTo>
                  <a:lnTo>
                    <a:pt x="159" y="5"/>
                  </a:lnTo>
                  <a:lnTo>
                    <a:pt x="159" y="2"/>
                  </a:lnTo>
                  <a:lnTo>
                    <a:pt x="156" y="2"/>
                  </a:lnTo>
                  <a:lnTo>
                    <a:pt x="154" y="2"/>
                  </a:lnTo>
                  <a:lnTo>
                    <a:pt x="154" y="5"/>
                  </a:lnTo>
                  <a:lnTo>
                    <a:pt x="156" y="5"/>
                  </a:lnTo>
                  <a:lnTo>
                    <a:pt x="156" y="8"/>
                  </a:lnTo>
                  <a:lnTo>
                    <a:pt x="156" y="5"/>
                  </a:lnTo>
                  <a:lnTo>
                    <a:pt x="154" y="5"/>
                  </a:lnTo>
                  <a:lnTo>
                    <a:pt x="151" y="5"/>
                  </a:lnTo>
                  <a:lnTo>
                    <a:pt x="145" y="0"/>
                  </a:lnTo>
                  <a:lnTo>
                    <a:pt x="142" y="0"/>
                  </a:lnTo>
                  <a:lnTo>
                    <a:pt x="142" y="2"/>
                  </a:lnTo>
                  <a:lnTo>
                    <a:pt x="139" y="2"/>
                  </a:lnTo>
                  <a:lnTo>
                    <a:pt x="142" y="2"/>
                  </a:lnTo>
                  <a:lnTo>
                    <a:pt x="145" y="5"/>
                  </a:lnTo>
                  <a:lnTo>
                    <a:pt x="142" y="5"/>
                  </a:lnTo>
                  <a:lnTo>
                    <a:pt x="139" y="5"/>
                  </a:lnTo>
                  <a:lnTo>
                    <a:pt x="139" y="8"/>
                  </a:lnTo>
                  <a:lnTo>
                    <a:pt x="142" y="8"/>
                  </a:lnTo>
                  <a:lnTo>
                    <a:pt x="139" y="8"/>
                  </a:lnTo>
                  <a:lnTo>
                    <a:pt x="139" y="11"/>
                  </a:lnTo>
                  <a:lnTo>
                    <a:pt x="142" y="17"/>
                  </a:lnTo>
                  <a:lnTo>
                    <a:pt x="142" y="20"/>
                  </a:lnTo>
                  <a:lnTo>
                    <a:pt x="142" y="22"/>
                  </a:lnTo>
                  <a:lnTo>
                    <a:pt x="145" y="22"/>
                  </a:lnTo>
                  <a:lnTo>
                    <a:pt x="142" y="25"/>
                  </a:lnTo>
                  <a:lnTo>
                    <a:pt x="145" y="25"/>
                  </a:lnTo>
                  <a:lnTo>
                    <a:pt x="142" y="25"/>
                  </a:lnTo>
                  <a:lnTo>
                    <a:pt x="145" y="31"/>
                  </a:lnTo>
                  <a:lnTo>
                    <a:pt x="148" y="31"/>
                  </a:lnTo>
                  <a:lnTo>
                    <a:pt x="145" y="31"/>
                  </a:lnTo>
                  <a:lnTo>
                    <a:pt x="145" y="34"/>
                  </a:lnTo>
                  <a:lnTo>
                    <a:pt x="148" y="34"/>
                  </a:lnTo>
                  <a:lnTo>
                    <a:pt x="151" y="37"/>
                  </a:lnTo>
                  <a:lnTo>
                    <a:pt x="148" y="37"/>
                  </a:lnTo>
                  <a:lnTo>
                    <a:pt x="148" y="39"/>
                  </a:lnTo>
                  <a:lnTo>
                    <a:pt x="145" y="39"/>
                  </a:lnTo>
                  <a:lnTo>
                    <a:pt x="145" y="42"/>
                  </a:lnTo>
                  <a:lnTo>
                    <a:pt x="145" y="39"/>
                  </a:lnTo>
                  <a:lnTo>
                    <a:pt x="142" y="39"/>
                  </a:lnTo>
                  <a:lnTo>
                    <a:pt x="142" y="42"/>
                  </a:lnTo>
                  <a:lnTo>
                    <a:pt x="145" y="42"/>
                  </a:lnTo>
                  <a:lnTo>
                    <a:pt x="145" y="45"/>
                  </a:lnTo>
                  <a:lnTo>
                    <a:pt x="142" y="42"/>
                  </a:lnTo>
                  <a:lnTo>
                    <a:pt x="139" y="42"/>
                  </a:lnTo>
                  <a:lnTo>
                    <a:pt x="142" y="42"/>
                  </a:lnTo>
                  <a:lnTo>
                    <a:pt x="142" y="39"/>
                  </a:lnTo>
                  <a:lnTo>
                    <a:pt x="137" y="39"/>
                  </a:lnTo>
                  <a:lnTo>
                    <a:pt x="137" y="42"/>
                  </a:lnTo>
                  <a:lnTo>
                    <a:pt x="137" y="39"/>
                  </a:lnTo>
                  <a:lnTo>
                    <a:pt x="137" y="37"/>
                  </a:lnTo>
                  <a:lnTo>
                    <a:pt x="139" y="37"/>
                  </a:lnTo>
                  <a:lnTo>
                    <a:pt x="139" y="34"/>
                  </a:lnTo>
                  <a:lnTo>
                    <a:pt x="137" y="34"/>
                  </a:lnTo>
                  <a:lnTo>
                    <a:pt x="137" y="37"/>
                  </a:lnTo>
                  <a:lnTo>
                    <a:pt x="137" y="34"/>
                  </a:lnTo>
                  <a:lnTo>
                    <a:pt x="137" y="28"/>
                  </a:lnTo>
                  <a:lnTo>
                    <a:pt x="134" y="28"/>
                  </a:lnTo>
                  <a:lnTo>
                    <a:pt x="134" y="31"/>
                  </a:lnTo>
                  <a:lnTo>
                    <a:pt x="134" y="28"/>
                  </a:lnTo>
                  <a:lnTo>
                    <a:pt x="134" y="25"/>
                  </a:lnTo>
                  <a:lnTo>
                    <a:pt x="134" y="22"/>
                  </a:lnTo>
                  <a:lnTo>
                    <a:pt x="131" y="20"/>
                  </a:lnTo>
                  <a:lnTo>
                    <a:pt x="128" y="20"/>
                  </a:lnTo>
                  <a:lnTo>
                    <a:pt x="131" y="17"/>
                  </a:lnTo>
                  <a:lnTo>
                    <a:pt x="128" y="17"/>
                  </a:lnTo>
                  <a:lnTo>
                    <a:pt x="125" y="17"/>
                  </a:lnTo>
                  <a:lnTo>
                    <a:pt x="122" y="14"/>
                  </a:lnTo>
                  <a:lnTo>
                    <a:pt x="119" y="14"/>
                  </a:lnTo>
                  <a:lnTo>
                    <a:pt x="122" y="11"/>
                  </a:lnTo>
                  <a:lnTo>
                    <a:pt x="119" y="11"/>
                  </a:lnTo>
                  <a:lnTo>
                    <a:pt x="119" y="14"/>
                  </a:lnTo>
                  <a:lnTo>
                    <a:pt x="119" y="11"/>
                  </a:lnTo>
                  <a:lnTo>
                    <a:pt x="117" y="11"/>
                  </a:lnTo>
                  <a:lnTo>
                    <a:pt x="111" y="11"/>
                  </a:lnTo>
                  <a:lnTo>
                    <a:pt x="108" y="11"/>
                  </a:lnTo>
                  <a:lnTo>
                    <a:pt x="111" y="14"/>
                  </a:lnTo>
                  <a:lnTo>
                    <a:pt x="114" y="14"/>
                  </a:lnTo>
                  <a:lnTo>
                    <a:pt x="114" y="17"/>
                  </a:lnTo>
                  <a:lnTo>
                    <a:pt x="117" y="17"/>
                  </a:lnTo>
                  <a:lnTo>
                    <a:pt x="119" y="17"/>
                  </a:lnTo>
                  <a:lnTo>
                    <a:pt x="117" y="20"/>
                  </a:lnTo>
                  <a:lnTo>
                    <a:pt x="117" y="17"/>
                  </a:lnTo>
                  <a:lnTo>
                    <a:pt x="114" y="17"/>
                  </a:lnTo>
                  <a:lnTo>
                    <a:pt x="117" y="20"/>
                  </a:lnTo>
                  <a:lnTo>
                    <a:pt x="117" y="22"/>
                  </a:lnTo>
                  <a:lnTo>
                    <a:pt x="114" y="20"/>
                  </a:lnTo>
                  <a:lnTo>
                    <a:pt x="117" y="22"/>
                  </a:lnTo>
                  <a:lnTo>
                    <a:pt x="114" y="22"/>
                  </a:lnTo>
                  <a:lnTo>
                    <a:pt x="111" y="20"/>
                  </a:lnTo>
                  <a:lnTo>
                    <a:pt x="108" y="22"/>
                  </a:lnTo>
                  <a:lnTo>
                    <a:pt x="111" y="22"/>
                  </a:lnTo>
                  <a:lnTo>
                    <a:pt x="108" y="22"/>
                  </a:lnTo>
                  <a:lnTo>
                    <a:pt x="108" y="20"/>
                  </a:lnTo>
                  <a:lnTo>
                    <a:pt x="105" y="22"/>
                  </a:lnTo>
                  <a:lnTo>
                    <a:pt x="102" y="22"/>
                  </a:lnTo>
                  <a:lnTo>
                    <a:pt x="102" y="25"/>
                  </a:lnTo>
                  <a:lnTo>
                    <a:pt x="102" y="28"/>
                  </a:lnTo>
                  <a:lnTo>
                    <a:pt x="100" y="25"/>
                  </a:lnTo>
                  <a:lnTo>
                    <a:pt x="97" y="25"/>
                  </a:lnTo>
                  <a:lnTo>
                    <a:pt x="100" y="25"/>
                  </a:lnTo>
                  <a:lnTo>
                    <a:pt x="100" y="22"/>
                  </a:lnTo>
                  <a:lnTo>
                    <a:pt x="97" y="22"/>
                  </a:lnTo>
                  <a:lnTo>
                    <a:pt x="97" y="25"/>
                  </a:lnTo>
                  <a:lnTo>
                    <a:pt x="97" y="28"/>
                  </a:lnTo>
                  <a:lnTo>
                    <a:pt x="94" y="28"/>
                  </a:lnTo>
                  <a:lnTo>
                    <a:pt x="94" y="25"/>
                  </a:lnTo>
                  <a:lnTo>
                    <a:pt x="91" y="25"/>
                  </a:lnTo>
                  <a:lnTo>
                    <a:pt x="91" y="28"/>
                  </a:lnTo>
                  <a:lnTo>
                    <a:pt x="88" y="28"/>
                  </a:lnTo>
                  <a:lnTo>
                    <a:pt x="85" y="28"/>
                  </a:lnTo>
                  <a:lnTo>
                    <a:pt x="88" y="28"/>
                  </a:lnTo>
                  <a:lnTo>
                    <a:pt x="88" y="25"/>
                  </a:lnTo>
                  <a:lnTo>
                    <a:pt x="91" y="25"/>
                  </a:lnTo>
                  <a:lnTo>
                    <a:pt x="97" y="22"/>
                  </a:lnTo>
                  <a:lnTo>
                    <a:pt x="100" y="20"/>
                  </a:lnTo>
                  <a:lnTo>
                    <a:pt x="100" y="17"/>
                  </a:lnTo>
                  <a:lnTo>
                    <a:pt x="91" y="14"/>
                  </a:lnTo>
                  <a:lnTo>
                    <a:pt x="85" y="11"/>
                  </a:lnTo>
                  <a:lnTo>
                    <a:pt x="77" y="8"/>
                  </a:lnTo>
                  <a:lnTo>
                    <a:pt x="74" y="11"/>
                  </a:lnTo>
                  <a:lnTo>
                    <a:pt x="68" y="11"/>
                  </a:lnTo>
                  <a:lnTo>
                    <a:pt x="68" y="14"/>
                  </a:lnTo>
                  <a:lnTo>
                    <a:pt x="68" y="17"/>
                  </a:lnTo>
                  <a:lnTo>
                    <a:pt x="71" y="17"/>
                  </a:lnTo>
                  <a:lnTo>
                    <a:pt x="65" y="20"/>
                  </a:lnTo>
                  <a:lnTo>
                    <a:pt x="65" y="17"/>
                  </a:lnTo>
                  <a:lnTo>
                    <a:pt x="68" y="17"/>
                  </a:lnTo>
                  <a:lnTo>
                    <a:pt x="71" y="17"/>
                  </a:lnTo>
                  <a:lnTo>
                    <a:pt x="65" y="17"/>
                  </a:lnTo>
                  <a:lnTo>
                    <a:pt x="63" y="17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60" y="17"/>
                  </a:lnTo>
                  <a:lnTo>
                    <a:pt x="60" y="14"/>
                  </a:lnTo>
                  <a:lnTo>
                    <a:pt x="63" y="14"/>
                  </a:lnTo>
                  <a:lnTo>
                    <a:pt x="65" y="14"/>
                  </a:lnTo>
                  <a:lnTo>
                    <a:pt x="65" y="11"/>
                  </a:lnTo>
                  <a:lnTo>
                    <a:pt x="65" y="5"/>
                  </a:lnTo>
                  <a:lnTo>
                    <a:pt x="63" y="5"/>
                  </a:lnTo>
                  <a:lnTo>
                    <a:pt x="63" y="2"/>
                  </a:lnTo>
                  <a:lnTo>
                    <a:pt x="57" y="0"/>
                  </a:lnTo>
                  <a:lnTo>
                    <a:pt x="51" y="2"/>
                  </a:lnTo>
                  <a:lnTo>
                    <a:pt x="46" y="5"/>
                  </a:lnTo>
                  <a:lnTo>
                    <a:pt x="43" y="5"/>
                  </a:lnTo>
                  <a:lnTo>
                    <a:pt x="40" y="5"/>
                  </a:lnTo>
                  <a:lnTo>
                    <a:pt x="31" y="8"/>
                  </a:lnTo>
                  <a:lnTo>
                    <a:pt x="29" y="11"/>
                  </a:lnTo>
                  <a:lnTo>
                    <a:pt x="26" y="11"/>
                  </a:lnTo>
                  <a:lnTo>
                    <a:pt x="17" y="17"/>
                  </a:lnTo>
                  <a:lnTo>
                    <a:pt x="9" y="20"/>
                  </a:lnTo>
                  <a:lnTo>
                    <a:pt x="9" y="22"/>
                  </a:lnTo>
                  <a:lnTo>
                    <a:pt x="9" y="25"/>
                  </a:lnTo>
                  <a:lnTo>
                    <a:pt x="11" y="25"/>
                  </a:lnTo>
                  <a:lnTo>
                    <a:pt x="11" y="28"/>
                  </a:lnTo>
                  <a:lnTo>
                    <a:pt x="9" y="28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0" y="42"/>
                  </a:lnTo>
                  <a:lnTo>
                    <a:pt x="3" y="45"/>
                  </a:lnTo>
                  <a:lnTo>
                    <a:pt x="3" y="42"/>
                  </a:lnTo>
                  <a:lnTo>
                    <a:pt x="6" y="42"/>
                  </a:lnTo>
                  <a:lnTo>
                    <a:pt x="9" y="42"/>
                  </a:lnTo>
                  <a:lnTo>
                    <a:pt x="9" y="45"/>
                  </a:lnTo>
                  <a:lnTo>
                    <a:pt x="11" y="42"/>
                  </a:lnTo>
                  <a:lnTo>
                    <a:pt x="14" y="42"/>
                  </a:lnTo>
                  <a:lnTo>
                    <a:pt x="17" y="42"/>
                  </a:lnTo>
                  <a:lnTo>
                    <a:pt x="17" y="45"/>
                  </a:lnTo>
                  <a:lnTo>
                    <a:pt x="14" y="45"/>
                  </a:lnTo>
                  <a:lnTo>
                    <a:pt x="11" y="48"/>
                  </a:lnTo>
                  <a:lnTo>
                    <a:pt x="14" y="51"/>
                  </a:lnTo>
                  <a:lnTo>
                    <a:pt x="17" y="48"/>
                  </a:lnTo>
                  <a:lnTo>
                    <a:pt x="20" y="48"/>
                  </a:lnTo>
                  <a:lnTo>
                    <a:pt x="17" y="48"/>
                  </a:lnTo>
                  <a:lnTo>
                    <a:pt x="17" y="45"/>
                  </a:lnTo>
                  <a:lnTo>
                    <a:pt x="20" y="45"/>
                  </a:lnTo>
                  <a:lnTo>
                    <a:pt x="20" y="48"/>
                  </a:lnTo>
                  <a:lnTo>
                    <a:pt x="23" y="48"/>
                  </a:lnTo>
                  <a:lnTo>
                    <a:pt x="26" y="48"/>
                  </a:lnTo>
                  <a:lnTo>
                    <a:pt x="29" y="48"/>
                  </a:lnTo>
                  <a:lnTo>
                    <a:pt x="31" y="48"/>
                  </a:lnTo>
                  <a:lnTo>
                    <a:pt x="40" y="45"/>
                  </a:lnTo>
                  <a:lnTo>
                    <a:pt x="46" y="45"/>
                  </a:lnTo>
                  <a:lnTo>
                    <a:pt x="46" y="42"/>
                  </a:lnTo>
                  <a:lnTo>
                    <a:pt x="48" y="45"/>
                  </a:lnTo>
                  <a:lnTo>
                    <a:pt x="46" y="45"/>
                  </a:lnTo>
                  <a:lnTo>
                    <a:pt x="48" y="45"/>
                  </a:lnTo>
                  <a:lnTo>
                    <a:pt x="51" y="45"/>
                  </a:lnTo>
                  <a:lnTo>
                    <a:pt x="48" y="48"/>
                  </a:lnTo>
                  <a:lnTo>
                    <a:pt x="46" y="48"/>
                  </a:lnTo>
                  <a:lnTo>
                    <a:pt x="43" y="45"/>
                  </a:lnTo>
                  <a:lnTo>
                    <a:pt x="40" y="45"/>
                  </a:lnTo>
                  <a:lnTo>
                    <a:pt x="37" y="48"/>
                  </a:lnTo>
                  <a:lnTo>
                    <a:pt x="40" y="48"/>
                  </a:lnTo>
                  <a:lnTo>
                    <a:pt x="43" y="48"/>
                  </a:lnTo>
                  <a:lnTo>
                    <a:pt x="40" y="51"/>
                  </a:lnTo>
                  <a:lnTo>
                    <a:pt x="37" y="51"/>
                  </a:lnTo>
                  <a:lnTo>
                    <a:pt x="37" y="48"/>
                  </a:lnTo>
                  <a:lnTo>
                    <a:pt x="37" y="51"/>
                  </a:lnTo>
                  <a:lnTo>
                    <a:pt x="31" y="51"/>
                  </a:lnTo>
                  <a:lnTo>
                    <a:pt x="34" y="54"/>
                  </a:lnTo>
                  <a:lnTo>
                    <a:pt x="31" y="54"/>
                  </a:lnTo>
                  <a:lnTo>
                    <a:pt x="34" y="56"/>
                  </a:lnTo>
                  <a:lnTo>
                    <a:pt x="31" y="56"/>
                  </a:lnTo>
                  <a:lnTo>
                    <a:pt x="31" y="54"/>
                  </a:lnTo>
                  <a:lnTo>
                    <a:pt x="29" y="54"/>
                  </a:lnTo>
                  <a:lnTo>
                    <a:pt x="31" y="54"/>
                  </a:lnTo>
                  <a:lnTo>
                    <a:pt x="31" y="51"/>
                  </a:lnTo>
                  <a:lnTo>
                    <a:pt x="29" y="51"/>
                  </a:lnTo>
                  <a:lnTo>
                    <a:pt x="26" y="54"/>
                  </a:lnTo>
                  <a:lnTo>
                    <a:pt x="20" y="54"/>
                  </a:lnTo>
                  <a:lnTo>
                    <a:pt x="17" y="54"/>
                  </a:lnTo>
                  <a:lnTo>
                    <a:pt x="14" y="54"/>
                  </a:lnTo>
                  <a:lnTo>
                    <a:pt x="9" y="56"/>
                  </a:lnTo>
                  <a:lnTo>
                    <a:pt x="11" y="59"/>
                  </a:lnTo>
                  <a:lnTo>
                    <a:pt x="14" y="65"/>
                  </a:lnTo>
                  <a:lnTo>
                    <a:pt x="17" y="65"/>
                  </a:lnTo>
                  <a:lnTo>
                    <a:pt x="20" y="68"/>
                  </a:lnTo>
                  <a:lnTo>
                    <a:pt x="23" y="65"/>
                  </a:lnTo>
                  <a:lnTo>
                    <a:pt x="26" y="68"/>
                  </a:lnTo>
                  <a:lnTo>
                    <a:pt x="29" y="68"/>
                  </a:lnTo>
                  <a:lnTo>
                    <a:pt x="31" y="68"/>
                  </a:lnTo>
                  <a:lnTo>
                    <a:pt x="34" y="65"/>
                  </a:lnTo>
                  <a:lnTo>
                    <a:pt x="37" y="65"/>
                  </a:lnTo>
                  <a:lnTo>
                    <a:pt x="37" y="68"/>
                  </a:lnTo>
                  <a:lnTo>
                    <a:pt x="40" y="68"/>
                  </a:lnTo>
                  <a:lnTo>
                    <a:pt x="46" y="68"/>
                  </a:lnTo>
                  <a:lnTo>
                    <a:pt x="48" y="68"/>
                  </a:lnTo>
                  <a:lnTo>
                    <a:pt x="51" y="68"/>
                  </a:lnTo>
                  <a:lnTo>
                    <a:pt x="54" y="68"/>
                  </a:lnTo>
                  <a:lnTo>
                    <a:pt x="57" y="68"/>
                  </a:lnTo>
                  <a:lnTo>
                    <a:pt x="57" y="65"/>
                  </a:lnTo>
                  <a:lnTo>
                    <a:pt x="63" y="65"/>
                  </a:lnTo>
                  <a:lnTo>
                    <a:pt x="65" y="65"/>
                  </a:lnTo>
                  <a:lnTo>
                    <a:pt x="68" y="68"/>
                  </a:lnTo>
                  <a:lnTo>
                    <a:pt x="68" y="65"/>
                  </a:lnTo>
                  <a:lnTo>
                    <a:pt x="71" y="65"/>
                  </a:lnTo>
                  <a:lnTo>
                    <a:pt x="71" y="68"/>
                  </a:lnTo>
                  <a:lnTo>
                    <a:pt x="77" y="68"/>
                  </a:lnTo>
                  <a:lnTo>
                    <a:pt x="80" y="68"/>
                  </a:lnTo>
                  <a:lnTo>
                    <a:pt x="83" y="68"/>
                  </a:lnTo>
                  <a:lnTo>
                    <a:pt x="80" y="71"/>
                  </a:lnTo>
                  <a:lnTo>
                    <a:pt x="85" y="71"/>
                  </a:lnTo>
                  <a:lnTo>
                    <a:pt x="91" y="74"/>
                  </a:lnTo>
                  <a:lnTo>
                    <a:pt x="88" y="74"/>
                  </a:lnTo>
                  <a:lnTo>
                    <a:pt x="85" y="71"/>
                  </a:lnTo>
                  <a:lnTo>
                    <a:pt x="85" y="74"/>
                  </a:lnTo>
                  <a:lnTo>
                    <a:pt x="88" y="74"/>
                  </a:lnTo>
                  <a:lnTo>
                    <a:pt x="85" y="74"/>
                  </a:lnTo>
                  <a:lnTo>
                    <a:pt x="83" y="76"/>
                  </a:lnTo>
                  <a:lnTo>
                    <a:pt x="80" y="76"/>
                  </a:lnTo>
                  <a:lnTo>
                    <a:pt x="77" y="74"/>
                  </a:lnTo>
                  <a:lnTo>
                    <a:pt x="65" y="74"/>
                  </a:lnTo>
                  <a:lnTo>
                    <a:pt x="60" y="74"/>
                  </a:lnTo>
                  <a:lnTo>
                    <a:pt x="51" y="74"/>
                  </a:lnTo>
                  <a:lnTo>
                    <a:pt x="43" y="76"/>
                  </a:lnTo>
                  <a:lnTo>
                    <a:pt x="29" y="79"/>
                  </a:lnTo>
                  <a:lnTo>
                    <a:pt x="20" y="82"/>
                  </a:lnTo>
                  <a:lnTo>
                    <a:pt x="23" y="85"/>
                  </a:lnTo>
                  <a:lnTo>
                    <a:pt x="23" y="88"/>
                  </a:lnTo>
                  <a:lnTo>
                    <a:pt x="29" y="88"/>
                  </a:lnTo>
                  <a:lnTo>
                    <a:pt x="29" y="91"/>
                  </a:lnTo>
                  <a:lnTo>
                    <a:pt x="26" y="91"/>
                  </a:lnTo>
                  <a:lnTo>
                    <a:pt x="29" y="93"/>
                  </a:lnTo>
                  <a:lnTo>
                    <a:pt x="29" y="91"/>
                  </a:lnTo>
                  <a:lnTo>
                    <a:pt x="31" y="91"/>
                  </a:lnTo>
                  <a:lnTo>
                    <a:pt x="31" y="93"/>
                  </a:lnTo>
                  <a:lnTo>
                    <a:pt x="37" y="96"/>
                  </a:lnTo>
                  <a:lnTo>
                    <a:pt x="48" y="99"/>
                  </a:lnTo>
                  <a:lnTo>
                    <a:pt x="51" y="99"/>
                  </a:lnTo>
                  <a:lnTo>
                    <a:pt x="54" y="99"/>
                  </a:lnTo>
                  <a:lnTo>
                    <a:pt x="57" y="96"/>
                  </a:lnTo>
                  <a:lnTo>
                    <a:pt x="60" y="96"/>
                  </a:lnTo>
                  <a:lnTo>
                    <a:pt x="65" y="99"/>
                  </a:lnTo>
                  <a:lnTo>
                    <a:pt x="68" y="99"/>
                  </a:lnTo>
                  <a:lnTo>
                    <a:pt x="65" y="99"/>
                  </a:lnTo>
                  <a:lnTo>
                    <a:pt x="71" y="102"/>
                  </a:lnTo>
                  <a:lnTo>
                    <a:pt x="71" y="105"/>
                  </a:lnTo>
                  <a:lnTo>
                    <a:pt x="68" y="102"/>
                  </a:lnTo>
                  <a:lnTo>
                    <a:pt x="68" y="105"/>
                  </a:lnTo>
                  <a:lnTo>
                    <a:pt x="71" y="110"/>
                  </a:lnTo>
                  <a:lnTo>
                    <a:pt x="74" y="113"/>
                  </a:lnTo>
                  <a:lnTo>
                    <a:pt x="77" y="113"/>
                  </a:lnTo>
                  <a:lnTo>
                    <a:pt x="74" y="113"/>
                  </a:lnTo>
                  <a:lnTo>
                    <a:pt x="74" y="116"/>
                  </a:lnTo>
                  <a:lnTo>
                    <a:pt x="77" y="116"/>
                  </a:lnTo>
                  <a:lnTo>
                    <a:pt x="83" y="116"/>
                  </a:lnTo>
                  <a:lnTo>
                    <a:pt x="85" y="116"/>
                  </a:lnTo>
                  <a:lnTo>
                    <a:pt x="88" y="113"/>
                  </a:lnTo>
                  <a:lnTo>
                    <a:pt x="88" y="116"/>
                  </a:lnTo>
                  <a:lnTo>
                    <a:pt x="91" y="116"/>
                  </a:lnTo>
                  <a:lnTo>
                    <a:pt x="94" y="116"/>
                  </a:lnTo>
                  <a:lnTo>
                    <a:pt x="100" y="113"/>
                  </a:lnTo>
                  <a:lnTo>
                    <a:pt x="97" y="113"/>
                  </a:lnTo>
                  <a:lnTo>
                    <a:pt x="102" y="113"/>
                  </a:lnTo>
                  <a:lnTo>
                    <a:pt x="105" y="110"/>
                  </a:lnTo>
                  <a:lnTo>
                    <a:pt x="105" y="113"/>
                  </a:lnTo>
                  <a:lnTo>
                    <a:pt x="102" y="113"/>
                  </a:lnTo>
                  <a:lnTo>
                    <a:pt x="105" y="113"/>
                  </a:lnTo>
                  <a:lnTo>
                    <a:pt x="108" y="110"/>
                  </a:lnTo>
                  <a:lnTo>
                    <a:pt x="111" y="113"/>
                  </a:lnTo>
                  <a:lnTo>
                    <a:pt x="108" y="113"/>
                  </a:lnTo>
                  <a:lnTo>
                    <a:pt x="111" y="113"/>
                  </a:lnTo>
                  <a:lnTo>
                    <a:pt x="114" y="110"/>
                  </a:lnTo>
                  <a:lnTo>
                    <a:pt x="117" y="113"/>
                  </a:lnTo>
                  <a:lnTo>
                    <a:pt x="119" y="113"/>
                  </a:lnTo>
                  <a:lnTo>
                    <a:pt x="128" y="110"/>
                  </a:lnTo>
                  <a:lnTo>
                    <a:pt x="134" y="108"/>
                  </a:lnTo>
                  <a:lnTo>
                    <a:pt x="134" y="105"/>
                  </a:lnTo>
                  <a:lnTo>
                    <a:pt x="131" y="105"/>
                  </a:lnTo>
                  <a:lnTo>
                    <a:pt x="137" y="105"/>
                  </a:lnTo>
                  <a:lnTo>
                    <a:pt x="142" y="105"/>
                  </a:lnTo>
                  <a:lnTo>
                    <a:pt x="145" y="105"/>
                  </a:lnTo>
                  <a:lnTo>
                    <a:pt x="151" y="102"/>
                  </a:lnTo>
                  <a:lnTo>
                    <a:pt x="156" y="99"/>
                  </a:lnTo>
                  <a:lnTo>
                    <a:pt x="156" y="96"/>
                  </a:lnTo>
                  <a:lnTo>
                    <a:pt x="154" y="96"/>
                  </a:lnTo>
                  <a:lnTo>
                    <a:pt x="156" y="96"/>
                  </a:lnTo>
                  <a:lnTo>
                    <a:pt x="159" y="93"/>
                  </a:lnTo>
                  <a:lnTo>
                    <a:pt x="159" y="91"/>
                  </a:lnTo>
                  <a:lnTo>
                    <a:pt x="162" y="93"/>
                  </a:lnTo>
                  <a:lnTo>
                    <a:pt x="162" y="96"/>
                  </a:lnTo>
                  <a:lnTo>
                    <a:pt x="162" y="99"/>
                  </a:lnTo>
                  <a:lnTo>
                    <a:pt x="168" y="99"/>
                  </a:lnTo>
                  <a:lnTo>
                    <a:pt x="171" y="99"/>
                  </a:lnTo>
                  <a:lnTo>
                    <a:pt x="173" y="96"/>
                  </a:lnTo>
                  <a:lnTo>
                    <a:pt x="173" y="99"/>
                  </a:lnTo>
                  <a:lnTo>
                    <a:pt x="176" y="102"/>
                  </a:lnTo>
                  <a:lnTo>
                    <a:pt x="176" y="99"/>
                  </a:lnTo>
                  <a:lnTo>
                    <a:pt x="182" y="102"/>
                  </a:lnTo>
                  <a:lnTo>
                    <a:pt x="179" y="102"/>
                  </a:lnTo>
                  <a:lnTo>
                    <a:pt x="176" y="105"/>
                  </a:lnTo>
                  <a:lnTo>
                    <a:pt x="179" y="105"/>
                  </a:lnTo>
                  <a:lnTo>
                    <a:pt x="185" y="108"/>
                  </a:lnTo>
                  <a:lnTo>
                    <a:pt x="185" y="105"/>
                  </a:lnTo>
                  <a:lnTo>
                    <a:pt x="188" y="105"/>
                  </a:lnTo>
                  <a:lnTo>
                    <a:pt x="188" y="108"/>
                  </a:lnTo>
                  <a:lnTo>
                    <a:pt x="193" y="105"/>
                  </a:lnTo>
                  <a:lnTo>
                    <a:pt x="193" y="108"/>
                  </a:lnTo>
                  <a:lnTo>
                    <a:pt x="202" y="110"/>
                  </a:lnTo>
                  <a:lnTo>
                    <a:pt x="202" y="108"/>
                  </a:lnTo>
                  <a:lnTo>
                    <a:pt x="205" y="108"/>
                  </a:lnTo>
                  <a:lnTo>
                    <a:pt x="208" y="108"/>
                  </a:lnTo>
                  <a:lnTo>
                    <a:pt x="208" y="105"/>
                  </a:lnTo>
                  <a:lnTo>
                    <a:pt x="210" y="108"/>
                  </a:lnTo>
                  <a:lnTo>
                    <a:pt x="213" y="108"/>
                  </a:lnTo>
                  <a:lnTo>
                    <a:pt x="210" y="105"/>
                  </a:lnTo>
                  <a:lnTo>
                    <a:pt x="213" y="105"/>
                  </a:lnTo>
                  <a:lnTo>
                    <a:pt x="216" y="105"/>
                  </a:lnTo>
                  <a:lnTo>
                    <a:pt x="219" y="105"/>
                  </a:lnTo>
                  <a:lnTo>
                    <a:pt x="219" y="102"/>
                  </a:lnTo>
                  <a:lnTo>
                    <a:pt x="222" y="102"/>
                  </a:lnTo>
                  <a:lnTo>
                    <a:pt x="222" y="99"/>
                  </a:lnTo>
                  <a:lnTo>
                    <a:pt x="222" y="102"/>
                  </a:lnTo>
                  <a:lnTo>
                    <a:pt x="225" y="102"/>
                  </a:lnTo>
                  <a:lnTo>
                    <a:pt x="225" y="99"/>
                  </a:lnTo>
                  <a:lnTo>
                    <a:pt x="222" y="99"/>
                  </a:lnTo>
                  <a:lnTo>
                    <a:pt x="219" y="96"/>
                  </a:lnTo>
                  <a:lnTo>
                    <a:pt x="219" y="99"/>
                  </a:lnTo>
                  <a:lnTo>
                    <a:pt x="216" y="99"/>
                  </a:lnTo>
                  <a:lnTo>
                    <a:pt x="216" y="96"/>
                  </a:lnTo>
                  <a:lnTo>
                    <a:pt x="219" y="96"/>
                  </a:lnTo>
                  <a:lnTo>
                    <a:pt x="216" y="96"/>
                  </a:lnTo>
                  <a:lnTo>
                    <a:pt x="219" y="93"/>
                  </a:lnTo>
                  <a:lnTo>
                    <a:pt x="213" y="93"/>
                  </a:lnTo>
                  <a:lnTo>
                    <a:pt x="210" y="93"/>
                  </a:lnTo>
                  <a:lnTo>
                    <a:pt x="208" y="96"/>
                  </a:lnTo>
                  <a:lnTo>
                    <a:pt x="205" y="99"/>
                  </a:lnTo>
                  <a:lnTo>
                    <a:pt x="202" y="102"/>
                  </a:lnTo>
                  <a:lnTo>
                    <a:pt x="202" y="99"/>
                  </a:lnTo>
                  <a:lnTo>
                    <a:pt x="205" y="99"/>
                  </a:lnTo>
                  <a:lnTo>
                    <a:pt x="205" y="96"/>
                  </a:lnTo>
                  <a:lnTo>
                    <a:pt x="205" y="93"/>
                  </a:lnTo>
                  <a:lnTo>
                    <a:pt x="205" y="91"/>
                  </a:lnTo>
                  <a:lnTo>
                    <a:pt x="202" y="91"/>
                  </a:lnTo>
                  <a:lnTo>
                    <a:pt x="202" y="93"/>
                  </a:lnTo>
                  <a:lnTo>
                    <a:pt x="199" y="91"/>
                  </a:lnTo>
                  <a:lnTo>
                    <a:pt x="202" y="91"/>
                  </a:lnTo>
                  <a:lnTo>
                    <a:pt x="202" y="88"/>
                  </a:lnTo>
                  <a:lnTo>
                    <a:pt x="205" y="91"/>
                  </a:lnTo>
                  <a:lnTo>
                    <a:pt x="208" y="91"/>
                  </a:lnTo>
                  <a:lnTo>
                    <a:pt x="210" y="91"/>
                  </a:lnTo>
                  <a:lnTo>
                    <a:pt x="213" y="88"/>
                  </a:lnTo>
                  <a:lnTo>
                    <a:pt x="210" y="88"/>
                  </a:lnTo>
                  <a:lnTo>
                    <a:pt x="213" y="85"/>
                  </a:lnTo>
                  <a:lnTo>
                    <a:pt x="213" y="88"/>
                  </a:lnTo>
                  <a:lnTo>
                    <a:pt x="216" y="85"/>
                  </a:lnTo>
                  <a:lnTo>
                    <a:pt x="216" y="82"/>
                  </a:lnTo>
                  <a:lnTo>
                    <a:pt x="216" y="85"/>
                  </a:lnTo>
                  <a:lnTo>
                    <a:pt x="219" y="82"/>
                  </a:lnTo>
                  <a:lnTo>
                    <a:pt x="219" y="88"/>
                  </a:lnTo>
                  <a:lnTo>
                    <a:pt x="222" y="88"/>
                  </a:lnTo>
                  <a:lnTo>
                    <a:pt x="225" y="88"/>
                  </a:lnTo>
                  <a:lnTo>
                    <a:pt x="222" y="88"/>
                  </a:lnTo>
                  <a:lnTo>
                    <a:pt x="225" y="82"/>
                  </a:lnTo>
                  <a:lnTo>
                    <a:pt x="227" y="82"/>
                  </a:lnTo>
                  <a:lnTo>
                    <a:pt x="225" y="85"/>
                  </a:lnTo>
                  <a:lnTo>
                    <a:pt x="227" y="88"/>
                  </a:lnTo>
                  <a:lnTo>
                    <a:pt x="230" y="88"/>
                  </a:lnTo>
                  <a:lnTo>
                    <a:pt x="233" y="88"/>
                  </a:lnTo>
                  <a:lnTo>
                    <a:pt x="230" y="82"/>
                  </a:lnTo>
                  <a:lnTo>
                    <a:pt x="233" y="79"/>
                  </a:lnTo>
                  <a:lnTo>
                    <a:pt x="233" y="76"/>
                  </a:lnTo>
                  <a:lnTo>
                    <a:pt x="230" y="76"/>
                  </a:lnTo>
                  <a:lnTo>
                    <a:pt x="227" y="76"/>
                  </a:lnTo>
                  <a:lnTo>
                    <a:pt x="225" y="76"/>
                  </a:lnTo>
                  <a:lnTo>
                    <a:pt x="227" y="76"/>
                  </a:lnTo>
                  <a:lnTo>
                    <a:pt x="227" y="74"/>
                  </a:lnTo>
                  <a:lnTo>
                    <a:pt x="225" y="74"/>
                  </a:lnTo>
                  <a:lnTo>
                    <a:pt x="222" y="74"/>
                  </a:lnTo>
                  <a:lnTo>
                    <a:pt x="216" y="71"/>
                  </a:lnTo>
                  <a:lnTo>
                    <a:pt x="210" y="68"/>
                  </a:lnTo>
                  <a:lnTo>
                    <a:pt x="208" y="65"/>
                  </a:lnTo>
                  <a:lnTo>
                    <a:pt x="205" y="68"/>
                  </a:lnTo>
                  <a:lnTo>
                    <a:pt x="208" y="68"/>
                  </a:lnTo>
                  <a:lnTo>
                    <a:pt x="205" y="68"/>
                  </a:lnTo>
                  <a:lnTo>
                    <a:pt x="199" y="68"/>
                  </a:lnTo>
                  <a:lnTo>
                    <a:pt x="199" y="62"/>
                  </a:lnTo>
                  <a:lnTo>
                    <a:pt x="193" y="62"/>
                  </a:lnTo>
                  <a:lnTo>
                    <a:pt x="191" y="62"/>
                  </a:lnTo>
                  <a:lnTo>
                    <a:pt x="193" y="62"/>
                  </a:lnTo>
                  <a:lnTo>
                    <a:pt x="196" y="62"/>
                  </a:lnTo>
                  <a:lnTo>
                    <a:pt x="191" y="56"/>
                  </a:lnTo>
                  <a:lnTo>
                    <a:pt x="185" y="56"/>
                  </a:lnTo>
                  <a:lnTo>
                    <a:pt x="185" y="54"/>
                  </a:lnTo>
                  <a:lnTo>
                    <a:pt x="188" y="51"/>
                  </a:lnTo>
                  <a:lnTo>
                    <a:pt x="185" y="51"/>
                  </a:lnTo>
                  <a:lnTo>
                    <a:pt x="188" y="48"/>
                  </a:lnTo>
                  <a:lnTo>
                    <a:pt x="191" y="48"/>
                  </a:lnTo>
                  <a:lnTo>
                    <a:pt x="191" y="45"/>
                  </a:lnTo>
                  <a:lnTo>
                    <a:pt x="188" y="45"/>
                  </a:lnTo>
                  <a:lnTo>
                    <a:pt x="188" y="42"/>
                  </a:lnTo>
                  <a:lnTo>
                    <a:pt x="182" y="3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66" name="Freeform 3384">
              <a:extLst>
                <a:ext uri="{FF2B5EF4-FFF2-40B4-BE49-F238E27FC236}">
                  <a16:creationId xmlns:a16="http://schemas.microsoft.com/office/drawing/2014/main" id="{FA1C650A-892C-478E-7E41-82CFA9004933}"/>
                </a:ext>
              </a:extLst>
            </p:cNvPr>
            <p:cNvSpPr>
              <a:spLocks/>
            </p:cNvSpPr>
            <p:nvPr/>
          </p:nvSpPr>
          <p:spPr bwMode="gray">
            <a:xfrm>
              <a:off x="588365" y="782262"/>
              <a:ext cx="12450" cy="2075"/>
            </a:xfrm>
            <a:custGeom>
              <a:avLst/>
              <a:gdLst>
                <a:gd name="T0" fmla="*/ 0 w 6"/>
                <a:gd name="T1" fmla="*/ 3 w 6"/>
                <a:gd name="T2" fmla="*/ 6 w 6"/>
                <a:gd name="T3" fmla="*/ 3 w 6"/>
                <a:gd name="T4" fmla="*/ 3 w 6"/>
                <a:gd name="T5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67" name="Rectangle 3385">
              <a:extLst>
                <a:ext uri="{FF2B5EF4-FFF2-40B4-BE49-F238E27FC236}">
                  <a16:creationId xmlns:a16="http://schemas.microsoft.com/office/drawing/2014/main" id="{5905D299-7447-9F35-2C18-4972410E8EE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52285" y="875628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68" name="Freeform 3386">
              <a:extLst>
                <a:ext uri="{FF2B5EF4-FFF2-40B4-BE49-F238E27FC236}">
                  <a16:creationId xmlns:a16="http://schemas.microsoft.com/office/drawing/2014/main" id="{1F49F56C-C544-5968-9FD0-56F0BB475874}"/>
                </a:ext>
              </a:extLst>
            </p:cNvPr>
            <p:cNvSpPr>
              <a:spLocks/>
            </p:cNvSpPr>
            <p:nvPr/>
          </p:nvSpPr>
          <p:spPr bwMode="gray">
            <a:xfrm>
              <a:off x="758510" y="900525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69" name="Freeform 3387">
              <a:extLst>
                <a:ext uri="{FF2B5EF4-FFF2-40B4-BE49-F238E27FC236}">
                  <a16:creationId xmlns:a16="http://schemas.microsoft.com/office/drawing/2014/main" id="{A17C459B-6862-FC59-D3F4-64D1F6CE14BD}"/>
                </a:ext>
              </a:extLst>
            </p:cNvPr>
            <p:cNvSpPr>
              <a:spLocks/>
            </p:cNvSpPr>
            <p:nvPr/>
          </p:nvSpPr>
          <p:spPr bwMode="gray">
            <a:xfrm>
              <a:off x="770960" y="894300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70" name="Freeform 3388">
              <a:extLst>
                <a:ext uri="{FF2B5EF4-FFF2-40B4-BE49-F238E27FC236}">
                  <a16:creationId xmlns:a16="http://schemas.microsoft.com/office/drawing/2014/main" id="{7B3A1729-B8A6-D79C-9B55-519D7D6CC3B8}"/>
                </a:ext>
              </a:extLst>
            </p:cNvPr>
            <p:cNvSpPr>
              <a:spLocks/>
            </p:cNvSpPr>
            <p:nvPr/>
          </p:nvSpPr>
          <p:spPr bwMode="gray">
            <a:xfrm>
              <a:off x="793783" y="906749"/>
              <a:ext cx="6224" cy="4149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71" name="Freeform 3389">
              <a:extLst>
                <a:ext uri="{FF2B5EF4-FFF2-40B4-BE49-F238E27FC236}">
                  <a16:creationId xmlns:a16="http://schemas.microsoft.com/office/drawing/2014/main" id="{56049E1E-C53D-3BED-BDAA-E9F7A4FB0360}"/>
                </a:ext>
              </a:extLst>
            </p:cNvPr>
            <p:cNvSpPr>
              <a:spLocks/>
            </p:cNvSpPr>
            <p:nvPr/>
          </p:nvSpPr>
          <p:spPr bwMode="gray">
            <a:xfrm>
              <a:off x="982603" y="865253"/>
              <a:ext cx="18674" cy="10374"/>
            </a:xfrm>
            <a:custGeom>
              <a:avLst/>
              <a:gdLst>
                <a:gd name="T0" fmla="*/ 9 w 9"/>
                <a:gd name="T1" fmla="*/ 0 h 5"/>
                <a:gd name="T2" fmla="*/ 6 w 9"/>
                <a:gd name="T3" fmla="*/ 0 h 5"/>
                <a:gd name="T4" fmla="*/ 3 w 9"/>
                <a:gd name="T5" fmla="*/ 2 h 5"/>
                <a:gd name="T6" fmla="*/ 0 w 9"/>
                <a:gd name="T7" fmla="*/ 5 h 5"/>
                <a:gd name="T8" fmla="*/ 3 w 9"/>
                <a:gd name="T9" fmla="*/ 2 h 5"/>
                <a:gd name="T10" fmla="*/ 3 w 9"/>
                <a:gd name="T11" fmla="*/ 5 h 5"/>
                <a:gd name="T12" fmla="*/ 6 w 9"/>
                <a:gd name="T13" fmla="*/ 5 h 5"/>
                <a:gd name="T14" fmla="*/ 9 w 9"/>
                <a:gd name="T15" fmla="*/ 5 h 5"/>
                <a:gd name="T16" fmla="*/ 9 w 9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">
                  <a:moveTo>
                    <a:pt x="9" y="0"/>
                  </a:moveTo>
                  <a:lnTo>
                    <a:pt x="6" y="0"/>
                  </a:lnTo>
                  <a:lnTo>
                    <a:pt x="3" y="2"/>
                  </a:lnTo>
                  <a:lnTo>
                    <a:pt x="0" y="5"/>
                  </a:lnTo>
                  <a:lnTo>
                    <a:pt x="3" y="2"/>
                  </a:lnTo>
                  <a:lnTo>
                    <a:pt x="3" y="5"/>
                  </a:lnTo>
                  <a:lnTo>
                    <a:pt x="6" y="5"/>
                  </a:lnTo>
                  <a:lnTo>
                    <a:pt x="9" y="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72" name="Freeform 3390">
              <a:extLst>
                <a:ext uri="{FF2B5EF4-FFF2-40B4-BE49-F238E27FC236}">
                  <a16:creationId xmlns:a16="http://schemas.microsoft.com/office/drawing/2014/main" id="{F64179BB-670C-A730-530B-66BAB730C23A}"/>
                </a:ext>
              </a:extLst>
            </p:cNvPr>
            <p:cNvSpPr>
              <a:spLocks/>
            </p:cNvSpPr>
            <p:nvPr/>
          </p:nvSpPr>
          <p:spPr bwMode="gray">
            <a:xfrm>
              <a:off x="1036552" y="846580"/>
              <a:ext cx="12450" cy="12449"/>
            </a:xfrm>
            <a:custGeom>
              <a:avLst/>
              <a:gdLst>
                <a:gd name="T0" fmla="*/ 3 w 6"/>
                <a:gd name="T1" fmla="*/ 0 h 6"/>
                <a:gd name="T2" fmla="*/ 6 w 6"/>
                <a:gd name="T3" fmla="*/ 3 h 6"/>
                <a:gd name="T4" fmla="*/ 3 w 6"/>
                <a:gd name="T5" fmla="*/ 3 h 6"/>
                <a:gd name="T6" fmla="*/ 6 w 6"/>
                <a:gd name="T7" fmla="*/ 3 h 6"/>
                <a:gd name="T8" fmla="*/ 6 w 6"/>
                <a:gd name="T9" fmla="*/ 6 h 6"/>
                <a:gd name="T10" fmla="*/ 3 w 6"/>
                <a:gd name="T11" fmla="*/ 6 h 6"/>
                <a:gd name="T12" fmla="*/ 0 w 6"/>
                <a:gd name="T13" fmla="*/ 3 h 6"/>
                <a:gd name="T14" fmla="*/ 3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6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6"/>
                  </a:lnTo>
                  <a:lnTo>
                    <a:pt x="3" y="6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73" name="Freeform 3391">
              <a:extLst>
                <a:ext uri="{FF2B5EF4-FFF2-40B4-BE49-F238E27FC236}">
                  <a16:creationId xmlns:a16="http://schemas.microsoft.com/office/drawing/2014/main" id="{99DB6945-8A3D-587F-F2E9-59DEB3E78920}"/>
                </a:ext>
              </a:extLst>
            </p:cNvPr>
            <p:cNvSpPr>
              <a:spLocks/>
            </p:cNvSpPr>
            <p:nvPr/>
          </p:nvSpPr>
          <p:spPr bwMode="gray">
            <a:xfrm>
              <a:off x="1030326" y="852805"/>
              <a:ext cx="12450" cy="16598"/>
            </a:xfrm>
            <a:custGeom>
              <a:avLst/>
              <a:gdLst>
                <a:gd name="T0" fmla="*/ 3 w 6"/>
                <a:gd name="T1" fmla="*/ 3 h 8"/>
                <a:gd name="T2" fmla="*/ 3 w 6"/>
                <a:gd name="T3" fmla="*/ 0 h 8"/>
                <a:gd name="T4" fmla="*/ 0 w 6"/>
                <a:gd name="T5" fmla="*/ 0 h 8"/>
                <a:gd name="T6" fmla="*/ 0 w 6"/>
                <a:gd name="T7" fmla="*/ 3 h 8"/>
                <a:gd name="T8" fmla="*/ 0 w 6"/>
                <a:gd name="T9" fmla="*/ 6 h 8"/>
                <a:gd name="T10" fmla="*/ 0 w 6"/>
                <a:gd name="T11" fmla="*/ 8 h 8"/>
                <a:gd name="T12" fmla="*/ 0 w 6"/>
                <a:gd name="T13" fmla="*/ 6 h 8"/>
                <a:gd name="T14" fmla="*/ 3 w 6"/>
                <a:gd name="T15" fmla="*/ 6 h 8"/>
                <a:gd name="T16" fmla="*/ 0 w 6"/>
                <a:gd name="T17" fmla="*/ 6 h 8"/>
                <a:gd name="T18" fmla="*/ 3 w 6"/>
                <a:gd name="T19" fmla="*/ 8 h 8"/>
                <a:gd name="T20" fmla="*/ 3 w 6"/>
                <a:gd name="T21" fmla="*/ 6 h 8"/>
                <a:gd name="T22" fmla="*/ 6 w 6"/>
                <a:gd name="T23" fmla="*/ 6 h 8"/>
                <a:gd name="T24" fmla="*/ 6 w 6"/>
                <a:gd name="T25" fmla="*/ 3 h 8"/>
                <a:gd name="T26" fmla="*/ 3 w 6"/>
                <a:gd name="T2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8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8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74" name="Freeform 3392">
              <a:extLst>
                <a:ext uri="{FF2B5EF4-FFF2-40B4-BE49-F238E27FC236}">
                  <a16:creationId xmlns:a16="http://schemas.microsoft.com/office/drawing/2014/main" id="{AE9E7435-2B6D-AF1A-2DAC-41CAA06A1729}"/>
                </a:ext>
              </a:extLst>
            </p:cNvPr>
            <p:cNvSpPr>
              <a:spLocks/>
            </p:cNvSpPr>
            <p:nvPr/>
          </p:nvSpPr>
          <p:spPr bwMode="gray">
            <a:xfrm>
              <a:off x="1011652" y="829982"/>
              <a:ext cx="12450" cy="10374"/>
            </a:xfrm>
            <a:custGeom>
              <a:avLst/>
              <a:gdLst>
                <a:gd name="T0" fmla="*/ 3 w 6"/>
                <a:gd name="T1" fmla="*/ 2 h 5"/>
                <a:gd name="T2" fmla="*/ 0 w 6"/>
                <a:gd name="T3" fmla="*/ 2 h 5"/>
                <a:gd name="T4" fmla="*/ 0 w 6"/>
                <a:gd name="T5" fmla="*/ 5 h 5"/>
                <a:gd name="T6" fmla="*/ 3 w 6"/>
                <a:gd name="T7" fmla="*/ 5 h 5"/>
                <a:gd name="T8" fmla="*/ 3 w 6"/>
                <a:gd name="T9" fmla="*/ 5 h 5"/>
                <a:gd name="T10" fmla="*/ 6 w 6"/>
                <a:gd name="T11" fmla="*/ 2 h 5"/>
                <a:gd name="T12" fmla="*/ 6 w 6"/>
                <a:gd name="T13" fmla="*/ 0 h 5"/>
                <a:gd name="T14" fmla="*/ 3 w 6"/>
                <a:gd name="T15" fmla="*/ 0 h 5"/>
                <a:gd name="T16" fmla="*/ 0 w 6"/>
                <a:gd name="T17" fmla="*/ 0 h 5"/>
                <a:gd name="T18" fmla="*/ 0 w 6"/>
                <a:gd name="T19" fmla="*/ 2 h 5"/>
                <a:gd name="T20" fmla="*/ 3 w 6"/>
                <a:gd name="T2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5">
                  <a:moveTo>
                    <a:pt x="3" y="2"/>
                  </a:moveTo>
                  <a:lnTo>
                    <a:pt x="0" y="2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6" y="2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75" name="Freeform 3393">
              <a:extLst>
                <a:ext uri="{FF2B5EF4-FFF2-40B4-BE49-F238E27FC236}">
                  <a16:creationId xmlns:a16="http://schemas.microsoft.com/office/drawing/2014/main" id="{5C506979-7659-1E6B-5CF1-C472C637A247}"/>
                </a:ext>
              </a:extLst>
            </p:cNvPr>
            <p:cNvSpPr>
              <a:spLocks/>
            </p:cNvSpPr>
            <p:nvPr/>
          </p:nvSpPr>
          <p:spPr bwMode="gray">
            <a:xfrm>
              <a:off x="1036552" y="776037"/>
              <a:ext cx="12450" cy="12449"/>
            </a:xfrm>
            <a:custGeom>
              <a:avLst/>
              <a:gdLst>
                <a:gd name="T0" fmla="*/ 3 w 6"/>
                <a:gd name="T1" fmla="*/ 3 h 6"/>
                <a:gd name="T2" fmla="*/ 3 w 6"/>
                <a:gd name="T3" fmla="*/ 6 h 6"/>
                <a:gd name="T4" fmla="*/ 0 w 6"/>
                <a:gd name="T5" fmla="*/ 6 h 6"/>
                <a:gd name="T6" fmla="*/ 0 w 6"/>
                <a:gd name="T7" fmla="*/ 3 h 6"/>
                <a:gd name="T8" fmla="*/ 0 w 6"/>
                <a:gd name="T9" fmla="*/ 0 h 6"/>
                <a:gd name="T10" fmla="*/ 6 w 6"/>
                <a:gd name="T11" fmla="*/ 3 h 6"/>
                <a:gd name="T12" fmla="*/ 6 w 6"/>
                <a:gd name="T13" fmla="*/ 3 h 6"/>
                <a:gd name="T14" fmla="*/ 6 w 6"/>
                <a:gd name="T15" fmla="*/ 6 h 6"/>
                <a:gd name="T16" fmla="*/ 3 w 6"/>
                <a:gd name="T1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3"/>
                  </a:moveTo>
                  <a:lnTo>
                    <a:pt x="3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6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76" name="Freeform 3394">
              <a:extLst>
                <a:ext uri="{FF2B5EF4-FFF2-40B4-BE49-F238E27FC236}">
                  <a16:creationId xmlns:a16="http://schemas.microsoft.com/office/drawing/2014/main" id="{22E1C1E2-C780-628B-F233-52C8C380921C}"/>
                </a:ext>
              </a:extLst>
            </p:cNvPr>
            <p:cNvSpPr>
              <a:spLocks/>
            </p:cNvSpPr>
            <p:nvPr/>
          </p:nvSpPr>
          <p:spPr bwMode="gray">
            <a:xfrm>
              <a:off x="1059375" y="811309"/>
              <a:ext cx="118272" cy="70543"/>
            </a:xfrm>
            <a:custGeom>
              <a:avLst/>
              <a:gdLst>
                <a:gd name="T0" fmla="*/ 17 w 57"/>
                <a:gd name="T1" fmla="*/ 9 h 34"/>
                <a:gd name="T2" fmla="*/ 20 w 57"/>
                <a:gd name="T3" fmla="*/ 3 h 34"/>
                <a:gd name="T4" fmla="*/ 23 w 57"/>
                <a:gd name="T5" fmla="*/ 3 h 34"/>
                <a:gd name="T6" fmla="*/ 29 w 57"/>
                <a:gd name="T7" fmla="*/ 3 h 34"/>
                <a:gd name="T8" fmla="*/ 26 w 57"/>
                <a:gd name="T9" fmla="*/ 6 h 34"/>
                <a:gd name="T10" fmla="*/ 29 w 57"/>
                <a:gd name="T11" fmla="*/ 6 h 34"/>
                <a:gd name="T12" fmla="*/ 34 w 57"/>
                <a:gd name="T13" fmla="*/ 11 h 34"/>
                <a:gd name="T14" fmla="*/ 40 w 57"/>
                <a:gd name="T15" fmla="*/ 14 h 34"/>
                <a:gd name="T16" fmla="*/ 43 w 57"/>
                <a:gd name="T17" fmla="*/ 20 h 34"/>
                <a:gd name="T18" fmla="*/ 43 w 57"/>
                <a:gd name="T19" fmla="*/ 20 h 34"/>
                <a:gd name="T20" fmla="*/ 46 w 57"/>
                <a:gd name="T21" fmla="*/ 20 h 34"/>
                <a:gd name="T22" fmla="*/ 49 w 57"/>
                <a:gd name="T23" fmla="*/ 26 h 34"/>
                <a:gd name="T24" fmla="*/ 54 w 57"/>
                <a:gd name="T25" fmla="*/ 26 h 34"/>
                <a:gd name="T26" fmla="*/ 54 w 57"/>
                <a:gd name="T27" fmla="*/ 28 h 34"/>
                <a:gd name="T28" fmla="*/ 49 w 57"/>
                <a:gd name="T29" fmla="*/ 28 h 34"/>
                <a:gd name="T30" fmla="*/ 46 w 57"/>
                <a:gd name="T31" fmla="*/ 31 h 34"/>
                <a:gd name="T32" fmla="*/ 40 w 57"/>
                <a:gd name="T33" fmla="*/ 34 h 34"/>
                <a:gd name="T34" fmla="*/ 31 w 57"/>
                <a:gd name="T35" fmla="*/ 31 h 34"/>
                <a:gd name="T36" fmla="*/ 31 w 57"/>
                <a:gd name="T37" fmla="*/ 31 h 34"/>
                <a:gd name="T38" fmla="*/ 23 w 57"/>
                <a:gd name="T39" fmla="*/ 28 h 34"/>
                <a:gd name="T40" fmla="*/ 17 w 57"/>
                <a:gd name="T41" fmla="*/ 28 h 34"/>
                <a:gd name="T42" fmla="*/ 17 w 57"/>
                <a:gd name="T43" fmla="*/ 26 h 34"/>
                <a:gd name="T44" fmla="*/ 14 w 57"/>
                <a:gd name="T45" fmla="*/ 28 h 34"/>
                <a:gd name="T46" fmla="*/ 9 w 57"/>
                <a:gd name="T47" fmla="*/ 23 h 34"/>
                <a:gd name="T48" fmla="*/ 3 w 57"/>
                <a:gd name="T49" fmla="*/ 26 h 34"/>
                <a:gd name="T50" fmla="*/ 3 w 57"/>
                <a:gd name="T51" fmla="*/ 26 h 34"/>
                <a:gd name="T52" fmla="*/ 3 w 57"/>
                <a:gd name="T53" fmla="*/ 23 h 34"/>
                <a:gd name="T54" fmla="*/ 3 w 57"/>
                <a:gd name="T55" fmla="*/ 20 h 34"/>
                <a:gd name="T56" fmla="*/ 6 w 57"/>
                <a:gd name="T57" fmla="*/ 20 h 34"/>
                <a:gd name="T58" fmla="*/ 9 w 57"/>
                <a:gd name="T59" fmla="*/ 20 h 34"/>
                <a:gd name="T60" fmla="*/ 12 w 57"/>
                <a:gd name="T61" fmla="*/ 17 h 34"/>
                <a:gd name="T62" fmla="*/ 14 w 57"/>
                <a:gd name="T63" fmla="*/ 14 h 34"/>
                <a:gd name="T64" fmla="*/ 14 w 57"/>
                <a:gd name="T65" fmla="*/ 9 h 34"/>
                <a:gd name="T66" fmla="*/ 17 w 57"/>
                <a:gd name="T67" fmla="*/ 11 h 34"/>
                <a:gd name="T68" fmla="*/ 20 w 57"/>
                <a:gd name="T69" fmla="*/ 11 h 34"/>
                <a:gd name="T70" fmla="*/ 17 w 57"/>
                <a:gd name="T71" fmla="*/ 9 h 34"/>
                <a:gd name="T72" fmla="*/ 20 w 57"/>
                <a:gd name="T73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" h="34">
                  <a:moveTo>
                    <a:pt x="20" y="9"/>
                  </a:moveTo>
                  <a:lnTo>
                    <a:pt x="17" y="9"/>
                  </a:lnTo>
                  <a:lnTo>
                    <a:pt x="17" y="6"/>
                  </a:lnTo>
                  <a:lnTo>
                    <a:pt x="20" y="3"/>
                  </a:lnTo>
                  <a:lnTo>
                    <a:pt x="23" y="0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29" y="3"/>
                  </a:lnTo>
                  <a:lnTo>
                    <a:pt x="29" y="6"/>
                  </a:lnTo>
                  <a:lnTo>
                    <a:pt x="26" y="6"/>
                  </a:lnTo>
                  <a:lnTo>
                    <a:pt x="29" y="9"/>
                  </a:lnTo>
                  <a:lnTo>
                    <a:pt x="29" y="6"/>
                  </a:lnTo>
                  <a:lnTo>
                    <a:pt x="31" y="6"/>
                  </a:lnTo>
                  <a:lnTo>
                    <a:pt x="34" y="11"/>
                  </a:lnTo>
                  <a:lnTo>
                    <a:pt x="40" y="11"/>
                  </a:lnTo>
                  <a:lnTo>
                    <a:pt x="40" y="14"/>
                  </a:lnTo>
                  <a:lnTo>
                    <a:pt x="43" y="17"/>
                  </a:lnTo>
                  <a:lnTo>
                    <a:pt x="43" y="20"/>
                  </a:lnTo>
                  <a:lnTo>
                    <a:pt x="46" y="20"/>
                  </a:lnTo>
                  <a:lnTo>
                    <a:pt x="43" y="20"/>
                  </a:lnTo>
                  <a:lnTo>
                    <a:pt x="46" y="17"/>
                  </a:lnTo>
                  <a:lnTo>
                    <a:pt x="46" y="20"/>
                  </a:lnTo>
                  <a:lnTo>
                    <a:pt x="49" y="23"/>
                  </a:lnTo>
                  <a:lnTo>
                    <a:pt x="49" y="26"/>
                  </a:lnTo>
                  <a:lnTo>
                    <a:pt x="51" y="26"/>
                  </a:lnTo>
                  <a:lnTo>
                    <a:pt x="54" y="26"/>
                  </a:lnTo>
                  <a:lnTo>
                    <a:pt x="57" y="26"/>
                  </a:lnTo>
                  <a:lnTo>
                    <a:pt x="54" y="28"/>
                  </a:lnTo>
                  <a:lnTo>
                    <a:pt x="51" y="28"/>
                  </a:lnTo>
                  <a:lnTo>
                    <a:pt x="49" y="28"/>
                  </a:lnTo>
                  <a:lnTo>
                    <a:pt x="49" y="31"/>
                  </a:lnTo>
                  <a:lnTo>
                    <a:pt x="46" y="31"/>
                  </a:lnTo>
                  <a:lnTo>
                    <a:pt x="43" y="31"/>
                  </a:lnTo>
                  <a:lnTo>
                    <a:pt x="40" y="34"/>
                  </a:lnTo>
                  <a:lnTo>
                    <a:pt x="34" y="31"/>
                  </a:lnTo>
                  <a:lnTo>
                    <a:pt x="31" y="31"/>
                  </a:lnTo>
                  <a:lnTo>
                    <a:pt x="29" y="31"/>
                  </a:lnTo>
                  <a:lnTo>
                    <a:pt x="31" y="31"/>
                  </a:lnTo>
                  <a:lnTo>
                    <a:pt x="31" y="34"/>
                  </a:lnTo>
                  <a:lnTo>
                    <a:pt x="23" y="28"/>
                  </a:lnTo>
                  <a:lnTo>
                    <a:pt x="20" y="28"/>
                  </a:lnTo>
                  <a:lnTo>
                    <a:pt x="17" y="28"/>
                  </a:lnTo>
                  <a:lnTo>
                    <a:pt x="14" y="28"/>
                  </a:lnTo>
                  <a:lnTo>
                    <a:pt x="17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2" y="26"/>
                  </a:lnTo>
                  <a:lnTo>
                    <a:pt x="9" y="23"/>
                  </a:lnTo>
                  <a:lnTo>
                    <a:pt x="3" y="23"/>
                  </a:lnTo>
                  <a:lnTo>
                    <a:pt x="3" y="26"/>
                  </a:lnTo>
                  <a:lnTo>
                    <a:pt x="6" y="26"/>
                  </a:lnTo>
                  <a:lnTo>
                    <a:pt x="3" y="26"/>
                  </a:lnTo>
                  <a:lnTo>
                    <a:pt x="0" y="23"/>
                  </a:lnTo>
                  <a:lnTo>
                    <a:pt x="3" y="23"/>
                  </a:lnTo>
                  <a:lnTo>
                    <a:pt x="0" y="20"/>
                  </a:lnTo>
                  <a:lnTo>
                    <a:pt x="3" y="20"/>
                  </a:lnTo>
                  <a:lnTo>
                    <a:pt x="6" y="23"/>
                  </a:lnTo>
                  <a:lnTo>
                    <a:pt x="6" y="20"/>
                  </a:lnTo>
                  <a:lnTo>
                    <a:pt x="9" y="17"/>
                  </a:lnTo>
                  <a:lnTo>
                    <a:pt x="9" y="20"/>
                  </a:lnTo>
                  <a:lnTo>
                    <a:pt x="12" y="20"/>
                  </a:lnTo>
                  <a:lnTo>
                    <a:pt x="12" y="17"/>
                  </a:lnTo>
                  <a:lnTo>
                    <a:pt x="14" y="17"/>
                  </a:lnTo>
                  <a:lnTo>
                    <a:pt x="14" y="14"/>
                  </a:lnTo>
                  <a:lnTo>
                    <a:pt x="14" y="11"/>
                  </a:lnTo>
                  <a:lnTo>
                    <a:pt x="14" y="9"/>
                  </a:lnTo>
                  <a:lnTo>
                    <a:pt x="17" y="9"/>
                  </a:lnTo>
                  <a:lnTo>
                    <a:pt x="17" y="11"/>
                  </a:lnTo>
                  <a:lnTo>
                    <a:pt x="20" y="14"/>
                  </a:lnTo>
                  <a:lnTo>
                    <a:pt x="20" y="11"/>
                  </a:lnTo>
                  <a:lnTo>
                    <a:pt x="17" y="11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20" y="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77" name="Freeform 3395">
              <a:extLst>
                <a:ext uri="{FF2B5EF4-FFF2-40B4-BE49-F238E27FC236}">
                  <a16:creationId xmlns:a16="http://schemas.microsoft.com/office/drawing/2014/main" id="{6104A210-98D4-5633-CE0C-B2327736F67B}"/>
                </a:ext>
              </a:extLst>
            </p:cNvPr>
            <p:cNvSpPr>
              <a:spLocks/>
            </p:cNvSpPr>
            <p:nvPr/>
          </p:nvSpPr>
          <p:spPr bwMode="gray">
            <a:xfrm>
              <a:off x="1136148" y="829982"/>
              <a:ext cx="18674" cy="10374"/>
            </a:xfrm>
            <a:custGeom>
              <a:avLst/>
              <a:gdLst>
                <a:gd name="T0" fmla="*/ 3 w 9"/>
                <a:gd name="T1" fmla="*/ 2 h 5"/>
                <a:gd name="T2" fmla="*/ 3 w 9"/>
                <a:gd name="T3" fmla="*/ 0 h 5"/>
                <a:gd name="T4" fmla="*/ 0 w 9"/>
                <a:gd name="T5" fmla="*/ 0 h 5"/>
                <a:gd name="T6" fmla="*/ 0 w 9"/>
                <a:gd name="T7" fmla="*/ 2 h 5"/>
                <a:gd name="T8" fmla="*/ 0 w 9"/>
                <a:gd name="T9" fmla="*/ 2 h 5"/>
                <a:gd name="T10" fmla="*/ 3 w 9"/>
                <a:gd name="T11" fmla="*/ 5 h 5"/>
                <a:gd name="T12" fmla="*/ 9 w 9"/>
                <a:gd name="T13" fmla="*/ 5 h 5"/>
                <a:gd name="T14" fmla="*/ 6 w 9"/>
                <a:gd name="T15" fmla="*/ 2 h 5"/>
                <a:gd name="T16" fmla="*/ 9 w 9"/>
                <a:gd name="T17" fmla="*/ 2 h 5"/>
                <a:gd name="T18" fmla="*/ 6 w 9"/>
                <a:gd name="T19" fmla="*/ 0 h 5"/>
                <a:gd name="T20" fmla="*/ 3 w 9"/>
                <a:gd name="T2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5">
                  <a:moveTo>
                    <a:pt x="3" y="2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5"/>
                  </a:lnTo>
                  <a:lnTo>
                    <a:pt x="9" y="5"/>
                  </a:lnTo>
                  <a:lnTo>
                    <a:pt x="6" y="2"/>
                  </a:lnTo>
                  <a:lnTo>
                    <a:pt x="9" y="2"/>
                  </a:lnTo>
                  <a:lnTo>
                    <a:pt x="6" y="0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78" name="Freeform 3396">
              <a:extLst>
                <a:ext uri="{FF2B5EF4-FFF2-40B4-BE49-F238E27FC236}">
                  <a16:creationId xmlns:a16="http://schemas.microsoft.com/office/drawing/2014/main" id="{A8AAADAF-8CCA-30F3-82AB-FAC7CB66F409}"/>
                </a:ext>
              </a:extLst>
            </p:cNvPr>
            <p:cNvSpPr>
              <a:spLocks/>
            </p:cNvSpPr>
            <p:nvPr/>
          </p:nvSpPr>
          <p:spPr bwMode="gray">
            <a:xfrm>
              <a:off x="1154823" y="829982"/>
              <a:ext cx="16599" cy="10374"/>
            </a:xfrm>
            <a:custGeom>
              <a:avLst/>
              <a:gdLst>
                <a:gd name="T0" fmla="*/ 0 w 8"/>
                <a:gd name="T1" fmla="*/ 0 h 5"/>
                <a:gd name="T2" fmla="*/ 3 w 8"/>
                <a:gd name="T3" fmla="*/ 0 h 5"/>
                <a:gd name="T4" fmla="*/ 5 w 8"/>
                <a:gd name="T5" fmla="*/ 0 h 5"/>
                <a:gd name="T6" fmla="*/ 5 w 8"/>
                <a:gd name="T7" fmla="*/ 2 h 5"/>
                <a:gd name="T8" fmla="*/ 8 w 8"/>
                <a:gd name="T9" fmla="*/ 5 h 5"/>
                <a:gd name="T10" fmla="*/ 5 w 8"/>
                <a:gd name="T11" fmla="*/ 5 h 5"/>
                <a:gd name="T12" fmla="*/ 3 w 8"/>
                <a:gd name="T13" fmla="*/ 5 h 5"/>
                <a:gd name="T14" fmla="*/ 5 w 8"/>
                <a:gd name="T15" fmla="*/ 5 h 5"/>
                <a:gd name="T16" fmla="*/ 5 w 8"/>
                <a:gd name="T17" fmla="*/ 2 h 5"/>
                <a:gd name="T18" fmla="*/ 3 w 8"/>
                <a:gd name="T19" fmla="*/ 2 h 5"/>
                <a:gd name="T20" fmla="*/ 3 w 8"/>
                <a:gd name="T21" fmla="*/ 5 h 5"/>
                <a:gd name="T22" fmla="*/ 0 w 8"/>
                <a:gd name="T23" fmla="*/ 5 h 5"/>
                <a:gd name="T24" fmla="*/ 0 w 8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8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79" name="Freeform 3397">
              <a:extLst>
                <a:ext uri="{FF2B5EF4-FFF2-40B4-BE49-F238E27FC236}">
                  <a16:creationId xmlns:a16="http://schemas.microsoft.com/office/drawing/2014/main" id="{9F9D88AF-37E1-F0AC-2202-86A79FF75D51}"/>
                </a:ext>
              </a:extLst>
            </p:cNvPr>
            <p:cNvSpPr>
              <a:spLocks/>
            </p:cNvSpPr>
            <p:nvPr/>
          </p:nvSpPr>
          <p:spPr bwMode="gray">
            <a:xfrm>
              <a:off x="982603" y="616277"/>
              <a:ext cx="159770" cy="130713"/>
            </a:xfrm>
            <a:custGeom>
              <a:avLst/>
              <a:gdLst>
                <a:gd name="T0" fmla="*/ 66 w 77"/>
                <a:gd name="T1" fmla="*/ 14 h 63"/>
                <a:gd name="T2" fmla="*/ 63 w 77"/>
                <a:gd name="T3" fmla="*/ 12 h 63"/>
                <a:gd name="T4" fmla="*/ 63 w 77"/>
                <a:gd name="T5" fmla="*/ 9 h 63"/>
                <a:gd name="T6" fmla="*/ 71 w 77"/>
                <a:gd name="T7" fmla="*/ 3 h 63"/>
                <a:gd name="T8" fmla="*/ 60 w 77"/>
                <a:gd name="T9" fmla="*/ 0 h 63"/>
                <a:gd name="T10" fmla="*/ 49 w 77"/>
                <a:gd name="T11" fmla="*/ 3 h 63"/>
                <a:gd name="T12" fmla="*/ 43 w 77"/>
                <a:gd name="T13" fmla="*/ 6 h 63"/>
                <a:gd name="T14" fmla="*/ 37 w 77"/>
                <a:gd name="T15" fmla="*/ 3 h 63"/>
                <a:gd name="T16" fmla="*/ 26 w 77"/>
                <a:gd name="T17" fmla="*/ 0 h 63"/>
                <a:gd name="T18" fmla="*/ 29 w 77"/>
                <a:gd name="T19" fmla="*/ 0 h 63"/>
                <a:gd name="T20" fmla="*/ 29 w 77"/>
                <a:gd name="T21" fmla="*/ 3 h 63"/>
                <a:gd name="T22" fmla="*/ 26 w 77"/>
                <a:gd name="T23" fmla="*/ 3 h 63"/>
                <a:gd name="T24" fmla="*/ 17 w 77"/>
                <a:gd name="T25" fmla="*/ 3 h 63"/>
                <a:gd name="T26" fmla="*/ 17 w 77"/>
                <a:gd name="T27" fmla="*/ 6 h 63"/>
                <a:gd name="T28" fmla="*/ 23 w 77"/>
                <a:gd name="T29" fmla="*/ 12 h 63"/>
                <a:gd name="T30" fmla="*/ 26 w 77"/>
                <a:gd name="T31" fmla="*/ 12 h 63"/>
                <a:gd name="T32" fmla="*/ 17 w 77"/>
                <a:gd name="T33" fmla="*/ 9 h 63"/>
                <a:gd name="T34" fmla="*/ 17 w 77"/>
                <a:gd name="T35" fmla="*/ 12 h 63"/>
                <a:gd name="T36" fmla="*/ 20 w 77"/>
                <a:gd name="T37" fmla="*/ 17 h 63"/>
                <a:gd name="T38" fmla="*/ 29 w 77"/>
                <a:gd name="T39" fmla="*/ 14 h 63"/>
                <a:gd name="T40" fmla="*/ 34 w 77"/>
                <a:gd name="T41" fmla="*/ 17 h 63"/>
                <a:gd name="T42" fmla="*/ 26 w 77"/>
                <a:gd name="T43" fmla="*/ 17 h 63"/>
                <a:gd name="T44" fmla="*/ 29 w 77"/>
                <a:gd name="T45" fmla="*/ 23 h 63"/>
                <a:gd name="T46" fmla="*/ 34 w 77"/>
                <a:gd name="T47" fmla="*/ 26 h 63"/>
                <a:gd name="T48" fmla="*/ 32 w 77"/>
                <a:gd name="T49" fmla="*/ 26 h 63"/>
                <a:gd name="T50" fmla="*/ 26 w 77"/>
                <a:gd name="T51" fmla="*/ 26 h 63"/>
                <a:gd name="T52" fmla="*/ 29 w 77"/>
                <a:gd name="T53" fmla="*/ 32 h 63"/>
                <a:gd name="T54" fmla="*/ 17 w 77"/>
                <a:gd name="T55" fmla="*/ 32 h 63"/>
                <a:gd name="T56" fmla="*/ 14 w 77"/>
                <a:gd name="T57" fmla="*/ 26 h 63"/>
                <a:gd name="T58" fmla="*/ 12 w 77"/>
                <a:gd name="T59" fmla="*/ 26 h 63"/>
                <a:gd name="T60" fmla="*/ 6 w 77"/>
                <a:gd name="T61" fmla="*/ 23 h 63"/>
                <a:gd name="T62" fmla="*/ 0 w 77"/>
                <a:gd name="T63" fmla="*/ 32 h 63"/>
                <a:gd name="T64" fmla="*/ 9 w 77"/>
                <a:gd name="T65" fmla="*/ 37 h 63"/>
                <a:gd name="T66" fmla="*/ 17 w 77"/>
                <a:gd name="T67" fmla="*/ 43 h 63"/>
                <a:gd name="T68" fmla="*/ 20 w 77"/>
                <a:gd name="T69" fmla="*/ 43 h 63"/>
                <a:gd name="T70" fmla="*/ 26 w 77"/>
                <a:gd name="T71" fmla="*/ 43 h 63"/>
                <a:gd name="T72" fmla="*/ 32 w 77"/>
                <a:gd name="T73" fmla="*/ 46 h 63"/>
                <a:gd name="T74" fmla="*/ 37 w 77"/>
                <a:gd name="T75" fmla="*/ 51 h 63"/>
                <a:gd name="T76" fmla="*/ 43 w 77"/>
                <a:gd name="T77" fmla="*/ 57 h 63"/>
                <a:gd name="T78" fmla="*/ 46 w 77"/>
                <a:gd name="T79" fmla="*/ 63 h 63"/>
                <a:gd name="T80" fmla="*/ 51 w 77"/>
                <a:gd name="T81" fmla="*/ 63 h 63"/>
                <a:gd name="T82" fmla="*/ 54 w 77"/>
                <a:gd name="T83" fmla="*/ 57 h 63"/>
                <a:gd name="T84" fmla="*/ 54 w 77"/>
                <a:gd name="T85" fmla="*/ 54 h 63"/>
                <a:gd name="T86" fmla="*/ 57 w 77"/>
                <a:gd name="T87" fmla="*/ 46 h 63"/>
                <a:gd name="T88" fmla="*/ 54 w 77"/>
                <a:gd name="T89" fmla="*/ 54 h 63"/>
                <a:gd name="T90" fmla="*/ 60 w 77"/>
                <a:gd name="T91" fmla="*/ 54 h 63"/>
                <a:gd name="T92" fmla="*/ 74 w 77"/>
                <a:gd name="T93" fmla="*/ 51 h 63"/>
                <a:gd name="T94" fmla="*/ 77 w 77"/>
                <a:gd name="T95" fmla="*/ 46 h 63"/>
                <a:gd name="T96" fmla="*/ 77 w 77"/>
                <a:gd name="T97" fmla="*/ 43 h 63"/>
                <a:gd name="T98" fmla="*/ 71 w 77"/>
                <a:gd name="T99" fmla="*/ 40 h 63"/>
                <a:gd name="T100" fmla="*/ 77 w 77"/>
                <a:gd name="T101" fmla="*/ 34 h 63"/>
                <a:gd name="T102" fmla="*/ 77 w 77"/>
                <a:gd name="T103" fmla="*/ 29 h 63"/>
                <a:gd name="T104" fmla="*/ 71 w 77"/>
                <a:gd name="T105" fmla="*/ 32 h 63"/>
                <a:gd name="T106" fmla="*/ 71 w 77"/>
                <a:gd name="T107" fmla="*/ 29 h 63"/>
                <a:gd name="T108" fmla="*/ 66 w 77"/>
                <a:gd name="T109" fmla="*/ 26 h 63"/>
                <a:gd name="T110" fmla="*/ 60 w 77"/>
                <a:gd name="T111" fmla="*/ 20 h 63"/>
                <a:gd name="T112" fmla="*/ 51 w 77"/>
                <a:gd name="T113" fmla="*/ 29 h 63"/>
                <a:gd name="T114" fmla="*/ 57 w 77"/>
                <a:gd name="T115" fmla="*/ 34 h 63"/>
                <a:gd name="T116" fmla="*/ 54 w 77"/>
                <a:gd name="T117" fmla="*/ 32 h 63"/>
                <a:gd name="T118" fmla="*/ 51 w 77"/>
                <a:gd name="T119" fmla="*/ 26 h 63"/>
                <a:gd name="T120" fmla="*/ 60 w 77"/>
                <a:gd name="T121" fmla="*/ 1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7" h="63">
                  <a:moveTo>
                    <a:pt x="63" y="14"/>
                  </a:moveTo>
                  <a:lnTo>
                    <a:pt x="66" y="12"/>
                  </a:lnTo>
                  <a:lnTo>
                    <a:pt x="66" y="14"/>
                  </a:lnTo>
                  <a:lnTo>
                    <a:pt x="68" y="12"/>
                  </a:lnTo>
                  <a:lnTo>
                    <a:pt x="63" y="9"/>
                  </a:lnTo>
                  <a:lnTo>
                    <a:pt x="63" y="12"/>
                  </a:lnTo>
                  <a:lnTo>
                    <a:pt x="60" y="9"/>
                  </a:lnTo>
                  <a:lnTo>
                    <a:pt x="66" y="9"/>
                  </a:lnTo>
                  <a:lnTo>
                    <a:pt x="63" y="9"/>
                  </a:lnTo>
                  <a:lnTo>
                    <a:pt x="66" y="9"/>
                  </a:lnTo>
                  <a:lnTo>
                    <a:pt x="71" y="6"/>
                  </a:lnTo>
                  <a:lnTo>
                    <a:pt x="71" y="3"/>
                  </a:lnTo>
                  <a:lnTo>
                    <a:pt x="66" y="0"/>
                  </a:lnTo>
                  <a:lnTo>
                    <a:pt x="63" y="0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1" y="3"/>
                  </a:lnTo>
                  <a:lnTo>
                    <a:pt x="49" y="3"/>
                  </a:lnTo>
                  <a:lnTo>
                    <a:pt x="46" y="3"/>
                  </a:lnTo>
                  <a:lnTo>
                    <a:pt x="43" y="3"/>
                  </a:lnTo>
                  <a:lnTo>
                    <a:pt x="43" y="6"/>
                  </a:lnTo>
                  <a:lnTo>
                    <a:pt x="40" y="6"/>
                  </a:lnTo>
                  <a:lnTo>
                    <a:pt x="40" y="3"/>
                  </a:lnTo>
                  <a:lnTo>
                    <a:pt x="37" y="3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6" y="0"/>
                  </a:lnTo>
                  <a:lnTo>
                    <a:pt x="26" y="3"/>
                  </a:lnTo>
                  <a:lnTo>
                    <a:pt x="29" y="3"/>
                  </a:lnTo>
                  <a:lnTo>
                    <a:pt x="29" y="0"/>
                  </a:lnTo>
                  <a:lnTo>
                    <a:pt x="32" y="0"/>
                  </a:lnTo>
                  <a:lnTo>
                    <a:pt x="32" y="3"/>
                  </a:lnTo>
                  <a:lnTo>
                    <a:pt x="29" y="3"/>
                  </a:lnTo>
                  <a:lnTo>
                    <a:pt x="32" y="3"/>
                  </a:lnTo>
                  <a:lnTo>
                    <a:pt x="29" y="3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0" y="3"/>
                  </a:lnTo>
                  <a:lnTo>
                    <a:pt x="17" y="3"/>
                  </a:lnTo>
                  <a:lnTo>
                    <a:pt x="17" y="6"/>
                  </a:lnTo>
                  <a:lnTo>
                    <a:pt x="20" y="6"/>
                  </a:lnTo>
                  <a:lnTo>
                    <a:pt x="17" y="6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3" y="12"/>
                  </a:lnTo>
                  <a:lnTo>
                    <a:pt x="26" y="12"/>
                  </a:lnTo>
                  <a:lnTo>
                    <a:pt x="26" y="14"/>
                  </a:lnTo>
                  <a:lnTo>
                    <a:pt x="26" y="12"/>
                  </a:lnTo>
                  <a:lnTo>
                    <a:pt x="23" y="12"/>
                  </a:lnTo>
                  <a:lnTo>
                    <a:pt x="20" y="9"/>
                  </a:lnTo>
                  <a:lnTo>
                    <a:pt x="17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7" y="12"/>
                  </a:lnTo>
                  <a:lnTo>
                    <a:pt x="17" y="14"/>
                  </a:lnTo>
                  <a:lnTo>
                    <a:pt x="20" y="14"/>
                  </a:lnTo>
                  <a:lnTo>
                    <a:pt x="20" y="17"/>
                  </a:lnTo>
                  <a:lnTo>
                    <a:pt x="23" y="17"/>
                  </a:lnTo>
                  <a:lnTo>
                    <a:pt x="26" y="14"/>
                  </a:lnTo>
                  <a:lnTo>
                    <a:pt x="29" y="14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4" y="17"/>
                  </a:lnTo>
                  <a:lnTo>
                    <a:pt x="32" y="17"/>
                  </a:lnTo>
                  <a:lnTo>
                    <a:pt x="29" y="17"/>
                  </a:lnTo>
                  <a:lnTo>
                    <a:pt x="26" y="17"/>
                  </a:lnTo>
                  <a:lnTo>
                    <a:pt x="26" y="20"/>
                  </a:lnTo>
                  <a:lnTo>
                    <a:pt x="29" y="20"/>
                  </a:lnTo>
                  <a:lnTo>
                    <a:pt x="29" y="23"/>
                  </a:lnTo>
                  <a:lnTo>
                    <a:pt x="32" y="20"/>
                  </a:lnTo>
                  <a:lnTo>
                    <a:pt x="32" y="23"/>
                  </a:lnTo>
                  <a:lnTo>
                    <a:pt x="34" y="26"/>
                  </a:lnTo>
                  <a:lnTo>
                    <a:pt x="32" y="26"/>
                  </a:lnTo>
                  <a:lnTo>
                    <a:pt x="29" y="26"/>
                  </a:lnTo>
                  <a:lnTo>
                    <a:pt x="32" y="26"/>
                  </a:lnTo>
                  <a:lnTo>
                    <a:pt x="29" y="26"/>
                  </a:lnTo>
                  <a:lnTo>
                    <a:pt x="29" y="23"/>
                  </a:lnTo>
                  <a:lnTo>
                    <a:pt x="26" y="26"/>
                  </a:lnTo>
                  <a:lnTo>
                    <a:pt x="29" y="29"/>
                  </a:lnTo>
                  <a:lnTo>
                    <a:pt x="32" y="29"/>
                  </a:lnTo>
                  <a:lnTo>
                    <a:pt x="29" y="32"/>
                  </a:lnTo>
                  <a:lnTo>
                    <a:pt x="23" y="29"/>
                  </a:lnTo>
                  <a:lnTo>
                    <a:pt x="23" y="32"/>
                  </a:lnTo>
                  <a:lnTo>
                    <a:pt x="17" y="32"/>
                  </a:lnTo>
                  <a:lnTo>
                    <a:pt x="17" y="29"/>
                  </a:lnTo>
                  <a:lnTo>
                    <a:pt x="14" y="29"/>
                  </a:lnTo>
                  <a:lnTo>
                    <a:pt x="14" y="26"/>
                  </a:lnTo>
                  <a:lnTo>
                    <a:pt x="14" y="29"/>
                  </a:lnTo>
                  <a:lnTo>
                    <a:pt x="12" y="29"/>
                  </a:lnTo>
                  <a:lnTo>
                    <a:pt x="12" y="26"/>
                  </a:lnTo>
                  <a:lnTo>
                    <a:pt x="9" y="26"/>
                  </a:lnTo>
                  <a:lnTo>
                    <a:pt x="9" y="23"/>
                  </a:lnTo>
                  <a:lnTo>
                    <a:pt x="6" y="23"/>
                  </a:lnTo>
                  <a:lnTo>
                    <a:pt x="3" y="23"/>
                  </a:lnTo>
                  <a:lnTo>
                    <a:pt x="0" y="29"/>
                  </a:lnTo>
                  <a:lnTo>
                    <a:pt x="0" y="32"/>
                  </a:lnTo>
                  <a:lnTo>
                    <a:pt x="3" y="34"/>
                  </a:lnTo>
                  <a:lnTo>
                    <a:pt x="6" y="37"/>
                  </a:lnTo>
                  <a:lnTo>
                    <a:pt x="9" y="37"/>
                  </a:lnTo>
                  <a:lnTo>
                    <a:pt x="12" y="40"/>
                  </a:lnTo>
                  <a:lnTo>
                    <a:pt x="12" y="43"/>
                  </a:lnTo>
                  <a:lnTo>
                    <a:pt x="17" y="43"/>
                  </a:lnTo>
                  <a:lnTo>
                    <a:pt x="17" y="40"/>
                  </a:lnTo>
                  <a:lnTo>
                    <a:pt x="20" y="40"/>
                  </a:lnTo>
                  <a:lnTo>
                    <a:pt x="20" y="43"/>
                  </a:lnTo>
                  <a:lnTo>
                    <a:pt x="23" y="46"/>
                  </a:lnTo>
                  <a:lnTo>
                    <a:pt x="23" y="43"/>
                  </a:lnTo>
                  <a:lnTo>
                    <a:pt x="26" y="43"/>
                  </a:lnTo>
                  <a:lnTo>
                    <a:pt x="29" y="46"/>
                  </a:lnTo>
                  <a:lnTo>
                    <a:pt x="29" y="43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32" y="51"/>
                  </a:lnTo>
                  <a:lnTo>
                    <a:pt x="37" y="51"/>
                  </a:lnTo>
                  <a:lnTo>
                    <a:pt x="40" y="54"/>
                  </a:lnTo>
                  <a:lnTo>
                    <a:pt x="40" y="57"/>
                  </a:lnTo>
                  <a:lnTo>
                    <a:pt x="43" y="57"/>
                  </a:lnTo>
                  <a:lnTo>
                    <a:pt x="43" y="60"/>
                  </a:lnTo>
                  <a:lnTo>
                    <a:pt x="43" y="63"/>
                  </a:lnTo>
                  <a:lnTo>
                    <a:pt x="46" y="63"/>
                  </a:lnTo>
                  <a:lnTo>
                    <a:pt x="46" y="60"/>
                  </a:lnTo>
                  <a:lnTo>
                    <a:pt x="49" y="63"/>
                  </a:lnTo>
                  <a:lnTo>
                    <a:pt x="51" y="63"/>
                  </a:lnTo>
                  <a:lnTo>
                    <a:pt x="57" y="60"/>
                  </a:lnTo>
                  <a:lnTo>
                    <a:pt x="57" y="57"/>
                  </a:lnTo>
                  <a:lnTo>
                    <a:pt x="54" y="57"/>
                  </a:lnTo>
                  <a:lnTo>
                    <a:pt x="57" y="57"/>
                  </a:lnTo>
                  <a:lnTo>
                    <a:pt x="57" y="54"/>
                  </a:lnTo>
                  <a:lnTo>
                    <a:pt x="54" y="54"/>
                  </a:lnTo>
                  <a:lnTo>
                    <a:pt x="51" y="51"/>
                  </a:lnTo>
                  <a:lnTo>
                    <a:pt x="54" y="49"/>
                  </a:lnTo>
                  <a:lnTo>
                    <a:pt x="57" y="46"/>
                  </a:lnTo>
                  <a:lnTo>
                    <a:pt x="57" y="49"/>
                  </a:lnTo>
                  <a:lnTo>
                    <a:pt x="54" y="51"/>
                  </a:lnTo>
                  <a:lnTo>
                    <a:pt x="54" y="54"/>
                  </a:lnTo>
                  <a:lnTo>
                    <a:pt x="57" y="54"/>
                  </a:lnTo>
                  <a:lnTo>
                    <a:pt x="60" y="57"/>
                  </a:lnTo>
                  <a:lnTo>
                    <a:pt x="60" y="54"/>
                  </a:lnTo>
                  <a:lnTo>
                    <a:pt x="66" y="57"/>
                  </a:lnTo>
                  <a:lnTo>
                    <a:pt x="71" y="51"/>
                  </a:lnTo>
                  <a:lnTo>
                    <a:pt x="74" y="51"/>
                  </a:lnTo>
                  <a:lnTo>
                    <a:pt x="77" y="51"/>
                  </a:lnTo>
                  <a:lnTo>
                    <a:pt x="77" y="49"/>
                  </a:lnTo>
                  <a:lnTo>
                    <a:pt x="77" y="46"/>
                  </a:lnTo>
                  <a:lnTo>
                    <a:pt x="74" y="46"/>
                  </a:lnTo>
                  <a:lnTo>
                    <a:pt x="77" y="46"/>
                  </a:lnTo>
                  <a:lnTo>
                    <a:pt x="77" y="43"/>
                  </a:lnTo>
                  <a:lnTo>
                    <a:pt x="77" y="40"/>
                  </a:lnTo>
                  <a:lnTo>
                    <a:pt x="74" y="40"/>
                  </a:lnTo>
                  <a:lnTo>
                    <a:pt x="71" y="40"/>
                  </a:lnTo>
                  <a:lnTo>
                    <a:pt x="74" y="40"/>
                  </a:lnTo>
                  <a:lnTo>
                    <a:pt x="77" y="37"/>
                  </a:lnTo>
                  <a:lnTo>
                    <a:pt x="77" y="34"/>
                  </a:lnTo>
                  <a:lnTo>
                    <a:pt x="77" y="32"/>
                  </a:lnTo>
                  <a:lnTo>
                    <a:pt x="74" y="32"/>
                  </a:lnTo>
                  <a:lnTo>
                    <a:pt x="77" y="29"/>
                  </a:lnTo>
                  <a:lnTo>
                    <a:pt x="74" y="29"/>
                  </a:lnTo>
                  <a:lnTo>
                    <a:pt x="74" y="32"/>
                  </a:lnTo>
                  <a:lnTo>
                    <a:pt x="71" y="32"/>
                  </a:lnTo>
                  <a:lnTo>
                    <a:pt x="68" y="32"/>
                  </a:lnTo>
                  <a:lnTo>
                    <a:pt x="66" y="32"/>
                  </a:lnTo>
                  <a:lnTo>
                    <a:pt x="71" y="29"/>
                  </a:lnTo>
                  <a:lnTo>
                    <a:pt x="68" y="29"/>
                  </a:lnTo>
                  <a:lnTo>
                    <a:pt x="68" y="26"/>
                  </a:lnTo>
                  <a:lnTo>
                    <a:pt x="66" y="26"/>
                  </a:lnTo>
                  <a:lnTo>
                    <a:pt x="66" y="23"/>
                  </a:lnTo>
                  <a:lnTo>
                    <a:pt x="63" y="23"/>
                  </a:lnTo>
                  <a:lnTo>
                    <a:pt x="60" y="20"/>
                  </a:lnTo>
                  <a:lnTo>
                    <a:pt x="54" y="23"/>
                  </a:lnTo>
                  <a:lnTo>
                    <a:pt x="54" y="26"/>
                  </a:lnTo>
                  <a:lnTo>
                    <a:pt x="51" y="29"/>
                  </a:lnTo>
                  <a:lnTo>
                    <a:pt x="51" y="32"/>
                  </a:lnTo>
                  <a:lnTo>
                    <a:pt x="54" y="32"/>
                  </a:lnTo>
                  <a:lnTo>
                    <a:pt x="57" y="34"/>
                  </a:lnTo>
                  <a:lnTo>
                    <a:pt x="54" y="37"/>
                  </a:lnTo>
                  <a:lnTo>
                    <a:pt x="54" y="34"/>
                  </a:lnTo>
                  <a:lnTo>
                    <a:pt x="54" y="32"/>
                  </a:lnTo>
                  <a:lnTo>
                    <a:pt x="51" y="32"/>
                  </a:lnTo>
                  <a:lnTo>
                    <a:pt x="49" y="32"/>
                  </a:lnTo>
                  <a:lnTo>
                    <a:pt x="51" y="26"/>
                  </a:lnTo>
                  <a:lnTo>
                    <a:pt x="51" y="23"/>
                  </a:lnTo>
                  <a:lnTo>
                    <a:pt x="54" y="20"/>
                  </a:lnTo>
                  <a:lnTo>
                    <a:pt x="60" y="17"/>
                  </a:lnTo>
                  <a:lnTo>
                    <a:pt x="63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80" name="Freeform 3398">
              <a:extLst>
                <a:ext uri="{FF2B5EF4-FFF2-40B4-BE49-F238E27FC236}">
                  <a16:creationId xmlns:a16="http://schemas.microsoft.com/office/drawing/2014/main" id="{DB3E2FBD-ACC9-53A3-F922-E8827E0C419F}"/>
                </a:ext>
              </a:extLst>
            </p:cNvPr>
            <p:cNvSpPr>
              <a:spLocks/>
            </p:cNvSpPr>
            <p:nvPr/>
          </p:nvSpPr>
          <p:spPr bwMode="gray">
            <a:xfrm>
              <a:off x="1065600" y="605904"/>
              <a:ext cx="41499" cy="10374"/>
            </a:xfrm>
            <a:custGeom>
              <a:avLst/>
              <a:gdLst>
                <a:gd name="T0" fmla="*/ 6 w 20"/>
                <a:gd name="T1" fmla="*/ 5 h 5"/>
                <a:gd name="T2" fmla="*/ 0 w 20"/>
                <a:gd name="T3" fmla="*/ 5 h 5"/>
                <a:gd name="T4" fmla="*/ 0 w 20"/>
                <a:gd name="T5" fmla="*/ 2 h 5"/>
                <a:gd name="T6" fmla="*/ 3 w 20"/>
                <a:gd name="T7" fmla="*/ 5 h 5"/>
                <a:gd name="T8" fmla="*/ 6 w 20"/>
                <a:gd name="T9" fmla="*/ 2 h 5"/>
                <a:gd name="T10" fmla="*/ 3 w 20"/>
                <a:gd name="T11" fmla="*/ 2 h 5"/>
                <a:gd name="T12" fmla="*/ 6 w 20"/>
                <a:gd name="T13" fmla="*/ 2 h 5"/>
                <a:gd name="T14" fmla="*/ 9 w 20"/>
                <a:gd name="T15" fmla="*/ 2 h 5"/>
                <a:gd name="T16" fmla="*/ 11 w 20"/>
                <a:gd name="T17" fmla="*/ 2 h 5"/>
                <a:gd name="T18" fmla="*/ 9 w 20"/>
                <a:gd name="T19" fmla="*/ 2 h 5"/>
                <a:gd name="T20" fmla="*/ 14 w 20"/>
                <a:gd name="T21" fmla="*/ 0 h 5"/>
                <a:gd name="T22" fmla="*/ 17 w 20"/>
                <a:gd name="T23" fmla="*/ 0 h 5"/>
                <a:gd name="T24" fmla="*/ 20 w 20"/>
                <a:gd name="T25" fmla="*/ 0 h 5"/>
                <a:gd name="T26" fmla="*/ 17 w 20"/>
                <a:gd name="T27" fmla="*/ 5 h 5"/>
                <a:gd name="T28" fmla="*/ 9 w 20"/>
                <a:gd name="T29" fmla="*/ 5 h 5"/>
                <a:gd name="T30" fmla="*/ 9 w 20"/>
                <a:gd name="T31" fmla="*/ 5 h 5"/>
                <a:gd name="T32" fmla="*/ 6 w 20"/>
                <a:gd name="T3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5">
                  <a:moveTo>
                    <a:pt x="6" y="5"/>
                  </a:moveTo>
                  <a:lnTo>
                    <a:pt x="0" y="5"/>
                  </a:lnTo>
                  <a:lnTo>
                    <a:pt x="0" y="2"/>
                  </a:lnTo>
                  <a:lnTo>
                    <a:pt x="3" y="5"/>
                  </a:lnTo>
                  <a:lnTo>
                    <a:pt x="6" y="2"/>
                  </a:lnTo>
                  <a:lnTo>
                    <a:pt x="3" y="2"/>
                  </a:lnTo>
                  <a:lnTo>
                    <a:pt x="6" y="2"/>
                  </a:lnTo>
                  <a:lnTo>
                    <a:pt x="9" y="2"/>
                  </a:lnTo>
                  <a:lnTo>
                    <a:pt x="11" y="2"/>
                  </a:lnTo>
                  <a:lnTo>
                    <a:pt x="9" y="2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17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81" name="Freeform 3399">
              <a:extLst>
                <a:ext uri="{FF2B5EF4-FFF2-40B4-BE49-F238E27FC236}">
                  <a16:creationId xmlns:a16="http://schemas.microsoft.com/office/drawing/2014/main" id="{C7FE62BE-15B4-291B-5DF0-C0A41DF0B287}"/>
                </a:ext>
              </a:extLst>
            </p:cNvPr>
            <p:cNvSpPr>
              <a:spLocks/>
            </p:cNvSpPr>
            <p:nvPr/>
          </p:nvSpPr>
          <p:spPr bwMode="gray">
            <a:xfrm>
              <a:off x="1123698" y="645324"/>
              <a:ext cx="12450" cy="6224"/>
            </a:xfrm>
            <a:custGeom>
              <a:avLst/>
              <a:gdLst>
                <a:gd name="T0" fmla="*/ 3 w 6"/>
                <a:gd name="T1" fmla="*/ 0 h 3"/>
                <a:gd name="T2" fmla="*/ 0 w 6"/>
                <a:gd name="T3" fmla="*/ 0 h 3"/>
                <a:gd name="T4" fmla="*/ 3 w 6"/>
                <a:gd name="T5" fmla="*/ 3 h 3"/>
                <a:gd name="T6" fmla="*/ 6 w 6"/>
                <a:gd name="T7" fmla="*/ 0 h 3"/>
                <a:gd name="T8" fmla="*/ 6 w 6"/>
                <a:gd name="T9" fmla="*/ 0 h 3"/>
                <a:gd name="T10" fmla="*/ 3 w 6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82" name="Freeform 3400">
              <a:extLst>
                <a:ext uri="{FF2B5EF4-FFF2-40B4-BE49-F238E27FC236}">
                  <a16:creationId xmlns:a16="http://schemas.microsoft.com/office/drawing/2014/main" id="{8C733A26-C13E-3EBF-D278-A4BFA6DC9CB1}"/>
                </a:ext>
              </a:extLst>
            </p:cNvPr>
            <p:cNvSpPr>
              <a:spLocks/>
            </p:cNvSpPr>
            <p:nvPr/>
          </p:nvSpPr>
          <p:spPr bwMode="gray">
            <a:xfrm>
              <a:off x="1123698" y="651549"/>
              <a:ext cx="12450" cy="12449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0 h 6"/>
                <a:gd name="T4" fmla="*/ 0 w 6"/>
                <a:gd name="T5" fmla="*/ 3 h 6"/>
                <a:gd name="T6" fmla="*/ 0 w 6"/>
                <a:gd name="T7" fmla="*/ 6 h 6"/>
                <a:gd name="T8" fmla="*/ 3 w 6"/>
                <a:gd name="T9" fmla="*/ 6 h 6"/>
                <a:gd name="T10" fmla="*/ 6 w 6"/>
                <a:gd name="T11" fmla="*/ 6 h 6"/>
                <a:gd name="T12" fmla="*/ 6 w 6"/>
                <a:gd name="T13" fmla="*/ 6 h 6"/>
                <a:gd name="T14" fmla="*/ 6 w 6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83" name="Rectangle 3401">
              <a:extLst>
                <a:ext uri="{FF2B5EF4-FFF2-40B4-BE49-F238E27FC236}">
                  <a16:creationId xmlns:a16="http://schemas.microsoft.com/office/drawing/2014/main" id="{F7E8B960-4B44-D2BE-8BA2-C6EFEF2E59C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29924" y="670222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84" name="Freeform 3402">
              <a:extLst>
                <a:ext uri="{FF2B5EF4-FFF2-40B4-BE49-F238E27FC236}">
                  <a16:creationId xmlns:a16="http://schemas.microsoft.com/office/drawing/2014/main" id="{03B64A80-3E6A-0848-EF36-50160B2DA9F3}"/>
                </a:ext>
              </a:extLst>
            </p:cNvPr>
            <p:cNvSpPr>
              <a:spLocks/>
            </p:cNvSpPr>
            <p:nvPr/>
          </p:nvSpPr>
          <p:spPr bwMode="gray">
            <a:xfrm>
              <a:off x="1161047" y="599679"/>
              <a:ext cx="147320" cy="112040"/>
            </a:xfrm>
            <a:custGeom>
              <a:avLst/>
              <a:gdLst>
                <a:gd name="T0" fmla="*/ 17 w 71"/>
                <a:gd name="T1" fmla="*/ 34 h 54"/>
                <a:gd name="T2" fmla="*/ 14 w 71"/>
                <a:gd name="T3" fmla="*/ 37 h 54"/>
                <a:gd name="T4" fmla="*/ 14 w 71"/>
                <a:gd name="T5" fmla="*/ 37 h 54"/>
                <a:gd name="T6" fmla="*/ 19 w 71"/>
                <a:gd name="T7" fmla="*/ 37 h 54"/>
                <a:gd name="T8" fmla="*/ 25 w 71"/>
                <a:gd name="T9" fmla="*/ 37 h 54"/>
                <a:gd name="T10" fmla="*/ 31 w 71"/>
                <a:gd name="T11" fmla="*/ 42 h 54"/>
                <a:gd name="T12" fmla="*/ 28 w 71"/>
                <a:gd name="T13" fmla="*/ 45 h 54"/>
                <a:gd name="T14" fmla="*/ 22 w 71"/>
                <a:gd name="T15" fmla="*/ 48 h 54"/>
                <a:gd name="T16" fmla="*/ 22 w 71"/>
                <a:gd name="T17" fmla="*/ 54 h 54"/>
                <a:gd name="T18" fmla="*/ 19 w 71"/>
                <a:gd name="T19" fmla="*/ 54 h 54"/>
                <a:gd name="T20" fmla="*/ 14 w 71"/>
                <a:gd name="T21" fmla="*/ 54 h 54"/>
                <a:gd name="T22" fmla="*/ 8 w 71"/>
                <a:gd name="T23" fmla="*/ 54 h 54"/>
                <a:gd name="T24" fmla="*/ 11 w 71"/>
                <a:gd name="T25" fmla="*/ 51 h 54"/>
                <a:gd name="T26" fmla="*/ 5 w 71"/>
                <a:gd name="T27" fmla="*/ 51 h 54"/>
                <a:gd name="T28" fmla="*/ 8 w 71"/>
                <a:gd name="T29" fmla="*/ 45 h 54"/>
                <a:gd name="T30" fmla="*/ 11 w 71"/>
                <a:gd name="T31" fmla="*/ 42 h 54"/>
                <a:gd name="T32" fmla="*/ 8 w 71"/>
                <a:gd name="T33" fmla="*/ 40 h 54"/>
                <a:gd name="T34" fmla="*/ 5 w 71"/>
                <a:gd name="T35" fmla="*/ 40 h 54"/>
                <a:gd name="T36" fmla="*/ 0 w 71"/>
                <a:gd name="T37" fmla="*/ 34 h 54"/>
                <a:gd name="T38" fmla="*/ 0 w 71"/>
                <a:gd name="T39" fmla="*/ 28 h 54"/>
                <a:gd name="T40" fmla="*/ 2 w 71"/>
                <a:gd name="T41" fmla="*/ 14 h 54"/>
                <a:gd name="T42" fmla="*/ 2 w 71"/>
                <a:gd name="T43" fmla="*/ 11 h 54"/>
                <a:gd name="T44" fmla="*/ 5 w 71"/>
                <a:gd name="T45" fmla="*/ 11 h 54"/>
                <a:gd name="T46" fmla="*/ 11 w 71"/>
                <a:gd name="T47" fmla="*/ 11 h 54"/>
                <a:gd name="T48" fmla="*/ 14 w 71"/>
                <a:gd name="T49" fmla="*/ 14 h 54"/>
                <a:gd name="T50" fmla="*/ 17 w 71"/>
                <a:gd name="T51" fmla="*/ 11 h 54"/>
                <a:gd name="T52" fmla="*/ 11 w 71"/>
                <a:gd name="T53" fmla="*/ 11 h 54"/>
                <a:gd name="T54" fmla="*/ 5 w 71"/>
                <a:gd name="T55" fmla="*/ 3 h 54"/>
                <a:gd name="T56" fmla="*/ 14 w 71"/>
                <a:gd name="T57" fmla="*/ 0 h 54"/>
                <a:gd name="T58" fmla="*/ 17 w 71"/>
                <a:gd name="T59" fmla="*/ 3 h 54"/>
                <a:gd name="T60" fmla="*/ 22 w 71"/>
                <a:gd name="T61" fmla="*/ 0 h 54"/>
                <a:gd name="T62" fmla="*/ 25 w 71"/>
                <a:gd name="T63" fmla="*/ 3 h 54"/>
                <a:gd name="T64" fmla="*/ 31 w 71"/>
                <a:gd name="T65" fmla="*/ 0 h 54"/>
                <a:gd name="T66" fmla="*/ 39 w 71"/>
                <a:gd name="T67" fmla="*/ 0 h 54"/>
                <a:gd name="T68" fmla="*/ 39 w 71"/>
                <a:gd name="T69" fmla="*/ 0 h 54"/>
                <a:gd name="T70" fmla="*/ 45 w 71"/>
                <a:gd name="T71" fmla="*/ 3 h 54"/>
                <a:gd name="T72" fmla="*/ 48 w 71"/>
                <a:gd name="T73" fmla="*/ 5 h 54"/>
                <a:gd name="T74" fmla="*/ 54 w 71"/>
                <a:gd name="T75" fmla="*/ 3 h 54"/>
                <a:gd name="T76" fmla="*/ 68 w 71"/>
                <a:gd name="T77" fmla="*/ 5 h 54"/>
                <a:gd name="T78" fmla="*/ 71 w 71"/>
                <a:gd name="T79" fmla="*/ 8 h 54"/>
                <a:gd name="T80" fmla="*/ 68 w 71"/>
                <a:gd name="T81" fmla="*/ 5 h 54"/>
                <a:gd name="T82" fmla="*/ 68 w 71"/>
                <a:gd name="T83" fmla="*/ 11 h 54"/>
                <a:gd name="T84" fmla="*/ 62 w 71"/>
                <a:gd name="T85" fmla="*/ 14 h 54"/>
                <a:gd name="T86" fmla="*/ 62 w 71"/>
                <a:gd name="T87" fmla="*/ 17 h 54"/>
                <a:gd name="T88" fmla="*/ 56 w 71"/>
                <a:gd name="T89" fmla="*/ 22 h 54"/>
                <a:gd name="T90" fmla="*/ 54 w 71"/>
                <a:gd name="T91" fmla="*/ 22 h 54"/>
                <a:gd name="T92" fmla="*/ 56 w 71"/>
                <a:gd name="T93" fmla="*/ 25 h 54"/>
                <a:gd name="T94" fmla="*/ 45 w 71"/>
                <a:gd name="T95" fmla="*/ 37 h 54"/>
                <a:gd name="T96" fmla="*/ 31 w 71"/>
                <a:gd name="T97" fmla="*/ 34 h 54"/>
                <a:gd name="T98" fmla="*/ 19 w 71"/>
                <a:gd name="T99" fmla="*/ 3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1" h="54">
                  <a:moveTo>
                    <a:pt x="19" y="34"/>
                  </a:moveTo>
                  <a:lnTo>
                    <a:pt x="17" y="34"/>
                  </a:lnTo>
                  <a:lnTo>
                    <a:pt x="14" y="34"/>
                  </a:lnTo>
                  <a:lnTo>
                    <a:pt x="14" y="37"/>
                  </a:lnTo>
                  <a:lnTo>
                    <a:pt x="17" y="37"/>
                  </a:lnTo>
                  <a:lnTo>
                    <a:pt x="14" y="37"/>
                  </a:lnTo>
                  <a:lnTo>
                    <a:pt x="17" y="37"/>
                  </a:lnTo>
                  <a:lnTo>
                    <a:pt x="19" y="37"/>
                  </a:lnTo>
                  <a:lnTo>
                    <a:pt x="22" y="37"/>
                  </a:lnTo>
                  <a:lnTo>
                    <a:pt x="25" y="37"/>
                  </a:lnTo>
                  <a:lnTo>
                    <a:pt x="28" y="40"/>
                  </a:lnTo>
                  <a:lnTo>
                    <a:pt x="31" y="42"/>
                  </a:lnTo>
                  <a:lnTo>
                    <a:pt x="28" y="42"/>
                  </a:lnTo>
                  <a:lnTo>
                    <a:pt x="28" y="45"/>
                  </a:lnTo>
                  <a:lnTo>
                    <a:pt x="25" y="45"/>
                  </a:lnTo>
                  <a:lnTo>
                    <a:pt x="22" y="48"/>
                  </a:lnTo>
                  <a:lnTo>
                    <a:pt x="22" y="51"/>
                  </a:lnTo>
                  <a:lnTo>
                    <a:pt x="22" y="54"/>
                  </a:lnTo>
                  <a:lnTo>
                    <a:pt x="19" y="51"/>
                  </a:lnTo>
                  <a:lnTo>
                    <a:pt x="19" y="54"/>
                  </a:lnTo>
                  <a:lnTo>
                    <a:pt x="17" y="54"/>
                  </a:lnTo>
                  <a:lnTo>
                    <a:pt x="14" y="54"/>
                  </a:lnTo>
                  <a:lnTo>
                    <a:pt x="11" y="54"/>
                  </a:lnTo>
                  <a:lnTo>
                    <a:pt x="8" y="54"/>
                  </a:lnTo>
                  <a:lnTo>
                    <a:pt x="8" y="51"/>
                  </a:lnTo>
                  <a:lnTo>
                    <a:pt x="11" y="51"/>
                  </a:lnTo>
                  <a:lnTo>
                    <a:pt x="8" y="51"/>
                  </a:lnTo>
                  <a:lnTo>
                    <a:pt x="5" y="51"/>
                  </a:lnTo>
                  <a:lnTo>
                    <a:pt x="5" y="48"/>
                  </a:lnTo>
                  <a:lnTo>
                    <a:pt x="8" y="45"/>
                  </a:lnTo>
                  <a:lnTo>
                    <a:pt x="8" y="42"/>
                  </a:lnTo>
                  <a:lnTo>
                    <a:pt x="11" y="42"/>
                  </a:lnTo>
                  <a:lnTo>
                    <a:pt x="11" y="40"/>
                  </a:lnTo>
                  <a:lnTo>
                    <a:pt x="8" y="40"/>
                  </a:lnTo>
                  <a:lnTo>
                    <a:pt x="5" y="42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34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2" y="28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8"/>
                  </a:lnTo>
                  <a:lnTo>
                    <a:pt x="5" y="11"/>
                  </a:lnTo>
                  <a:lnTo>
                    <a:pt x="8" y="14"/>
                  </a:lnTo>
                  <a:lnTo>
                    <a:pt x="11" y="11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7" y="14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5" y="5"/>
                  </a:lnTo>
                  <a:lnTo>
                    <a:pt x="5" y="3"/>
                  </a:lnTo>
                  <a:lnTo>
                    <a:pt x="11" y="3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5" y="3"/>
                  </a:lnTo>
                  <a:lnTo>
                    <a:pt x="25" y="0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9" y="0"/>
                  </a:lnTo>
                  <a:lnTo>
                    <a:pt x="39" y="3"/>
                  </a:lnTo>
                  <a:lnTo>
                    <a:pt x="39" y="0"/>
                  </a:lnTo>
                  <a:lnTo>
                    <a:pt x="42" y="3"/>
                  </a:lnTo>
                  <a:lnTo>
                    <a:pt x="45" y="3"/>
                  </a:lnTo>
                  <a:lnTo>
                    <a:pt x="45" y="5"/>
                  </a:lnTo>
                  <a:lnTo>
                    <a:pt x="48" y="5"/>
                  </a:lnTo>
                  <a:lnTo>
                    <a:pt x="48" y="3"/>
                  </a:lnTo>
                  <a:lnTo>
                    <a:pt x="54" y="3"/>
                  </a:lnTo>
                  <a:lnTo>
                    <a:pt x="59" y="5"/>
                  </a:lnTo>
                  <a:lnTo>
                    <a:pt x="68" y="5"/>
                  </a:lnTo>
                  <a:lnTo>
                    <a:pt x="71" y="5"/>
                  </a:lnTo>
                  <a:lnTo>
                    <a:pt x="71" y="8"/>
                  </a:lnTo>
                  <a:lnTo>
                    <a:pt x="71" y="5"/>
                  </a:lnTo>
                  <a:lnTo>
                    <a:pt x="68" y="5"/>
                  </a:lnTo>
                  <a:lnTo>
                    <a:pt x="68" y="8"/>
                  </a:lnTo>
                  <a:lnTo>
                    <a:pt x="68" y="11"/>
                  </a:lnTo>
                  <a:lnTo>
                    <a:pt x="65" y="14"/>
                  </a:lnTo>
                  <a:lnTo>
                    <a:pt x="62" y="14"/>
                  </a:lnTo>
                  <a:lnTo>
                    <a:pt x="59" y="14"/>
                  </a:lnTo>
                  <a:lnTo>
                    <a:pt x="62" y="17"/>
                  </a:lnTo>
                  <a:lnTo>
                    <a:pt x="59" y="20"/>
                  </a:lnTo>
                  <a:lnTo>
                    <a:pt x="56" y="22"/>
                  </a:lnTo>
                  <a:lnTo>
                    <a:pt x="51" y="25"/>
                  </a:lnTo>
                  <a:lnTo>
                    <a:pt x="54" y="22"/>
                  </a:lnTo>
                  <a:lnTo>
                    <a:pt x="56" y="22"/>
                  </a:lnTo>
                  <a:lnTo>
                    <a:pt x="56" y="25"/>
                  </a:lnTo>
                  <a:lnTo>
                    <a:pt x="48" y="37"/>
                  </a:lnTo>
                  <a:lnTo>
                    <a:pt x="45" y="37"/>
                  </a:lnTo>
                  <a:lnTo>
                    <a:pt x="39" y="37"/>
                  </a:lnTo>
                  <a:lnTo>
                    <a:pt x="31" y="34"/>
                  </a:lnTo>
                  <a:lnTo>
                    <a:pt x="22" y="34"/>
                  </a:lnTo>
                  <a:lnTo>
                    <a:pt x="19" y="3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85" name="Freeform 3403">
              <a:extLst>
                <a:ext uri="{FF2B5EF4-FFF2-40B4-BE49-F238E27FC236}">
                  <a16:creationId xmlns:a16="http://schemas.microsoft.com/office/drawing/2014/main" id="{9B9AA8B6-3026-233A-3CC9-5695FBE20DF6}"/>
                </a:ext>
              </a:extLst>
            </p:cNvPr>
            <p:cNvSpPr>
              <a:spLocks/>
            </p:cNvSpPr>
            <p:nvPr/>
          </p:nvSpPr>
          <p:spPr bwMode="gray">
            <a:xfrm>
              <a:off x="1302144" y="605904"/>
              <a:ext cx="16599" cy="4149"/>
            </a:xfrm>
            <a:custGeom>
              <a:avLst/>
              <a:gdLst>
                <a:gd name="T0" fmla="*/ 5 w 8"/>
                <a:gd name="T1" fmla="*/ 2 h 2"/>
                <a:gd name="T2" fmla="*/ 5 w 8"/>
                <a:gd name="T3" fmla="*/ 0 h 2"/>
                <a:gd name="T4" fmla="*/ 8 w 8"/>
                <a:gd name="T5" fmla="*/ 0 h 2"/>
                <a:gd name="T6" fmla="*/ 3 w 8"/>
                <a:gd name="T7" fmla="*/ 0 h 2"/>
                <a:gd name="T8" fmla="*/ 0 w 8"/>
                <a:gd name="T9" fmla="*/ 0 h 2"/>
                <a:gd name="T10" fmla="*/ 3 w 8"/>
                <a:gd name="T11" fmla="*/ 2 h 2"/>
                <a:gd name="T12" fmla="*/ 5 w 8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">
                  <a:moveTo>
                    <a:pt x="5" y="2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2"/>
                  </a:lnTo>
                  <a:lnTo>
                    <a:pt x="5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86" name="Freeform 3404">
              <a:extLst>
                <a:ext uri="{FF2B5EF4-FFF2-40B4-BE49-F238E27FC236}">
                  <a16:creationId xmlns:a16="http://schemas.microsoft.com/office/drawing/2014/main" id="{4FE8A948-5C84-40DC-5CD5-894D2EBD6628}"/>
                </a:ext>
              </a:extLst>
            </p:cNvPr>
            <p:cNvSpPr>
              <a:spLocks/>
            </p:cNvSpPr>
            <p:nvPr/>
          </p:nvSpPr>
          <p:spPr bwMode="gray">
            <a:xfrm>
              <a:off x="1161047" y="570631"/>
              <a:ext cx="10375" cy="10374"/>
            </a:xfrm>
            <a:custGeom>
              <a:avLst/>
              <a:gdLst>
                <a:gd name="T0" fmla="*/ 2 w 5"/>
                <a:gd name="T1" fmla="*/ 0 h 5"/>
                <a:gd name="T2" fmla="*/ 2 w 5"/>
                <a:gd name="T3" fmla="*/ 2 h 5"/>
                <a:gd name="T4" fmla="*/ 5 w 5"/>
                <a:gd name="T5" fmla="*/ 5 h 5"/>
                <a:gd name="T6" fmla="*/ 2 w 5"/>
                <a:gd name="T7" fmla="*/ 5 h 5"/>
                <a:gd name="T8" fmla="*/ 0 w 5"/>
                <a:gd name="T9" fmla="*/ 5 h 5"/>
                <a:gd name="T10" fmla="*/ 2 w 5"/>
                <a:gd name="T11" fmla="*/ 5 h 5"/>
                <a:gd name="T12" fmla="*/ 0 w 5"/>
                <a:gd name="T13" fmla="*/ 5 h 5"/>
                <a:gd name="T14" fmla="*/ 0 w 5"/>
                <a:gd name="T15" fmla="*/ 2 h 5"/>
                <a:gd name="T16" fmla="*/ 2 w 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lnTo>
                    <a:pt x="2" y="2"/>
                  </a:lnTo>
                  <a:lnTo>
                    <a:pt x="5" y="5"/>
                  </a:lnTo>
                  <a:lnTo>
                    <a:pt x="2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87" name="Freeform 3405">
              <a:extLst>
                <a:ext uri="{FF2B5EF4-FFF2-40B4-BE49-F238E27FC236}">
                  <a16:creationId xmlns:a16="http://schemas.microsoft.com/office/drawing/2014/main" id="{E4E55DCF-72BE-F0EB-D87F-DA077DDD3CC3}"/>
                </a:ext>
              </a:extLst>
            </p:cNvPr>
            <p:cNvSpPr>
              <a:spLocks/>
            </p:cNvSpPr>
            <p:nvPr/>
          </p:nvSpPr>
          <p:spPr bwMode="gray">
            <a:xfrm>
              <a:off x="1378916" y="798860"/>
              <a:ext cx="29049" cy="12449"/>
            </a:xfrm>
            <a:custGeom>
              <a:avLst/>
              <a:gdLst>
                <a:gd name="T0" fmla="*/ 0 w 14"/>
                <a:gd name="T1" fmla="*/ 3 h 6"/>
                <a:gd name="T2" fmla="*/ 3 w 14"/>
                <a:gd name="T3" fmla="*/ 0 h 6"/>
                <a:gd name="T4" fmla="*/ 3 w 14"/>
                <a:gd name="T5" fmla="*/ 3 h 6"/>
                <a:gd name="T6" fmla="*/ 5 w 14"/>
                <a:gd name="T7" fmla="*/ 3 h 6"/>
                <a:gd name="T8" fmla="*/ 8 w 14"/>
                <a:gd name="T9" fmla="*/ 3 h 6"/>
                <a:gd name="T10" fmla="*/ 8 w 14"/>
                <a:gd name="T11" fmla="*/ 0 h 6"/>
                <a:gd name="T12" fmla="*/ 11 w 14"/>
                <a:gd name="T13" fmla="*/ 0 h 6"/>
                <a:gd name="T14" fmla="*/ 11 w 14"/>
                <a:gd name="T15" fmla="*/ 3 h 6"/>
                <a:gd name="T16" fmla="*/ 14 w 14"/>
                <a:gd name="T17" fmla="*/ 3 h 6"/>
                <a:gd name="T18" fmla="*/ 11 w 14"/>
                <a:gd name="T19" fmla="*/ 3 h 6"/>
                <a:gd name="T20" fmla="*/ 8 w 14"/>
                <a:gd name="T21" fmla="*/ 6 h 6"/>
                <a:gd name="T22" fmla="*/ 5 w 14"/>
                <a:gd name="T23" fmla="*/ 6 h 6"/>
                <a:gd name="T24" fmla="*/ 8 w 14"/>
                <a:gd name="T25" fmla="*/ 3 h 6"/>
                <a:gd name="T26" fmla="*/ 5 w 14"/>
                <a:gd name="T27" fmla="*/ 3 h 6"/>
                <a:gd name="T28" fmla="*/ 3 w 14"/>
                <a:gd name="T29" fmla="*/ 3 h 6"/>
                <a:gd name="T30" fmla="*/ 0 w 14"/>
                <a:gd name="T3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6">
                  <a:moveTo>
                    <a:pt x="0" y="3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5" y="3"/>
                  </a:lnTo>
                  <a:lnTo>
                    <a:pt x="8" y="3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1" y="3"/>
                  </a:lnTo>
                  <a:lnTo>
                    <a:pt x="8" y="6"/>
                  </a:lnTo>
                  <a:lnTo>
                    <a:pt x="5" y="6"/>
                  </a:lnTo>
                  <a:lnTo>
                    <a:pt x="8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88" name="Rectangle 3406">
              <a:extLst>
                <a:ext uri="{FF2B5EF4-FFF2-40B4-BE49-F238E27FC236}">
                  <a16:creationId xmlns:a16="http://schemas.microsoft.com/office/drawing/2014/main" id="{1255734B-24A8-A1F7-9677-D4BFBADD65B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66869" y="811309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89" name="Rectangle 3407">
              <a:extLst>
                <a:ext uri="{FF2B5EF4-FFF2-40B4-BE49-F238E27FC236}">
                  <a16:creationId xmlns:a16="http://schemas.microsoft.com/office/drawing/2014/main" id="{DB5C2D64-2AD7-BD42-FF12-EF0363077F7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302144" y="834131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90" name="Freeform 3408">
              <a:extLst>
                <a:ext uri="{FF2B5EF4-FFF2-40B4-BE49-F238E27FC236}">
                  <a16:creationId xmlns:a16="http://schemas.microsoft.com/office/drawing/2014/main" id="{3A30DCA9-AB53-225D-EBDA-20E8FB63F4AC}"/>
                </a:ext>
              </a:extLst>
            </p:cNvPr>
            <p:cNvSpPr>
              <a:spLocks/>
            </p:cNvSpPr>
            <p:nvPr/>
          </p:nvSpPr>
          <p:spPr bwMode="gray">
            <a:xfrm>
              <a:off x="1395516" y="888076"/>
              <a:ext cx="12450" cy="22823"/>
            </a:xfrm>
            <a:custGeom>
              <a:avLst/>
              <a:gdLst>
                <a:gd name="T0" fmla="*/ 3 w 6"/>
                <a:gd name="T1" fmla="*/ 0 h 11"/>
                <a:gd name="T2" fmla="*/ 6 w 6"/>
                <a:gd name="T3" fmla="*/ 0 h 11"/>
                <a:gd name="T4" fmla="*/ 6 w 6"/>
                <a:gd name="T5" fmla="*/ 3 h 11"/>
                <a:gd name="T6" fmla="*/ 6 w 6"/>
                <a:gd name="T7" fmla="*/ 6 h 11"/>
                <a:gd name="T8" fmla="*/ 6 w 6"/>
                <a:gd name="T9" fmla="*/ 9 h 11"/>
                <a:gd name="T10" fmla="*/ 3 w 6"/>
                <a:gd name="T11" fmla="*/ 11 h 11"/>
                <a:gd name="T12" fmla="*/ 0 w 6"/>
                <a:gd name="T13" fmla="*/ 11 h 11"/>
                <a:gd name="T14" fmla="*/ 0 w 6"/>
                <a:gd name="T15" fmla="*/ 9 h 11"/>
                <a:gd name="T16" fmla="*/ 0 w 6"/>
                <a:gd name="T17" fmla="*/ 6 h 11"/>
                <a:gd name="T18" fmla="*/ 0 w 6"/>
                <a:gd name="T19" fmla="*/ 3 h 11"/>
                <a:gd name="T20" fmla="*/ 3 w 6"/>
                <a:gd name="T21" fmla="*/ 3 h 11"/>
                <a:gd name="T22" fmla="*/ 3 w 6"/>
                <a:gd name="T23" fmla="*/ 3 h 11"/>
                <a:gd name="T24" fmla="*/ 3 w 6"/>
                <a:gd name="T2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11">
                  <a:moveTo>
                    <a:pt x="3" y="0"/>
                  </a:moveTo>
                  <a:lnTo>
                    <a:pt x="6" y="0"/>
                  </a:lnTo>
                  <a:lnTo>
                    <a:pt x="6" y="3"/>
                  </a:lnTo>
                  <a:lnTo>
                    <a:pt x="6" y="6"/>
                  </a:lnTo>
                  <a:lnTo>
                    <a:pt x="6" y="9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91" name="Freeform 3409">
              <a:extLst>
                <a:ext uri="{FF2B5EF4-FFF2-40B4-BE49-F238E27FC236}">
                  <a16:creationId xmlns:a16="http://schemas.microsoft.com/office/drawing/2014/main" id="{4E8B164F-5732-D3BA-8ECD-4EACB9C7448F}"/>
                </a:ext>
              </a:extLst>
            </p:cNvPr>
            <p:cNvSpPr>
              <a:spLocks/>
            </p:cNvSpPr>
            <p:nvPr/>
          </p:nvSpPr>
          <p:spPr bwMode="gray">
            <a:xfrm>
              <a:off x="1295919" y="1099707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3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92" name="Freeform 3410">
              <a:extLst>
                <a:ext uri="{FF2B5EF4-FFF2-40B4-BE49-F238E27FC236}">
                  <a16:creationId xmlns:a16="http://schemas.microsoft.com/office/drawing/2014/main" id="{815FF588-F8B2-A5E6-AE9D-37FE1C7ACAD7}"/>
                </a:ext>
              </a:extLst>
            </p:cNvPr>
            <p:cNvSpPr>
              <a:spLocks/>
            </p:cNvSpPr>
            <p:nvPr/>
          </p:nvSpPr>
          <p:spPr bwMode="gray">
            <a:xfrm>
              <a:off x="1277244" y="1093482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93" name="Freeform 3411">
              <a:extLst>
                <a:ext uri="{FF2B5EF4-FFF2-40B4-BE49-F238E27FC236}">
                  <a16:creationId xmlns:a16="http://schemas.microsoft.com/office/drawing/2014/main" id="{5A7D756B-CFD4-9CA9-E4B5-5A342636D5E3}"/>
                </a:ext>
              </a:extLst>
            </p:cNvPr>
            <p:cNvSpPr>
              <a:spLocks/>
            </p:cNvSpPr>
            <p:nvPr/>
          </p:nvSpPr>
          <p:spPr bwMode="gray">
            <a:xfrm>
              <a:off x="1136148" y="522911"/>
              <a:ext cx="89223" cy="51871"/>
            </a:xfrm>
            <a:custGeom>
              <a:avLst/>
              <a:gdLst>
                <a:gd name="T0" fmla="*/ 3 w 43"/>
                <a:gd name="T1" fmla="*/ 11 h 25"/>
                <a:gd name="T2" fmla="*/ 3 w 43"/>
                <a:gd name="T3" fmla="*/ 14 h 25"/>
                <a:gd name="T4" fmla="*/ 0 w 43"/>
                <a:gd name="T5" fmla="*/ 14 h 25"/>
                <a:gd name="T6" fmla="*/ 6 w 43"/>
                <a:gd name="T7" fmla="*/ 14 h 25"/>
                <a:gd name="T8" fmla="*/ 3 w 43"/>
                <a:gd name="T9" fmla="*/ 17 h 25"/>
                <a:gd name="T10" fmla="*/ 6 w 43"/>
                <a:gd name="T11" fmla="*/ 17 h 25"/>
                <a:gd name="T12" fmla="*/ 6 w 43"/>
                <a:gd name="T13" fmla="*/ 14 h 25"/>
                <a:gd name="T14" fmla="*/ 9 w 43"/>
                <a:gd name="T15" fmla="*/ 17 h 25"/>
                <a:gd name="T16" fmla="*/ 12 w 43"/>
                <a:gd name="T17" fmla="*/ 20 h 25"/>
                <a:gd name="T18" fmla="*/ 9 w 43"/>
                <a:gd name="T19" fmla="*/ 20 h 25"/>
                <a:gd name="T20" fmla="*/ 12 w 43"/>
                <a:gd name="T21" fmla="*/ 20 h 25"/>
                <a:gd name="T22" fmla="*/ 14 w 43"/>
                <a:gd name="T23" fmla="*/ 20 h 25"/>
                <a:gd name="T24" fmla="*/ 14 w 43"/>
                <a:gd name="T25" fmla="*/ 23 h 25"/>
                <a:gd name="T26" fmla="*/ 17 w 43"/>
                <a:gd name="T27" fmla="*/ 23 h 25"/>
                <a:gd name="T28" fmla="*/ 17 w 43"/>
                <a:gd name="T29" fmla="*/ 20 h 25"/>
                <a:gd name="T30" fmla="*/ 20 w 43"/>
                <a:gd name="T31" fmla="*/ 23 h 25"/>
                <a:gd name="T32" fmla="*/ 23 w 43"/>
                <a:gd name="T33" fmla="*/ 23 h 25"/>
                <a:gd name="T34" fmla="*/ 26 w 43"/>
                <a:gd name="T35" fmla="*/ 25 h 25"/>
                <a:gd name="T36" fmla="*/ 29 w 43"/>
                <a:gd name="T37" fmla="*/ 23 h 25"/>
                <a:gd name="T38" fmla="*/ 31 w 43"/>
                <a:gd name="T39" fmla="*/ 25 h 25"/>
                <a:gd name="T40" fmla="*/ 34 w 43"/>
                <a:gd name="T41" fmla="*/ 25 h 25"/>
                <a:gd name="T42" fmla="*/ 40 w 43"/>
                <a:gd name="T43" fmla="*/ 25 h 25"/>
                <a:gd name="T44" fmla="*/ 43 w 43"/>
                <a:gd name="T45" fmla="*/ 23 h 25"/>
                <a:gd name="T46" fmla="*/ 40 w 43"/>
                <a:gd name="T47" fmla="*/ 20 h 25"/>
                <a:gd name="T48" fmla="*/ 43 w 43"/>
                <a:gd name="T49" fmla="*/ 20 h 25"/>
                <a:gd name="T50" fmla="*/ 40 w 43"/>
                <a:gd name="T51" fmla="*/ 20 h 25"/>
                <a:gd name="T52" fmla="*/ 43 w 43"/>
                <a:gd name="T53" fmla="*/ 17 h 25"/>
                <a:gd name="T54" fmla="*/ 40 w 43"/>
                <a:gd name="T55" fmla="*/ 14 h 25"/>
                <a:gd name="T56" fmla="*/ 40 w 43"/>
                <a:gd name="T57" fmla="*/ 11 h 25"/>
                <a:gd name="T58" fmla="*/ 43 w 43"/>
                <a:gd name="T59" fmla="*/ 11 h 25"/>
                <a:gd name="T60" fmla="*/ 43 w 43"/>
                <a:gd name="T61" fmla="*/ 8 h 25"/>
                <a:gd name="T62" fmla="*/ 37 w 43"/>
                <a:gd name="T63" fmla="*/ 8 h 25"/>
                <a:gd name="T64" fmla="*/ 34 w 43"/>
                <a:gd name="T65" fmla="*/ 8 h 25"/>
                <a:gd name="T66" fmla="*/ 34 w 43"/>
                <a:gd name="T67" fmla="*/ 5 h 25"/>
                <a:gd name="T68" fmla="*/ 31 w 43"/>
                <a:gd name="T69" fmla="*/ 5 h 25"/>
                <a:gd name="T70" fmla="*/ 31 w 43"/>
                <a:gd name="T71" fmla="*/ 3 h 25"/>
                <a:gd name="T72" fmla="*/ 26 w 43"/>
                <a:gd name="T73" fmla="*/ 0 h 25"/>
                <a:gd name="T74" fmla="*/ 23 w 43"/>
                <a:gd name="T75" fmla="*/ 0 h 25"/>
                <a:gd name="T76" fmla="*/ 20 w 43"/>
                <a:gd name="T77" fmla="*/ 0 h 25"/>
                <a:gd name="T78" fmla="*/ 14 w 43"/>
                <a:gd name="T79" fmla="*/ 0 h 25"/>
                <a:gd name="T80" fmla="*/ 14 w 43"/>
                <a:gd name="T81" fmla="*/ 3 h 25"/>
                <a:gd name="T82" fmla="*/ 12 w 43"/>
                <a:gd name="T83" fmla="*/ 3 h 25"/>
                <a:gd name="T84" fmla="*/ 9 w 43"/>
                <a:gd name="T85" fmla="*/ 5 h 25"/>
                <a:gd name="T86" fmla="*/ 9 w 43"/>
                <a:gd name="T87" fmla="*/ 8 h 25"/>
                <a:gd name="T88" fmla="*/ 12 w 43"/>
                <a:gd name="T89" fmla="*/ 8 h 25"/>
                <a:gd name="T90" fmla="*/ 12 w 43"/>
                <a:gd name="T91" fmla="*/ 11 h 25"/>
                <a:gd name="T92" fmla="*/ 6 w 43"/>
                <a:gd name="T93" fmla="*/ 11 h 25"/>
                <a:gd name="T94" fmla="*/ 6 w 43"/>
                <a:gd name="T95" fmla="*/ 11 h 25"/>
                <a:gd name="T96" fmla="*/ 3 w 43"/>
                <a:gd name="T97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" h="25">
                  <a:moveTo>
                    <a:pt x="3" y="11"/>
                  </a:moveTo>
                  <a:lnTo>
                    <a:pt x="3" y="14"/>
                  </a:lnTo>
                  <a:lnTo>
                    <a:pt x="0" y="14"/>
                  </a:lnTo>
                  <a:lnTo>
                    <a:pt x="6" y="14"/>
                  </a:lnTo>
                  <a:lnTo>
                    <a:pt x="3" y="17"/>
                  </a:lnTo>
                  <a:lnTo>
                    <a:pt x="6" y="17"/>
                  </a:lnTo>
                  <a:lnTo>
                    <a:pt x="6" y="14"/>
                  </a:lnTo>
                  <a:lnTo>
                    <a:pt x="9" y="17"/>
                  </a:lnTo>
                  <a:lnTo>
                    <a:pt x="12" y="20"/>
                  </a:lnTo>
                  <a:lnTo>
                    <a:pt x="9" y="20"/>
                  </a:lnTo>
                  <a:lnTo>
                    <a:pt x="12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7" y="23"/>
                  </a:lnTo>
                  <a:lnTo>
                    <a:pt x="17" y="20"/>
                  </a:lnTo>
                  <a:lnTo>
                    <a:pt x="20" y="23"/>
                  </a:lnTo>
                  <a:lnTo>
                    <a:pt x="23" y="23"/>
                  </a:lnTo>
                  <a:lnTo>
                    <a:pt x="26" y="25"/>
                  </a:lnTo>
                  <a:lnTo>
                    <a:pt x="29" y="23"/>
                  </a:lnTo>
                  <a:lnTo>
                    <a:pt x="31" y="25"/>
                  </a:lnTo>
                  <a:lnTo>
                    <a:pt x="34" y="25"/>
                  </a:lnTo>
                  <a:lnTo>
                    <a:pt x="40" y="25"/>
                  </a:lnTo>
                  <a:lnTo>
                    <a:pt x="43" y="23"/>
                  </a:lnTo>
                  <a:lnTo>
                    <a:pt x="40" y="20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3" y="17"/>
                  </a:lnTo>
                  <a:lnTo>
                    <a:pt x="40" y="14"/>
                  </a:lnTo>
                  <a:lnTo>
                    <a:pt x="40" y="11"/>
                  </a:lnTo>
                  <a:lnTo>
                    <a:pt x="43" y="11"/>
                  </a:lnTo>
                  <a:lnTo>
                    <a:pt x="43" y="8"/>
                  </a:lnTo>
                  <a:lnTo>
                    <a:pt x="37" y="8"/>
                  </a:lnTo>
                  <a:lnTo>
                    <a:pt x="34" y="8"/>
                  </a:lnTo>
                  <a:lnTo>
                    <a:pt x="34" y="5"/>
                  </a:lnTo>
                  <a:lnTo>
                    <a:pt x="31" y="5"/>
                  </a:lnTo>
                  <a:lnTo>
                    <a:pt x="31" y="3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9" y="5"/>
                  </a:lnTo>
                  <a:lnTo>
                    <a:pt x="9" y="8"/>
                  </a:lnTo>
                  <a:lnTo>
                    <a:pt x="12" y="8"/>
                  </a:lnTo>
                  <a:lnTo>
                    <a:pt x="12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3" y="1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94" name="Freeform 3412">
              <a:extLst>
                <a:ext uri="{FF2B5EF4-FFF2-40B4-BE49-F238E27FC236}">
                  <a16:creationId xmlns:a16="http://schemas.microsoft.com/office/drawing/2014/main" id="{DF1D55AC-0AAC-FE17-4F84-516A41244B91}"/>
                </a:ext>
              </a:extLst>
            </p:cNvPr>
            <p:cNvSpPr>
              <a:spLocks/>
            </p:cNvSpPr>
            <p:nvPr/>
          </p:nvSpPr>
          <p:spPr bwMode="gray">
            <a:xfrm>
              <a:off x="1123698" y="439919"/>
              <a:ext cx="473086" cy="147311"/>
            </a:xfrm>
            <a:custGeom>
              <a:avLst/>
              <a:gdLst>
                <a:gd name="T0" fmla="*/ 216 w 228"/>
                <a:gd name="T1" fmla="*/ 54 h 71"/>
                <a:gd name="T2" fmla="*/ 225 w 228"/>
                <a:gd name="T3" fmla="*/ 60 h 71"/>
                <a:gd name="T4" fmla="*/ 216 w 228"/>
                <a:gd name="T5" fmla="*/ 63 h 71"/>
                <a:gd name="T6" fmla="*/ 202 w 228"/>
                <a:gd name="T7" fmla="*/ 65 h 71"/>
                <a:gd name="T8" fmla="*/ 188 w 228"/>
                <a:gd name="T9" fmla="*/ 68 h 71"/>
                <a:gd name="T10" fmla="*/ 182 w 228"/>
                <a:gd name="T11" fmla="*/ 60 h 71"/>
                <a:gd name="T12" fmla="*/ 177 w 228"/>
                <a:gd name="T13" fmla="*/ 60 h 71"/>
                <a:gd name="T14" fmla="*/ 165 w 228"/>
                <a:gd name="T15" fmla="*/ 68 h 71"/>
                <a:gd name="T16" fmla="*/ 154 w 228"/>
                <a:gd name="T17" fmla="*/ 68 h 71"/>
                <a:gd name="T18" fmla="*/ 143 w 228"/>
                <a:gd name="T19" fmla="*/ 68 h 71"/>
                <a:gd name="T20" fmla="*/ 131 w 228"/>
                <a:gd name="T21" fmla="*/ 68 h 71"/>
                <a:gd name="T22" fmla="*/ 126 w 228"/>
                <a:gd name="T23" fmla="*/ 68 h 71"/>
                <a:gd name="T24" fmla="*/ 114 w 228"/>
                <a:gd name="T25" fmla="*/ 68 h 71"/>
                <a:gd name="T26" fmla="*/ 106 w 228"/>
                <a:gd name="T27" fmla="*/ 63 h 71"/>
                <a:gd name="T28" fmla="*/ 100 w 228"/>
                <a:gd name="T29" fmla="*/ 65 h 71"/>
                <a:gd name="T30" fmla="*/ 89 w 228"/>
                <a:gd name="T31" fmla="*/ 65 h 71"/>
                <a:gd name="T32" fmla="*/ 80 w 228"/>
                <a:gd name="T33" fmla="*/ 65 h 71"/>
                <a:gd name="T34" fmla="*/ 83 w 228"/>
                <a:gd name="T35" fmla="*/ 60 h 71"/>
                <a:gd name="T36" fmla="*/ 74 w 228"/>
                <a:gd name="T37" fmla="*/ 63 h 71"/>
                <a:gd name="T38" fmla="*/ 69 w 228"/>
                <a:gd name="T39" fmla="*/ 63 h 71"/>
                <a:gd name="T40" fmla="*/ 60 w 228"/>
                <a:gd name="T41" fmla="*/ 54 h 71"/>
                <a:gd name="T42" fmla="*/ 66 w 228"/>
                <a:gd name="T43" fmla="*/ 51 h 71"/>
                <a:gd name="T44" fmla="*/ 60 w 228"/>
                <a:gd name="T45" fmla="*/ 45 h 71"/>
                <a:gd name="T46" fmla="*/ 57 w 228"/>
                <a:gd name="T47" fmla="*/ 34 h 71"/>
                <a:gd name="T48" fmla="*/ 46 w 228"/>
                <a:gd name="T49" fmla="*/ 23 h 71"/>
                <a:gd name="T50" fmla="*/ 37 w 228"/>
                <a:gd name="T51" fmla="*/ 23 h 71"/>
                <a:gd name="T52" fmla="*/ 20 w 228"/>
                <a:gd name="T53" fmla="*/ 26 h 71"/>
                <a:gd name="T54" fmla="*/ 12 w 228"/>
                <a:gd name="T55" fmla="*/ 20 h 71"/>
                <a:gd name="T56" fmla="*/ 9 w 228"/>
                <a:gd name="T57" fmla="*/ 14 h 71"/>
                <a:gd name="T58" fmla="*/ 3 w 228"/>
                <a:gd name="T59" fmla="*/ 8 h 71"/>
                <a:gd name="T60" fmla="*/ 3 w 228"/>
                <a:gd name="T61" fmla="*/ 6 h 71"/>
                <a:gd name="T62" fmla="*/ 12 w 228"/>
                <a:gd name="T63" fmla="*/ 3 h 71"/>
                <a:gd name="T64" fmla="*/ 26 w 228"/>
                <a:gd name="T65" fmla="*/ 3 h 71"/>
                <a:gd name="T66" fmla="*/ 40 w 228"/>
                <a:gd name="T67" fmla="*/ 3 h 71"/>
                <a:gd name="T68" fmla="*/ 52 w 228"/>
                <a:gd name="T69" fmla="*/ 11 h 71"/>
                <a:gd name="T70" fmla="*/ 52 w 228"/>
                <a:gd name="T71" fmla="*/ 17 h 71"/>
                <a:gd name="T72" fmla="*/ 69 w 228"/>
                <a:gd name="T73" fmla="*/ 11 h 71"/>
                <a:gd name="T74" fmla="*/ 86 w 228"/>
                <a:gd name="T75" fmla="*/ 17 h 71"/>
                <a:gd name="T76" fmla="*/ 74 w 228"/>
                <a:gd name="T77" fmla="*/ 20 h 71"/>
                <a:gd name="T78" fmla="*/ 91 w 228"/>
                <a:gd name="T79" fmla="*/ 23 h 71"/>
                <a:gd name="T80" fmla="*/ 97 w 228"/>
                <a:gd name="T81" fmla="*/ 28 h 71"/>
                <a:gd name="T82" fmla="*/ 80 w 228"/>
                <a:gd name="T83" fmla="*/ 28 h 71"/>
                <a:gd name="T84" fmla="*/ 74 w 228"/>
                <a:gd name="T85" fmla="*/ 28 h 71"/>
                <a:gd name="T86" fmla="*/ 80 w 228"/>
                <a:gd name="T87" fmla="*/ 31 h 71"/>
                <a:gd name="T88" fmla="*/ 74 w 228"/>
                <a:gd name="T89" fmla="*/ 37 h 71"/>
                <a:gd name="T90" fmla="*/ 89 w 228"/>
                <a:gd name="T91" fmla="*/ 34 h 71"/>
                <a:gd name="T92" fmla="*/ 100 w 228"/>
                <a:gd name="T93" fmla="*/ 40 h 71"/>
                <a:gd name="T94" fmla="*/ 103 w 228"/>
                <a:gd name="T95" fmla="*/ 45 h 71"/>
                <a:gd name="T96" fmla="*/ 114 w 228"/>
                <a:gd name="T97" fmla="*/ 43 h 71"/>
                <a:gd name="T98" fmla="*/ 126 w 228"/>
                <a:gd name="T99" fmla="*/ 40 h 71"/>
                <a:gd name="T100" fmla="*/ 137 w 228"/>
                <a:gd name="T101" fmla="*/ 48 h 71"/>
                <a:gd name="T102" fmla="*/ 143 w 228"/>
                <a:gd name="T103" fmla="*/ 43 h 71"/>
                <a:gd name="T104" fmla="*/ 160 w 228"/>
                <a:gd name="T105" fmla="*/ 37 h 71"/>
                <a:gd name="T106" fmla="*/ 177 w 228"/>
                <a:gd name="T107" fmla="*/ 34 h 71"/>
                <a:gd name="T108" fmla="*/ 197 w 228"/>
                <a:gd name="T109" fmla="*/ 34 h 71"/>
                <a:gd name="T110" fmla="*/ 216 w 228"/>
                <a:gd name="T111" fmla="*/ 40 h 71"/>
                <a:gd name="T112" fmla="*/ 222 w 228"/>
                <a:gd name="T113" fmla="*/ 4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8" h="71">
                  <a:moveTo>
                    <a:pt x="219" y="51"/>
                  </a:moveTo>
                  <a:lnTo>
                    <a:pt x="216" y="54"/>
                  </a:lnTo>
                  <a:lnTo>
                    <a:pt x="214" y="57"/>
                  </a:lnTo>
                  <a:lnTo>
                    <a:pt x="216" y="60"/>
                  </a:lnTo>
                  <a:lnTo>
                    <a:pt x="216" y="57"/>
                  </a:lnTo>
                  <a:lnTo>
                    <a:pt x="216" y="54"/>
                  </a:lnTo>
                  <a:lnTo>
                    <a:pt x="219" y="54"/>
                  </a:lnTo>
                  <a:lnTo>
                    <a:pt x="225" y="54"/>
                  </a:lnTo>
                  <a:lnTo>
                    <a:pt x="225" y="57"/>
                  </a:lnTo>
                  <a:lnTo>
                    <a:pt x="228" y="57"/>
                  </a:lnTo>
                  <a:lnTo>
                    <a:pt x="228" y="60"/>
                  </a:lnTo>
                  <a:lnTo>
                    <a:pt x="225" y="60"/>
                  </a:lnTo>
                  <a:lnTo>
                    <a:pt x="222" y="60"/>
                  </a:lnTo>
                  <a:lnTo>
                    <a:pt x="219" y="60"/>
                  </a:lnTo>
                  <a:lnTo>
                    <a:pt x="216" y="60"/>
                  </a:lnTo>
                  <a:lnTo>
                    <a:pt x="219" y="60"/>
                  </a:lnTo>
                  <a:lnTo>
                    <a:pt x="216" y="60"/>
                  </a:lnTo>
                  <a:lnTo>
                    <a:pt x="216" y="63"/>
                  </a:lnTo>
                  <a:lnTo>
                    <a:pt x="219" y="63"/>
                  </a:lnTo>
                  <a:lnTo>
                    <a:pt x="216" y="65"/>
                  </a:lnTo>
                  <a:lnTo>
                    <a:pt x="219" y="65"/>
                  </a:lnTo>
                  <a:lnTo>
                    <a:pt x="216" y="65"/>
                  </a:lnTo>
                  <a:lnTo>
                    <a:pt x="211" y="65"/>
                  </a:lnTo>
                  <a:lnTo>
                    <a:pt x="202" y="65"/>
                  </a:lnTo>
                  <a:lnTo>
                    <a:pt x="202" y="68"/>
                  </a:lnTo>
                  <a:lnTo>
                    <a:pt x="199" y="68"/>
                  </a:lnTo>
                  <a:lnTo>
                    <a:pt x="197" y="68"/>
                  </a:lnTo>
                  <a:lnTo>
                    <a:pt x="194" y="68"/>
                  </a:lnTo>
                  <a:lnTo>
                    <a:pt x="191" y="68"/>
                  </a:lnTo>
                  <a:lnTo>
                    <a:pt x="188" y="68"/>
                  </a:lnTo>
                  <a:lnTo>
                    <a:pt x="182" y="68"/>
                  </a:lnTo>
                  <a:lnTo>
                    <a:pt x="182" y="65"/>
                  </a:lnTo>
                  <a:lnTo>
                    <a:pt x="180" y="65"/>
                  </a:lnTo>
                  <a:lnTo>
                    <a:pt x="180" y="63"/>
                  </a:lnTo>
                  <a:lnTo>
                    <a:pt x="182" y="63"/>
                  </a:lnTo>
                  <a:lnTo>
                    <a:pt x="182" y="60"/>
                  </a:lnTo>
                  <a:lnTo>
                    <a:pt x="177" y="60"/>
                  </a:lnTo>
                  <a:lnTo>
                    <a:pt x="174" y="60"/>
                  </a:lnTo>
                  <a:lnTo>
                    <a:pt x="174" y="57"/>
                  </a:lnTo>
                  <a:lnTo>
                    <a:pt x="171" y="57"/>
                  </a:lnTo>
                  <a:lnTo>
                    <a:pt x="174" y="60"/>
                  </a:lnTo>
                  <a:lnTo>
                    <a:pt x="177" y="60"/>
                  </a:lnTo>
                  <a:lnTo>
                    <a:pt x="177" y="63"/>
                  </a:lnTo>
                  <a:lnTo>
                    <a:pt x="177" y="65"/>
                  </a:lnTo>
                  <a:lnTo>
                    <a:pt x="174" y="68"/>
                  </a:lnTo>
                  <a:lnTo>
                    <a:pt x="171" y="65"/>
                  </a:lnTo>
                  <a:lnTo>
                    <a:pt x="168" y="68"/>
                  </a:lnTo>
                  <a:lnTo>
                    <a:pt x="165" y="68"/>
                  </a:lnTo>
                  <a:lnTo>
                    <a:pt x="162" y="68"/>
                  </a:lnTo>
                  <a:lnTo>
                    <a:pt x="160" y="68"/>
                  </a:lnTo>
                  <a:lnTo>
                    <a:pt x="157" y="68"/>
                  </a:lnTo>
                  <a:lnTo>
                    <a:pt x="157" y="65"/>
                  </a:lnTo>
                  <a:lnTo>
                    <a:pt x="154" y="65"/>
                  </a:lnTo>
                  <a:lnTo>
                    <a:pt x="154" y="68"/>
                  </a:lnTo>
                  <a:lnTo>
                    <a:pt x="151" y="68"/>
                  </a:lnTo>
                  <a:lnTo>
                    <a:pt x="151" y="65"/>
                  </a:lnTo>
                  <a:lnTo>
                    <a:pt x="148" y="63"/>
                  </a:lnTo>
                  <a:lnTo>
                    <a:pt x="148" y="65"/>
                  </a:lnTo>
                  <a:lnTo>
                    <a:pt x="148" y="68"/>
                  </a:lnTo>
                  <a:lnTo>
                    <a:pt x="143" y="68"/>
                  </a:lnTo>
                  <a:lnTo>
                    <a:pt x="140" y="65"/>
                  </a:lnTo>
                  <a:lnTo>
                    <a:pt x="140" y="68"/>
                  </a:lnTo>
                  <a:lnTo>
                    <a:pt x="137" y="68"/>
                  </a:lnTo>
                  <a:lnTo>
                    <a:pt x="134" y="68"/>
                  </a:lnTo>
                  <a:lnTo>
                    <a:pt x="131" y="65"/>
                  </a:lnTo>
                  <a:lnTo>
                    <a:pt x="131" y="68"/>
                  </a:lnTo>
                  <a:lnTo>
                    <a:pt x="134" y="68"/>
                  </a:lnTo>
                  <a:lnTo>
                    <a:pt x="131" y="71"/>
                  </a:lnTo>
                  <a:lnTo>
                    <a:pt x="128" y="68"/>
                  </a:lnTo>
                  <a:lnTo>
                    <a:pt x="128" y="71"/>
                  </a:lnTo>
                  <a:lnTo>
                    <a:pt x="126" y="71"/>
                  </a:lnTo>
                  <a:lnTo>
                    <a:pt x="126" y="68"/>
                  </a:lnTo>
                  <a:lnTo>
                    <a:pt x="123" y="68"/>
                  </a:lnTo>
                  <a:lnTo>
                    <a:pt x="126" y="68"/>
                  </a:lnTo>
                  <a:lnTo>
                    <a:pt x="120" y="71"/>
                  </a:lnTo>
                  <a:lnTo>
                    <a:pt x="120" y="68"/>
                  </a:lnTo>
                  <a:lnTo>
                    <a:pt x="117" y="68"/>
                  </a:lnTo>
                  <a:lnTo>
                    <a:pt x="114" y="68"/>
                  </a:lnTo>
                  <a:lnTo>
                    <a:pt x="111" y="68"/>
                  </a:lnTo>
                  <a:lnTo>
                    <a:pt x="108" y="68"/>
                  </a:lnTo>
                  <a:lnTo>
                    <a:pt x="111" y="63"/>
                  </a:lnTo>
                  <a:lnTo>
                    <a:pt x="108" y="60"/>
                  </a:lnTo>
                  <a:lnTo>
                    <a:pt x="106" y="60"/>
                  </a:lnTo>
                  <a:lnTo>
                    <a:pt x="106" y="63"/>
                  </a:lnTo>
                  <a:lnTo>
                    <a:pt x="106" y="65"/>
                  </a:lnTo>
                  <a:lnTo>
                    <a:pt x="103" y="63"/>
                  </a:lnTo>
                  <a:lnTo>
                    <a:pt x="103" y="60"/>
                  </a:lnTo>
                  <a:lnTo>
                    <a:pt x="100" y="60"/>
                  </a:lnTo>
                  <a:lnTo>
                    <a:pt x="100" y="63"/>
                  </a:lnTo>
                  <a:lnTo>
                    <a:pt x="100" y="65"/>
                  </a:lnTo>
                  <a:lnTo>
                    <a:pt x="97" y="65"/>
                  </a:lnTo>
                  <a:lnTo>
                    <a:pt x="97" y="68"/>
                  </a:lnTo>
                  <a:lnTo>
                    <a:pt x="89" y="68"/>
                  </a:lnTo>
                  <a:lnTo>
                    <a:pt x="91" y="68"/>
                  </a:lnTo>
                  <a:lnTo>
                    <a:pt x="91" y="65"/>
                  </a:lnTo>
                  <a:lnTo>
                    <a:pt x="89" y="65"/>
                  </a:lnTo>
                  <a:lnTo>
                    <a:pt x="89" y="68"/>
                  </a:lnTo>
                  <a:lnTo>
                    <a:pt x="86" y="65"/>
                  </a:lnTo>
                  <a:lnTo>
                    <a:pt x="89" y="65"/>
                  </a:lnTo>
                  <a:lnTo>
                    <a:pt x="86" y="65"/>
                  </a:lnTo>
                  <a:lnTo>
                    <a:pt x="83" y="65"/>
                  </a:lnTo>
                  <a:lnTo>
                    <a:pt x="80" y="65"/>
                  </a:lnTo>
                  <a:lnTo>
                    <a:pt x="83" y="63"/>
                  </a:lnTo>
                  <a:lnTo>
                    <a:pt x="80" y="63"/>
                  </a:lnTo>
                  <a:lnTo>
                    <a:pt x="77" y="63"/>
                  </a:lnTo>
                  <a:lnTo>
                    <a:pt x="80" y="63"/>
                  </a:lnTo>
                  <a:lnTo>
                    <a:pt x="80" y="60"/>
                  </a:lnTo>
                  <a:lnTo>
                    <a:pt x="83" y="60"/>
                  </a:lnTo>
                  <a:lnTo>
                    <a:pt x="80" y="60"/>
                  </a:lnTo>
                  <a:lnTo>
                    <a:pt x="77" y="60"/>
                  </a:lnTo>
                  <a:lnTo>
                    <a:pt x="77" y="63"/>
                  </a:lnTo>
                  <a:lnTo>
                    <a:pt x="74" y="63"/>
                  </a:lnTo>
                  <a:lnTo>
                    <a:pt x="74" y="65"/>
                  </a:lnTo>
                  <a:lnTo>
                    <a:pt x="74" y="63"/>
                  </a:lnTo>
                  <a:lnTo>
                    <a:pt x="72" y="63"/>
                  </a:lnTo>
                  <a:lnTo>
                    <a:pt x="72" y="65"/>
                  </a:lnTo>
                  <a:lnTo>
                    <a:pt x="69" y="65"/>
                  </a:lnTo>
                  <a:lnTo>
                    <a:pt x="69" y="63"/>
                  </a:lnTo>
                  <a:lnTo>
                    <a:pt x="72" y="63"/>
                  </a:lnTo>
                  <a:lnTo>
                    <a:pt x="69" y="63"/>
                  </a:lnTo>
                  <a:lnTo>
                    <a:pt x="66" y="63"/>
                  </a:lnTo>
                  <a:lnTo>
                    <a:pt x="63" y="60"/>
                  </a:lnTo>
                  <a:lnTo>
                    <a:pt x="66" y="60"/>
                  </a:lnTo>
                  <a:lnTo>
                    <a:pt x="66" y="57"/>
                  </a:lnTo>
                  <a:lnTo>
                    <a:pt x="63" y="57"/>
                  </a:lnTo>
                  <a:lnTo>
                    <a:pt x="60" y="54"/>
                  </a:lnTo>
                  <a:lnTo>
                    <a:pt x="63" y="54"/>
                  </a:lnTo>
                  <a:lnTo>
                    <a:pt x="66" y="54"/>
                  </a:lnTo>
                  <a:lnTo>
                    <a:pt x="69" y="51"/>
                  </a:lnTo>
                  <a:lnTo>
                    <a:pt x="66" y="51"/>
                  </a:lnTo>
                  <a:lnTo>
                    <a:pt x="66" y="54"/>
                  </a:lnTo>
                  <a:lnTo>
                    <a:pt x="66" y="51"/>
                  </a:lnTo>
                  <a:lnTo>
                    <a:pt x="63" y="54"/>
                  </a:lnTo>
                  <a:lnTo>
                    <a:pt x="60" y="54"/>
                  </a:lnTo>
                  <a:lnTo>
                    <a:pt x="57" y="51"/>
                  </a:lnTo>
                  <a:lnTo>
                    <a:pt x="57" y="48"/>
                  </a:lnTo>
                  <a:lnTo>
                    <a:pt x="57" y="45"/>
                  </a:lnTo>
                  <a:lnTo>
                    <a:pt x="60" y="45"/>
                  </a:lnTo>
                  <a:lnTo>
                    <a:pt x="60" y="43"/>
                  </a:lnTo>
                  <a:lnTo>
                    <a:pt x="63" y="43"/>
                  </a:lnTo>
                  <a:lnTo>
                    <a:pt x="63" y="40"/>
                  </a:lnTo>
                  <a:lnTo>
                    <a:pt x="60" y="37"/>
                  </a:lnTo>
                  <a:lnTo>
                    <a:pt x="60" y="34"/>
                  </a:lnTo>
                  <a:lnTo>
                    <a:pt x="57" y="34"/>
                  </a:lnTo>
                  <a:lnTo>
                    <a:pt x="54" y="31"/>
                  </a:lnTo>
                  <a:lnTo>
                    <a:pt x="54" y="28"/>
                  </a:lnTo>
                  <a:lnTo>
                    <a:pt x="54" y="26"/>
                  </a:lnTo>
                  <a:lnTo>
                    <a:pt x="52" y="23"/>
                  </a:lnTo>
                  <a:lnTo>
                    <a:pt x="49" y="23"/>
                  </a:lnTo>
                  <a:lnTo>
                    <a:pt x="46" y="23"/>
                  </a:lnTo>
                  <a:lnTo>
                    <a:pt x="43" y="23"/>
                  </a:lnTo>
                  <a:lnTo>
                    <a:pt x="46" y="23"/>
                  </a:lnTo>
                  <a:lnTo>
                    <a:pt x="46" y="26"/>
                  </a:lnTo>
                  <a:lnTo>
                    <a:pt x="43" y="26"/>
                  </a:lnTo>
                  <a:lnTo>
                    <a:pt x="40" y="26"/>
                  </a:lnTo>
                  <a:lnTo>
                    <a:pt x="37" y="23"/>
                  </a:lnTo>
                  <a:lnTo>
                    <a:pt x="35" y="26"/>
                  </a:lnTo>
                  <a:lnTo>
                    <a:pt x="32" y="23"/>
                  </a:lnTo>
                  <a:lnTo>
                    <a:pt x="29" y="26"/>
                  </a:lnTo>
                  <a:lnTo>
                    <a:pt x="26" y="26"/>
                  </a:lnTo>
                  <a:lnTo>
                    <a:pt x="23" y="26"/>
                  </a:lnTo>
                  <a:lnTo>
                    <a:pt x="20" y="26"/>
                  </a:lnTo>
                  <a:lnTo>
                    <a:pt x="20" y="23"/>
                  </a:lnTo>
                  <a:lnTo>
                    <a:pt x="23" y="23"/>
                  </a:lnTo>
                  <a:lnTo>
                    <a:pt x="20" y="23"/>
                  </a:lnTo>
                  <a:lnTo>
                    <a:pt x="18" y="23"/>
                  </a:lnTo>
                  <a:lnTo>
                    <a:pt x="15" y="23"/>
                  </a:lnTo>
                  <a:lnTo>
                    <a:pt x="12" y="20"/>
                  </a:lnTo>
                  <a:lnTo>
                    <a:pt x="12" y="17"/>
                  </a:lnTo>
                  <a:lnTo>
                    <a:pt x="15" y="17"/>
                  </a:lnTo>
                  <a:lnTo>
                    <a:pt x="18" y="17"/>
                  </a:lnTo>
                  <a:lnTo>
                    <a:pt x="15" y="14"/>
                  </a:lnTo>
                  <a:lnTo>
                    <a:pt x="12" y="17"/>
                  </a:lnTo>
                  <a:lnTo>
                    <a:pt x="9" y="14"/>
                  </a:lnTo>
                  <a:lnTo>
                    <a:pt x="6" y="14"/>
                  </a:lnTo>
                  <a:lnTo>
                    <a:pt x="6" y="11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3" y="8"/>
                  </a:lnTo>
                  <a:lnTo>
                    <a:pt x="6" y="11"/>
                  </a:lnTo>
                  <a:lnTo>
                    <a:pt x="9" y="11"/>
                  </a:lnTo>
                  <a:lnTo>
                    <a:pt x="9" y="8"/>
                  </a:lnTo>
                  <a:lnTo>
                    <a:pt x="6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3"/>
                  </a:lnTo>
                  <a:lnTo>
                    <a:pt x="6" y="6"/>
                  </a:lnTo>
                  <a:lnTo>
                    <a:pt x="9" y="6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8" y="3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29" y="3"/>
                  </a:lnTo>
                  <a:lnTo>
                    <a:pt x="32" y="6"/>
                  </a:lnTo>
                  <a:lnTo>
                    <a:pt x="35" y="6"/>
                  </a:lnTo>
                  <a:lnTo>
                    <a:pt x="37" y="6"/>
                  </a:lnTo>
                  <a:lnTo>
                    <a:pt x="40" y="6"/>
                  </a:lnTo>
                  <a:lnTo>
                    <a:pt x="40" y="3"/>
                  </a:lnTo>
                  <a:lnTo>
                    <a:pt x="43" y="3"/>
                  </a:lnTo>
                  <a:lnTo>
                    <a:pt x="43" y="6"/>
                  </a:lnTo>
                  <a:lnTo>
                    <a:pt x="46" y="8"/>
                  </a:lnTo>
                  <a:lnTo>
                    <a:pt x="49" y="8"/>
                  </a:lnTo>
                  <a:lnTo>
                    <a:pt x="49" y="11"/>
                  </a:lnTo>
                  <a:lnTo>
                    <a:pt x="52" y="11"/>
                  </a:lnTo>
                  <a:lnTo>
                    <a:pt x="52" y="14"/>
                  </a:lnTo>
                  <a:lnTo>
                    <a:pt x="49" y="14"/>
                  </a:lnTo>
                  <a:lnTo>
                    <a:pt x="49" y="17"/>
                  </a:lnTo>
                  <a:lnTo>
                    <a:pt x="46" y="17"/>
                  </a:lnTo>
                  <a:lnTo>
                    <a:pt x="49" y="17"/>
                  </a:lnTo>
                  <a:lnTo>
                    <a:pt x="52" y="17"/>
                  </a:lnTo>
                  <a:lnTo>
                    <a:pt x="52" y="14"/>
                  </a:lnTo>
                  <a:lnTo>
                    <a:pt x="54" y="14"/>
                  </a:lnTo>
                  <a:lnTo>
                    <a:pt x="60" y="14"/>
                  </a:lnTo>
                  <a:lnTo>
                    <a:pt x="63" y="14"/>
                  </a:lnTo>
                  <a:lnTo>
                    <a:pt x="66" y="11"/>
                  </a:lnTo>
                  <a:lnTo>
                    <a:pt x="69" y="11"/>
                  </a:lnTo>
                  <a:lnTo>
                    <a:pt x="72" y="11"/>
                  </a:lnTo>
                  <a:lnTo>
                    <a:pt x="74" y="11"/>
                  </a:lnTo>
                  <a:lnTo>
                    <a:pt x="74" y="14"/>
                  </a:lnTo>
                  <a:lnTo>
                    <a:pt x="80" y="14"/>
                  </a:lnTo>
                  <a:lnTo>
                    <a:pt x="83" y="17"/>
                  </a:lnTo>
                  <a:lnTo>
                    <a:pt x="86" y="17"/>
                  </a:lnTo>
                  <a:lnTo>
                    <a:pt x="83" y="17"/>
                  </a:lnTo>
                  <a:lnTo>
                    <a:pt x="80" y="17"/>
                  </a:lnTo>
                  <a:lnTo>
                    <a:pt x="77" y="17"/>
                  </a:lnTo>
                  <a:lnTo>
                    <a:pt x="74" y="17"/>
                  </a:lnTo>
                  <a:lnTo>
                    <a:pt x="72" y="17"/>
                  </a:lnTo>
                  <a:lnTo>
                    <a:pt x="74" y="20"/>
                  </a:lnTo>
                  <a:lnTo>
                    <a:pt x="77" y="20"/>
                  </a:lnTo>
                  <a:lnTo>
                    <a:pt x="83" y="20"/>
                  </a:lnTo>
                  <a:lnTo>
                    <a:pt x="86" y="20"/>
                  </a:lnTo>
                  <a:lnTo>
                    <a:pt x="86" y="23"/>
                  </a:lnTo>
                  <a:lnTo>
                    <a:pt x="89" y="23"/>
                  </a:lnTo>
                  <a:lnTo>
                    <a:pt x="91" y="23"/>
                  </a:lnTo>
                  <a:lnTo>
                    <a:pt x="94" y="23"/>
                  </a:lnTo>
                  <a:lnTo>
                    <a:pt x="97" y="23"/>
                  </a:lnTo>
                  <a:lnTo>
                    <a:pt x="100" y="23"/>
                  </a:lnTo>
                  <a:lnTo>
                    <a:pt x="100" y="26"/>
                  </a:lnTo>
                  <a:lnTo>
                    <a:pt x="97" y="26"/>
                  </a:lnTo>
                  <a:lnTo>
                    <a:pt x="97" y="28"/>
                  </a:lnTo>
                  <a:lnTo>
                    <a:pt x="94" y="28"/>
                  </a:lnTo>
                  <a:lnTo>
                    <a:pt x="91" y="28"/>
                  </a:lnTo>
                  <a:lnTo>
                    <a:pt x="89" y="28"/>
                  </a:lnTo>
                  <a:lnTo>
                    <a:pt x="86" y="28"/>
                  </a:lnTo>
                  <a:lnTo>
                    <a:pt x="83" y="28"/>
                  </a:lnTo>
                  <a:lnTo>
                    <a:pt x="80" y="28"/>
                  </a:lnTo>
                  <a:lnTo>
                    <a:pt x="77" y="26"/>
                  </a:lnTo>
                  <a:lnTo>
                    <a:pt x="74" y="26"/>
                  </a:lnTo>
                  <a:lnTo>
                    <a:pt x="72" y="26"/>
                  </a:lnTo>
                  <a:lnTo>
                    <a:pt x="69" y="26"/>
                  </a:lnTo>
                  <a:lnTo>
                    <a:pt x="72" y="28"/>
                  </a:lnTo>
                  <a:lnTo>
                    <a:pt x="74" y="28"/>
                  </a:lnTo>
                  <a:lnTo>
                    <a:pt x="77" y="28"/>
                  </a:lnTo>
                  <a:lnTo>
                    <a:pt x="80" y="28"/>
                  </a:lnTo>
                  <a:lnTo>
                    <a:pt x="83" y="28"/>
                  </a:lnTo>
                  <a:lnTo>
                    <a:pt x="86" y="31"/>
                  </a:lnTo>
                  <a:lnTo>
                    <a:pt x="83" y="31"/>
                  </a:lnTo>
                  <a:lnTo>
                    <a:pt x="80" y="31"/>
                  </a:lnTo>
                  <a:lnTo>
                    <a:pt x="77" y="31"/>
                  </a:lnTo>
                  <a:lnTo>
                    <a:pt x="74" y="31"/>
                  </a:lnTo>
                  <a:lnTo>
                    <a:pt x="74" y="34"/>
                  </a:lnTo>
                  <a:lnTo>
                    <a:pt x="77" y="34"/>
                  </a:lnTo>
                  <a:lnTo>
                    <a:pt x="74" y="34"/>
                  </a:lnTo>
                  <a:lnTo>
                    <a:pt x="74" y="37"/>
                  </a:lnTo>
                  <a:lnTo>
                    <a:pt x="77" y="37"/>
                  </a:lnTo>
                  <a:lnTo>
                    <a:pt x="80" y="34"/>
                  </a:lnTo>
                  <a:lnTo>
                    <a:pt x="83" y="34"/>
                  </a:lnTo>
                  <a:lnTo>
                    <a:pt x="86" y="31"/>
                  </a:lnTo>
                  <a:lnTo>
                    <a:pt x="89" y="31"/>
                  </a:lnTo>
                  <a:lnTo>
                    <a:pt x="89" y="34"/>
                  </a:lnTo>
                  <a:lnTo>
                    <a:pt x="91" y="31"/>
                  </a:lnTo>
                  <a:lnTo>
                    <a:pt x="94" y="34"/>
                  </a:lnTo>
                  <a:lnTo>
                    <a:pt x="97" y="34"/>
                  </a:lnTo>
                  <a:lnTo>
                    <a:pt x="100" y="34"/>
                  </a:lnTo>
                  <a:lnTo>
                    <a:pt x="100" y="37"/>
                  </a:lnTo>
                  <a:lnTo>
                    <a:pt x="100" y="40"/>
                  </a:lnTo>
                  <a:lnTo>
                    <a:pt x="97" y="40"/>
                  </a:lnTo>
                  <a:lnTo>
                    <a:pt x="94" y="40"/>
                  </a:lnTo>
                  <a:lnTo>
                    <a:pt x="94" y="43"/>
                  </a:lnTo>
                  <a:lnTo>
                    <a:pt x="97" y="43"/>
                  </a:lnTo>
                  <a:lnTo>
                    <a:pt x="100" y="43"/>
                  </a:lnTo>
                  <a:lnTo>
                    <a:pt x="103" y="45"/>
                  </a:lnTo>
                  <a:lnTo>
                    <a:pt x="103" y="43"/>
                  </a:lnTo>
                  <a:lnTo>
                    <a:pt x="103" y="40"/>
                  </a:lnTo>
                  <a:lnTo>
                    <a:pt x="106" y="40"/>
                  </a:lnTo>
                  <a:lnTo>
                    <a:pt x="108" y="43"/>
                  </a:lnTo>
                  <a:lnTo>
                    <a:pt x="111" y="43"/>
                  </a:lnTo>
                  <a:lnTo>
                    <a:pt x="114" y="43"/>
                  </a:lnTo>
                  <a:lnTo>
                    <a:pt x="117" y="43"/>
                  </a:lnTo>
                  <a:lnTo>
                    <a:pt x="120" y="43"/>
                  </a:lnTo>
                  <a:lnTo>
                    <a:pt x="120" y="45"/>
                  </a:lnTo>
                  <a:lnTo>
                    <a:pt x="123" y="45"/>
                  </a:lnTo>
                  <a:lnTo>
                    <a:pt x="123" y="43"/>
                  </a:lnTo>
                  <a:lnTo>
                    <a:pt x="126" y="40"/>
                  </a:lnTo>
                  <a:lnTo>
                    <a:pt x="128" y="43"/>
                  </a:lnTo>
                  <a:lnTo>
                    <a:pt x="131" y="43"/>
                  </a:lnTo>
                  <a:lnTo>
                    <a:pt x="134" y="45"/>
                  </a:lnTo>
                  <a:lnTo>
                    <a:pt x="137" y="45"/>
                  </a:lnTo>
                  <a:lnTo>
                    <a:pt x="134" y="48"/>
                  </a:lnTo>
                  <a:lnTo>
                    <a:pt x="137" y="48"/>
                  </a:lnTo>
                  <a:lnTo>
                    <a:pt x="140" y="45"/>
                  </a:lnTo>
                  <a:lnTo>
                    <a:pt x="143" y="48"/>
                  </a:lnTo>
                  <a:lnTo>
                    <a:pt x="145" y="45"/>
                  </a:lnTo>
                  <a:lnTo>
                    <a:pt x="143" y="45"/>
                  </a:lnTo>
                  <a:lnTo>
                    <a:pt x="140" y="43"/>
                  </a:lnTo>
                  <a:lnTo>
                    <a:pt x="143" y="43"/>
                  </a:lnTo>
                  <a:lnTo>
                    <a:pt x="148" y="43"/>
                  </a:lnTo>
                  <a:lnTo>
                    <a:pt x="151" y="43"/>
                  </a:lnTo>
                  <a:lnTo>
                    <a:pt x="151" y="40"/>
                  </a:lnTo>
                  <a:lnTo>
                    <a:pt x="154" y="40"/>
                  </a:lnTo>
                  <a:lnTo>
                    <a:pt x="157" y="40"/>
                  </a:lnTo>
                  <a:lnTo>
                    <a:pt x="160" y="37"/>
                  </a:lnTo>
                  <a:lnTo>
                    <a:pt x="162" y="37"/>
                  </a:lnTo>
                  <a:lnTo>
                    <a:pt x="165" y="37"/>
                  </a:lnTo>
                  <a:lnTo>
                    <a:pt x="168" y="37"/>
                  </a:lnTo>
                  <a:lnTo>
                    <a:pt x="171" y="34"/>
                  </a:lnTo>
                  <a:lnTo>
                    <a:pt x="174" y="34"/>
                  </a:lnTo>
                  <a:lnTo>
                    <a:pt x="177" y="34"/>
                  </a:lnTo>
                  <a:lnTo>
                    <a:pt x="177" y="37"/>
                  </a:lnTo>
                  <a:lnTo>
                    <a:pt x="180" y="37"/>
                  </a:lnTo>
                  <a:lnTo>
                    <a:pt x="185" y="34"/>
                  </a:lnTo>
                  <a:lnTo>
                    <a:pt x="191" y="34"/>
                  </a:lnTo>
                  <a:lnTo>
                    <a:pt x="194" y="34"/>
                  </a:lnTo>
                  <a:lnTo>
                    <a:pt x="197" y="34"/>
                  </a:lnTo>
                  <a:lnTo>
                    <a:pt x="202" y="34"/>
                  </a:lnTo>
                  <a:lnTo>
                    <a:pt x="205" y="37"/>
                  </a:lnTo>
                  <a:lnTo>
                    <a:pt x="208" y="37"/>
                  </a:lnTo>
                  <a:lnTo>
                    <a:pt x="211" y="37"/>
                  </a:lnTo>
                  <a:lnTo>
                    <a:pt x="214" y="37"/>
                  </a:lnTo>
                  <a:lnTo>
                    <a:pt x="216" y="40"/>
                  </a:lnTo>
                  <a:lnTo>
                    <a:pt x="216" y="43"/>
                  </a:lnTo>
                  <a:lnTo>
                    <a:pt x="219" y="43"/>
                  </a:lnTo>
                  <a:lnTo>
                    <a:pt x="222" y="43"/>
                  </a:lnTo>
                  <a:lnTo>
                    <a:pt x="225" y="43"/>
                  </a:lnTo>
                  <a:lnTo>
                    <a:pt x="225" y="45"/>
                  </a:lnTo>
                  <a:lnTo>
                    <a:pt x="222" y="48"/>
                  </a:lnTo>
                  <a:lnTo>
                    <a:pt x="225" y="48"/>
                  </a:lnTo>
                  <a:lnTo>
                    <a:pt x="225" y="51"/>
                  </a:lnTo>
                  <a:lnTo>
                    <a:pt x="222" y="51"/>
                  </a:lnTo>
                  <a:lnTo>
                    <a:pt x="219" y="5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95" name="Freeform 3413">
              <a:extLst>
                <a:ext uri="{FF2B5EF4-FFF2-40B4-BE49-F238E27FC236}">
                  <a16:creationId xmlns:a16="http://schemas.microsoft.com/office/drawing/2014/main" id="{ACC14584-CE00-20E9-7860-04D9E0A7D9B9}"/>
                </a:ext>
              </a:extLst>
            </p:cNvPr>
            <p:cNvSpPr>
              <a:spLocks/>
            </p:cNvSpPr>
            <p:nvPr/>
          </p:nvSpPr>
          <p:spPr bwMode="gray">
            <a:xfrm>
              <a:off x="434819" y="417095"/>
              <a:ext cx="195044" cy="99591"/>
            </a:xfrm>
            <a:custGeom>
              <a:avLst/>
              <a:gdLst>
                <a:gd name="T0" fmla="*/ 85 w 94"/>
                <a:gd name="T1" fmla="*/ 25 h 48"/>
                <a:gd name="T2" fmla="*/ 88 w 94"/>
                <a:gd name="T3" fmla="*/ 22 h 48"/>
                <a:gd name="T4" fmla="*/ 88 w 94"/>
                <a:gd name="T5" fmla="*/ 17 h 48"/>
                <a:gd name="T6" fmla="*/ 82 w 94"/>
                <a:gd name="T7" fmla="*/ 14 h 48"/>
                <a:gd name="T8" fmla="*/ 82 w 94"/>
                <a:gd name="T9" fmla="*/ 11 h 48"/>
                <a:gd name="T10" fmla="*/ 88 w 94"/>
                <a:gd name="T11" fmla="*/ 11 h 48"/>
                <a:gd name="T12" fmla="*/ 94 w 94"/>
                <a:gd name="T13" fmla="*/ 8 h 48"/>
                <a:gd name="T14" fmla="*/ 88 w 94"/>
                <a:gd name="T15" fmla="*/ 5 h 48"/>
                <a:gd name="T16" fmla="*/ 82 w 94"/>
                <a:gd name="T17" fmla="*/ 2 h 48"/>
                <a:gd name="T18" fmla="*/ 74 w 94"/>
                <a:gd name="T19" fmla="*/ 2 h 48"/>
                <a:gd name="T20" fmla="*/ 74 w 94"/>
                <a:gd name="T21" fmla="*/ 5 h 48"/>
                <a:gd name="T22" fmla="*/ 71 w 94"/>
                <a:gd name="T23" fmla="*/ 5 h 48"/>
                <a:gd name="T24" fmla="*/ 68 w 94"/>
                <a:gd name="T25" fmla="*/ 5 h 48"/>
                <a:gd name="T26" fmla="*/ 60 w 94"/>
                <a:gd name="T27" fmla="*/ 5 h 48"/>
                <a:gd name="T28" fmla="*/ 51 w 94"/>
                <a:gd name="T29" fmla="*/ 5 h 48"/>
                <a:gd name="T30" fmla="*/ 43 w 94"/>
                <a:gd name="T31" fmla="*/ 8 h 48"/>
                <a:gd name="T32" fmla="*/ 37 w 94"/>
                <a:gd name="T33" fmla="*/ 11 h 48"/>
                <a:gd name="T34" fmla="*/ 34 w 94"/>
                <a:gd name="T35" fmla="*/ 14 h 48"/>
                <a:gd name="T36" fmla="*/ 28 w 94"/>
                <a:gd name="T37" fmla="*/ 17 h 48"/>
                <a:gd name="T38" fmla="*/ 28 w 94"/>
                <a:gd name="T39" fmla="*/ 22 h 48"/>
                <a:gd name="T40" fmla="*/ 23 w 94"/>
                <a:gd name="T41" fmla="*/ 22 h 48"/>
                <a:gd name="T42" fmla="*/ 20 w 94"/>
                <a:gd name="T43" fmla="*/ 28 h 48"/>
                <a:gd name="T44" fmla="*/ 20 w 94"/>
                <a:gd name="T45" fmla="*/ 28 h 48"/>
                <a:gd name="T46" fmla="*/ 11 w 94"/>
                <a:gd name="T47" fmla="*/ 31 h 48"/>
                <a:gd name="T48" fmla="*/ 3 w 94"/>
                <a:gd name="T49" fmla="*/ 34 h 48"/>
                <a:gd name="T50" fmla="*/ 0 w 94"/>
                <a:gd name="T51" fmla="*/ 39 h 48"/>
                <a:gd name="T52" fmla="*/ 3 w 94"/>
                <a:gd name="T53" fmla="*/ 42 h 48"/>
                <a:gd name="T54" fmla="*/ 3 w 94"/>
                <a:gd name="T55" fmla="*/ 45 h 48"/>
                <a:gd name="T56" fmla="*/ 8 w 94"/>
                <a:gd name="T57" fmla="*/ 42 h 48"/>
                <a:gd name="T58" fmla="*/ 11 w 94"/>
                <a:gd name="T59" fmla="*/ 39 h 48"/>
                <a:gd name="T60" fmla="*/ 14 w 94"/>
                <a:gd name="T61" fmla="*/ 42 h 48"/>
                <a:gd name="T62" fmla="*/ 20 w 94"/>
                <a:gd name="T63" fmla="*/ 42 h 48"/>
                <a:gd name="T64" fmla="*/ 26 w 94"/>
                <a:gd name="T65" fmla="*/ 39 h 48"/>
                <a:gd name="T66" fmla="*/ 28 w 94"/>
                <a:gd name="T67" fmla="*/ 42 h 48"/>
                <a:gd name="T68" fmla="*/ 31 w 94"/>
                <a:gd name="T69" fmla="*/ 48 h 48"/>
                <a:gd name="T70" fmla="*/ 40 w 94"/>
                <a:gd name="T71" fmla="*/ 45 h 48"/>
                <a:gd name="T72" fmla="*/ 43 w 94"/>
                <a:gd name="T73" fmla="*/ 42 h 48"/>
                <a:gd name="T74" fmla="*/ 40 w 94"/>
                <a:gd name="T75" fmla="*/ 37 h 48"/>
                <a:gd name="T76" fmla="*/ 43 w 94"/>
                <a:gd name="T77" fmla="*/ 39 h 48"/>
                <a:gd name="T78" fmla="*/ 51 w 94"/>
                <a:gd name="T79" fmla="*/ 37 h 48"/>
                <a:gd name="T80" fmla="*/ 54 w 94"/>
                <a:gd name="T81" fmla="*/ 34 h 48"/>
                <a:gd name="T82" fmla="*/ 51 w 94"/>
                <a:gd name="T83" fmla="*/ 28 h 48"/>
                <a:gd name="T84" fmla="*/ 57 w 94"/>
                <a:gd name="T85" fmla="*/ 25 h 48"/>
                <a:gd name="T86" fmla="*/ 62 w 94"/>
                <a:gd name="T87" fmla="*/ 22 h 48"/>
                <a:gd name="T88" fmla="*/ 62 w 94"/>
                <a:gd name="T89" fmla="*/ 28 h 48"/>
                <a:gd name="T90" fmla="*/ 62 w 94"/>
                <a:gd name="T91" fmla="*/ 34 h 48"/>
                <a:gd name="T92" fmla="*/ 71 w 94"/>
                <a:gd name="T93" fmla="*/ 37 h 48"/>
                <a:gd name="T94" fmla="*/ 74 w 94"/>
                <a:gd name="T95" fmla="*/ 34 h 48"/>
                <a:gd name="T96" fmla="*/ 74 w 94"/>
                <a:gd name="T97" fmla="*/ 28 h 48"/>
                <a:gd name="T98" fmla="*/ 77 w 94"/>
                <a:gd name="T99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4" h="48">
                  <a:moveTo>
                    <a:pt x="80" y="28"/>
                  </a:moveTo>
                  <a:lnTo>
                    <a:pt x="85" y="25"/>
                  </a:lnTo>
                  <a:lnTo>
                    <a:pt x="88" y="25"/>
                  </a:lnTo>
                  <a:lnTo>
                    <a:pt x="88" y="22"/>
                  </a:lnTo>
                  <a:lnTo>
                    <a:pt x="88" y="19"/>
                  </a:lnTo>
                  <a:lnTo>
                    <a:pt x="88" y="17"/>
                  </a:lnTo>
                  <a:lnTo>
                    <a:pt x="85" y="14"/>
                  </a:lnTo>
                  <a:lnTo>
                    <a:pt x="82" y="14"/>
                  </a:lnTo>
                  <a:lnTo>
                    <a:pt x="85" y="14"/>
                  </a:lnTo>
                  <a:lnTo>
                    <a:pt x="82" y="11"/>
                  </a:lnTo>
                  <a:lnTo>
                    <a:pt x="85" y="11"/>
                  </a:lnTo>
                  <a:lnTo>
                    <a:pt x="88" y="11"/>
                  </a:lnTo>
                  <a:lnTo>
                    <a:pt x="91" y="8"/>
                  </a:lnTo>
                  <a:lnTo>
                    <a:pt x="94" y="8"/>
                  </a:lnTo>
                  <a:lnTo>
                    <a:pt x="94" y="5"/>
                  </a:lnTo>
                  <a:lnTo>
                    <a:pt x="88" y="5"/>
                  </a:lnTo>
                  <a:lnTo>
                    <a:pt x="88" y="2"/>
                  </a:lnTo>
                  <a:lnTo>
                    <a:pt x="82" y="2"/>
                  </a:lnTo>
                  <a:lnTo>
                    <a:pt x="77" y="0"/>
                  </a:lnTo>
                  <a:lnTo>
                    <a:pt x="74" y="2"/>
                  </a:lnTo>
                  <a:lnTo>
                    <a:pt x="71" y="2"/>
                  </a:lnTo>
                  <a:lnTo>
                    <a:pt x="74" y="5"/>
                  </a:lnTo>
                  <a:lnTo>
                    <a:pt x="74" y="8"/>
                  </a:lnTo>
                  <a:lnTo>
                    <a:pt x="71" y="5"/>
                  </a:lnTo>
                  <a:lnTo>
                    <a:pt x="71" y="8"/>
                  </a:lnTo>
                  <a:lnTo>
                    <a:pt x="68" y="5"/>
                  </a:lnTo>
                  <a:lnTo>
                    <a:pt x="62" y="5"/>
                  </a:lnTo>
                  <a:lnTo>
                    <a:pt x="60" y="5"/>
                  </a:lnTo>
                  <a:lnTo>
                    <a:pt x="54" y="5"/>
                  </a:lnTo>
                  <a:lnTo>
                    <a:pt x="51" y="5"/>
                  </a:lnTo>
                  <a:lnTo>
                    <a:pt x="48" y="5"/>
                  </a:lnTo>
                  <a:lnTo>
                    <a:pt x="43" y="8"/>
                  </a:lnTo>
                  <a:lnTo>
                    <a:pt x="43" y="11"/>
                  </a:lnTo>
                  <a:lnTo>
                    <a:pt x="37" y="11"/>
                  </a:lnTo>
                  <a:lnTo>
                    <a:pt x="37" y="14"/>
                  </a:lnTo>
                  <a:lnTo>
                    <a:pt x="34" y="14"/>
                  </a:lnTo>
                  <a:lnTo>
                    <a:pt x="31" y="17"/>
                  </a:lnTo>
                  <a:lnTo>
                    <a:pt x="28" y="17"/>
                  </a:lnTo>
                  <a:lnTo>
                    <a:pt x="31" y="19"/>
                  </a:lnTo>
                  <a:lnTo>
                    <a:pt x="28" y="22"/>
                  </a:lnTo>
                  <a:lnTo>
                    <a:pt x="26" y="22"/>
                  </a:lnTo>
                  <a:lnTo>
                    <a:pt x="23" y="22"/>
                  </a:lnTo>
                  <a:lnTo>
                    <a:pt x="20" y="25"/>
                  </a:lnTo>
                  <a:lnTo>
                    <a:pt x="20" y="28"/>
                  </a:lnTo>
                  <a:lnTo>
                    <a:pt x="17" y="28"/>
                  </a:lnTo>
                  <a:lnTo>
                    <a:pt x="20" y="28"/>
                  </a:lnTo>
                  <a:lnTo>
                    <a:pt x="20" y="31"/>
                  </a:lnTo>
                  <a:lnTo>
                    <a:pt x="11" y="31"/>
                  </a:lnTo>
                  <a:lnTo>
                    <a:pt x="8" y="31"/>
                  </a:lnTo>
                  <a:lnTo>
                    <a:pt x="3" y="34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3" y="39"/>
                  </a:lnTo>
                  <a:lnTo>
                    <a:pt x="3" y="42"/>
                  </a:lnTo>
                  <a:lnTo>
                    <a:pt x="0" y="42"/>
                  </a:lnTo>
                  <a:lnTo>
                    <a:pt x="3" y="45"/>
                  </a:lnTo>
                  <a:lnTo>
                    <a:pt x="6" y="45"/>
                  </a:lnTo>
                  <a:lnTo>
                    <a:pt x="8" y="42"/>
                  </a:lnTo>
                  <a:lnTo>
                    <a:pt x="11" y="42"/>
                  </a:lnTo>
                  <a:lnTo>
                    <a:pt x="11" y="39"/>
                  </a:lnTo>
                  <a:lnTo>
                    <a:pt x="14" y="39"/>
                  </a:lnTo>
                  <a:lnTo>
                    <a:pt x="14" y="42"/>
                  </a:lnTo>
                  <a:lnTo>
                    <a:pt x="17" y="42"/>
                  </a:lnTo>
                  <a:lnTo>
                    <a:pt x="20" y="42"/>
                  </a:lnTo>
                  <a:lnTo>
                    <a:pt x="23" y="39"/>
                  </a:lnTo>
                  <a:lnTo>
                    <a:pt x="26" y="39"/>
                  </a:lnTo>
                  <a:lnTo>
                    <a:pt x="26" y="42"/>
                  </a:lnTo>
                  <a:lnTo>
                    <a:pt x="28" y="42"/>
                  </a:lnTo>
                  <a:lnTo>
                    <a:pt x="28" y="45"/>
                  </a:lnTo>
                  <a:lnTo>
                    <a:pt x="31" y="48"/>
                  </a:lnTo>
                  <a:lnTo>
                    <a:pt x="37" y="48"/>
                  </a:lnTo>
                  <a:lnTo>
                    <a:pt x="40" y="45"/>
                  </a:lnTo>
                  <a:lnTo>
                    <a:pt x="40" y="42"/>
                  </a:lnTo>
                  <a:lnTo>
                    <a:pt x="43" y="42"/>
                  </a:lnTo>
                  <a:lnTo>
                    <a:pt x="40" y="39"/>
                  </a:lnTo>
                  <a:lnTo>
                    <a:pt x="40" y="37"/>
                  </a:lnTo>
                  <a:lnTo>
                    <a:pt x="43" y="37"/>
                  </a:lnTo>
                  <a:lnTo>
                    <a:pt x="43" y="39"/>
                  </a:lnTo>
                  <a:lnTo>
                    <a:pt x="48" y="39"/>
                  </a:lnTo>
                  <a:lnTo>
                    <a:pt x="51" y="37"/>
                  </a:lnTo>
                  <a:lnTo>
                    <a:pt x="51" y="34"/>
                  </a:lnTo>
                  <a:lnTo>
                    <a:pt x="54" y="34"/>
                  </a:lnTo>
                  <a:lnTo>
                    <a:pt x="51" y="31"/>
                  </a:lnTo>
                  <a:lnTo>
                    <a:pt x="51" y="28"/>
                  </a:lnTo>
                  <a:lnTo>
                    <a:pt x="57" y="28"/>
                  </a:lnTo>
                  <a:lnTo>
                    <a:pt x="57" y="25"/>
                  </a:lnTo>
                  <a:lnTo>
                    <a:pt x="60" y="22"/>
                  </a:lnTo>
                  <a:lnTo>
                    <a:pt x="62" y="22"/>
                  </a:lnTo>
                  <a:lnTo>
                    <a:pt x="62" y="25"/>
                  </a:lnTo>
                  <a:lnTo>
                    <a:pt x="62" y="28"/>
                  </a:lnTo>
                  <a:lnTo>
                    <a:pt x="60" y="31"/>
                  </a:lnTo>
                  <a:lnTo>
                    <a:pt x="62" y="34"/>
                  </a:lnTo>
                  <a:lnTo>
                    <a:pt x="65" y="34"/>
                  </a:lnTo>
                  <a:lnTo>
                    <a:pt x="71" y="37"/>
                  </a:lnTo>
                  <a:lnTo>
                    <a:pt x="71" y="34"/>
                  </a:lnTo>
                  <a:lnTo>
                    <a:pt x="74" y="34"/>
                  </a:lnTo>
                  <a:lnTo>
                    <a:pt x="74" y="31"/>
                  </a:lnTo>
                  <a:lnTo>
                    <a:pt x="74" y="28"/>
                  </a:lnTo>
                  <a:lnTo>
                    <a:pt x="77" y="28"/>
                  </a:lnTo>
                  <a:lnTo>
                    <a:pt x="77" y="28"/>
                  </a:lnTo>
                  <a:lnTo>
                    <a:pt x="80" y="2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96" name="Freeform 3414">
              <a:extLst>
                <a:ext uri="{FF2B5EF4-FFF2-40B4-BE49-F238E27FC236}">
                  <a16:creationId xmlns:a16="http://schemas.microsoft.com/office/drawing/2014/main" id="{FE2FA057-304B-F7B4-85FD-9D0DFD96EB13}"/>
                </a:ext>
              </a:extLst>
            </p:cNvPr>
            <p:cNvSpPr>
              <a:spLocks/>
            </p:cNvSpPr>
            <p:nvPr/>
          </p:nvSpPr>
          <p:spPr bwMode="gray">
            <a:xfrm>
              <a:off x="470092" y="510462"/>
              <a:ext cx="18674" cy="6224"/>
            </a:xfrm>
            <a:custGeom>
              <a:avLst/>
              <a:gdLst>
                <a:gd name="T0" fmla="*/ 3 w 9"/>
                <a:gd name="T1" fmla="*/ 0 h 3"/>
                <a:gd name="T2" fmla="*/ 6 w 9"/>
                <a:gd name="T3" fmla="*/ 0 h 3"/>
                <a:gd name="T4" fmla="*/ 9 w 9"/>
                <a:gd name="T5" fmla="*/ 0 h 3"/>
                <a:gd name="T6" fmla="*/ 9 w 9"/>
                <a:gd name="T7" fmla="*/ 3 h 3"/>
                <a:gd name="T8" fmla="*/ 6 w 9"/>
                <a:gd name="T9" fmla="*/ 3 h 3"/>
                <a:gd name="T10" fmla="*/ 3 w 9"/>
                <a:gd name="T11" fmla="*/ 3 h 3"/>
                <a:gd name="T12" fmla="*/ 0 w 9"/>
                <a:gd name="T13" fmla="*/ 3 h 3"/>
                <a:gd name="T14" fmla="*/ 3 w 9"/>
                <a:gd name="T15" fmla="*/ 3 h 3"/>
                <a:gd name="T16" fmla="*/ 3 w 9"/>
                <a:gd name="T17" fmla="*/ 3 h 3"/>
                <a:gd name="T18" fmla="*/ 3 w 9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3">
                  <a:moveTo>
                    <a:pt x="3" y="0"/>
                  </a:moveTo>
                  <a:lnTo>
                    <a:pt x="6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97" name="Freeform 3415">
              <a:extLst>
                <a:ext uri="{FF2B5EF4-FFF2-40B4-BE49-F238E27FC236}">
                  <a16:creationId xmlns:a16="http://schemas.microsoft.com/office/drawing/2014/main" id="{7F832CA5-602E-C93F-925A-16AFE182AFC5}"/>
                </a:ext>
              </a:extLst>
            </p:cNvPr>
            <p:cNvSpPr>
              <a:spLocks/>
            </p:cNvSpPr>
            <p:nvPr/>
          </p:nvSpPr>
          <p:spPr bwMode="gray">
            <a:xfrm>
              <a:off x="524042" y="498013"/>
              <a:ext cx="51874" cy="35271"/>
            </a:xfrm>
            <a:custGeom>
              <a:avLst/>
              <a:gdLst>
                <a:gd name="T0" fmla="*/ 17 w 25"/>
                <a:gd name="T1" fmla="*/ 0 h 17"/>
                <a:gd name="T2" fmla="*/ 19 w 25"/>
                <a:gd name="T3" fmla="*/ 0 h 17"/>
                <a:gd name="T4" fmla="*/ 22 w 25"/>
                <a:gd name="T5" fmla="*/ 0 h 17"/>
                <a:gd name="T6" fmla="*/ 25 w 25"/>
                <a:gd name="T7" fmla="*/ 0 h 17"/>
                <a:gd name="T8" fmla="*/ 25 w 25"/>
                <a:gd name="T9" fmla="*/ 3 h 17"/>
                <a:gd name="T10" fmla="*/ 22 w 25"/>
                <a:gd name="T11" fmla="*/ 3 h 17"/>
                <a:gd name="T12" fmla="*/ 19 w 25"/>
                <a:gd name="T13" fmla="*/ 6 h 17"/>
                <a:gd name="T14" fmla="*/ 19 w 25"/>
                <a:gd name="T15" fmla="*/ 9 h 17"/>
                <a:gd name="T16" fmla="*/ 19 w 25"/>
                <a:gd name="T17" fmla="*/ 12 h 17"/>
                <a:gd name="T18" fmla="*/ 17 w 25"/>
                <a:gd name="T19" fmla="*/ 15 h 17"/>
                <a:gd name="T20" fmla="*/ 14 w 25"/>
                <a:gd name="T21" fmla="*/ 17 h 17"/>
                <a:gd name="T22" fmla="*/ 11 w 25"/>
                <a:gd name="T23" fmla="*/ 17 h 17"/>
                <a:gd name="T24" fmla="*/ 8 w 25"/>
                <a:gd name="T25" fmla="*/ 17 h 17"/>
                <a:gd name="T26" fmla="*/ 8 w 25"/>
                <a:gd name="T27" fmla="*/ 15 h 17"/>
                <a:gd name="T28" fmla="*/ 5 w 25"/>
                <a:gd name="T29" fmla="*/ 15 h 17"/>
                <a:gd name="T30" fmla="*/ 2 w 25"/>
                <a:gd name="T31" fmla="*/ 15 h 17"/>
                <a:gd name="T32" fmla="*/ 0 w 25"/>
                <a:gd name="T33" fmla="*/ 15 h 17"/>
                <a:gd name="T34" fmla="*/ 2 w 25"/>
                <a:gd name="T35" fmla="*/ 12 h 17"/>
                <a:gd name="T36" fmla="*/ 5 w 25"/>
                <a:gd name="T37" fmla="*/ 12 h 17"/>
                <a:gd name="T38" fmla="*/ 5 w 25"/>
                <a:gd name="T39" fmla="*/ 9 h 17"/>
                <a:gd name="T40" fmla="*/ 5 w 25"/>
                <a:gd name="T41" fmla="*/ 6 h 17"/>
                <a:gd name="T42" fmla="*/ 8 w 25"/>
                <a:gd name="T43" fmla="*/ 6 h 17"/>
                <a:gd name="T44" fmla="*/ 11 w 25"/>
                <a:gd name="T45" fmla="*/ 6 h 17"/>
                <a:gd name="T46" fmla="*/ 14 w 25"/>
                <a:gd name="T47" fmla="*/ 3 h 17"/>
                <a:gd name="T48" fmla="*/ 17 w 25"/>
                <a:gd name="T4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" h="17">
                  <a:moveTo>
                    <a:pt x="17" y="0"/>
                  </a:moveTo>
                  <a:lnTo>
                    <a:pt x="19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5" y="3"/>
                  </a:lnTo>
                  <a:lnTo>
                    <a:pt x="22" y="3"/>
                  </a:lnTo>
                  <a:lnTo>
                    <a:pt x="19" y="6"/>
                  </a:lnTo>
                  <a:lnTo>
                    <a:pt x="19" y="9"/>
                  </a:lnTo>
                  <a:lnTo>
                    <a:pt x="19" y="12"/>
                  </a:lnTo>
                  <a:lnTo>
                    <a:pt x="17" y="15"/>
                  </a:lnTo>
                  <a:lnTo>
                    <a:pt x="14" y="17"/>
                  </a:lnTo>
                  <a:lnTo>
                    <a:pt x="11" y="17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2" y="15"/>
                  </a:lnTo>
                  <a:lnTo>
                    <a:pt x="0" y="15"/>
                  </a:lnTo>
                  <a:lnTo>
                    <a:pt x="2" y="12"/>
                  </a:lnTo>
                  <a:lnTo>
                    <a:pt x="5" y="12"/>
                  </a:lnTo>
                  <a:lnTo>
                    <a:pt x="5" y="9"/>
                  </a:lnTo>
                  <a:lnTo>
                    <a:pt x="5" y="6"/>
                  </a:lnTo>
                  <a:lnTo>
                    <a:pt x="8" y="6"/>
                  </a:lnTo>
                  <a:lnTo>
                    <a:pt x="11" y="6"/>
                  </a:lnTo>
                  <a:lnTo>
                    <a:pt x="14" y="3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98" name="Freeform 3416">
              <a:extLst>
                <a:ext uri="{FF2B5EF4-FFF2-40B4-BE49-F238E27FC236}">
                  <a16:creationId xmlns:a16="http://schemas.microsoft.com/office/drawing/2014/main" id="{BDD920E9-4E9A-478B-30B9-ADD551D4297B}"/>
                </a:ext>
              </a:extLst>
            </p:cNvPr>
            <p:cNvSpPr>
              <a:spLocks/>
            </p:cNvSpPr>
            <p:nvPr/>
          </p:nvSpPr>
          <p:spPr bwMode="gray">
            <a:xfrm>
              <a:off x="640237" y="456517"/>
              <a:ext cx="41499" cy="12449"/>
            </a:xfrm>
            <a:custGeom>
              <a:avLst/>
              <a:gdLst>
                <a:gd name="T0" fmla="*/ 17 w 20"/>
                <a:gd name="T1" fmla="*/ 0 h 6"/>
                <a:gd name="T2" fmla="*/ 12 w 20"/>
                <a:gd name="T3" fmla="*/ 0 h 6"/>
                <a:gd name="T4" fmla="*/ 9 w 20"/>
                <a:gd name="T5" fmla="*/ 0 h 6"/>
                <a:gd name="T6" fmla="*/ 6 w 20"/>
                <a:gd name="T7" fmla="*/ 0 h 6"/>
                <a:gd name="T8" fmla="*/ 3 w 20"/>
                <a:gd name="T9" fmla="*/ 0 h 6"/>
                <a:gd name="T10" fmla="*/ 0 w 20"/>
                <a:gd name="T11" fmla="*/ 3 h 6"/>
                <a:gd name="T12" fmla="*/ 3 w 20"/>
                <a:gd name="T13" fmla="*/ 3 h 6"/>
                <a:gd name="T14" fmla="*/ 6 w 20"/>
                <a:gd name="T15" fmla="*/ 3 h 6"/>
                <a:gd name="T16" fmla="*/ 9 w 20"/>
                <a:gd name="T17" fmla="*/ 3 h 6"/>
                <a:gd name="T18" fmla="*/ 12 w 20"/>
                <a:gd name="T19" fmla="*/ 6 h 6"/>
                <a:gd name="T20" fmla="*/ 15 w 20"/>
                <a:gd name="T21" fmla="*/ 6 h 6"/>
                <a:gd name="T22" fmla="*/ 17 w 20"/>
                <a:gd name="T23" fmla="*/ 3 h 6"/>
                <a:gd name="T24" fmla="*/ 20 w 20"/>
                <a:gd name="T25" fmla="*/ 0 h 6"/>
                <a:gd name="T26" fmla="*/ 20 w 20"/>
                <a:gd name="T27" fmla="*/ 0 h 6"/>
                <a:gd name="T28" fmla="*/ 17 w 20"/>
                <a:gd name="T2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6">
                  <a:moveTo>
                    <a:pt x="17" y="0"/>
                  </a:moveTo>
                  <a:lnTo>
                    <a:pt x="12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12" y="6"/>
                  </a:lnTo>
                  <a:lnTo>
                    <a:pt x="15" y="6"/>
                  </a:lnTo>
                  <a:lnTo>
                    <a:pt x="17" y="3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199" name="Freeform 3417">
              <a:extLst>
                <a:ext uri="{FF2B5EF4-FFF2-40B4-BE49-F238E27FC236}">
                  <a16:creationId xmlns:a16="http://schemas.microsoft.com/office/drawing/2014/main" id="{08F014FE-A5C1-A3C2-FE5E-4878CD25CDF2}"/>
                </a:ext>
              </a:extLst>
            </p:cNvPr>
            <p:cNvSpPr>
              <a:spLocks/>
            </p:cNvSpPr>
            <p:nvPr/>
          </p:nvSpPr>
          <p:spPr bwMode="gray">
            <a:xfrm>
              <a:off x="636088" y="392198"/>
              <a:ext cx="39424" cy="18673"/>
            </a:xfrm>
            <a:custGeom>
              <a:avLst/>
              <a:gdLst>
                <a:gd name="T0" fmla="*/ 0 w 19"/>
                <a:gd name="T1" fmla="*/ 3 h 9"/>
                <a:gd name="T2" fmla="*/ 2 w 19"/>
                <a:gd name="T3" fmla="*/ 6 h 9"/>
                <a:gd name="T4" fmla="*/ 5 w 19"/>
                <a:gd name="T5" fmla="*/ 6 h 9"/>
                <a:gd name="T6" fmla="*/ 8 w 19"/>
                <a:gd name="T7" fmla="*/ 6 h 9"/>
                <a:gd name="T8" fmla="*/ 8 w 19"/>
                <a:gd name="T9" fmla="*/ 9 h 9"/>
                <a:gd name="T10" fmla="*/ 11 w 19"/>
                <a:gd name="T11" fmla="*/ 9 h 9"/>
                <a:gd name="T12" fmla="*/ 14 w 19"/>
                <a:gd name="T13" fmla="*/ 9 h 9"/>
                <a:gd name="T14" fmla="*/ 17 w 19"/>
                <a:gd name="T15" fmla="*/ 9 h 9"/>
                <a:gd name="T16" fmla="*/ 19 w 19"/>
                <a:gd name="T17" fmla="*/ 6 h 9"/>
                <a:gd name="T18" fmla="*/ 19 w 19"/>
                <a:gd name="T19" fmla="*/ 3 h 9"/>
                <a:gd name="T20" fmla="*/ 17 w 19"/>
                <a:gd name="T21" fmla="*/ 3 h 9"/>
                <a:gd name="T22" fmla="*/ 14 w 19"/>
                <a:gd name="T23" fmla="*/ 0 h 9"/>
                <a:gd name="T24" fmla="*/ 11 w 19"/>
                <a:gd name="T25" fmla="*/ 0 h 9"/>
                <a:gd name="T26" fmla="*/ 8 w 19"/>
                <a:gd name="T27" fmla="*/ 0 h 9"/>
                <a:gd name="T28" fmla="*/ 5 w 19"/>
                <a:gd name="T29" fmla="*/ 0 h 9"/>
                <a:gd name="T30" fmla="*/ 2 w 19"/>
                <a:gd name="T31" fmla="*/ 3 h 9"/>
                <a:gd name="T32" fmla="*/ 0 w 19"/>
                <a:gd name="T3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9">
                  <a:moveTo>
                    <a:pt x="0" y="3"/>
                  </a:moveTo>
                  <a:lnTo>
                    <a:pt x="2" y="6"/>
                  </a:lnTo>
                  <a:lnTo>
                    <a:pt x="5" y="6"/>
                  </a:lnTo>
                  <a:lnTo>
                    <a:pt x="8" y="6"/>
                  </a:lnTo>
                  <a:lnTo>
                    <a:pt x="8" y="9"/>
                  </a:lnTo>
                  <a:lnTo>
                    <a:pt x="11" y="9"/>
                  </a:lnTo>
                  <a:lnTo>
                    <a:pt x="14" y="9"/>
                  </a:lnTo>
                  <a:lnTo>
                    <a:pt x="17" y="9"/>
                  </a:lnTo>
                  <a:lnTo>
                    <a:pt x="19" y="6"/>
                  </a:lnTo>
                  <a:lnTo>
                    <a:pt x="19" y="3"/>
                  </a:lnTo>
                  <a:lnTo>
                    <a:pt x="17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00" name="Freeform 3418">
              <a:extLst>
                <a:ext uri="{FF2B5EF4-FFF2-40B4-BE49-F238E27FC236}">
                  <a16:creationId xmlns:a16="http://schemas.microsoft.com/office/drawing/2014/main" id="{D05C9775-B91A-3556-76C5-14C082EBC37C}"/>
                </a:ext>
              </a:extLst>
            </p:cNvPr>
            <p:cNvSpPr>
              <a:spLocks/>
            </p:cNvSpPr>
            <p:nvPr/>
          </p:nvSpPr>
          <p:spPr bwMode="gray">
            <a:xfrm>
              <a:off x="681737" y="350702"/>
              <a:ext cx="112047" cy="24898"/>
            </a:xfrm>
            <a:custGeom>
              <a:avLst/>
              <a:gdLst>
                <a:gd name="T0" fmla="*/ 15 w 54"/>
                <a:gd name="T1" fmla="*/ 3 h 12"/>
                <a:gd name="T2" fmla="*/ 9 w 54"/>
                <a:gd name="T3" fmla="*/ 6 h 12"/>
                <a:gd name="T4" fmla="*/ 6 w 54"/>
                <a:gd name="T5" fmla="*/ 6 h 12"/>
                <a:gd name="T6" fmla="*/ 6 w 54"/>
                <a:gd name="T7" fmla="*/ 9 h 12"/>
                <a:gd name="T8" fmla="*/ 3 w 54"/>
                <a:gd name="T9" fmla="*/ 9 h 12"/>
                <a:gd name="T10" fmla="*/ 0 w 54"/>
                <a:gd name="T11" fmla="*/ 9 h 12"/>
                <a:gd name="T12" fmla="*/ 0 w 54"/>
                <a:gd name="T13" fmla="*/ 12 h 12"/>
                <a:gd name="T14" fmla="*/ 3 w 54"/>
                <a:gd name="T15" fmla="*/ 12 h 12"/>
                <a:gd name="T16" fmla="*/ 6 w 54"/>
                <a:gd name="T17" fmla="*/ 12 h 12"/>
                <a:gd name="T18" fmla="*/ 9 w 54"/>
                <a:gd name="T19" fmla="*/ 12 h 12"/>
                <a:gd name="T20" fmla="*/ 12 w 54"/>
                <a:gd name="T21" fmla="*/ 12 h 12"/>
                <a:gd name="T22" fmla="*/ 15 w 54"/>
                <a:gd name="T23" fmla="*/ 12 h 12"/>
                <a:gd name="T24" fmla="*/ 17 w 54"/>
                <a:gd name="T25" fmla="*/ 12 h 12"/>
                <a:gd name="T26" fmla="*/ 20 w 54"/>
                <a:gd name="T27" fmla="*/ 12 h 12"/>
                <a:gd name="T28" fmla="*/ 23 w 54"/>
                <a:gd name="T29" fmla="*/ 12 h 12"/>
                <a:gd name="T30" fmla="*/ 26 w 54"/>
                <a:gd name="T31" fmla="*/ 12 h 12"/>
                <a:gd name="T32" fmla="*/ 29 w 54"/>
                <a:gd name="T33" fmla="*/ 12 h 12"/>
                <a:gd name="T34" fmla="*/ 29 w 54"/>
                <a:gd name="T35" fmla="*/ 9 h 12"/>
                <a:gd name="T36" fmla="*/ 32 w 54"/>
                <a:gd name="T37" fmla="*/ 9 h 12"/>
                <a:gd name="T38" fmla="*/ 32 w 54"/>
                <a:gd name="T39" fmla="*/ 12 h 12"/>
                <a:gd name="T40" fmla="*/ 34 w 54"/>
                <a:gd name="T41" fmla="*/ 12 h 12"/>
                <a:gd name="T42" fmla="*/ 37 w 54"/>
                <a:gd name="T43" fmla="*/ 12 h 12"/>
                <a:gd name="T44" fmla="*/ 43 w 54"/>
                <a:gd name="T45" fmla="*/ 12 h 12"/>
                <a:gd name="T46" fmla="*/ 49 w 54"/>
                <a:gd name="T47" fmla="*/ 12 h 12"/>
                <a:gd name="T48" fmla="*/ 51 w 54"/>
                <a:gd name="T49" fmla="*/ 12 h 12"/>
                <a:gd name="T50" fmla="*/ 51 w 54"/>
                <a:gd name="T51" fmla="*/ 9 h 12"/>
                <a:gd name="T52" fmla="*/ 54 w 54"/>
                <a:gd name="T53" fmla="*/ 9 h 12"/>
                <a:gd name="T54" fmla="*/ 54 w 54"/>
                <a:gd name="T55" fmla="*/ 6 h 12"/>
                <a:gd name="T56" fmla="*/ 51 w 54"/>
                <a:gd name="T57" fmla="*/ 3 h 12"/>
                <a:gd name="T58" fmla="*/ 49 w 54"/>
                <a:gd name="T59" fmla="*/ 3 h 12"/>
                <a:gd name="T60" fmla="*/ 46 w 54"/>
                <a:gd name="T61" fmla="*/ 3 h 12"/>
                <a:gd name="T62" fmla="*/ 43 w 54"/>
                <a:gd name="T63" fmla="*/ 0 h 12"/>
                <a:gd name="T64" fmla="*/ 40 w 54"/>
                <a:gd name="T65" fmla="*/ 0 h 12"/>
                <a:gd name="T66" fmla="*/ 34 w 54"/>
                <a:gd name="T67" fmla="*/ 0 h 12"/>
                <a:gd name="T68" fmla="*/ 32 w 54"/>
                <a:gd name="T69" fmla="*/ 0 h 12"/>
                <a:gd name="T70" fmla="*/ 29 w 54"/>
                <a:gd name="T71" fmla="*/ 0 h 12"/>
                <a:gd name="T72" fmla="*/ 23 w 54"/>
                <a:gd name="T73" fmla="*/ 3 h 12"/>
                <a:gd name="T74" fmla="*/ 20 w 54"/>
                <a:gd name="T75" fmla="*/ 3 h 12"/>
                <a:gd name="T76" fmla="*/ 17 w 54"/>
                <a:gd name="T77" fmla="*/ 3 h 12"/>
                <a:gd name="T78" fmla="*/ 15 w 54"/>
                <a:gd name="T7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4" h="12">
                  <a:moveTo>
                    <a:pt x="15" y="3"/>
                  </a:moveTo>
                  <a:lnTo>
                    <a:pt x="9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6" y="12"/>
                  </a:lnTo>
                  <a:lnTo>
                    <a:pt x="9" y="12"/>
                  </a:lnTo>
                  <a:lnTo>
                    <a:pt x="12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20" y="12"/>
                  </a:lnTo>
                  <a:lnTo>
                    <a:pt x="23" y="12"/>
                  </a:lnTo>
                  <a:lnTo>
                    <a:pt x="26" y="12"/>
                  </a:lnTo>
                  <a:lnTo>
                    <a:pt x="29" y="12"/>
                  </a:lnTo>
                  <a:lnTo>
                    <a:pt x="29" y="9"/>
                  </a:lnTo>
                  <a:lnTo>
                    <a:pt x="32" y="9"/>
                  </a:lnTo>
                  <a:lnTo>
                    <a:pt x="32" y="12"/>
                  </a:lnTo>
                  <a:lnTo>
                    <a:pt x="34" y="12"/>
                  </a:lnTo>
                  <a:lnTo>
                    <a:pt x="37" y="12"/>
                  </a:lnTo>
                  <a:lnTo>
                    <a:pt x="43" y="12"/>
                  </a:lnTo>
                  <a:lnTo>
                    <a:pt x="49" y="12"/>
                  </a:lnTo>
                  <a:lnTo>
                    <a:pt x="51" y="12"/>
                  </a:lnTo>
                  <a:lnTo>
                    <a:pt x="51" y="9"/>
                  </a:lnTo>
                  <a:lnTo>
                    <a:pt x="54" y="9"/>
                  </a:lnTo>
                  <a:lnTo>
                    <a:pt x="54" y="6"/>
                  </a:lnTo>
                  <a:lnTo>
                    <a:pt x="51" y="3"/>
                  </a:lnTo>
                  <a:lnTo>
                    <a:pt x="49" y="3"/>
                  </a:lnTo>
                  <a:lnTo>
                    <a:pt x="46" y="3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9" y="0"/>
                  </a:lnTo>
                  <a:lnTo>
                    <a:pt x="23" y="3"/>
                  </a:lnTo>
                  <a:lnTo>
                    <a:pt x="20" y="3"/>
                  </a:lnTo>
                  <a:lnTo>
                    <a:pt x="17" y="3"/>
                  </a:lnTo>
                  <a:lnTo>
                    <a:pt x="15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01" name="Freeform 3419">
              <a:extLst>
                <a:ext uri="{FF2B5EF4-FFF2-40B4-BE49-F238E27FC236}">
                  <a16:creationId xmlns:a16="http://schemas.microsoft.com/office/drawing/2014/main" id="{64F7D37D-8B9D-12D4-B6D1-D6CC8FC66EB5}"/>
                </a:ext>
              </a:extLst>
            </p:cNvPr>
            <p:cNvSpPr>
              <a:spLocks/>
            </p:cNvSpPr>
            <p:nvPr/>
          </p:nvSpPr>
          <p:spPr bwMode="gray">
            <a:xfrm>
              <a:off x="681737" y="385973"/>
              <a:ext cx="105822" cy="47720"/>
            </a:xfrm>
            <a:custGeom>
              <a:avLst/>
              <a:gdLst>
                <a:gd name="T0" fmla="*/ 6 w 51"/>
                <a:gd name="T1" fmla="*/ 6 h 23"/>
                <a:gd name="T2" fmla="*/ 3 w 51"/>
                <a:gd name="T3" fmla="*/ 6 h 23"/>
                <a:gd name="T4" fmla="*/ 0 w 51"/>
                <a:gd name="T5" fmla="*/ 9 h 23"/>
                <a:gd name="T6" fmla="*/ 3 w 51"/>
                <a:gd name="T7" fmla="*/ 9 h 23"/>
                <a:gd name="T8" fmla="*/ 0 w 51"/>
                <a:gd name="T9" fmla="*/ 12 h 23"/>
                <a:gd name="T10" fmla="*/ 3 w 51"/>
                <a:gd name="T11" fmla="*/ 12 h 23"/>
                <a:gd name="T12" fmla="*/ 0 w 51"/>
                <a:gd name="T13" fmla="*/ 15 h 23"/>
                <a:gd name="T14" fmla="*/ 3 w 51"/>
                <a:gd name="T15" fmla="*/ 15 h 23"/>
                <a:gd name="T16" fmla="*/ 3 w 51"/>
                <a:gd name="T17" fmla="*/ 17 h 23"/>
                <a:gd name="T18" fmla="*/ 6 w 51"/>
                <a:gd name="T19" fmla="*/ 17 h 23"/>
                <a:gd name="T20" fmla="*/ 9 w 51"/>
                <a:gd name="T21" fmla="*/ 17 h 23"/>
                <a:gd name="T22" fmla="*/ 12 w 51"/>
                <a:gd name="T23" fmla="*/ 20 h 23"/>
                <a:gd name="T24" fmla="*/ 15 w 51"/>
                <a:gd name="T25" fmla="*/ 20 h 23"/>
                <a:gd name="T26" fmla="*/ 17 w 51"/>
                <a:gd name="T27" fmla="*/ 23 h 23"/>
                <a:gd name="T28" fmla="*/ 20 w 51"/>
                <a:gd name="T29" fmla="*/ 23 h 23"/>
                <a:gd name="T30" fmla="*/ 23 w 51"/>
                <a:gd name="T31" fmla="*/ 20 h 23"/>
                <a:gd name="T32" fmla="*/ 26 w 51"/>
                <a:gd name="T33" fmla="*/ 20 h 23"/>
                <a:gd name="T34" fmla="*/ 29 w 51"/>
                <a:gd name="T35" fmla="*/ 20 h 23"/>
                <a:gd name="T36" fmla="*/ 32 w 51"/>
                <a:gd name="T37" fmla="*/ 20 h 23"/>
                <a:gd name="T38" fmla="*/ 34 w 51"/>
                <a:gd name="T39" fmla="*/ 20 h 23"/>
                <a:gd name="T40" fmla="*/ 37 w 51"/>
                <a:gd name="T41" fmla="*/ 17 h 23"/>
                <a:gd name="T42" fmla="*/ 40 w 51"/>
                <a:gd name="T43" fmla="*/ 17 h 23"/>
                <a:gd name="T44" fmla="*/ 43 w 51"/>
                <a:gd name="T45" fmla="*/ 15 h 23"/>
                <a:gd name="T46" fmla="*/ 46 w 51"/>
                <a:gd name="T47" fmla="*/ 15 h 23"/>
                <a:gd name="T48" fmla="*/ 46 w 51"/>
                <a:gd name="T49" fmla="*/ 12 h 23"/>
                <a:gd name="T50" fmla="*/ 43 w 51"/>
                <a:gd name="T51" fmla="*/ 12 h 23"/>
                <a:gd name="T52" fmla="*/ 43 w 51"/>
                <a:gd name="T53" fmla="*/ 9 h 23"/>
                <a:gd name="T54" fmla="*/ 40 w 51"/>
                <a:gd name="T55" fmla="*/ 9 h 23"/>
                <a:gd name="T56" fmla="*/ 37 w 51"/>
                <a:gd name="T57" fmla="*/ 9 h 23"/>
                <a:gd name="T58" fmla="*/ 34 w 51"/>
                <a:gd name="T59" fmla="*/ 9 h 23"/>
                <a:gd name="T60" fmla="*/ 32 w 51"/>
                <a:gd name="T61" fmla="*/ 9 h 23"/>
                <a:gd name="T62" fmla="*/ 29 w 51"/>
                <a:gd name="T63" fmla="*/ 9 h 23"/>
                <a:gd name="T64" fmla="*/ 32 w 51"/>
                <a:gd name="T65" fmla="*/ 9 h 23"/>
                <a:gd name="T66" fmla="*/ 32 w 51"/>
                <a:gd name="T67" fmla="*/ 6 h 23"/>
                <a:gd name="T68" fmla="*/ 37 w 51"/>
                <a:gd name="T69" fmla="*/ 6 h 23"/>
                <a:gd name="T70" fmla="*/ 40 w 51"/>
                <a:gd name="T71" fmla="*/ 6 h 23"/>
                <a:gd name="T72" fmla="*/ 46 w 51"/>
                <a:gd name="T73" fmla="*/ 6 h 23"/>
                <a:gd name="T74" fmla="*/ 49 w 51"/>
                <a:gd name="T75" fmla="*/ 6 h 23"/>
                <a:gd name="T76" fmla="*/ 51 w 51"/>
                <a:gd name="T77" fmla="*/ 3 h 23"/>
                <a:gd name="T78" fmla="*/ 49 w 51"/>
                <a:gd name="T79" fmla="*/ 3 h 23"/>
                <a:gd name="T80" fmla="*/ 49 w 51"/>
                <a:gd name="T81" fmla="*/ 0 h 23"/>
                <a:gd name="T82" fmla="*/ 46 w 51"/>
                <a:gd name="T83" fmla="*/ 0 h 23"/>
                <a:gd name="T84" fmla="*/ 43 w 51"/>
                <a:gd name="T85" fmla="*/ 0 h 23"/>
                <a:gd name="T86" fmla="*/ 40 w 51"/>
                <a:gd name="T87" fmla="*/ 0 h 23"/>
                <a:gd name="T88" fmla="*/ 37 w 51"/>
                <a:gd name="T89" fmla="*/ 0 h 23"/>
                <a:gd name="T90" fmla="*/ 32 w 51"/>
                <a:gd name="T91" fmla="*/ 0 h 23"/>
                <a:gd name="T92" fmla="*/ 26 w 51"/>
                <a:gd name="T93" fmla="*/ 0 h 23"/>
                <a:gd name="T94" fmla="*/ 23 w 51"/>
                <a:gd name="T95" fmla="*/ 3 h 23"/>
                <a:gd name="T96" fmla="*/ 20 w 51"/>
                <a:gd name="T97" fmla="*/ 3 h 23"/>
                <a:gd name="T98" fmla="*/ 17 w 51"/>
                <a:gd name="T99" fmla="*/ 3 h 23"/>
                <a:gd name="T100" fmla="*/ 15 w 51"/>
                <a:gd name="T101" fmla="*/ 3 h 23"/>
                <a:gd name="T102" fmla="*/ 12 w 51"/>
                <a:gd name="T103" fmla="*/ 3 h 23"/>
                <a:gd name="T104" fmla="*/ 9 w 51"/>
                <a:gd name="T105" fmla="*/ 6 h 23"/>
                <a:gd name="T106" fmla="*/ 6 w 51"/>
                <a:gd name="T107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" h="23">
                  <a:moveTo>
                    <a:pt x="6" y="6"/>
                  </a:moveTo>
                  <a:lnTo>
                    <a:pt x="3" y="6"/>
                  </a:lnTo>
                  <a:lnTo>
                    <a:pt x="0" y="9"/>
                  </a:lnTo>
                  <a:lnTo>
                    <a:pt x="3" y="9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0" y="15"/>
                  </a:lnTo>
                  <a:lnTo>
                    <a:pt x="3" y="15"/>
                  </a:lnTo>
                  <a:lnTo>
                    <a:pt x="3" y="17"/>
                  </a:lnTo>
                  <a:lnTo>
                    <a:pt x="6" y="17"/>
                  </a:lnTo>
                  <a:lnTo>
                    <a:pt x="9" y="17"/>
                  </a:lnTo>
                  <a:lnTo>
                    <a:pt x="12" y="20"/>
                  </a:lnTo>
                  <a:lnTo>
                    <a:pt x="15" y="20"/>
                  </a:lnTo>
                  <a:lnTo>
                    <a:pt x="17" y="23"/>
                  </a:lnTo>
                  <a:lnTo>
                    <a:pt x="20" y="23"/>
                  </a:lnTo>
                  <a:lnTo>
                    <a:pt x="23" y="20"/>
                  </a:lnTo>
                  <a:lnTo>
                    <a:pt x="26" y="20"/>
                  </a:lnTo>
                  <a:lnTo>
                    <a:pt x="29" y="20"/>
                  </a:lnTo>
                  <a:lnTo>
                    <a:pt x="32" y="20"/>
                  </a:lnTo>
                  <a:lnTo>
                    <a:pt x="34" y="20"/>
                  </a:lnTo>
                  <a:lnTo>
                    <a:pt x="37" y="17"/>
                  </a:lnTo>
                  <a:lnTo>
                    <a:pt x="40" y="17"/>
                  </a:lnTo>
                  <a:lnTo>
                    <a:pt x="43" y="15"/>
                  </a:lnTo>
                  <a:lnTo>
                    <a:pt x="46" y="15"/>
                  </a:lnTo>
                  <a:lnTo>
                    <a:pt x="46" y="12"/>
                  </a:lnTo>
                  <a:lnTo>
                    <a:pt x="43" y="12"/>
                  </a:lnTo>
                  <a:lnTo>
                    <a:pt x="43" y="9"/>
                  </a:lnTo>
                  <a:lnTo>
                    <a:pt x="40" y="9"/>
                  </a:lnTo>
                  <a:lnTo>
                    <a:pt x="37" y="9"/>
                  </a:lnTo>
                  <a:lnTo>
                    <a:pt x="34" y="9"/>
                  </a:lnTo>
                  <a:lnTo>
                    <a:pt x="32" y="9"/>
                  </a:lnTo>
                  <a:lnTo>
                    <a:pt x="29" y="9"/>
                  </a:lnTo>
                  <a:lnTo>
                    <a:pt x="32" y="9"/>
                  </a:lnTo>
                  <a:lnTo>
                    <a:pt x="32" y="6"/>
                  </a:lnTo>
                  <a:lnTo>
                    <a:pt x="37" y="6"/>
                  </a:lnTo>
                  <a:lnTo>
                    <a:pt x="40" y="6"/>
                  </a:lnTo>
                  <a:lnTo>
                    <a:pt x="46" y="6"/>
                  </a:lnTo>
                  <a:lnTo>
                    <a:pt x="49" y="6"/>
                  </a:lnTo>
                  <a:lnTo>
                    <a:pt x="51" y="3"/>
                  </a:lnTo>
                  <a:lnTo>
                    <a:pt x="49" y="3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7" y="0"/>
                  </a:lnTo>
                  <a:lnTo>
                    <a:pt x="32" y="0"/>
                  </a:lnTo>
                  <a:lnTo>
                    <a:pt x="26" y="0"/>
                  </a:lnTo>
                  <a:lnTo>
                    <a:pt x="23" y="3"/>
                  </a:lnTo>
                  <a:lnTo>
                    <a:pt x="20" y="3"/>
                  </a:lnTo>
                  <a:lnTo>
                    <a:pt x="17" y="3"/>
                  </a:lnTo>
                  <a:lnTo>
                    <a:pt x="15" y="3"/>
                  </a:lnTo>
                  <a:lnTo>
                    <a:pt x="12" y="3"/>
                  </a:lnTo>
                  <a:lnTo>
                    <a:pt x="9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02" name="Freeform 3420">
              <a:extLst>
                <a:ext uri="{FF2B5EF4-FFF2-40B4-BE49-F238E27FC236}">
                  <a16:creationId xmlns:a16="http://schemas.microsoft.com/office/drawing/2014/main" id="{E3F45D2F-EFD8-CCA1-F8A7-6C81C0CC82A3}"/>
                </a:ext>
              </a:extLst>
            </p:cNvPr>
            <p:cNvSpPr>
              <a:spLocks/>
            </p:cNvSpPr>
            <p:nvPr/>
          </p:nvSpPr>
          <p:spPr bwMode="gray">
            <a:xfrm>
              <a:off x="883006" y="404647"/>
              <a:ext cx="47724" cy="41496"/>
            </a:xfrm>
            <a:custGeom>
              <a:avLst/>
              <a:gdLst>
                <a:gd name="T0" fmla="*/ 0 w 23"/>
                <a:gd name="T1" fmla="*/ 0 h 20"/>
                <a:gd name="T2" fmla="*/ 3 w 23"/>
                <a:gd name="T3" fmla="*/ 0 h 20"/>
                <a:gd name="T4" fmla="*/ 6 w 23"/>
                <a:gd name="T5" fmla="*/ 3 h 20"/>
                <a:gd name="T6" fmla="*/ 8 w 23"/>
                <a:gd name="T7" fmla="*/ 3 h 20"/>
                <a:gd name="T8" fmla="*/ 8 w 23"/>
                <a:gd name="T9" fmla="*/ 6 h 20"/>
                <a:gd name="T10" fmla="*/ 11 w 23"/>
                <a:gd name="T11" fmla="*/ 6 h 20"/>
                <a:gd name="T12" fmla="*/ 14 w 23"/>
                <a:gd name="T13" fmla="*/ 8 h 20"/>
                <a:gd name="T14" fmla="*/ 17 w 23"/>
                <a:gd name="T15" fmla="*/ 8 h 20"/>
                <a:gd name="T16" fmla="*/ 20 w 23"/>
                <a:gd name="T17" fmla="*/ 11 h 20"/>
                <a:gd name="T18" fmla="*/ 23 w 23"/>
                <a:gd name="T19" fmla="*/ 14 h 20"/>
                <a:gd name="T20" fmla="*/ 20 w 23"/>
                <a:gd name="T21" fmla="*/ 17 h 20"/>
                <a:gd name="T22" fmla="*/ 17 w 23"/>
                <a:gd name="T23" fmla="*/ 20 h 20"/>
                <a:gd name="T24" fmla="*/ 11 w 23"/>
                <a:gd name="T25" fmla="*/ 17 h 20"/>
                <a:gd name="T26" fmla="*/ 8 w 23"/>
                <a:gd name="T27" fmla="*/ 17 h 20"/>
                <a:gd name="T28" fmla="*/ 6 w 23"/>
                <a:gd name="T29" fmla="*/ 14 h 20"/>
                <a:gd name="T30" fmla="*/ 8 w 23"/>
                <a:gd name="T31" fmla="*/ 11 h 20"/>
                <a:gd name="T32" fmla="*/ 6 w 23"/>
                <a:gd name="T33" fmla="*/ 11 h 20"/>
                <a:gd name="T34" fmla="*/ 6 w 23"/>
                <a:gd name="T35" fmla="*/ 8 h 20"/>
                <a:gd name="T36" fmla="*/ 3 w 23"/>
                <a:gd name="T37" fmla="*/ 8 h 20"/>
                <a:gd name="T38" fmla="*/ 3 w 23"/>
                <a:gd name="T39" fmla="*/ 6 h 20"/>
                <a:gd name="T40" fmla="*/ 0 w 23"/>
                <a:gd name="T41" fmla="*/ 3 h 20"/>
                <a:gd name="T42" fmla="*/ 0 w 23"/>
                <a:gd name="T4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20">
                  <a:moveTo>
                    <a:pt x="0" y="0"/>
                  </a:moveTo>
                  <a:lnTo>
                    <a:pt x="3" y="0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6"/>
                  </a:lnTo>
                  <a:lnTo>
                    <a:pt x="11" y="6"/>
                  </a:lnTo>
                  <a:lnTo>
                    <a:pt x="14" y="8"/>
                  </a:lnTo>
                  <a:lnTo>
                    <a:pt x="17" y="8"/>
                  </a:lnTo>
                  <a:lnTo>
                    <a:pt x="20" y="11"/>
                  </a:lnTo>
                  <a:lnTo>
                    <a:pt x="23" y="14"/>
                  </a:lnTo>
                  <a:lnTo>
                    <a:pt x="20" y="17"/>
                  </a:lnTo>
                  <a:lnTo>
                    <a:pt x="17" y="20"/>
                  </a:lnTo>
                  <a:lnTo>
                    <a:pt x="11" y="17"/>
                  </a:lnTo>
                  <a:lnTo>
                    <a:pt x="8" y="17"/>
                  </a:lnTo>
                  <a:lnTo>
                    <a:pt x="6" y="14"/>
                  </a:lnTo>
                  <a:lnTo>
                    <a:pt x="8" y="11"/>
                  </a:lnTo>
                  <a:lnTo>
                    <a:pt x="6" y="11"/>
                  </a:lnTo>
                  <a:lnTo>
                    <a:pt x="6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03" name="Freeform 3421">
              <a:extLst>
                <a:ext uri="{FF2B5EF4-FFF2-40B4-BE49-F238E27FC236}">
                  <a16:creationId xmlns:a16="http://schemas.microsoft.com/office/drawing/2014/main" id="{43586B90-C4B9-0EFC-BEE0-A6E0284D2C5E}"/>
                </a:ext>
              </a:extLst>
            </p:cNvPr>
            <p:cNvSpPr>
              <a:spLocks/>
            </p:cNvSpPr>
            <p:nvPr/>
          </p:nvSpPr>
          <p:spPr bwMode="gray">
            <a:xfrm>
              <a:off x="947329" y="375600"/>
              <a:ext cx="18674" cy="10374"/>
            </a:xfrm>
            <a:custGeom>
              <a:avLst/>
              <a:gdLst>
                <a:gd name="T0" fmla="*/ 9 w 9"/>
                <a:gd name="T1" fmla="*/ 0 h 5"/>
                <a:gd name="T2" fmla="*/ 6 w 9"/>
                <a:gd name="T3" fmla="*/ 3 h 5"/>
                <a:gd name="T4" fmla="*/ 0 w 9"/>
                <a:gd name="T5" fmla="*/ 3 h 5"/>
                <a:gd name="T6" fmla="*/ 3 w 9"/>
                <a:gd name="T7" fmla="*/ 5 h 5"/>
                <a:gd name="T8" fmla="*/ 6 w 9"/>
                <a:gd name="T9" fmla="*/ 5 h 5"/>
                <a:gd name="T10" fmla="*/ 6 w 9"/>
                <a:gd name="T11" fmla="*/ 3 h 5"/>
                <a:gd name="T12" fmla="*/ 9 w 9"/>
                <a:gd name="T13" fmla="*/ 3 h 5"/>
                <a:gd name="T14" fmla="*/ 9 w 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9" y="0"/>
                  </a:moveTo>
                  <a:lnTo>
                    <a:pt x="6" y="3"/>
                  </a:lnTo>
                  <a:lnTo>
                    <a:pt x="0" y="3"/>
                  </a:lnTo>
                  <a:lnTo>
                    <a:pt x="3" y="5"/>
                  </a:lnTo>
                  <a:lnTo>
                    <a:pt x="6" y="5"/>
                  </a:lnTo>
                  <a:lnTo>
                    <a:pt x="6" y="3"/>
                  </a:lnTo>
                  <a:lnTo>
                    <a:pt x="9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04" name="Freeform 3422">
              <a:extLst>
                <a:ext uri="{FF2B5EF4-FFF2-40B4-BE49-F238E27FC236}">
                  <a16:creationId xmlns:a16="http://schemas.microsoft.com/office/drawing/2014/main" id="{64DA1228-0106-AD90-6A31-2040B2122AE0}"/>
                </a:ext>
              </a:extLst>
            </p:cNvPr>
            <p:cNvSpPr>
              <a:spLocks/>
            </p:cNvSpPr>
            <p:nvPr/>
          </p:nvSpPr>
          <p:spPr bwMode="gray">
            <a:xfrm>
              <a:off x="972228" y="398422"/>
              <a:ext cx="45648" cy="12449"/>
            </a:xfrm>
            <a:custGeom>
              <a:avLst/>
              <a:gdLst>
                <a:gd name="T0" fmla="*/ 2 w 22"/>
                <a:gd name="T1" fmla="*/ 3 h 6"/>
                <a:gd name="T2" fmla="*/ 0 w 22"/>
                <a:gd name="T3" fmla="*/ 0 h 6"/>
                <a:gd name="T4" fmla="*/ 5 w 22"/>
                <a:gd name="T5" fmla="*/ 0 h 6"/>
                <a:gd name="T6" fmla="*/ 8 w 22"/>
                <a:gd name="T7" fmla="*/ 0 h 6"/>
                <a:gd name="T8" fmla="*/ 11 w 22"/>
                <a:gd name="T9" fmla="*/ 0 h 6"/>
                <a:gd name="T10" fmla="*/ 14 w 22"/>
                <a:gd name="T11" fmla="*/ 0 h 6"/>
                <a:gd name="T12" fmla="*/ 19 w 22"/>
                <a:gd name="T13" fmla="*/ 0 h 6"/>
                <a:gd name="T14" fmla="*/ 22 w 22"/>
                <a:gd name="T15" fmla="*/ 3 h 6"/>
                <a:gd name="T16" fmla="*/ 19 w 22"/>
                <a:gd name="T17" fmla="*/ 3 h 6"/>
                <a:gd name="T18" fmla="*/ 17 w 22"/>
                <a:gd name="T19" fmla="*/ 3 h 6"/>
                <a:gd name="T20" fmla="*/ 11 w 22"/>
                <a:gd name="T21" fmla="*/ 6 h 6"/>
                <a:gd name="T22" fmla="*/ 5 w 22"/>
                <a:gd name="T23" fmla="*/ 6 h 6"/>
                <a:gd name="T24" fmla="*/ 5 w 22"/>
                <a:gd name="T25" fmla="*/ 3 h 6"/>
                <a:gd name="T26" fmla="*/ 5 w 22"/>
                <a:gd name="T27" fmla="*/ 3 h 6"/>
                <a:gd name="T28" fmla="*/ 2 w 22"/>
                <a:gd name="T2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6">
                  <a:moveTo>
                    <a:pt x="2" y="3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2" y="3"/>
                  </a:lnTo>
                  <a:lnTo>
                    <a:pt x="19" y="3"/>
                  </a:lnTo>
                  <a:lnTo>
                    <a:pt x="17" y="3"/>
                  </a:lnTo>
                  <a:lnTo>
                    <a:pt x="11" y="6"/>
                  </a:lnTo>
                  <a:lnTo>
                    <a:pt x="5" y="6"/>
                  </a:lnTo>
                  <a:lnTo>
                    <a:pt x="5" y="3"/>
                  </a:lnTo>
                  <a:lnTo>
                    <a:pt x="5" y="3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05" name="Freeform 3423">
              <a:extLst>
                <a:ext uri="{FF2B5EF4-FFF2-40B4-BE49-F238E27FC236}">
                  <a16:creationId xmlns:a16="http://schemas.microsoft.com/office/drawing/2014/main" id="{522AAD5D-6034-D7CD-D8F8-DEF5625D8FFC}"/>
                </a:ext>
              </a:extLst>
            </p:cNvPr>
            <p:cNvSpPr>
              <a:spLocks/>
            </p:cNvSpPr>
            <p:nvPr/>
          </p:nvSpPr>
          <p:spPr bwMode="gray">
            <a:xfrm>
              <a:off x="889230" y="315430"/>
              <a:ext cx="182595" cy="89216"/>
            </a:xfrm>
            <a:custGeom>
              <a:avLst/>
              <a:gdLst>
                <a:gd name="T0" fmla="*/ 3 w 88"/>
                <a:gd name="T1" fmla="*/ 9 h 43"/>
                <a:gd name="T2" fmla="*/ 3 w 88"/>
                <a:gd name="T3" fmla="*/ 3 h 43"/>
                <a:gd name="T4" fmla="*/ 5 w 88"/>
                <a:gd name="T5" fmla="*/ 0 h 43"/>
                <a:gd name="T6" fmla="*/ 11 w 88"/>
                <a:gd name="T7" fmla="*/ 0 h 43"/>
                <a:gd name="T8" fmla="*/ 17 w 88"/>
                <a:gd name="T9" fmla="*/ 0 h 43"/>
                <a:gd name="T10" fmla="*/ 25 w 88"/>
                <a:gd name="T11" fmla="*/ 0 h 43"/>
                <a:gd name="T12" fmla="*/ 34 w 88"/>
                <a:gd name="T13" fmla="*/ 6 h 43"/>
                <a:gd name="T14" fmla="*/ 31 w 88"/>
                <a:gd name="T15" fmla="*/ 9 h 43"/>
                <a:gd name="T16" fmla="*/ 37 w 88"/>
                <a:gd name="T17" fmla="*/ 6 h 43"/>
                <a:gd name="T18" fmla="*/ 48 w 88"/>
                <a:gd name="T19" fmla="*/ 6 h 43"/>
                <a:gd name="T20" fmla="*/ 57 w 88"/>
                <a:gd name="T21" fmla="*/ 6 h 43"/>
                <a:gd name="T22" fmla="*/ 57 w 88"/>
                <a:gd name="T23" fmla="*/ 12 h 43"/>
                <a:gd name="T24" fmla="*/ 65 w 88"/>
                <a:gd name="T25" fmla="*/ 12 h 43"/>
                <a:gd name="T26" fmla="*/ 71 w 88"/>
                <a:gd name="T27" fmla="*/ 14 h 43"/>
                <a:gd name="T28" fmla="*/ 74 w 88"/>
                <a:gd name="T29" fmla="*/ 17 h 43"/>
                <a:gd name="T30" fmla="*/ 79 w 88"/>
                <a:gd name="T31" fmla="*/ 20 h 43"/>
                <a:gd name="T32" fmla="*/ 77 w 88"/>
                <a:gd name="T33" fmla="*/ 26 h 43"/>
                <a:gd name="T34" fmla="*/ 82 w 88"/>
                <a:gd name="T35" fmla="*/ 29 h 43"/>
                <a:gd name="T36" fmla="*/ 85 w 88"/>
                <a:gd name="T37" fmla="*/ 32 h 43"/>
                <a:gd name="T38" fmla="*/ 85 w 88"/>
                <a:gd name="T39" fmla="*/ 37 h 43"/>
                <a:gd name="T40" fmla="*/ 82 w 88"/>
                <a:gd name="T41" fmla="*/ 40 h 43"/>
                <a:gd name="T42" fmla="*/ 74 w 88"/>
                <a:gd name="T43" fmla="*/ 43 h 43"/>
                <a:gd name="T44" fmla="*/ 68 w 88"/>
                <a:gd name="T45" fmla="*/ 40 h 43"/>
                <a:gd name="T46" fmla="*/ 62 w 88"/>
                <a:gd name="T47" fmla="*/ 37 h 43"/>
                <a:gd name="T48" fmla="*/ 62 w 88"/>
                <a:gd name="T49" fmla="*/ 32 h 43"/>
                <a:gd name="T50" fmla="*/ 51 w 88"/>
                <a:gd name="T51" fmla="*/ 32 h 43"/>
                <a:gd name="T52" fmla="*/ 40 w 88"/>
                <a:gd name="T53" fmla="*/ 29 h 43"/>
                <a:gd name="T54" fmla="*/ 37 w 88"/>
                <a:gd name="T55" fmla="*/ 26 h 43"/>
                <a:gd name="T56" fmla="*/ 28 w 88"/>
                <a:gd name="T57" fmla="*/ 29 h 43"/>
                <a:gd name="T58" fmla="*/ 25 w 88"/>
                <a:gd name="T59" fmla="*/ 32 h 43"/>
                <a:gd name="T60" fmla="*/ 17 w 88"/>
                <a:gd name="T61" fmla="*/ 29 h 43"/>
                <a:gd name="T62" fmla="*/ 11 w 88"/>
                <a:gd name="T63" fmla="*/ 29 h 43"/>
                <a:gd name="T64" fmla="*/ 11 w 88"/>
                <a:gd name="T65" fmla="*/ 23 h 43"/>
                <a:gd name="T66" fmla="*/ 20 w 88"/>
                <a:gd name="T67" fmla="*/ 20 h 43"/>
                <a:gd name="T68" fmla="*/ 28 w 88"/>
                <a:gd name="T69" fmla="*/ 20 h 43"/>
                <a:gd name="T70" fmla="*/ 28 w 88"/>
                <a:gd name="T71" fmla="*/ 17 h 43"/>
                <a:gd name="T72" fmla="*/ 20 w 88"/>
                <a:gd name="T73" fmla="*/ 14 h 43"/>
                <a:gd name="T74" fmla="*/ 17 w 88"/>
                <a:gd name="T75" fmla="*/ 12 h 43"/>
                <a:gd name="T76" fmla="*/ 14 w 88"/>
                <a:gd name="T77" fmla="*/ 14 h 43"/>
                <a:gd name="T78" fmla="*/ 8 w 88"/>
                <a:gd name="T79" fmla="*/ 12 h 43"/>
                <a:gd name="T80" fmla="*/ 11 w 88"/>
                <a:gd name="T81" fmla="*/ 9 h 43"/>
                <a:gd name="T82" fmla="*/ 5 w 88"/>
                <a:gd name="T83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8" h="43">
                  <a:moveTo>
                    <a:pt x="5" y="9"/>
                  </a:moveTo>
                  <a:lnTo>
                    <a:pt x="3" y="9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31" y="3"/>
                  </a:lnTo>
                  <a:lnTo>
                    <a:pt x="34" y="6"/>
                  </a:lnTo>
                  <a:lnTo>
                    <a:pt x="31" y="6"/>
                  </a:lnTo>
                  <a:lnTo>
                    <a:pt x="31" y="9"/>
                  </a:lnTo>
                  <a:lnTo>
                    <a:pt x="37" y="9"/>
                  </a:lnTo>
                  <a:lnTo>
                    <a:pt x="37" y="6"/>
                  </a:lnTo>
                  <a:lnTo>
                    <a:pt x="42" y="3"/>
                  </a:lnTo>
                  <a:lnTo>
                    <a:pt x="48" y="6"/>
                  </a:lnTo>
                  <a:lnTo>
                    <a:pt x="54" y="6"/>
                  </a:lnTo>
                  <a:lnTo>
                    <a:pt x="57" y="6"/>
                  </a:lnTo>
                  <a:lnTo>
                    <a:pt x="57" y="9"/>
                  </a:lnTo>
                  <a:lnTo>
                    <a:pt x="57" y="12"/>
                  </a:lnTo>
                  <a:lnTo>
                    <a:pt x="59" y="12"/>
                  </a:lnTo>
                  <a:lnTo>
                    <a:pt x="65" y="12"/>
                  </a:lnTo>
                  <a:lnTo>
                    <a:pt x="68" y="12"/>
                  </a:lnTo>
                  <a:lnTo>
                    <a:pt x="71" y="14"/>
                  </a:lnTo>
                  <a:lnTo>
                    <a:pt x="71" y="17"/>
                  </a:lnTo>
                  <a:lnTo>
                    <a:pt x="74" y="17"/>
                  </a:lnTo>
                  <a:lnTo>
                    <a:pt x="79" y="17"/>
                  </a:lnTo>
                  <a:lnTo>
                    <a:pt x="79" y="20"/>
                  </a:lnTo>
                  <a:lnTo>
                    <a:pt x="77" y="23"/>
                  </a:lnTo>
                  <a:lnTo>
                    <a:pt x="77" y="26"/>
                  </a:lnTo>
                  <a:lnTo>
                    <a:pt x="77" y="29"/>
                  </a:lnTo>
                  <a:lnTo>
                    <a:pt x="82" y="29"/>
                  </a:lnTo>
                  <a:lnTo>
                    <a:pt x="82" y="32"/>
                  </a:lnTo>
                  <a:lnTo>
                    <a:pt x="85" y="32"/>
                  </a:lnTo>
                  <a:lnTo>
                    <a:pt x="88" y="34"/>
                  </a:lnTo>
                  <a:lnTo>
                    <a:pt x="85" y="37"/>
                  </a:lnTo>
                  <a:lnTo>
                    <a:pt x="85" y="40"/>
                  </a:lnTo>
                  <a:lnTo>
                    <a:pt x="82" y="40"/>
                  </a:lnTo>
                  <a:lnTo>
                    <a:pt x="77" y="43"/>
                  </a:lnTo>
                  <a:lnTo>
                    <a:pt x="74" y="43"/>
                  </a:lnTo>
                  <a:lnTo>
                    <a:pt x="71" y="43"/>
                  </a:lnTo>
                  <a:lnTo>
                    <a:pt x="68" y="40"/>
                  </a:lnTo>
                  <a:lnTo>
                    <a:pt x="65" y="40"/>
                  </a:lnTo>
                  <a:lnTo>
                    <a:pt x="62" y="37"/>
                  </a:lnTo>
                  <a:lnTo>
                    <a:pt x="62" y="34"/>
                  </a:lnTo>
                  <a:lnTo>
                    <a:pt x="62" y="32"/>
                  </a:lnTo>
                  <a:lnTo>
                    <a:pt x="57" y="32"/>
                  </a:lnTo>
                  <a:lnTo>
                    <a:pt x="51" y="32"/>
                  </a:lnTo>
                  <a:lnTo>
                    <a:pt x="45" y="32"/>
                  </a:lnTo>
                  <a:lnTo>
                    <a:pt x="40" y="29"/>
                  </a:lnTo>
                  <a:lnTo>
                    <a:pt x="37" y="29"/>
                  </a:lnTo>
                  <a:lnTo>
                    <a:pt x="37" y="26"/>
                  </a:lnTo>
                  <a:lnTo>
                    <a:pt x="34" y="26"/>
                  </a:lnTo>
                  <a:lnTo>
                    <a:pt x="28" y="29"/>
                  </a:lnTo>
                  <a:lnTo>
                    <a:pt x="25" y="29"/>
                  </a:lnTo>
                  <a:lnTo>
                    <a:pt x="25" y="32"/>
                  </a:lnTo>
                  <a:lnTo>
                    <a:pt x="23" y="32"/>
                  </a:lnTo>
                  <a:lnTo>
                    <a:pt x="17" y="29"/>
                  </a:lnTo>
                  <a:lnTo>
                    <a:pt x="14" y="29"/>
                  </a:lnTo>
                  <a:lnTo>
                    <a:pt x="11" y="29"/>
                  </a:lnTo>
                  <a:lnTo>
                    <a:pt x="11" y="26"/>
                  </a:lnTo>
                  <a:lnTo>
                    <a:pt x="11" y="23"/>
                  </a:lnTo>
                  <a:lnTo>
                    <a:pt x="14" y="20"/>
                  </a:lnTo>
                  <a:lnTo>
                    <a:pt x="20" y="20"/>
                  </a:lnTo>
                  <a:lnTo>
                    <a:pt x="23" y="20"/>
                  </a:lnTo>
                  <a:lnTo>
                    <a:pt x="28" y="20"/>
                  </a:lnTo>
                  <a:lnTo>
                    <a:pt x="25" y="17"/>
                  </a:lnTo>
                  <a:lnTo>
                    <a:pt x="28" y="17"/>
                  </a:lnTo>
                  <a:lnTo>
                    <a:pt x="23" y="17"/>
                  </a:lnTo>
                  <a:lnTo>
                    <a:pt x="20" y="14"/>
                  </a:lnTo>
                  <a:lnTo>
                    <a:pt x="17" y="14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8" y="9"/>
                  </a:lnTo>
                  <a:lnTo>
                    <a:pt x="11" y="9"/>
                  </a:lnTo>
                  <a:lnTo>
                    <a:pt x="8" y="9"/>
                  </a:lnTo>
                  <a:lnTo>
                    <a:pt x="5" y="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06" name="Freeform 3424">
              <a:extLst>
                <a:ext uri="{FF2B5EF4-FFF2-40B4-BE49-F238E27FC236}">
                  <a16:creationId xmlns:a16="http://schemas.microsoft.com/office/drawing/2014/main" id="{5E721FE8-BA08-A10E-10BD-3895B7A49B99}"/>
                </a:ext>
              </a:extLst>
            </p:cNvPr>
            <p:cNvSpPr>
              <a:spLocks/>
            </p:cNvSpPr>
            <p:nvPr/>
          </p:nvSpPr>
          <p:spPr bwMode="gray">
            <a:xfrm>
              <a:off x="569690" y="456517"/>
              <a:ext cx="325766" cy="130713"/>
            </a:xfrm>
            <a:custGeom>
              <a:avLst/>
              <a:gdLst>
                <a:gd name="T0" fmla="*/ 140 w 157"/>
                <a:gd name="T1" fmla="*/ 49 h 63"/>
                <a:gd name="T2" fmla="*/ 131 w 157"/>
                <a:gd name="T3" fmla="*/ 43 h 63"/>
                <a:gd name="T4" fmla="*/ 120 w 157"/>
                <a:gd name="T5" fmla="*/ 49 h 63"/>
                <a:gd name="T6" fmla="*/ 117 w 157"/>
                <a:gd name="T7" fmla="*/ 46 h 63"/>
                <a:gd name="T8" fmla="*/ 114 w 157"/>
                <a:gd name="T9" fmla="*/ 46 h 63"/>
                <a:gd name="T10" fmla="*/ 94 w 157"/>
                <a:gd name="T11" fmla="*/ 52 h 63"/>
                <a:gd name="T12" fmla="*/ 88 w 157"/>
                <a:gd name="T13" fmla="*/ 57 h 63"/>
                <a:gd name="T14" fmla="*/ 46 w 157"/>
                <a:gd name="T15" fmla="*/ 60 h 63"/>
                <a:gd name="T16" fmla="*/ 49 w 157"/>
                <a:gd name="T17" fmla="*/ 55 h 63"/>
                <a:gd name="T18" fmla="*/ 60 w 157"/>
                <a:gd name="T19" fmla="*/ 49 h 63"/>
                <a:gd name="T20" fmla="*/ 74 w 157"/>
                <a:gd name="T21" fmla="*/ 49 h 63"/>
                <a:gd name="T22" fmla="*/ 80 w 157"/>
                <a:gd name="T23" fmla="*/ 43 h 63"/>
                <a:gd name="T24" fmla="*/ 69 w 157"/>
                <a:gd name="T25" fmla="*/ 46 h 63"/>
                <a:gd name="T26" fmla="*/ 57 w 157"/>
                <a:gd name="T27" fmla="*/ 43 h 63"/>
                <a:gd name="T28" fmla="*/ 49 w 157"/>
                <a:gd name="T29" fmla="*/ 40 h 63"/>
                <a:gd name="T30" fmla="*/ 43 w 157"/>
                <a:gd name="T31" fmla="*/ 43 h 63"/>
                <a:gd name="T32" fmla="*/ 34 w 157"/>
                <a:gd name="T33" fmla="*/ 43 h 63"/>
                <a:gd name="T34" fmla="*/ 29 w 157"/>
                <a:gd name="T35" fmla="*/ 46 h 63"/>
                <a:gd name="T36" fmla="*/ 17 w 157"/>
                <a:gd name="T37" fmla="*/ 46 h 63"/>
                <a:gd name="T38" fmla="*/ 20 w 157"/>
                <a:gd name="T39" fmla="*/ 43 h 63"/>
                <a:gd name="T40" fmla="*/ 9 w 157"/>
                <a:gd name="T41" fmla="*/ 46 h 63"/>
                <a:gd name="T42" fmla="*/ 3 w 157"/>
                <a:gd name="T43" fmla="*/ 43 h 63"/>
                <a:gd name="T44" fmla="*/ 12 w 157"/>
                <a:gd name="T45" fmla="*/ 37 h 63"/>
                <a:gd name="T46" fmla="*/ 26 w 157"/>
                <a:gd name="T47" fmla="*/ 35 h 63"/>
                <a:gd name="T48" fmla="*/ 26 w 157"/>
                <a:gd name="T49" fmla="*/ 32 h 63"/>
                <a:gd name="T50" fmla="*/ 17 w 157"/>
                <a:gd name="T51" fmla="*/ 35 h 63"/>
                <a:gd name="T52" fmla="*/ 6 w 157"/>
                <a:gd name="T53" fmla="*/ 32 h 63"/>
                <a:gd name="T54" fmla="*/ 17 w 157"/>
                <a:gd name="T55" fmla="*/ 29 h 63"/>
                <a:gd name="T56" fmla="*/ 32 w 157"/>
                <a:gd name="T57" fmla="*/ 29 h 63"/>
                <a:gd name="T58" fmla="*/ 26 w 157"/>
                <a:gd name="T59" fmla="*/ 26 h 63"/>
                <a:gd name="T60" fmla="*/ 12 w 157"/>
                <a:gd name="T61" fmla="*/ 26 h 63"/>
                <a:gd name="T62" fmla="*/ 17 w 157"/>
                <a:gd name="T63" fmla="*/ 18 h 63"/>
                <a:gd name="T64" fmla="*/ 29 w 157"/>
                <a:gd name="T65" fmla="*/ 18 h 63"/>
                <a:gd name="T66" fmla="*/ 26 w 157"/>
                <a:gd name="T67" fmla="*/ 18 h 63"/>
                <a:gd name="T68" fmla="*/ 29 w 157"/>
                <a:gd name="T69" fmla="*/ 12 h 63"/>
                <a:gd name="T70" fmla="*/ 46 w 157"/>
                <a:gd name="T71" fmla="*/ 12 h 63"/>
                <a:gd name="T72" fmla="*/ 54 w 157"/>
                <a:gd name="T73" fmla="*/ 15 h 63"/>
                <a:gd name="T74" fmla="*/ 69 w 157"/>
                <a:gd name="T75" fmla="*/ 18 h 63"/>
                <a:gd name="T76" fmla="*/ 71 w 157"/>
                <a:gd name="T77" fmla="*/ 26 h 63"/>
                <a:gd name="T78" fmla="*/ 83 w 157"/>
                <a:gd name="T79" fmla="*/ 26 h 63"/>
                <a:gd name="T80" fmla="*/ 80 w 157"/>
                <a:gd name="T81" fmla="*/ 32 h 63"/>
                <a:gd name="T82" fmla="*/ 88 w 157"/>
                <a:gd name="T83" fmla="*/ 32 h 63"/>
                <a:gd name="T84" fmla="*/ 100 w 157"/>
                <a:gd name="T85" fmla="*/ 35 h 63"/>
                <a:gd name="T86" fmla="*/ 111 w 157"/>
                <a:gd name="T87" fmla="*/ 35 h 63"/>
                <a:gd name="T88" fmla="*/ 108 w 157"/>
                <a:gd name="T89" fmla="*/ 29 h 63"/>
                <a:gd name="T90" fmla="*/ 103 w 157"/>
                <a:gd name="T91" fmla="*/ 23 h 63"/>
                <a:gd name="T92" fmla="*/ 103 w 157"/>
                <a:gd name="T93" fmla="*/ 18 h 63"/>
                <a:gd name="T94" fmla="*/ 91 w 157"/>
                <a:gd name="T95" fmla="*/ 12 h 63"/>
                <a:gd name="T96" fmla="*/ 103 w 157"/>
                <a:gd name="T97" fmla="*/ 6 h 63"/>
                <a:gd name="T98" fmla="*/ 111 w 157"/>
                <a:gd name="T99" fmla="*/ 0 h 63"/>
                <a:gd name="T100" fmla="*/ 114 w 157"/>
                <a:gd name="T101" fmla="*/ 3 h 63"/>
                <a:gd name="T102" fmla="*/ 117 w 157"/>
                <a:gd name="T103" fmla="*/ 12 h 63"/>
                <a:gd name="T104" fmla="*/ 123 w 157"/>
                <a:gd name="T105" fmla="*/ 18 h 63"/>
                <a:gd name="T106" fmla="*/ 125 w 157"/>
                <a:gd name="T107" fmla="*/ 20 h 63"/>
                <a:gd name="T108" fmla="*/ 123 w 157"/>
                <a:gd name="T109" fmla="*/ 29 h 63"/>
                <a:gd name="T110" fmla="*/ 131 w 157"/>
                <a:gd name="T111" fmla="*/ 26 h 63"/>
                <a:gd name="T112" fmla="*/ 140 w 157"/>
                <a:gd name="T113" fmla="*/ 29 h 63"/>
                <a:gd name="T114" fmla="*/ 145 w 157"/>
                <a:gd name="T115" fmla="*/ 20 h 63"/>
                <a:gd name="T116" fmla="*/ 157 w 157"/>
                <a:gd name="T117" fmla="*/ 26 h 63"/>
                <a:gd name="T118" fmla="*/ 154 w 157"/>
                <a:gd name="T119" fmla="*/ 35 h 63"/>
                <a:gd name="T120" fmla="*/ 151 w 157"/>
                <a:gd name="T121" fmla="*/ 4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7" h="63">
                  <a:moveTo>
                    <a:pt x="151" y="43"/>
                  </a:moveTo>
                  <a:lnTo>
                    <a:pt x="148" y="46"/>
                  </a:lnTo>
                  <a:lnTo>
                    <a:pt x="145" y="46"/>
                  </a:lnTo>
                  <a:lnTo>
                    <a:pt x="140" y="49"/>
                  </a:lnTo>
                  <a:lnTo>
                    <a:pt x="137" y="52"/>
                  </a:lnTo>
                  <a:lnTo>
                    <a:pt x="131" y="49"/>
                  </a:lnTo>
                  <a:lnTo>
                    <a:pt x="131" y="46"/>
                  </a:lnTo>
                  <a:lnTo>
                    <a:pt x="131" y="43"/>
                  </a:lnTo>
                  <a:lnTo>
                    <a:pt x="128" y="46"/>
                  </a:lnTo>
                  <a:lnTo>
                    <a:pt x="123" y="46"/>
                  </a:lnTo>
                  <a:lnTo>
                    <a:pt x="125" y="49"/>
                  </a:lnTo>
                  <a:lnTo>
                    <a:pt x="120" y="49"/>
                  </a:lnTo>
                  <a:lnTo>
                    <a:pt x="117" y="49"/>
                  </a:lnTo>
                  <a:lnTo>
                    <a:pt x="114" y="49"/>
                  </a:lnTo>
                  <a:lnTo>
                    <a:pt x="120" y="49"/>
                  </a:lnTo>
                  <a:lnTo>
                    <a:pt x="117" y="46"/>
                  </a:lnTo>
                  <a:lnTo>
                    <a:pt x="114" y="46"/>
                  </a:lnTo>
                  <a:lnTo>
                    <a:pt x="117" y="46"/>
                  </a:lnTo>
                  <a:lnTo>
                    <a:pt x="117" y="43"/>
                  </a:lnTo>
                  <a:lnTo>
                    <a:pt x="114" y="46"/>
                  </a:lnTo>
                  <a:lnTo>
                    <a:pt x="111" y="49"/>
                  </a:lnTo>
                  <a:lnTo>
                    <a:pt x="108" y="49"/>
                  </a:lnTo>
                  <a:lnTo>
                    <a:pt x="105" y="49"/>
                  </a:lnTo>
                  <a:lnTo>
                    <a:pt x="94" y="52"/>
                  </a:lnTo>
                  <a:lnTo>
                    <a:pt x="91" y="52"/>
                  </a:lnTo>
                  <a:lnTo>
                    <a:pt x="88" y="55"/>
                  </a:lnTo>
                  <a:lnTo>
                    <a:pt x="91" y="55"/>
                  </a:lnTo>
                  <a:lnTo>
                    <a:pt x="88" y="57"/>
                  </a:lnTo>
                  <a:lnTo>
                    <a:pt x="69" y="63"/>
                  </a:lnTo>
                  <a:lnTo>
                    <a:pt x="54" y="63"/>
                  </a:lnTo>
                  <a:lnTo>
                    <a:pt x="49" y="60"/>
                  </a:lnTo>
                  <a:lnTo>
                    <a:pt x="46" y="60"/>
                  </a:lnTo>
                  <a:lnTo>
                    <a:pt x="43" y="57"/>
                  </a:lnTo>
                  <a:lnTo>
                    <a:pt x="43" y="55"/>
                  </a:lnTo>
                  <a:lnTo>
                    <a:pt x="46" y="55"/>
                  </a:lnTo>
                  <a:lnTo>
                    <a:pt x="49" y="55"/>
                  </a:lnTo>
                  <a:lnTo>
                    <a:pt x="49" y="52"/>
                  </a:lnTo>
                  <a:lnTo>
                    <a:pt x="57" y="52"/>
                  </a:lnTo>
                  <a:lnTo>
                    <a:pt x="57" y="49"/>
                  </a:lnTo>
                  <a:lnTo>
                    <a:pt x="60" y="49"/>
                  </a:lnTo>
                  <a:lnTo>
                    <a:pt x="69" y="46"/>
                  </a:lnTo>
                  <a:lnTo>
                    <a:pt x="71" y="46"/>
                  </a:lnTo>
                  <a:lnTo>
                    <a:pt x="77" y="46"/>
                  </a:lnTo>
                  <a:lnTo>
                    <a:pt x="74" y="49"/>
                  </a:lnTo>
                  <a:lnTo>
                    <a:pt x="77" y="49"/>
                  </a:lnTo>
                  <a:lnTo>
                    <a:pt x="80" y="46"/>
                  </a:lnTo>
                  <a:lnTo>
                    <a:pt x="83" y="43"/>
                  </a:lnTo>
                  <a:lnTo>
                    <a:pt x="80" y="43"/>
                  </a:lnTo>
                  <a:lnTo>
                    <a:pt x="77" y="43"/>
                  </a:lnTo>
                  <a:lnTo>
                    <a:pt x="77" y="46"/>
                  </a:lnTo>
                  <a:lnTo>
                    <a:pt x="71" y="46"/>
                  </a:lnTo>
                  <a:lnTo>
                    <a:pt x="69" y="46"/>
                  </a:lnTo>
                  <a:lnTo>
                    <a:pt x="66" y="43"/>
                  </a:lnTo>
                  <a:lnTo>
                    <a:pt x="63" y="43"/>
                  </a:lnTo>
                  <a:lnTo>
                    <a:pt x="60" y="46"/>
                  </a:lnTo>
                  <a:lnTo>
                    <a:pt x="57" y="43"/>
                  </a:lnTo>
                  <a:lnTo>
                    <a:pt x="54" y="46"/>
                  </a:lnTo>
                  <a:lnTo>
                    <a:pt x="49" y="46"/>
                  </a:lnTo>
                  <a:lnTo>
                    <a:pt x="49" y="43"/>
                  </a:lnTo>
                  <a:lnTo>
                    <a:pt x="49" y="40"/>
                  </a:lnTo>
                  <a:lnTo>
                    <a:pt x="51" y="40"/>
                  </a:lnTo>
                  <a:lnTo>
                    <a:pt x="49" y="37"/>
                  </a:lnTo>
                  <a:lnTo>
                    <a:pt x="46" y="40"/>
                  </a:lnTo>
                  <a:lnTo>
                    <a:pt x="43" y="43"/>
                  </a:lnTo>
                  <a:lnTo>
                    <a:pt x="40" y="46"/>
                  </a:lnTo>
                  <a:lnTo>
                    <a:pt x="37" y="49"/>
                  </a:lnTo>
                  <a:lnTo>
                    <a:pt x="34" y="49"/>
                  </a:lnTo>
                  <a:lnTo>
                    <a:pt x="34" y="43"/>
                  </a:lnTo>
                  <a:lnTo>
                    <a:pt x="32" y="43"/>
                  </a:lnTo>
                  <a:lnTo>
                    <a:pt x="29" y="46"/>
                  </a:lnTo>
                  <a:lnTo>
                    <a:pt x="29" y="43"/>
                  </a:lnTo>
                  <a:lnTo>
                    <a:pt x="29" y="46"/>
                  </a:lnTo>
                  <a:lnTo>
                    <a:pt x="29" y="49"/>
                  </a:lnTo>
                  <a:lnTo>
                    <a:pt x="23" y="49"/>
                  </a:lnTo>
                  <a:lnTo>
                    <a:pt x="20" y="46"/>
                  </a:lnTo>
                  <a:lnTo>
                    <a:pt x="17" y="46"/>
                  </a:lnTo>
                  <a:lnTo>
                    <a:pt x="23" y="46"/>
                  </a:lnTo>
                  <a:lnTo>
                    <a:pt x="20" y="43"/>
                  </a:lnTo>
                  <a:lnTo>
                    <a:pt x="20" y="46"/>
                  </a:lnTo>
                  <a:lnTo>
                    <a:pt x="20" y="43"/>
                  </a:lnTo>
                  <a:lnTo>
                    <a:pt x="17" y="43"/>
                  </a:lnTo>
                  <a:lnTo>
                    <a:pt x="15" y="43"/>
                  </a:lnTo>
                  <a:lnTo>
                    <a:pt x="12" y="43"/>
                  </a:lnTo>
                  <a:lnTo>
                    <a:pt x="9" y="46"/>
                  </a:lnTo>
                  <a:lnTo>
                    <a:pt x="6" y="46"/>
                  </a:lnTo>
                  <a:lnTo>
                    <a:pt x="3" y="43"/>
                  </a:lnTo>
                  <a:lnTo>
                    <a:pt x="0" y="43"/>
                  </a:lnTo>
                  <a:lnTo>
                    <a:pt x="3" y="43"/>
                  </a:lnTo>
                  <a:lnTo>
                    <a:pt x="3" y="40"/>
                  </a:lnTo>
                  <a:lnTo>
                    <a:pt x="6" y="37"/>
                  </a:lnTo>
                  <a:lnTo>
                    <a:pt x="9" y="37"/>
                  </a:lnTo>
                  <a:lnTo>
                    <a:pt x="12" y="37"/>
                  </a:lnTo>
                  <a:lnTo>
                    <a:pt x="15" y="37"/>
                  </a:lnTo>
                  <a:lnTo>
                    <a:pt x="20" y="37"/>
                  </a:lnTo>
                  <a:lnTo>
                    <a:pt x="20" y="35"/>
                  </a:lnTo>
                  <a:lnTo>
                    <a:pt x="26" y="35"/>
                  </a:lnTo>
                  <a:lnTo>
                    <a:pt x="29" y="35"/>
                  </a:lnTo>
                  <a:lnTo>
                    <a:pt x="32" y="32"/>
                  </a:lnTo>
                  <a:lnTo>
                    <a:pt x="29" y="32"/>
                  </a:lnTo>
                  <a:lnTo>
                    <a:pt x="26" y="32"/>
                  </a:lnTo>
                  <a:lnTo>
                    <a:pt x="23" y="32"/>
                  </a:lnTo>
                  <a:lnTo>
                    <a:pt x="20" y="32"/>
                  </a:lnTo>
                  <a:lnTo>
                    <a:pt x="20" y="35"/>
                  </a:lnTo>
                  <a:lnTo>
                    <a:pt x="17" y="35"/>
                  </a:lnTo>
                  <a:lnTo>
                    <a:pt x="15" y="35"/>
                  </a:lnTo>
                  <a:lnTo>
                    <a:pt x="9" y="35"/>
                  </a:lnTo>
                  <a:lnTo>
                    <a:pt x="6" y="35"/>
                  </a:lnTo>
                  <a:lnTo>
                    <a:pt x="6" y="32"/>
                  </a:lnTo>
                  <a:lnTo>
                    <a:pt x="9" y="32"/>
                  </a:lnTo>
                  <a:lnTo>
                    <a:pt x="9" y="29"/>
                  </a:lnTo>
                  <a:lnTo>
                    <a:pt x="12" y="29"/>
                  </a:lnTo>
                  <a:lnTo>
                    <a:pt x="17" y="29"/>
                  </a:lnTo>
                  <a:lnTo>
                    <a:pt x="23" y="29"/>
                  </a:lnTo>
                  <a:lnTo>
                    <a:pt x="23" y="26"/>
                  </a:lnTo>
                  <a:lnTo>
                    <a:pt x="26" y="29"/>
                  </a:lnTo>
                  <a:lnTo>
                    <a:pt x="32" y="29"/>
                  </a:lnTo>
                  <a:lnTo>
                    <a:pt x="34" y="26"/>
                  </a:lnTo>
                  <a:lnTo>
                    <a:pt x="32" y="26"/>
                  </a:lnTo>
                  <a:lnTo>
                    <a:pt x="29" y="26"/>
                  </a:lnTo>
                  <a:lnTo>
                    <a:pt x="26" y="26"/>
                  </a:lnTo>
                  <a:lnTo>
                    <a:pt x="20" y="26"/>
                  </a:lnTo>
                  <a:lnTo>
                    <a:pt x="17" y="26"/>
                  </a:lnTo>
                  <a:lnTo>
                    <a:pt x="15" y="26"/>
                  </a:lnTo>
                  <a:lnTo>
                    <a:pt x="12" y="26"/>
                  </a:lnTo>
                  <a:lnTo>
                    <a:pt x="12" y="23"/>
                  </a:lnTo>
                  <a:lnTo>
                    <a:pt x="12" y="20"/>
                  </a:lnTo>
                  <a:lnTo>
                    <a:pt x="15" y="18"/>
                  </a:lnTo>
                  <a:lnTo>
                    <a:pt x="17" y="18"/>
                  </a:lnTo>
                  <a:lnTo>
                    <a:pt x="20" y="18"/>
                  </a:lnTo>
                  <a:lnTo>
                    <a:pt x="23" y="18"/>
                  </a:lnTo>
                  <a:lnTo>
                    <a:pt x="26" y="18"/>
                  </a:lnTo>
                  <a:lnTo>
                    <a:pt x="29" y="18"/>
                  </a:lnTo>
                  <a:lnTo>
                    <a:pt x="34" y="18"/>
                  </a:lnTo>
                  <a:lnTo>
                    <a:pt x="32" y="18"/>
                  </a:lnTo>
                  <a:lnTo>
                    <a:pt x="29" y="15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23" y="15"/>
                  </a:lnTo>
                  <a:lnTo>
                    <a:pt x="26" y="12"/>
                  </a:lnTo>
                  <a:lnTo>
                    <a:pt x="29" y="12"/>
                  </a:lnTo>
                  <a:lnTo>
                    <a:pt x="32" y="12"/>
                  </a:lnTo>
                  <a:lnTo>
                    <a:pt x="37" y="9"/>
                  </a:lnTo>
                  <a:lnTo>
                    <a:pt x="40" y="12"/>
                  </a:lnTo>
                  <a:lnTo>
                    <a:pt x="46" y="12"/>
                  </a:lnTo>
                  <a:lnTo>
                    <a:pt x="46" y="15"/>
                  </a:lnTo>
                  <a:lnTo>
                    <a:pt x="46" y="18"/>
                  </a:lnTo>
                  <a:lnTo>
                    <a:pt x="51" y="18"/>
                  </a:lnTo>
                  <a:lnTo>
                    <a:pt x="54" y="15"/>
                  </a:lnTo>
                  <a:lnTo>
                    <a:pt x="57" y="15"/>
                  </a:lnTo>
                  <a:lnTo>
                    <a:pt x="60" y="18"/>
                  </a:lnTo>
                  <a:lnTo>
                    <a:pt x="66" y="18"/>
                  </a:lnTo>
                  <a:lnTo>
                    <a:pt x="69" y="18"/>
                  </a:lnTo>
                  <a:lnTo>
                    <a:pt x="69" y="20"/>
                  </a:lnTo>
                  <a:lnTo>
                    <a:pt x="71" y="20"/>
                  </a:lnTo>
                  <a:lnTo>
                    <a:pt x="74" y="23"/>
                  </a:lnTo>
                  <a:lnTo>
                    <a:pt x="71" y="26"/>
                  </a:lnTo>
                  <a:lnTo>
                    <a:pt x="71" y="29"/>
                  </a:lnTo>
                  <a:lnTo>
                    <a:pt x="77" y="26"/>
                  </a:lnTo>
                  <a:lnTo>
                    <a:pt x="80" y="26"/>
                  </a:lnTo>
                  <a:lnTo>
                    <a:pt x="83" y="26"/>
                  </a:lnTo>
                  <a:lnTo>
                    <a:pt x="83" y="29"/>
                  </a:lnTo>
                  <a:lnTo>
                    <a:pt x="80" y="29"/>
                  </a:lnTo>
                  <a:lnTo>
                    <a:pt x="83" y="32"/>
                  </a:lnTo>
                  <a:lnTo>
                    <a:pt x="80" y="32"/>
                  </a:lnTo>
                  <a:lnTo>
                    <a:pt x="80" y="35"/>
                  </a:lnTo>
                  <a:lnTo>
                    <a:pt x="83" y="35"/>
                  </a:lnTo>
                  <a:lnTo>
                    <a:pt x="86" y="35"/>
                  </a:lnTo>
                  <a:lnTo>
                    <a:pt x="88" y="32"/>
                  </a:lnTo>
                  <a:lnTo>
                    <a:pt x="91" y="35"/>
                  </a:lnTo>
                  <a:lnTo>
                    <a:pt x="94" y="35"/>
                  </a:lnTo>
                  <a:lnTo>
                    <a:pt x="97" y="35"/>
                  </a:lnTo>
                  <a:lnTo>
                    <a:pt x="100" y="35"/>
                  </a:lnTo>
                  <a:lnTo>
                    <a:pt x="103" y="35"/>
                  </a:lnTo>
                  <a:lnTo>
                    <a:pt x="105" y="35"/>
                  </a:lnTo>
                  <a:lnTo>
                    <a:pt x="108" y="35"/>
                  </a:lnTo>
                  <a:lnTo>
                    <a:pt x="111" y="35"/>
                  </a:lnTo>
                  <a:lnTo>
                    <a:pt x="111" y="32"/>
                  </a:lnTo>
                  <a:lnTo>
                    <a:pt x="114" y="32"/>
                  </a:lnTo>
                  <a:lnTo>
                    <a:pt x="111" y="29"/>
                  </a:lnTo>
                  <a:lnTo>
                    <a:pt x="108" y="29"/>
                  </a:lnTo>
                  <a:lnTo>
                    <a:pt x="105" y="29"/>
                  </a:lnTo>
                  <a:lnTo>
                    <a:pt x="103" y="26"/>
                  </a:lnTo>
                  <a:lnTo>
                    <a:pt x="97" y="26"/>
                  </a:lnTo>
                  <a:lnTo>
                    <a:pt x="103" y="23"/>
                  </a:lnTo>
                  <a:lnTo>
                    <a:pt x="105" y="23"/>
                  </a:lnTo>
                  <a:lnTo>
                    <a:pt x="108" y="23"/>
                  </a:lnTo>
                  <a:lnTo>
                    <a:pt x="105" y="20"/>
                  </a:lnTo>
                  <a:lnTo>
                    <a:pt x="103" y="18"/>
                  </a:lnTo>
                  <a:lnTo>
                    <a:pt x="97" y="18"/>
                  </a:lnTo>
                  <a:lnTo>
                    <a:pt x="97" y="15"/>
                  </a:lnTo>
                  <a:lnTo>
                    <a:pt x="94" y="15"/>
                  </a:lnTo>
                  <a:lnTo>
                    <a:pt x="91" y="12"/>
                  </a:lnTo>
                  <a:lnTo>
                    <a:pt x="94" y="9"/>
                  </a:lnTo>
                  <a:lnTo>
                    <a:pt x="100" y="9"/>
                  </a:lnTo>
                  <a:lnTo>
                    <a:pt x="103" y="9"/>
                  </a:lnTo>
                  <a:lnTo>
                    <a:pt x="103" y="6"/>
                  </a:lnTo>
                  <a:lnTo>
                    <a:pt x="105" y="3"/>
                  </a:lnTo>
                  <a:lnTo>
                    <a:pt x="105" y="0"/>
                  </a:lnTo>
                  <a:lnTo>
                    <a:pt x="108" y="0"/>
                  </a:lnTo>
                  <a:lnTo>
                    <a:pt x="111" y="0"/>
                  </a:lnTo>
                  <a:lnTo>
                    <a:pt x="114" y="0"/>
                  </a:lnTo>
                  <a:lnTo>
                    <a:pt x="117" y="0"/>
                  </a:lnTo>
                  <a:lnTo>
                    <a:pt x="117" y="3"/>
                  </a:lnTo>
                  <a:lnTo>
                    <a:pt x="114" y="3"/>
                  </a:lnTo>
                  <a:lnTo>
                    <a:pt x="117" y="6"/>
                  </a:lnTo>
                  <a:lnTo>
                    <a:pt x="120" y="6"/>
                  </a:lnTo>
                  <a:lnTo>
                    <a:pt x="117" y="9"/>
                  </a:lnTo>
                  <a:lnTo>
                    <a:pt x="117" y="12"/>
                  </a:lnTo>
                  <a:lnTo>
                    <a:pt x="120" y="12"/>
                  </a:lnTo>
                  <a:lnTo>
                    <a:pt x="123" y="12"/>
                  </a:lnTo>
                  <a:lnTo>
                    <a:pt x="125" y="15"/>
                  </a:lnTo>
                  <a:lnTo>
                    <a:pt x="123" y="18"/>
                  </a:lnTo>
                  <a:lnTo>
                    <a:pt x="123" y="20"/>
                  </a:lnTo>
                  <a:lnTo>
                    <a:pt x="120" y="20"/>
                  </a:lnTo>
                  <a:lnTo>
                    <a:pt x="123" y="20"/>
                  </a:lnTo>
                  <a:lnTo>
                    <a:pt x="125" y="20"/>
                  </a:lnTo>
                  <a:lnTo>
                    <a:pt x="128" y="20"/>
                  </a:lnTo>
                  <a:lnTo>
                    <a:pt x="128" y="23"/>
                  </a:lnTo>
                  <a:lnTo>
                    <a:pt x="125" y="26"/>
                  </a:lnTo>
                  <a:lnTo>
                    <a:pt x="123" y="29"/>
                  </a:lnTo>
                  <a:lnTo>
                    <a:pt x="125" y="29"/>
                  </a:lnTo>
                  <a:lnTo>
                    <a:pt x="128" y="29"/>
                  </a:lnTo>
                  <a:lnTo>
                    <a:pt x="128" y="26"/>
                  </a:lnTo>
                  <a:lnTo>
                    <a:pt x="131" y="26"/>
                  </a:lnTo>
                  <a:lnTo>
                    <a:pt x="134" y="26"/>
                  </a:lnTo>
                  <a:lnTo>
                    <a:pt x="137" y="26"/>
                  </a:lnTo>
                  <a:lnTo>
                    <a:pt x="137" y="29"/>
                  </a:lnTo>
                  <a:lnTo>
                    <a:pt x="140" y="29"/>
                  </a:lnTo>
                  <a:lnTo>
                    <a:pt x="142" y="29"/>
                  </a:lnTo>
                  <a:lnTo>
                    <a:pt x="140" y="26"/>
                  </a:lnTo>
                  <a:lnTo>
                    <a:pt x="140" y="23"/>
                  </a:lnTo>
                  <a:lnTo>
                    <a:pt x="145" y="20"/>
                  </a:lnTo>
                  <a:lnTo>
                    <a:pt x="148" y="23"/>
                  </a:lnTo>
                  <a:lnTo>
                    <a:pt x="151" y="23"/>
                  </a:lnTo>
                  <a:lnTo>
                    <a:pt x="154" y="26"/>
                  </a:lnTo>
                  <a:lnTo>
                    <a:pt x="157" y="26"/>
                  </a:lnTo>
                  <a:lnTo>
                    <a:pt x="157" y="29"/>
                  </a:lnTo>
                  <a:lnTo>
                    <a:pt x="157" y="32"/>
                  </a:lnTo>
                  <a:lnTo>
                    <a:pt x="157" y="35"/>
                  </a:lnTo>
                  <a:lnTo>
                    <a:pt x="154" y="35"/>
                  </a:lnTo>
                  <a:lnTo>
                    <a:pt x="154" y="37"/>
                  </a:lnTo>
                  <a:lnTo>
                    <a:pt x="151" y="40"/>
                  </a:lnTo>
                  <a:lnTo>
                    <a:pt x="154" y="43"/>
                  </a:lnTo>
                  <a:lnTo>
                    <a:pt x="151" y="4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07" name="Freeform 3425">
              <a:extLst>
                <a:ext uri="{FF2B5EF4-FFF2-40B4-BE49-F238E27FC236}">
                  <a16:creationId xmlns:a16="http://schemas.microsoft.com/office/drawing/2014/main" id="{FAEC4B82-C782-5C0C-C588-B4D24FEF08F4}"/>
                </a:ext>
              </a:extLst>
            </p:cNvPr>
            <p:cNvSpPr>
              <a:spLocks/>
            </p:cNvSpPr>
            <p:nvPr/>
          </p:nvSpPr>
          <p:spPr bwMode="gray">
            <a:xfrm>
              <a:off x="912055" y="468966"/>
              <a:ext cx="41499" cy="18673"/>
            </a:xfrm>
            <a:custGeom>
              <a:avLst/>
              <a:gdLst>
                <a:gd name="T0" fmla="*/ 9 w 20"/>
                <a:gd name="T1" fmla="*/ 0 h 9"/>
                <a:gd name="T2" fmla="*/ 6 w 20"/>
                <a:gd name="T3" fmla="*/ 0 h 9"/>
                <a:gd name="T4" fmla="*/ 3 w 20"/>
                <a:gd name="T5" fmla="*/ 0 h 9"/>
                <a:gd name="T6" fmla="*/ 0 w 20"/>
                <a:gd name="T7" fmla="*/ 3 h 9"/>
                <a:gd name="T8" fmla="*/ 3 w 20"/>
                <a:gd name="T9" fmla="*/ 3 h 9"/>
                <a:gd name="T10" fmla="*/ 3 w 20"/>
                <a:gd name="T11" fmla="*/ 6 h 9"/>
                <a:gd name="T12" fmla="*/ 9 w 20"/>
                <a:gd name="T13" fmla="*/ 9 h 9"/>
                <a:gd name="T14" fmla="*/ 14 w 20"/>
                <a:gd name="T15" fmla="*/ 9 h 9"/>
                <a:gd name="T16" fmla="*/ 17 w 20"/>
                <a:gd name="T17" fmla="*/ 9 h 9"/>
                <a:gd name="T18" fmla="*/ 17 w 20"/>
                <a:gd name="T19" fmla="*/ 6 h 9"/>
                <a:gd name="T20" fmla="*/ 20 w 20"/>
                <a:gd name="T21" fmla="*/ 6 h 9"/>
                <a:gd name="T22" fmla="*/ 17 w 20"/>
                <a:gd name="T23" fmla="*/ 3 h 9"/>
                <a:gd name="T24" fmla="*/ 14 w 20"/>
                <a:gd name="T25" fmla="*/ 3 h 9"/>
                <a:gd name="T26" fmla="*/ 12 w 20"/>
                <a:gd name="T27" fmla="*/ 0 h 9"/>
                <a:gd name="T28" fmla="*/ 9 w 20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9">
                  <a:moveTo>
                    <a:pt x="9" y="0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9" y="9"/>
                  </a:lnTo>
                  <a:lnTo>
                    <a:pt x="14" y="9"/>
                  </a:lnTo>
                  <a:lnTo>
                    <a:pt x="17" y="9"/>
                  </a:lnTo>
                  <a:lnTo>
                    <a:pt x="17" y="6"/>
                  </a:lnTo>
                  <a:lnTo>
                    <a:pt x="20" y="6"/>
                  </a:lnTo>
                  <a:lnTo>
                    <a:pt x="17" y="3"/>
                  </a:lnTo>
                  <a:lnTo>
                    <a:pt x="14" y="3"/>
                  </a:lnTo>
                  <a:lnTo>
                    <a:pt x="12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08" name="Freeform 3426">
              <a:extLst>
                <a:ext uri="{FF2B5EF4-FFF2-40B4-BE49-F238E27FC236}">
                  <a16:creationId xmlns:a16="http://schemas.microsoft.com/office/drawing/2014/main" id="{78600AF1-F74D-B3AA-F01F-72596DD37256}"/>
                </a:ext>
              </a:extLst>
            </p:cNvPr>
            <p:cNvSpPr>
              <a:spLocks/>
            </p:cNvSpPr>
            <p:nvPr/>
          </p:nvSpPr>
          <p:spPr bwMode="gray">
            <a:xfrm>
              <a:off x="918280" y="487639"/>
              <a:ext cx="58098" cy="16598"/>
            </a:xfrm>
            <a:custGeom>
              <a:avLst/>
              <a:gdLst>
                <a:gd name="T0" fmla="*/ 9 w 28"/>
                <a:gd name="T1" fmla="*/ 3 h 8"/>
                <a:gd name="T2" fmla="*/ 3 w 28"/>
                <a:gd name="T3" fmla="*/ 3 h 8"/>
                <a:gd name="T4" fmla="*/ 0 w 28"/>
                <a:gd name="T5" fmla="*/ 5 h 8"/>
                <a:gd name="T6" fmla="*/ 3 w 28"/>
                <a:gd name="T7" fmla="*/ 5 h 8"/>
                <a:gd name="T8" fmla="*/ 6 w 28"/>
                <a:gd name="T9" fmla="*/ 5 h 8"/>
                <a:gd name="T10" fmla="*/ 9 w 28"/>
                <a:gd name="T11" fmla="*/ 8 h 8"/>
                <a:gd name="T12" fmla="*/ 14 w 28"/>
                <a:gd name="T13" fmla="*/ 5 h 8"/>
                <a:gd name="T14" fmla="*/ 17 w 28"/>
                <a:gd name="T15" fmla="*/ 5 h 8"/>
                <a:gd name="T16" fmla="*/ 20 w 28"/>
                <a:gd name="T17" fmla="*/ 5 h 8"/>
                <a:gd name="T18" fmla="*/ 26 w 28"/>
                <a:gd name="T19" fmla="*/ 5 h 8"/>
                <a:gd name="T20" fmla="*/ 28 w 28"/>
                <a:gd name="T21" fmla="*/ 3 h 8"/>
                <a:gd name="T22" fmla="*/ 26 w 28"/>
                <a:gd name="T23" fmla="*/ 3 h 8"/>
                <a:gd name="T24" fmla="*/ 26 w 28"/>
                <a:gd name="T25" fmla="*/ 0 h 8"/>
                <a:gd name="T26" fmla="*/ 23 w 28"/>
                <a:gd name="T27" fmla="*/ 0 h 8"/>
                <a:gd name="T28" fmla="*/ 20 w 28"/>
                <a:gd name="T29" fmla="*/ 0 h 8"/>
                <a:gd name="T30" fmla="*/ 17 w 28"/>
                <a:gd name="T31" fmla="*/ 0 h 8"/>
                <a:gd name="T32" fmla="*/ 14 w 28"/>
                <a:gd name="T33" fmla="*/ 0 h 8"/>
                <a:gd name="T34" fmla="*/ 11 w 28"/>
                <a:gd name="T35" fmla="*/ 3 h 8"/>
                <a:gd name="T36" fmla="*/ 9 w 28"/>
                <a:gd name="T3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8">
                  <a:moveTo>
                    <a:pt x="9" y="3"/>
                  </a:moveTo>
                  <a:lnTo>
                    <a:pt x="3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6" y="5"/>
                  </a:lnTo>
                  <a:lnTo>
                    <a:pt x="9" y="8"/>
                  </a:lnTo>
                  <a:lnTo>
                    <a:pt x="14" y="5"/>
                  </a:lnTo>
                  <a:lnTo>
                    <a:pt x="17" y="5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28" y="3"/>
                  </a:lnTo>
                  <a:lnTo>
                    <a:pt x="26" y="3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09" name="Freeform 3427">
              <a:extLst>
                <a:ext uri="{FF2B5EF4-FFF2-40B4-BE49-F238E27FC236}">
                  <a16:creationId xmlns:a16="http://schemas.microsoft.com/office/drawing/2014/main" id="{A67477D7-B1D5-0F9B-CEAF-46B575C51DE3}"/>
                </a:ext>
              </a:extLst>
            </p:cNvPr>
            <p:cNvSpPr>
              <a:spLocks/>
            </p:cNvSpPr>
            <p:nvPr/>
          </p:nvSpPr>
          <p:spPr bwMode="gray">
            <a:xfrm>
              <a:off x="941105" y="498013"/>
              <a:ext cx="35274" cy="12449"/>
            </a:xfrm>
            <a:custGeom>
              <a:avLst/>
              <a:gdLst>
                <a:gd name="T0" fmla="*/ 15 w 17"/>
                <a:gd name="T1" fmla="*/ 0 h 6"/>
                <a:gd name="T2" fmla="*/ 12 w 17"/>
                <a:gd name="T3" fmla="*/ 0 h 6"/>
                <a:gd name="T4" fmla="*/ 9 w 17"/>
                <a:gd name="T5" fmla="*/ 3 h 6"/>
                <a:gd name="T6" fmla="*/ 3 w 17"/>
                <a:gd name="T7" fmla="*/ 3 h 6"/>
                <a:gd name="T8" fmla="*/ 0 w 17"/>
                <a:gd name="T9" fmla="*/ 3 h 6"/>
                <a:gd name="T10" fmla="*/ 0 w 17"/>
                <a:gd name="T11" fmla="*/ 6 h 6"/>
                <a:gd name="T12" fmla="*/ 3 w 17"/>
                <a:gd name="T13" fmla="*/ 6 h 6"/>
                <a:gd name="T14" fmla="*/ 6 w 17"/>
                <a:gd name="T15" fmla="*/ 6 h 6"/>
                <a:gd name="T16" fmla="*/ 9 w 17"/>
                <a:gd name="T17" fmla="*/ 3 h 6"/>
                <a:gd name="T18" fmla="*/ 12 w 17"/>
                <a:gd name="T19" fmla="*/ 3 h 6"/>
                <a:gd name="T20" fmla="*/ 15 w 17"/>
                <a:gd name="T21" fmla="*/ 3 h 6"/>
                <a:gd name="T22" fmla="*/ 17 w 17"/>
                <a:gd name="T23" fmla="*/ 3 h 6"/>
                <a:gd name="T24" fmla="*/ 17 w 17"/>
                <a:gd name="T25" fmla="*/ 0 h 6"/>
                <a:gd name="T26" fmla="*/ 15 w 17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6">
                  <a:moveTo>
                    <a:pt x="15" y="0"/>
                  </a:moveTo>
                  <a:lnTo>
                    <a:pt x="12" y="0"/>
                  </a:lnTo>
                  <a:lnTo>
                    <a:pt x="9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17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10" name="Freeform 3428">
              <a:extLst>
                <a:ext uri="{FF2B5EF4-FFF2-40B4-BE49-F238E27FC236}">
                  <a16:creationId xmlns:a16="http://schemas.microsoft.com/office/drawing/2014/main" id="{72F1F4AD-92E8-F402-6BB8-93467F5B4C19}"/>
                </a:ext>
              </a:extLst>
            </p:cNvPr>
            <p:cNvSpPr>
              <a:spLocks/>
            </p:cNvSpPr>
            <p:nvPr/>
          </p:nvSpPr>
          <p:spPr bwMode="gray">
            <a:xfrm>
              <a:off x="953553" y="510462"/>
              <a:ext cx="22825" cy="6224"/>
            </a:xfrm>
            <a:custGeom>
              <a:avLst/>
              <a:gdLst>
                <a:gd name="T0" fmla="*/ 9 w 11"/>
                <a:gd name="T1" fmla="*/ 0 h 3"/>
                <a:gd name="T2" fmla="*/ 6 w 11"/>
                <a:gd name="T3" fmla="*/ 0 h 3"/>
                <a:gd name="T4" fmla="*/ 3 w 11"/>
                <a:gd name="T5" fmla="*/ 0 h 3"/>
                <a:gd name="T6" fmla="*/ 0 w 11"/>
                <a:gd name="T7" fmla="*/ 3 h 3"/>
                <a:gd name="T8" fmla="*/ 6 w 11"/>
                <a:gd name="T9" fmla="*/ 3 h 3"/>
                <a:gd name="T10" fmla="*/ 9 w 11"/>
                <a:gd name="T11" fmla="*/ 3 h 3"/>
                <a:gd name="T12" fmla="*/ 11 w 11"/>
                <a:gd name="T13" fmla="*/ 3 h 3"/>
                <a:gd name="T14" fmla="*/ 11 w 11"/>
                <a:gd name="T15" fmla="*/ 0 h 3"/>
                <a:gd name="T16" fmla="*/ 9 w 11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">
                  <a:moveTo>
                    <a:pt x="9" y="0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11" name="Freeform 3429">
              <a:extLst>
                <a:ext uri="{FF2B5EF4-FFF2-40B4-BE49-F238E27FC236}">
                  <a16:creationId xmlns:a16="http://schemas.microsoft.com/office/drawing/2014/main" id="{A8ADD21B-E450-2BBD-BE3F-5FF0C8D22A51}"/>
                </a:ext>
              </a:extLst>
            </p:cNvPr>
            <p:cNvSpPr>
              <a:spLocks/>
            </p:cNvSpPr>
            <p:nvPr/>
          </p:nvSpPr>
          <p:spPr bwMode="gray">
            <a:xfrm>
              <a:off x="972228" y="468966"/>
              <a:ext cx="134871" cy="89216"/>
            </a:xfrm>
            <a:custGeom>
              <a:avLst/>
              <a:gdLst>
                <a:gd name="T0" fmla="*/ 56 w 65"/>
                <a:gd name="T1" fmla="*/ 37 h 43"/>
                <a:gd name="T2" fmla="*/ 51 w 65"/>
                <a:gd name="T3" fmla="*/ 43 h 43"/>
                <a:gd name="T4" fmla="*/ 48 w 65"/>
                <a:gd name="T5" fmla="*/ 43 h 43"/>
                <a:gd name="T6" fmla="*/ 42 w 65"/>
                <a:gd name="T7" fmla="*/ 43 h 43"/>
                <a:gd name="T8" fmla="*/ 39 w 65"/>
                <a:gd name="T9" fmla="*/ 43 h 43"/>
                <a:gd name="T10" fmla="*/ 39 w 65"/>
                <a:gd name="T11" fmla="*/ 37 h 43"/>
                <a:gd name="T12" fmla="*/ 37 w 65"/>
                <a:gd name="T13" fmla="*/ 43 h 43"/>
                <a:gd name="T14" fmla="*/ 25 w 65"/>
                <a:gd name="T15" fmla="*/ 40 h 43"/>
                <a:gd name="T16" fmla="*/ 28 w 65"/>
                <a:gd name="T17" fmla="*/ 37 h 43"/>
                <a:gd name="T18" fmla="*/ 22 w 65"/>
                <a:gd name="T19" fmla="*/ 34 h 43"/>
                <a:gd name="T20" fmla="*/ 22 w 65"/>
                <a:gd name="T21" fmla="*/ 31 h 43"/>
                <a:gd name="T22" fmla="*/ 28 w 65"/>
                <a:gd name="T23" fmla="*/ 29 h 43"/>
                <a:gd name="T24" fmla="*/ 37 w 65"/>
                <a:gd name="T25" fmla="*/ 26 h 43"/>
                <a:gd name="T26" fmla="*/ 39 w 65"/>
                <a:gd name="T27" fmla="*/ 26 h 43"/>
                <a:gd name="T28" fmla="*/ 48 w 65"/>
                <a:gd name="T29" fmla="*/ 23 h 43"/>
                <a:gd name="T30" fmla="*/ 39 w 65"/>
                <a:gd name="T31" fmla="*/ 23 h 43"/>
                <a:gd name="T32" fmla="*/ 31 w 65"/>
                <a:gd name="T33" fmla="*/ 23 h 43"/>
                <a:gd name="T34" fmla="*/ 22 w 65"/>
                <a:gd name="T35" fmla="*/ 26 h 43"/>
                <a:gd name="T36" fmla="*/ 14 w 65"/>
                <a:gd name="T37" fmla="*/ 26 h 43"/>
                <a:gd name="T38" fmla="*/ 5 w 65"/>
                <a:gd name="T39" fmla="*/ 29 h 43"/>
                <a:gd name="T40" fmla="*/ 0 w 65"/>
                <a:gd name="T41" fmla="*/ 26 h 43"/>
                <a:gd name="T42" fmla="*/ 8 w 65"/>
                <a:gd name="T43" fmla="*/ 23 h 43"/>
                <a:gd name="T44" fmla="*/ 19 w 65"/>
                <a:gd name="T45" fmla="*/ 23 h 43"/>
                <a:gd name="T46" fmla="*/ 11 w 65"/>
                <a:gd name="T47" fmla="*/ 17 h 43"/>
                <a:gd name="T48" fmla="*/ 11 w 65"/>
                <a:gd name="T49" fmla="*/ 14 h 43"/>
                <a:gd name="T50" fmla="*/ 5 w 65"/>
                <a:gd name="T51" fmla="*/ 9 h 43"/>
                <a:gd name="T52" fmla="*/ 8 w 65"/>
                <a:gd name="T53" fmla="*/ 6 h 43"/>
                <a:gd name="T54" fmla="*/ 17 w 65"/>
                <a:gd name="T55" fmla="*/ 9 h 43"/>
                <a:gd name="T56" fmla="*/ 19 w 65"/>
                <a:gd name="T57" fmla="*/ 14 h 43"/>
                <a:gd name="T58" fmla="*/ 28 w 65"/>
                <a:gd name="T59" fmla="*/ 17 h 43"/>
                <a:gd name="T60" fmla="*/ 34 w 65"/>
                <a:gd name="T61" fmla="*/ 14 h 43"/>
                <a:gd name="T62" fmla="*/ 34 w 65"/>
                <a:gd name="T63" fmla="*/ 12 h 43"/>
                <a:gd name="T64" fmla="*/ 22 w 65"/>
                <a:gd name="T65" fmla="*/ 9 h 43"/>
                <a:gd name="T66" fmla="*/ 19 w 65"/>
                <a:gd name="T67" fmla="*/ 6 h 43"/>
                <a:gd name="T68" fmla="*/ 25 w 65"/>
                <a:gd name="T69" fmla="*/ 0 h 43"/>
                <a:gd name="T70" fmla="*/ 37 w 65"/>
                <a:gd name="T71" fmla="*/ 0 h 43"/>
                <a:gd name="T72" fmla="*/ 42 w 65"/>
                <a:gd name="T73" fmla="*/ 3 h 43"/>
                <a:gd name="T74" fmla="*/ 45 w 65"/>
                <a:gd name="T75" fmla="*/ 0 h 43"/>
                <a:gd name="T76" fmla="*/ 56 w 65"/>
                <a:gd name="T77" fmla="*/ 3 h 43"/>
                <a:gd name="T78" fmla="*/ 62 w 65"/>
                <a:gd name="T79" fmla="*/ 9 h 43"/>
                <a:gd name="T80" fmla="*/ 65 w 65"/>
                <a:gd name="T81" fmla="*/ 17 h 43"/>
                <a:gd name="T82" fmla="*/ 62 w 65"/>
                <a:gd name="T83" fmla="*/ 23 h 43"/>
                <a:gd name="T84" fmla="*/ 65 w 65"/>
                <a:gd name="T85" fmla="*/ 29 h 43"/>
                <a:gd name="T86" fmla="*/ 62 w 65"/>
                <a:gd name="T87" fmla="*/ 29 h 43"/>
                <a:gd name="T88" fmla="*/ 56 w 65"/>
                <a:gd name="T89" fmla="*/ 34 h 43"/>
                <a:gd name="T90" fmla="*/ 59 w 65"/>
                <a:gd name="T91" fmla="*/ 3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5" h="43">
                  <a:moveTo>
                    <a:pt x="62" y="37"/>
                  </a:moveTo>
                  <a:lnTo>
                    <a:pt x="59" y="40"/>
                  </a:lnTo>
                  <a:lnTo>
                    <a:pt x="56" y="37"/>
                  </a:lnTo>
                  <a:lnTo>
                    <a:pt x="56" y="40"/>
                  </a:lnTo>
                  <a:lnTo>
                    <a:pt x="51" y="40"/>
                  </a:lnTo>
                  <a:lnTo>
                    <a:pt x="51" y="43"/>
                  </a:lnTo>
                  <a:lnTo>
                    <a:pt x="48" y="43"/>
                  </a:lnTo>
                  <a:lnTo>
                    <a:pt x="48" y="40"/>
                  </a:lnTo>
                  <a:lnTo>
                    <a:pt x="48" y="43"/>
                  </a:lnTo>
                  <a:lnTo>
                    <a:pt x="45" y="43"/>
                  </a:lnTo>
                  <a:lnTo>
                    <a:pt x="45" y="40"/>
                  </a:lnTo>
                  <a:lnTo>
                    <a:pt x="42" y="43"/>
                  </a:lnTo>
                  <a:lnTo>
                    <a:pt x="39" y="43"/>
                  </a:lnTo>
                  <a:lnTo>
                    <a:pt x="39" y="40"/>
                  </a:lnTo>
                  <a:lnTo>
                    <a:pt x="39" y="43"/>
                  </a:lnTo>
                  <a:lnTo>
                    <a:pt x="37" y="40"/>
                  </a:lnTo>
                  <a:lnTo>
                    <a:pt x="39" y="40"/>
                  </a:lnTo>
                  <a:lnTo>
                    <a:pt x="39" y="37"/>
                  </a:lnTo>
                  <a:lnTo>
                    <a:pt x="39" y="40"/>
                  </a:lnTo>
                  <a:lnTo>
                    <a:pt x="37" y="40"/>
                  </a:lnTo>
                  <a:lnTo>
                    <a:pt x="37" y="43"/>
                  </a:lnTo>
                  <a:lnTo>
                    <a:pt x="34" y="43"/>
                  </a:lnTo>
                  <a:lnTo>
                    <a:pt x="28" y="43"/>
                  </a:lnTo>
                  <a:lnTo>
                    <a:pt x="25" y="40"/>
                  </a:lnTo>
                  <a:lnTo>
                    <a:pt x="22" y="40"/>
                  </a:lnTo>
                  <a:lnTo>
                    <a:pt x="25" y="37"/>
                  </a:lnTo>
                  <a:lnTo>
                    <a:pt x="28" y="37"/>
                  </a:lnTo>
                  <a:lnTo>
                    <a:pt x="25" y="37"/>
                  </a:lnTo>
                  <a:lnTo>
                    <a:pt x="25" y="34"/>
                  </a:lnTo>
                  <a:lnTo>
                    <a:pt x="22" y="34"/>
                  </a:lnTo>
                  <a:lnTo>
                    <a:pt x="22" y="31"/>
                  </a:lnTo>
                  <a:lnTo>
                    <a:pt x="19" y="31"/>
                  </a:lnTo>
                  <a:lnTo>
                    <a:pt x="22" y="31"/>
                  </a:lnTo>
                  <a:lnTo>
                    <a:pt x="25" y="31"/>
                  </a:lnTo>
                  <a:lnTo>
                    <a:pt x="31" y="31"/>
                  </a:lnTo>
                  <a:lnTo>
                    <a:pt x="28" y="29"/>
                  </a:lnTo>
                  <a:lnTo>
                    <a:pt x="34" y="29"/>
                  </a:lnTo>
                  <a:lnTo>
                    <a:pt x="34" y="26"/>
                  </a:lnTo>
                  <a:lnTo>
                    <a:pt x="37" y="26"/>
                  </a:lnTo>
                  <a:lnTo>
                    <a:pt x="39" y="26"/>
                  </a:lnTo>
                  <a:lnTo>
                    <a:pt x="42" y="26"/>
                  </a:lnTo>
                  <a:lnTo>
                    <a:pt x="39" y="26"/>
                  </a:lnTo>
                  <a:lnTo>
                    <a:pt x="42" y="26"/>
                  </a:lnTo>
                  <a:lnTo>
                    <a:pt x="45" y="26"/>
                  </a:lnTo>
                  <a:lnTo>
                    <a:pt x="48" y="23"/>
                  </a:lnTo>
                  <a:lnTo>
                    <a:pt x="45" y="23"/>
                  </a:lnTo>
                  <a:lnTo>
                    <a:pt x="42" y="23"/>
                  </a:lnTo>
                  <a:lnTo>
                    <a:pt x="39" y="23"/>
                  </a:lnTo>
                  <a:lnTo>
                    <a:pt x="37" y="23"/>
                  </a:lnTo>
                  <a:lnTo>
                    <a:pt x="34" y="23"/>
                  </a:lnTo>
                  <a:lnTo>
                    <a:pt x="31" y="23"/>
                  </a:lnTo>
                  <a:lnTo>
                    <a:pt x="31" y="26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19" y="26"/>
                  </a:lnTo>
                  <a:lnTo>
                    <a:pt x="17" y="26"/>
                  </a:lnTo>
                  <a:lnTo>
                    <a:pt x="14" y="26"/>
                  </a:lnTo>
                  <a:lnTo>
                    <a:pt x="11" y="26"/>
                  </a:lnTo>
                  <a:lnTo>
                    <a:pt x="8" y="29"/>
                  </a:lnTo>
                  <a:lnTo>
                    <a:pt x="5" y="29"/>
                  </a:lnTo>
                  <a:lnTo>
                    <a:pt x="2" y="29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2" y="23"/>
                  </a:lnTo>
                  <a:lnTo>
                    <a:pt x="5" y="23"/>
                  </a:lnTo>
                  <a:lnTo>
                    <a:pt x="8" y="23"/>
                  </a:lnTo>
                  <a:lnTo>
                    <a:pt x="11" y="23"/>
                  </a:lnTo>
                  <a:lnTo>
                    <a:pt x="17" y="23"/>
                  </a:lnTo>
                  <a:lnTo>
                    <a:pt x="19" y="23"/>
                  </a:lnTo>
                  <a:lnTo>
                    <a:pt x="17" y="20"/>
                  </a:lnTo>
                  <a:lnTo>
                    <a:pt x="14" y="20"/>
                  </a:lnTo>
                  <a:lnTo>
                    <a:pt x="11" y="17"/>
                  </a:lnTo>
                  <a:lnTo>
                    <a:pt x="8" y="17"/>
                  </a:lnTo>
                  <a:lnTo>
                    <a:pt x="8" y="14"/>
                  </a:lnTo>
                  <a:lnTo>
                    <a:pt x="11" y="14"/>
                  </a:lnTo>
                  <a:lnTo>
                    <a:pt x="8" y="12"/>
                  </a:lnTo>
                  <a:lnTo>
                    <a:pt x="5" y="12"/>
                  </a:lnTo>
                  <a:lnTo>
                    <a:pt x="5" y="9"/>
                  </a:lnTo>
                  <a:lnTo>
                    <a:pt x="8" y="6"/>
                  </a:lnTo>
                  <a:lnTo>
                    <a:pt x="5" y="6"/>
                  </a:lnTo>
                  <a:lnTo>
                    <a:pt x="8" y="6"/>
                  </a:lnTo>
                  <a:lnTo>
                    <a:pt x="14" y="6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9" y="12"/>
                  </a:lnTo>
                  <a:lnTo>
                    <a:pt x="17" y="12"/>
                  </a:lnTo>
                  <a:lnTo>
                    <a:pt x="19" y="14"/>
                  </a:lnTo>
                  <a:lnTo>
                    <a:pt x="22" y="14"/>
                  </a:lnTo>
                  <a:lnTo>
                    <a:pt x="25" y="14"/>
                  </a:lnTo>
                  <a:lnTo>
                    <a:pt x="28" y="17"/>
                  </a:lnTo>
                  <a:lnTo>
                    <a:pt x="31" y="17"/>
                  </a:lnTo>
                  <a:lnTo>
                    <a:pt x="34" y="17"/>
                  </a:lnTo>
                  <a:lnTo>
                    <a:pt x="34" y="14"/>
                  </a:lnTo>
                  <a:lnTo>
                    <a:pt x="31" y="14"/>
                  </a:lnTo>
                  <a:lnTo>
                    <a:pt x="34" y="14"/>
                  </a:lnTo>
                  <a:lnTo>
                    <a:pt x="34" y="12"/>
                  </a:lnTo>
                  <a:lnTo>
                    <a:pt x="31" y="12"/>
                  </a:lnTo>
                  <a:lnTo>
                    <a:pt x="25" y="12"/>
                  </a:lnTo>
                  <a:lnTo>
                    <a:pt x="22" y="9"/>
                  </a:lnTo>
                  <a:lnTo>
                    <a:pt x="25" y="9"/>
                  </a:lnTo>
                  <a:lnTo>
                    <a:pt x="22" y="6"/>
                  </a:lnTo>
                  <a:lnTo>
                    <a:pt x="19" y="6"/>
                  </a:lnTo>
                  <a:lnTo>
                    <a:pt x="19" y="3"/>
                  </a:lnTo>
                  <a:lnTo>
                    <a:pt x="22" y="3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39" y="0"/>
                  </a:lnTo>
                  <a:lnTo>
                    <a:pt x="42" y="0"/>
                  </a:lnTo>
                  <a:lnTo>
                    <a:pt x="42" y="3"/>
                  </a:lnTo>
                  <a:lnTo>
                    <a:pt x="45" y="3"/>
                  </a:lnTo>
                  <a:lnTo>
                    <a:pt x="48" y="3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1" y="0"/>
                  </a:lnTo>
                  <a:lnTo>
                    <a:pt x="56" y="3"/>
                  </a:lnTo>
                  <a:lnTo>
                    <a:pt x="59" y="6"/>
                  </a:lnTo>
                  <a:lnTo>
                    <a:pt x="62" y="6"/>
                  </a:lnTo>
                  <a:lnTo>
                    <a:pt x="62" y="9"/>
                  </a:lnTo>
                  <a:lnTo>
                    <a:pt x="65" y="12"/>
                  </a:lnTo>
                  <a:lnTo>
                    <a:pt x="65" y="14"/>
                  </a:lnTo>
                  <a:lnTo>
                    <a:pt x="65" y="17"/>
                  </a:lnTo>
                  <a:lnTo>
                    <a:pt x="62" y="17"/>
                  </a:lnTo>
                  <a:lnTo>
                    <a:pt x="62" y="20"/>
                  </a:lnTo>
                  <a:lnTo>
                    <a:pt x="62" y="23"/>
                  </a:lnTo>
                  <a:lnTo>
                    <a:pt x="65" y="23"/>
                  </a:lnTo>
                  <a:lnTo>
                    <a:pt x="65" y="26"/>
                  </a:lnTo>
                  <a:lnTo>
                    <a:pt x="65" y="29"/>
                  </a:lnTo>
                  <a:lnTo>
                    <a:pt x="65" y="31"/>
                  </a:lnTo>
                  <a:lnTo>
                    <a:pt x="62" y="31"/>
                  </a:lnTo>
                  <a:lnTo>
                    <a:pt x="62" y="29"/>
                  </a:lnTo>
                  <a:lnTo>
                    <a:pt x="59" y="29"/>
                  </a:lnTo>
                  <a:lnTo>
                    <a:pt x="59" y="31"/>
                  </a:lnTo>
                  <a:lnTo>
                    <a:pt x="56" y="34"/>
                  </a:lnTo>
                  <a:lnTo>
                    <a:pt x="59" y="34"/>
                  </a:lnTo>
                  <a:lnTo>
                    <a:pt x="56" y="34"/>
                  </a:lnTo>
                  <a:lnTo>
                    <a:pt x="59" y="37"/>
                  </a:lnTo>
                  <a:lnTo>
                    <a:pt x="62" y="3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12" name="Freeform 3430">
              <a:extLst>
                <a:ext uri="{FF2B5EF4-FFF2-40B4-BE49-F238E27FC236}">
                  <a16:creationId xmlns:a16="http://schemas.microsoft.com/office/drawing/2014/main" id="{2672251F-90F1-32A6-3A0E-52E25240D88D}"/>
                </a:ext>
              </a:extLst>
            </p:cNvPr>
            <p:cNvSpPr>
              <a:spLocks/>
            </p:cNvSpPr>
            <p:nvPr/>
          </p:nvSpPr>
          <p:spPr bwMode="gray">
            <a:xfrm>
              <a:off x="995053" y="462742"/>
              <a:ext cx="29049" cy="12449"/>
            </a:xfrm>
            <a:custGeom>
              <a:avLst/>
              <a:gdLst>
                <a:gd name="T0" fmla="*/ 8 w 14"/>
                <a:gd name="T1" fmla="*/ 0 h 6"/>
                <a:gd name="T2" fmla="*/ 6 w 14"/>
                <a:gd name="T3" fmla="*/ 0 h 6"/>
                <a:gd name="T4" fmla="*/ 3 w 14"/>
                <a:gd name="T5" fmla="*/ 3 h 6"/>
                <a:gd name="T6" fmla="*/ 0 w 14"/>
                <a:gd name="T7" fmla="*/ 3 h 6"/>
                <a:gd name="T8" fmla="*/ 0 w 14"/>
                <a:gd name="T9" fmla="*/ 6 h 6"/>
                <a:gd name="T10" fmla="*/ 3 w 14"/>
                <a:gd name="T11" fmla="*/ 6 h 6"/>
                <a:gd name="T12" fmla="*/ 8 w 14"/>
                <a:gd name="T13" fmla="*/ 3 h 6"/>
                <a:gd name="T14" fmla="*/ 11 w 14"/>
                <a:gd name="T15" fmla="*/ 3 h 6"/>
                <a:gd name="T16" fmla="*/ 14 w 14"/>
                <a:gd name="T17" fmla="*/ 0 h 6"/>
                <a:gd name="T18" fmla="*/ 11 w 14"/>
                <a:gd name="T19" fmla="*/ 0 h 6"/>
                <a:gd name="T20" fmla="*/ 8 w 14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6">
                  <a:moveTo>
                    <a:pt x="8" y="0"/>
                  </a:move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13" name="Freeform 3431">
              <a:extLst>
                <a:ext uri="{FF2B5EF4-FFF2-40B4-BE49-F238E27FC236}">
                  <a16:creationId xmlns:a16="http://schemas.microsoft.com/office/drawing/2014/main" id="{7CE2BE98-1685-ECF9-AA8D-353D0BC2CA8E}"/>
                </a:ext>
              </a:extLst>
            </p:cNvPr>
            <p:cNvSpPr>
              <a:spLocks/>
            </p:cNvSpPr>
            <p:nvPr/>
          </p:nvSpPr>
          <p:spPr bwMode="gray">
            <a:xfrm>
              <a:off x="1171422" y="504237"/>
              <a:ext cx="18674" cy="12449"/>
            </a:xfrm>
            <a:custGeom>
              <a:avLst/>
              <a:gdLst>
                <a:gd name="T0" fmla="*/ 6 w 9"/>
                <a:gd name="T1" fmla="*/ 0 h 6"/>
                <a:gd name="T2" fmla="*/ 3 w 9"/>
                <a:gd name="T3" fmla="*/ 0 h 6"/>
                <a:gd name="T4" fmla="*/ 3 w 9"/>
                <a:gd name="T5" fmla="*/ 3 h 6"/>
                <a:gd name="T6" fmla="*/ 0 w 9"/>
                <a:gd name="T7" fmla="*/ 3 h 6"/>
                <a:gd name="T8" fmla="*/ 0 w 9"/>
                <a:gd name="T9" fmla="*/ 6 h 6"/>
                <a:gd name="T10" fmla="*/ 3 w 9"/>
                <a:gd name="T11" fmla="*/ 6 h 6"/>
                <a:gd name="T12" fmla="*/ 6 w 9"/>
                <a:gd name="T13" fmla="*/ 6 h 6"/>
                <a:gd name="T14" fmla="*/ 9 w 9"/>
                <a:gd name="T15" fmla="*/ 6 h 6"/>
                <a:gd name="T16" fmla="*/ 6 w 9"/>
                <a:gd name="T17" fmla="*/ 3 h 6"/>
                <a:gd name="T18" fmla="*/ 9 w 9"/>
                <a:gd name="T19" fmla="*/ 0 h 6"/>
                <a:gd name="T20" fmla="*/ 9 w 9"/>
                <a:gd name="T21" fmla="*/ 0 h 6"/>
                <a:gd name="T22" fmla="*/ 6 w 9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6">
                  <a:moveTo>
                    <a:pt x="6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9" y="6"/>
                  </a:lnTo>
                  <a:lnTo>
                    <a:pt x="6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14" name="Freeform 3432">
              <a:extLst>
                <a:ext uri="{FF2B5EF4-FFF2-40B4-BE49-F238E27FC236}">
                  <a16:creationId xmlns:a16="http://schemas.microsoft.com/office/drawing/2014/main" id="{4102D295-64E3-FBC2-60E6-AA87D558685D}"/>
                </a:ext>
              </a:extLst>
            </p:cNvPr>
            <p:cNvSpPr>
              <a:spLocks/>
            </p:cNvSpPr>
            <p:nvPr/>
          </p:nvSpPr>
          <p:spPr bwMode="gray">
            <a:xfrm>
              <a:off x="1119549" y="522911"/>
              <a:ext cx="29049" cy="10374"/>
            </a:xfrm>
            <a:custGeom>
              <a:avLst/>
              <a:gdLst>
                <a:gd name="T0" fmla="*/ 8 w 14"/>
                <a:gd name="T1" fmla="*/ 0 h 5"/>
                <a:gd name="T2" fmla="*/ 5 w 14"/>
                <a:gd name="T3" fmla="*/ 0 h 5"/>
                <a:gd name="T4" fmla="*/ 2 w 14"/>
                <a:gd name="T5" fmla="*/ 3 h 5"/>
                <a:gd name="T6" fmla="*/ 0 w 14"/>
                <a:gd name="T7" fmla="*/ 3 h 5"/>
                <a:gd name="T8" fmla="*/ 2 w 14"/>
                <a:gd name="T9" fmla="*/ 5 h 5"/>
                <a:gd name="T10" fmla="*/ 5 w 14"/>
                <a:gd name="T11" fmla="*/ 5 h 5"/>
                <a:gd name="T12" fmla="*/ 5 w 14"/>
                <a:gd name="T13" fmla="*/ 3 h 5"/>
                <a:gd name="T14" fmla="*/ 8 w 14"/>
                <a:gd name="T15" fmla="*/ 3 h 5"/>
                <a:gd name="T16" fmla="*/ 11 w 14"/>
                <a:gd name="T17" fmla="*/ 3 h 5"/>
                <a:gd name="T18" fmla="*/ 14 w 14"/>
                <a:gd name="T19" fmla="*/ 0 h 5"/>
                <a:gd name="T20" fmla="*/ 11 w 14"/>
                <a:gd name="T21" fmla="*/ 0 h 5"/>
                <a:gd name="T22" fmla="*/ 8 w 14"/>
                <a:gd name="T2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5">
                  <a:moveTo>
                    <a:pt x="8" y="0"/>
                  </a:moveTo>
                  <a:lnTo>
                    <a:pt x="5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2" y="5"/>
                  </a:lnTo>
                  <a:lnTo>
                    <a:pt x="5" y="5"/>
                  </a:lnTo>
                  <a:lnTo>
                    <a:pt x="5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15" name="Freeform 3433">
              <a:extLst>
                <a:ext uri="{FF2B5EF4-FFF2-40B4-BE49-F238E27FC236}">
                  <a16:creationId xmlns:a16="http://schemas.microsoft.com/office/drawing/2014/main" id="{22E30BF2-81F5-7CAF-5317-A0F59B488B19}"/>
                </a:ext>
              </a:extLst>
            </p:cNvPr>
            <p:cNvSpPr>
              <a:spLocks/>
            </p:cNvSpPr>
            <p:nvPr/>
          </p:nvSpPr>
          <p:spPr bwMode="gray">
            <a:xfrm>
              <a:off x="1078050" y="340328"/>
              <a:ext cx="105822" cy="64320"/>
            </a:xfrm>
            <a:custGeom>
              <a:avLst/>
              <a:gdLst>
                <a:gd name="T0" fmla="*/ 11 w 51"/>
                <a:gd name="T1" fmla="*/ 0 h 31"/>
                <a:gd name="T2" fmla="*/ 17 w 51"/>
                <a:gd name="T3" fmla="*/ 0 h 31"/>
                <a:gd name="T4" fmla="*/ 20 w 51"/>
                <a:gd name="T5" fmla="*/ 2 h 31"/>
                <a:gd name="T6" fmla="*/ 25 w 51"/>
                <a:gd name="T7" fmla="*/ 2 h 31"/>
                <a:gd name="T8" fmla="*/ 25 w 51"/>
                <a:gd name="T9" fmla="*/ 5 h 31"/>
                <a:gd name="T10" fmla="*/ 31 w 51"/>
                <a:gd name="T11" fmla="*/ 5 h 31"/>
                <a:gd name="T12" fmla="*/ 34 w 51"/>
                <a:gd name="T13" fmla="*/ 5 h 31"/>
                <a:gd name="T14" fmla="*/ 34 w 51"/>
                <a:gd name="T15" fmla="*/ 8 h 31"/>
                <a:gd name="T16" fmla="*/ 31 w 51"/>
                <a:gd name="T17" fmla="*/ 8 h 31"/>
                <a:gd name="T18" fmla="*/ 34 w 51"/>
                <a:gd name="T19" fmla="*/ 11 h 31"/>
                <a:gd name="T20" fmla="*/ 37 w 51"/>
                <a:gd name="T21" fmla="*/ 11 h 31"/>
                <a:gd name="T22" fmla="*/ 40 w 51"/>
                <a:gd name="T23" fmla="*/ 11 h 31"/>
                <a:gd name="T24" fmla="*/ 42 w 51"/>
                <a:gd name="T25" fmla="*/ 11 h 31"/>
                <a:gd name="T26" fmla="*/ 45 w 51"/>
                <a:gd name="T27" fmla="*/ 11 h 31"/>
                <a:gd name="T28" fmla="*/ 48 w 51"/>
                <a:gd name="T29" fmla="*/ 11 h 31"/>
                <a:gd name="T30" fmla="*/ 51 w 51"/>
                <a:gd name="T31" fmla="*/ 14 h 31"/>
                <a:gd name="T32" fmla="*/ 48 w 51"/>
                <a:gd name="T33" fmla="*/ 14 h 31"/>
                <a:gd name="T34" fmla="*/ 45 w 51"/>
                <a:gd name="T35" fmla="*/ 17 h 31"/>
                <a:gd name="T36" fmla="*/ 42 w 51"/>
                <a:gd name="T37" fmla="*/ 20 h 31"/>
                <a:gd name="T38" fmla="*/ 45 w 51"/>
                <a:gd name="T39" fmla="*/ 20 h 31"/>
                <a:gd name="T40" fmla="*/ 51 w 51"/>
                <a:gd name="T41" fmla="*/ 22 h 31"/>
                <a:gd name="T42" fmla="*/ 48 w 51"/>
                <a:gd name="T43" fmla="*/ 25 h 31"/>
                <a:gd name="T44" fmla="*/ 45 w 51"/>
                <a:gd name="T45" fmla="*/ 28 h 31"/>
                <a:gd name="T46" fmla="*/ 40 w 51"/>
                <a:gd name="T47" fmla="*/ 28 h 31"/>
                <a:gd name="T48" fmla="*/ 37 w 51"/>
                <a:gd name="T49" fmla="*/ 28 h 31"/>
                <a:gd name="T50" fmla="*/ 34 w 51"/>
                <a:gd name="T51" fmla="*/ 28 h 31"/>
                <a:gd name="T52" fmla="*/ 28 w 51"/>
                <a:gd name="T53" fmla="*/ 28 h 31"/>
                <a:gd name="T54" fmla="*/ 25 w 51"/>
                <a:gd name="T55" fmla="*/ 28 h 31"/>
                <a:gd name="T56" fmla="*/ 25 w 51"/>
                <a:gd name="T57" fmla="*/ 31 h 31"/>
                <a:gd name="T58" fmla="*/ 22 w 51"/>
                <a:gd name="T59" fmla="*/ 31 h 31"/>
                <a:gd name="T60" fmla="*/ 20 w 51"/>
                <a:gd name="T61" fmla="*/ 31 h 31"/>
                <a:gd name="T62" fmla="*/ 20 w 51"/>
                <a:gd name="T63" fmla="*/ 28 h 31"/>
                <a:gd name="T64" fmla="*/ 17 w 51"/>
                <a:gd name="T65" fmla="*/ 28 h 31"/>
                <a:gd name="T66" fmla="*/ 20 w 51"/>
                <a:gd name="T67" fmla="*/ 28 h 31"/>
                <a:gd name="T68" fmla="*/ 17 w 51"/>
                <a:gd name="T69" fmla="*/ 25 h 31"/>
                <a:gd name="T70" fmla="*/ 14 w 51"/>
                <a:gd name="T71" fmla="*/ 25 h 31"/>
                <a:gd name="T72" fmla="*/ 14 w 51"/>
                <a:gd name="T73" fmla="*/ 22 h 31"/>
                <a:gd name="T74" fmla="*/ 11 w 51"/>
                <a:gd name="T75" fmla="*/ 22 h 31"/>
                <a:gd name="T76" fmla="*/ 14 w 51"/>
                <a:gd name="T77" fmla="*/ 22 h 31"/>
                <a:gd name="T78" fmla="*/ 20 w 51"/>
                <a:gd name="T79" fmla="*/ 22 h 31"/>
                <a:gd name="T80" fmla="*/ 22 w 51"/>
                <a:gd name="T81" fmla="*/ 22 h 31"/>
                <a:gd name="T82" fmla="*/ 22 w 51"/>
                <a:gd name="T83" fmla="*/ 20 h 31"/>
                <a:gd name="T84" fmla="*/ 20 w 51"/>
                <a:gd name="T85" fmla="*/ 20 h 31"/>
                <a:gd name="T86" fmla="*/ 14 w 51"/>
                <a:gd name="T87" fmla="*/ 20 h 31"/>
                <a:gd name="T88" fmla="*/ 11 w 51"/>
                <a:gd name="T89" fmla="*/ 20 h 31"/>
                <a:gd name="T90" fmla="*/ 11 w 51"/>
                <a:gd name="T91" fmla="*/ 17 h 31"/>
                <a:gd name="T92" fmla="*/ 8 w 51"/>
                <a:gd name="T93" fmla="*/ 17 h 31"/>
                <a:gd name="T94" fmla="*/ 11 w 51"/>
                <a:gd name="T95" fmla="*/ 17 h 31"/>
                <a:gd name="T96" fmla="*/ 11 w 51"/>
                <a:gd name="T97" fmla="*/ 14 h 31"/>
                <a:gd name="T98" fmla="*/ 8 w 51"/>
                <a:gd name="T99" fmla="*/ 14 h 31"/>
                <a:gd name="T100" fmla="*/ 5 w 51"/>
                <a:gd name="T101" fmla="*/ 14 h 31"/>
                <a:gd name="T102" fmla="*/ 5 w 51"/>
                <a:gd name="T103" fmla="*/ 11 h 31"/>
                <a:gd name="T104" fmla="*/ 3 w 51"/>
                <a:gd name="T105" fmla="*/ 11 h 31"/>
                <a:gd name="T106" fmla="*/ 0 w 51"/>
                <a:gd name="T107" fmla="*/ 11 h 31"/>
                <a:gd name="T108" fmla="*/ 0 w 51"/>
                <a:gd name="T109" fmla="*/ 8 h 31"/>
                <a:gd name="T110" fmla="*/ 3 w 51"/>
                <a:gd name="T111" fmla="*/ 8 h 31"/>
                <a:gd name="T112" fmla="*/ 5 w 51"/>
                <a:gd name="T113" fmla="*/ 8 h 31"/>
                <a:gd name="T114" fmla="*/ 8 w 51"/>
                <a:gd name="T115" fmla="*/ 8 h 31"/>
                <a:gd name="T116" fmla="*/ 5 w 51"/>
                <a:gd name="T117" fmla="*/ 5 h 31"/>
                <a:gd name="T118" fmla="*/ 3 w 51"/>
                <a:gd name="T119" fmla="*/ 2 h 31"/>
                <a:gd name="T120" fmla="*/ 5 w 51"/>
                <a:gd name="T121" fmla="*/ 0 h 31"/>
                <a:gd name="T122" fmla="*/ 8 w 51"/>
                <a:gd name="T123" fmla="*/ 0 h 31"/>
                <a:gd name="T124" fmla="*/ 11 w 51"/>
                <a:gd name="T12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1" h="31">
                  <a:moveTo>
                    <a:pt x="11" y="0"/>
                  </a:moveTo>
                  <a:lnTo>
                    <a:pt x="17" y="0"/>
                  </a:lnTo>
                  <a:lnTo>
                    <a:pt x="20" y="2"/>
                  </a:lnTo>
                  <a:lnTo>
                    <a:pt x="25" y="2"/>
                  </a:lnTo>
                  <a:lnTo>
                    <a:pt x="25" y="5"/>
                  </a:lnTo>
                  <a:lnTo>
                    <a:pt x="31" y="5"/>
                  </a:lnTo>
                  <a:lnTo>
                    <a:pt x="34" y="5"/>
                  </a:lnTo>
                  <a:lnTo>
                    <a:pt x="34" y="8"/>
                  </a:lnTo>
                  <a:lnTo>
                    <a:pt x="31" y="8"/>
                  </a:lnTo>
                  <a:lnTo>
                    <a:pt x="34" y="11"/>
                  </a:lnTo>
                  <a:lnTo>
                    <a:pt x="37" y="11"/>
                  </a:lnTo>
                  <a:lnTo>
                    <a:pt x="40" y="11"/>
                  </a:lnTo>
                  <a:lnTo>
                    <a:pt x="42" y="11"/>
                  </a:lnTo>
                  <a:lnTo>
                    <a:pt x="45" y="11"/>
                  </a:lnTo>
                  <a:lnTo>
                    <a:pt x="48" y="11"/>
                  </a:lnTo>
                  <a:lnTo>
                    <a:pt x="51" y="14"/>
                  </a:lnTo>
                  <a:lnTo>
                    <a:pt x="48" y="14"/>
                  </a:lnTo>
                  <a:lnTo>
                    <a:pt x="45" y="17"/>
                  </a:lnTo>
                  <a:lnTo>
                    <a:pt x="42" y="20"/>
                  </a:lnTo>
                  <a:lnTo>
                    <a:pt x="45" y="20"/>
                  </a:lnTo>
                  <a:lnTo>
                    <a:pt x="51" y="22"/>
                  </a:lnTo>
                  <a:lnTo>
                    <a:pt x="48" y="25"/>
                  </a:lnTo>
                  <a:lnTo>
                    <a:pt x="45" y="28"/>
                  </a:lnTo>
                  <a:lnTo>
                    <a:pt x="40" y="28"/>
                  </a:lnTo>
                  <a:lnTo>
                    <a:pt x="37" y="28"/>
                  </a:lnTo>
                  <a:lnTo>
                    <a:pt x="34" y="28"/>
                  </a:lnTo>
                  <a:lnTo>
                    <a:pt x="28" y="28"/>
                  </a:lnTo>
                  <a:lnTo>
                    <a:pt x="25" y="28"/>
                  </a:lnTo>
                  <a:lnTo>
                    <a:pt x="25" y="31"/>
                  </a:lnTo>
                  <a:lnTo>
                    <a:pt x="22" y="31"/>
                  </a:lnTo>
                  <a:lnTo>
                    <a:pt x="20" y="31"/>
                  </a:lnTo>
                  <a:lnTo>
                    <a:pt x="20" y="28"/>
                  </a:lnTo>
                  <a:lnTo>
                    <a:pt x="17" y="28"/>
                  </a:lnTo>
                  <a:lnTo>
                    <a:pt x="20" y="28"/>
                  </a:lnTo>
                  <a:lnTo>
                    <a:pt x="17" y="25"/>
                  </a:lnTo>
                  <a:lnTo>
                    <a:pt x="14" y="25"/>
                  </a:lnTo>
                  <a:lnTo>
                    <a:pt x="14" y="22"/>
                  </a:lnTo>
                  <a:lnTo>
                    <a:pt x="11" y="22"/>
                  </a:lnTo>
                  <a:lnTo>
                    <a:pt x="14" y="22"/>
                  </a:lnTo>
                  <a:lnTo>
                    <a:pt x="20" y="22"/>
                  </a:lnTo>
                  <a:lnTo>
                    <a:pt x="22" y="22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4" y="20"/>
                  </a:lnTo>
                  <a:lnTo>
                    <a:pt x="11" y="20"/>
                  </a:lnTo>
                  <a:lnTo>
                    <a:pt x="11" y="17"/>
                  </a:lnTo>
                  <a:lnTo>
                    <a:pt x="8" y="17"/>
                  </a:lnTo>
                  <a:lnTo>
                    <a:pt x="11" y="17"/>
                  </a:lnTo>
                  <a:lnTo>
                    <a:pt x="11" y="14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5" y="11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3" y="8"/>
                  </a:lnTo>
                  <a:lnTo>
                    <a:pt x="5" y="8"/>
                  </a:lnTo>
                  <a:lnTo>
                    <a:pt x="8" y="8"/>
                  </a:lnTo>
                  <a:lnTo>
                    <a:pt x="5" y="5"/>
                  </a:lnTo>
                  <a:lnTo>
                    <a:pt x="3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16" name="Freeform 3434">
              <a:extLst>
                <a:ext uri="{FF2B5EF4-FFF2-40B4-BE49-F238E27FC236}">
                  <a16:creationId xmlns:a16="http://schemas.microsoft.com/office/drawing/2014/main" id="{7063219A-5C76-78F9-A1FF-FBDF10A42FCF}"/>
                </a:ext>
              </a:extLst>
            </p:cNvPr>
            <p:cNvSpPr>
              <a:spLocks/>
            </p:cNvSpPr>
            <p:nvPr/>
          </p:nvSpPr>
          <p:spPr bwMode="gray">
            <a:xfrm>
              <a:off x="1136148" y="404647"/>
              <a:ext cx="99597" cy="22823"/>
            </a:xfrm>
            <a:custGeom>
              <a:avLst/>
              <a:gdLst>
                <a:gd name="T0" fmla="*/ 3 w 48"/>
                <a:gd name="T1" fmla="*/ 3 h 11"/>
                <a:gd name="T2" fmla="*/ 6 w 48"/>
                <a:gd name="T3" fmla="*/ 3 h 11"/>
                <a:gd name="T4" fmla="*/ 9 w 48"/>
                <a:gd name="T5" fmla="*/ 0 h 11"/>
                <a:gd name="T6" fmla="*/ 12 w 48"/>
                <a:gd name="T7" fmla="*/ 0 h 11"/>
                <a:gd name="T8" fmla="*/ 14 w 48"/>
                <a:gd name="T9" fmla="*/ 0 h 11"/>
                <a:gd name="T10" fmla="*/ 17 w 48"/>
                <a:gd name="T11" fmla="*/ 3 h 11"/>
                <a:gd name="T12" fmla="*/ 20 w 48"/>
                <a:gd name="T13" fmla="*/ 3 h 11"/>
                <a:gd name="T14" fmla="*/ 23 w 48"/>
                <a:gd name="T15" fmla="*/ 3 h 11"/>
                <a:gd name="T16" fmla="*/ 23 w 48"/>
                <a:gd name="T17" fmla="*/ 0 h 11"/>
                <a:gd name="T18" fmla="*/ 26 w 48"/>
                <a:gd name="T19" fmla="*/ 0 h 11"/>
                <a:gd name="T20" fmla="*/ 29 w 48"/>
                <a:gd name="T21" fmla="*/ 0 h 11"/>
                <a:gd name="T22" fmla="*/ 31 w 48"/>
                <a:gd name="T23" fmla="*/ 0 h 11"/>
                <a:gd name="T24" fmla="*/ 34 w 48"/>
                <a:gd name="T25" fmla="*/ 3 h 11"/>
                <a:gd name="T26" fmla="*/ 37 w 48"/>
                <a:gd name="T27" fmla="*/ 3 h 11"/>
                <a:gd name="T28" fmla="*/ 40 w 48"/>
                <a:gd name="T29" fmla="*/ 3 h 11"/>
                <a:gd name="T30" fmla="*/ 37 w 48"/>
                <a:gd name="T31" fmla="*/ 6 h 11"/>
                <a:gd name="T32" fmla="*/ 40 w 48"/>
                <a:gd name="T33" fmla="*/ 6 h 11"/>
                <a:gd name="T34" fmla="*/ 43 w 48"/>
                <a:gd name="T35" fmla="*/ 6 h 11"/>
                <a:gd name="T36" fmla="*/ 46 w 48"/>
                <a:gd name="T37" fmla="*/ 6 h 11"/>
                <a:gd name="T38" fmla="*/ 48 w 48"/>
                <a:gd name="T39" fmla="*/ 8 h 11"/>
                <a:gd name="T40" fmla="*/ 46 w 48"/>
                <a:gd name="T41" fmla="*/ 8 h 11"/>
                <a:gd name="T42" fmla="*/ 43 w 48"/>
                <a:gd name="T43" fmla="*/ 8 h 11"/>
                <a:gd name="T44" fmla="*/ 40 w 48"/>
                <a:gd name="T45" fmla="*/ 11 h 11"/>
                <a:gd name="T46" fmla="*/ 34 w 48"/>
                <a:gd name="T47" fmla="*/ 8 h 11"/>
                <a:gd name="T48" fmla="*/ 31 w 48"/>
                <a:gd name="T49" fmla="*/ 11 h 11"/>
                <a:gd name="T50" fmla="*/ 26 w 48"/>
                <a:gd name="T51" fmla="*/ 11 h 11"/>
                <a:gd name="T52" fmla="*/ 23 w 48"/>
                <a:gd name="T53" fmla="*/ 8 h 11"/>
                <a:gd name="T54" fmla="*/ 20 w 48"/>
                <a:gd name="T55" fmla="*/ 8 h 11"/>
                <a:gd name="T56" fmla="*/ 17 w 48"/>
                <a:gd name="T57" fmla="*/ 8 h 11"/>
                <a:gd name="T58" fmla="*/ 14 w 48"/>
                <a:gd name="T59" fmla="*/ 11 h 11"/>
                <a:gd name="T60" fmla="*/ 12 w 48"/>
                <a:gd name="T61" fmla="*/ 11 h 11"/>
                <a:gd name="T62" fmla="*/ 9 w 48"/>
                <a:gd name="T63" fmla="*/ 8 h 11"/>
                <a:gd name="T64" fmla="*/ 6 w 48"/>
                <a:gd name="T65" fmla="*/ 11 h 11"/>
                <a:gd name="T66" fmla="*/ 3 w 48"/>
                <a:gd name="T67" fmla="*/ 11 h 11"/>
                <a:gd name="T68" fmla="*/ 0 w 48"/>
                <a:gd name="T69" fmla="*/ 8 h 11"/>
                <a:gd name="T70" fmla="*/ 3 w 48"/>
                <a:gd name="T71" fmla="*/ 8 h 11"/>
                <a:gd name="T72" fmla="*/ 3 w 48"/>
                <a:gd name="T73" fmla="*/ 6 h 11"/>
                <a:gd name="T74" fmla="*/ 6 w 48"/>
                <a:gd name="T75" fmla="*/ 6 h 11"/>
                <a:gd name="T76" fmla="*/ 6 w 48"/>
                <a:gd name="T77" fmla="*/ 3 h 11"/>
                <a:gd name="T78" fmla="*/ 3 w 48"/>
                <a:gd name="T7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8" h="11">
                  <a:moveTo>
                    <a:pt x="3" y="3"/>
                  </a:moveTo>
                  <a:lnTo>
                    <a:pt x="6" y="3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23" y="3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4" y="3"/>
                  </a:lnTo>
                  <a:lnTo>
                    <a:pt x="37" y="3"/>
                  </a:lnTo>
                  <a:lnTo>
                    <a:pt x="40" y="3"/>
                  </a:lnTo>
                  <a:lnTo>
                    <a:pt x="37" y="6"/>
                  </a:lnTo>
                  <a:lnTo>
                    <a:pt x="40" y="6"/>
                  </a:lnTo>
                  <a:lnTo>
                    <a:pt x="43" y="6"/>
                  </a:lnTo>
                  <a:lnTo>
                    <a:pt x="46" y="6"/>
                  </a:lnTo>
                  <a:lnTo>
                    <a:pt x="48" y="8"/>
                  </a:lnTo>
                  <a:lnTo>
                    <a:pt x="46" y="8"/>
                  </a:lnTo>
                  <a:lnTo>
                    <a:pt x="43" y="8"/>
                  </a:lnTo>
                  <a:lnTo>
                    <a:pt x="40" y="11"/>
                  </a:lnTo>
                  <a:lnTo>
                    <a:pt x="34" y="8"/>
                  </a:lnTo>
                  <a:lnTo>
                    <a:pt x="31" y="11"/>
                  </a:lnTo>
                  <a:lnTo>
                    <a:pt x="26" y="11"/>
                  </a:lnTo>
                  <a:lnTo>
                    <a:pt x="23" y="8"/>
                  </a:lnTo>
                  <a:lnTo>
                    <a:pt x="20" y="8"/>
                  </a:lnTo>
                  <a:lnTo>
                    <a:pt x="17" y="8"/>
                  </a:lnTo>
                  <a:lnTo>
                    <a:pt x="14" y="11"/>
                  </a:lnTo>
                  <a:lnTo>
                    <a:pt x="12" y="11"/>
                  </a:lnTo>
                  <a:lnTo>
                    <a:pt x="9" y="8"/>
                  </a:lnTo>
                  <a:lnTo>
                    <a:pt x="6" y="11"/>
                  </a:lnTo>
                  <a:lnTo>
                    <a:pt x="3" y="11"/>
                  </a:lnTo>
                  <a:lnTo>
                    <a:pt x="0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17" name="Freeform 3435">
              <a:extLst>
                <a:ext uri="{FF2B5EF4-FFF2-40B4-BE49-F238E27FC236}">
                  <a16:creationId xmlns:a16="http://schemas.microsoft.com/office/drawing/2014/main" id="{EFB0745D-C26C-F52E-1BF9-2079D9174C5C}"/>
                </a:ext>
              </a:extLst>
            </p:cNvPr>
            <p:cNvSpPr>
              <a:spLocks/>
            </p:cNvSpPr>
            <p:nvPr/>
          </p:nvSpPr>
          <p:spPr bwMode="gray">
            <a:xfrm>
              <a:off x="1420415" y="693045"/>
              <a:ext cx="4150" cy="6224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18" name="Freeform 3436">
              <a:extLst>
                <a:ext uri="{FF2B5EF4-FFF2-40B4-BE49-F238E27FC236}">
                  <a16:creationId xmlns:a16="http://schemas.microsoft.com/office/drawing/2014/main" id="{48F51A67-B0F7-F426-97D9-6EBD765584EF}"/>
                </a:ext>
              </a:extLst>
            </p:cNvPr>
            <p:cNvSpPr>
              <a:spLocks/>
            </p:cNvSpPr>
            <p:nvPr/>
          </p:nvSpPr>
          <p:spPr bwMode="gray">
            <a:xfrm>
              <a:off x="1424565" y="693045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3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19" name="Freeform 3437">
              <a:extLst>
                <a:ext uri="{FF2B5EF4-FFF2-40B4-BE49-F238E27FC236}">
                  <a16:creationId xmlns:a16="http://schemas.microsoft.com/office/drawing/2014/main" id="{1A872BD1-A5C9-7CC1-DA3C-BB16851260C2}"/>
                </a:ext>
              </a:extLst>
            </p:cNvPr>
            <p:cNvSpPr>
              <a:spLocks/>
            </p:cNvSpPr>
            <p:nvPr/>
          </p:nvSpPr>
          <p:spPr bwMode="gray">
            <a:xfrm>
              <a:off x="1590560" y="686820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0 w 3"/>
                <a:gd name="T5" fmla="*/ 0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20" name="Freeform 3438">
              <a:extLst>
                <a:ext uri="{FF2B5EF4-FFF2-40B4-BE49-F238E27FC236}">
                  <a16:creationId xmlns:a16="http://schemas.microsoft.com/office/drawing/2014/main" id="{6782D786-A0E1-FB30-4073-0DD06B23B99D}"/>
                </a:ext>
              </a:extLst>
            </p:cNvPr>
            <p:cNvSpPr>
              <a:spLocks/>
            </p:cNvSpPr>
            <p:nvPr/>
          </p:nvSpPr>
          <p:spPr bwMode="gray">
            <a:xfrm>
              <a:off x="1603010" y="686820"/>
              <a:ext cx="10375" cy="6224"/>
            </a:xfrm>
            <a:custGeom>
              <a:avLst/>
              <a:gdLst>
                <a:gd name="T0" fmla="*/ 5 w 5"/>
                <a:gd name="T1" fmla="*/ 3 h 3"/>
                <a:gd name="T2" fmla="*/ 3 w 5"/>
                <a:gd name="T3" fmla="*/ 3 h 3"/>
                <a:gd name="T4" fmla="*/ 0 w 5"/>
                <a:gd name="T5" fmla="*/ 0 h 3"/>
                <a:gd name="T6" fmla="*/ 3 w 5"/>
                <a:gd name="T7" fmla="*/ 0 h 3"/>
                <a:gd name="T8" fmla="*/ 5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21" name="Rectangle 3439">
              <a:extLst>
                <a:ext uri="{FF2B5EF4-FFF2-40B4-BE49-F238E27FC236}">
                  <a16:creationId xmlns:a16="http://schemas.microsoft.com/office/drawing/2014/main" id="{184458D2-1295-B891-7B35-35440E55C95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15057" y="699269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22" name="Freeform 3440">
              <a:extLst>
                <a:ext uri="{FF2B5EF4-FFF2-40B4-BE49-F238E27FC236}">
                  <a16:creationId xmlns:a16="http://schemas.microsoft.com/office/drawing/2014/main" id="{9111D8FF-7EDE-782D-B83A-5AD898D34452}"/>
                </a:ext>
              </a:extLst>
            </p:cNvPr>
            <p:cNvSpPr>
              <a:spLocks/>
            </p:cNvSpPr>
            <p:nvPr/>
          </p:nvSpPr>
          <p:spPr bwMode="gray">
            <a:xfrm>
              <a:off x="1561511" y="622502"/>
              <a:ext cx="122421" cy="53945"/>
            </a:xfrm>
            <a:custGeom>
              <a:avLst/>
              <a:gdLst>
                <a:gd name="T0" fmla="*/ 0 w 59"/>
                <a:gd name="T1" fmla="*/ 0 h 26"/>
                <a:gd name="T2" fmla="*/ 3 w 59"/>
                <a:gd name="T3" fmla="*/ 0 h 26"/>
                <a:gd name="T4" fmla="*/ 5 w 59"/>
                <a:gd name="T5" fmla="*/ 0 h 26"/>
                <a:gd name="T6" fmla="*/ 8 w 59"/>
                <a:gd name="T7" fmla="*/ 0 h 26"/>
                <a:gd name="T8" fmla="*/ 11 w 59"/>
                <a:gd name="T9" fmla="*/ 3 h 26"/>
                <a:gd name="T10" fmla="*/ 20 w 59"/>
                <a:gd name="T11" fmla="*/ 3 h 26"/>
                <a:gd name="T12" fmla="*/ 23 w 59"/>
                <a:gd name="T13" fmla="*/ 3 h 26"/>
                <a:gd name="T14" fmla="*/ 25 w 59"/>
                <a:gd name="T15" fmla="*/ 3 h 26"/>
                <a:gd name="T16" fmla="*/ 31 w 59"/>
                <a:gd name="T17" fmla="*/ 3 h 26"/>
                <a:gd name="T18" fmla="*/ 34 w 59"/>
                <a:gd name="T19" fmla="*/ 3 h 26"/>
                <a:gd name="T20" fmla="*/ 37 w 59"/>
                <a:gd name="T21" fmla="*/ 3 h 26"/>
                <a:gd name="T22" fmla="*/ 42 w 59"/>
                <a:gd name="T23" fmla="*/ 6 h 26"/>
                <a:gd name="T24" fmla="*/ 45 w 59"/>
                <a:gd name="T25" fmla="*/ 6 h 26"/>
                <a:gd name="T26" fmla="*/ 48 w 59"/>
                <a:gd name="T27" fmla="*/ 9 h 26"/>
                <a:gd name="T28" fmla="*/ 45 w 59"/>
                <a:gd name="T29" fmla="*/ 9 h 26"/>
                <a:gd name="T30" fmla="*/ 48 w 59"/>
                <a:gd name="T31" fmla="*/ 11 h 26"/>
                <a:gd name="T32" fmla="*/ 51 w 59"/>
                <a:gd name="T33" fmla="*/ 9 h 26"/>
                <a:gd name="T34" fmla="*/ 54 w 59"/>
                <a:gd name="T35" fmla="*/ 11 h 26"/>
                <a:gd name="T36" fmla="*/ 54 w 59"/>
                <a:gd name="T37" fmla="*/ 14 h 26"/>
                <a:gd name="T38" fmla="*/ 54 w 59"/>
                <a:gd name="T39" fmla="*/ 17 h 26"/>
                <a:gd name="T40" fmla="*/ 57 w 59"/>
                <a:gd name="T41" fmla="*/ 17 h 26"/>
                <a:gd name="T42" fmla="*/ 57 w 59"/>
                <a:gd name="T43" fmla="*/ 20 h 26"/>
                <a:gd name="T44" fmla="*/ 59 w 59"/>
                <a:gd name="T45" fmla="*/ 20 h 26"/>
                <a:gd name="T46" fmla="*/ 59 w 59"/>
                <a:gd name="T47" fmla="*/ 23 h 26"/>
                <a:gd name="T48" fmla="*/ 54 w 59"/>
                <a:gd name="T49" fmla="*/ 23 h 26"/>
                <a:gd name="T50" fmla="*/ 51 w 59"/>
                <a:gd name="T51" fmla="*/ 23 h 26"/>
                <a:gd name="T52" fmla="*/ 40 w 59"/>
                <a:gd name="T53" fmla="*/ 20 h 26"/>
                <a:gd name="T54" fmla="*/ 37 w 59"/>
                <a:gd name="T55" fmla="*/ 20 h 26"/>
                <a:gd name="T56" fmla="*/ 34 w 59"/>
                <a:gd name="T57" fmla="*/ 20 h 26"/>
                <a:gd name="T58" fmla="*/ 25 w 59"/>
                <a:gd name="T59" fmla="*/ 26 h 26"/>
                <a:gd name="T60" fmla="*/ 20 w 59"/>
                <a:gd name="T61" fmla="*/ 26 h 26"/>
                <a:gd name="T62" fmla="*/ 11 w 59"/>
                <a:gd name="T63" fmla="*/ 23 h 26"/>
                <a:gd name="T64" fmla="*/ 8 w 59"/>
                <a:gd name="T65" fmla="*/ 20 h 26"/>
                <a:gd name="T66" fmla="*/ 5 w 59"/>
                <a:gd name="T67" fmla="*/ 17 h 26"/>
                <a:gd name="T68" fmla="*/ 5 w 59"/>
                <a:gd name="T69" fmla="*/ 14 h 26"/>
                <a:gd name="T70" fmla="*/ 8 w 59"/>
                <a:gd name="T71" fmla="*/ 14 h 26"/>
                <a:gd name="T72" fmla="*/ 3 w 59"/>
                <a:gd name="T73" fmla="*/ 14 h 26"/>
                <a:gd name="T74" fmla="*/ 3 w 59"/>
                <a:gd name="T75" fmla="*/ 11 h 26"/>
                <a:gd name="T76" fmla="*/ 0 w 59"/>
                <a:gd name="T77" fmla="*/ 11 h 26"/>
                <a:gd name="T78" fmla="*/ 0 w 59"/>
                <a:gd name="T79" fmla="*/ 9 h 26"/>
                <a:gd name="T80" fmla="*/ 0 w 59"/>
                <a:gd name="T81" fmla="*/ 6 h 26"/>
                <a:gd name="T82" fmla="*/ 3 w 59"/>
                <a:gd name="T83" fmla="*/ 6 h 26"/>
                <a:gd name="T84" fmla="*/ 0 w 59"/>
                <a:gd name="T85" fmla="*/ 3 h 26"/>
                <a:gd name="T86" fmla="*/ 0 w 59"/>
                <a:gd name="T87" fmla="*/ 3 h 26"/>
                <a:gd name="T88" fmla="*/ 0 w 59"/>
                <a:gd name="T8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9" h="26">
                  <a:moveTo>
                    <a:pt x="0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11" y="3"/>
                  </a:lnTo>
                  <a:lnTo>
                    <a:pt x="20" y="3"/>
                  </a:lnTo>
                  <a:lnTo>
                    <a:pt x="23" y="3"/>
                  </a:lnTo>
                  <a:lnTo>
                    <a:pt x="25" y="3"/>
                  </a:lnTo>
                  <a:lnTo>
                    <a:pt x="31" y="3"/>
                  </a:lnTo>
                  <a:lnTo>
                    <a:pt x="34" y="3"/>
                  </a:lnTo>
                  <a:lnTo>
                    <a:pt x="37" y="3"/>
                  </a:lnTo>
                  <a:lnTo>
                    <a:pt x="42" y="6"/>
                  </a:lnTo>
                  <a:lnTo>
                    <a:pt x="45" y="6"/>
                  </a:lnTo>
                  <a:lnTo>
                    <a:pt x="48" y="9"/>
                  </a:lnTo>
                  <a:lnTo>
                    <a:pt x="45" y="9"/>
                  </a:lnTo>
                  <a:lnTo>
                    <a:pt x="48" y="11"/>
                  </a:lnTo>
                  <a:lnTo>
                    <a:pt x="51" y="9"/>
                  </a:lnTo>
                  <a:lnTo>
                    <a:pt x="54" y="11"/>
                  </a:lnTo>
                  <a:lnTo>
                    <a:pt x="54" y="14"/>
                  </a:lnTo>
                  <a:lnTo>
                    <a:pt x="54" y="17"/>
                  </a:lnTo>
                  <a:lnTo>
                    <a:pt x="57" y="17"/>
                  </a:lnTo>
                  <a:lnTo>
                    <a:pt x="57" y="20"/>
                  </a:lnTo>
                  <a:lnTo>
                    <a:pt x="59" y="20"/>
                  </a:lnTo>
                  <a:lnTo>
                    <a:pt x="59" y="23"/>
                  </a:lnTo>
                  <a:lnTo>
                    <a:pt x="54" y="23"/>
                  </a:lnTo>
                  <a:lnTo>
                    <a:pt x="51" y="23"/>
                  </a:lnTo>
                  <a:lnTo>
                    <a:pt x="40" y="20"/>
                  </a:lnTo>
                  <a:lnTo>
                    <a:pt x="37" y="20"/>
                  </a:lnTo>
                  <a:lnTo>
                    <a:pt x="34" y="20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11" y="23"/>
                  </a:lnTo>
                  <a:lnTo>
                    <a:pt x="8" y="20"/>
                  </a:lnTo>
                  <a:lnTo>
                    <a:pt x="5" y="17"/>
                  </a:lnTo>
                  <a:lnTo>
                    <a:pt x="5" y="14"/>
                  </a:lnTo>
                  <a:lnTo>
                    <a:pt x="8" y="14"/>
                  </a:lnTo>
                  <a:lnTo>
                    <a:pt x="3" y="14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3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23" name="Freeform 3441">
              <a:extLst>
                <a:ext uri="{FF2B5EF4-FFF2-40B4-BE49-F238E27FC236}">
                  <a16:creationId xmlns:a16="http://schemas.microsoft.com/office/drawing/2014/main" id="{4FCB2240-056D-4E51-8C2E-9CD871502C93}"/>
                </a:ext>
              </a:extLst>
            </p:cNvPr>
            <p:cNvSpPr>
              <a:spLocks/>
            </p:cNvSpPr>
            <p:nvPr/>
          </p:nvSpPr>
          <p:spPr bwMode="gray">
            <a:xfrm>
              <a:off x="1756556" y="722093"/>
              <a:ext cx="10375" cy="6224"/>
            </a:xfrm>
            <a:custGeom>
              <a:avLst/>
              <a:gdLst>
                <a:gd name="T0" fmla="*/ 5 w 5"/>
                <a:gd name="T1" fmla="*/ 3 h 3"/>
                <a:gd name="T2" fmla="*/ 2 w 5"/>
                <a:gd name="T3" fmla="*/ 0 h 3"/>
                <a:gd name="T4" fmla="*/ 0 w 5"/>
                <a:gd name="T5" fmla="*/ 3 h 3"/>
                <a:gd name="T6" fmla="*/ 2 w 5"/>
                <a:gd name="T7" fmla="*/ 3 h 3"/>
                <a:gd name="T8" fmla="*/ 5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24" name="Freeform 3442">
              <a:extLst>
                <a:ext uri="{FF2B5EF4-FFF2-40B4-BE49-F238E27FC236}">
                  <a16:creationId xmlns:a16="http://schemas.microsoft.com/office/drawing/2014/main" id="{0D99EB81-8E8C-160B-3EA1-27F9E89E4922}"/>
                </a:ext>
              </a:extLst>
            </p:cNvPr>
            <p:cNvSpPr>
              <a:spLocks/>
            </p:cNvSpPr>
            <p:nvPr/>
          </p:nvSpPr>
          <p:spPr bwMode="gray">
            <a:xfrm>
              <a:off x="1814653" y="753214"/>
              <a:ext cx="6224" cy="4149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 h 2"/>
                <a:gd name="T4" fmla="*/ 3 w 3"/>
                <a:gd name="T5" fmla="*/ 0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25" name="Freeform 3443">
              <a:extLst>
                <a:ext uri="{FF2B5EF4-FFF2-40B4-BE49-F238E27FC236}">
                  <a16:creationId xmlns:a16="http://schemas.microsoft.com/office/drawing/2014/main" id="{96A21B9D-FFA9-51B6-9FFB-0F6F75656997}"/>
                </a:ext>
              </a:extLst>
            </p:cNvPr>
            <p:cNvSpPr>
              <a:spLocks/>
            </p:cNvSpPr>
            <p:nvPr/>
          </p:nvSpPr>
          <p:spPr bwMode="gray">
            <a:xfrm>
              <a:off x="1053151" y="269784"/>
              <a:ext cx="41499" cy="22823"/>
            </a:xfrm>
            <a:custGeom>
              <a:avLst/>
              <a:gdLst>
                <a:gd name="T0" fmla="*/ 12 w 20"/>
                <a:gd name="T1" fmla="*/ 0 h 11"/>
                <a:gd name="T2" fmla="*/ 15 w 20"/>
                <a:gd name="T3" fmla="*/ 0 h 11"/>
                <a:gd name="T4" fmla="*/ 17 w 20"/>
                <a:gd name="T5" fmla="*/ 0 h 11"/>
                <a:gd name="T6" fmla="*/ 17 w 20"/>
                <a:gd name="T7" fmla="*/ 2 h 11"/>
                <a:gd name="T8" fmla="*/ 17 w 20"/>
                <a:gd name="T9" fmla="*/ 5 h 11"/>
                <a:gd name="T10" fmla="*/ 17 w 20"/>
                <a:gd name="T11" fmla="*/ 8 h 11"/>
                <a:gd name="T12" fmla="*/ 20 w 20"/>
                <a:gd name="T13" fmla="*/ 8 h 11"/>
                <a:gd name="T14" fmla="*/ 17 w 20"/>
                <a:gd name="T15" fmla="*/ 11 h 11"/>
                <a:gd name="T16" fmla="*/ 15 w 20"/>
                <a:gd name="T17" fmla="*/ 11 h 11"/>
                <a:gd name="T18" fmla="*/ 9 w 20"/>
                <a:gd name="T19" fmla="*/ 11 h 11"/>
                <a:gd name="T20" fmla="*/ 9 w 20"/>
                <a:gd name="T21" fmla="*/ 8 h 11"/>
                <a:gd name="T22" fmla="*/ 9 w 20"/>
                <a:gd name="T23" fmla="*/ 5 h 11"/>
                <a:gd name="T24" fmla="*/ 6 w 20"/>
                <a:gd name="T25" fmla="*/ 5 h 11"/>
                <a:gd name="T26" fmla="*/ 3 w 20"/>
                <a:gd name="T27" fmla="*/ 5 h 11"/>
                <a:gd name="T28" fmla="*/ 0 w 20"/>
                <a:gd name="T29" fmla="*/ 5 h 11"/>
                <a:gd name="T30" fmla="*/ 0 w 20"/>
                <a:gd name="T31" fmla="*/ 2 h 11"/>
                <a:gd name="T32" fmla="*/ 3 w 20"/>
                <a:gd name="T33" fmla="*/ 2 h 11"/>
                <a:gd name="T34" fmla="*/ 3 w 20"/>
                <a:gd name="T35" fmla="*/ 0 h 11"/>
                <a:gd name="T36" fmla="*/ 6 w 20"/>
                <a:gd name="T37" fmla="*/ 0 h 11"/>
                <a:gd name="T38" fmla="*/ 9 w 20"/>
                <a:gd name="T39" fmla="*/ 0 h 11"/>
                <a:gd name="T40" fmla="*/ 12 w 20"/>
                <a:gd name="T4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11">
                  <a:moveTo>
                    <a:pt x="12" y="0"/>
                  </a:moveTo>
                  <a:lnTo>
                    <a:pt x="15" y="0"/>
                  </a:lnTo>
                  <a:lnTo>
                    <a:pt x="17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20" y="8"/>
                  </a:lnTo>
                  <a:lnTo>
                    <a:pt x="17" y="11"/>
                  </a:lnTo>
                  <a:lnTo>
                    <a:pt x="15" y="11"/>
                  </a:lnTo>
                  <a:lnTo>
                    <a:pt x="9" y="11"/>
                  </a:lnTo>
                  <a:lnTo>
                    <a:pt x="9" y="8"/>
                  </a:lnTo>
                  <a:lnTo>
                    <a:pt x="9" y="5"/>
                  </a:lnTo>
                  <a:lnTo>
                    <a:pt x="6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26" name="Freeform 3444">
              <a:extLst>
                <a:ext uri="{FF2B5EF4-FFF2-40B4-BE49-F238E27FC236}">
                  <a16:creationId xmlns:a16="http://schemas.microsoft.com/office/drawing/2014/main" id="{860AB43A-CB36-B728-EDD2-63B07B73891F}"/>
                </a:ext>
              </a:extLst>
            </p:cNvPr>
            <p:cNvSpPr>
              <a:spLocks/>
            </p:cNvSpPr>
            <p:nvPr/>
          </p:nvSpPr>
          <p:spPr bwMode="gray">
            <a:xfrm>
              <a:off x="1584336" y="498013"/>
              <a:ext cx="24899" cy="18673"/>
            </a:xfrm>
            <a:custGeom>
              <a:avLst/>
              <a:gdLst>
                <a:gd name="T0" fmla="*/ 9 w 12"/>
                <a:gd name="T1" fmla="*/ 0 h 9"/>
                <a:gd name="T2" fmla="*/ 6 w 12"/>
                <a:gd name="T3" fmla="*/ 0 h 9"/>
                <a:gd name="T4" fmla="*/ 3 w 12"/>
                <a:gd name="T5" fmla="*/ 0 h 9"/>
                <a:gd name="T6" fmla="*/ 3 w 12"/>
                <a:gd name="T7" fmla="*/ 3 h 9"/>
                <a:gd name="T8" fmla="*/ 0 w 12"/>
                <a:gd name="T9" fmla="*/ 6 h 9"/>
                <a:gd name="T10" fmla="*/ 0 w 12"/>
                <a:gd name="T11" fmla="*/ 9 h 9"/>
                <a:gd name="T12" fmla="*/ 3 w 12"/>
                <a:gd name="T13" fmla="*/ 9 h 9"/>
                <a:gd name="T14" fmla="*/ 6 w 12"/>
                <a:gd name="T15" fmla="*/ 9 h 9"/>
                <a:gd name="T16" fmla="*/ 9 w 12"/>
                <a:gd name="T17" fmla="*/ 9 h 9"/>
                <a:gd name="T18" fmla="*/ 9 w 12"/>
                <a:gd name="T19" fmla="*/ 6 h 9"/>
                <a:gd name="T20" fmla="*/ 9 w 12"/>
                <a:gd name="T21" fmla="*/ 9 h 9"/>
                <a:gd name="T22" fmla="*/ 12 w 12"/>
                <a:gd name="T23" fmla="*/ 9 h 9"/>
                <a:gd name="T24" fmla="*/ 12 w 12"/>
                <a:gd name="T25" fmla="*/ 6 h 9"/>
                <a:gd name="T26" fmla="*/ 9 w 12"/>
                <a:gd name="T27" fmla="*/ 6 h 9"/>
                <a:gd name="T28" fmla="*/ 9 w 12"/>
                <a:gd name="T29" fmla="*/ 3 h 9"/>
                <a:gd name="T30" fmla="*/ 12 w 12"/>
                <a:gd name="T31" fmla="*/ 3 h 9"/>
                <a:gd name="T32" fmla="*/ 12 w 12"/>
                <a:gd name="T33" fmla="*/ 0 h 9"/>
                <a:gd name="T34" fmla="*/ 12 w 12"/>
                <a:gd name="T35" fmla="*/ 0 h 9"/>
                <a:gd name="T36" fmla="*/ 9 w 12"/>
                <a:gd name="T3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9">
                  <a:moveTo>
                    <a:pt x="9" y="0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3" y="9"/>
                  </a:lnTo>
                  <a:lnTo>
                    <a:pt x="6" y="9"/>
                  </a:lnTo>
                  <a:lnTo>
                    <a:pt x="9" y="9"/>
                  </a:lnTo>
                  <a:lnTo>
                    <a:pt x="9" y="6"/>
                  </a:lnTo>
                  <a:lnTo>
                    <a:pt x="9" y="9"/>
                  </a:lnTo>
                  <a:lnTo>
                    <a:pt x="12" y="9"/>
                  </a:lnTo>
                  <a:lnTo>
                    <a:pt x="12" y="6"/>
                  </a:lnTo>
                  <a:lnTo>
                    <a:pt x="9" y="6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27" name="Freeform 3445">
              <a:extLst>
                <a:ext uri="{FF2B5EF4-FFF2-40B4-BE49-F238E27FC236}">
                  <a16:creationId xmlns:a16="http://schemas.microsoft.com/office/drawing/2014/main" id="{484C447E-0840-293E-BDD1-1FD6DAD7BC81}"/>
                </a:ext>
              </a:extLst>
            </p:cNvPr>
            <p:cNvSpPr>
              <a:spLocks/>
            </p:cNvSpPr>
            <p:nvPr/>
          </p:nvSpPr>
          <p:spPr bwMode="gray">
            <a:xfrm>
              <a:off x="1154823" y="186793"/>
              <a:ext cx="294642" cy="199181"/>
            </a:xfrm>
            <a:custGeom>
              <a:avLst/>
              <a:gdLst>
                <a:gd name="T0" fmla="*/ 37 w 142"/>
                <a:gd name="T1" fmla="*/ 0 h 96"/>
                <a:gd name="T2" fmla="*/ 54 w 142"/>
                <a:gd name="T3" fmla="*/ 3 h 96"/>
                <a:gd name="T4" fmla="*/ 62 w 142"/>
                <a:gd name="T5" fmla="*/ 14 h 96"/>
                <a:gd name="T6" fmla="*/ 71 w 142"/>
                <a:gd name="T7" fmla="*/ 25 h 96"/>
                <a:gd name="T8" fmla="*/ 85 w 142"/>
                <a:gd name="T9" fmla="*/ 25 h 96"/>
                <a:gd name="T10" fmla="*/ 91 w 142"/>
                <a:gd name="T11" fmla="*/ 31 h 96"/>
                <a:gd name="T12" fmla="*/ 96 w 142"/>
                <a:gd name="T13" fmla="*/ 37 h 96"/>
                <a:gd name="T14" fmla="*/ 96 w 142"/>
                <a:gd name="T15" fmla="*/ 31 h 96"/>
                <a:gd name="T16" fmla="*/ 108 w 142"/>
                <a:gd name="T17" fmla="*/ 34 h 96"/>
                <a:gd name="T18" fmla="*/ 105 w 142"/>
                <a:gd name="T19" fmla="*/ 37 h 96"/>
                <a:gd name="T20" fmla="*/ 113 w 142"/>
                <a:gd name="T21" fmla="*/ 42 h 96"/>
                <a:gd name="T22" fmla="*/ 105 w 142"/>
                <a:gd name="T23" fmla="*/ 57 h 96"/>
                <a:gd name="T24" fmla="*/ 119 w 142"/>
                <a:gd name="T25" fmla="*/ 51 h 96"/>
                <a:gd name="T26" fmla="*/ 130 w 142"/>
                <a:gd name="T27" fmla="*/ 57 h 96"/>
                <a:gd name="T28" fmla="*/ 139 w 142"/>
                <a:gd name="T29" fmla="*/ 59 h 96"/>
                <a:gd name="T30" fmla="*/ 133 w 142"/>
                <a:gd name="T31" fmla="*/ 68 h 96"/>
                <a:gd name="T32" fmla="*/ 119 w 142"/>
                <a:gd name="T33" fmla="*/ 71 h 96"/>
                <a:gd name="T34" fmla="*/ 111 w 142"/>
                <a:gd name="T35" fmla="*/ 76 h 96"/>
                <a:gd name="T36" fmla="*/ 105 w 142"/>
                <a:gd name="T37" fmla="*/ 79 h 96"/>
                <a:gd name="T38" fmla="*/ 99 w 142"/>
                <a:gd name="T39" fmla="*/ 74 h 96"/>
                <a:gd name="T40" fmla="*/ 105 w 142"/>
                <a:gd name="T41" fmla="*/ 85 h 96"/>
                <a:gd name="T42" fmla="*/ 93 w 142"/>
                <a:gd name="T43" fmla="*/ 85 h 96"/>
                <a:gd name="T44" fmla="*/ 93 w 142"/>
                <a:gd name="T45" fmla="*/ 96 h 96"/>
                <a:gd name="T46" fmla="*/ 82 w 142"/>
                <a:gd name="T47" fmla="*/ 88 h 96"/>
                <a:gd name="T48" fmla="*/ 79 w 142"/>
                <a:gd name="T49" fmla="*/ 88 h 96"/>
                <a:gd name="T50" fmla="*/ 82 w 142"/>
                <a:gd name="T51" fmla="*/ 96 h 96"/>
                <a:gd name="T52" fmla="*/ 71 w 142"/>
                <a:gd name="T53" fmla="*/ 91 h 96"/>
                <a:gd name="T54" fmla="*/ 62 w 142"/>
                <a:gd name="T55" fmla="*/ 96 h 96"/>
                <a:gd name="T56" fmla="*/ 51 w 142"/>
                <a:gd name="T57" fmla="*/ 94 h 96"/>
                <a:gd name="T58" fmla="*/ 42 w 142"/>
                <a:gd name="T59" fmla="*/ 91 h 96"/>
                <a:gd name="T60" fmla="*/ 51 w 142"/>
                <a:gd name="T61" fmla="*/ 85 h 96"/>
                <a:gd name="T62" fmla="*/ 48 w 142"/>
                <a:gd name="T63" fmla="*/ 82 h 96"/>
                <a:gd name="T64" fmla="*/ 34 w 142"/>
                <a:gd name="T65" fmla="*/ 79 h 96"/>
                <a:gd name="T66" fmla="*/ 31 w 142"/>
                <a:gd name="T67" fmla="*/ 74 h 96"/>
                <a:gd name="T68" fmla="*/ 39 w 142"/>
                <a:gd name="T69" fmla="*/ 65 h 96"/>
                <a:gd name="T70" fmla="*/ 57 w 142"/>
                <a:gd name="T71" fmla="*/ 65 h 96"/>
                <a:gd name="T72" fmla="*/ 68 w 142"/>
                <a:gd name="T73" fmla="*/ 62 h 96"/>
                <a:gd name="T74" fmla="*/ 51 w 142"/>
                <a:gd name="T75" fmla="*/ 62 h 96"/>
                <a:gd name="T76" fmla="*/ 62 w 142"/>
                <a:gd name="T77" fmla="*/ 59 h 96"/>
                <a:gd name="T78" fmla="*/ 48 w 142"/>
                <a:gd name="T79" fmla="*/ 59 h 96"/>
                <a:gd name="T80" fmla="*/ 31 w 142"/>
                <a:gd name="T81" fmla="*/ 62 h 96"/>
                <a:gd name="T82" fmla="*/ 20 w 142"/>
                <a:gd name="T83" fmla="*/ 62 h 96"/>
                <a:gd name="T84" fmla="*/ 14 w 142"/>
                <a:gd name="T85" fmla="*/ 54 h 96"/>
                <a:gd name="T86" fmla="*/ 17 w 142"/>
                <a:gd name="T87" fmla="*/ 54 h 96"/>
                <a:gd name="T88" fmla="*/ 3 w 142"/>
                <a:gd name="T89" fmla="*/ 45 h 96"/>
                <a:gd name="T90" fmla="*/ 3 w 142"/>
                <a:gd name="T91" fmla="*/ 37 h 96"/>
                <a:gd name="T92" fmla="*/ 20 w 142"/>
                <a:gd name="T93" fmla="*/ 40 h 96"/>
                <a:gd name="T94" fmla="*/ 20 w 142"/>
                <a:gd name="T95" fmla="*/ 37 h 96"/>
                <a:gd name="T96" fmla="*/ 17 w 142"/>
                <a:gd name="T97" fmla="*/ 34 h 96"/>
                <a:gd name="T98" fmla="*/ 0 w 142"/>
                <a:gd name="T99" fmla="*/ 34 h 96"/>
                <a:gd name="T100" fmla="*/ 11 w 142"/>
                <a:gd name="T101" fmla="*/ 31 h 96"/>
                <a:gd name="T102" fmla="*/ 8 w 142"/>
                <a:gd name="T103" fmla="*/ 25 h 96"/>
                <a:gd name="T104" fmla="*/ 25 w 142"/>
                <a:gd name="T105" fmla="*/ 22 h 96"/>
                <a:gd name="T106" fmla="*/ 28 w 142"/>
                <a:gd name="T107" fmla="*/ 20 h 96"/>
                <a:gd name="T108" fmla="*/ 17 w 142"/>
                <a:gd name="T109" fmla="*/ 20 h 96"/>
                <a:gd name="T110" fmla="*/ 20 w 142"/>
                <a:gd name="T111" fmla="*/ 11 h 96"/>
                <a:gd name="T112" fmla="*/ 31 w 142"/>
                <a:gd name="T113" fmla="*/ 8 h 96"/>
                <a:gd name="T114" fmla="*/ 37 w 142"/>
                <a:gd name="T115" fmla="*/ 5 h 96"/>
                <a:gd name="T116" fmla="*/ 20 w 142"/>
                <a:gd name="T117" fmla="*/ 5 h 96"/>
                <a:gd name="T118" fmla="*/ 22 w 142"/>
                <a:gd name="T11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2" h="96">
                  <a:moveTo>
                    <a:pt x="25" y="0"/>
                  </a:moveTo>
                  <a:lnTo>
                    <a:pt x="28" y="0"/>
                  </a:lnTo>
                  <a:lnTo>
                    <a:pt x="31" y="3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39" y="0"/>
                  </a:lnTo>
                  <a:lnTo>
                    <a:pt x="42" y="0"/>
                  </a:lnTo>
                  <a:lnTo>
                    <a:pt x="45" y="3"/>
                  </a:lnTo>
                  <a:lnTo>
                    <a:pt x="48" y="3"/>
                  </a:lnTo>
                  <a:lnTo>
                    <a:pt x="51" y="3"/>
                  </a:lnTo>
                  <a:lnTo>
                    <a:pt x="54" y="3"/>
                  </a:lnTo>
                  <a:lnTo>
                    <a:pt x="54" y="5"/>
                  </a:lnTo>
                  <a:lnTo>
                    <a:pt x="59" y="8"/>
                  </a:lnTo>
                  <a:lnTo>
                    <a:pt x="59" y="11"/>
                  </a:lnTo>
                  <a:lnTo>
                    <a:pt x="62" y="11"/>
                  </a:lnTo>
                  <a:lnTo>
                    <a:pt x="59" y="11"/>
                  </a:lnTo>
                  <a:lnTo>
                    <a:pt x="62" y="14"/>
                  </a:lnTo>
                  <a:lnTo>
                    <a:pt x="62" y="17"/>
                  </a:lnTo>
                  <a:lnTo>
                    <a:pt x="65" y="17"/>
                  </a:lnTo>
                  <a:lnTo>
                    <a:pt x="68" y="20"/>
                  </a:lnTo>
                  <a:lnTo>
                    <a:pt x="71" y="20"/>
                  </a:lnTo>
                  <a:lnTo>
                    <a:pt x="71" y="22"/>
                  </a:lnTo>
                  <a:lnTo>
                    <a:pt x="71" y="25"/>
                  </a:lnTo>
                  <a:lnTo>
                    <a:pt x="74" y="28"/>
                  </a:lnTo>
                  <a:lnTo>
                    <a:pt x="74" y="25"/>
                  </a:lnTo>
                  <a:lnTo>
                    <a:pt x="76" y="25"/>
                  </a:lnTo>
                  <a:lnTo>
                    <a:pt x="79" y="25"/>
                  </a:lnTo>
                  <a:lnTo>
                    <a:pt x="82" y="25"/>
                  </a:lnTo>
                  <a:lnTo>
                    <a:pt x="85" y="25"/>
                  </a:lnTo>
                  <a:lnTo>
                    <a:pt x="88" y="25"/>
                  </a:lnTo>
                  <a:lnTo>
                    <a:pt x="91" y="25"/>
                  </a:lnTo>
                  <a:lnTo>
                    <a:pt x="91" y="28"/>
                  </a:lnTo>
                  <a:lnTo>
                    <a:pt x="93" y="28"/>
                  </a:lnTo>
                  <a:lnTo>
                    <a:pt x="93" y="31"/>
                  </a:lnTo>
                  <a:lnTo>
                    <a:pt x="91" y="31"/>
                  </a:lnTo>
                  <a:lnTo>
                    <a:pt x="93" y="31"/>
                  </a:lnTo>
                  <a:lnTo>
                    <a:pt x="93" y="34"/>
                  </a:lnTo>
                  <a:lnTo>
                    <a:pt x="91" y="34"/>
                  </a:lnTo>
                  <a:lnTo>
                    <a:pt x="93" y="34"/>
                  </a:lnTo>
                  <a:lnTo>
                    <a:pt x="93" y="37"/>
                  </a:lnTo>
                  <a:lnTo>
                    <a:pt x="96" y="37"/>
                  </a:lnTo>
                  <a:lnTo>
                    <a:pt x="96" y="40"/>
                  </a:lnTo>
                  <a:lnTo>
                    <a:pt x="99" y="37"/>
                  </a:lnTo>
                  <a:lnTo>
                    <a:pt x="96" y="37"/>
                  </a:lnTo>
                  <a:lnTo>
                    <a:pt x="96" y="34"/>
                  </a:lnTo>
                  <a:lnTo>
                    <a:pt x="93" y="34"/>
                  </a:lnTo>
                  <a:lnTo>
                    <a:pt x="96" y="31"/>
                  </a:lnTo>
                  <a:lnTo>
                    <a:pt x="99" y="31"/>
                  </a:lnTo>
                  <a:lnTo>
                    <a:pt x="99" y="28"/>
                  </a:lnTo>
                  <a:lnTo>
                    <a:pt x="102" y="28"/>
                  </a:lnTo>
                  <a:lnTo>
                    <a:pt x="105" y="28"/>
                  </a:lnTo>
                  <a:lnTo>
                    <a:pt x="108" y="31"/>
                  </a:lnTo>
                  <a:lnTo>
                    <a:pt x="108" y="34"/>
                  </a:lnTo>
                  <a:lnTo>
                    <a:pt x="111" y="34"/>
                  </a:lnTo>
                  <a:lnTo>
                    <a:pt x="108" y="34"/>
                  </a:lnTo>
                  <a:lnTo>
                    <a:pt x="111" y="34"/>
                  </a:lnTo>
                  <a:lnTo>
                    <a:pt x="111" y="37"/>
                  </a:lnTo>
                  <a:lnTo>
                    <a:pt x="108" y="37"/>
                  </a:lnTo>
                  <a:lnTo>
                    <a:pt x="105" y="37"/>
                  </a:lnTo>
                  <a:lnTo>
                    <a:pt x="105" y="40"/>
                  </a:lnTo>
                  <a:lnTo>
                    <a:pt x="108" y="40"/>
                  </a:lnTo>
                  <a:lnTo>
                    <a:pt x="111" y="40"/>
                  </a:lnTo>
                  <a:lnTo>
                    <a:pt x="113" y="40"/>
                  </a:lnTo>
                  <a:lnTo>
                    <a:pt x="116" y="42"/>
                  </a:lnTo>
                  <a:lnTo>
                    <a:pt x="113" y="42"/>
                  </a:lnTo>
                  <a:lnTo>
                    <a:pt x="113" y="45"/>
                  </a:lnTo>
                  <a:lnTo>
                    <a:pt x="113" y="48"/>
                  </a:lnTo>
                  <a:lnTo>
                    <a:pt x="111" y="51"/>
                  </a:lnTo>
                  <a:lnTo>
                    <a:pt x="108" y="51"/>
                  </a:lnTo>
                  <a:lnTo>
                    <a:pt x="108" y="54"/>
                  </a:lnTo>
                  <a:lnTo>
                    <a:pt x="105" y="57"/>
                  </a:lnTo>
                  <a:lnTo>
                    <a:pt x="108" y="57"/>
                  </a:lnTo>
                  <a:lnTo>
                    <a:pt x="111" y="54"/>
                  </a:lnTo>
                  <a:lnTo>
                    <a:pt x="111" y="51"/>
                  </a:lnTo>
                  <a:lnTo>
                    <a:pt x="113" y="51"/>
                  </a:lnTo>
                  <a:lnTo>
                    <a:pt x="116" y="51"/>
                  </a:lnTo>
                  <a:lnTo>
                    <a:pt x="119" y="51"/>
                  </a:lnTo>
                  <a:lnTo>
                    <a:pt x="122" y="51"/>
                  </a:lnTo>
                  <a:lnTo>
                    <a:pt x="125" y="51"/>
                  </a:lnTo>
                  <a:lnTo>
                    <a:pt x="128" y="51"/>
                  </a:lnTo>
                  <a:lnTo>
                    <a:pt x="128" y="54"/>
                  </a:lnTo>
                  <a:lnTo>
                    <a:pt x="128" y="57"/>
                  </a:lnTo>
                  <a:lnTo>
                    <a:pt x="130" y="57"/>
                  </a:lnTo>
                  <a:lnTo>
                    <a:pt x="130" y="54"/>
                  </a:lnTo>
                  <a:lnTo>
                    <a:pt x="133" y="54"/>
                  </a:lnTo>
                  <a:lnTo>
                    <a:pt x="136" y="54"/>
                  </a:lnTo>
                  <a:lnTo>
                    <a:pt x="136" y="57"/>
                  </a:lnTo>
                  <a:lnTo>
                    <a:pt x="139" y="57"/>
                  </a:lnTo>
                  <a:lnTo>
                    <a:pt x="139" y="59"/>
                  </a:lnTo>
                  <a:lnTo>
                    <a:pt x="142" y="59"/>
                  </a:lnTo>
                  <a:lnTo>
                    <a:pt x="142" y="62"/>
                  </a:lnTo>
                  <a:lnTo>
                    <a:pt x="139" y="65"/>
                  </a:lnTo>
                  <a:lnTo>
                    <a:pt x="136" y="65"/>
                  </a:lnTo>
                  <a:lnTo>
                    <a:pt x="133" y="65"/>
                  </a:lnTo>
                  <a:lnTo>
                    <a:pt x="133" y="68"/>
                  </a:lnTo>
                  <a:lnTo>
                    <a:pt x="130" y="68"/>
                  </a:lnTo>
                  <a:lnTo>
                    <a:pt x="128" y="68"/>
                  </a:lnTo>
                  <a:lnTo>
                    <a:pt x="125" y="68"/>
                  </a:lnTo>
                  <a:lnTo>
                    <a:pt x="122" y="68"/>
                  </a:lnTo>
                  <a:lnTo>
                    <a:pt x="119" y="68"/>
                  </a:lnTo>
                  <a:lnTo>
                    <a:pt x="119" y="71"/>
                  </a:lnTo>
                  <a:lnTo>
                    <a:pt x="119" y="74"/>
                  </a:lnTo>
                  <a:lnTo>
                    <a:pt x="116" y="74"/>
                  </a:lnTo>
                  <a:lnTo>
                    <a:pt x="113" y="74"/>
                  </a:lnTo>
                  <a:lnTo>
                    <a:pt x="116" y="74"/>
                  </a:lnTo>
                  <a:lnTo>
                    <a:pt x="113" y="76"/>
                  </a:lnTo>
                  <a:lnTo>
                    <a:pt x="111" y="76"/>
                  </a:lnTo>
                  <a:lnTo>
                    <a:pt x="113" y="76"/>
                  </a:lnTo>
                  <a:lnTo>
                    <a:pt x="111" y="76"/>
                  </a:lnTo>
                  <a:lnTo>
                    <a:pt x="111" y="79"/>
                  </a:lnTo>
                  <a:lnTo>
                    <a:pt x="108" y="79"/>
                  </a:lnTo>
                  <a:lnTo>
                    <a:pt x="108" y="82"/>
                  </a:lnTo>
                  <a:lnTo>
                    <a:pt x="105" y="79"/>
                  </a:lnTo>
                  <a:lnTo>
                    <a:pt x="105" y="76"/>
                  </a:lnTo>
                  <a:lnTo>
                    <a:pt x="102" y="76"/>
                  </a:lnTo>
                  <a:lnTo>
                    <a:pt x="102" y="74"/>
                  </a:lnTo>
                  <a:lnTo>
                    <a:pt x="102" y="71"/>
                  </a:lnTo>
                  <a:lnTo>
                    <a:pt x="99" y="71"/>
                  </a:lnTo>
                  <a:lnTo>
                    <a:pt x="99" y="74"/>
                  </a:lnTo>
                  <a:lnTo>
                    <a:pt x="99" y="76"/>
                  </a:lnTo>
                  <a:lnTo>
                    <a:pt x="99" y="79"/>
                  </a:lnTo>
                  <a:lnTo>
                    <a:pt x="99" y="82"/>
                  </a:lnTo>
                  <a:lnTo>
                    <a:pt x="102" y="79"/>
                  </a:lnTo>
                  <a:lnTo>
                    <a:pt x="102" y="82"/>
                  </a:lnTo>
                  <a:lnTo>
                    <a:pt x="105" y="85"/>
                  </a:lnTo>
                  <a:lnTo>
                    <a:pt x="102" y="85"/>
                  </a:lnTo>
                  <a:lnTo>
                    <a:pt x="102" y="88"/>
                  </a:lnTo>
                  <a:lnTo>
                    <a:pt x="99" y="88"/>
                  </a:lnTo>
                  <a:lnTo>
                    <a:pt x="96" y="88"/>
                  </a:lnTo>
                  <a:lnTo>
                    <a:pt x="96" y="85"/>
                  </a:lnTo>
                  <a:lnTo>
                    <a:pt x="93" y="85"/>
                  </a:lnTo>
                  <a:lnTo>
                    <a:pt x="93" y="88"/>
                  </a:lnTo>
                  <a:lnTo>
                    <a:pt x="96" y="88"/>
                  </a:lnTo>
                  <a:lnTo>
                    <a:pt x="96" y="91"/>
                  </a:lnTo>
                  <a:lnTo>
                    <a:pt x="96" y="94"/>
                  </a:lnTo>
                  <a:lnTo>
                    <a:pt x="93" y="94"/>
                  </a:lnTo>
                  <a:lnTo>
                    <a:pt x="93" y="96"/>
                  </a:lnTo>
                  <a:lnTo>
                    <a:pt x="91" y="94"/>
                  </a:lnTo>
                  <a:lnTo>
                    <a:pt x="88" y="94"/>
                  </a:lnTo>
                  <a:lnTo>
                    <a:pt x="88" y="91"/>
                  </a:lnTo>
                  <a:lnTo>
                    <a:pt x="85" y="91"/>
                  </a:lnTo>
                  <a:lnTo>
                    <a:pt x="85" y="88"/>
                  </a:lnTo>
                  <a:lnTo>
                    <a:pt x="82" y="88"/>
                  </a:lnTo>
                  <a:lnTo>
                    <a:pt x="82" y="85"/>
                  </a:lnTo>
                  <a:lnTo>
                    <a:pt x="79" y="85"/>
                  </a:lnTo>
                  <a:lnTo>
                    <a:pt x="79" y="82"/>
                  </a:lnTo>
                  <a:lnTo>
                    <a:pt x="76" y="82"/>
                  </a:lnTo>
                  <a:lnTo>
                    <a:pt x="76" y="85"/>
                  </a:lnTo>
                  <a:lnTo>
                    <a:pt x="79" y="88"/>
                  </a:lnTo>
                  <a:lnTo>
                    <a:pt x="82" y="91"/>
                  </a:lnTo>
                  <a:lnTo>
                    <a:pt x="85" y="91"/>
                  </a:lnTo>
                  <a:lnTo>
                    <a:pt x="82" y="94"/>
                  </a:lnTo>
                  <a:lnTo>
                    <a:pt x="85" y="94"/>
                  </a:lnTo>
                  <a:lnTo>
                    <a:pt x="85" y="96"/>
                  </a:lnTo>
                  <a:lnTo>
                    <a:pt x="82" y="96"/>
                  </a:lnTo>
                  <a:lnTo>
                    <a:pt x="82" y="94"/>
                  </a:lnTo>
                  <a:lnTo>
                    <a:pt x="79" y="94"/>
                  </a:lnTo>
                  <a:lnTo>
                    <a:pt x="76" y="94"/>
                  </a:lnTo>
                  <a:lnTo>
                    <a:pt x="76" y="91"/>
                  </a:lnTo>
                  <a:lnTo>
                    <a:pt x="74" y="91"/>
                  </a:lnTo>
                  <a:lnTo>
                    <a:pt x="71" y="91"/>
                  </a:lnTo>
                  <a:lnTo>
                    <a:pt x="71" y="94"/>
                  </a:lnTo>
                  <a:lnTo>
                    <a:pt x="74" y="94"/>
                  </a:lnTo>
                  <a:lnTo>
                    <a:pt x="74" y="96"/>
                  </a:lnTo>
                  <a:lnTo>
                    <a:pt x="68" y="96"/>
                  </a:lnTo>
                  <a:lnTo>
                    <a:pt x="65" y="96"/>
                  </a:lnTo>
                  <a:lnTo>
                    <a:pt x="62" y="96"/>
                  </a:lnTo>
                  <a:lnTo>
                    <a:pt x="59" y="94"/>
                  </a:lnTo>
                  <a:lnTo>
                    <a:pt x="57" y="94"/>
                  </a:lnTo>
                  <a:lnTo>
                    <a:pt x="54" y="94"/>
                  </a:lnTo>
                  <a:lnTo>
                    <a:pt x="51" y="94"/>
                  </a:lnTo>
                  <a:lnTo>
                    <a:pt x="48" y="94"/>
                  </a:lnTo>
                  <a:lnTo>
                    <a:pt x="51" y="94"/>
                  </a:lnTo>
                  <a:lnTo>
                    <a:pt x="48" y="91"/>
                  </a:lnTo>
                  <a:lnTo>
                    <a:pt x="45" y="91"/>
                  </a:lnTo>
                  <a:lnTo>
                    <a:pt x="48" y="91"/>
                  </a:lnTo>
                  <a:lnTo>
                    <a:pt x="45" y="88"/>
                  </a:lnTo>
                  <a:lnTo>
                    <a:pt x="45" y="91"/>
                  </a:lnTo>
                  <a:lnTo>
                    <a:pt x="42" y="91"/>
                  </a:lnTo>
                  <a:lnTo>
                    <a:pt x="39" y="88"/>
                  </a:lnTo>
                  <a:lnTo>
                    <a:pt x="39" y="85"/>
                  </a:lnTo>
                  <a:lnTo>
                    <a:pt x="42" y="85"/>
                  </a:lnTo>
                  <a:lnTo>
                    <a:pt x="45" y="85"/>
                  </a:lnTo>
                  <a:lnTo>
                    <a:pt x="48" y="85"/>
                  </a:lnTo>
                  <a:lnTo>
                    <a:pt x="51" y="85"/>
                  </a:lnTo>
                  <a:lnTo>
                    <a:pt x="54" y="85"/>
                  </a:lnTo>
                  <a:lnTo>
                    <a:pt x="57" y="85"/>
                  </a:lnTo>
                  <a:lnTo>
                    <a:pt x="54" y="85"/>
                  </a:lnTo>
                  <a:lnTo>
                    <a:pt x="51" y="85"/>
                  </a:lnTo>
                  <a:lnTo>
                    <a:pt x="51" y="82"/>
                  </a:lnTo>
                  <a:lnTo>
                    <a:pt x="48" y="82"/>
                  </a:lnTo>
                  <a:lnTo>
                    <a:pt x="45" y="85"/>
                  </a:lnTo>
                  <a:lnTo>
                    <a:pt x="42" y="82"/>
                  </a:lnTo>
                  <a:lnTo>
                    <a:pt x="39" y="82"/>
                  </a:lnTo>
                  <a:lnTo>
                    <a:pt x="39" y="85"/>
                  </a:lnTo>
                  <a:lnTo>
                    <a:pt x="37" y="82"/>
                  </a:lnTo>
                  <a:lnTo>
                    <a:pt x="34" y="79"/>
                  </a:lnTo>
                  <a:lnTo>
                    <a:pt x="37" y="76"/>
                  </a:lnTo>
                  <a:lnTo>
                    <a:pt x="39" y="76"/>
                  </a:lnTo>
                  <a:lnTo>
                    <a:pt x="42" y="76"/>
                  </a:lnTo>
                  <a:lnTo>
                    <a:pt x="39" y="76"/>
                  </a:lnTo>
                  <a:lnTo>
                    <a:pt x="34" y="76"/>
                  </a:lnTo>
                  <a:lnTo>
                    <a:pt x="31" y="74"/>
                  </a:lnTo>
                  <a:lnTo>
                    <a:pt x="31" y="71"/>
                  </a:lnTo>
                  <a:lnTo>
                    <a:pt x="34" y="71"/>
                  </a:lnTo>
                  <a:lnTo>
                    <a:pt x="31" y="71"/>
                  </a:lnTo>
                  <a:lnTo>
                    <a:pt x="34" y="68"/>
                  </a:lnTo>
                  <a:lnTo>
                    <a:pt x="37" y="68"/>
                  </a:lnTo>
                  <a:lnTo>
                    <a:pt x="39" y="65"/>
                  </a:lnTo>
                  <a:lnTo>
                    <a:pt x="42" y="68"/>
                  </a:lnTo>
                  <a:lnTo>
                    <a:pt x="45" y="65"/>
                  </a:lnTo>
                  <a:lnTo>
                    <a:pt x="48" y="65"/>
                  </a:lnTo>
                  <a:lnTo>
                    <a:pt x="51" y="65"/>
                  </a:lnTo>
                  <a:lnTo>
                    <a:pt x="54" y="65"/>
                  </a:lnTo>
                  <a:lnTo>
                    <a:pt x="57" y="65"/>
                  </a:lnTo>
                  <a:lnTo>
                    <a:pt x="59" y="65"/>
                  </a:lnTo>
                  <a:lnTo>
                    <a:pt x="62" y="65"/>
                  </a:lnTo>
                  <a:lnTo>
                    <a:pt x="68" y="65"/>
                  </a:lnTo>
                  <a:lnTo>
                    <a:pt x="71" y="65"/>
                  </a:lnTo>
                  <a:lnTo>
                    <a:pt x="71" y="62"/>
                  </a:lnTo>
                  <a:lnTo>
                    <a:pt x="68" y="62"/>
                  </a:lnTo>
                  <a:lnTo>
                    <a:pt x="65" y="65"/>
                  </a:lnTo>
                  <a:lnTo>
                    <a:pt x="59" y="62"/>
                  </a:lnTo>
                  <a:lnTo>
                    <a:pt x="59" y="65"/>
                  </a:lnTo>
                  <a:lnTo>
                    <a:pt x="57" y="65"/>
                  </a:lnTo>
                  <a:lnTo>
                    <a:pt x="54" y="62"/>
                  </a:lnTo>
                  <a:lnTo>
                    <a:pt x="51" y="62"/>
                  </a:lnTo>
                  <a:lnTo>
                    <a:pt x="48" y="62"/>
                  </a:lnTo>
                  <a:lnTo>
                    <a:pt x="51" y="62"/>
                  </a:lnTo>
                  <a:lnTo>
                    <a:pt x="54" y="62"/>
                  </a:lnTo>
                  <a:lnTo>
                    <a:pt x="57" y="62"/>
                  </a:lnTo>
                  <a:lnTo>
                    <a:pt x="59" y="62"/>
                  </a:lnTo>
                  <a:lnTo>
                    <a:pt x="62" y="59"/>
                  </a:lnTo>
                  <a:lnTo>
                    <a:pt x="59" y="59"/>
                  </a:lnTo>
                  <a:lnTo>
                    <a:pt x="57" y="59"/>
                  </a:lnTo>
                  <a:lnTo>
                    <a:pt x="54" y="59"/>
                  </a:lnTo>
                  <a:lnTo>
                    <a:pt x="48" y="59"/>
                  </a:lnTo>
                  <a:lnTo>
                    <a:pt x="45" y="59"/>
                  </a:lnTo>
                  <a:lnTo>
                    <a:pt x="48" y="59"/>
                  </a:lnTo>
                  <a:lnTo>
                    <a:pt x="45" y="59"/>
                  </a:lnTo>
                  <a:lnTo>
                    <a:pt x="42" y="59"/>
                  </a:lnTo>
                  <a:lnTo>
                    <a:pt x="39" y="59"/>
                  </a:lnTo>
                  <a:lnTo>
                    <a:pt x="37" y="59"/>
                  </a:lnTo>
                  <a:lnTo>
                    <a:pt x="34" y="62"/>
                  </a:lnTo>
                  <a:lnTo>
                    <a:pt x="31" y="62"/>
                  </a:lnTo>
                  <a:lnTo>
                    <a:pt x="28" y="62"/>
                  </a:lnTo>
                  <a:lnTo>
                    <a:pt x="28" y="59"/>
                  </a:lnTo>
                  <a:lnTo>
                    <a:pt x="25" y="59"/>
                  </a:lnTo>
                  <a:lnTo>
                    <a:pt x="22" y="59"/>
                  </a:lnTo>
                  <a:lnTo>
                    <a:pt x="22" y="62"/>
                  </a:lnTo>
                  <a:lnTo>
                    <a:pt x="20" y="62"/>
                  </a:lnTo>
                  <a:lnTo>
                    <a:pt x="17" y="62"/>
                  </a:lnTo>
                  <a:lnTo>
                    <a:pt x="20" y="59"/>
                  </a:lnTo>
                  <a:lnTo>
                    <a:pt x="14" y="59"/>
                  </a:lnTo>
                  <a:lnTo>
                    <a:pt x="11" y="59"/>
                  </a:lnTo>
                  <a:lnTo>
                    <a:pt x="8" y="57"/>
                  </a:lnTo>
                  <a:lnTo>
                    <a:pt x="14" y="54"/>
                  </a:lnTo>
                  <a:lnTo>
                    <a:pt x="17" y="54"/>
                  </a:lnTo>
                  <a:lnTo>
                    <a:pt x="25" y="54"/>
                  </a:lnTo>
                  <a:lnTo>
                    <a:pt x="25" y="51"/>
                  </a:lnTo>
                  <a:lnTo>
                    <a:pt x="22" y="51"/>
                  </a:lnTo>
                  <a:lnTo>
                    <a:pt x="22" y="54"/>
                  </a:lnTo>
                  <a:lnTo>
                    <a:pt x="17" y="54"/>
                  </a:lnTo>
                  <a:lnTo>
                    <a:pt x="14" y="54"/>
                  </a:lnTo>
                  <a:lnTo>
                    <a:pt x="8" y="51"/>
                  </a:lnTo>
                  <a:lnTo>
                    <a:pt x="5" y="51"/>
                  </a:lnTo>
                  <a:lnTo>
                    <a:pt x="5" y="48"/>
                  </a:lnTo>
                  <a:lnTo>
                    <a:pt x="3" y="48"/>
                  </a:lnTo>
                  <a:lnTo>
                    <a:pt x="3" y="45"/>
                  </a:lnTo>
                  <a:lnTo>
                    <a:pt x="3" y="42"/>
                  </a:lnTo>
                  <a:lnTo>
                    <a:pt x="5" y="42"/>
                  </a:lnTo>
                  <a:lnTo>
                    <a:pt x="3" y="42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7"/>
                  </a:lnTo>
                  <a:lnTo>
                    <a:pt x="5" y="37"/>
                  </a:lnTo>
                  <a:lnTo>
                    <a:pt x="8" y="40"/>
                  </a:lnTo>
                  <a:lnTo>
                    <a:pt x="11" y="40"/>
                  </a:lnTo>
                  <a:lnTo>
                    <a:pt x="14" y="40"/>
                  </a:lnTo>
                  <a:lnTo>
                    <a:pt x="17" y="40"/>
                  </a:lnTo>
                  <a:lnTo>
                    <a:pt x="20" y="40"/>
                  </a:lnTo>
                  <a:lnTo>
                    <a:pt x="22" y="42"/>
                  </a:lnTo>
                  <a:lnTo>
                    <a:pt x="25" y="42"/>
                  </a:lnTo>
                  <a:lnTo>
                    <a:pt x="25" y="40"/>
                  </a:lnTo>
                  <a:lnTo>
                    <a:pt x="22" y="40"/>
                  </a:lnTo>
                  <a:lnTo>
                    <a:pt x="22" y="37"/>
                  </a:lnTo>
                  <a:lnTo>
                    <a:pt x="20" y="37"/>
                  </a:lnTo>
                  <a:lnTo>
                    <a:pt x="20" y="40"/>
                  </a:lnTo>
                  <a:lnTo>
                    <a:pt x="17" y="40"/>
                  </a:lnTo>
                  <a:lnTo>
                    <a:pt x="14" y="37"/>
                  </a:lnTo>
                  <a:lnTo>
                    <a:pt x="11" y="37"/>
                  </a:lnTo>
                  <a:lnTo>
                    <a:pt x="14" y="37"/>
                  </a:lnTo>
                  <a:lnTo>
                    <a:pt x="17" y="34"/>
                  </a:lnTo>
                  <a:lnTo>
                    <a:pt x="14" y="34"/>
                  </a:lnTo>
                  <a:lnTo>
                    <a:pt x="11" y="34"/>
                  </a:lnTo>
                  <a:lnTo>
                    <a:pt x="8" y="34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3" y="31"/>
                  </a:lnTo>
                  <a:lnTo>
                    <a:pt x="5" y="31"/>
                  </a:lnTo>
                  <a:lnTo>
                    <a:pt x="8" y="31"/>
                  </a:lnTo>
                  <a:lnTo>
                    <a:pt x="11" y="31"/>
                  </a:lnTo>
                  <a:lnTo>
                    <a:pt x="14" y="31"/>
                  </a:lnTo>
                  <a:lnTo>
                    <a:pt x="11" y="28"/>
                  </a:lnTo>
                  <a:lnTo>
                    <a:pt x="8" y="28"/>
                  </a:lnTo>
                  <a:lnTo>
                    <a:pt x="5" y="28"/>
                  </a:lnTo>
                  <a:lnTo>
                    <a:pt x="5" y="25"/>
                  </a:lnTo>
                  <a:lnTo>
                    <a:pt x="8" y="25"/>
                  </a:lnTo>
                  <a:lnTo>
                    <a:pt x="8" y="22"/>
                  </a:lnTo>
                  <a:lnTo>
                    <a:pt x="14" y="25"/>
                  </a:lnTo>
                  <a:lnTo>
                    <a:pt x="17" y="25"/>
                  </a:lnTo>
                  <a:lnTo>
                    <a:pt x="20" y="22"/>
                  </a:lnTo>
                  <a:lnTo>
                    <a:pt x="25" y="25"/>
                  </a:lnTo>
                  <a:lnTo>
                    <a:pt x="25" y="22"/>
                  </a:lnTo>
                  <a:lnTo>
                    <a:pt x="28" y="25"/>
                  </a:lnTo>
                  <a:lnTo>
                    <a:pt x="31" y="25"/>
                  </a:lnTo>
                  <a:lnTo>
                    <a:pt x="31" y="22"/>
                  </a:lnTo>
                  <a:lnTo>
                    <a:pt x="28" y="22"/>
                  </a:lnTo>
                  <a:lnTo>
                    <a:pt x="25" y="22"/>
                  </a:lnTo>
                  <a:lnTo>
                    <a:pt x="28" y="20"/>
                  </a:lnTo>
                  <a:lnTo>
                    <a:pt x="31" y="20"/>
                  </a:lnTo>
                  <a:lnTo>
                    <a:pt x="28" y="20"/>
                  </a:lnTo>
                  <a:lnTo>
                    <a:pt x="25" y="20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7" y="20"/>
                  </a:lnTo>
                  <a:lnTo>
                    <a:pt x="17" y="17"/>
                  </a:lnTo>
                  <a:lnTo>
                    <a:pt x="14" y="17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20" y="14"/>
                  </a:lnTo>
                  <a:lnTo>
                    <a:pt x="20" y="11"/>
                  </a:lnTo>
                  <a:lnTo>
                    <a:pt x="22" y="11"/>
                  </a:lnTo>
                  <a:lnTo>
                    <a:pt x="25" y="11"/>
                  </a:lnTo>
                  <a:lnTo>
                    <a:pt x="28" y="11"/>
                  </a:lnTo>
                  <a:lnTo>
                    <a:pt x="25" y="11"/>
                  </a:lnTo>
                  <a:lnTo>
                    <a:pt x="28" y="11"/>
                  </a:lnTo>
                  <a:lnTo>
                    <a:pt x="31" y="8"/>
                  </a:lnTo>
                  <a:lnTo>
                    <a:pt x="34" y="11"/>
                  </a:lnTo>
                  <a:lnTo>
                    <a:pt x="34" y="8"/>
                  </a:lnTo>
                  <a:lnTo>
                    <a:pt x="39" y="8"/>
                  </a:lnTo>
                  <a:lnTo>
                    <a:pt x="42" y="8"/>
                  </a:lnTo>
                  <a:lnTo>
                    <a:pt x="39" y="5"/>
                  </a:lnTo>
                  <a:lnTo>
                    <a:pt x="37" y="5"/>
                  </a:lnTo>
                  <a:lnTo>
                    <a:pt x="34" y="5"/>
                  </a:lnTo>
                  <a:lnTo>
                    <a:pt x="31" y="5"/>
                  </a:lnTo>
                  <a:lnTo>
                    <a:pt x="28" y="5"/>
                  </a:lnTo>
                  <a:lnTo>
                    <a:pt x="25" y="5"/>
                  </a:lnTo>
                  <a:lnTo>
                    <a:pt x="22" y="5"/>
                  </a:lnTo>
                  <a:lnTo>
                    <a:pt x="20" y="5"/>
                  </a:lnTo>
                  <a:lnTo>
                    <a:pt x="17" y="5"/>
                  </a:lnTo>
                  <a:lnTo>
                    <a:pt x="20" y="5"/>
                  </a:lnTo>
                  <a:lnTo>
                    <a:pt x="20" y="3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28" name="Freeform 3446">
              <a:extLst>
                <a:ext uri="{FF2B5EF4-FFF2-40B4-BE49-F238E27FC236}">
                  <a16:creationId xmlns:a16="http://schemas.microsoft.com/office/drawing/2014/main" id="{56357B12-9CE4-9157-6B36-7CA3E968F15F}"/>
                </a:ext>
              </a:extLst>
            </p:cNvPr>
            <p:cNvSpPr>
              <a:spLocks/>
            </p:cNvSpPr>
            <p:nvPr/>
          </p:nvSpPr>
          <p:spPr bwMode="gray">
            <a:xfrm>
              <a:off x="1161047" y="228288"/>
              <a:ext cx="29049" cy="4149"/>
            </a:xfrm>
            <a:custGeom>
              <a:avLst/>
              <a:gdLst>
                <a:gd name="T0" fmla="*/ 5 w 14"/>
                <a:gd name="T1" fmla="*/ 0 h 2"/>
                <a:gd name="T2" fmla="*/ 8 w 14"/>
                <a:gd name="T3" fmla="*/ 0 h 2"/>
                <a:gd name="T4" fmla="*/ 11 w 14"/>
                <a:gd name="T5" fmla="*/ 0 h 2"/>
                <a:gd name="T6" fmla="*/ 14 w 14"/>
                <a:gd name="T7" fmla="*/ 0 h 2"/>
                <a:gd name="T8" fmla="*/ 14 w 14"/>
                <a:gd name="T9" fmla="*/ 2 h 2"/>
                <a:gd name="T10" fmla="*/ 11 w 14"/>
                <a:gd name="T11" fmla="*/ 2 h 2"/>
                <a:gd name="T12" fmla="*/ 8 w 14"/>
                <a:gd name="T13" fmla="*/ 2 h 2"/>
                <a:gd name="T14" fmla="*/ 5 w 14"/>
                <a:gd name="T15" fmla="*/ 2 h 2"/>
                <a:gd name="T16" fmla="*/ 2 w 14"/>
                <a:gd name="T17" fmla="*/ 2 h 2"/>
                <a:gd name="T18" fmla="*/ 0 w 14"/>
                <a:gd name="T19" fmla="*/ 2 h 2"/>
                <a:gd name="T20" fmla="*/ 2 w 14"/>
                <a:gd name="T21" fmla="*/ 2 h 2"/>
                <a:gd name="T22" fmla="*/ 2 w 14"/>
                <a:gd name="T23" fmla="*/ 0 h 2"/>
                <a:gd name="T24" fmla="*/ 5 w 14"/>
                <a:gd name="T2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2">
                  <a:moveTo>
                    <a:pt x="5" y="0"/>
                  </a:moveTo>
                  <a:lnTo>
                    <a:pt x="8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1" y="2"/>
                  </a:lnTo>
                  <a:lnTo>
                    <a:pt x="8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29" name="Freeform 3447">
              <a:extLst>
                <a:ext uri="{FF2B5EF4-FFF2-40B4-BE49-F238E27FC236}">
                  <a16:creationId xmlns:a16="http://schemas.microsoft.com/office/drawing/2014/main" id="{1BBE5144-C78B-1C78-E0EE-FE62001D2026}"/>
                </a:ext>
              </a:extLst>
            </p:cNvPr>
            <p:cNvSpPr>
              <a:spLocks/>
            </p:cNvSpPr>
            <p:nvPr/>
          </p:nvSpPr>
          <p:spPr bwMode="gray">
            <a:xfrm>
              <a:off x="1260645" y="68528"/>
              <a:ext cx="832051" cy="429485"/>
            </a:xfrm>
            <a:custGeom>
              <a:avLst/>
              <a:gdLst>
                <a:gd name="T0" fmla="*/ 125 w 401"/>
                <a:gd name="T1" fmla="*/ 102 h 207"/>
                <a:gd name="T2" fmla="*/ 133 w 401"/>
                <a:gd name="T3" fmla="*/ 105 h 207"/>
                <a:gd name="T4" fmla="*/ 148 w 401"/>
                <a:gd name="T5" fmla="*/ 82 h 207"/>
                <a:gd name="T6" fmla="*/ 182 w 401"/>
                <a:gd name="T7" fmla="*/ 74 h 207"/>
                <a:gd name="T8" fmla="*/ 168 w 401"/>
                <a:gd name="T9" fmla="*/ 71 h 207"/>
                <a:gd name="T10" fmla="*/ 162 w 401"/>
                <a:gd name="T11" fmla="*/ 65 h 207"/>
                <a:gd name="T12" fmla="*/ 111 w 401"/>
                <a:gd name="T13" fmla="*/ 85 h 207"/>
                <a:gd name="T14" fmla="*/ 102 w 401"/>
                <a:gd name="T15" fmla="*/ 77 h 207"/>
                <a:gd name="T16" fmla="*/ 88 w 401"/>
                <a:gd name="T17" fmla="*/ 71 h 207"/>
                <a:gd name="T18" fmla="*/ 71 w 401"/>
                <a:gd name="T19" fmla="*/ 77 h 207"/>
                <a:gd name="T20" fmla="*/ 51 w 401"/>
                <a:gd name="T21" fmla="*/ 68 h 207"/>
                <a:gd name="T22" fmla="*/ 77 w 401"/>
                <a:gd name="T23" fmla="*/ 65 h 207"/>
                <a:gd name="T24" fmla="*/ 37 w 401"/>
                <a:gd name="T25" fmla="*/ 60 h 207"/>
                <a:gd name="T26" fmla="*/ 54 w 401"/>
                <a:gd name="T27" fmla="*/ 51 h 207"/>
                <a:gd name="T28" fmla="*/ 17 w 401"/>
                <a:gd name="T29" fmla="*/ 48 h 207"/>
                <a:gd name="T30" fmla="*/ 37 w 401"/>
                <a:gd name="T31" fmla="*/ 43 h 207"/>
                <a:gd name="T32" fmla="*/ 71 w 401"/>
                <a:gd name="T33" fmla="*/ 34 h 207"/>
                <a:gd name="T34" fmla="*/ 79 w 401"/>
                <a:gd name="T35" fmla="*/ 28 h 207"/>
                <a:gd name="T36" fmla="*/ 125 w 401"/>
                <a:gd name="T37" fmla="*/ 34 h 207"/>
                <a:gd name="T38" fmla="*/ 145 w 401"/>
                <a:gd name="T39" fmla="*/ 37 h 207"/>
                <a:gd name="T40" fmla="*/ 116 w 401"/>
                <a:gd name="T41" fmla="*/ 17 h 207"/>
                <a:gd name="T42" fmla="*/ 142 w 401"/>
                <a:gd name="T43" fmla="*/ 14 h 207"/>
                <a:gd name="T44" fmla="*/ 162 w 401"/>
                <a:gd name="T45" fmla="*/ 8 h 207"/>
                <a:gd name="T46" fmla="*/ 202 w 401"/>
                <a:gd name="T47" fmla="*/ 20 h 207"/>
                <a:gd name="T48" fmla="*/ 187 w 401"/>
                <a:gd name="T49" fmla="*/ 3 h 207"/>
                <a:gd name="T50" fmla="*/ 244 w 401"/>
                <a:gd name="T51" fmla="*/ 14 h 207"/>
                <a:gd name="T52" fmla="*/ 253 w 401"/>
                <a:gd name="T53" fmla="*/ 6 h 207"/>
                <a:gd name="T54" fmla="*/ 295 w 401"/>
                <a:gd name="T55" fmla="*/ 6 h 207"/>
                <a:gd name="T56" fmla="*/ 310 w 401"/>
                <a:gd name="T57" fmla="*/ 14 h 207"/>
                <a:gd name="T58" fmla="*/ 358 w 401"/>
                <a:gd name="T59" fmla="*/ 8 h 207"/>
                <a:gd name="T60" fmla="*/ 398 w 401"/>
                <a:gd name="T61" fmla="*/ 23 h 207"/>
                <a:gd name="T62" fmla="*/ 355 w 401"/>
                <a:gd name="T63" fmla="*/ 45 h 207"/>
                <a:gd name="T64" fmla="*/ 301 w 401"/>
                <a:gd name="T65" fmla="*/ 51 h 207"/>
                <a:gd name="T66" fmla="*/ 287 w 401"/>
                <a:gd name="T67" fmla="*/ 62 h 207"/>
                <a:gd name="T68" fmla="*/ 347 w 401"/>
                <a:gd name="T69" fmla="*/ 51 h 207"/>
                <a:gd name="T70" fmla="*/ 312 w 401"/>
                <a:gd name="T71" fmla="*/ 71 h 207"/>
                <a:gd name="T72" fmla="*/ 273 w 401"/>
                <a:gd name="T73" fmla="*/ 91 h 207"/>
                <a:gd name="T74" fmla="*/ 264 w 401"/>
                <a:gd name="T75" fmla="*/ 97 h 207"/>
                <a:gd name="T76" fmla="*/ 239 w 401"/>
                <a:gd name="T77" fmla="*/ 108 h 207"/>
                <a:gd name="T78" fmla="*/ 213 w 401"/>
                <a:gd name="T79" fmla="*/ 116 h 207"/>
                <a:gd name="T80" fmla="*/ 193 w 401"/>
                <a:gd name="T81" fmla="*/ 116 h 207"/>
                <a:gd name="T82" fmla="*/ 227 w 401"/>
                <a:gd name="T83" fmla="*/ 125 h 207"/>
                <a:gd name="T84" fmla="*/ 193 w 401"/>
                <a:gd name="T85" fmla="*/ 125 h 207"/>
                <a:gd name="T86" fmla="*/ 222 w 401"/>
                <a:gd name="T87" fmla="*/ 139 h 207"/>
                <a:gd name="T88" fmla="*/ 210 w 401"/>
                <a:gd name="T89" fmla="*/ 153 h 207"/>
                <a:gd name="T90" fmla="*/ 185 w 401"/>
                <a:gd name="T91" fmla="*/ 170 h 207"/>
                <a:gd name="T92" fmla="*/ 136 w 401"/>
                <a:gd name="T93" fmla="*/ 176 h 207"/>
                <a:gd name="T94" fmla="*/ 168 w 401"/>
                <a:gd name="T95" fmla="*/ 179 h 207"/>
                <a:gd name="T96" fmla="*/ 168 w 401"/>
                <a:gd name="T97" fmla="*/ 196 h 207"/>
                <a:gd name="T98" fmla="*/ 114 w 401"/>
                <a:gd name="T99" fmla="*/ 196 h 207"/>
                <a:gd name="T100" fmla="*/ 94 w 401"/>
                <a:gd name="T101" fmla="*/ 202 h 207"/>
                <a:gd name="T102" fmla="*/ 65 w 401"/>
                <a:gd name="T103" fmla="*/ 202 h 207"/>
                <a:gd name="T104" fmla="*/ 31 w 401"/>
                <a:gd name="T105" fmla="*/ 193 h 207"/>
                <a:gd name="T106" fmla="*/ 54 w 401"/>
                <a:gd name="T107" fmla="*/ 173 h 207"/>
                <a:gd name="T108" fmla="*/ 77 w 401"/>
                <a:gd name="T109" fmla="*/ 165 h 207"/>
                <a:gd name="T110" fmla="*/ 119 w 401"/>
                <a:gd name="T111" fmla="*/ 159 h 207"/>
                <a:gd name="T112" fmla="*/ 85 w 401"/>
                <a:gd name="T113" fmla="*/ 162 h 207"/>
                <a:gd name="T114" fmla="*/ 91 w 401"/>
                <a:gd name="T115" fmla="*/ 148 h 207"/>
                <a:gd name="T116" fmla="*/ 57 w 401"/>
                <a:gd name="T117" fmla="*/ 151 h 207"/>
                <a:gd name="T118" fmla="*/ 96 w 401"/>
                <a:gd name="T119" fmla="*/ 133 h 207"/>
                <a:gd name="T120" fmla="*/ 133 w 401"/>
                <a:gd name="T121" fmla="*/ 133 h 207"/>
                <a:gd name="T122" fmla="*/ 102 w 401"/>
                <a:gd name="T123" fmla="*/ 128 h 207"/>
                <a:gd name="T124" fmla="*/ 71 w 401"/>
                <a:gd name="T125" fmla="*/ 9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1" h="207">
                  <a:moveTo>
                    <a:pt x="71" y="97"/>
                  </a:moveTo>
                  <a:lnTo>
                    <a:pt x="71" y="94"/>
                  </a:lnTo>
                  <a:lnTo>
                    <a:pt x="71" y="91"/>
                  </a:lnTo>
                  <a:lnTo>
                    <a:pt x="71" y="88"/>
                  </a:lnTo>
                  <a:lnTo>
                    <a:pt x="74" y="88"/>
                  </a:lnTo>
                  <a:lnTo>
                    <a:pt x="77" y="88"/>
                  </a:lnTo>
                  <a:lnTo>
                    <a:pt x="79" y="88"/>
                  </a:lnTo>
                  <a:lnTo>
                    <a:pt x="82" y="88"/>
                  </a:lnTo>
                  <a:lnTo>
                    <a:pt x="85" y="91"/>
                  </a:lnTo>
                  <a:lnTo>
                    <a:pt x="88" y="91"/>
                  </a:lnTo>
                  <a:lnTo>
                    <a:pt x="91" y="91"/>
                  </a:lnTo>
                  <a:lnTo>
                    <a:pt x="94" y="91"/>
                  </a:lnTo>
                  <a:lnTo>
                    <a:pt x="96" y="91"/>
                  </a:lnTo>
                  <a:lnTo>
                    <a:pt x="99" y="91"/>
                  </a:lnTo>
                  <a:lnTo>
                    <a:pt x="105" y="91"/>
                  </a:lnTo>
                  <a:lnTo>
                    <a:pt x="108" y="94"/>
                  </a:lnTo>
                  <a:lnTo>
                    <a:pt x="111" y="97"/>
                  </a:lnTo>
                  <a:lnTo>
                    <a:pt x="114" y="97"/>
                  </a:lnTo>
                  <a:lnTo>
                    <a:pt x="116" y="97"/>
                  </a:lnTo>
                  <a:lnTo>
                    <a:pt x="116" y="99"/>
                  </a:lnTo>
                  <a:lnTo>
                    <a:pt x="119" y="99"/>
                  </a:lnTo>
                  <a:lnTo>
                    <a:pt x="122" y="99"/>
                  </a:lnTo>
                  <a:lnTo>
                    <a:pt x="122" y="102"/>
                  </a:lnTo>
                  <a:lnTo>
                    <a:pt x="125" y="102"/>
                  </a:lnTo>
                  <a:lnTo>
                    <a:pt x="125" y="105"/>
                  </a:lnTo>
                  <a:lnTo>
                    <a:pt x="128" y="105"/>
                  </a:lnTo>
                  <a:lnTo>
                    <a:pt x="131" y="108"/>
                  </a:lnTo>
                  <a:lnTo>
                    <a:pt x="131" y="111"/>
                  </a:lnTo>
                  <a:lnTo>
                    <a:pt x="133" y="108"/>
                  </a:lnTo>
                  <a:lnTo>
                    <a:pt x="133" y="111"/>
                  </a:lnTo>
                  <a:lnTo>
                    <a:pt x="136" y="111"/>
                  </a:lnTo>
                  <a:lnTo>
                    <a:pt x="139" y="111"/>
                  </a:lnTo>
                  <a:lnTo>
                    <a:pt x="142" y="114"/>
                  </a:lnTo>
                  <a:lnTo>
                    <a:pt x="145" y="114"/>
                  </a:lnTo>
                  <a:lnTo>
                    <a:pt x="145" y="111"/>
                  </a:lnTo>
                  <a:lnTo>
                    <a:pt x="148" y="111"/>
                  </a:lnTo>
                  <a:lnTo>
                    <a:pt x="150" y="111"/>
                  </a:lnTo>
                  <a:lnTo>
                    <a:pt x="150" y="108"/>
                  </a:lnTo>
                  <a:lnTo>
                    <a:pt x="153" y="108"/>
                  </a:lnTo>
                  <a:lnTo>
                    <a:pt x="150" y="108"/>
                  </a:lnTo>
                  <a:lnTo>
                    <a:pt x="148" y="108"/>
                  </a:lnTo>
                  <a:lnTo>
                    <a:pt x="145" y="108"/>
                  </a:lnTo>
                  <a:lnTo>
                    <a:pt x="142" y="108"/>
                  </a:lnTo>
                  <a:lnTo>
                    <a:pt x="139" y="108"/>
                  </a:lnTo>
                  <a:lnTo>
                    <a:pt x="136" y="108"/>
                  </a:lnTo>
                  <a:lnTo>
                    <a:pt x="133" y="108"/>
                  </a:lnTo>
                  <a:lnTo>
                    <a:pt x="131" y="105"/>
                  </a:lnTo>
                  <a:lnTo>
                    <a:pt x="133" y="105"/>
                  </a:lnTo>
                  <a:lnTo>
                    <a:pt x="131" y="102"/>
                  </a:lnTo>
                  <a:lnTo>
                    <a:pt x="131" y="99"/>
                  </a:lnTo>
                  <a:lnTo>
                    <a:pt x="128" y="99"/>
                  </a:lnTo>
                  <a:lnTo>
                    <a:pt x="125" y="97"/>
                  </a:lnTo>
                  <a:lnTo>
                    <a:pt x="122" y="97"/>
                  </a:lnTo>
                  <a:lnTo>
                    <a:pt x="119" y="97"/>
                  </a:lnTo>
                  <a:lnTo>
                    <a:pt x="116" y="97"/>
                  </a:lnTo>
                  <a:lnTo>
                    <a:pt x="116" y="94"/>
                  </a:lnTo>
                  <a:lnTo>
                    <a:pt x="114" y="94"/>
                  </a:lnTo>
                  <a:lnTo>
                    <a:pt x="114" y="91"/>
                  </a:lnTo>
                  <a:lnTo>
                    <a:pt x="111" y="91"/>
                  </a:lnTo>
                  <a:lnTo>
                    <a:pt x="111" y="88"/>
                  </a:lnTo>
                  <a:lnTo>
                    <a:pt x="114" y="88"/>
                  </a:lnTo>
                  <a:lnTo>
                    <a:pt x="119" y="88"/>
                  </a:lnTo>
                  <a:lnTo>
                    <a:pt x="122" y="88"/>
                  </a:lnTo>
                  <a:lnTo>
                    <a:pt x="128" y="88"/>
                  </a:lnTo>
                  <a:lnTo>
                    <a:pt x="131" y="88"/>
                  </a:lnTo>
                  <a:lnTo>
                    <a:pt x="133" y="88"/>
                  </a:lnTo>
                  <a:lnTo>
                    <a:pt x="133" y="85"/>
                  </a:lnTo>
                  <a:lnTo>
                    <a:pt x="136" y="85"/>
                  </a:lnTo>
                  <a:lnTo>
                    <a:pt x="142" y="85"/>
                  </a:lnTo>
                  <a:lnTo>
                    <a:pt x="145" y="85"/>
                  </a:lnTo>
                  <a:lnTo>
                    <a:pt x="148" y="85"/>
                  </a:lnTo>
                  <a:lnTo>
                    <a:pt x="148" y="82"/>
                  </a:lnTo>
                  <a:lnTo>
                    <a:pt x="150" y="82"/>
                  </a:lnTo>
                  <a:lnTo>
                    <a:pt x="156" y="82"/>
                  </a:lnTo>
                  <a:lnTo>
                    <a:pt x="159" y="82"/>
                  </a:lnTo>
                  <a:lnTo>
                    <a:pt x="162" y="82"/>
                  </a:lnTo>
                  <a:lnTo>
                    <a:pt x="165" y="82"/>
                  </a:lnTo>
                  <a:lnTo>
                    <a:pt x="168" y="82"/>
                  </a:lnTo>
                  <a:lnTo>
                    <a:pt x="170" y="82"/>
                  </a:lnTo>
                  <a:lnTo>
                    <a:pt x="173" y="82"/>
                  </a:lnTo>
                  <a:lnTo>
                    <a:pt x="173" y="79"/>
                  </a:lnTo>
                  <a:lnTo>
                    <a:pt x="170" y="79"/>
                  </a:lnTo>
                  <a:lnTo>
                    <a:pt x="168" y="79"/>
                  </a:lnTo>
                  <a:lnTo>
                    <a:pt x="165" y="79"/>
                  </a:lnTo>
                  <a:lnTo>
                    <a:pt x="162" y="79"/>
                  </a:lnTo>
                  <a:lnTo>
                    <a:pt x="159" y="79"/>
                  </a:lnTo>
                  <a:lnTo>
                    <a:pt x="156" y="79"/>
                  </a:lnTo>
                  <a:lnTo>
                    <a:pt x="153" y="79"/>
                  </a:lnTo>
                  <a:lnTo>
                    <a:pt x="156" y="79"/>
                  </a:lnTo>
                  <a:lnTo>
                    <a:pt x="162" y="77"/>
                  </a:lnTo>
                  <a:lnTo>
                    <a:pt x="165" y="77"/>
                  </a:lnTo>
                  <a:lnTo>
                    <a:pt x="168" y="77"/>
                  </a:lnTo>
                  <a:lnTo>
                    <a:pt x="173" y="77"/>
                  </a:lnTo>
                  <a:lnTo>
                    <a:pt x="176" y="74"/>
                  </a:lnTo>
                  <a:lnTo>
                    <a:pt x="179" y="74"/>
                  </a:lnTo>
                  <a:lnTo>
                    <a:pt x="182" y="74"/>
                  </a:lnTo>
                  <a:lnTo>
                    <a:pt x="185" y="74"/>
                  </a:lnTo>
                  <a:lnTo>
                    <a:pt x="187" y="74"/>
                  </a:lnTo>
                  <a:lnTo>
                    <a:pt x="190" y="74"/>
                  </a:lnTo>
                  <a:lnTo>
                    <a:pt x="193" y="74"/>
                  </a:lnTo>
                  <a:lnTo>
                    <a:pt x="196" y="74"/>
                  </a:lnTo>
                  <a:lnTo>
                    <a:pt x="202" y="71"/>
                  </a:lnTo>
                  <a:lnTo>
                    <a:pt x="204" y="71"/>
                  </a:lnTo>
                  <a:lnTo>
                    <a:pt x="207" y="71"/>
                  </a:lnTo>
                  <a:lnTo>
                    <a:pt x="210" y="71"/>
                  </a:lnTo>
                  <a:lnTo>
                    <a:pt x="207" y="71"/>
                  </a:lnTo>
                  <a:lnTo>
                    <a:pt x="204" y="71"/>
                  </a:lnTo>
                  <a:lnTo>
                    <a:pt x="202" y="71"/>
                  </a:lnTo>
                  <a:lnTo>
                    <a:pt x="199" y="71"/>
                  </a:lnTo>
                  <a:lnTo>
                    <a:pt x="196" y="71"/>
                  </a:lnTo>
                  <a:lnTo>
                    <a:pt x="193" y="71"/>
                  </a:lnTo>
                  <a:lnTo>
                    <a:pt x="190" y="71"/>
                  </a:lnTo>
                  <a:lnTo>
                    <a:pt x="187" y="71"/>
                  </a:lnTo>
                  <a:lnTo>
                    <a:pt x="185" y="71"/>
                  </a:lnTo>
                  <a:lnTo>
                    <a:pt x="182" y="71"/>
                  </a:lnTo>
                  <a:lnTo>
                    <a:pt x="179" y="71"/>
                  </a:lnTo>
                  <a:lnTo>
                    <a:pt x="176" y="71"/>
                  </a:lnTo>
                  <a:lnTo>
                    <a:pt x="173" y="71"/>
                  </a:lnTo>
                  <a:lnTo>
                    <a:pt x="170" y="71"/>
                  </a:lnTo>
                  <a:lnTo>
                    <a:pt x="168" y="71"/>
                  </a:lnTo>
                  <a:lnTo>
                    <a:pt x="165" y="71"/>
                  </a:lnTo>
                  <a:lnTo>
                    <a:pt x="165" y="74"/>
                  </a:lnTo>
                  <a:lnTo>
                    <a:pt x="162" y="71"/>
                  </a:lnTo>
                  <a:lnTo>
                    <a:pt x="162" y="68"/>
                  </a:lnTo>
                  <a:lnTo>
                    <a:pt x="165" y="68"/>
                  </a:lnTo>
                  <a:lnTo>
                    <a:pt x="168" y="68"/>
                  </a:lnTo>
                  <a:lnTo>
                    <a:pt x="168" y="65"/>
                  </a:lnTo>
                  <a:lnTo>
                    <a:pt x="168" y="62"/>
                  </a:lnTo>
                  <a:lnTo>
                    <a:pt x="170" y="62"/>
                  </a:lnTo>
                  <a:lnTo>
                    <a:pt x="173" y="60"/>
                  </a:lnTo>
                  <a:lnTo>
                    <a:pt x="176" y="60"/>
                  </a:lnTo>
                  <a:lnTo>
                    <a:pt x="179" y="60"/>
                  </a:lnTo>
                  <a:lnTo>
                    <a:pt x="179" y="57"/>
                  </a:lnTo>
                  <a:lnTo>
                    <a:pt x="182" y="57"/>
                  </a:lnTo>
                  <a:lnTo>
                    <a:pt x="182" y="54"/>
                  </a:lnTo>
                  <a:lnTo>
                    <a:pt x="179" y="57"/>
                  </a:lnTo>
                  <a:lnTo>
                    <a:pt x="176" y="57"/>
                  </a:lnTo>
                  <a:lnTo>
                    <a:pt x="173" y="57"/>
                  </a:lnTo>
                  <a:lnTo>
                    <a:pt x="173" y="60"/>
                  </a:lnTo>
                  <a:lnTo>
                    <a:pt x="170" y="60"/>
                  </a:lnTo>
                  <a:lnTo>
                    <a:pt x="168" y="60"/>
                  </a:lnTo>
                  <a:lnTo>
                    <a:pt x="165" y="62"/>
                  </a:lnTo>
                  <a:lnTo>
                    <a:pt x="162" y="62"/>
                  </a:lnTo>
                  <a:lnTo>
                    <a:pt x="162" y="65"/>
                  </a:lnTo>
                  <a:lnTo>
                    <a:pt x="159" y="65"/>
                  </a:lnTo>
                  <a:lnTo>
                    <a:pt x="159" y="68"/>
                  </a:lnTo>
                  <a:lnTo>
                    <a:pt x="156" y="68"/>
                  </a:lnTo>
                  <a:lnTo>
                    <a:pt x="156" y="71"/>
                  </a:lnTo>
                  <a:lnTo>
                    <a:pt x="159" y="71"/>
                  </a:lnTo>
                  <a:lnTo>
                    <a:pt x="156" y="71"/>
                  </a:lnTo>
                  <a:lnTo>
                    <a:pt x="156" y="74"/>
                  </a:lnTo>
                  <a:lnTo>
                    <a:pt x="153" y="74"/>
                  </a:lnTo>
                  <a:lnTo>
                    <a:pt x="150" y="77"/>
                  </a:lnTo>
                  <a:lnTo>
                    <a:pt x="148" y="77"/>
                  </a:lnTo>
                  <a:lnTo>
                    <a:pt x="145" y="77"/>
                  </a:lnTo>
                  <a:lnTo>
                    <a:pt x="142" y="77"/>
                  </a:lnTo>
                  <a:lnTo>
                    <a:pt x="139" y="79"/>
                  </a:lnTo>
                  <a:lnTo>
                    <a:pt x="136" y="79"/>
                  </a:lnTo>
                  <a:lnTo>
                    <a:pt x="136" y="82"/>
                  </a:lnTo>
                  <a:lnTo>
                    <a:pt x="133" y="82"/>
                  </a:lnTo>
                  <a:lnTo>
                    <a:pt x="131" y="82"/>
                  </a:lnTo>
                  <a:lnTo>
                    <a:pt x="128" y="82"/>
                  </a:lnTo>
                  <a:lnTo>
                    <a:pt x="125" y="82"/>
                  </a:lnTo>
                  <a:lnTo>
                    <a:pt x="119" y="82"/>
                  </a:lnTo>
                  <a:lnTo>
                    <a:pt x="119" y="85"/>
                  </a:lnTo>
                  <a:lnTo>
                    <a:pt x="116" y="85"/>
                  </a:lnTo>
                  <a:lnTo>
                    <a:pt x="114" y="85"/>
                  </a:lnTo>
                  <a:lnTo>
                    <a:pt x="111" y="85"/>
                  </a:lnTo>
                  <a:lnTo>
                    <a:pt x="108" y="85"/>
                  </a:lnTo>
                  <a:lnTo>
                    <a:pt x="108" y="82"/>
                  </a:lnTo>
                  <a:lnTo>
                    <a:pt x="111" y="82"/>
                  </a:lnTo>
                  <a:lnTo>
                    <a:pt x="114" y="82"/>
                  </a:lnTo>
                  <a:lnTo>
                    <a:pt x="114" y="79"/>
                  </a:lnTo>
                  <a:lnTo>
                    <a:pt x="116" y="79"/>
                  </a:lnTo>
                  <a:lnTo>
                    <a:pt x="119" y="79"/>
                  </a:lnTo>
                  <a:lnTo>
                    <a:pt x="125" y="79"/>
                  </a:lnTo>
                  <a:lnTo>
                    <a:pt x="125" y="77"/>
                  </a:lnTo>
                  <a:lnTo>
                    <a:pt x="128" y="77"/>
                  </a:lnTo>
                  <a:lnTo>
                    <a:pt x="128" y="74"/>
                  </a:lnTo>
                  <a:lnTo>
                    <a:pt x="125" y="74"/>
                  </a:lnTo>
                  <a:lnTo>
                    <a:pt x="122" y="74"/>
                  </a:lnTo>
                  <a:lnTo>
                    <a:pt x="125" y="74"/>
                  </a:lnTo>
                  <a:lnTo>
                    <a:pt x="122" y="77"/>
                  </a:lnTo>
                  <a:lnTo>
                    <a:pt x="119" y="77"/>
                  </a:lnTo>
                  <a:lnTo>
                    <a:pt x="116" y="77"/>
                  </a:lnTo>
                  <a:lnTo>
                    <a:pt x="114" y="79"/>
                  </a:lnTo>
                  <a:lnTo>
                    <a:pt x="111" y="79"/>
                  </a:lnTo>
                  <a:lnTo>
                    <a:pt x="108" y="79"/>
                  </a:lnTo>
                  <a:lnTo>
                    <a:pt x="105" y="79"/>
                  </a:lnTo>
                  <a:lnTo>
                    <a:pt x="108" y="77"/>
                  </a:lnTo>
                  <a:lnTo>
                    <a:pt x="105" y="77"/>
                  </a:lnTo>
                  <a:lnTo>
                    <a:pt x="102" y="77"/>
                  </a:lnTo>
                  <a:lnTo>
                    <a:pt x="105" y="79"/>
                  </a:lnTo>
                  <a:lnTo>
                    <a:pt x="102" y="79"/>
                  </a:lnTo>
                  <a:lnTo>
                    <a:pt x="102" y="82"/>
                  </a:lnTo>
                  <a:lnTo>
                    <a:pt x="99" y="82"/>
                  </a:lnTo>
                  <a:lnTo>
                    <a:pt x="102" y="82"/>
                  </a:lnTo>
                  <a:lnTo>
                    <a:pt x="102" y="85"/>
                  </a:lnTo>
                  <a:lnTo>
                    <a:pt x="99" y="85"/>
                  </a:lnTo>
                  <a:lnTo>
                    <a:pt x="96" y="85"/>
                  </a:lnTo>
                  <a:lnTo>
                    <a:pt x="94" y="85"/>
                  </a:lnTo>
                  <a:lnTo>
                    <a:pt x="88" y="85"/>
                  </a:lnTo>
                  <a:lnTo>
                    <a:pt x="88" y="82"/>
                  </a:lnTo>
                  <a:lnTo>
                    <a:pt x="85" y="82"/>
                  </a:lnTo>
                  <a:lnTo>
                    <a:pt x="82" y="82"/>
                  </a:lnTo>
                  <a:lnTo>
                    <a:pt x="79" y="82"/>
                  </a:lnTo>
                  <a:lnTo>
                    <a:pt x="77" y="82"/>
                  </a:lnTo>
                  <a:lnTo>
                    <a:pt x="74" y="82"/>
                  </a:lnTo>
                  <a:lnTo>
                    <a:pt x="74" y="79"/>
                  </a:lnTo>
                  <a:lnTo>
                    <a:pt x="77" y="79"/>
                  </a:lnTo>
                  <a:lnTo>
                    <a:pt x="77" y="77"/>
                  </a:lnTo>
                  <a:lnTo>
                    <a:pt x="77" y="74"/>
                  </a:lnTo>
                  <a:lnTo>
                    <a:pt x="79" y="74"/>
                  </a:lnTo>
                  <a:lnTo>
                    <a:pt x="82" y="71"/>
                  </a:lnTo>
                  <a:lnTo>
                    <a:pt x="85" y="71"/>
                  </a:lnTo>
                  <a:lnTo>
                    <a:pt x="88" y="71"/>
                  </a:lnTo>
                  <a:lnTo>
                    <a:pt x="91" y="71"/>
                  </a:lnTo>
                  <a:lnTo>
                    <a:pt x="91" y="68"/>
                  </a:lnTo>
                  <a:lnTo>
                    <a:pt x="94" y="68"/>
                  </a:lnTo>
                  <a:lnTo>
                    <a:pt x="96" y="68"/>
                  </a:lnTo>
                  <a:lnTo>
                    <a:pt x="102" y="68"/>
                  </a:lnTo>
                  <a:lnTo>
                    <a:pt x="105" y="68"/>
                  </a:lnTo>
                  <a:lnTo>
                    <a:pt x="108" y="68"/>
                  </a:lnTo>
                  <a:lnTo>
                    <a:pt x="114" y="65"/>
                  </a:lnTo>
                  <a:lnTo>
                    <a:pt x="116" y="65"/>
                  </a:lnTo>
                  <a:lnTo>
                    <a:pt x="119" y="65"/>
                  </a:lnTo>
                  <a:lnTo>
                    <a:pt x="114" y="65"/>
                  </a:lnTo>
                  <a:lnTo>
                    <a:pt x="111" y="65"/>
                  </a:lnTo>
                  <a:lnTo>
                    <a:pt x="108" y="65"/>
                  </a:lnTo>
                  <a:lnTo>
                    <a:pt x="105" y="65"/>
                  </a:lnTo>
                  <a:lnTo>
                    <a:pt x="102" y="65"/>
                  </a:lnTo>
                  <a:lnTo>
                    <a:pt x="96" y="68"/>
                  </a:lnTo>
                  <a:lnTo>
                    <a:pt x="91" y="68"/>
                  </a:lnTo>
                  <a:lnTo>
                    <a:pt x="88" y="68"/>
                  </a:lnTo>
                  <a:lnTo>
                    <a:pt x="85" y="68"/>
                  </a:lnTo>
                  <a:lnTo>
                    <a:pt x="82" y="68"/>
                  </a:lnTo>
                  <a:lnTo>
                    <a:pt x="79" y="71"/>
                  </a:lnTo>
                  <a:lnTo>
                    <a:pt x="77" y="71"/>
                  </a:lnTo>
                  <a:lnTo>
                    <a:pt x="74" y="74"/>
                  </a:lnTo>
                  <a:lnTo>
                    <a:pt x="71" y="77"/>
                  </a:lnTo>
                  <a:lnTo>
                    <a:pt x="68" y="79"/>
                  </a:lnTo>
                  <a:lnTo>
                    <a:pt x="71" y="79"/>
                  </a:lnTo>
                  <a:lnTo>
                    <a:pt x="68" y="79"/>
                  </a:lnTo>
                  <a:lnTo>
                    <a:pt x="68" y="82"/>
                  </a:lnTo>
                  <a:lnTo>
                    <a:pt x="62" y="82"/>
                  </a:lnTo>
                  <a:lnTo>
                    <a:pt x="60" y="82"/>
                  </a:lnTo>
                  <a:lnTo>
                    <a:pt x="57" y="82"/>
                  </a:lnTo>
                  <a:lnTo>
                    <a:pt x="57" y="79"/>
                  </a:lnTo>
                  <a:lnTo>
                    <a:pt x="54" y="79"/>
                  </a:lnTo>
                  <a:lnTo>
                    <a:pt x="51" y="79"/>
                  </a:lnTo>
                  <a:lnTo>
                    <a:pt x="48" y="79"/>
                  </a:lnTo>
                  <a:lnTo>
                    <a:pt x="48" y="77"/>
                  </a:lnTo>
                  <a:lnTo>
                    <a:pt x="45" y="77"/>
                  </a:lnTo>
                  <a:lnTo>
                    <a:pt x="42" y="74"/>
                  </a:lnTo>
                  <a:lnTo>
                    <a:pt x="40" y="74"/>
                  </a:lnTo>
                  <a:lnTo>
                    <a:pt x="37" y="74"/>
                  </a:lnTo>
                  <a:lnTo>
                    <a:pt x="37" y="71"/>
                  </a:lnTo>
                  <a:lnTo>
                    <a:pt x="34" y="71"/>
                  </a:lnTo>
                  <a:lnTo>
                    <a:pt x="37" y="71"/>
                  </a:lnTo>
                  <a:lnTo>
                    <a:pt x="40" y="71"/>
                  </a:lnTo>
                  <a:lnTo>
                    <a:pt x="42" y="68"/>
                  </a:lnTo>
                  <a:lnTo>
                    <a:pt x="45" y="68"/>
                  </a:lnTo>
                  <a:lnTo>
                    <a:pt x="48" y="68"/>
                  </a:lnTo>
                  <a:lnTo>
                    <a:pt x="51" y="68"/>
                  </a:lnTo>
                  <a:lnTo>
                    <a:pt x="54" y="68"/>
                  </a:lnTo>
                  <a:lnTo>
                    <a:pt x="57" y="68"/>
                  </a:lnTo>
                  <a:lnTo>
                    <a:pt x="60" y="71"/>
                  </a:lnTo>
                  <a:lnTo>
                    <a:pt x="62" y="68"/>
                  </a:lnTo>
                  <a:lnTo>
                    <a:pt x="65" y="68"/>
                  </a:lnTo>
                  <a:lnTo>
                    <a:pt x="68" y="68"/>
                  </a:lnTo>
                  <a:lnTo>
                    <a:pt x="71" y="68"/>
                  </a:lnTo>
                  <a:lnTo>
                    <a:pt x="74" y="68"/>
                  </a:lnTo>
                  <a:lnTo>
                    <a:pt x="77" y="68"/>
                  </a:lnTo>
                  <a:lnTo>
                    <a:pt x="77" y="65"/>
                  </a:lnTo>
                  <a:lnTo>
                    <a:pt x="79" y="65"/>
                  </a:lnTo>
                  <a:lnTo>
                    <a:pt x="82" y="65"/>
                  </a:lnTo>
                  <a:lnTo>
                    <a:pt x="85" y="65"/>
                  </a:lnTo>
                  <a:lnTo>
                    <a:pt x="88" y="62"/>
                  </a:lnTo>
                  <a:lnTo>
                    <a:pt x="91" y="62"/>
                  </a:lnTo>
                  <a:lnTo>
                    <a:pt x="94" y="60"/>
                  </a:lnTo>
                  <a:lnTo>
                    <a:pt x="96" y="60"/>
                  </a:lnTo>
                  <a:lnTo>
                    <a:pt x="94" y="60"/>
                  </a:lnTo>
                  <a:lnTo>
                    <a:pt x="91" y="60"/>
                  </a:lnTo>
                  <a:lnTo>
                    <a:pt x="88" y="60"/>
                  </a:lnTo>
                  <a:lnTo>
                    <a:pt x="85" y="62"/>
                  </a:lnTo>
                  <a:lnTo>
                    <a:pt x="82" y="62"/>
                  </a:lnTo>
                  <a:lnTo>
                    <a:pt x="79" y="62"/>
                  </a:lnTo>
                  <a:lnTo>
                    <a:pt x="77" y="65"/>
                  </a:lnTo>
                  <a:lnTo>
                    <a:pt x="74" y="65"/>
                  </a:lnTo>
                  <a:lnTo>
                    <a:pt x="71" y="65"/>
                  </a:lnTo>
                  <a:lnTo>
                    <a:pt x="68" y="65"/>
                  </a:lnTo>
                  <a:lnTo>
                    <a:pt x="65" y="65"/>
                  </a:lnTo>
                  <a:lnTo>
                    <a:pt x="62" y="65"/>
                  </a:lnTo>
                  <a:lnTo>
                    <a:pt x="57" y="65"/>
                  </a:lnTo>
                  <a:lnTo>
                    <a:pt x="57" y="68"/>
                  </a:lnTo>
                  <a:lnTo>
                    <a:pt x="54" y="65"/>
                  </a:lnTo>
                  <a:lnTo>
                    <a:pt x="51" y="65"/>
                  </a:lnTo>
                  <a:lnTo>
                    <a:pt x="51" y="68"/>
                  </a:lnTo>
                  <a:lnTo>
                    <a:pt x="48" y="68"/>
                  </a:lnTo>
                  <a:lnTo>
                    <a:pt x="45" y="65"/>
                  </a:lnTo>
                  <a:lnTo>
                    <a:pt x="42" y="68"/>
                  </a:lnTo>
                  <a:lnTo>
                    <a:pt x="40" y="68"/>
                  </a:lnTo>
                  <a:lnTo>
                    <a:pt x="37" y="68"/>
                  </a:lnTo>
                  <a:lnTo>
                    <a:pt x="34" y="68"/>
                  </a:lnTo>
                  <a:lnTo>
                    <a:pt x="31" y="68"/>
                  </a:lnTo>
                  <a:lnTo>
                    <a:pt x="31" y="65"/>
                  </a:lnTo>
                  <a:lnTo>
                    <a:pt x="28" y="62"/>
                  </a:lnTo>
                  <a:lnTo>
                    <a:pt x="25" y="62"/>
                  </a:lnTo>
                  <a:lnTo>
                    <a:pt x="28" y="62"/>
                  </a:lnTo>
                  <a:lnTo>
                    <a:pt x="31" y="60"/>
                  </a:lnTo>
                  <a:lnTo>
                    <a:pt x="34" y="60"/>
                  </a:lnTo>
                  <a:lnTo>
                    <a:pt x="37" y="60"/>
                  </a:lnTo>
                  <a:lnTo>
                    <a:pt x="40" y="60"/>
                  </a:lnTo>
                  <a:lnTo>
                    <a:pt x="42" y="60"/>
                  </a:lnTo>
                  <a:lnTo>
                    <a:pt x="40" y="60"/>
                  </a:lnTo>
                  <a:lnTo>
                    <a:pt x="37" y="60"/>
                  </a:lnTo>
                  <a:lnTo>
                    <a:pt x="34" y="60"/>
                  </a:lnTo>
                  <a:lnTo>
                    <a:pt x="34" y="57"/>
                  </a:lnTo>
                  <a:lnTo>
                    <a:pt x="37" y="57"/>
                  </a:lnTo>
                  <a:lnTo>
                    <a:pt x="40" y="57"/>
                  </a:lnTo>
                  <a:lnTo>
                    <a:pt x="42" y="54"/>
                  </a:lnTo>
                  <a:lnTo>
                    <a:pt x="45" y="54"/>
                  </a:lnTo>
                  <a:lnTo>
                    <a:pt x="48" y="54"/>
                  </a:lnTo>
                  <a:lnTo>
                    <a:pt x="51" y="51"/>
                  </a:lnTo>
                  <a:lnTo>
                    <a:pt x="54" y="51"/>
                  </a:lnTo>
                  <a:lnTo>
                    <a:pt x="57" y="51"/>
                  </a:lnTo>
                  <a:lnTo>
                    <a:pt x="60" y="51"/>
                  </a:lnTo>
                  <a:lnTo>
                    <a:pt x="62" y="51"/>
                  </a:lnTo>
                  <a:lnTo>
                    <a:pt x="65" y="54"/>
                  </a:lnTo>
                  <a:lnTo>
                    <a:pt x="68" y="54"/>
                  </a:lnTo>
                  <a:lnTo>
                    <a:pt x="71" y="54"/>
                  </a:lnTo>
                  <a:lnTo>
                    <a:pt x="68" y="51"/>
                  </a:lnTo>
                  <a:lnTo>
                    <a:pt x="62" y="51"/>
                  </a:lnTo>
                  <a:lnTo>
                    <a:pt x="60" y="51"/>
                  </a:lnTo>
                  <a:lnTo>
                    <a:pt x="57" y="51"/>
                  </a:lnTo>
                  <a:lnTo>
                    <a:pt x="54" y="51"/>
                  </a:lnTo>
                  <a:lnTo>
                    <a:pt x="51" y="51"/>
                  </a:lnTo>
                  <a:lnTo>
                    <a:pt x="48" y="51"/>
                  </a:lnTo>
                  <a:lnTo>
                    <a:pt x="45" y="51"/>
                  </a:lnTo>
                  <a:lnTo>
                    <a:pt x="42" y="54"/>
                  </a:lnTo>
                  <a:lnTo>
                    <a:pt x="40" y="54"/>
                  </a:lnTo>
                  <a:lnTo>
                    <a:pt x="37" y="54"/>
                  </a:lnTo>
                  <a:lnTo>
                    <a:pt x="34" y="54"/>
                  </a:lnTo>
                  <a:lnTo>
                    <a:pt x="31" y="54"/>
                  </a:lnTo>
                  <a:lnTo>
                    <a:pt x="28" y="57"/>
                  </a:lnTo>
                  <a:lnTo>
                    <a:pt x="25" y="57"/>
                  </a:lnTo>
                  <a:lnTo>
                    <a:pt x="23" y="57"/>
                  </a:lnTo>
                  <a:lnTo>
                    <a:pt x="20" y="54"/>
                  </a:lnTo>
                  <a:lnTo>
                    <a:pt x="23" y="54"/>
                  </a:lnTo>
                  <a:lnTo>
                    <a:pt x="25" y="51"/>
                  </a:lnTo>
                  <a:lnTo>
                    <a:pt x="28" y="51"/>
                  </a:lnTo>
                  <a:lnTo>
                    <a:pt x="31" y="51"/>
                  </a:lnTo>
                  <a:lnTo>
                    <a:pt x="34" y="51"/>
                  </a:lnTo>
                  <a:lnTo>
                    <a:pt x="37" y="48"/>
                  </a:lnTo>
                  <a:lnTo>
                    <a:pt x="31" y="48"/>
                  </a:lnTo>
                  <a:lnTo>
                    <a:pt x="28" y="48"/>
                  </a:lnTo>
                  <a:lnTo>
                    <a:pt x="25" y="48"/>
                  </a:lnTo>
                  <a:lnTo>
                    <a:pt x="23" y="48"/>
                  </a:lnTo>
                  <a:lnTo>
                    <a:pt x="20" y="48"/>
                  </a:lnTo>
                  <a:lnTo>
                    <a:pt x="17" y="48"/>
                  </a:lnTo>
                  <a:lnTo>
                    <a:pt x="17" y="51"/>
                  </a:lnTo>
                  <a:lnTo>
                    <a:pt x="14" y="51"/>
                  </a:lnTo>
                  <a:lnTo>
                    <a:pt x="11" y="51"/>
                  </a:lnTo>
                  <a:lnTo>
                    <a:pt x="8" y="51"/>
                  </a:lnTo>
                  <a:lnTo>
                    <a:pt x="6" y="48"/>
                  </a:lnTo>
                  <a:lnTo>
                    <a:pt x="3" y="48"/>
                  </a:lnTo>
                  <a:lnTo>
                    <a:pt x="0" y="48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6" y="45"/>
                  </a:lnTo>
                  <a:lnTo>
                    <a:pt x="3" y="45"/>
                  </a:lnTo>
                  <a:lnTo>
                    <a:pt x="6" y="43"/>
                  </a:lnTo>
                  <a:lnTo>
                    <a:pt x="8" y="43"/>
                  </a:lnTo>
                  <a:lnTo>
                    <a:pt x="11" y="43"/>
                  </a:lnTo>
                  <a:lnTo>
                    <a:pt x="14" y="40"/>
                  </a:lnTo>
                  <a:lnTo>
                    <a:pt x="17" y="40"/>
                  </a:lnTo>
                  <a:lnTo>
                    <a:pt x="20" y="40"/>
                  </a:lnTo>
                  <a:lnTo>
                    <a:pt x="23" y="40"/>
                  </a:lnTo>
                  <a:lnTo>
                    <a:pt x="25" y="40"/>
                  </a:lnTo>
                  <a:lnTo>
                    <a:pt x="28" y="40"/>
                  </a:lnTo>
                  <a:lnTo>
                    <a:pt x="28" y="43"/>
                  </a:lnTo>
                  <a:lnTo>
                    <a:pt x="31" y="43"/>
                  </a:lnTo>
                  <a:lnTo>
                    <a:pt x="34" y="43"/>
                  </a:lnTo>
                  <a:lnTo>
                    <a:pt x="37" y="43"/>
                  </a:lnTo>
                  <a:lnTo>
                    <a:pt x="40" y="45"/>
                  </a:lnTo>
                  <a:lnTo>
                    <a:pt x="42" y="43"/>
                  </a:lnTo>
                  <a:lnTo>
                    <a:pt x="40" y="43"/>
                  </a:lnTo>
                  <a:lnTo>
                    <a:pt x="40" y="40"/>
                  </a:lnTo>
                  <a:lnTo>
                    <a:pt x="37" y="40"/>
                  </a:lnTo>
                  <a:lnTo>
                    <a:pt x="34" y="37"/>
                  </a:lnTo>
                  <a:lnTo>
                    <a:pt x="37" y="37"/>
                  </a:lnTo>
                  <a:lnTo>
                    <a:pt x="37" y="34"/>
                  </a:lnTo>
                  <a:lnTo>
                    <a:pt x="40" y="34"/>
                  </a:lnTo>
                  <a:lnTo>
                    <a:pt x="42" y="34"/>
                  </a:lnTo>
                  <a:lnTo>
                    <a:pt x="45" y="34"/>
                  </a:lnTo>
                  <a:lnTo>
                    <a:pt x="48" y="34"/>
                  </a:lnTo>
                  <a:lnTo>
                    <a:pt x="51" y="34"/>
                  </a:lnTo>
                  <a:lnTo>
                    <a:pt x="54" y="34"/>
                  </a:lnTo>
                  <a:lnTo>
                    <a:pt x="57" y="34"/>
                  </a:lnTo>
                  <a:lnTo>
                    <a:pt x="57" y="37"/>
                  </a:lnTo>
                  <a:lnTo>
                    <a:pt x="60" y="37"/>
                  </a:lnTo>
                  <a:lnTo>
                    <a:pt x="62" y="40"/>
                  </a:lnTo>
                  <a:lnTo>
                    <a:pt x="65" y="40"/>
                  </a:lnTo>
                  <a:lnTo>
                    <a:pt x="65" y="37"/>
                  </a:lnTo>
                  <a:lnTo>
                    <a:pt x="62" y="37"/>
                  </a:lnTo>
                  <a:lnTo>
                    <a:pt x="65" y="37"/>
                  </a:lnTo>
                  <a:lnTo>
                    <a:pt x="65" y="34"/>
                  </a:lnTo>
                  <a:lnTo>
                    <a:pt x="71" y="34"/>
                  </a:lnTo>
                  <a:lnTo>
                    <a:pt x="71" y="37"/>
                  </a:lnTo>
                  <a:lnTo>
                    <a:pt x="74" y="37"/>
                  </a:lnTo>
                  <a:lnTo>
                    <a:pt x="77" y="37"/>
                  </a:lnTo>
                  <a:lnTo>
                    <a:pt x="79" y="37"/>
                  </a:lnTo>
                  <a:lnTo>
                    <a:pt x="82" y="37"/>
                  </a:lnTo>
                  <a:lnTo>
                    <a:pt x="85" y="40"/>
                  </a:lnTo>
                  <a:lnTo>
                    <a:pt x="88" y="40"/>
                  </a:lnTo>
                  <a:lnTo>
                    <a:pt x="91" y="40"/>
                  </a:lnTo>
                  <a:lnTo>
                    <a:pt x="88" y="37"/>
                  </a:lnTo>
                  <a:lnTo>
                    <a:pt x="85" y="37"/>
                  </a:lnTo>
                  <a:lnTo>
                    <a:pt x="82" y="37"/>
                  </a:lnTo>
                  <a:lnTo>
                    <a:pt x="79" y="34"/>
                  </a:lnTo>
                  <a:lnTo>
                    <a:pt x="77" y="34"/>
                  </a:lnTo>
                  <a:lnTo>
                    <a:pt x="74" y="34"/>
                  </a:lnTo>
                  <a:lnTo>
                    <a:pt x="71" y="34"/>
                  </a:lnTo>
                  <a:lnTo>
                    <a:pt x="68" y="34"/>
                  </a:lnTo>
                  <a:lnTo>
                    <a:pt x="65" y="34"/>
                  </a:lnTo>
                  <a:lnTo>
                    <a:pt x="62" y="31"/>
                  </a:lnTo>
                  <a:lnTo>
                    <a:pt x="65" y="28"/>
                  </a:lnTo>
                  <a:lnTo>
                    <a:pt x="68" y="28"/>
                  </a:lnTo>
                  <a:lnTo>
                    <a:pt x="71" y="28"/>
                  </a:lnTo>
                  <a:lnTo>
                    <a:pt x="74" y="28"/>
                  </a:lnTo>
                  <a:lnTo>
                    <a:pt x="77" y="28"/>
                  </a:lnTo>
                  <a:lnTo>
                    <a:pt x="79" y="28"/>
                  </a:lnTo>
                  <a:lnTo>
                    <a:pt x="77" y="28"/>
                  </a:lnTo>
                  <a:lnTo>
                    <a:pt x="77" y="25"/>
                  </a:lnTo>
                  <a:lnTo>
                    <a:pt x="74" y="25"/>
                  </a:lnTo>
                  <a:lnTo>
                    <a:pt x="74" y="23"/>
                  </a:lnTo>
                  <a:lnTo>
                    <a:pt x="77" y="23"/>
                  </a:lnTo>
                  <a:lnTo>
                    <a:pt x="79" y="23"/>
                  </a:lnTo>
                  <a:lnTo>
                    <a:pt x="82" y="23"/>
                  </a:lnTo>
                  <a:lnTo>
                    <a:pt x="85" y="23"/>
                  </a:lnTo>
                  <a:lnTo>
                    <a:pt x="88" y="23"/>
                  </a:lnTo>
                  <a:lnTo>
                    <a:pt x="91" y="25"/>
                  </a:lnTo>
                  <a:lnTo>
                    <a:pt x="94" y="25"/>
                  </a:lnTo>
                  <a:lnTo>
                    <a:pt x="96" y="25"/>
                  </a:lnTo>
                  <a:lnTo>
                    <a:pt x="102" y="25"/>
                  </a:lnTo>
                  <a:lnTo>
                    <a:pt x="102" y="28"/>
                  </a:lnTo>
                  <a:lnTo>
                    <a:pt x="102" y="31"/>
                  </a:lnTo>
                  <a:lnTo>
                    <a:pt x="105" y="31"/>
                  </a:lnTo>
                  <a:lnTo>
                    <a:pt x="108" y="34"/>
                  </a:lnTo>
                  <a:lnTo>
                    <a:pt x="111" y="34"/>
                  </a:lnTo>
                  <a:lnTo>
                    <a:pt x="114" y="34"/>
                  </a:lnTo>
                  <a:lnTo>
                    <a:pt x="116" y="34"/>
                  </a:lnTo>
                  <a:lnTo>
                    <a:pt x="119" y="37"/>
                  </a:lnTo>
                  <a:lnTo>
                    <a:pt x="122" y="37"/>
                  </a:lnTo>
                  <a:lnTo>
                    <a:pt x="125" y="37"/>
                  </a:lnTo>
                  <a:lnTo>
                    <a:pt x="125" y="34"/>
                  </a:lnTo>
                  <a:lnTo>
                    <a:pt x="122" y="34"/>
                  </a:lnTo>
                  <a:lnTo>
                    <a:pt x="119" y="34"/>
                  </a:lnTo>
                  <a:lnTo>
                    <a:pt x="116" y="34"/>
                  </a:lnTo>
                  <a:lnTo>
                    <a:pt x="114" y="34"/>
                  </a:lnTo>
                  <a:lnTo>
                    <a:pt x="111" y="31"/>
                  </a:lnTo>
                  <a:lnTo>
                    <a:pt x="108" y="31"/>
                  </a:lnTo>
                  <a:lnTo>
                    <a:pt x="108" y="28"/>
                  </a:lnTo>
                  <a:lnTo>
                    <a:pt x="111" y="28"/>
                  </a:lnTo>
                  <a:lnTo>
                    <a:pt x="114" y="28"/>
                  </a:lnTo>
                  <a:lnTo>
                    <a:pt x="116" y="28"/>
                  </a:lnTo>
                  <a:lnTo>
                    <a:pt x="116" y="31"/>
                  </a:lnTo>
                  <a:lnTo>
                    <a:pt x="119" y="31"/>
                  </a:lnTo>
                  <a:lnTo>
                    <a:pt x="122" y="31"/>
                  </a:lnTo>
                  <a:lnTo>
                    <a:pt x="125" y="31"/>
                  </a:lnTo>
                  <a:lnTo>
                    <a:pt x="125" y="34"/>
                  </a:lnTo>
                  <a:lnTo>
                    <a:pt x="128" y="34"/>
                  </a:lnTo>
                  <a:lnTo>
                    <a:pt x="131" y="34"/>
                  </a:lnTo>
                  <a:lnTo>
                    <a:pt x="131" y="37"/>
                  </a:lnTo>
                  <a:lnTo>
                    <a:pt x="133" y="37"/>
                  </a:lnTo>
                  <a:lnTo>
                    <a:pt x="136" y="37"/>
                  </a:lnTo>
                  <a:lnTo>
                    <a:pt x="139" y="37"/>
                  </a:lnTo>
                  <a:lnTo>
                    <a:pt x="145" y="37"/>
                  </a:lnTo>
                  <a:lnTo>
                    <a:pt x="148" y="37"/>
                  </a:lnTo>
                  <a:lnTo>
                    <a:pt x="145" y="37"/>
                  </a:lnTo>
                  <a:lnTo>
                    <a:pt x="142" y="37"/>
                  </a:lnTo>
                  <a:lnTo>
                    <a:pt x="139" y="34"/>
                  </a:lnTo>
                  <a:lnTo>
                    <a:pt x="136" y="34"/>
                  </a:lnTo>
                  <a:lnTo>
                    <a:pt x="131" y="34"/>
                  </a:lnTo>
                  <a:lnTo>
                    <a:pt x="128" y="31"/>
                  </a:lnTo>
                  <a:lnTo>
                    <a:pt x="125" y="31"/>
                  </a:lnTo>
                  <a:lnTo>
                    <a:pt x="122" y="31"/>
                  </a:lnTo>
                  <a:lnTo>
                    <a:pt x="122" y="28"/>
                  </a:lnTo>
                  <a:lnTo>
                    <a:pt x="119" y="28"/>
                  </a:lnTo>
                  <a:lnTo>
                    <a:pt x="116" y="28"/>
                  </a:lnTo>
                  <a:lnTo>
                    <a:pt x="114" y="28"/>
                  </a:lnTo>
                  <a:lnTo>
                    <a:pt x="111" y="25"/>
                  </a:lnTo>
                  <a:lnTo>
                    <a:pt x="114" y="23"/>
                  </a:lnTo>
                  <a:lnTo>
                    <a:pt x="111" y="23"/>
                  </a:lnTo>
                  <a:lnTo>
                    <a:pt x="114" y="23"/>
                  </a:lnTo>
                  <a:lnTo>
                    <a:pt x="111" y="23"/>
                  </a:lnTo>
                  <a:lnTo>
                    <a:pt x="114" y="23"/>
                  </a:lnTo>
                  <a:lnTo>
                    <a:pt x="116" y="23"/>
                  </a:lnTo>
                  <a:lnTo>
                    <a:pt x="119" y="23"/>
                  </a:lnTo>
                  <a:lnTo>
                    <a:pt x="122" y="23"/>
                  </a:lnTo>
                  <a:lnTo>
                    <a:pt x="122" y="20"/>
                  </a:lnTo>
                  <a:lnTo>
                    <a:pt x="119" y="20"/>
                  </a:lnTo>
                  <a:lnTo>
                    <a:pt x="116" y="20"/>
                  </a:lnTo>
                  <a:lnTo>
                    <a:pt x="116" y="17"/>
                  </a:lnTo>
                  <a:lnTo>
                    <a:pt x="111" y="17"/>
                  </a:lnTo>
                  <a:lnTo>
                    <a:pt x="116" y="17"/>
                  </a:lnTo>
                  <a:lnTo>
                    <a:pt x="119" y="17"/>
                  </a:lnTo>
                  <a:lnTo>
                    <a:pt x="122" y="17"/>
                  </a:lnTo>
                  <a:lnTo>
                    <a:pt x="125" y="17"/>
                  </a:lnTo>
                  <a:lnTo>
                    <a:pt x="128" y="17"/>
                  </a:lnTo>
                  <a:lnTo>
                    <a:pt x="131" y="20"/>
                  </a:lnTo>
                  <a:lnTo>
                    <a:pt x="133" y="20"/>
                  </a:lnTo>
                  <a:lnTo>
                    <a:pt x="133" y="23"/>
                  </a:lnTo>
                  <a:lnTo>
                    <a:pt x="136" y="23"/>
                  </a:lnTo>
                  <a:lnTo>
                    <a:pt x="139" y="23"/>
                  </a:lnTo>
                  <a:lnTo>
                    <a:pt x="139" y="20"/>
                  </a:lnTo>
                  <a:lnTo>
                    <a:pt x="136" y="20"/>
                  </a:lnTo>
                  <a:lnTo>
                    <a:pt x="136" y="17"/>
                  </a:lnTo>
                  <a:lnTo>
                    <a:pt x="133" y="17"/>
                  </a:lnTo>
                  <a:lnTo>
                    <a:pt x="133" y="14"/>
                  </a:lnTo>
                  <a:lnTo>
                    <a:pt x="131" y="14"/>
                  </a:lnTo>
                  <a:lnTo>
                    <a:pt x="128" y="11"/>
                  </a:lnTo>
                  <a:lnTo>
                    <a:pt x="131" y="11"/>
                  </a:lnTo>
                  <a:lnTo>
                    <a:pt x="133" y="11"/>
                  </a:lnTo>
                  <a:lnTo>
                    <a:pt x="136" y="11"/>
                  </a:lnTo>
                  <a:lnTo>
                    <a:pt x="139" y="11"/>
                  </a:lnTo>
                  <a:lnTo>
                    <a:pt x="142" y="11"/>
                  </a:lnTo>
                  <a:lnTo>
                    <a:pt x="142" y="14"/>
                  </a:lnTo>
                  <a:lnTo>
                    <a:pt x="145" y="14"/>
                  </a:lnTo>
                  <a:lnTo>
                    <a:pt x="148" y="17"/>
                  </a:lnTo>
                  <a:lnTo>
                    <a:pt x="150" y="17"/>
                  </a:lnTo>
                  <a:lnTo>
                    <a:pt x="150" y="14"/>
                  </a:lnTo>
                  <a:lnTo>
                    <a:pt x="153" y="14"/>
                  </a:lnTo>
                  <a:lnTo>
                    <a:pt x="156" y="14"/>
                  </a:lnTo>
                  <a:lnTo>
                    <a:pt x="159" y="14"/>
                  </a:lnTo>
                  <a:lnTo>
                    <a:pt x="156" y="14"/>
                  </a:lnTo>
                  <a:lnTo>
                    <a:pt x="153" y="14"/>
                  </a:lnTo>
                  <a:lnTo>
                    <a:pt x="150" y="14"/>
                  </a:lnTo>
                  <a:lnTo>
                    <a:pt x="148" y="11"/>
                  </a:lnTo>
                  <a:lnTo>
                    <a:pt x="145" y="8"/>
                  </a:lnTo>
                  <a:lnTo>
                    <a:pt x="148" y="8"/>
                  </a:lnTo>
                  <a:lnTo>
                    <a:pt x="145" y="8"/>
                  </a:lnTo>
                  <a:lnTo>
                    <a:pt x="142" y="8"/>
                  </a:lnTo>
                  <a:lnTo>
                    <a:pt x="142" y="6"/>
                  </a:lnTo>
                  <a:lnTo>
                    <a:pt x="145" y="6"/>
                  </a:lnTo>
                  <a:lnTo>
                    <a:pt x="148" y="6"/>
                  </a:lnTo>
                  <a:lnTo>
                    <a:pt x="150" y="6"/>
                  </a:lnTo>
                  <a:lnTo>
                    <a:pt x="153" y="6"/>
                  </a:lnTo>
                  <a:lnTo>
                    <a:pt x="156" y="6"/>
                  </a:lnTo>
                  <a:lnTo>
                    <a:pt x="156" y="8"/>
                  </a:lnTo>
                  <a:lnTo>
                    <a:pt x="159" y="8"/>
                  </a:lnTo>
                  <a:lnTo>
                    <a:pt x="162" y="8"/>
                  </a:lnTo>
                  <a:lnTo>
                    <a:pt x="162" y="6"/>
                  </a:lnTo>
                  <a:lnTo>
                    <a:pt x="165" y="8"/>
                  </a:lnTo>
                  <a:lnTo>
                    <a:pt x="168" y="8"/>
                  </a:lnTo>
                  <a:lnTo>
                    <a:pt x="165" y="8"/>
                  </a:lnTo>
                  <a:lnTo>
                    <a:pt x="168" y="8"/>
                  </a:lnTo>
                  <a:lnTo>
                    <a:pt x="170" y="8"/>
                  </a:lnTo>
                  <a:lnTo>
                    <a:pt x="173" y="6"/>
                  </a:lnTo>
                  <a:lnTo>
                    <a:pt x="176" y="6"/>
                  </a:lnTo>
                  <a:lnTo>
                    <a:pt x="176" y="8"/>
                  </a:lnTo>
                  <a:lnTo>
                    <a:pt x="179" y="8"/>
                  </a:lnTo>
                  <a:lnTo>
                    <a:pt x="182" y="8"/>
                  </a:lnTo>
                  <a:lnTo>
                    <a:pt x="185" y="11"/>
                  </a:lnTo>
                  <a:lnTo>
                    <a:pt x="187" y="11"/>
                  </a:lnTo>
                  <a:lnTo>
                    <a:pt x="190" y="11"/>
                  </a:lnTo>
                  <a:lnTo>
                    <a:pt x="190" y="14"/>
                  </a:lnTo>
                  <a:lnTo>
                    <a:pt x="193" y="14"/>
                  </a:lnTo>
                  <a:lnTo>
                    <a:pt x="190" y="14"/>
                  </a:lnTo>
                  <a:lnTo>
                    <a:pt x="193" y="17"/>
                  </a:lnTo>
                  <a:lnTo>
                    <a:pt x="196" y="17"/>
                  </a:lnTo>
                  <a:lnTo>
                    <a:pt x="199" y="17"/>
                  </a:lnTo>
                  <a:lnTo>
                    <a:pt x="199" y="20"/>
                  </a:lnTo>
                  <a:lnTo>
                    <a:pt x="199" y="23"/>
                  </a:lnTo>
                  <a:lnTo>
                    <a:pt x="202" y="23"/>
                  </a:lnTo>
                  <a:lnTo>
                    <a:pt x="202" y="20"/>
                  </a:lnTo>
                  <a:lnTo>
                    <a:pt x="204" y="20"/>
                  </a:lnTo>
                  <a:lnTo>
                    <a:pt x="207" y="20"/>
                  </a:lnTo>
                  <a:lnTo>
                    <a:pt x="207" y="17"/>
                  </a:lnTo>
                  <a:lnTo>
                    <a:pt x="204" y="17"/>
                  </a:lnTo>
                  <a:lnTo>
                    <a:pt x="202" y="17"/>
                  </a:lnTo>
                  <a:lnTo>
                    <a:pt x="204" y="17"/>
                  </a:lnTo>
                  <a:lnTo>
                    <a:pt x="202" y="17"/>
                  </a:lnTo>
                  <a:lnTo>
                    <a:pt x="199" y="17"/>
                  </a:lnTo>
                  <a:lnTo>
                    <a:pt x="199" y="14"/>
                  </a:lnTo>
                  <a:lnTo>
                    <a:pt x="196" y="14"/>
                  </a:lnTo>
                  <a:lnTo>
                    <a:pt x="196" y="11"/>
                  </a:lnTo>
                  <a:lnTo>
                    <a:pt x="193" y="11"/>
                  </a:lnTo>
                  <a:lnTo>
                    <a:pt x="190" y="8"/>
                  </a:lnTo>
                  <a:lnTo>
                    <a:pt x="187" y="8"/>
                  </a:lnTo>
                  <a:lnTo>
                    <a:pt x="185" y="8"/>
                  </a:lnTo>
                  <a:lnTo>
                    <a:pt x="185" y="6"/>
                  </a:lnTo>
                  <a:lnTo>
                    <a:pt x="182" y="6"/>
                  </a:lnTo>
                  <a:lnTo>
                    <a:pt x="179" y="6"/>
                  </a:lnTo>
                  <a:lnTo>
                    <a:pt x="182" y="6"/>
                  </a:lnTo>
                  <a:lnTo>
                    <a:pt x="179" y="6"/>
                  </a:lnTo>
                  <a:lnTo>
                    <a:pt x="176" y="6"/>
                  </a:lnTo>
                  <a:lnTo>
                    <a:pt x="179" y="3"/>
                  </a:lnTo>
                  <a:lnTo>
                    <a:pt x="185" y="3"/>
                  </a:lnTo>
                  <a:lnTo>
                    <a:pt x="187" y="3"/>
                  </a:lnTo>
                  <a:lnTo>
                    <a:pt x="190" y="3"/>
                  </a:lnTo>
                  <a:lnTo>
                    <a:pt x="193" y="3"/>
                  </a:lnTo>
                  <a:lnTo>
                    <a:pt x="196" y="3"/>
                  </a:lnTo>
                  <a:lnTo>
                    <a:pt x="199" y="3"/>
                  </a:lnTo>
                  <a:lnTo>
                    <a:pt x="202" y="3"/>
                  </a:lnTo>
                  <a:lnTo>
                    <a:pt x="204" y="3"/>
                  </a:lnTo>
                  <a:lnTo>
                    <a:pt x="207" y="3"/>
                  </a:lnTo>
                  <a:lnTo>
                    <a:pt x="210" y="3"/>
                  </a:lnTo>
                  <a:lnTo>
                    <a:pt x="213" y="3"/>
                  </a:lnTo>
                  <a:lnTo>
                    <a:pt x="216" y="3"/>
                  </a:lnTo>
                  <a:lnTo>
                    <a:pt x="219" y="3"/>
                  </a:lnTo>
                  <a:lnTo>
                    <a:pt x="222" y="6"/>
                  </a:lnTo>
                  <a:lnTo>
                    <a:pt x="224" y="6"/>
                  </a:lnTo>
                  <a:lnTo>
                    <a:pt x="224" y="8"/>
                  </a:lnTo>
                  <a:lnTo>
                    <a:pt x="227" y="8"/>
                  </a:lnTo>
                  <a:lnTo>
                    <a:pt x="230" y="11"/>
                  </a:lnTo>
                  <a:lnTo>
                    <a:pt x="233" y="11"/>
                  </a:lnTo>
                  <a:lnTo>
                    <a:pt x="236" y="11"/>
                  </a:lnTo>
                  <a:lnTo>
                    <a:pt x="236" y="14"/>
                  </a:lnTo>
                  <a:lnTo>
                    <a:pt x="239" y="14"/>
                  </a:lnTo>
                  <a:lnTo>
                    <a:pt x="241" y="14"/>
                  </a:lnTo>
                  <a:lnTo>
                    <a:pt x="244" y="14"/>
                  </a:lnTo>
                  <a:lnTo>
                    <a:pt x="241" y="14"/>
                  </a:lnTo>
                  <a:lnTo>
                    <a:pt x="244" y="14"/>
                  </a:lnTo>
                  <a:lnTo>
                    <a:pt x="241" y="11"/>
                  </a:lnTo>
                  <a:lnTo>
                    <a:pt x="239" y="11"/>
                  </a:lnTo>
                  <a:lnTo>
                    <a:pt x="236" y="11"/>
                  </a:lnTo>
                  <a:lnTo>
                    <a:pt x="233" y="11"/>
                  </a:lnTo>
                  <a:lnTo>
                    <a:pt x="236" y="8"/>
                  </a:lnTo>
                  <a:lnTo>
                    <a:pt x="233" y="8"/>
                  </a:lnTo>
                  <a:lnTo>
                    <a:pt x="230" y="8"/>
                  </a:lnTo>
                  <a:lnTo>
                    <a:pt x="233" y="8"/>
                  </a:lnTo>
                  <a:lnTo>
                    <a:pt x="230" y="6"/>
                  </a:lnTo>
                  <a:lnTo>
                    <a:pt x="227" y="6"/>
                  </a:lnTo>
                  <a:lnTo>
                    <a:pt x="230" y="6"/>
                  </a:lnTo>
                  <a:lnTo>
                    <a:pt x="233" y="6"/>
                  </a:lnTo>
                  <a:lnTo>
                    <a:pt x="233" y="3"/>
                  </a:lnTo>
                  <a:lnTo>
                    <a:pt x="236" y="3"/>
                  </a:lnTo>
                  <a:lnTo>
                    <a:pt x="239" y="3"/>
                  </a:lnTo>
                  <a:lnTo>
                    <a:pt x="236" y="3"/>
                  </a:lnTo>
                  <a:lnTo>
                    <a:pt x="239" y="3"/>
                  </a:lnTo>
                  <a:lnTo>
                    <a:pt x="241" y="3"/>
                  </a:lnTo>
                  <a:lnTo>
                    <a:pt x="244" y="0"/>
                  </a:lnTo>
                  <a:lnTo>
                    <a:pt x="247" y="0"/>
                  </a:lnTo>
                  <a:lnTo>
                    <a:pt x="253" y="0"/>
                  </a:lnTo>
                  <a:lnTo>
                    <a:pt x="253" y="3"/>
                  </a:lnTo>
                  <a:lnTo>
                    <a:pt x="256" y="3"/>
                  </a:lnTo>
                  <a:lnTo>
                    <a:pt x="253" y="6"/>
                  </a:lnTo>
                  <a:lnTo>
                    <a:pt x="256" y="6"/>
                  </a:lnTo>
                  <a:lnTo>
                    <a:pt x="258" y="6"/>
                  </a:lnTo>
                  <a:lnTo>
                    <a:pt x="261" y="6"/>
                  </a:lnTo>
                  <a:lnTo>
                    <a:pt x="264" y="6"/>
                  </a:lnTo>
                  <a:lnTo>
                    <a:pt x="261" y="6"/>
                  </a:lnTo>
                  <a:lnTo>
                    <a:pt x="258" y="6"/>
                  </a:lnTo>
                  <a:lnTo>
                    <a:pt x="258" y="3"/>
                  </a:lnTo>
                  <a:lnTo>
                    <a:pt x="261" y="3"/>
                  </a:lnTo>
                  <a:lnTo>
                    <a:pt x="258" y="3"/>
                  </a:lnTo>
                  <a:lnTo>
                    <a:pt x="261" y="3"/>
                  </a:lnTo>
                  <a:lnTo>
                    <a:pt x="261" y="0"/>
                  </a:lnTo>
                  <a:lnTo>
                    <a:pt x="264" y="0"/>
                  </a:lnTo>
                  <a:lnTo>
                    <a:pt x="267" y="0"/>
                  </a:lnTo>
                  <a:lnTo>
                    <a:pt x="273" y="0"/>
                  </a:lnTo>
                  <a:lnTo>
                    <a:pt x="276" y="0"/>
                  </a:lnTo>
                  <a:lnTo>
                    <a:pt x="278" y="3"/>
                  </a:lnTo>
                  <a:lnTo>
                    <a:pt x="281" y="3"/>
                  </a:lnTo>
                  <a:lnTo>
                    <a:pt x="281" y="6"/>
                  </a:lnTo>
                  <a:lnTo>
                    <a:pt x="284" y="6"/>
                  </a:lnTo>
                  <a:lnTo>
                    <a:pt x="287" y="6"/>
                  </a:lnTo>
                  <a:lnTo>
                    <a:pt x="290" y="6"/>
                  </a:lnTo>
                  <a:lnTo>
                    <a:pt x="290" y="3"/>
                  </a:lnTo>
                  <a:lnTo>
                    <a:pt x="293" y="3"/>
                  </a:lnTo>
                  <a:lnTo>
                    <a:pt x="295" y="6"/>
                  </a:lnTo>
                  <a:lnTo>
                    <a:pt x="298" y="6"/>
                  </a:lnTo>
                  <a:lnTo>
                    <a:pt x="301" y="6"/>
                  </a:lnTo>
                  <a:lnTo>
                    <a:pt x="304" y="6"/>
                  </a:lnTo>
                  <a:lnTo>
                    <a:pt x="310" y="6"/>
                  </a:lnTo>
                  <a:lnTo>
                    <a:pt x="312" y="6"/>
                  </a:lnTo>
                  <a:lnTo>
                    <a:pt x="315" y="6"/>
                  </a:lnTo>
                  <a:lnTo>
                    <a:pt x="318" y="6"/>
                  </a:lnTo>
                  <a:lnTo>
                    <a:pt x="321" y="6"/>
                  </a:lnTo>
                  <a:lnTo>
                    <a:pt x="324" y="6"/>
                  </a:lnTo>
                  <a:lnTo>
                    <a:pt x="327" y="6"/>
                  </a:lnTo>
                  <a:lnTo>
                    <a:pt x="321" y="8"/>
                  </a:lnTo>
                  <a:lnTo>
                    <a:pt x="318" y="8"/>
                  </a:lnTo>
                  <a:lnTo>
                    <a:pt x="315" y="11"/>
                  </a:lnTo>
                  <a:lnTo>
                    <a:pt x="310" y="11"/>
                  </a:lnTo>
                  <a:lnTo>
                    <a:pt x="307" y="14"/>
                  </a:lnTo>
                  <a:lnTo>
                    <a:pt x="304" y="14"/>
                  </a:lnTo>
                  <a:lnTo>
                    <a:pt x="301" y="14"/>
                  </a:lnTo>
                  <a:lnTo>
                    <a:pt x="298" y="17"/>
                  </a:lnTo>
                  <a:lnTo>
                    <a:pt x="295" y="17"/>
                  </a:lnTo>
                  <a:lnTo>
                    <a:pt x="298" y="17"/>
                  </a:lnTo>
                  <a:lnTo>
                    <a:pt x="301" y="17"/>
                  </a:lnTo>
                  <a:lnTo>
                    <a:pt x="304" y="17"/>
                  </a:lnTo>
                  <a:lnTo>
                    <a:pt x="307" y="14"/>
                  </a:lnTo>
                  <a:lnTo>
                    <a:pt x="310" y="14"/>
                  </a:lnTo>
                  <a:lnTo>
                    <a:pt x="312" y="14"/>
                  </a:lnTo>
                  <a:lnTo>
                    <a:pt x="315" y="14"/>
                  </a:lnTo>
                  <a:lnTo>
                    <a:pt x="315" y="11"/>
                  </a:lnTo>
                  <a:lnTo>
                    <a:pt x="318" y="11"/>
                  </a:lnTo>
                  <a:lnTo>
                    <a:pt x="321" y="11"/>
                  </a:lnTo>
                  <a:lnTo>
                    <a:pt x="324" y="11"/>
                  </a:lnTo>
                  <a:lnTo>
                    <a:pt x="327" y="11"/>
                  </a:lnTo>
                  <a:lnTo>
                    <a:pt x="330" y="8"/>
                  </a:lnTo>
                  <a:lnTo>
                    <a:pt x="332" y="8"/>
                  </a:lnTo>
                  <a:lnTo>
                    <a:pt x="335" y="8"/>
                  </a:lnTo>
                  <a:lnTo>
                    <a:pt x="335" y="11"/>
                  </a:lnTo>
                  <a:lnTo>
                    <a:pt x="338" y="11"/>
                  </a:lnTo>
                  <a:lnTo>
                    <a:pt x="341" y="11"/>
                  </a:lnTo>
                  <a:lnTo>
                    <a:pt x="338" y="8"/>
                  </a:lnTo>
                  <a:lnTo>
                    <a:pt x="341" y="8"/>
                  </a:lnTo>
                  <a:lnTo>
                    <a:pt x="344" y="8"/>
                  </a:lnTo>
                  <a:lnTo>
                    <a:pt x="347" y="8"/>
                  </a:lnTo>
                  <a:lnTo>
                    <a:pt x="349" y="8"/>
                  </a:lnTo>
                  <a:lnTo>
                    <a:pt x="347" y="8"/>
                  </a:lnTo>
                  <a:lnTo>
                    <a:pt x="349" y="11"/>
                  </a:lnTo>
                  <a:lnTo>
                    <a:pt x="352" y="11"/>
                  </a:lnTo>
                  <a:lnTo>
                    <a:pt x="355" y="11"/>
                  </a:lnTo>
                  <a:lnTo>
                    <a:pt x="355" y="8"/>
                  </a:lnTo>
                  <a:lnTo>
                    <a:pt x="358" y="8"/>
                  </a:lnTo>
                  <a:lnTo>
                    <a:pt x="361" y="8"/>
                  </a:lnTo>
                  <a:lnTo>
                    <a:pt x="364" y="8"/>
                  </a:lnTo>
                  <a:lnTo>
                    <a:pt x="364" y="11"/>
                  </a:lnTo>
                  <a:lnTo>
                    <a:pt x="364" y="14"/>
                  </a:lnTo>
                  <a:lnTo>
                    <a:pt x="361" y="14"/>
                  </a:lnTo>
                  <a:lnTo>
                    <a:pt x="364" y="14"/>
                  </a:lnTo>
                  <a:lnTo>
                    <a:pt x="366" y="14"/>
                  </a:lnTo>
                  <a:lnTo>
                    <a:pt x="366" y="17"/>
                  </a:lnTo>
                  <a:lnTo>
                    <a:pt x="369" y="17"/>
                  </a:lnTo>
                  <a:lnTo>
                    <a:pt x="372" y="17"/>
                  </a:lnTo>
                  <a:lnTo>
                    <a:pt x="372" y="20"/>
                  </a:lnTo>
                  <a:lnTo>
                    <a:pt x="369" y="20"/>
                  </a:lnTo>
                  <a:lnTo>
                    <a:pt x="369" y="23"/>
                  </a:lnTo>
                  <a:lnTo>
                    <a:pt x="372" y="23"/>
                  </a:lnTo>
                  <a:lnTo>
                    <a:pt x="375" y="20"/>
                  </a:lnTo>
                  <a:lnTo>
                    <a:pt x="378" y="20"/>
                  </a:lnTo>
                  <a:lnTo>
                    <a:pt x="381" y="20"/>
                  </a:lnTo>
                  <a:lnTo>
                    <a:pt x="384" y="20"/>
                  </a:lnTo>
                  <a:lnTo>
                    <a:pt x="386" y="20"/>
                  </a:lnTo>
                  <a:lnTo>
                    <a:pt x="389" y="20"/>
                  </a:lnTo>
                  <a:lnTo>
                    <a:pt x="389" y="23"/>
                  </a:lnTo>
                  <a:lnTo>
                    <a:pt x="392" y="23"/>
                  </a:lnTo>
                  <a:lnTo>
                    <a:pt x="395" y="23"/>
                  </a:lnTo>
                  <a:lnTo>
                    <a:pt x="398" y="23"/>
                  </a:lnTo>
                  <a:lnTo>
                    <a:pt x="401" y="25"/>
                  </a:lnTo>
                  <a:lnTo>
                    <a:pt x="398" y="25"/>
                  </a:lnTo>
                  <a:lnTo>
                    <a:pt x="398" y="28"/>
                  </a:lnTo>
                  <a:lnTo>
                    <a:pt x="395" y="28"/>
                  </a:lnTo>
                  <a:lnTo>
                    <a:pt x="398" y="28"/>
                  </a:lnTo>
                  <a:lnTo>
                    <a:pt x="395" y="31"/>
                  </a:lnTo>
                  <a:lnTo>
                    <a:pt x="392" y="31"/>
                  </a:lnTo>
                  <a:lnTo>
                    <a:pt x="389" y="31"/>
                  </a:lnTo>
                  <a:lnTo>
                    <a:pt x="389" y="34"/>
                  </a:lnTo>
                  <a:lnTo>
                    <a:pt x="386" y="34"/>
                  </a:lnTo>
                  <a:lnTo>
                    <a:pt x="384" y="34"/>
                  </a:lnTo>
                  <a:lnTo>
                    <a:pt x="386" y="37"/>
                  </a:lnTo>
                  <a:lnTo>
                    <a:pt x="384" y="37"/>
                  </a:lnTo>
                  <a:lnTo>
                    <a:pt x="381" y="37"/>
                  </a:lnTo>
                  <a:lnTo>
                    <a:pt x="378" y="40"/>
                  </a:lnTo>
                  <a:lnTo>
                    <a:pt x="375" y="40"/>
                  </a:lnTo>
                  <a:lnTo>
                    <a:pt x="372" y="40"/>
                  </a:lnTo>
                  <a:lnTo>
                    <a:pt x="369" y="40"/>
                  </a:lnTo>
                  <a:lnTo>
                    <a:pt x="366" y="40"/>
                  </a:lnTo>
                  <a:lnTo>
                    <a:pt x="366" y="43"/>
                  </a:lnTo>
                  <a:lnTo>
                    <a:pt x="364" y="43"/>
                  </a:lnTo>
                  <a:lnTo>
                    <a:pt x="361" y="43"/>
                  </a:lnTo>
                  <a:lnTo>
                    <a:pt x="358" y="45"/>
                  </a:lnTo>
                  <a:lnTo>
                    <a:pt x="355" y="45"/>
                  </a:lnTo>
                  <a:lnTo>
                    <a:pt x="352" y="45"/>
                  </a:lnTo>
                  <a:lnTo>
                    <a:pt x="355" y="45"/>
                  </a:lnTo>
                  <a:lnTo>
                    <a:pt x="352" y="45"/>
                  </a:lnTo>
                  <a:lnTo>
                    <a:pt x="349" y="45"/>
                  </a:lnTo>
                  <a:lnTo>
                    <a:pt x="347" y="45"/>
                  </a:lnTo>
                  <a:lnTo>
                    <a:pt x="344" y="45"/>
                  </a:lnTo>
                  <a:lnTo>
                    <a:pt x="341" y="45"/>
                  </a:lnTo>
                  <a:lnTo>
                    <a:pt x="338" y="45"/>
                  </a:lnTo>
                  <a:lnTo>
                    <a:pt x="335" y="45"/>
                  </a:lnTo>
                  <a:lnTo>
                    <a:pt x="338" y="48"/>
                  </a:lnTo>
                  <a:lnTo>
                    <a:pt x="341" y="48"/>
                  </a:lnTo>
                  <a:lnTo>
                    <a:pt x="338" y="48"/>
                  </a:lnTo>
                  <a:lnTo>
                    <a:pt x="332" y="48"/>
                  </a:lnTo>
                  <a:lnTo>
                    <a:pt x="332" y="51"/>
                  </a:lnTo>
                  <a:lnTo>
                    <a:pt x="327" y="48"/>
                  </a:lnTo>
                  <a:lnTo>
                    <a:pt x="324" y="48"/>
                  </a:lnTo>
                  <a:lnTo>
                    <a:pt x="321" y="48"/>
                  </a:lnTo>
                  <a:lnTo>
                    <a:pt x="318" y="48"/>
                  </a:lnTo>
                  <a:lnTo>
                    <a:pt x="315" y="48"/>
                  </a:lnTo>
                  <a:lnTo>
                    <a:pt x="312" y="48"/>
                  </a:lnTo>
                  <a:lnTo>
                    <a:pt x="310" y="48"/>
                  </a:lnTo>
                  <a:lnTo>
                    <a:pt x="310" y="51"/>
                  </a:lnTo>
                  <a:lnTo>
                    <a:pt x="304" y="51"/>
                  </a:lnTo>
                  <a:lnTo>
                    <a:pt x="301" y="51"/>
                  </a:lnTo>
                  <a:lnTo>
                    <a:pt x="298" y="51"/>
                  </a:lnTo>
                  <a:lnTo>
                    <a:pt x="295" y="51"/>
                  </a:lnTo>
                  <a:lnTo>
                    <a:pt x="298" y="51"/>
                  </a:lnTo>
                  <a:lnTo>
                    <a:pt x="301" y="51"/>
                  </a:lnTo>
                  <a:lnTo>
                    <a:pt x="304" y="51"/>
                  </a:lnTo>
                  <a:lnTo>
                    <a:pt x="307" y="51"/>
                  </a:lnTo>
                  <a:lnTo>
                    <a:pt x="310" y="51"/>
                  </a:lnTo>
                  <a:lnTo>
                    <a:pt x="312" y="51"/>
                  </a:lnTo>
                  <a:lnTo>
                    <a:pt x="318" y="51"/>
                  </a:lnTo>
                  <a:lnTo>
                    <a:pt x="321" y="51"/>
                  </a:lnTo>
                  <a:lnTo>
                    <a:pt x="318" y="54"/>
                  </a:lnTo>
                  <a:lnTo>
                    <a:pt x="315" y="54"/>
                  </a:lnTo>
                  <a:lnTo>
                    <a:pt x="312" y="54"/>
                  </a:lnTo>
                  <a:lnTo>
                    <a:pt x="310" y="57"/>
                  </a:lnTo>
                  <a:lnTo>
                    <a:pt x="307" y="57"/>
                  </a:lnTo>
                  <a:lnTo>
                    <a:pt x="304" y="60"/>
                  </a:lnTo>
                  <a:lnTo>
                    <a:pt x="301" y="60"/>
                  </a:lnTo>
                  <a:lnTo>
                    <a:pt x="298" y="60"/>
                  </a:lnTo>
                  <a:lnTo>
                    <a:pt x="295" y="60"/>
                  </a:lnTo>
                  <a:lnTo>
                    <a:pt x="293" y="60"/>
                  </a:lnTo>
                  <a:lnTo>
                    <a:pt x="290" y="60"/>
                  </a:lnTo>
                  <a:lnTo>
                    <a:pt x="287" y="62"/>
                  </a:lnTo>
                  <a:lnTo>
                    <a:pt x="287" y="60"/>
                  </a:lnTo>
                  <a:lnTo>
                    <a:pt x="287" y="62"/>
                  </a:lnTo>
                  <a:lnTo>
                    <a:pt x="284" y="62"/>
                  </a:lnTo>
                  <a:lnTo>
                    <a:pt x="281" y="62"/>
                  </a:lnTo>
                  <a:lnTo>
                    <a:pt x="284" y="62"/>
                  </a:lnTo>
                  <a:lnTo>
                    <a:pt x="287" y="62"/>
                  </a:lnTo>
                  <a:lnTo>
                    <a:pt x="290" y="62"/>
                  </a:lnTo>
                  <a:lnTo>
                    <a:pt x="293" y="62"/>
                  </a:lnTo>
                  <a:lnTo>
                    <a:pt x="295" y="62"/>
                  </a:lnTo>
                  <a:lnTo>
                    <a:pt x="298" y="62"/>
                  </a:lnTo>
                  <a:lnTo>
                    <a:pt x="301" y="62"/>
                  </a:lnTo>
                  <a:lnTo>
                    <a:pt x="304" y="62"/>
                  </a:lnTo>
                  <a:lnTo>
                    <a:pt x="304" y="60"/>
                  </a:lnTo>
                  <a:lnTo>
                    <a:pt x="307" y="60"/>
                  </a:lnTo>
                  <a:lnTo>
                    <a:pt x="310" y="60"/>
                  </a:lnTo>
                  <a:lnTo>
                    <a:pt x="312" y="57"/>
                  </a:lnTo>
                  <a:lnTo>
                    <a:pt x="315" y="57"/>
                  </a:lnTo>
                  <a:lnTo>
                    <a:pt x="318" y="57"/>
                  </a:lnTo>
                  <a:lnTo>
                    <a:pt x="321" y="57"/>
                  </a:lnTo>
                  <a:lnTo>
                    <a:pt x="324" y="57"/>
                  </a:lnTo>
                  <a:lnTo>
                    <a:pt x="327" y="54"/>
                  </a:lnTo>
                  <a:lnTo>
                    <a:pt x="330" y="54"/>
                  </a:lnTo>
                  <a:lnTo>
                    <a:pt x="332" y="54"/>
                  </a:lnTo>
                  <a:lnTo>
                    <a:pt x="338" y="51"/>
                  </a:lnTo>
                  <a:lnTo>
                    <a:pt x="341" y="51"/>
                  </a:lnTo>
                  <a:lnTo>
                    <a:pt x="347" y="51"/>
                  </a:lnTo>
                  <a:lnTo>
                    <a:pt x="349" y="51"/>
                  </a:lnTo>
                  <a:lnTo>
                    <a:pt x="352" y="51"/>
                  </a:lnTo>
                  <a:lnTo>
                    <a:pt x="352" y="54"/>
                  </a:lnTo>
                  <a:lnTo>
                    <a:pt x="349" y="57"/>
                  </a:lnTo>
                  <a:lnTo>
                    <a:pt x="347" y="57"/>
                  </a:lnTo>
                  <a:lnTo>
                    <a:pt x="349" y="57"/>
                  </a:lnTo>
                  <a:lnTo>
                    <a:pt x="347" y="57"/>
                  </a:lnTo>
                  <a:lnTo>
                    <a:pt x="347" y="60"/>
                  </a:lnTo>
                  <a:lnTo>
                    <a:pt x="344" y="60"/>
                  </a:lnTo>
                  <a:lnTo>
                    <a:pt x="341" y="60"/>
                  </a:lnTo>
                  <a:lnTo>
                    <a:pt x="341" y="62"/>
                  </a:lnTo>
                  <a:lnTo>
                    <a:pt x="338" y="62"/>
                  </a:lnTo>
                  <a:lnTo>
                    <a:pt x="335" y="62"/>
                  </a:lnTo>
                  <a:lnTo>
                    <a:pt x="332" y="62"/>
                  </a:lnTo>
                  <a:lnTo>
                    <a:pt x="332" y="65"/>
                  </a:lnTo>
                  <a:lnTo>
                    <a:pt x="330" y="65"/>
                  </a:lnTo>
                  <a:lnTo>
                    <a:pt x="330" y="68"/>
                  </a:lnTo>
                  <a:lnTo>
                    <a:pt x="327" y="68"/>
                  </a:lnTo>
                  <a:lnTo>
                    <a:pt x="324" y="68"/>
                  </a:lnTo>
                  <a:lnTo>
                    <a:pt x="324" y="71"/>
                  </a:lnTo>
                  <a:lnTo>
                    <a:pt x="321" y="71"/>
                  </a:lnTo>
                  <a:lnTo>
                    <a:pt x="318" y="71"/>
                  </a:lnTo>
                  <a:lnTo>
                    <a:pt x="315" y="71"/>
                  </a:lnTo>
                  <a:lnTo>
                    <a:pt x="312" y="71"/>
                  </a:lnTo>
                  <a:lnTo>
                    <a:pt x="310" y="74"/>
                  </a:lnTo>
                  <a:lnTo>
                    <a:pt x="307" y="74"/>
                  </a:lnTo>
                  <a:lnTo>
                    <a:pt x="307" y="77"/>
                  </a:lnTo>
                  <a:lnTo>
                    <a:pt x="304" y="77"/>
                  </a:lnTo>
                  <a:lnTo>
                    <a:pt x="301" y="79"/>
                  </a:lnTo>
                  <a:lnTo>
                    <a:pt x="298" y="79"/>
                  </a:lnTo>
                  <a:lnTo>
                    <a:pt x="295" y="79"/>
                  </a:lnTo>
                  <a:lnTo>
                    <a:pt x="295" y="82"/>
                  </a:lnTo>
                  <a:lnTo>
                    <a:pt x="293" y="82"/>
                  </a:lnTo>
                  <a:lnTo>
                    <a:pt x="290" y="82"/>
                  </a:lnTo>
                  <a:lnTo>
                    <a:pt x="290" y="85"/>
                  </a:lnTo>
                  <a:lnTo>
                    <a:pt x="287" y="85"/>
                  </a:lnTo>
                  <a:lnTo>
                    <a:pt x="287" y="88"/>
                  </a:lnTo>
                  <a:lnTo>
                    <a:pt x="284" y="88"/>
                  </a:lnTo>
                  <a:lnTo>
                    <a:pt x="281" y="88"/>
                  </a:lnTo>
                  <a:lnTo>
                    <a:pt x="278" y="88"/>
                  </a:lnTo>
                  <a:lnTo>
                    <a:pt x="276" y="88"/>
                  </a:lnTo>
                  <a:lnTo>
                    <a:pt x="278" y="85"/>
                  </a:lnTo>
                  <a:lnTo>
                    <a:pt x="276" y="85"/>
                  </a:lnTo>
                  <a:lnTo>
                    <a:pt x="273" y="85"/>
                  </a:lnTo>
                  <a:lnTo>
                    <a:pt x="276" y="85"/>
                  </a:lnTo>
                  <a:lnTo>
                    <a:pt x="276" y="88"/>
                  </a:lnTo>
                  <a:lnTo>
                    <a:pt x="273" y="88"/>
                  </a:lnTo>
                  <a:lnTo>
                    <a:pt x="273" y="91"/>
                  </a:lnTo>
                  <a:lnTo>
                    <a:pt x="276" y="91"/>
                  </a:lnTo>
                  <a:lnTo>
                    <a:pt x="278" y="91"/>
                  </a:lnTo>
                  <a:lnTo>
                    <a:pt x="281" y="91"/>
                  </a:lnTo>
                  <a:lnTo>
                    <a:pt x="281" y="94"/>
                  </a:lnTo>
                  <a:lnTo>
                    <a:pt x="278" y="94"/>
                  </a:lnTo>
                  <a:lnTo>
                    <a:pt x="278" y="97"/>
                  </a:lnTo>
                  <a:lnTo>
                    <a:pt x="273" y="97"/>
                  </a:lnTo>
                  <a:lnTo>
                    <a:pt x="273" y="94"/>
                  </a:lnTo>
                  <a:lnTo>
                    <a:pt x="270" y="94"/>
                  </a:lnTo>
                  <a:lnTo>
                    <a:pt x="267" y="94"/>
                  </a:lnTo>
                  <a:lnTo>
                    <a:pt x="264" y="94"/>
                  </a:lnTo>
                  <a:lnTo>
                    <a:pt x="261" y="94"/>
                  </a:lnTo>
                  <a:lnTo>
                    <a:pt x="261" y="97"/>
                  </a:lnTo>
                  <a:lnTo>
                    <a:pt x="258" y="97"/>
                  </a:lnTo>
                  <a:lnTo>
                    <a:pt x="256" y="97"/>
                  </a:lnTo>
                  <a:lnTo>
                    <a:pt x="256" y="94"/>
                  </a:lnTo>
                  <a:lnTo>
                    <a:pt x="256" y="97"/>
                  </a:lnTo>
                  <a:lnTo>
                    <a:pt x="253" y="97"/>
                  </a:lnTo>
                  <a:lnTo>
                    <a:pt x="250" y="97"/>
                  </a:lnTo>
                  <a:lnTo>
                    <a:pt x="253" y="97"/>
                  </a:lnTo>
                  <a:lnTo>
                    <a:pt x="256" y="97"/>
                  </a:lnTo>
                  <a:lnTo>
                    <a:pt x="258" y="97"/>
                  </a:lnTo>
                  <a:lnTo>
                    <a:pt x="261" y="97"/>
                  </a:lnTo>
                  <a:lnTo>
                    <a:pt x="264" y="97"/>
                  </a:lnTo>
                  <a:lnTo>
                    <a:pt x="267" y="97"/>
                  </a:lnTo>
                  <a:lnTo>
                    <a:pt x="270" y="97"/>
                  </a:lnTo>
                  <a:lnTo>
                    <a:pt x="273" y="97"/>
                  </a:lnTo>
                  <a:lnTo>
                    <a:pt x="273" y="99"/>
                  </a:lnTo>
                  <a:lnTo>
                    <a:pt x="270" y="99"/>
                  </a:lnTo>
                  <a:lnTo>
                    <a:pt x="267" y="102"/>
                  </a:lnTo>
                  <a:lnTo>
                    <a:pt x="264" y="102"/>
                  </a:lnTo>
                  <a:lnTo>
                    <a:pt x="261" y="102"/>
                  </a:lnTo>
                  <a:lnTo>
                    <a:pt x="258" y="102"/>
                  </a:lnTo>
                  <a:lnTo>
                    <a:pt x="258" y="105"/>
                  </a:lnTo>
                  <a:lnTo>
                    <a:pt x="264" y="102"/>
                  </a:lnTo>
                  <a:lnTo>
                    <a:pt x="267" y="102"/>
                  </a:lnTo>
                  <a:lnTo>
                    <a:pt x="267" y="105"/>
                  </a:lnTo>
                  <a:lnTo>
                    <a:pt x="264" y="105"/>
                  </a:lnTo>
                  <a:lnTo>
                    <a:pt x="264" y="108"/>
                  </a:lnTo>
                  <a:lnTo>
                    <a:pt x="261" y="108"/>
                  </a:lnTo>
                  <a:lnTo>
                    <a:pt x="258" y="108"/>
                  </a:lnTo>
                  <a:lnTo>
                    <a:pt x="256" y="108"/>
                  </a:lnTo>
                  <a:lnTo>
                    <a:pt x="253" y="108"/>
                  </a:lnTo>
                  <a:lnTo>
                    <a:pt x="250" y="108"/>
                  </a:lnTo>
                  <a:lnTo>
                    <a:pt x="247" y="108"/>
                  </a:lnTo>
                  <a:lnTo>
                    <a:pt x="244" y="108"/>
                  </a:lnTo>
                  <a:lnTo>
                    <a:pt x="241" y="108"/>
                  </a:lnTo>
                  <a:lnTo>
                    <a:pt x="239" y="108"/>
                  </a:lnTo>
                  <a:lnTo>
                    <a:pt x="239" y="105"/>
                  </a:lnTo>
                  <a:lnTo>
                    <a:pt x="236" y="108"/>
                  </a:lnTo>
                  <a:lnTo>
                    <a:pt x="233" y="105"/>
                  </a:lnTo>
                  <a:lnTo>
                    <a:pt x="230" y="105"/>
                  </a:lnTo>
                  <a:lnTo>
                    <a:pt x="224" y="105"/>
                  </a:lnTo>
                  <a:lnTo>
                    <a:pt x="227" y="105"/>
                  </a:lnTo>
                  <a:lnTo>
                    <a:pt x="230" y="105"/>
                  </a:lnTo>
                  <a:lnTo>
                    <a:pt x="233" y="105"/>
                  </a:lnTo>
                  <a:lnTo>
                    <a:pt x="233" y="108"/>
                  </a:lnTo>
                  <a:lnTo>
                    <a:pt x="236" y="108"/>
                  </a:lnTo>
                  <a:lnTo>
                    <a:pt x="239" y="108"/>
                  </a:lnTo>
                  <a:lnTo>
                    <a:pt x="239" y="111"/>
                  </a:lnTo>
                  <a:lnTo>
                    <a:pt x="239" y="114"/>
                  </a:lnTo>
                  <a:lnTo>
                    <a:pt x="236" y="114"/>
                  </a:lnTo>
                  <a:lnTo>
                    <a:pt x="233" y="114"/>
                  </a:lnTo>
                  <a:lnTo>
                    <a:pt x="230" y="114"/>
                  </a:lnTo>
                  <a:lnTo>
                    <a:pt x="227" y="114"/>
                  </a:lnTo>
                  <a:lnTo>
                    <a:pt x="227" y="116"/>
                  </a:lnTo>
                  <a:lnTo>
                    <a:pt x="224" y="114"/>
                  </a:lnTo>
                  <a:lnTo>
                    <a:pt x="222" y="114"/>
                  </a:lnTo>
                  <a:lnTo>
                    <a:pt x="222" y="116"/>
                  </a:lnTo>
                  <a:lnTo>
                    <a:pt x="219" y="116"/>
                  </a:lnTo>
                  <a:lnTo>
                    <a:pt x="216" y="116"/>
                  </a:lnTo>
                  <a:lnTo>
                    <a:pt x="213" y="116"/>
                  </a:lnTo>
                  <a:lnTo>
                    <a:pt x="210" y="116"/>
                  </a:lnTo>
                  <a:lnTo>
                    <a:pt x="210" y="114"/>
                  </a:lnTo>
                  <a:lnTo>
                    <a:pt x="207" y="114"/>
                  </a:lnTo>
                  <a:lnTo>
                    <a:pt x="204" y="114"/>
                  </a:lnTo>
                  <a:lnTo>
                    <a:pt x="202" y="114"/>
                  </a:lnTo>
                  <a:lnTo>
                    <a:pt x="204" y="114"/>
                  </a:lnTo>
                  <a:lnTo>
                    <a:pt x="202" y="114"/>
                  </a:lnTo>
                  <a:lnTo>
                    <a:pt x="199" y="114"/>
                  </a:lnTo>
                  <a:lnTo>
                    <a:pt x="196" y="114"/>
                  </a:lnTo>
                  <a:lnTo>
                    <a:pt x="193" y="114"/>
                  </a:lnTo>
                  <a:lnTo>
                    <a:pt x="196" y="114"/>
                  </a:lnTo>
                  <a:lnTo>
                    <a:pt x="199" y="114"/>
                  </a:lnTo>
                  <a:lnTo>
                    <a:pt x="199" y="116"/>
                  </a:lnTo>
                  <a:lnTo>
                    <a:pt x="202" y="116"/>
                  </a:lnTo>
                  <a:lnTo>
                    <a:pt x="204" y="116"/>
                  </a:lnTo>
                  <a:lnTo>
                    <a:pt x="207" y="116"/>
                  </a:lnTo>
                  <a:lnTo>
                    <a:pt x="210" y="119"/>
                  </a:lnTo>
                  <a:lnTo>
                    <a:pt x="207" y="119"/>
                  </a:lnTo>
                  <a:lnTo>
                    <a:pt x="204" y="119"/>
                  </a:lnTo>
                  <a:lnTo>
                    <a:pt x="202" y="119"/>
                  </a:lnTo>
                  <a:lnTo>
                    <a:pt x="199" y="119"/>
                  </a:lnTo>
                  <a:lnTo>
                    <a:pt x="199" y="116"/>
                  </a:lnTo>
                  <a:lnTo>
                    <a:pt x="196" y="116"/>
                  </a:lnTo>
                  <a:lnTo>
                    <a:pt x="193" y="116"/>
                  </a:lnTo>
                  <a:lnTo>
                    <a:pt x="190" y="116"/>
                  </a:lnTo>
                  <a:lnTo>
                    <a:pt x="193" y="119"/>
                  </a:lnTo>
                  <a:lnTo>
                    <a:pt x="190" y="119"/>
                  </a:lnTo>
                  <a:lnTo>
                    <a:pt x="187" y="119"/>
                  </a:lnTo>
                  <a:lnTo>
                    <a:pt x="190" y="119"/>
                  </a:lnTo>
                  <a:lnTo>
                    <a:pt x="193" y="119"/>
                  </a:lnTo>
                  <a:lnTo>
                    <a:pt x="190" y="119"/>
                  </a:lnTo>
                  <a:lnTo>
                    <a:pt x="193" y="122"/>
                  </a:lnTo>
                  <a:lnTo>
                    <a:pt x="193" y="119"/>
                  </a:lnTo>
                  <a:lnTo>
                    <a:pt x="196" y="119"/>
                  </a:lnTo>
                  <a:lnTo>
                    <a:pt x="199" y="119"/>
                  </a:lnTo>
                  <a:lnTo>
                    <a:pt x="202" y="119"/>
                  </a:lnTo>
                  <a:lnTo>
                    <a:pt x="204" y="119"/>
                  </a:lnTo>
                  <a:lnTo>
                    <a:pt x="207" y="119"/>
                  </a:lnTo>
                  <a:lnTo>
                    <a:pt x="210" y="119"/>
                  </a:lnTo>
                  <a:lnTo>
                    <a:pt x="213" y="119"/>
                  </a:lnTo>
                  <a:lnTo>
                    <a:pt x="216" y="122"/>
                  </a:lnTo>
                  <a:lnTo>
                    <a:pt x="219" y="119"/>
                  </a:lnTo>
                  <a:lnTo>
                    <a:pt x="222" y="119"/>
                  </a:lnTo>
                  <a:lnTo>
                    <a:pt x="224" y="119"/>
                  </a:lnTo>
                  <a:lnTo>
                    <a:pt x="227" y="122"/>
                  </a:lnTo>
                  <a:lnTo>
                    <a:pt x="224" y="122"/>
                  </a:lnTo>
                  <a:lnTo>
                    <a:pt x="227" y="122"/>
                  </a:lnTo>
                  <a:lnTo>
                    <a:pt x="227" y="125"/>
                  </a:lnTo>
                  <a:lnTo>
                    <a:pt x="227" y="128"/>
                  </a:lnTo>
                  <a:lnTo>
                    <a:pt x="224" y="128"/>
                  </a:lnTo>
                  <a:lnTo>
                    <a:pt x="222" y="128"/>
                  </a:lnTo>
                  <a:lnTo>
                    <a:pt x="219" y="128"/>
                  </a:lnTo>
                  <a:lnTo>
                    <a:pt x="216" y="128"/>
                  </a:lnTo>
                  <a:lnTo>
                    <a:pt x="216" y="125"/>
                  </a:lnTo>
                  <a:lnTo>
                    <a:pt x="213" y="125"/>
                  </a:lnTo>
                  <a:lnTo>
                    <a:pt x="213" y="128"/>
                  </a:lnTo>
                  <a:lnTo>
                    <a:pt x="210" y="125"/>
                  </a:lnTo>
                  <a:lnTo>
                    <a:pt x="207" y="125"/>
                  </a:lnTo>
                  <a:lnTo>
                    <a:pt x="207" y="122"/>
                  </a:lnTo>
                  <a:lnTo>
                    <a:pt x="204" y="122"/>
                  </a:lnTo>
                  <a:lnTo>
                    <a:pt x="202" y="122"/>
                  </a:lnTo>
                  <a:lnTo>
                    <a:pt x="199" y="122"/>
                  </a:lnTo>
                  <a:lnTo>
                    <a:pt x="196" y="122"/>
                  </a:lnTo>
                  <a:lnTo>
                    <a:pt x="193" y="122"/>
                  </a:lnTo>
                  <a:lnTo>
                    <a:pt x="196" y="122"/>
                  </a:lnTo>
                  <a:lnTo>
                    <a:pt x="199" y="122"/>
                  </a:lnTo>
                  <a:lnTo>
                    <a:pt x="199" y="125"/>
                  </a:lnTo>
                  <a:lnTo>
                    <a:pt x="202" y="125"/>
                  </a:lnTo>
                  <a:lnTo>
                    <a:pt x="204" y="125"/>
                  </a:lnTo>
                  <a:lnTo>
                    <a:pt x="202" y="125"/>
                  </a:lnTo>
                  <a:lnTo>
                    <a:pt x="196" y="125"/>
                  </a:lnTo>
                  <a:lnTo>
                    <a:pt x="193" y="125"/>
                  </a:lnTo>
                  <a:lnTo>
                    <a:pt x="190" y="128"/>
                  </a:lnTo>
                  <a:lnTo>
                    <a:pt x="187" y="128"/>
                  </a:lnTo>
                  <a:lnTo>
                    <a:pt x="185" y="128"/>
                  </a:lnTo>
                  <a:lnTo>
                    <a:pt x="185" y="125"/>
                  </a:lnTo>
                  <a:lnTo>
                    <a:pt x="182" y="125"/>
                  </a:lnTo>
                  <a:lnTo>
                    <a:pt x="185" y="128"/>
                  </a:lnTo>
                  <a:lnTo>
                    <a:pt x="187" y="128"/>
                  </a:lnTo>
                  <a:lnTo>
                    <a:pt x="190" y="128"/>
                  </a:lnTo>
                  <a:lnTo>
                    <a:pt x="193" y="128"/>
                  </a:lnTo>
                  <a:lnTo>
                    <a:pt x="196" y="128"/>
                  </a:lnTo>
                  <a:lnTo>
                    <a:pt x="199" y="128"/>
                  </a:lnTo>
                  <a:lnTo>
                    <a:pt x="202" y="128"/>
                  </a:lnTo>
                  <a:lnTo>
                    <a:pt x="204" y="128"/>
                  </a:lnTo>
                  <a:lnTo>
                    <a:pt x="207" y="128"/>
                  </a:lnTo>
                  <a:lnTo>
                    <a:pt x="210" y="128"/>
                  </a:lnTo>
                  <a:lnTo>
                    <a:pt x="213" y="131"/>
                  </a:lnTo>
                  <a:lnTo>
                    <a:pt x="216" y="131"/>
                  </a:lnTo>
                  <a:lnTo>
                    <a:pt x="219" y="131"/>
                  </a:lnTo>
                  <a:lnTo>
                    <a:pt x="222" y="131"/>
                  </a:lnTo>
                  <a:lnTo>
                    <a:pt x="224" y="133"/>
                  </a:lnTo>
                  <a:lnTo>
                    <a:pt x="222" y="133"/>
                  </a:lnTo>
                  <a:lnTo>
                    <a:pt x="224" y="136"/>
                  </a:lnTo>
                  <a:lnTo>
                    <a:pt x="222" y="136"/>
                  </a:lnTo>
                  <a:lnTo>
                    <a:pt x="222" y="139"/>
                  </a:lnTo>
                  <a:lnTo>
                    <a:pt x="224" y="139"/>
                  </a:lnTo>
                  <a:lnTo>
                    <a:pt x="224" y="142"/>
                  </a:lnTo>
                  <a:lnTo>
                    <a:pt x="222" y="142"/>
                  </a:lnTo>
                  <a:lnTo>
                    <a:pt x="219" y="142"/>
                  </a:lnTo>
                  <a:lnTo>
                    <a:pt x="216" y="142"/>
                  </a:lnTo>
                  <a:lnTo>
                    <a:pt x="213" y="142"/>
                  </a:lnTo>
                  <a:lnTo>
                    <a:pt x="210" y="142"/>
                  </a:lnTo>
                  <a:lnTo>
                    <a:pt x="207" y="142"/>
                  </a:lnTo>
                  <a:lnTo>
                    <a:pt x="210" y="142"/>
                  </a:lnTo>
                  <a:lnTo>
                    <a:pt x="210" y="145"/>
                  </a:lnTo>
                  <a:lnTo>
                    <a:pt x="213" y="142"/>
                  </a:lnTo>
                  <a:lnTo>
                    <a:pt x="216" y="145"/>
                  </a:lnTo>
                  <a:lnTo>
                    <a:pt x="216" y="148"/>
                  </a:lnTo>
                  <a:lnTo>
                    <a:pt x="213" y="148"/>
                  </a:lnTo>
                  <a:lnTo>
                    <a:pt x="213" y="151"/>
                  </a:lnTo>
                  <a:lnTo>
                    <a:pt x="210" y="151"/>
                  </a:lnTo>
                  <a:lnTo>
                    <a:pt x="207" y="151"/>
                  </a:lnTo>
                  <a:lnTo>
                    <a:pt x="204" y="151"/>
                  </a:lnTo>
                  <a:lnTo>
                    <a:pt x="202" y="151"/>
                  </a:lnTo>
                  <a:lnTo>
                    <a:pt x="199" y="151"/>
                  </a:lnTo>
                  <a:lnTo>
                    <a:pt x="202" y="151"/>
                  </a:lnTo>
                  <a:lnTo>
                    <a:pt x="204" y="153"/>
                  </a:lnTo>
                  <a:lnTo>
                    <a:pt x="207" y="153"/>
                  </a:lnTo>
                  <a:lnTo>
                    <a:pt x="210" y="153"/>
                  </a:lnTo>
                  <a:lnTo>
                    <a:pt x="210" y="156"/>
                  </a:lnTo>
                  <a:lnTo>
                    <a:pt x="207" y="156"/>
                  </a:lnTo>
                  <a:lnTo>
                    <a:pt x="204" y="156"/>
                  </a:lnTo>
                  <a:lnTo>
                    <a:pt x="202" y="156"/>
                  </a:lnTo>
                  <a:lnTo>
                    <a:pt x="199" y="156"/>
                  </a:lnTo>
                  <a:lnTo>
                    <a:pt x="199" y="159"/>
                  </a:lnTo>
                  <a:lnTo>
                    <a:pt x="196" y="159"/>
                  </a:lnTo>
                  <a:lnTo>
                    <a:pt x="193" y="159"/>
                  </a:lnTo>
                  <a:lnTo>
                    <a:pt x="190" y="159"/>
                  </a:lnTo>
                  <a:lnTo>
                    <a:pt x="187" y="159"/>
                  </a:lnTo>
                  <a:lnTo>
                    <a:pt x="185" y="159"/>
                  </a:lnTo>
                  <a:lnTo>
                    <a:pt x="182" y="159"/>
                  </a:lnTo>
                  <a:lnTo>
                    <a:pt x="179" y="159"/>
                  </a:lnTo>
                  <a:lnTo>
                    <a:pt x="176" y="159"/>
                  </a:lnTo>
                  <a:lnTo>
                    <a:pt x="179" y="159"/>
                  </a:lnTo>
                  <a:lnTo>
                    <a:pt x="179" y="162"/>
                  </a:lnTo>
                  <a:lnTo>
                    <a:pt x="182" y="162"/>
                  </a:lnTo>
                  <a:lnTo>
                    <a:pt x="185" y="162"/>
                  </a:lnTo>
                  <a:lnTo>
                    <a:pt x="182" y="165"/>
                  </a:lnTo>
                  <a:lnTo>
                    <a:pt x="179" y="165"/>
                  </a:lnTo>
                  <a:lnTo>
                    <a:pt x="182" y="165"/>
                  </a:lnTo>
                  <a:lnTo>
                    <a:pt x="185" y="168"/>
                  </a:lnTo>
                  <a:lnTo>
                    <a:pt x="182" y="168"/>
                  </a:lnTo>
                  <a:lnTo>
                    <a:pt x="185" y="170"/>
                  </a:lnTo>
                  <a:lnTo>
                    <a:pt x="182" y="170"/>
                  </a:lnTo>
                  <a:lnTo>
                    <a:pt x="179" y="170"/>
                  </a:lnTo>
                  <a:lnTo>
                    <a:pt x="182" y="173"/>
                  </a:lnTo>
                  <a:lnTo>
                    <a:pt x="179" y="173"/>
                  </a:lnTo>
                  <a:lnTo>
                    <a:pt x="179" y="176"/>
                  </a:lnTo>
                  <a:lnTo>
                    <a:pt x="173" y="176"/>
                  </a:lnTo>
                  <a:lnTo>
                    <a:pt x="170" y="176"/>
                  </a:lnTo>
                  <a:lnTo>
                    <a:pt x="168" y="176"/>
                  </a:lnTo>
                  <a:lnTo>
                    <a:pt x="165" y="176"/>
                  </a:lnTo>
                  <a:lnTo>
                    <a:pt x="162" y="176"/>
                  </a:lnTo>
                  <a:lnTo>
                    <a:pt x="156" y="176"/>
                  </a:lnTo>
                  <a:lnTo>
                    <a:pt x="153" y="176"/>
                  </a:lnTo>
                  <a:lnTo>
                    <a:pt x="148" y="176"/>
                  </a:lnTo>
                  <a:lnTo>
                    <a:pt x="145" y="176"/>
                  </a:lnTo>
                  <a:lnTo>
                    <a:pt x="142" y="176"/>
                  </a:lnTo>
                  <a:lnTo>
                    <a:pt x="139" y="173"/>
                  </a:lnTo>
                  <a:lnTo>
                    <a:pt x="142" y="173"/>
                  </a:lnTo>
                  <a:lnTo>
                    <a:pt x="139" y="173"/>
                  </a:lnTo>
                  <a:lnTo>
                    <a:pt x="136" y="170"/>
                  </a:lnTo>
                  <a:lnTo>
                    <a:pt x="133" y="170"/>
                  </a:lnTo>
                  <a:lnTo>
                    <a:pt x="133" y="173"/>
                  </a:lnTo>
                  <a:lnTo>
                    <a:pt x="136" y="173"/>
                  </a:lnTo>
                  <a:lnTo>
                    <a:pt x="133" y="176"/>
                  </a:lnTo>
                  <a:lnTo>
                    <a:pt x="136" y="176"/>
                  </a:lnTo>
                  <a:lnTo>
                    <a:pt x="133" y="176"/>
                  </a:lnTo>
                  <a:lnTo>
                    <a:pt x="133" y="179"/>
                  </a:lnTo>
                  <a:lnTo>
                    <a:pt x="131" y="179"/>
                  </a:lnTo>
                  <a:lnTo>
                    <a:pt x="128" y="179"/>
                  </a:lnTo>
                  <a:lnTo>
                    <a:pt x="131" y="179"/>
                  </a:lnTo>
                  <a:lnTo>
                    <a:pt x="131" y="182"/>
                  </a:lnTo>
                  <a:lnTo>
                    <a:pt x="133" y="182"/>
                  </a:lnTo>
                  <a:lnTo>
                    <a:pt x="133" y="179"/>
                  </a:lnTo>
                  <a:lnTo>
                    <a:pt x="136" y="179"/>
                  </a:lnTo>
                  <a:lnTo>
                    <a:pt x="139" y="176"/>
                  </a:lnTo>
                  <a:lnTo>
                    <a:pt x="142" y="176"/>
                  </a:lnTo>
                  <a:lnTo>
                    <a:pt x="142" y="179"/>
                  </a:lnTo>
                  <a:lnTo>
                    <a:pt x="145" y="179"/>
                  </a:lnTo>
                  <a:lnTo>
                    <a:pt x="148" y="179"/>
                  </a:lnTo>
                  <a:lnTo>
                    <a:pt x="150" y="179"/>
                  </a:lnTo>
                  <a:lnTo>
                    <a:pt x="148" y="182"/>
                  </a:lnTo>
                  <a:lnTo>
                    <a:pt x="148" y="185"/>
                  </a:lnTo>
                  <a:lnTo>
                    <a:pt x="150" y="182"/>
                  </a:lnTo>
                  <a:lnTo>
                    <a:pt x="153" y="182"/>
                  </a:lnTo>
                  <a:lnTo>
                    <a:pt x="153" y="179"/>
                  </a:lnTo>
                  <a:lnTo>
                    <a:pt x="159" y="179"/>
                  </a:lnTo>
                  <a:lnTo>
                    <a:pt x="162" y="179"/>
                  </a:lnTo>
                  <a:lnTo>
                    <a:pt x="165" y="179"/>
                  </a:lnTo>
                  <a:lnTo>
                    <a:pt x="168" y="179"/>
                  </a:lnTo>
                  <a:lnTo>
                    <a:pt x="168" y="182"/>
                  </a:lnTo>
                  <a:lnTo>
                    <a:pt x="170" y="182"/>
                  </a:lnTo>
                  <a:lnTo>
                    <a:pt x="168" y="185"/>
                  </a:lnTo>
                  <a:lnTo>
                    <a:pt x="165" y="185"/>
                  </a:lnTo>
                  <a:lnTo>
                    <a:pt x="168" y="185"/>
                  </a:lnTo>
                  <a:lnTo>
                    <a:pt x="170" y="185"/>
                  </a:lnTo>
                  <a:lnTo>
                    <a:pt x="170" y="187"/>
                  </a:lnTo>
                  <a:lnTo>
                    <a:pt x="173" y="185"/>
                  </a:lnTo>
                  <a:lnTo>
                    <a:pt x="173" y="182"/>
                  </a:lnTo>
                  <a:lnTo>
                    <a:pt x="176" y="185"/>
                  </a:lnTo>
                  <a:lnTo>
                    <a:pt x="179" y="185"/>
                  </a:lnTo>
                  <a:lnTo>
                    <a:pt x="179" y="187"/>
                  </a:lnTo>
                  <a:lnTo>
                    <a:pt x="182" y="187"/>
                  </a:lnTo>
                  <a:lnTo>
                    <a:pt x="185" y="187"/>
                  </a:lnTo>
                  <a:lnTo>
                    <a:pt x="185" y="190"/>
                  </a:lnTo>
                  <a:lnTo>
                    <a:pt x="182" y="190"/>
                  </a:lnTo>
                  <a:lnTo>
                    <a:pt x="182" y="193"/>
                  </a:lnTo>
                  <a:lnTo>
                    <a:pt x="182" y="196"/>
                  </a:lnTo>
                  <a:lnTo>
                    <a:pt x="179" y="196"/>
                  </a:lnTo>
                  <a:lnTo>
                    <a:pt x="176" y="196"/>
                  </a:lnTo>
                  <a:lnTo>
                    <a:pt x="173" y="199"/>
                  </a:lnTo>
                  <a:lnTo>
                    <a:pt x="170" y="199"/>
                  </a:lnTo>
                  <a:lnTo>
                    <a:pt x="168" y="199"/>
                  </a:lnTo>
                  <a:lnTo>
                    <a:pt x="168" y="196"/>
                  </a:lnTo>
                  <a:lnTo>
                    <a:pt x="165" y="196"/>
                  </a:lnTo>
                  <a:lnTo>
                    <a:pt x="165" y="199"/>
                  </a:lnTo>
                  <a:lnTo>
                    <a:pt x="162" y="202"/>
                  </a:lnTo>
                  <a:lnTo>
                    <a:pt x="159" y="205"/>
                  </a:lnTo>
                  <a:lnTo>
                    <a:pt x="156" y="205"/>
                  </a:lnTo>
                  <a:lnTo>
                    <a:pt x="153" y="205"/>
                  </a:lnTo>
                  <a:lnTo>
                    <a:pt x="150" y="205"/>
                  </a:lnTo>
                  <a:lnTo>
                    <a:pt x="148" y="205"/>
                  </a:lnTo>
                  <a:lnTo>
                    <a:pt x="145" y="207"/>
                  </a:lnTo>
                  <a:lnTo>
                    <a:pt x="142" y="205"/>
                  </a:lnTo>
                  <a:lnTo>
                    <a:pt x="142" y="202"/>
                  </a:lnTo>
                  <a:lnTo>
                    <a:pt x="142" y="199"/>
                  </a:lnTo>
                  <a:lnTo>
                    <a:pt x="139" y="199"/>
                  </a:lnTo>
                  <a:lnTo>
                    <a:pt x="136" y="196"/>
                  </a:lnTo>
                  <a:lnTo>
                    <a:pt x="133" y="199"/>
                  </a:lnTo>
                  <a:lnTo>
                    <a:pt x="131" y="196"/>
                  </a:lnTo>
                  <a:lnTo>
                    <a:pt x="128" y="193"/>
                  </a:lnTo>
                  <a:lnTo>
                    <a:pt x="128" y="196"/>
                  </a:lnTo>
                  <a:lnTo>
                    <a:pt x="125" y="196"/>
                  </a:lnTo>
                  <a:lnTo>
                    <a:pt x="125" y="199"/>
                  </a:lnTo>
                  <a:lnTo>
                    <a:pt x="122" y="202"/>
                  </a:lnTo>
                  <a:lnTo>
                    <a:pt x="119" y="199"/>
                  </a:lnTo>
                  <a:lnTo>
                    <a:pt x="116" y="199"/>
                  </a:lnTo>
                  <a:lnTo>
                    <a:pt x="114" y="196"/>
                  </a:lnTo>
                  <a:lnTo>
                    <a:pt x="114" y="193"/>
                  </a:lnTo>
                  <a:lnTo>
                    <a:pt x="111" y="193"/>
                  </a:lnTo>
                  <a:lnTo>
                    <a:pt x="111" y="196"/>
                  </a:lnTo>
                  <a:lnTo>
                    <a:pt x="114" y="196"/>
                  </a:lnTo>
                  <a:lnTo>
                    <a:pt x="111" y="199"/>
                  </a:lnTo>
                  <a:lnTo>
                    <a:pt x="114" y="199"/>
                  </a:lnTo>
                  <a:lnTo>
                    <a:pt x="111" y="202"/>
                  </a:lnTo>
                  <a:lnTo>
                    <a:pt x="108" y="202"/>
                  </a:lnTo>
                  <a:lnTo>
                    <a:pt x="105" y="199"/>
                  </a:lnTo>
                  <a:lnTo>
                    <a:pt x="105" y="196"/>
                  </a:lnTo>
                  <a:lnTo>
                    <a:pt x="102" y="196"/>
                  </a:lnTo>
                  <a:lnTo>
                    <a:pt x="102" y="193"/>
                  </a:lnTo>
                  <a:lnTo>
                    <a:pt x="99" y="193"/>
                  </a:lnTo>
                  <a:lnTo>
                    <a:pt x="96" y="193"/>
                  </a:lnTo>
                  <a:lnTo>
                    <a:pt x="99" y="196"/>
                  </a:lnTo>
                  <a:lnTo>
                    <a:pt x="99" y="199"/>
                  </a:lnTo>
                  <a:lnTo>
                    <a:pt x="96" y="199"/>
                  </a:lnTo>
                  <a:lnTo>
                    <a:pt x="94" y="199"/>
                  </a:lnTo>
                  <a:lnTo>
                    <a:pt x="91" y="199"/>
                  </a:lnTo>
                  <a:lnTo>
                    <a:pt x="91" y="196"/>
                  </a:lnTo>
                  <a:lnTo>
                    <a:pt x="88" y="196"/>
                  </a:lnTo>
                  <a:lnTo>
                    <a:pt x="88" y="199"/>
                  </a:lnTo>
                  <a:lnTo>
                    <a:pt x="91" y="199"/>
                  </a:lnTo>
                  <a:lnTo>
                    <a:pt x="94" y="202"/>
                  </a:lnTo>
                  <a:lnTo>
                    <a:pt x="96" y="202"/>
                  </a:lnTo>
                  <a:lnTo>
                    <a:pt x="94" y="205"/>
                  </a:lnTo>
                  <a:lnTo>
                    <a:pt x="91" y="205"/>
                  </a:lnTo>
                  <a:lnTo>
                    <a:pt x="88" y="202"/>
                  </a:lnTo>
                  <a:lnTo>
                    <a:pt x="85" y="205"/>
                  </a:lnTo>
                  <a:lnTo>
                    <a:pt x="82" y="205"/>
                  </a:lnTo>
                  <a:lnTo>
                    <a:pt x="82" y="202"/>
                  </a:lnTo>
                  <a:lnTo>
                    <a:pt x="79" y="202"/>
                  </a:lnTo>
                  <a:lnTo>
                    <a:pt x="77" y="202"/>
                  </a:lnTo>
                  <a:lnTo>
                    <a:pt x="74" y="202"/>
                  </a:lnTo>
                  <a:lnTo>
                    <a:pt x="71" y="202"/>
                  </a:lnTo>
                  <a:lnTo>
                    <a:pt x="68" y="202"/>
                  </a:lnTo>
                  <a:lnTo>
                    <a:pt x="68" y="199"/>
                  </a:lnTo>
                  <a:lnTo>
                    <a:pt x="71" y="199"/>
                  </a:lnTo>
                  <a:lnTo>
                    <a:pt x="71" y="196"/>
                  </a:lnTo>
                  <a:lnTo>
                    <a:pt x="68" y="193"/>
                  </a:lnTo>
                  <a:lnTo>
                    <a:pt x="65" y="193"/>
                  </a:lnTo>
                  <a:lnTo>
                    <a:pt x="65" y="196"/>
                  </a:lnTo>
                  <a:lnTo>
                    <a:pt x="68" y="196"/>
                  </a:lnTo>
                  <a:lnTo>
                    <a:pt x="65" y="196"/>
                  </a:lnTo>
                  <a:lnTo>
                    <a:pt x="65" y="199"/>
                  </a:lnTo>
                  <a:lnTo>
                    <a:pt x="62" y="199"/>
                  </a:lnTo>
                  <a:lnTo>
                    <a:pt x="65" y="199"/>
                  </a:lnTo>
                  <a:lnTo>
                    <a:pt x="65" y="202"/>
                  </a:lnTo>
                  <a:lnTo>
                    <a:pt x="62" y="199"/>
                  </a:lnTo>
                  <a:lnTo>
                    <a:pt x="60" y="199"/>
                  </a:lnTo>
                  <a:lnTo>
                    <a:pt x="57" y="196"/>
                  </a:lnTo>
                  <a:lnTo>
                    <a:pt x="54" y="196"/>
                  </a:lnTo>
                  <a:lnTo>
                    <a:pt x="54" y="199"/>
                  </a:lnTo>
                  <a:lnTo>
                    <a:pt x="54" y="202"/>
                  </a:lnTo>
                  <a:lnTo>
                    <a:pt x="51" y="202"/>
                  </a:lnTo>
                  <a:lnTo>
                    <a:pt x="48" y="199"/>
                  </a:lnTo>
                  <a:lnTo>
                    <a:pt x="45" y="199"/>
                  </a:lnTo>
                  <a:lnTo>
                    <a:pt x="42" y="196"/>
                  </a:lnTo>
                  <a:lnTo>
                    <a:pt x="45" y="196"/>
                  </a:lnTo>
                  <a:lnTo>
                    <a:pt x="45" y="193"/>
                  </a:lnTo>
                  <a:lnTo>
                    <a:pt x="42" y="190"/>
                  </a:lnTo>
                  <a:lnTo>
                    <a:pt x="42" y="193"/>
                  </a:lnTo>
                  <a:lnTo>
                    <a:pt x="42" y="196"/>
                  </a:lnTo>
                  <a:lnTo>
                    <a:pt x="42" y="199"/>
                  </a:lnTo>
                  <a:lnTo>
                    <a:pt x="40" y="199"/>
                  </a:lnTo>
                  <a:lnTo>
                    <a:pt x="40" y="196"/>
                  </a:lnTo>
                  <a:lnTo>
                    <a:pt x="40" y="199"/>
                  </a:lnTo>
                  <a:lnTo>
                    <a:pt x="37" y="199"/>
                  </a:lnTo>
                  <a:lnTo>
                    <a:pt x="34" y="199"/>
                  </a:lnTo>
                  <a:lnTo>
                    <a:pt x="34" y="196"/>
                  </a:lnTo>
                  <a:lnTo>
                    <a:pt x="34" y="193"/>
                  </a:lnTo>
                  <a:lnTo>
                    <a:pt x="31" y="193"/>
                  </a:lnTo>
                  <a:lnTo>
                    <a:pt x="34" y="193"/>
                  </a:lnTo>
                  <a:lnTo>
                    <a:pt x="34" y="190"/>
                  </a:lnTo>
                  <a:lnTo>
                    <a:pt x="34" y="187"/>
                  </a:lnTo>
                  <a:lnTo>
                    <a:pt x="31" y="187"/>
                  </a:lnTo>
                  <a:lnTo>
                    <a:pt x="34" y="185"/>
                  </a:lnTo>
                  <a:lnTo>
                    <a:pt x="37" y="185"/>
                  </a:lnTo>
                  <a:lnTo>
                    <a:pt x="40" y="185"/>
                  </a:lnTo>
                  <a:lnTo>
                    <a:pt x="40" y="182"/>
                  </a:lnTo>
                  <a:lnTo>
                    <a:pt x="42" y="182"/>
                  </a:lnTo>
                  <a:lnTo>
                    <a:pt x="45" y="182"/>
                  </a:lnTo>
                  <a:lnTo>
                    <a:pt x="48" y="182"/>
                  </a:lnTo>
                  <a:lnTo>
                    <a:pt x="51" y="182"/>
                  </a:lnTo>
                  <a:lnTo>
                    <a:pt x="54" y="182"/>
                  </a:lnTo>
                  <a:lnTo>
                    <a:pt x="54" y="179"/>
                  </a:lnTo>
                  <a:lnTo>
                    <a:pt x="57" y="179"/>
                  </a:lnTo>
                  <a:lnTo>
                    <a:pt x="60" y="179"/>
                  </a:lnTo>
                  <a:lnTo>
                    <a:pt x="62" y="179"/>
                  </a:lnTo>
                  <a:lnTo>
                    <a:pt x="65" y="179"/>
                  </a:lnTo>
                  <a:lnTo>
                    <a:pt x="62" y="179"/>
                  </a:lnTo>
                  <a:lnTo>
                    <a:pt x="60" y="176"/>
                  </a:lnTo>
                  <a:lnTo>
                    <a:pt x="57" y="176"/>
                  </a:lnTo>
                  <a:lnTo>
                    <a:pt x="54" y="176"/>
                  </a:lnTo>
                  <a:lnTo>
                    <a:pt x="57" y="173"/>
                  </a:lnTo>
                  <a:lnTo>
                    <a:pt x="54" y="173"/>
                  </a:lnTo>
                  <a:lnTo>
                    <a:pt x="54" y="170"/>
                  </a:lnTo>
                  <a:lnTo>
                    <a:pt x="57" y="170"/>
                  </a:lnTo>
                  <a:lnTo>
                    <a:pt x="54" y="170"/>
                  </a:lnTo>
                  <a:lnTo>
                    <a:pt x="51" y="170"/>
                  </a:lnTo>
                  <a:lnTo>
                    <a:pt x="51" y="168"/>
                  </a:lnTo>
                  <a:lnTo>
                    <a:pt x="48" y="168"/>
                  </a:lnTo>
                  <a:lnTo>
                    <a:pt x="45" y="168"/>
                  </a:lnTo>
                  <a:lnTo>
                    <a:pt x="45" y="165"/>
                  </a:lnTo>
                  <a:lnTo>
                    <a:pt x="42" y="165"/>
                  </a:lnTo>
                  <a:lnTo>
                    <a:pt x="45" y="165"/>
                  </a:lnTo>
                  <a:lnTo>
                    <a:pt x="42" y="162"/>
                  </a:lnTo>
                  <a:lnTo>
                    <a:pt x="45" y="159"/>
                  </a:lnTo>
                  <a:lnTo>
                    <a:pt x="48" y="162"/>
                  </a:lnTo>
                  <a:lnTo>
                    <a:pt x="51" y="159"/>
                  </a:lnTo>
                  <a:lnTo>
                    <a:pt x="54" y="159"/>
                  </a:lnTo>
                  <a:lnTo>
                    <a:pt x="57" y="159"/>
                  </a:lnTo>
                  <a:lnTo>
                    <a:pt x="60" y="159"/>
                  </a:lnTo>
                  <a:lnTo>
                    <a:pt x="62" y="159"/>
                  </a:lnTo>
                  <a:lnTo>
                    <a:pt x="65" y="159"/>
                  </a:lnTo>
                  <a:lnTo>
                    <a:pt x="68" y="159"/>
                  </a:lnTo>
                  <a:lnTo>
                    <a:pt x="71" y="159"/>
                  </a:lnTo>
                  <a:lnTo>
                    <a:pt x="74" y="162"/>
                  </a:lnTo>
                  <a:lnTo>
                    <a:pt x="77" y="162"/>
                  </a:lnTo>
                  <a:lnTo>
                    <a:pt x="77" y="165"/>
                  </a:lnTo>
                  <a:lnTo>
                    <a:pt x="79" y="165"/>
                  </a:lnTo>
                  <a:lnTo>
                    <a:pt x="82" y="168"/>
                  </a:lnTo>
                  <a:lnTo>
                    <a:pt x="79" y="168"/>
                  </a:lnTo>
                  <a:lnTo>
                    <a:pt x="79" y="170"/>
                  </a:lnTo>
                  <a:lnTo>
                    <a:pt x="82" y="170"/>
                  </a:lnTo>
                  <a:lnTo>
                    <a:pt x="79" y="170"/>
                  </a:lnTo>
                  <a:lnTo>
                    <a:pt x="82" y="173"/>
                  </a:lnTo>
                  <a:lnTo>
                    <a:pt x="85" y="170"/>
                  </a:lnTo>
                  <a:lnTo>
                    <a:pt x="88" y="170"/>
                  </a:lnTo>
                  <a:lnTo>
                    <a:pt x="88" y="173"/>
                  </a:lnTo>
                  <a:lnTo>
                    <a:pt x="91" y="173"/>
                  </a:lnTo>
                  <a:lnTo>
                    <a:pt x="94" y="173"/>
                  </a:lnTo>
                  <a:lnTo>
                    <a:pt x="96" y="173"/>
                  </a:lnTo>
                  <a:lnTo>
                    <a:pt x="99" y="173"/>
                  </a:lnTo>
                  <a:lnTo>
                    <a:pt x="96" y="173"/>
                  </a:lnTo>
                  <a:lnTo>
                    <a:pt x="99" y="173"/>
                  </a:lnTo>
                  <a:lnTo>
                    <a:pt x="102" y="173"/>
                  </a:lnTo>
                  <a:lnTo>
                    <a:pt x="105" y="173"/>
                  </a:lnTo>
                  <a:lnTo>
                    <a:pt x="105" y="170"/>
                  </a:lnTo>
                  <a:lnTo>
                    <a:pt x="108" y="170"/>
                  </a:lnTo>
                  <a:lnTo>
                    <a:pt x="111" y="168"/>
                  </a:lnTo>
                  <a:lnTo>
                    <a:pt x="114" y="165"/>
                  </a:lnTo>
                  <a:lnTo>
                    <a:pt x="116" y="162"/>
                  </a:lnTo>
                  <a:lnTo>
                    <a:pt x="119" y="159"/>
                  </a:lnTo>
                  <a:lnTo>
                    <a:pt x="119" y="156"/>
                  </a:lnTo>
                  <a:lnTo>
                    <a:pt x="116" y="159"/>
                  </a:lnTo>
                  <a:lnTo>
                    <a:pt x="114" y="162"/>
                  </a:lnTo>
                  <a:lnTo>
                    <a:pt x="111" y="162"/>
                  </a:lnTo>
                  <a:lnTo>
                    <a:pt x="111" y="165"/>
                  </a:lnTo>
                  <a:lnTo>
                    <a:pt x="108" y="168"/>
                  </a:lnTo>
                  <a:lnTo>
                    <a:pt x="105" y="168"/>
                  </a:lnTo>
                  <a:lnTo>
                    <a:pt x="102" y="168"/>
                  </a:lnTo>
                  <a:lnTo>
                    <a:pt x="102" y="170"/>
                  </a:lnTo>
                  <a:lnTo>
                    <a:pt x="99" y="170"/>
                  </a:lnTo>
                  <a:lnTo>
                    <a:pt x="96" y="168"/>
                  </a:lnTo>
                  <a:lnTo>
                    <a:pt x="94" y="168"/>
                  </a:lnTo>
                  <a:lnTo>
                    <a:pt x="91" y="168"/>
                  </a:lnTo>
                  <a:lnTo>
                    <a:pt x="91" y="165"/>
                  </a:lnTo>
                  <a:lnTo>
                    <a:pt x="94" y="165"/>
                  </a:lnTo>
                  <a:lnTo>
                    <a:pt x="96" y="165"/>
                  </a:lnTo>
                  <a:lnTo>
                    <a:pt x="94" y="162"/>
                  </a:lnTo>
                  <a:lnTo>
                    <a:pt x="94" y="165"/>
                  </a:lnTo>
                  <a:lnTo>
                    <a:pt x="91" y="165"/>
                  </a:lnTo>
                  <a:lnTo>
                    <a:pt x="88" y="165"/>
                  </a:lnTo>
                  <a:lnTo>
                    <a:pt x="85" y="168"/>
                  </a:lnTo>
                  <a:lnTo>
                    <a:pt x="82" y="165"/>
                  </a:lnTo>
                  <a:lnTo>
                    <a:pt x="85" y="165"/>
                  </a:lnTo>
                  <a:lnTo>
                    <a:pt x="85" y="162"/>
                  </a:lnTo>
                  <a:lnTo>
                    <a:pt x="88" y="162"/>
                  </a:lnTo>
                  <a:lnTo>
                    <a:pt x="88" y="159"/>
                  </a:lnTo>
                  <a:lnTo>
                    <a:pt x="85" y="159"/>
                  </a:lnTo>
                  <a:lnTo>
                    <a:pt x="82" y="162"/>
                  </a:lnTo>
                  <a:lnTo>
                    <a:pt x="79" y="162"/>
                  </a:lnTo>
                  <a:lnTo>
                    <a:pt x="79" y="159"/>
                  </a:lnTo>
                  <a:lnTo>
                    <a:pt x="79" y="156"/>
                  </a:lnTo>
                  <a:lnTo>
                    <a:pt x="82" y="156"/>
                  </a:lnTo>
                  <a:lnTo>
                    <a:pt x="85" y="156"/>
                  </a:lnTo>
                  <a:lnTo>
                    <a:pt x="88" y="156"/>
                  </a:lnTo>
                  <a:lnTo>
                    <a:pt x="91" y="156"/>
                  </a:lnTo>
                  <a:lnTo>
                    <a:pt x="88" y="156"/>
                  </a:lnTo>
                  <a:lnTo>
                    <a:pt x="88" y="153"/>
                  </a:lnTo>
                  <a:lnTo>
                    <a:pt x="91" y="153"/>
                  </a:lnTo>
                  <a:lnTo>
                    <a:pt x="94" y="153"/>
                  </a:lnTo>
                  <a:lnTo>
                    <a:pt x="96" y="151"/>
                  </a:lnTo>
                  <a:lnTo>
                    <a:pt x="94" y="151"/>
                  </a:lnTo>
                  <a:lnTo>
                    <a:pt x="94" y="148"/>
                  </a:lnTo>
                  <a:lnTo>
                    <a:pt x="94" y="145"/>
                  </a:lnTo>
                  <a:lnTo>
                    <a:pt x="94" y="142"/>
                  </a:lnTo>
                  <a:lnTo>
                    <a:pt x="91" y="142"/>
                  </a:lnTo>
                  <a:lnTo>
                    <a:pt x="94" y="142"/>
                  </a:lnTo>
                  <a:lnTo>
                    <a:pt x="91" y="145"/>
                  </a:lnTo>
                  <a:lnTo>
                    <a:pt x="91" y="148"/>
                  </a:lnTo>
                  <a:lnTo>
                    <a:pt x="88" y="148"/>
                  </a:lnTo>
                  <a:lnTo>
                    <a:pt x="91" y="148"/>
                  </a:lnTo>
                  <a:lnTo>
                    <a:pt x="88" y="148"/>
                  </a:lnTo>
                  <a:lnTo>
                    <a:pt x="88" y="151"/>
                  </a:lnTo>
                  <a:lnTo>
                    <a:pt x="85" y="151"/>
                  </a:lnTo>
                  <a:lnTo>
                    <a:pt x="82" y="151"/>
                  </a:lnTo>
                  <a:lnTo>
                    <a:pt x="82" y="153"/>
                  </a:lnTo>
                  <a:lnTo>
                    <a:pt x="79" y="153"/>
                  </a:lnTo>
                  <a:lnTo>
                    <a:pt x="77" y="153"/>
                  </a:lnTo>
                  <a:lnTo>
                    <a:pt x="74" y="153"/>
                  </a:lnTo>
                  <a:lnTo>
                    <a:pt x="71" y="153"/>
                  </a:lnTo>
                  <a:lnTo>
                    <a:pt x="74" y="151"/>
                  </a:lnTo>
                  <a:lnTo>
                    <a:pt x="77" y="148"/>
                  </a:lnTo>
                  <a:lnTo>
                    <a:pt x="74" y="148"/>
                  </a:lnTo>
                  <a:lnTo>
                    <a:pt x="71" y="151"/>
                  </a:lnTo>
                  <a:lnTo>
                    <a:pt x="71" y="153"/>
                  </a:lnTo>
                  <a:lnTo>
                    <a:pt x="68" y="153"/>
                  </a:lnTo>
                  <a:lnTo>
                    <a:pt x="65" y="153"/>
                  </a:lnTo>
                  <a:lnTo>
                    <a:pt x="62" y="153"/>
                  </a:lnTo>
                  <a:lnTo>
                    <a:pt x="60" y="153"/>
                  </a:lnTo>
                  <a:lnTo>
                    <a:pt x="57" y="153"/>
                  </a:lnTo>
                  <a:lnTo>
                    <a:pt x="57" y="151"/>
                  </a:lnTo>
                  <a:lnTo>
                    <a:pt x="60" y="151"/>
                  </a:lnTo>
                  <a:lnTo>
                    <a:pt x="57" y="151"/>
                  </a:lnTo>
                  <a:lnTo>
                    <a:pt x="57" y="148"/>
                  </a:lnTo>
                  <a:lnTo>
                    <a:pt x="54" y="148"/>
                  </a:lnTo>
                  <a:lnTo>
                    <a:pt x="57" y="148"/>
                  </a:lnTo>
                  <a:lnTo>
                    <a:pt x="57" y="145"/>
                  </a:lnTo>
                  <a:lnTo>
                    <a:pt x="57" y="142"/>
                  </a:lnTo>
                  <a:lnTo>
                    <a:pt x="60" y="142"/>
                  </a:lnTo>
                  <a:lnTo>
                    <a:pt x="60" y="139"/>
                  </a:lnTo>
                  <a:lnTo>
                    <a:pt x="62" y="139"/>
                  </a:lnTo>
                  <a:lnTo>
                    <a:pt x="65" y="139"/>
                  </a:lnTo>
                  <a:lnTo>
                    <a:pt x="62" y="139"/>
                  </a:lnTo>
                  <a:lnTo>
                    <a:pt x="65" y="136"/>
                  </a:lnTo>
                  <a:lnTo>
                    <a:pt x="68" y="133"/>
                  </a:lnTo>
                  <a:lnTo>
                    <a:pt x="74" y="136"/>
                  </a:lnTo>
                  <a:lnTo>
                    <a:pt x="74" y="133"/>
                  </a:lnTo>
                  <a:lnTo>
                    <a:pt x="77" y="133"/>
                  </a:lnTo>
                  <a:lnTo>
                    <a:pt x="79" y="133"/>
                  </a:lnTo>
                  <a:lnTo>
                    <a:pt x="82" y="133"/>
                  </a:lnTo>
                  <a:lnTo>
                    <a:pt x="85" y="133"/>
                  </a:lnTo>
                  <a:lnTo>
                    <a:pt x="85" y="131"/>
                  </a:lnTo>
                  <a:lnTo>
                    <a:pt x="88" y="131"/>
                  </a:lnTo>
                  <a:lnTo>
                    <a:pt x="91" y="131"/>
                  </a:lnTo>
                  <a:lnTo>
                    <a:pt x="94" y="131"/>
                  </a:lnTo>
                  <a:lnTo>
                    <a:pt x="96" y="131"/>
                  </a:lnTo>
                  <a:lnTo>
                    <a:pt x="96" y="133"/>
                  </a:lnTo>
                  <a:lnTo>
                    <a:pt x="99" y="133"/>
                  </a:lnTo>
                  <a:lnTo>
                    <a:pt x="102" y="133"/>
                  </a:lnTo>
                  <a:lnTo>
                    <a:pt x="105" y="133"/>
                  </a:lnTo>
                  <a:lnTo>
                    <a:pt x="108" y="133"/>
                  </a:lnTo>
                  <a:lnTo>
                    <a:pt x="111" y="133"/>
                  </a:lnTo>
                  <a:lnTo>
                    <a:pt x="111" y="136"/>
                  </a:lnTo>
                  <a:lnTo>
                    <a:pt x="114" y="136"/>
                  </a:lnTo>
                  <a:lnTo>
                    <a:pt x="116" y="136"/>
                  </a:lnTo>
                  <a:lnTo>
                    <a:pt x="119" y="139"/>
                  </a:lnTo>
                  <a:lnTo>
                    <a:pt x="122" y="139"/>
                  </a:lnTo>
                  <a:lnTo>
                    <a:pt x="122" y="142"/>
                  </a:lnTo>
                  <a:lnTo>
                    <a:pt x="122" y="139"/>
                  </a:lnTo>
                  <a:lnTo>
                    <a:pt x="125" y="139"/>
                  </a:lnTo>
                  <a:lnTo>
                    <a:pt x="125" y="136"/>
                  </a:lnTo>
                  <a:lnTo>
                    <a:pt x="122" y="136"/>
                  </a:lnTo>
                  <a:lnTo>
                    <a:pt x="119" y="136"/>
                  </a:lnTo>
                  <a:lnTo>
                    <a:pt x="116" y="136"/>
                  </a:lnTo>
                  <a:lnTo>
                    <a:pt x="114" y="133"/>
                  </a:lnTo>
                  <a:lnTo>
                    <a:pt x="116" y="133"/>
                  </a:lnTo>
                  <a:lnTo>
                    <a:pt x="122" y="133"/>
                  </a:lnTo>
                  <a:lnTo>
                    <a:pt x="125" y="133"/>
                  </a:lnTo>
                  <a:lnTo>
                    <a:pt x="128" y="133"/>
                  </a:lnTo>
                  <a:lnTo>
                    <a:pt x="131" y="133"/>
                  </a:lnTo>
                  <a:lnTo>
                    <a:pt x="133" y="133"/>
                  </a:lnTo>
                  <a:lnTo>
                    <a:pt x="131" y="133"/>
                  </a:lnTo>
                  <a:lnTo>
                    <a:pt x="131" y="131"/>
                  </a:lnTo>
                  <a:lnTo>
                    <a:pt x="133" y="131"/>
                  </a:lnTo>
                  <a:lnTo>
                    <a:pt x="133" y="128"/>
                  </a:lnTo>
                  <a:lnTo>
                    <a:pt x="131" y="128"/>
                  </a:lnTo>
                  <a:lnTo>
                    <a:pt x="131" y="131"/>
                  </a:lnTo>
                  <a:lnTo>
                    <a:pt x="128" y="131"/>
                  </a:lnTo>
                  <a:lnTo>
                    <a:pt x="125" y="131"/>
                  </a:lnTo>
                  <a:lnTo>
                    <a:pt x="122" y="131"/>
                  </a:lnTo>
                  <a:lnTo>
                    <a:pt x="119" y="131"/>
                  </a:lnTo>
                  <a:lnTo>
                    <a:pt x="116" y="131"/>
                  </a:lnTo>
                  <a:lnTo>
                    <a:pt x="114" y="131"/>
                  </a:lnTo>
                  <a:lnTo>
                    <a:pt x="111" y="131"/>
                  </a:lnTo>
                  <a:lnTo>
                    <a:pt x="108" y="131"/>
                  </a:lnTo>
                  <a:lnTo>
                    <a:pt x="105" y="131"/>
                  </a:lnTo>
                  <a:lnTo>
                    <a:pt x="102" y="131"/>
                  </a:lnTo>
                  <a:lnTo>
                    <a:pt x="99" y="131"/>
                  </a:lnTo>
                  <a:lnTo>
                    <a:pt x="96" y="128"/>
                  </a:lnTo>
                  <a:lnTo>
                    <a:pt x="94" y="128"/>
                  </a:lnTo>
                  <a:lnTo>
                    <a:pt x="94" y="125"/>
                  </a:lnTo>
                  <a:lnTo>
                    <a:pt x="96" y="125"/>
                  </a:lnTo>
                  <a:lnTo>
                    <a:pt x="99" y="125"/>
                  </a:lnTo>
                  <a:lnTo>
                    <a:pt x="102" y="125"/>
                  </a:lnTo>
                  <a:lnTo>
                    <a:pt x="102" y="128"/>
                  </a:lnTo>
                  <a:lnTo>
                    <a:pt x="105" y="128"/>
                  </a:lnTo>
                  <a:lnTo>
                    <a:pt x="108" y="128"/>
                  </a:lnTo>
                  <a:lnTo>
                    <a:pt x="105" y="125"/>
                  </a:lnTo>
                  <a:lnTo>
                    <a:pt x="102" y="125"/>
                  </a:lnTo>
                  <a:lnTo>
                    <a:pt x="102" y="122"/>
                  </a:lnTo>
                  <a:lnTo>
                    <a:pt x="99" y="122"/>
                  </a:lnTo>
                  <a:lnTo>
                    <a:pt x="99" y="119"/>
                  </a:lnTo>
                  <a:lnTo>
                    <a:pt x="99" y="116"/>
                  </a:lnTo>
                  <a:lnTo>
                    <a:pt x="96" y="116"/>
                  </a:lnTo>
                  <a:lnTo>
                    <a:pt x="94" y="114"/>
                  </a:lnTo>
                  <a:lnTo>
                    <a:pt x="91" y="114"/>
                  </a:lnTo>
                  <a:lnTo>
                    <a:pt x="91" y="111"/>
                  </a:lnTo>
                  <a:lnTo>
                    <a:pt x="88" y="108"/>
                  </a:lnTo>
                  <a:lnTo>
                    <a:pt x="85" y="108"/>
                  </a:lnTo>
                  <a:lnTo>
                    <a:pt x="82" y="108"/>
                  </a:lnTo>
                  <a:lnTo>
                    <a:pt x="79" y="108"/>
                  </a:lnTo>
                  <a:lnTo>
                    <a:pt x="79" y="105"/>
                  </a:lnTo>
                  <a:lnTo>
                    <a:pt x="77" y="105"/>
                  </a:lnTo>
                  <a:lnTo>
                    <a:pt x="74" y="105"/>
                  </a:lnTo>
                  <a:lnTo>
                    <a:pt x="71" y="105"/>
                  </a:lnTo>
                  <a:lnTo>
                    <a:pt x="71" y="102"/>
                  </a:lnTo>
                  <a:lnTo>
                    <a:pt x="74" y="102"/>
                  </a:lnTo>
                  <a:lnTo>
                    <a:pt x="71" y="102"/>
                  </a:lnTo>
                  <a:lnTo>
                    <a:pt x="71" y="99"/>
                  </a:lnTo>
                  <a:lnTo>
                    <a:pt x="74" y="99"/>
                  </a:lnTo>
                  <a:lnTo>
                    <a:pt x="79" y="99"/>
                  </a:lnTo>
                  <a:lnTo>
                    <a:pt x="82" y="99"/>
                  </a:lnTo>
                  <a:lnTo>
                    <a:pt x="79" y="99"/>
                  </a:lnTo>
                  <a:lnTo>
                    <a:pt x="77" y="99"/>
                  </a:lnTo>
                  <a:lnTo>
                    <a:pt x="74" y="97"/>
                  </a:lnTo>
                  <a:lnTo>
                    <a:pt x="74" y="97"/>
                  </a:lnTo>
                  <a:lnTo>
                    <a:pt x="71" y="9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30" name="Freeform 3448">
              <a:extLst>
                <a:ext uri="{FF2B5EF4-FFF2-40B4-BE49-F238E27FC236}">
                  <a16:creationId xmlns:a16="http://schemas.microsoft.com/office/drawing/2014/main" id="{623FD902-4FC2-1BB7-5CFA-241D7ACAD4B7}"/>
                </a:ext>
              </a:extLst>
            </p:cNvPr>
            <p:cNvSpPr>
              <a:spLocks/>
            </p:cNvSpPr>
            <p:nvPr/>
          </p:nvSpPr>
          <p:spPr bwMode="gray">
            <a:xfrm>
              <a:off x="1407965" y="327879"/>
              <a:ext cx="29049" cy="12449"/>
            </a:xfrm>
            <a:custGeom>
              <a:avLst/>
              <a:gdLst>
                <a:gd name="T0" fmla="*/ 14 w 14"/>
                <a:gd name="T1" fmla="*/ 3 h 6"/>
                <a:gd name="T2" fmla="*/ 11 w 14"/>
                <a:gd name="T3" fmla="*/ 0 h 6"/>
                <a:gd name="T4" fmla="*/ 8 w 14"/>
                <a:gd name="T5" fmla="*/ 3 h 6"/>
                <a:gd name="T6" fmla="*/ 6 w 14"/>
                <a:gd name="T7" fmla="*/ 3 h 6"/>
                <a:gd name="T8" fmla="*/ 3 w 14"/>
                <a:gd name="T9" fmla="*/ 3 h 6"/>
                <a:gd name="T10" fmla="*/ 0 w 14"/>
                <a:gd name="T11" fmla="*/ 3 h 6"/>
                <a:gd name="T12" fmla="*/ 0 w 14"/>
                <a:gd name="T13" fmla="*/ 6 h 6"/>
                <a:gd name="T14" fmla="*/ 3 w 14"/>
                <a:gd name="T15" fmla="*/ 6 h 6"/>
                <a:gd name="T16" fmla="*/ 6 w 14"/>
                <a:gd name="T17" fmla="*/ 6 h 6"/>
                <a:gd name="T18" fmla="*/ 8 w 14"/>
                <a:gd name="T19" fmla="*/ 6 h 6"/>
                <a:gd name="T20" fmla="*/ 11 w 14"/>
                <a:gd name="T21" fmla="*/ 6 h 6"/>
                <a:gd name="T22" fmla="*/ 14 w 14"/>
                <a:gd name="T23" fmla="*/ 6 h 6"/>
                <a:gd name="T24" fmla="*/ 14 w 14"/>
                <a:gd name="T25" fmla="*/ 6 h 6"/>
                <a:gd name="T26" fmla="*/ 14 w 14"/>
                <a:gd name="T2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6">
                  <a:moveTo>
                    <a:pt x="14" y="3"/>
                  </a:moveTo>
                  <a:lnTo>
                    <a:pt x="11" y="0"/>
                  </a:lnTo>
                  <a:lnTo>
                    <a:pt x="8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8" y="6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31" name="Freeform 3449">
              <a:extLst>
                <a:ext uri="{FF2B5EF4-FFF2-40B4-BE49-F238E27FC236}">
                  <a16:creationId xmlns:a16="http://schemas.microsoft.com/office/drawing/2014/main" id="{2B162A6B-C92C-9183-53FD-797C5D706ADA}"/>
                </a:ext>
              </a:extLst>
            </p:cNvPr>
            <p:cNvSpPr>
              <a:spLocks/>
            </p:cNvSpPr>
            <p:nvPr/>
          </p:nvSpPr>
          <p:spPr bwMode="gray">
            <a:xfrm>
              <a:off x="829057" y="628726"/>
              <a:ext cx="12450" cy="6224"/>
            </a:xfrm>
            <a:custGeom>
              <a:avLst/>
              <a:gdLst>
                <a:gd name="T0" fmla="*/ 6 w 6"/>
                <a:gd name="T1" fmla="*/ 3 h 3"/>
                <a:gd name="T2" fmla="*/ 6 w 6"/>
                <a:gd name="T3" fmla="*/ 0 h 3"/>
                <a:gd name="T4" fmla="*/ 3 w 6"/>
                <a:gd name="T5" fmla="*/ 0 h 3"/>
                <a:gd name="T6" fmla="*/ 0 w 6"/>
                <a:gd name="T7" fmla="*/ 0 h 3"/>
                <a:gd name="T8" fmla="*/ 0 w 6"/>
                <a:gd name="T9" fmla="*/ 3 h 3"/>
                <a:gd name="T10" fmla="*/ 3 w 6"/>
                <a:gd name="T11" fmla="*/ 3 h 3"/>
                <a:gd name="T12" fmla="*/ 6 w 6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32" name="Freeform 3450">
              <a:extLst>
                <a:ext uri="{FF2B5EF4-FFF2-40B4-BE49-F238E27FC236}">
                  <a16:creationId xmlns:a16="http://schemas.microsoft.com/office/drawing/2014/main" id="{ECCBAB5E-ED36-F8D1-B902-076C75E80F99}"/>
                </a:ext>
              </a:extLst>
            </p:cNvPr>
            <p:cNvSpPr>
              <a:spLocks/>
            </p:cNvSpPr>
            <p:nvPr/>
          </p:nvSpPr>
          <p:spPr bwMode="gray">
            <a:xfrm>
              <a:off x="860181" y="622502"/>
              <a:ext cx="70548" cy="41496"/>
            </a:xfrm>
            <a:custGeom>
              <a:avLst/>
              <a:gdLst>
                <a:gd name="T0" fmla="*/ 19 w 34"/>
                <a:gd name="T1" fmla="*/ 0 h 20"/>
                <a:gd name="T2" fmla="*/ 17 w 34"/>
                <a:gd name="T3" fmla="*/ 0 h 20"/>
                <a:gd name="T4" fmla="*/ 14 w 34"/>
                <a:gd name="T5" fmla="*/ 0 h 20"/>
                <a:gd name="T6" fmla="*/ 11 w 34"/>
                <a:gd name="T7" fmla="*/ 0 h 20"/>
                <a:gd name="T8" fmla="*/ 8 w 34"/>
                <a:gd name="T9" fmla="*/ 0 h 20"/>
                <a:gd name="T10" fmla="*/ 5 w 34"/>
                <a:gd name="T11" fmla="*/ 0 h 20"/>
                <a:gd name="T12" fmla="*/ 2 w 34"/>
                <a:gd name="T13" fmla="*/ 3 h 20"/>
                <a:gd name="T14" fmla="*/ 0 w 34"/>
                <a:gd name="T15" fmla="*/ 6 h 20"/>
                <a:gd name="T16" fmla="*/ 0 w 34"/>
                <a:gd name="T17" fmla="*/ 9 h 20"/>
                <a:gd name="T18" fmla="*/ 5 w 34"/>
                <a:gd name="T19" fmla="*/ 9 h 20"/>
                <a:gd name="T20" fmla="*/ 8 w 34"/>
                <a:gd name="T21" fmla="*/ 9 h 20"/>
                <a:gd name="T22" fmla="*/ 11 w 34"/>
                <a:gd name="T23" fmla="*/ 11 h 20"/>
                <a:gd name="T24" fmla="*/ 14 w 34"/>
                <a:gd name="T25" fmla="*/ 14 h 20"/>
                <a:gd name="T26" fmla="*/ 17 w 34"/>
                <a:gd name="T27" fmla="*/ 17 h 20"/>
                <a:gd name="T28" fmla="*/ 22 w 34"/>
                <a:gd name="T29" fmla="*/ 20 h 20"/>
                <a:gd name="T30" fmla="*/ 25 w 34"/>
                <a:gd name="T31" fmla="*/ 20 h 20"/>
                <a:gd name="T32" fmla="*/ 28 w 34"/>
                <a:gd name="T33" fmla="*/ 17 h 20"/>
                <a:gd name="T34" fmla="*/ 25 w 34"/>
                <a:gd name="T35" fmla="*/ 17 h 20"/>
                <a:gd name="T36" fmla="*/ 31 w 34"/>
                <a:gd name="T37" fmla="*/ 14 h 20"/>
                <a:gd name="T38" fmla="*/ 31 w 34"/>
                <a:gd name="T39" fmla="*/ 11 h 20"/>
                <a:gd name="T40" fmla="*/ 31 w 34"/>
                <a:gd name="T41" fmla="*/ 9 h 20"/>
                <a:gd name="T42" fmla="*/ 34 w 34"/>
                <a:gd name="T43" fmla="*/ 6 h 20"/>
                <a:gd name="T44" fmla="*/ 31 w 34"/>
                <a:gd name="T45" fmla="*/ 3 h 20"/>
                <a:gd name="T46" fmla="*/ 28 w 34"/>
                <a:gd name="T47" fmla="*/ 3 h 20"/>
                <a:gd name="T48" fmla="*/ 25 w 34"/>
                <a:gd name="T49" fmla="*/ 0 h 20"/>
                <a:gd name="T50" fmla="*/ 22 w 34"/>
                <a:gd name="T51" fmla="*/ 0 h 20"/>
                <a:gd name="T52" fmla="*/ 19 w 34"/>
                <a:gd name="T5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" h="20">
                  <a:moveTo>
                    <a:pt x="19" y="0"/>
                  </a:moveTo>
                  <a:lnTo>
                    <a:pt x="17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5" y="9"/>
                  </a:lnTo>
                  <a:lnTo>
                    <a:pt x="8" y="9"/>
                  </a:lnTo>
                  <a:lnTo>
                    <a:pt x="11" y="11"/>
                  </a:lnTo>
                  <a:lnTo>
                    <a:pt x="14" y="14"/>
                  </a:lnTo>
                  <a:lnTo>
                    <a:pt x="17" y="17"/>
                  </a:lnTo>
                  <a:lnTo>
                    <a:pt x="22" y="20"/>
                  </a:lnTo>
                  <a:lnTo>
                    <a:pt x="25" y="20"/>
                  </a:lnTo>
                  <a:lnTo>
                    <a:pt x="28" y="17"/>
                  </a:lnTo>
                  <a:lnTo>
                    <a:pt x="25" y="17"/>
                  </a:lnTo>
                  <a:lnTo>
                    <a:pt x="31" y="14"/>
                  </a:lnTo>
                  <a:lnTo>
                    <a:pt x="31" y="11"/>
                  </a:lnTo>
                  <a:lnTo>
                    <a:pt x="31" y="9"/>
                  </a:lnTo>
                  <a:lnTo>
                    <a:pt x="34" y="6"/>
                  </a:lnTo>
                  <a:lnTo>
                    <a:pt x="31" y="3"/>
                  </a:lnTo>
                  <a:lnTo>
                    <a:pt x="28" y="3"/>
                  </a:lnTo>
                  <a:lnTo>
                    <a:pt x="25" y="0"/>
                  </a:lnTo>
                  <a:lnTo>
                    <a:pt x="22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33" name="Freeform 3451">
              <a:extLst>
                <a:ext uri="{FF2B5EF4-FFF2-40B4-BE49-F238E27FC236}">
                  <a16:creationId xmlns:a16="http://schemas.microsoft.com/office/drawing/2014/main" id="{7D58655E-455F-BD41-B35B-DE4CE15F19BC}"/>
                </a:ext>
              </a:extLst>
            </p:cNvPr>
            <p:cNvSpPr>
              <a:spLocks/>
            </p:cNvSpPr>
            <p:nvPr/>
          </p:nvSpPr>
          <p:spPr bwMode="gray">
            <a:xfrm>
              <a:off x="912055" y="533284"/>
              <a:ext cx="35274" cy="24898"/>
            </a:xfrm>
            <a:custGeom>
              <a:avLst/>
              <a:gdLst>
                <a:gd name="T0" fmla="*/ 0 w 17"/>
                <a:gd name="T1" fmla="*/ 6 h 12"/>
                <a:gd name="T2" fmla="*/ 0 w 17"/>
                <a:gd name="T3" fmla="*/ 9 h 12"/>
                <a:gd name="T4" fmla="*/ 3 w 17"/>
                <a:gd name="T5" fmla="*/ 9 h 12"/>
                <a:gd name="T6" fmla="*/ 6 w 17"/>
                <a:gd name="T7" fmla="*/ 9 h 12"/>
                <a:gd name="T8" fmla="*/ 6 w 17"/>
                <a:gd name="T9" fmla="*/ 12 h 12"/>
                <a:gd name="T10" fmla="*/ 12 w 17"/>
                <a:gd name="T11" fmla="*/ 9 h 12"/>
                <a:gd name="T12" fmla="*/ 14 w 17"/>
                <a:gd name="T13" fmla="*/ 9 h 12"/>
                <a:gd name="T14" fmla="*/ 14 w 17"/>
                <a:gd name="T15" fmla="*/ 6 h 12"/>
                <a:gd name="T16" fmla="*/ 17 w 17"/>
                <a:gd name="T17" fmla="*/ 6 h 12"/>
                <a:gd name="T18" fmla="*/ 14 w 17"/>
                <a:gd name="T19" fmla="*/ 6 h 12"/>
                <a:gd name="T20" fmla="*/ 12 w 17"/>
                <a:gd name="T21" fmla="*/ 6 h 12"/>
                <a:gd name="T22" fmla="*/ 14 w 17"/>
                <a:gd name="T23" fmla="*/ 3 h 12"/>
                <a:gd name="T24" fmla="*/ 12 w 17"/>
                <a:gd name="T25" fmla="*/ 3 h 12"/>
                <a:gd name="T26" fmla="*/ 12 w 17"/>
                <a:gd name="T27" fmla="*/ 0 h 12"/>
                <a:gd name="T28" fmla="*/ 9 w 17"/>
                <a:gd name="T29" fmla="*/ 0 h 12"/>
                <a:gd name="T30" fmla="*/ 6 w 17"/>
                <a:gd name="T31" fmla="*/ 0 h 12"/>
                <a:gd name="T32" fmla="*/ 3 w 17"/>
                <a:gd name="T33" fmla="*/ 3 h 12"/>
                <a:gd name="T34" fmla="*/ 3 w 17"/>
                <a:gd name="T35" fmla="*/ 6 h 12"/>
                <a:gd name="T36" fmla="*/ 0 w 17"/>
                <a:gd name="T3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12">
                  <a:moveTo>
                    <a:pt x="0" y="6"/>
                  </a:moveTo>
                  <a:lnTo>
                    <a:pt x="0" y="9"/>
                  </a:lnTo>
                  <a:lnTo>
                    <a:pt x="3" y="9"/>
                  </a:lnTo>
                  <a:lnTo>
                    <a:pt x="6" y="9"/>
                  </a:lnTo>
                  <a:lnTo>
                    <a:pt x="6" y="12"/>
                  </a:lnTo>
                  <a:lnTo>
                    <a:pt x="12" y="9"/>
                  </a:lnTo>
                  <a:lnTo>
                    <a:pt x="14" y="9"/>
                  </a:lnTo>
                  <a:lnTo>
                    <a:pt x="14" y="6"/>
                  </a:lnTo>
                  <a:lnTo>
                    <a:pt x="17" y="6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3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34" name="Freeform 3452">
              <a:extLst>
                <a:ext uri="{FF2B5EF4-FFF2-40B4-BE49-F238E27FC236}">
                  <a16:creationId xmlns:a16="http://schemas.microsoft.com/office/drawing/2014/main" id="{EA96B89F-A5E5-DD59-0EE8-B5794932E5AA}"/>
                </a:ext>
              </a:extLst>
            </p:cNvPr>
            <p:cNvSpPr>
              <a:spLocks/>
            </p:cNvSpPr>
            <p:nvPr/>
          </p:nvSpPr>
          <p:spPr bwMode="gray">
            <a:xfrm>
              <a:off x="1277244" y="433695"/>
              <a:ext cx="18674" cy="6224"/>
            </a:xfrm>
            <a:custGeom>
              <a:avLst/>
              <a:gdLst>
                <a:gd name="T0" fmla="*/ 6 w 9"/>
                <a:gd name="T1" fmla="*/ 0 h 3"/>
                <a:gd name="T2" fmla="*/ 3 w 9"/>
                <a:gd name="T3" fmla="*/ 0 h 3"/>
                <a:gd name="T4" fmla="*/ 0 w 9"/>
                <a:gd name="T5" fmla="*/ 0 h 3"/>
                <a:gd name="T6" fmla="*/ 3 w 9"/>
                <a:gd name="T7" fmla="*/ 3 h 3"/>
                <a:gd name="T8" fmla="*/ 6 w 9"/>
                <a:gd name="T9" fmla="*/ 3 h 3"/>
                <a:gd name="T10" fmla="*/ 9 w 9"/>
                <a:gd name="T11" fmla="*/ 3 h 3"/>
                <a:gd name="T12" fmla="*/ 9 w 9"/>
                <a:gd name="T13" fmla="*/ 0 h 3"/>
                <a:gd name="T14" fmla="*/ 6 w 9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35" name="Freeform 3453">
              <a:extLst>
                <a:ext uri="{FF2B5EF4-FFF2-40B4-BE49-F238E27FC236}">
                  <a16:creationId xmlns:a16="http://schemas.microsoft.com/office/drawing/2014/main" id="{2DD2DEFC-C4D5-D3C3-8546-E2104CA4B8EB}"/>
                </a:ext>
              </a:extLst>
            </p:cNvPr>
            <p:cNvSpPr>
              <a:spLocks/>
            </p:cNvSpPr>
            <p:nvPr/>
          </p:nvSpPr>
          <p:spPr bwMode="gray">
            <a:xfrm>
              <a:off x="1283469" y="417095"/>
              <a:ext cx="41499" cy="22823"/>
            </a:xfrm>
            <a:custGeom>
              <a:avLst/>
              <a:gdLst>
                <a:gd name="T0" fmla="*/ 6 w 20"/>
                <a:gd name="T1" fmla="*/ 0 h 11"/>
                <a:gd name="T2" fmla="*/ 9 w 20"/>
                <a:gd name="T3" fmla="*/ 0 h 11"/>
                <a:gd name="T4" fmla="*/ 12 w 20"/>
                <a:gd name="T5" fmla="*/ 0 h 11"/>
                <a:gd name="T6" fmla="*/ 12 w 20"/>
                <a:gd name="T7" fmla="*/ 2 h 11"/>
                <a:gd name="T8" fmla="*/ 14 w 20"/>
                <a:gd name="T9" fmla="*/ 2 h 11"/>
                <a:gd name="T10" fmla="*/ 17 w 20"/>
                <a:gd name="T11" fmla="*/ 2 h 11"/>
                <a:gd name="T12" fmla="*/ 17 w 20"/>
                <a:gd name="T13" fmla="*/ 5 h 11"/>
                <a:gd name="T14" fmla="*/ 20 w 20"/>
                <a:gd name="T15" fmla="*/ 5 h 11"/>
                <a:gd name="T16" fmla="*/ 20 w 20"/>
                <a:gd name="T17" fmla="*/ 8 h 11"/>
                <a:gd name="T18" fmla="*/ 20 w 20"/>
                <a:gd name="T19" fmla="*/ 11 h 11"/>
                <a:gd name="T20" fmla="*/ 14 w 20"/>
                <a:gd name="T21" fmla="*/ 11 h 11"/>
                <a:gd name="T22" fmla="*/ 12 w 20"/>
                <a:gd name="T23" fmla="*/ 11 h 11"/>
                <a:gd name="T24" fmla="*/ 9 w 20"/>
                <a:gd name="T25" fmla="*/ 8 h 11"/>
                <a:gd name="T26" fmla="*/ 6 w 20"/>
                <a:gd name="T27" fmla="*/ 8 h 11"/>
                <a:gd name="T28" fmla="*/ 3 w 20"/>
                <a:gd name="T29" fmla="*/ 5 h 11"/>
                <a:gd name="T30" fmla="*/ 0 w 20"/>
                <a:gd name="T31" fmla="*/ 5 h 11"/>
                <a:gd name="T32" fmla="*/ 0 w 20"/>
                <a:gd name="T33" fmla="*/ 2 h 11"/>
                <a:gd name="T34" fmla="*/ 0 w 20"/>
                <a:gd name="T35" fmla="*/ 0 h 11"/>
                <a:gd name="T36" fmla="*/ 3 w 20"/>
                <a:gd name="T37" fmla="*/ 0 h 11"/>
                <a:gd name="T38" fmla="*/ 6 w 20"/>
                <a:gd name="T3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" h="11">
                  <a:moveTo>
                    <a:pt x="6" y="0"/>
                  </a:moveTo>
                  <a:lnTo>
                    <a:pt x="9" y="0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20" y="5"/>
                  </a:lnTo>
                  <a:lnTo>
                    <a:pt x="20" y="8"/>
                  </a:lnTo>
                  <a:lnTo>
                    <a:pt x="20" y="11"/>
                  </a:lnTo>
                  <a:lnTo>
                    <a:pt x="14" y="11"/>
                  </a:lnTo>
                  <a:lnTo>
                    <a:pt x="12" y="11"/>
                  </a:lnTo>
                  <a:lnTo>
                    <a:pt x="9" y="8"/>
                  </a:lnTo>
                  <a:lnTo>
                    <a:pt x="6" y="8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36" name="Freeform 3454">
              <a:extLst>
                <a:ext uri="{FF2B5EF4-FFF2-40B4-BE49-F238E27FC236}">
                  <a16:creationId xmlns:a16="http://schemas.microsoft.com/office/drawing/2014/main" id="{2E225AF4-EB22-FD7B-04A4-26E481EC6FD0}"/>
                </a:ext>
              </a:extLst>
            </p:cNvPr>
            <p:cNvSpPr>
              <a:spLocks/>
            </p:cNvSpPr>
            <p:nvPr/>
          </p:nvSpPr>
          <p:spPr bwMode="gray">
            <a:xfrm>
              <a:off x="1308369" y="456517"/>
              <a:ext cx="16599" cy="24898"/>
            </a:xfrm>
            <a:custGeom>
              <a:avLst/>
              <a:gdLst>
                <a:gd name="T0" fmla="*/ 0 w 8"/>
                <a:gd name="T1" fmla="*/ 0 h 12"/>
                <a:gd name="T2" fmla="*/ 2 w 8"/>
                <a:gd name="T3" fmla="*/ 0 h 12"/>
                <a:gd name="T4" fmla="*/ 5 w 8"/>
                <a:gd name="T5" fmla="*/ 0 h 12"/>
                <a:gd name="T6" fmla="*/ 5 w 8"/>
                <a:gd name="T7" fmla="*/ 3 h 12"/>
                <a:gd name="T8" fmla="*/ 5 w 8"/>
                <a:gd name="T9" fmla="*/ 6 h 12"/>
                <a:gd name="T10" fmla="*/ 5 w 8"/>
                <a:gd name="T11" fmla="*/ 9 h 12"/>
                <a:gd name="T12" fmla="*/ 8 w 8"/>
                <a:gd name="T13" fmla="*/ 9 h 12"/>
                <a:gd name="T14" fmla="*/ 5 w 8"/>
                <a:gd name="T15" fmla="*/ 9 h 12"/>
                <a:gd name="T16" fmla="*/ 5 w 8"/>
                <a:gd name="T17" fmla="*/ 12 h 12"/>
                <a:gd name="T18" fmla="*/ 2 w 8"/>
                <a:gd name="T19" fmla="*/ 12 h 12"/>
                <a:gd name="T20" fmla="*/ 0 w 8"/>
                <a:gd name="T21" fmla="*/ 9 h 12"/>
                <a:gd name="T22" fmla="*/ 0 w 8"/>
                <a:gd name="T23" fmla="*/ 6 h 12"/>
                <a:gd name="T24" fmla="*/ 0 w 8"/>
                <a:gd name="T25" fmla="*/ 3 h 12"/>
                <a:gd name="T26" fmla="*/ 0 w 8"/>
                <a:gd name="T27" fmla="*/ 3 h 12"/>
                <a:gd name="T28" fmla="*/ 0 w 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6"/>
                  </a:lnTo>
                  <a:lnTo>
                    <a:pt x="5" y="9"/>
                  </a:lnTo>
                  <a:lnTo>
                    <a:pt x="8" y="9"/>
                  </a:lnTo>
                  <a:lnTo>
                    <a:pt x="5" y="9"/>
                  </a:lnTo>
                  <a:lnTo>
                    <a:pt x="5" y="12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37" name="Freeform 3455">
              <a:extLst>
                <a:ext uri="{FF2B5EF4-FFF2-40B4-BE49-F238E27FC236}">
                  <a16:creationId xmlns:a16="http://schemas.microsoft.com/office/drawing/2014/main" id="{B5BFE2BF-277D-45E9-7D59-856684ABD9C6}"/>
                </a:ext>
              </a:extLst>
            </p:cNvPr>
            <p:cNvSpPr>
              <a:spLocks/>
            </p:cNvSpPr>
            <p:nvPr/>
          </p:nvSpPr>
          <p:spPr bwMode="gray">
            <a:xfrm>
              <a:off x="1567736" y="1147427"/>
              <a:ext cx="29049" cy="35271"/>
            </a:xfrm>
            <a:custGeom>
              <a:avLst/>
              <a:gdLst>
                <a:gd name="T0" fmla="*/ 11 w 14"/>
                <a:gd name="T1" fmla="*/ 0 h 17"/>
                <a:gd name="T2" fmla="*/ 8 w 14"/>
                <a:gd name="T3" fmla="*/ 0 h 17"/>
                <a:gd name="T4" fmla="*/ 5 w 14"/>
                <a:gd name="T5" fmla="*/ 0 h 17"/>
                <a:gd name="T6" fmla="*/ 2 w 14"/>
                <a:gd name="T7" fmla="*/ 3 h 17"/>
                <a:gd name="T8" fmla="*/ 0 w 14"/>
                <a:gd name="T9" fmla="*/ 6 h 17"/>
                <a:gd name="T10" fmla="*/ 0 w 14"/>
                <a:gd name="T11" fmla="*/ 9 h 17"/>
                <a:gd name="T12" fmla="*/ 2 w 14"/>
                <a:gd name="T13" fmla="*/ 11 h 17"/>
                <a:gd name="T14" fmla="*/ 5 w 14"/>
                <a:gd name="T15" fmla="*/ 14 h 17"/>
                <a:gd name="T16" fmla="*/ 5 w 14"/>
                <a:gd name="T17" fmla="*/ 17 h 17"/>
                <a:gd name="T18" fmla="*/ 8 w 14"/>
                <a:gd name="T19" fmla="*/ 14 h 17"/>
                <a:gd name="T20" fmla="*/ 8 w 14"/>
                <a:gd name="T21" fmla="*/ 11 h 17"/>
                <a:gd name="T22" fmla="*/ 11 w 14"/>
                <a:gd name="T23" fmla="*/ 11 h 17"/>
                <a:gd name="T24" fmla="*/ 11 w 14"/>
                <a:gd name="T25" fmla="*/ 9 h 17"/>
                <a:gd name="T26" fmla="*/ 14 w 14"/>
                <a:gd name="T27" fmla="*/ 6 h 17"/>
                <a:gd name="T28" fmla="*/ 14 w 14"/>
                <a:gd name="T29" fmla="*/ 3 h 17"/>
                <a:gd name="T30" fmla="*/ 11 w 14"/>
                <a:gd name="T3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17">
                  <a:moveTo>
                    <a:pt x="11" y="0"/>
                  </a:moveTo>
                  <a:lnTo>
                    <a:pt x="8" y="0"/>
                  </a:lnTo>
                  <a:lnTo>
                    <a:pt x="5" y="0"/>
                  </a:lnTo>
                  <a:lnTo>
                    <a:pt x="2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2" y="11"/>
                  </a:lnTo>
                  <a:lnTo>
                    <a:pt x="5" y="14"/>
                  </a:lnTo>
                  <a:lnTo>
                    <a:pt x="5" y="17"/>
                  </a:lnTo>
                  <a:lnTo>
                    <a:pt x="8" y="14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1" y="9"/>
                  </a:lnTo>
                  <a:lnTo>
                    <a:pt x="14" y="6"/>
                  </a:lnTo>
                  <a:lnTo>
                    <a:pt x="14" y="3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38" name="Freeform 3456">
              <a:extLst>
                <a:ext uri="{FF2B5EF4-FFF2-40B4-BE49-F238E27FC236}">
                  <a16:creationId xmlns:a16="http://schemas.microsoft.com/office/drawing/2014/main" id="{CB97D11C-C1FC-448C-58D2-DFD7FD533540}"/>
                </a:ext>
              </a:extLst>
            </p:cNvPr>
            <p:cNvSpPr>
              <a:spLocks/>
            </p:cNvSpPr>
            <p:nvPr/>
          </p:nvSpPr>
          <p:spPr bwMode="gray">
            <a:xfrm>
              <a:off x="1715057" y="1130829"/>
              <a:ext cx="22825" cy="4149"/>
            </a:xfrm>
            <a:custGeom>
              <a:avLst/>
              <a:gdLst>
                <a:gd name="T0" fmla="*/ 5 w 11"/>
                <a:gd name="T1" fmla="*/ 2 h 2"/>
                <a:gd name="T2" fmla="*/ 5 w 11"/>
                <a:gd name="T3" fmla="*/ 0 h 2"/>
                <a:gd name="T4" fmla="*/ 3 w 11"/>
                <a:gd name="T5" fmla="*/ 0 h 2"/>
                <a:gd name="T6" fmla="*/ 0 w 11"/>
                <a:gd name="T7" fmla="*/ 2 h 2"/>
                <a:gd name="T8" fmla="*/ 3 w 11"/>
                <a:gd name="T9" fmla="*/ 2 h 2"/>
                <a:gd name="T10" fmla="*/ 3 w 11"/>
                <a:gd name="T11" fmla="*/ 2 h 2"/>
                <a:gd name="T12" fmla="*/ 11 w 11"/>
                <a:gd name="T13" fmla="*/ 2 h 2"/>
                <a:gd name="T14" fmla="*/ 11 w 11"/>
                <a:gd name="T15" fmla="*/ 0 h 2"/>
                <a:gd name="T16" fmla="*/ 8 w 11"/>
                <a:gd name="T17" fmla="*/ 0 h 2"/>
                <a:gd name="T18" fmla="*/ 8 w 11"/>
                <a:gd name="T19" fmla="*/ 2 h 2"/>
                <a:gd name="T20" fmla="*/ 5 w 11"/>
                <a:gd name="T2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2">
                  <a:moveTo>
                    <a:pt x="5" y="2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1" y="2"/>
                  </a:lnTo>
                  <a:lnTo>
                    <a:pt x="11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5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39" name="Freeform 3457">
              <a:extLst>
                <a:ext uri="{FF2B5EF4-FFF2-40B4-BE49-F238E27FC236}">
                  <a16:creationId xmlns:a16="http://schemas.microsoft.com/office/drawing/2014/main" id="{71F574E7-73E9-CA1F-9890-C4D88373906E}"/>
                </a:ext>
              </a:extLst>
            </p:cNvPr>
            <p:cNvSpPr>
              <a:spLocks/>
            </p:cNvSpPr>
            <p:nvPr/>
          </p:nvSpPr>
          <p:spPr bwMode="gray">
            <a:xfrm>
              <a:off x="1814653" y="1130829"/>
              <a:ext cx="22825" cy="10374"/>
            </a:xfrm>
            <a:custGeom>
              <a:avLst/>
              <a:gdLst>
                <a:gd name="T0" fmla="*/ 3 w 11"/>
                <a:gd name="T1" fmla="*/ 0 h 5"/>
                <a:gd name="T2" fmla="*/ 6 w 11"/>
                <a:gd name="T3" fmla="*/ 0 h 5"/>
                <a:gd name="T4" fmla="*/ 9 w 11"/>
                <a:gd name="T5" fmla="*/ 0 h 5"/>
                <a:gd name="T6" fmla="*/ 11 w 11"/>
                <a:gd name="T7" fmla="*/ 2 h 5"/>
                <a:gd name="T8" fmla="*/ 9 w 11"/>
                <a:gd name="T9" fmla="*/ 2 h 5"/>
                <a:gd name="T10" fmla="*/ 6 w 11"/>
                <a:gd name="T11" fmla="*/ 5 h 5"/>
                <a:gd name="T12" fmla="*/ 6 w 11"/>
                <a:gd name="T13" fmla="*/ 2 h 5"/>
                <a:gd name="T14" fmla="*/ 3 w 11"/>
                <a:gd name="T15" fmla="*/ 2 h 5"/>
                <a:gd name="T16" fmla="*/ 3 w 11"/>
                <a:gd name="T17" fmla="*/ 2 h 5"/>
                <a:gd name="T18" fmla="*/ 0 w 11"/>
                <a:gd name="T19" fmla="*/ 0 h 5"/>
                <a:gd name="T20" fmla="*/ 3 w 11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5">
                  <a:moveTo>
                    <a:pt x="3" y="0"/>
                  </a:moveTo>
                  <a:lnTo>
                    <a:pt x="6" y="0"/>
                  </a:lnTo>
                  <a:lnTo>
                    <a:pt x="9" y="0"/>
                  </a:lnTo>
                  <a:lnTo>
                    <a:pt x="11" y="2"/>
                  </a:lnTo>
                  <a:lnTo>
                    <a:pt x="9" y="2"/>
                  </a:lnTo>
                  <a:lnTo>
                    <a:pt x="6" y="5"/>
                  </a:lnTo>
                  <a:lnTo>
                    <a:pt x="6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40" name="Freeform 3458">
              <a:extLst>
                <a:ext uri="{FF2B5EF4-FFF2-40B4-BE49-F238E27FC236}">
                  <a16:creationId xmlns:a16="http://schemas.microsoft.com/office/drawing/2014/main" id="{62ADA0F8-A21E-259E-0C65-DF178CD1D024}"/>
                </a:ext>
              </a:extLst>
            </p:cNvPr>
            <p:cNvSpPr>
              <a:spLocks/>
            </p:cNvSpPr>
            <p:nvPr/>
          </p:nvSpPr>
          <p:spPr bwMode="gray">
            <a:xfrm>
              <a:off x="1984799" y="1134978"/>
              <a:ext cx="12450" cy="12449"/>
            </a:xfrm>
            <a:custGeom>
              <a:avLst/>
              <a:gdLst>
                <a:gd name="T0" fmla="*/ 0 w 6"/>
                <a:gd name="T1" fmla="*/ 3 h 6"/>
                <a:gd name="T2" fmla="*/ 3 w 6"/>
                <a:gd name="T3" fmla="*/ 3 h 6"/>
                <a:gd name="T4" fmla="*/ 6 w 6"/>
                <a:gd name="T5" fmla="*/ 0 h 6"/>
                <a:gd name="T6" fmla="*/ 6 w 6"/>
                <a:gd name="T7" fmla="*/ 3 h 6"/>
                <a:gd name="T8" fmla="*/ 6 w 6"/>
                <a:gd name="T9" fmla="*/ 0 h 6"/>
                <a:gd name="T10" fmla="*/ 6 w 6"/>
                <a:gd name="T11" fmla="*/ 3 h 6"/>
                <a:gd name="T12" fmla="*/ 3 w 6"/>
                <a:gd name="T13" fmla="*/ 6 h 6"/>
                <a:gd name="T14" fmla="*/ 0 w 6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0" y="3"/>
                  </a:moveTo>
                  <a:lnTo>
                    <a:pt x="3" y="3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0"/>
                  </a:lnTo>
                  <a:lnTo>
                    <a:pt x="6" y="3"/>
                  </a:lnTo>
                  <a:lnTo>
                    <a:pt x="3" y="6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41" name="Freeform 3459">
              <a:extLst>
                <a:ext uri="{FF2B5EF4-FFF2-40B4-BE49-F238E27FC236}">
                  <a16:creationId xmlns:a16="http://schemas.microsoft.com/office/drawing/2014/main" id="{3D43B8CB-A634-04AE-7241-0DA3EB796DF7}"/>
                </a:ext>
              </a:extLst>
            </p:cNvPr>
            <p:cNvSpPr>
              <a:spLocks/>
            </p:cNvSpPr>
            <p:nvPr/>
          </p:nvSpPr>
          <p:spPr bwMode="gray">
            <a:xfrm>
              <a:off x="1578110" y="1236644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3 w 3"/>
                <a:gd name="T7" fmla="*/ 3 h 3"/>
                <a:gd name="T8" fmla="*/ 3 w 3"/>
                <a:gd name="T9" fmla="*/ 3 h 3"/>
                <a:gd name="T10" fmla="*/ 0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42" name="Freeform 3460">
              <a:extLst>
                <a:ext uri="{FF2B5EF4-FFF2-40B4-BE49-F238E27FC236}">
                  <a16:creationId xmlns:a16="http://schemas.microsoft.com/office/drawing/2014/main" id="{548EDB9E-6AC4-BEB3-1DC9-80DE7CA00E6D}"/>
                </a:ext>
              </a:extLst>
            </p:cNvPr>
            <p:cNvSpPr>
              <a:spLocks/>
            </p:cNvSpPr>
            <p:nvPr/>
          </p:nvSpPr>
          <p:spPr bwMode="gray">
            <a:xfrm>
              <a:off x="1891426" y="1217971"/>
              <a:ext cx="12450" cy="12449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0 h 6"/>
                <a:gd name="T4" fmla="*/ 0 w 6"/>
                <a:gd name="T5" fmla="*/ 0 h 6"/>
                <a:gd name="T6" fmla="*/ 0 w 6"/>
                <a:gd name="T7" fmla="*/ 3 h 6"/>
                <a:gd name="T8" fmla="*/ 0 w 6"/>
                <a:gd name="T9" fmla="*/ 6 h 6"/>
                <a:gd name="T10" fmla="*/ 3 w 6"/>
                <a:gd name="T11" fmla="*/ 6 h 6"/>
                <a:gd name="T12" fmla="*/ 6 w 6"/>
                <a:gd name="T13" fmla="*/ 6 h 6"/>
                <a:gd name="T14" fmla="*/ 6 w 6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43" name="Rectangle 3461">
              <a:extLst>
                <a:ext uri="{FF2B5EF4-FFF2-40B4-BE49-F238E27FC236}">
                  <a16:creationId xmlns:a16="http://schemas.microsoft.com/office/drawing/2014/main" id="{F89E6817-03C7-BFDF-8890-2041430CF76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44166" y="782262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44" name="Freeform 3462">
              <a:extLst>
                <a:ext uri="{FF2B5EF4-FFF2-40B4-BE49-F238E27FC236}">
                  <a16:creationId xmlns:a16="http://schemas.microsoft.com/office/drawing/2014/main" id="{A9F82A80-E4E2-B0C1-AE0C-73BEF3AF4DF8}"/>
                </a:ext>
              </a:extLst>
            </p:cNvPr>
            <p:cNvSpPr>
              <a:spLocks/>
            </p:cNvSpPr>
            <p:nvPr/>
          </p:nvSpPr>
          <p:spPr bwMode="gray">
            <a:xfrm>
              <a:off x="2339613" y="805084"/>
              <a:ext cx="16599" cy="18673"/>
            </a:xfrm>
            <a:custGeom>
              <a:avLst/>
              <a:gdLst>
                <a:gd name="T0" fmla="*/ 8 w 8"/>
                <a:gd name="T1" fmla="*/ 3 h 9"/>
                <a:gd name="T2" fmla="*/ 6 w 8"/>
                <a:gd name="T3" fmla="*/ 3 h 9"/>
                <a:gd name="T4" fmla="*/ 3 w 8"/>
                <a:gd name="T5" fmla="*/ 0 h 9"/>
                <a:gd name="T6" fmla="*/ 3 w 8"/>
                <a:gd name="T7" fmla="*/ 3 h 9"/>
                <a:gd name="T8" fmla="*/ 0 w 8"/>
                <a:gd name="T9" fmla="*/ 3 h 9"/>
                <a:gd name="T10" fmla="*/ 3 w 8"/>
                <a:gd name="T11" fmla="*/ 3 h 9"/>
                <a:gd name="T12" fmla="*/ 6 w 8"/>
                <a:gd name="T13" fmla="*/ 3 h 9"/>
                <a:gd name="T14" fmla="*/ 0 w 8"/>
                <a:gd name="T15" fmla="*/ 6 h 9"/>
                <a:gd name="T16" fmla="*/ 3 w 8"/>
                <a:gd name="T17" fmla="*/ 9 h 9"/>
                <a:gd name="T18" fmla="*/ 6 w 8"/>
                <a:gd name="T19" fmla="*/ 9 h 9"/>
                <a:gd name="T20" fmla="*/ 3 w 8"/>
                <a:gd name="T21" fmla="*/ 6 h 9"/>
                <a:gd name="T22" fmla="*/ 6 w 8"/>
                <a:gd name="T23" fmla="*/ 3 h 9"/>
                <a:gd name="T24" fmla="*/ 6 w 8"/>
                <a:gd name="T25" fmla="*/ 3 h 9"/>
                <a:gd name="T26" fmla="*/ 8 w 8"/>
                <a:gd name="T2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9">
                  <a:moveTo>
                    <a:pt x="8" y="3"/>
                  </a:moveTo>
                  <a:lnTo>
                    <a:pt x="6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0" y="6"/>
                  </a:lnTo>
                  <a:lnTo>
                    <a:pt x="3" y="9"/>
                  </a:lnTo>
                  <a:lnTo>
                    <a:pt x="6" y="9"/>
                  </a:lnTo>
                  <a:lnTo>
                    <a:pt x="3" y="6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45" name="Freeform 3463">
              <a:extLst>
                <a:ext uri="{FF2B5EF4-FFF2-40B4-BE49-F238E27FC236}">
                  <a16:creationId xmlns:a16="http://schemas.microsoft.com/office/drawing/2014/main" id="{8EDA7DD8-CFDB-663B-1A6F-E70A55478DE2}"/>
                </a:ext>
              </a:extLst>
            </p:cNvPr>
            <p:cNvSpPr>
              <a:spLocks/>
            </p:cNvSpPr>
            <p:nvPr/>
          </p:nvSpPr>
          <p:spPr bwMode="gray">
            <a:xfrm>
              <a:off x="2244166" y="794711"/>
              <a:ext cx="82997" cy="45646"/>
            </a:xfrm>
            <a:custGeom>
              <a:avLst/>
              <a:gdLst>
                <a:gd name="T0" fmla="*/ 29 w 40"/>
                <a:gd name="T1" fmla="*/ 5 h 22"/>
                <a:gd name="T2" fmla="*/ 32 w 40"/>
                <a:gd name="T3" fmla="*/ 8 h 22"/>
                <a:gd name="T4" fmla="*/ 37 w 40"/>
                <a:gd name="T5" fmla="*/ 11 h 22"/>
                <a:gd name="T6" fmla="*/ 40 w 40"/>
                <a:gd name="T7" fmla="*/ 11 h 22"/>
                <a:gd name="T8" fmla="*/ 37 w 40"/>
                <a:gd name="T9" fmla="*/ 14 h 22"/>
                <a:gd name="T10" fmla="*/ 40 w 40"/>
                <a:gd name="T11" fmla="*/ 14 h 22"/>
                <a:gd name="T12" fmla="*/ 37 w 40"/>
                <a:gd name="T13" fmla="*/ 17 h 22"/>
                <a:gd name="T14" fmla="*/ 32 w 40"/>
                <a:gd name="T15" fmla="*/ 19 h 22"/>
                <a:gd name="T16" fmla="*/ 20 w 40"/>
                <a:gd name="T17" fmla="*/ 22 h 22"/>
                <a:gd name="T18" fmla="*/ 18 w 40"/>
                <a:gd name="T19" fmla="*/ 22 h 22"/>
                <a:gd name="T20" fmla="*/ 15 w 40"/>
                <a:gd name="T21" fmla="*/ 22 h 22"/>
                <a:gd name="T22" fmla="*/ 15 w 40"/>
                <a:gd name="T23" fmla="*/ 19 h 22"/>
                <a:gd name="T24" fmla="*/ 12 w 40"/>
                <a:gd name="T25" fmla="*/ 22 h 22"/>
                <a:gd name="T26" fmla="*/ 12 w 40"/>
                <a:gd name="T27" fmla="*/ 19 h 22"/>
                <a:gd name="T28" fmla="*/ 15 w 40"/>
                <a:gd name="T29" fmla="*/ 19 h 22"/>
                <a:gd name="T30" fmla="*/ 18 w 40"/>
                <a:gd name="T31" fmla="*/ 19 h 22"/>
                <a:gd name="T32" fmla="*/ 20 w 40"/>
                <a:gd name="T33" fmla="*/ 17 h 22"/>
                <a:gd name="T34" fmla="*/ 20 w 40"/>
                <a:gd name="T35" fmla="*/ 19 h 22"/>
                <a:gd name="T36" fmla="*/ 23 w 40"/>
                <a:gd name="T37" fmla="*/ 17 h 22"/>
                <a:gd name="T38" fmla="*/ 20 w 40"/>
                <a:gd name="T39" fmla="*/ 17 h 22"/>
                <a:gd name="T40" fmla="*/ 20 w 40"/>
                <a:gd name="T41" fmla="*/ 14 h 22"/>
                <a:gd name="T42" fmla="*/ 18 w 40"/>
                <a:gd name="T43" fmla="*/ 17 h 22"/>
                <a:gd name="T44" fmla="*/ 15 w 40"/>
                <a:gd name="T45" fmla="*/ 17 h 22"/>
                <a:gd name="T46" fmla="*/ 12 w 40"/>
                <a:gd name="T47" fmla="*/ 17 h 22"/>
                <a:gd name="T48" fmla="*/ 15 w 40"/>
                <a:gd name="T49" fmla="*/ 14 h 22"/>
                <a:gd name="T50" fmla="*/ 12 w 40"/>
                <a:gd name="T51" fmla="*/ 14 h 22"/>
                <a:gd name="T52" fmla="*/ 12 w 40"/>
                <a:gd name="T53" fmla="*/ 17 h 22"/>
                <a:gd name="T54" fmla="*/ 9 w 40"/>
                <a:gd name="T55" fmla="*/ 17 h 22"/>
                <a:gd name="T56" fmla="*/ 3 w 40"/>
                <a:gd name="T57" fmla="*/ 17 h 22"/>
                <a:gd name="T58" fmla="*/ 3 w 40"/>
                <a:gd name="T59" fmla="*/ 14 h 22"/>
                <a:gd name="T60" fmla="*/ 0 w 40"/>
                <a:gd name="T61" fmla="*/ 14 h 22"/>
                <a:gd name="T62" fmla="*/ 3 w 40"/>
                <a:gd name="T63" fmla="*/ 11 h 22"/>
                <a:gd name="T64" fmla="*/ 6 w 40"/>
                <a:gd name="T65" fmla="*/ 14 h 22"/>
                <a:gd name="T66" fmla="*/ 9 w 40"/>
                <a:gd name="T67" fmla="*/ 14 h 22"/>
                <a:gd name="T68" fmla="*/ 3 w 40"/>
                <a:gd name="T69" fmla="*/ 11 h 22"/>
                <a:gd name="T70" fmla="*/ 0 w 40"/>
                <a:gd name="T71" fmla="*/ 11 h 22"/>
                <a:gd name="T72" fmla="*/ 0 w 40"/>
                <a:gd name="T73" fmla="*/ 8 h 22"/>
                <a:gd name="T74" fmla="*/ 3 w 40"/>
                <a:gd name="T75" fmla="*/ 5 h 22"/>
                <a:gd name="T76" fmla="*/ 6 w 40"/>
                <a:gd name="T77" fmla="*/ 8 h 22"/>
                <a:gd name="T78" fmla="*/ 9 w 40"/>
                <a:gd name="T79" fmla="*/ 8 h 22"/>
                <a:gd name="T80" fmla="*/ 6 w 40"/>
                <a:gd name="T81" fmla="*/ 8 h 22"/>
                <a:gd name="T82" fmla="*/ 3 w 40"/>
                <a:gd name="T83" fmla="*/ 5 h 22"/>
                <a:gd name="T84" fmla="*/ 3 w 40"/>
                <a:gd name="T85" fmla="*/ 2 h 22"/>
                <a:gd name="T86" fmla="*/ 3 w 40"/>
                <a:gd name="T87" fmla="*/ 0 h 22"/>
                <a:gd name="T88" fmla="*/ 6 w 40"/>
                <a:gd name="T89" fmla="*/ 0 h 22"/>
                <a:gd name="T90" fmla="*/ 9 w 40"/>
                <a:gd name="T91" fmla="*/ 0 h 22"/>
                <a:gd name="T92" fmla="*/ 12 w 40"/>
                <a:gd name="T93" fmla="*/ 0 h 22"/>
                <a:gd name="T94" fmla="*/ 20 w 40"/>
                <a:gd name="T95" fmla="*/ 0 h 22"/>
                <a:gd name="T96" fmla="*/ 29 w 40"/>
                <a:gd name="T97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" h="22">
                  <a:moveTo>
                    <a:pt x="29" y="5"/>
                  </a:moveTo>
                  <a:lnTo>
                    <a:pt x="32" y="8"/>
                  </a:lnTo>
                  <a:lnTo>
                    <a:pt x="37" y="11"/>
                  </a:lnTo>
                  <a:lnTo>
                    <a:pt x="40" y="11"/>
                  </a:lnTo>
                  <a:lnTo>
                    <a:pt x="37" y="14"/>
                  </a:lnTo>
                  <a:lnTo>
                    <a:pt x="40" y="14"/>
                  </a:lnTo>
                  <a:lnTo>
                    <a:pt x="37" y="17"/>
                  </a:lnTo>
                  <a:lnTo>
                    <a:pt x="32" y="19"/>
                  </a:lnTo>
                  <a:lnTo>
                    <a:pt x="20" y="22"/>
                  </a:lnTo>
                  <a:lnTo>
                    <a:pt x="18" y="22"/>
                  </a:lnTo>
                  <a:lnTo>
                    <a:pt x="15" y="22"/>
                  </a:lnTo>
                  <a:lnTo>
                    <a:pt x="15" y="19"/>
                  </a:lnTo>
                  <a:lnTo>
                    <a:pt x="12" y="22"/>
                  </a:lnTo>
                  <a:lnTo>
                    <a:pt x="12" y="19"/>
                  </a:lnTo>
                  <a:lnTo>
                    <a:pt x="15" y="19"/>
                  </a:lnTo>
                  <a:lnTo>
                    <a:pt x="18" y="19"/>
                  </a:lnTo>
                  <a:lnTo>
                    <a:pt x="20" y="17"/>
                  </a:lnTo>
                  <a:lnTo>
                    <a:pt x="20" y="19"/>
                  </a:lnTo>
                  <a:lnTo>
                    <a:pt x="23" y="17"/>
                  </a:lnTo>
                  <a:lnTo>
                    <a:pt x="20" y="17"/>
                  </a:lnTo>
                  <a:lnTo>
                    <a:pt x="20" y="14"/>
                  </a:lnTo>
                  <a:lnTo>
                    <a:pt x="18" y="17"/>
                  </a:lnTo>
                  <a:lnTo>
                    <a:pt x="15" y="17"/>
                  </a:lnTo>
                  <a:lnTo>
                    <a:pt x="12" y="17"/>
                  </a:lnTo>
                  <a:lnTo>
                    <a:pt x="15" y="14"/>
                  </a:lnTo>
                  <a:lnTo>
                    <a:pt x="12" y="14"/>
                  </a:lnTo>
                  <a:lnTo>
                    <a:pt x="12" y="17"/>
                  </a:lnTo>
                  <a:lnTo>
                    <a:pt x="9" y="17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3" y="5"/>
                  </a:lnTo>
                  <a:lnTo>
                    <a:pt x="6" y="8"/>
                  </a:lnTo>
                  <a:lnTo>
                    <a:pt x="9" y="8"/>
                  </a:lnTo>
                  <a:lnTo>
                    <a:pt x="6" y="8"/>
                  </a:lnTo>
                  <a:lnTo>
                    <a:pt x="3" y="5"/>
                  </a:lnTo>
                  <a:lnTo>
                    <a:pt x="3" y="2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9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46" name="Freeform 3464">
              <a:extLst>
                <a:ext uri="{FF2B5EF4-FFF2-40B4-BE49-F238E27FC236}">
                  <a16:creationId xmlns:a16="http://schemas.microsoft.com/office/drawing/2014/main" id="{104477D3-41E6-03B4-6F3E-7D47DDCD4EB6}"/>
                </a:ext>
              </a:extLst>
            </p:cNvPr>
            <p:cNvSpPr>
              <a:spLocks/>
            </p:cNvSpPr>
            <p:nvPr/>
          </p:nvSpPr>
          <p:spPr bwMode="gray">
            <a:xfrm>
              <a:off x="2173619" y="574781"/>
              <a:ext cx="24899" cy="6224"/>
            </a:xfrm>
            <a:custGeom>
              <a:avLst/>
              <a:gdLst>
                <a:gd name="T0" fmla="*/ 12 w 12"/>
                <a:gd name="T1" fmla="*/ 3 h 3"/>
                <a:gd name="T2" fmla="*/ 9 w 12"/>
                <a:gd name="T3" fmla="*/ 3 h 3"/>
                <a:gd name="T4" fmla="*/ 6 w 12"/>
                <a:gd name="T5" fmla="*/ 3 h 3"/>
                <a:gd name="T6" fmla="*/ 3 w 12"/>
                <a:gd name="T7" fmla="*/ 3 h 3"/>
                <a:gd name="T8" fmla="*/ 0 w 12"/>
                <a:gd name="T9" fmla="*/ 3 h 3"/>
                <a:gd name="T10" fmla="*/ 3 w 12"/>
                <a:gd name="T11" fmla="*/ 3 h 3"/>
                <a:gd name="T12" fmla="*/ 6 w 12"/>
                <a:gd name="T13" fmla="*/ 3 h 3"/>
                <a:gd name="T14" fmla="*/ 6 w 12"/>
                <a:gd name="T15" fmla="*/ 0 h 3"/>
                <a:gd name="T16" fmla="*/ 9 w 12"/>
                <a:gd name="T17" fmla="*/ 3 h 3"/>
                <a:gd name="T18" fmla="*/ 12 w 12"/>
                <a:gd name="T19" fmla="*/ 0 h 3"/>
                <a:gd name="T20" fmla="*/ 12 w 12"/>
                <a:gd name="T2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9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47" name="Freeform 3465">
              <a:extLst>
                <a:ext uri="{FF2B5EF4-FFF2-40B4-BE49-F238E27FC236}">
                  <a16:creationId xmlns:a16="http://schemas.microsoft.com/office/drawing/2014/main" id="{82AD53A3-258A-8F27-BEF4-0FF7201494B9}"/>
                </a:ext>
              </a:extLst>
            </p:cNvPr>
            <p:cNvSpPr>
              <a:spLocks/>
            </p:cNvSpPr>
            <p:nvPr/>
          </p:nvSpPr>
          <p:spPr bwMode="gray">
            <a:xfrm>
              <a:off x="2198518" y="610053"/>
              <a:ext cx="16599" cy="6224"/>
            </a:xfrm>
            <a:custGeom>
              <a:avLst/>
              <a:gdLst>
                <a:gd name="T0" fmla="*/ 8 w 8"/>
                <a:gd name="T1" fmla="*/ 3 h 3"/>
                <a:gd name="T2" fmla="*/ 5 w 8"/>
                <a:gd name="T3" fmla="*/ 3 h 3"/>
                <a:gd name="T4" fmla="*/ 3 w 8"/>
                <a:gd name="T5" fmla="*/ 3 h 3"/>
                <a:gd name="T6" fmla="*/ 0 w 8"/>
                <a:gd name="T7" fmla="*/ 3 h 3"/>
                <a:gd name="T8" fmla="*/ 3 w 8"/>
                <a:gd name="T9" fmla="*/ 3 h 3"/>
                <a:gd name="T10" fmla="*/ 0 w 8"/>
                <a:gd name="T11" fmla="*/ 3 h 3"/>
                <a:gd name="T12" fmla="*/ 0 w 8"/>
                <a:gd name="T13" fmla="*/ 0 h 3"/>
                <a:gd name="T14" fmla="*/ 3 w 8"/>
                <a:gd name="T15" fmla="*/ 0 h 3"/>
                <a:gd name="T16" fmla="*/ 5 w 8"/>
                <a:gd name="T17" fmla="*/ 0 h 3"/>
                <a:gd name="T18" fmla="*/ 8 w 8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">
                  <a:moveTo>
                    <a:pt x="8" y="3"/>
                  </a:moveTo>
                  <a:lnTo>
                    <a:pt x="5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48" name="Freeform 3466">
              <a:extLst>
                <a:ext uri="{FF2B5EF4-FFF2-40B4-BE49-F238E27FC236}">
                  <a16:creationId xmlns:a16="http://schemas.microsoft.com/office/drawing/2014/main" id="{BCB72BC0-2143-C621-FABB-B238F8D6CC47}"/>
                </a:ext>
              </a:extLst>
            </p:cNvPr>
            <p:cNvSpPr>
              <a:spLocks/>
            </p:cNvSpPr>
            <p:nvPr/>
          </p:nvSpPr>
          <p:spPr bwMode="gray">
            <a:xfrm>
              <a:off x="2179843" y="593455"/>
              <a:ext cx="29049" cy="6224"/>
            </a:xfrm>
            <a:custGeom>
              <a:avLst/>
              <a:gdLst>
                <a:gd name="T0" fmla="*/ 14 w 14"/>
                <a:gd name="T1" fmla="*/ 0 h 3"/>
                <a:gd name="T2" fmla="*/ 12 w 14"/>
                <a:gd name="T3" fmla="*/ 0 h 3"/>
                <a:gd name="T4" fmla="*/ 12 w 14"/>
                <a:gd name="T5" fmla="*/ 3 h 3"/>
                <a:gd name="T6" fmla="*/ 9 w 14"/>
                <a:gd name="T7" fmla="*/ 3 h 3"/>
                <a:gd name="T8" fmla="*/ 6 w 14"/>
                <a:gd name="T9" fmla="*/ 3 h 3"/>
                <a:gd name="T10" fmla="*/ 3 w 14"/>
                <a:gd name="T11" fmla="*/ 3 h 3"/>
                <a:gd name="T12" fmla="*/ 0 w 14"/>
                <a:gd name="T13" fmla="*/ 3 h 3"/>
                <a:gd name="T14" fmla="*/ 6 w 14"/>
                <a:gd name="T15" fmla="*/ 3 h 3"/>
                <a:gd name="T16" fmla="*/ 9 w 14"/>
                <a:gd name="T17" fmla="*/ 3 h 3"/>
                <a:gd name="T18" fmla="*/ 9 w 14"/>
                <a:gd name="T19" fmla="*/ 0 h 3"/>
                <a:gd name="T20" fmla="*/ 12 w 14"/>
                <a:gd name="T21" fmla="*/ 0 h 3"/>
                <a:gd name="T22" fmla="*/ 12 w 14"/>
                <a:gd name="T23" fmla="*/ 0 h 3"/>
                <a:gd name="T24" fmla="*/ 14 w 14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3">
                  <a:moveTo>
                    <a:pt x="14" y="0"/>
                  </a:moveTo>
                  <a:lnTo>
                    <a:pt x="12" y="0"/>
                  </a:lnTo>
                  <a:lnTo>
                    <a:pt x="12" y="3"/>
                  </a:lnTo>
                  <a:lnTo>
                    <a:pt x="9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49" name="Freeform 3467">
              <a:extLst>
                <a:ext uri="{FF2B5EF4-FFF2-40B4-BE49-F238E27FC236}">
                  <a16:creationId xmlns:a16="http://schemas.microsoft.com/office/drawing/2014/main" id="{13702885-D987-4547-9DE2-EFCB1554D3E5}"/>
                </a:ext>
              </a:extLst>
            </p:cNvPr>
            <p:cNvSpPr>
              <a:spLocks/>
            </p:cNvSpPr>
            <p:nvPr/>
          </p:nvSpPr>
          <p:spPr bwMode="gray">
            <a:xfrm>
              <a:off x="2192293" y="622502"/>
              <a:ext cx="16599" cy="6224"/>
            </a:xfrm>
            <a:custGeom>
              <a:avLst/>
              <a:gdLst>
                <a:gd name="T0" fmla="*/ 8 w 8"/>
                <a:gd name="T1" fmla="*/ 0 h 3"/>
                <a:gd name="T2" fmla="*/ 6 w 8"/>
                <a:gd name="T3" fmla="*/ 0 h 3"/>
                <a:gd name="T4" fmla="*/ 6 w 8"/>
                <a:gd name="T5" fmla="*/ 3 h 3"/>
                <a:gd name="T6" fmla="*/ 3 w 8"/>
                <a:gd name="T7" fmla="*/ 3 h 3"/>
                <a:gd name="T8" fmla="*/ 0 w 8"/>
                <a:gd name="T9" fmla="*/ 0 h 3"/>
                <a:gd name="T10" fmla="*/ 3 w 8"/>
                <a:gd name="T11" fmla="*/ 0 h 3"/>
                <a:gd name="T12" fmla="*/ 6 w 8"/>
                <a:gd name="T13" fmla="*/ 0 h 3"/>
                <a:gd name="T14" fmla="*/ 8 w 8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6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50" name="Freeform 3468">
              <a:extLst>
                <a:ext uri="{FF2B5EF4-FFF2-40B4-BE49-F238E27FC236}">
                  <a16:creationId xmlns:a16="http://schemas.microsoft.com/office/drawing/2014/main" id="{4192B6EB-58C9-37F1-68BD-CF1C8A84B27F}"/>
                </a:ext>
              </a:extLst>
            </p:cNvPr>
            <p:cNvSpPr>
              <a:spLocks/>
            </p:cNvSpPr>
            <p:nvPr/>
          </p:nvSpPr>
          <p:spPr bwMode="gray">
            <a:xfrm>
              <a:off x="2204742" y="628726"/>
              <a:ext cx="4150" cy="622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0 w 2"/>
                <a:gd name="T7" fmla="*/ 0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51" name="Freeform 3469">
              <a:extLst>
                <a:ext uri="{FF2B5EF4-FFF2-40B4-BE49-F238E27FC236}">
                  <a16:creationId xmlns:a16="http://schemas.microsoft.com/office/drawing/2014/main" id="{F0430DA3-2027-D2D9-CAA8-13A07FC4B392}"/>
                </a:ext>
              </a:extLst>
            </p:cNvPr>
            <p:cNvSpPr>
              <a:spLocks/>
            </p:cNvSpPr>
            <p:nvPr/>
          </p:nvSpPr>
          <p:spPr bwMode="gray">
            <a:xfrm>
              <a:off x="2221342" y="634951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3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52" name="Freeform 3470">
              <a:extLst>
                <a:ext uri="{FF2B5EF4-FFF2-40B4-BE49-F238E27FC236}">
                  <a16:creationId xmlns:a16="http://schemas.microsoft.com/office/drawing/2014/main" id="{E24BFE60-EDE3-8D17-7E7D-696FEF0642AD}"/>
                </a:ext>
              </a:extLst>
            </p:cNvPr>
            <p:cNvSpPr>
              <a:spLocks/>
            </p:cNvSpPr>
            <p:nvPr/>
          </p:nvSpPr>
          <p:spPr bwMode="gray">
            <a:xfrm>
              <a:off x="2221342" y="641175"/>
              <a:ext cx="6224" cy="4149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2 h 2"/>
                <a:gd name="T8" fmla="*/ 3 w 3"/>
                <a:gd name="T9" fmla="*/ 2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53" name="Freeform 3471">
              <a:extLst>
                <a:ext uri="{FF2B5EF4-FFF2-40B4-BE49-F238E27FC236}">
                  <a16:creationId xmlns:a16="http://schemas.microsoft.com/office/drawing/2014/main" id="{BAFC221F-719E-55E5-ABD8-6BEE813A1534}"/>
                </a:ext>
              </a:extLst>
            </p:cNvPr>
            <p:cNvSpPr>
              <a:spLocks/>
            </p:cNvSpPr>
            <p:nvPr/>
          </p:nvSpPr>
          <p:spPr bwMode="gray">
            <a:xfrm>
              <a:off x="2233791" y="657773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3 w 3"/>
                <a:gd name="T7" fmla="*/ 0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54" name="Freeform 3472">
              <a:extLst>
                <a:ext uri="{FF2B5EF4-FFF2-40B4-BE49-F238E27FC236}">
                  <a16:creationId xmlns:a16="http://schemas.microsoft.com/office/drawing/2014/main" id="{A846AD03-415C-DAA9-9EC7-9345D5004E94}"/>
                </a:ext>
              </a:extLst>
            </p:cNvPr>
            <p:cNvSpPr>
              <a:spLocks/>
            </p:cNvSpPr>
            <p:nvPr/>
          </p:nvSpPr>
          <p:spPr bwMode="gray">
            <a:xfrm>
              <a:off x="2221342" y="670222"/>
              <a:ext cx="18674" cy="6224"/>
            </a:xfrm>
            <a:custGeom>
              <a:avLst/>
              <a:gdLst>
                <a:gd name="T0" fmla="*/ 9 w 9"/>
                <a:gd name="T1" fmla="*/ 0 h 3"/>
                <a:gd name="T2" fmla="*/ 6 w 9"/>
                <a:gd name="T3" fmla="*/ 0 h 3"/>
                <a:gd name="T4" fmla="*/ 3 w 9"/>
                <a:gd name="T5" fmla="*/ 3 h 3"/>
                <a:gd name="T6" fmla="*/ 0 w 9"/>
                <a:gd name="T7" fmla="*/ 3 h 3"/>
                <a:gd name="T8" fmla="*/ 3 w 9"/>
                <a:gd name="T9" fmla="*/ 3 h 3"/>
                <a:gd name="T10" fmla="*/ 6 w 9"/>
                <a:gd name="T11" fmla="*/ 3 h 3"/>
                <a:gd name="T12" fmla="*/ 9 w 9"/>
                <a:gd name="T13" fmla="*/ 3 h 3"/>
                <a:gd name="T14" fmla="*/ 9 w 9"/>
                <a:gd name="T15" fmla="*/ 3 h 3"/>
                <a:gd name="T16" fmla="*/ 9 w 9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">
                  <a:moveTo>
                    <a:pt x="9" y="0"/>
                  </a:move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55" name="Freeform 3473">
              <a:extLst>
                <a:ext uri="{FF2B5EF4-FFF2-40B4-BE49-F238E27FC236}">
                  <a16:creationId xmlns:a16="http://schemas.microsoft.com/office/drawing/2014/main" id="{02216A0A-8E7C-677B-3D66-C15C1165BCBC}"/>
                </a:ext>
              </a:extLst>
            </p:cNvPr>
            <p:cNvSpPr>
              <a:spLocks/>
            </p:cNvSpPr>
            <p:nvPr/>
          </p:nvSpPr>
          <p:spPr bwMode="gray">
            <a:xfrm>
              <a:off x="2208892" y="670222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6 w 6"/>
                <a:gd name="T3" fmla="*/ 3 h 3"/>
                <a:gd name="T4" fmla="*/ 3 w 6"/>
                <a:gd name="T5" fmla="*/ 3 h 3"/>
                <a:gd name="T6" fmla="*/ 0 w 6"/>
                <a:gd name="T7" fmla="*/ 3 h 3"/>
                <a:gd name="T8" fmla="*/ 3 w 6"/>
                <a:gd name="T9" fmla="*/ 0 h 3"/>
                <a:gd name="T10" fmla="*/ 3 w 6"/>
                <a:gd name="T11" fmla="*/ 0 h 3"/>
                <a:gd name="T12" fmla="*/ 6 w 6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56" name="Freeform 3474">
              <a:extLst>
                <a:ext uri="{FF2B5EF4-FFF2-40B4-BE49-F238E27FC236}">
                  <a16:creationId xmlns:a16="http://schemas.microsoft.com/office/drawing/2014/main" id="{16B0D568-7BEA-2288-21F4-DEF6B3E12ED0}"/>
                </a:ext>
              </a:extLst>
            </p:cNvPr>
            <p:cNvSpPr>
              <a:spLocks/>
            </p:cNvSpPr>
            <p:nvPr/>
          </p:nvSpPr>
          <p:spPr bwMode="gray">
            <a:xfrm>
              <a:off x="2215117" y="641175"/>
              <a:ext cx="6224" cy="4149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0 h 2"/>
                <a:gd name="T4" fmla="*/ 3 w 3"/>
                <a:gd name="T5" fmla="*/ 2 h 2"/>
                <a:gd name="T6" fmla="*/ 3 w 3"/>
                <a:gd name="T7" fmla="*/ 2 h 2"/>
                <a:gd name="T8" fmla="*/ 0 w 3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57" name="Freeform 3475">
              <a:extLst>
                <a:ext uri="{FF2B5EF4-FFF2-40B4-BE49-F238E27FC236}">
                  <a16:creationId xmlns:a16="http://schemas.microsoft.com/office/drawing/2014/main" id="{FDF0BFF0-40D6-0AE4-66FF-43744F59A6D7}"/>
                </a:ext>
              </a:extLst>
            </p:cNvPr>
            <p:cNvSpPr>
              <a:spLocks/>
            </p:cNvSpPr>
            <p:nvPr/>
          </p:nvSpPr>
          <p:spPr bwMode="gray">
            <a:xfrm>
              <a:off x="2233791" y="682671"/>
              <a:ext cx="16599" cy="4149"/>
            </a:xfrm>
            <a:custGeom>
              <a:avLst/>
              <a:gdLst>
                <a:gd name="T0" fmla="*/ 8 w 8"/>
                <a:gd name="T1" fmla="*/ 2 h 2"/>
                <a:gd name="T2" fmla="*/ 5 w 8"/>
                <a:gd name="T3" fmla="*/ 0 h 2"/>
                <a:gd name="T4" fmla="*/ 3 w 8"/>
                <a:gd name="T5" fmla="*/ 0 h 2"/>
                <a:gd name="T6" fmla="*/ 0 w 8"/>
                <a:gd name="T7" fmla="*/ 2 h 2"/>
                <a:gd name="T8" fmla="*/ 3 w 8"/>
                <a:gd name="T9" fmla="*/ 2 h 2"/>
                <a:gd name="T10" fmla="*/ 5 w 8"/>
                <a:gd name="T11" fmla="*/ 2 h 2"/>
                <a:gd name="T12" fmla="*/ 8 w 8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">
                  <a:moveTo>
                    <a:pt x="8" y="2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58" name="Freeform 3476">
              <a:extLst>
                <a:ext uri="{FF2B5EF4-FFF2-40B4-BE49-F238E27FC236}">
                  <a16:creationId xmlns:a16="http://schemas.microsoft.com/office/drawing/2014/main" id="{72D1180A-5EC7-C4D7-FEF1-F94FE5BED5D9}"/>
                </a:ext>
              </a:extLst>
            </p:cNvPr>
            <p:cNvSpPr>
              <a:spLocks/>
            </p:cNvSpPr>
            <p:nvPr/>
          </p:nvSpPr>
          <p:spPr bwMode="gray">
            <a:xfrm>
              <a:off x="2221342" y="686820"/>
              <a:ext cx="18674" cy="12449"/>
            </a:xfrm>
            <a:custGeom>
              <a:avLst/>
              <a:gdLst>
                <a:gd name="T0" fmla="*/ 9 w 9"/>
                <a:gd name="T1" fmla="*/ 3 h 6"/>
                <a:gd name="T2" fmla="*/ 6 w 9"/>
                <a:gd name="T3" fmla="*/ 6 h 6"/>
                <a:gd name="T4" fmla="*/ 3 w 9"/>
                <a:gd name="T5" fmla="*/ 6 h 6"/>
                <a:gd name="T6" fmla="*/ 0 w 9"/>
                <a:gd name="T7" fmla="*/ 6 h 6"/>
                <a:gd name="T8" fmla="*/ 3 w 9"/>
                <a:gd name="T9" fmla="*/ 6 h 6"/>
                <a:gd name="T10" fmla="*/ 6 w 9"/>
                <a:gd name="T11" fmla="*/ 3 h 6"/>
                <a:gd name="T12" fmla="*/ 3 w 9"/>
                <a:gd name="T13" fmla="*/ 3 h 6"/>
                <a:gd name="T14" fmla="*/ 6 w 9"/>
                <a:gd name="T15" fmla="*/ 3 h 6"/>
                <a:gd name="T16" fmla="*/ 9 w 9"/>
                <a:gd name="T17" fmla="*/ 0 h 6"/>
                <a:gd name="T18" fmla="*/ 9 w 9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6">
                  <a:moveTo>
                    <a:pt x="9" y="3"/>
                  </a:moveTo>
                  <a:lnTo>
                    <a:pt x="6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9" y="0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59" name="Freeform 3477">
              <a:extLst>
                <a:ext uri="{FF2B5EF4-FFF2-40B4-BE49-F238E27FC236}">
                  <a16:creationId xmlns:a16="http://schemas.microsoft.com/office/drawing/2014/main" id="{98C5636D-D036-8357-31E7-2E7EB66018E2}"/>
                </a:ext>
              </a:extLst>
            </p:cNvPr>
            <p:cNvSpPr>
              <a:spLocks/>
            </p:cNvSpPr>
            <p:nvPr/>
          </p:nvSpPr>
          <p:spPr bwMode="gray">
            <a:xfrm>
              <a:off x="2221342" y="711718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6 w 6"/>
                <a:gd name="T3" fmla="*/ 3 h 3"/>
                <a:gd name="T4" fmla="*/ 3 w 6"/>
                <a:gd name="T5" fmla="*/ 3 h 3"/>
                <a:gd name="T6" fmla="*/ 0 w 6"/>
                <a:gd name="T7" fmla="*/ 3 h 3"/>
                <a:gd name="T8" fmla="*/ 3 w 6"/>
                <a:gd name="T9" fmla="*/ 0 h 3"/>
                <a:gd name="T10" fmla="*/ 6 w 6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60" name="Freeform 3478">
              <a:extLst>
                <a:ext uri="{FF2B5EF4-FFF2-40B4-BE49-F238E27FC236}">
                  <a16:creationId xmlns:a16="http://schemas.microsoft.com/office/drawing/2014/main" id="{D6CFD548-D512-F746-6BD3-7E8B2C5B0210}"/>
                </a:ext>
              </a:extLst>
            </p:cNvPr>
            <p:cNvSpPr>
              <a:spLocks/>
            </p:cNvSpPr>
            <p:nvPr/>
          </p:nvSpPr>
          <p:spPr bwMode="gray">
            <a:xfrm>
              <a:off x="2281515" y="722093"/>
              <a:ext cx="16599" cy="6224"/>
            </a:xfrm>
            <a:custGeom>
              <a:avLst/>
              <a:gdLst>
                <a:gd name="T0" fmla="*/ 8 w 8"/>
                <a:gd name="T1" fmla="*/ 3 h 3"/>
                <a:gd name="T2" fmla="*/ 5 w 8"/>
                <a:gd name="T3" fmla="*/ 3 h 3"/>
                <a:gd name="T4" fmla="*/ 2 w 8"/>
                <a:gd name="T5" fmla="*/ 3 h 3"/>
                <a:gd name="T6" fmla="*/ 0 w 8"/>
                <a:gd name="T7" fmla="*/ 3 h 3"/>
                <a:gd name="T8" fmla="*/ 2 w 8"/>
                <a:gd name="T9" fmla="*/ 3 h 3"/>
                <a:gd name="T10" fmla="*/ 5 w 8"/>
                <a:gd name="T11" fmla="*/ 0 h 3"/>
                <a:gd name="T12" fmla="*/ 8 w 8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8" y="3"/>
                  </a:moveTo>
                  <a:lnTo>
                    <a:pt x="5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61" name="Freeform 3479">
              <a:extLst>
                <a:ext uri="{FF2B5EF4-FFF2-40B4-BE49-F238E27FC236}">
                  <a16:creationId xmlns:a16="http://schemas.microsoft.com/office/drawing/2014/main" id="{520029E1-C14B-ECFA-5073-EEE419F5EE69}"/>
                </a:ext>
              </a:extLst>
            </p:cNvPr>
            <p:cNvSpPr>
              <a:spLocks/>
            </p:cNvSpPr>
            <p:nvPr/>
          </p:nvSpPr>
          <p:spPr bwMode="gray">
            <a:xfrm>
              <a:off x="2269066" y="740766"/>
              <a:ext cx="16599" cy="12449"/>
            </a:xfrm>
            <a:custGeom>
              <a:avLst/>
              <a:gdLst>
                <a:gd name="T0" fmla="*/ 6 w 8"/>
                <a:gd name="T1" fmla="*/ 0 h 6"/>
                <a:gd name="T2" fmla="*/ 6 w 8"/>
                <a:gd name="T3" fmla="*/ 3 h 6"/>
                <a:gd name="T4" fmla="*/ 8 w 8"/>
                <a:gd name="T5" fmla="*/ 3 h 6"/>
                <a:gd name="T6" fmla="*/ 8 w 8"/>
                <a:gd name="T7" fmla="*/ 6 h 6"/>
                <a:gd name="T8" fmla="*/ 6 w 8"/>
                <a:gd name="T9" fmla="*/ 6 h 6"/>
                <a:gd name="T10" fmla="*/ 3 w 8"/>
                <a:gd name="T11" fmla="*/ 6 h 6"/>
                <a:gd name="T12" fmla="*/ 0 w 8"/>
                <a:gd name="T13" fmla="*/ 3 h 6"/>
                <a:gd name="T14" fmla="*/ 3 w 8"/>
                <a:gd name="T15" fmla="*/ 3 h 6"/>
                <a:gd name="T16" fmla="*/ 6 w 8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6">
                  <a:moveTo>
                    <a:pt x="6" y="0"/>
                  </a:moveTo>
                  <a:lnTo>
                    <a:pt x="6" y="3"/>
                  </a:lnTo>
                  <a:lnTo>
                    <a:pt x="8" y="3"/>
                  </a:lnTo>
                  <a:lnTo>
                    <a:pt x="8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62" name="Freeform 3480">
              <a:extLst>
                <a:ext uri="{FF2B5EF4-FFF2-40B4-BE49-F238E27FC236}">
                  <a16:creationId xmlns:a16="http://schemas.microsoft.com/office/drawing/2014/main" id="{38C9FD35-EC64-0B4C-E88D-E00569CD0AB8}"/>
                </a:ext>
              </a:extLst>
            </p:cNvPr>
            <p:cNvSpPr>
              <a:spLocks/>
            </p:cNvSpPr>
            <p:nvPr/>
          </p:nvSpPr>
          <p:spPr bwMode="gray">
            <a:xfrm>
              <a:off x="2291890" y="740766"/>
              <a:ext cx="18674" cy="12449"/>
            </a:xfrm>
            <a:custGeom>
              <a:avLst/>
              <a:gdLst>
                <a:gd name="T0" fmla="*/ 6 w 9"/>
                <a:gd name="T1" fmla="*/ 0 h 6"/>
                <a:gd name="T2" fmla="*/ 0 w 9"/>
                <a:gd name="T3" fmla="*/ 0 h 6"/>
                <a:gd name="T4" fmla="*/ 0 w 9"/>
                <a:gd name="T5" fmla="*/ 3 h 6"/>
                <a:gd name="T6" fmla="*/ 3 w 9"/>
                <a:gd name="T7" fmla="*/ 6 h 6"/>
                <a:gd name="T8" fmla="*/ 6 w 9"/>
                <a:gd name="T9" fmla="*/ 6 h 6"/>
                <a:gd name="T10" fmla="*/ 6 w 9"/>
                <a:gd name="T11" fmla="*/ 3 h 6"/>
                <a:gd name="T12" fmla="*/ 9 w 9"/>
                <a:gd name="T13" fmla="*/ 3 h 6"/>
                <a:gd name="T14" fmla="*/ 9 w 9"/>
                <a:gd name="T15" fmla="*/ 0 h 6"/>
                <a:gd name="T16" fmla="*/ 6 w 9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">
                  <a:moveTo>
                    <a:pt x="6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3"/>
                  </a:lnTo>
                  <a:lnTo>
                    <a:pt x="9" y="3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63" name="Freeform 3481">
              <a:extLst>
                <a:ext uri="{FF2B5EF4-FFF2-40B4-BE49-F238E27FC236}">
                  <a16:creationId xmlns:a16="http://schemas.microsoft.com/office/drawing/2014/main" id="{7469DF5D-7028-4095-CD86-76EF61212E08}"/>
                </a:ext>
              </a:extLst>
            </p:cNvPr>
            <p:cNvSpPr>
              <a:spLocks/>
            </p:cNvSpPr>
            <p:nvPr/>
          </p:nvSpPr>
          <p:spPr bwMode="gray">
            <a:xfrm>
              <a:off x="2316790" y="757364"/>
              <a:ext cx="16599" cy="6224"/>
            </a:xfrm>
            <a:custGeom>
              <a:avLst/>
              <a:gdLst>
                <a:gd name="T0" fmla="*/ 8 w 8"/>
                <a:gd name="T1" fmla="*/ 3 h 3"/>
                <a:gd name="T2" fmla="*/ 5 w 8"/>
                <a:gd name="T3" fmla="*/ 0 h 3"/>
                <a:gd name="T4" fmla="*/ 2 w 8"/>
                <a:gd name="T5" fmla="*/ 0 h 3"/>
                <a:gd name="T6" fmla="*/ 0 w 8"/>
                <a:gd name="T7" fmla="*/ 3 h 3"/>
                <a:gd name="T8" fmla="*/ 2 w 8"/>
                <a:gd name="T9" fmla="*/ 3 h 3"/>
                <a:gd name="T10" fmla="*/ 5 w 8"/>
                <a:gd name="T11" fmla="*/ 3 h 3"/>
                <a:gd name="T12" fmla="*/ 5 w 8"/>
                <a:gd name="T13" fmla="*/ 3 h 3"/>
                <a:gd name="T14" fmla="*/ 8 w 8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">
                  <a:moveTo>
                    <a:pt x="8" y="3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64" name="Rectangle 3482">
              <a:extLst>
                <a:ext uri="{FF2B5EF4-FFF2-40B4-BE49-F238E27FC236}">
                  <a16:creationId xmlns:a16="http://schemas.microsoft.com/office/drawing/2014/main" id="{0F8C2860-6941-BF4F-B07C-4610132F882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27163" y="769813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65" name="Freeform 3483">
              <a:extLst>
                <a:ext uri="{FF2B5EF4-FFF2-40B4-BE49-F238E27FC236}">
                  <a16:creationId xmlns:a16="http://schemas.microsoft.com/office/drawing/2014/main" id="{E76B6158-98C0-B70E-B45A-27D153195455}"/>
                </a:ext>
              </a:extLst>
            </p:cNvPr>
            <p:cNvSpPr>
              <a:spLocks/>
            </p:cNvSpPr>
            <p:nvPr/>
          </p:nvSpPr>
          <p:spPr bwMode="gray">
            <a:xfrm>
              <a:off x="2333389" y="763588"/>
              <a:ext cx="12450" cy="6224"/>
            </a:xfrm>
            <a:custGeom>
              <a:avLst/>
              <a:gdLst>
                <a:gd name="T0" fmla="*/ 0 w 6"/>
                <a:gd name="T1" fmla="*/ 3 h 3"/>
                <a:gd name="T2" fmla="*/ 3 w 6"/>
                <a:gd name="T3" fmla="*/ 3 h 3"/>
                <a:gd name="T4" fmla="*/ 6 w 6"/>
                <a:gd name="T5" fmla="*/ 0 h 3"/>
                <a:gd name="T6" fmla="*/ 6 w 6"/>
                <a:gd name="T7" fmla="*/ 3 h 3"/>
                <a:gd name="T8" fmla="*/ 3 w 6"/>
                <a:gd name="T9" fmla="*/ 3 h 3"/>
                <a:gd name="T10" fmla="*/ 0 w 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3" y="3"/>
                  </a:lnTo>
                  <a:lnTo>
                    <a:pt x="6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66" name="Freeform 3484">
              <a:extLst>
                <a:ext uri="{FF2B5EF4-FFF2-40B4-BE49-F238E27FC236}">
                  <a16:creationId xmlns:a16="http://schemas.microsoft.com/office/drawing/2014/main" id="{144C6987-2C20-9F8A-B204-9862A6D3B222}"/>
                </a:ext>
              </a:extLst>
            </p:cNvPr>
            <p:cNvSpPr>
              <a:spLocks/>
            </p:cNvSpPr>
            <p:nvPr/>
          </p:nvSpPr>
          <p:spPr bwMode="gray">
            <a:xfrm>
              <a:off x="2291890" y="875628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67" name="Freeform 3485">
              <a:extLst>
                <a:ext uri="{FF2B5EF4-FFF2-40B4-BE49-F238E27FC236}">
                  <a16:creationId xmlns:a16="http://schemas.microsoft.com/office/drawing/2014/main" id="{002E57FB-BB56-899A-7DF3-B0872F159976}"/>
                </a:ext>
              </a:extLst>
            </p:cNvPr>
            <p:cNvSpPr>
              <a:spLocks/>
            </p:cNvSpPr>
            <p:nvPr/>
          </p:nvSpPr>
          <p:spPr bwMode="gray">
            <a:xfrm>
              <a:off x="2291890" y="865253"/>
              <a:ext cx="24899" cy="10374"/>
            </a:xfrm>
            <a:custGeom>
              <a:avLst/>
              <a:gdLst>
                <a:gd name="T0" fmla="*/ 9 w 12"/>
                <a:gd name="T1" fmla="*/ 2 h 5"/>
                <a:gd name="T2" fmla="*/ 6 w 12"/>
                <a:gd name="T3" fmla="*/ 2 h 5"/>
                <a:gd name="T4" fmla="*/ 3 w 12"/>
                <a:gd name="T5" fmla="*/ 2 h 5"/>
                <a:gd name="T6" fmla="*/ 0 w 12"/>
                <a:gd name="T7" fmla="*/ 5 h 5"/>
                <a:gd name="T8" fmla="*/ 0 w 12"/>
                <a:gd name="T9" fmla="*/ 2 h 5"/>
                <a:gd name="T10" fmla="*/ 3 w 12"/>
                <a:gd name="T11" fmla="*/ 2 h 5"/>
                <a:gd name="T12" fmla="*/ 6 w 12"/>
                <a:gd name="T13" fmla="*/ 0 h 5"/>
                <a:gd name="T14" fmla="*/ 9 w 12"/>
                <a:gd name="T15" fmla="*/ 0 h 5"/>
                <a:gd name="T16" fmla="*/ 12 w 12"/>
                <a:gd name="T17" fmla="*/ 0 h 5"/>
                <a:gd name="T18" fmla="*/ 12 w 12"/>
                <a:gd name="T19" fmla="*/ 2 h 5"/>
                <a:gd name="T20" fmla="*/ 9 w 12"/>
                <a:gd name="T2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5">
                  <a:moveTo>
                    <a:pt x="9" y="2"/>
                  </a:moveTo>
                  <a:lnTo>
                    <a:pt x="6" y="2"/>
                  </a:lnTo>
                  <a:lnTo>
                    <a:pt x="3" y="2"/>
                  </a:lnTo>
                  <a:lnTo>
                    <a:pt x="0" y="5"/>
                  </a:lnTo>
                  <a:lnTo>
                    <a:pt x="0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9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68" name="Freeform 3486">
              <a:extLst>
                <a:ext uri="{FF2B5EF4-FFF2-40B4-BE49-F238E27FC236}">
                  <a16:creationId xmlns:a16="http://schemas.microsoft.com/office/drawing/2014/main" id="{6AB7F7D2-5EAC-82CA-041F-B6FE103CA902}"/>
                </a:ext>
              </a:extLst>
            </p:cNvPr>
            <p:cNvSpPr>
              <a:spLocks/>
            </p:cNvSpPr>
            <p:nvPr/>
          </p:nvSpPr>
          <p:spPr bwMode="gray">
            <a:xfrm>
              <a:off x="2316790" y="888076"/>
              <a:ext cx="16599" cy="6224"/>
            </a:xfrm>
            <a:custGeom>
              <a:avLst/>
              <a:gdLst>
                <a:gd name="T0" fmla="*/ 8 w 8"/>
                <a:gd name="T1" fmla="*/ 0 h 3"/>
                <a:gd name="T2" fmla="*/ 5 w 8"/>
                <a:gd name="T3" fmla="*/ 0 h 3"/>
                <a:gd name="T4" fmla="*/ 2 w 8"/>
                <a:gd name="T5" fmla="*/ 0 h 3"/>
                <a:gd name="T6" fmla="*/ 0 w 8"/>
                <a:gd name="T7" fmla="*/ 0 h 3"/>
                <a:gd name="T8" fmla="*/ 2 w 8"/>
                <a:gd name="T9" fmla="*/ 3 h 3"/>
                <a:gd name="T10" fmla="*/ 2 w 8"/>
                <a:gd name="T11" fmla="*/ 0 h 3"/>
                <a:gd name="T12" fmla="*/ 8 w 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3"/>
                  </a:lnTo>
                  <a:lnTo>
                    <a:pt x="2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69" name="Freeform 3487">
              <a:extLst>
                <a:ext uri="{FF2B5EF4-FFF2-40B4-BE49-F238E27FC236}">
                  <a16:creationId xmlns:a16="http://schemas.microsoft.com/office/drawing/2014/main" id="{B184548C-ECD7-070B-24A7-DAF14E63A022}"/>
                </a:ext>
              </a:extLst>
            </p:cNvPr>
            <p:cNvSpPr>
              <a:spLocks/>
            </p:cNvSpPr>
            <p:nvPr/>
          </p:nvSpPr>
          <p:spPr bwMode="gray">
            <a:xfrm>
              <a:off x="2291890" y="888076"/>
              <a:ext cx="12450" cy="2075"/>
            </a:xfrm>
            <a:custGeom>
              <a:avLst/>
              <a:gdLst>
                <a:gd name="T0" fmla="*/ 6 w 6"/>
                <a:gd name="T1" fmla="*/ 0 w 6"/>
                <a:gd name="T2" fmla="*/ 3 w 6"/>
                <a:gd name="T3" fmla="*/ 3 w 6"/>
                <a:gd name="T4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70" name="Freeform 3488">
              <a:extLst>
                <a:ext uri="{FF2B5EF4-FFF2-40B4-BE49-F238E27FC236}">
                  <a16:creationId xmlns:a16="http://schemas.microsoft.com/office/drawing/2014/main" id="{4A838553-A370-80F5-B777-759353242A79}"/>
                </a:ext>
              </a:extLst>
            </p:cNvPr>
            <p:cNvSpPr>
              <a:spLocks/>
            </p:cNvSpPr>
            <p:nvPr/>
          </p:nvSpPr>
          <p:spPr bwMode="gray">
            <a:xfrm>
              <a:off x="2316790" y="906749"/>
              <a:ext cx="22825" cy="4149"/>
            </a:xfrm>
            <a:custGeom>
              <a:avLst/>
              <a:gdLst>
                <a:gd name="T0" fmla="*/ 11 w 11"/>
                <a:gd name="T1" fmla="*/ 2 h 2"/>
                <a:gd name="T2" fmla="*/ 8 w 11"/>
                <a:gd name="T3" fmla="*/ 2 h 2"/>
                <a:gd name="T4" fmla="*/ 2 w 11"/>
                <a:gd name="T5" fmla="*/ 2 h 2"/>
                <a:gd name="T6" fmla="*/ 5 w 11"/>
                <a:gd name="T7" fmla="*/ 2 h 2"/>
                <a:gd name="T8" fmla="*/ 2 w 11"/>
                <a:gd name="T9" fmla="*/ 2 h 2"/>
                <a:gd name="T10" fmla="*/ 0 w 11"/>
                <a:gd name="T11" fmla="*/ 2 h 2"/>
                <a:gd name="T12" fmla="*/ 0 w 11"/>
                <a:gd name="T13" fmla="*/ 0 h 2"/>
                <a:gd name="T14" fmla="*/ 5 w 11"/>
                <a:gd name="T15" fmla="*/ 0 h 2"/>
                <a:gd name="T16" fmla="*/ 11 w 11"/>
                <a:gd name="T17" fmla="*/ 0 h 2"/>
                <a:gd name="T18" fmla="*/ 11 w 11"/>
                <a:gd name="T19" fmla="*/ 0 h 2"/>
                <a:gd name="T20" fmla="*/ 11 w 11"/>
                <a:gd name="T2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2">
                  <a:moveTo>
                    <a:pt x="11" y="2"/>
                  </a:moveTo>
                  <a:lnTo>
                    <a:pt x="8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71" name="Freeform 3489">
              <a:extLst>
                <a:ext uri="{FF2B5EF4-FFF2-40B4-BE49-F238E27FC236}">
                  <a16:creationId xmlns:a16="http://schemas.microsoft.com/office/drawing/2014/main" id="{F9D4B134-7A89-ECDE-BA33-D2C1484274A5}"/>
                </a:ext>
              </a:extLst>
            </p:cNvPr>
            <p:cNvSpPr>
              <a:spLocks/>
            </p:cNvSpPr>
            <p:nvPr/>
          </p:nvSpPr>
          <p:spPr bwMode="gray">
            <a:xfrm>
              <a:off x="2269066" y="929573"/>
              <a:ext cx="16599" cy="6224"/>
            </a:xfrm>
            <a:custGeom>
              <a:avLst/>
              <a:gdLst>
                <a:gd name="T0" fmla="*/ 8 w 8"/>
                <a:gd name="T1" fmla="*/ 0 h 3"/>
                <a:gd name="T2" fmla="*/ 3 w 8"/>
                <a:gd name="T3" fmla="*/ 0 h 3"/>
                <a:gd name="T4" fmla="*/ 0 w 8"/>
                <a:gd name="T5" fmla="*/ 3 h 3"/>
                <a:gd name="T6" fmla="*/ 6 w 8"/>
                <a:gd name="T7" fmla="*/ 3 h 3"/>
                <a:gd name="T8" fmla="*/ 6 w 8"/>
                <a:gd name="T9" fmla="*/ 0 h 3"/>
                <a:gd name="T10" fmla="*/ 8 w 8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72" name="Freeform 3490">
              <a:extLst>
                <a:ext uri="{FF2B5EF4-FFF2-40B4-BE49-F238E27FC236}">
                  <a16:creationId xmlns:a16="http://schemas.microsoft.com/office/drawing/2014/main" id="{565DA8C4-299B-9FA8-1FD8-B093DFE8F59A}"/>
                </a:ext>
              </a:extLst>
            </p:cNvPr>
            <p:cNvSpPr>
              <a:spLocks/>
            </p:cNvSpPr>
            <p:nvPr/>
          </p:nvSpPr>
          <p:spPr bwMode="gray">
            <a:xfrm>
              <a:off x="2281515" y="946171"/>
              <a:ext cx="4150" cy="622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3 h 3"/>
                <a:gd name="T4" fmla="*/ 2 w 2"/>
                <a:gd name="T5" fmla="*/ 3 h 3"/>
                <a:gd name="T6" fmla="*/ 2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73" name="Freeform 3491">
              <a:extLst>
                <a:ext uri="{FF2B5EF4-FFF2-40B4-BE49-F238E27FC236}">
                  <a16:creationId xmlns:a16="http://schemas.microsoft.com/office/drawing/2014/main" id="{96E26D8D-06CA-64EB-ED37-A038312F38B2}"/>
                </a:ext>
              </a:extLst>
            </p:cNvPr>
            <p:cNvSpPr>
              <a:spLocks/>
            </p:cNvSpPr>
            <p:nvPr/>
          </p:nvSpPr>
          <p:spPr bwMode="gray">
            <a:xfrm>
              <a:off x="2345838" y="1054060"/>
              <a:ext cx="10375" cy="10374"/>
            </a:xfrm>
            <a:custGeom>
              <a:avLst/>
              <a:gdLst>
                <a:gd name="T0" fmla="*/ 3 w 5"/>
                <a:gd name="T1" fmla="*/ 0 h 5"/>
                <a:gd name="T2" fmla="*/ 5 w 5"/>
                <a:gd name="T3" fmla="*/ 0 h 5"/>
                <a:gd name="T4" fmla="*/ 0 w 5"/>
                <a:gd name="T5" fmla="*/ 5 h 5"/>
                <a:gd name="T6" fmla="*/ 3 w 5"/>
                <a:gd name="T7" fmla="*/ 2 h 5"/>
                <a:gd name="T8" fmla="*/ 3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5" y="0"/>
                  </a:lnTo>
                  <a:lnTo>
                    <a:pt x="0" y="5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74" name="Freeform 3492">
              <a:extLst>
                <a:ext uri="{FF2B5EF4-FFF2-40B4-BE49-F238E27FC236}">
                  <a16:creationId xmlns:a16="http://schemas.microsoft.com/office/drawing/2014/main" id="{79A263F3-2CC3-F98F-AA80-5C3E96B7F126}"/>
                </a:ext>
              </a:extLst>
            </p:cNvPr>
            <p:cNvSpPr>
              <a:spLocks/>
            </p:cNvSpPr>
            <p:nvPr/>
          </p:nvSpPr>
          <p:spPr bwMode="gray">
            <a:xfrm>
              <a:off x="2333389" y="1054060"/>
              <a:ext cx="12450" cy="4149"/>
            </a:xfrm>
            <a:custGeom>
              <a:avLst/>
              <a:gdLst>
                <a:gd name="T0" fmla="*/ 6 w 6"/>
                <a:gd name="T1" fmla="*/ 0 h 2"/>
                <a:gd name="T2" fmla="*/ 6 w 6"/>
                <a:gd name="T3" fmla="*/ 2 h 2"/>
                <a:gd name="T4" fmla="*/ 0 w 6"/>
                <a:gd name="T5" fmla="*/ 2 h 2"/>
                <a:gd name="T6" fmla="*/ 3 w 6"/>
                <a:gd name="T7" fmla="*/ 2 h 2"/>
                <a:gd name="T8" fmla="*/ 3 w 6"/>
                <a:gd name="T9" fmla="*/ 0 h 2"/>
                <a:gd name="T10" fmla="*/ 6 w 6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lnTo>
                    <a:pt x="6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75" name="Freeform 3493">
              <a:extLst>
                <a:ext uri="{FF2B5EF4-FFF2-40B4-BE49-F238E27FC236}">
                  <a16:creationId xmlns:a16="http://schemas.microsoft.com/office/drawing/2014/main" id="{E77A8A17-088C-30C4-C9EA-7F01A85F44D9}"/>
                </a:ext>
              </a:extLst>
            </p:cNvPr>
            <p:cNvSpPr>
              <a:spLocks/>
            </p:cNvSpPr>
            <p:nvPr/>
          </p:nvSpPr>
          <p:spPr bwMode="gray">
            <a:xfrm>
              <a:off x="2333389" y="1058211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0 w 6"/>
                <a:gd name="T3" fmla="*/ 0 h 3"/>
                <a:gd name="T4" fmla="*/ 0 w 6"/>
                <a:gd name="T5" fmla="*/ 3 h 3"/>
                <a:gd name="T6" fmla="*/ 3 w 6"/>
                <a:gd name="T7" fmla="*/ 3 h 3"/>
                <a:gd name="T8" fmla="*/ 6 w 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76" name="Freeform 3494">
              <a:extLst>
                <a:ext uri="{FF2B5EF4-FFF2-40B4-BE49-F238E27FC236}">
                  <a16:creationId xmlns:a16="http://schemas.microsoft.com/office/drawing/2014/main" id="{36F5340D-0DD4-D986-8771-F009BCB993CE}"/>
                </a:ext>
              </a:extLst>
            </p:cNvPr>
            <p:cNvSpPr>
              <a:spLocks/>
            </p:cNvSpPr>
            <p:nvPr/>
          </p:nvSpPr>
          <p:spPr bwMode="gray">
            <a:xfrm>
              <a:off x="2432985" y="1201372"/>
              <a:ext cx="12450" cy="4149"/>
            </a:xfrm>
            <a:custGeom>
              <a:avLst/>
              <a:gdLst>
                <a:gd name="T0" fmla="*/ 6 w 6"/>
                <a:gd name="T1" fmla="*/ 2 h 2"/>
                <a:gd name="T2" fmla="*/ 6 w 6"/>
                <a:gd name="T3" fmla="*/ 0 h 2"/>
                <a:gd name="T4" fmla="*/ 3 w 6"/>
                <a:gd name="T5" fmla="*/ 0 h 2"/>
                <a:gd name="T6" fmla="*/ 0 w 6"/>
                <a:gd name="T7" fmla="*/ 2 h 2"/>
                <a:gd name="T8" fmla="*/ 3 w 6"/>
                <a:gd name="T9" fmla="*/ 2 h 2"/>
                <a:gd name="T10" fmla="*/ 3 w 6"/>
                <a:gd name="T11" fmla="*/ 2 h 2"/>
                <a:gd name="T12" fmla="*/ 6 w 6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6" y="2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77" name="Freeform 3495">
              <a:extLst>
                <a:ext uri="{FF2B5EF4-FFF2-40B4-BE49-F238E27FC236}">
                  <a16:creationId xmlns:a16="http://schemas.microsoft.com/office/drawing/2014/main" id="{4B7AA68A-3661-8FD6-827B-B2E6E0D45163}"/>
                </a:ext>
              </a:extLst>
            </p:cNvPr>
            <p:cNvSpPr>
              <a:spLocks/>
            </p:cNvSpPr>
            <p:nvPr/>
          </p:nvSpPr>
          <p:spPr bwMode="gray">
            <a:xfrm>
              <a:off x="2428836" y="1205522"/>
              <a:ext cx="10375" cy="6224"/>
            </a:xfrm>
            <a:custGeom>
              <a:avLst/>
              <a:gdLst>
                <a:gd name="T0" fmla="*/ 5 w 5"/>
                <a:gd name="T1" fmla="*/ 3 h 3"/>
                <a:gd name="T2" fmla="*/ 5 w 5"/>
                <a:gd name="T3" fmla="*/ 0 h 3"/>
                <a:gd name="T4" fmla="*/ 2 w 5"/>
                <a:gd name="T5" fmla="*/ 0 h 3"/>
                <a:gd name="T6" fmla="*/ 0 w 5"/>
                <a:gd name="T7" fmla="*/ 0 h 3"/>
                <a:gd name="T8" fmla="*/ 0 w 5"/>
                <a:gd name="T9" fmla="*/ 3 h 3"/>
                <a:gd name="T10" fmla="*/ 2 w 5"/>
                <a:gd name="T11" fmla="*/ 3 h 3"/>
                <a:gd name="T12" fmla="*/ 5 w 5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78" name="Freeform 3496">
              <a:extLst>
                <a:ext uri="{FF2B5EF4-FFF2-40B4-BE49-F238E27FC236}">
                  <a16:creationId xmlns:a16="http://schemas.microsoft.com/office/drawing/2014/main" id="{1FE775DB-87DD-3CBA-3505-35E7A95BD426}"/>
                </a:ext>
              </a:extLst>
            </p:cNvPr>
            <p:cNvSpPr>
              <a:spLocks/>
            </p:cNvSpPr>
            <p:nvPr/>
          </p:nvSpPr>
          <p:spPr bwMode="gray">
            <a:xfrm>
              <a:off x="2457885" y="1201372"/>
              <a:ext cx="6224" cy="4149"/>
            </a:xfrm>
            <a:custGeom>
              <a:avLst/>
              <a:gdLst>
                <a:gd name="T0" fmla="*/ 0 w 3"/>
                <a:gd name="T1" fmla="*/ 2 h 2"/>
                <a:gd name="T2" fmla="*/ 0 w 3"/>
                <a:gd name="T3" fmla="*/ 0 h 2"/>
                <a:gd name="T4" fmla="*/ 3 w 3"/>
                <a:gd name="T5" fmla="*/ 2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79" name="Freeform 3497">
              <a:extLst>
                <a:ext uri="{FF2B5EF4-FFF2-40B4-BE49-F238E27FC236}">
                  <a16:creationId xmlns:a16="http://schemas.microsoft.com/office/drawing/2014/main" id="{8812C5E0-4D68-BD12-50F6-8E065B2590AF}"/>
                </a:ext>
              </a:extLst>
            </p:cNvPr>
            <p:cNvSpPr>
              <a:spLocks/>
            </p:cNvSpPr>
            <p:nvPr/>
          </p:nvSpPr>
          <p:spPr bwMode="gray">
            <a:xfrm>
              <a:off x="2468260" y="1201372"/>
              <a:ext cx="12450" cy="4149"/>
            </a:xfrm>
            <a:custGeom>
              <a:avLst/>
              <a:gdLst>
                <a:gd name="T0" fmla="*/ 0 w 6"/>
                <a:gd name="T1" fmla="*/ 2 h 2"/>
                <a:gd name="T2" fmla="*/ 3 w 6"/>
                <a:gd name="T3" fmla="*/ 0 h 2"/>
                <a:gd name="T4" fmla="*/ 6 w 6"/>
                <a:gd name="T5" fmla="*/ 0 h 2"/>
                <a:gd name="T6" fmla="*/ 3 w 6"/>
                <a:gd name="T7" fmla="*/ 2 h 2"/>
                <a:gd name="T8" fmla="*/ 3 w 6"/>
                <a:gd name="T9" fmla="*/ 2 h 2"/>
                <a:gd name="T10" fmla="*/ 0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80" name="Rectangle 3498">
              <a:extLst>
                <a:ext uri="{FF2B5EF4-FFF2-40B4-BE49-F238E27FC236}">
                  <a16:creationId xmlns:a16="http://schemas.microsoft.com/office/drawing/2014/main" id="{558A68D8-0629-DFE7-0EC7-8E7A8C50188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499384" y="1224195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81" name="Freeform 3499">
              <a:extLst>
                <a:ext uri="{FF2B5EF4-FFF2-40B4-BE49-F238E27FC236}">
                  <a16:creationId xmlns:a16="http://schemas.microsoft.com/office/drawing/2014/main" id="{1D030BDB-633C-8EDD-DF3C-62382D9C4885}"/>
                </a:ext>
              </a:extLst>
            </p:cNvPr>
            <p:cNvSpPr>
              <a:spLocks/>
            </p:cNvSpPr>
            <p:nvPr/>
          </p:nvSpPr>
          <p:spPr bwMode="gray">
            <a:xfrm>
              <a:off x="2480709" y="1211746"/>
              <a:ext cx="12450" cy="6224"/>
            </a:xfrm>
            <a:custGeom>
              <a:avLst/>
              <a:gdLst>
                <a:gd name="T0" fmla="*/ 3 w 6"/>
                <a:gd name="T1" fmla="*/ 3 h 3"/>
                <a:gd name="T2" fmla="*/ 6 w 6"/>
                <a:gd name="T3" fmla="*/ 3 h 3"/>
                <a:gd name="T4" fmla="*/ 3 w 6"/>
                <a:gd name="T5" fmla="*/ 0 h 3"/>
                <a:gd name="T6" fmla="*/ 0 w 6"/>
                <a:gd name="T7" fmla="*/ 0 h 3"/>
                <a:gd name="T8" fmla="*/ 0 w 6"/>
                <a:gd name="T9" fmla="*/ 3 h 3"/>
                <a:gd name="T10" fmla="*/ 3 w 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3" y="3"/>
                  </a:moveTo>
                  <a:lnTo>
                    <a:pt x="6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82" name="Freeform 3500">
              <a:extLst>
                <a:ext uri="{FF2B5EF4-FFF2-40B4-BE49-F238E27FC236}">
                  <a16:creationId xmlns:a16="http://schemas.microsoft.com/office/drawing/2014/main" id="{9B19D49F-0EF0-020F-9C18-8313069E3E8E}"/>
                </a:ext>
              </a:extLst>
            </p:cNvPr>
            <p:cNvSpPr>
              <a:spLocks/>
            </p:cNvSpPr>
            <p:nvPr/>
          </p:nvSpPr>
          <p:spPr bwMode="gray">
            <a:xfrm>
              <a:off x="2474485" y="1205522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83" name="Freeform 3501">
              <a:extLst>
                <a:ext uri="{FF2B5EF4-FFF2-40B4-BE49-F238E27FC236}">
                  <a16:creationId xmlns:a16="http://schemas.microsoft.com/office/drawing/2014/main" id="{D8B980A2-ECBD-4D7C-126D-BE3EF840AE6A}"/>
                </a:ext>
              </a:extLst>
            </p:cNvPr>
            <p:cNvSpPr>
              <a:spLocks/>
            </p:cNvSpPr>
            <p:nvPr/>
          </p:nvSpPr>
          <p:spPr bwMode="gray">
            <a:xfrm>
              <a:off x="2528433" y="1236644"/>
              <a:ext cx="6224" cy="10374"/>
            </a:xfrm>
            <a:custGeom>
              <a:avLst/>
              <a:gdLst>
                <a:gd name="T0" fmla="*/ 3 w 3"/>
                <a:gd name="T1" fmla="*/ 3 h 5"/>
                <a:gd name="T2" fmla="*/ 3 w 3"/>
                <a:gd name="T3" fmla="*/ 5 h 5"/>
                <a:gd name="T4" fmla="*/ 0 w 3"/>
                <a:gd name="T5" fmla="*/ 3 h 5"/>
                <a:gd name="T6" fmla="*/ 3 w 3"/>
                <a:gd name="T7" fmla="*/ 0 h 5"/>
                <a:gd name="T8" fmla="*/ 3 w 3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3" y="3"/>
                  </a:moveTo>
                  <a:lnTo>
                    <a:pt x="3" y="5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84" name="Freeform 3502">
              <a:extLst>
                <a:ext uri="{FF2B5EF4-FFF2-40B4-BE49-F238E27FC236}">
                  <a16:creationId xmlns:a16="http://schemas.microsoft.com/office/drawing/2014/main" id="{342D7337-4ABE-F556-0114-A1DECBE9B350}"/>
                </a:ext>
              </a:extLst>
            </p:cNvPr>
            <p:cNvSpPr>
              <a:spLocks/>
            </p:cNvSpPr>
            <p:nvPr/>
          </p:nvSpPr>
          <p:spPr bwMode="gray">
            <a:xfrm>
              <a:off x="2947571" y="763588"/>
              <a:ext cx="76773" cy="31122"/>
            </a:xfrm>
            <a:custGeom>
              <a:avLst/>
              <a:gdLst>
                <a:gd name="T0" fmla="*/ 22 w 37"/>
                <a:gd name="T1" fmla="*/ 9 h 15"/>
                <a:gd name="T2" fmla="*/ 17 w 37"/>
                <a:gd name="T3" fmla="*/ 12 h 15"/>
                <a:gd name="T4" fmla="*/ 14 w 37"/>
                <a:gd name="T5" fmla="*/ 12 h 15"/>
                <a:gd name="T6" fmla="*/ 11 w 37"/>
                <a:gd name="T7" fmla="*/ 12 h 15"/>
                <a:gd name="T8" fmla="*/ 8 w 37"/>
                <a:gd name="T9" fmla="*/ 12 h 15"/>
                <a:gd name="T10" fmla="*/ 0 w 37"/>
                <a:gd name="T11" fmla="*/ 15 h 15"/>
                <a:gd name="T12" fmla="*/ 0 w 37"/>
                <a:gd name="T13" fmla="*/ 9 h 15"/>
                <a:gd name="T14" fmla="*/ 5 w 37"/>
                <a:gd name="T15" fmla="*/ 9 h 15"/>
                <a:gd name="T16" fmla="*/ 14 w 37"/>
                <a:gd name="T17" fmla="*/ 6 h 15"/>
                <a:gd name="T18" fmla="*/ 14 w 37"/>
                <a:gd name="T19" fmla="*/ 3 h 15"/>
                <a:gd name="T20" fmla="*/ 17 w 37"/>
                <a:gd name="T21" fmla="*/ 3 h 15"/>
                <a:gd name="T22" fmla="*/ 22 w 37"/>
                <a:gd name="T23" fmla="*/ 3 h 15"/>
                <a:gd name="T24" fmla="*/ 25 w 37"/>
                <a:gd name="T25" fmla="*/ 0 h 15"/>
                <a:gd name="T26" fmla="*/ 28 w 37"/>
                <a:gd name="T27" fmla="*/ 0 h 15"/>
                <a:gd name="T28" fmla="*/ 31 w 37"/>
                <a:gd name="T29" fmla="*/ 0 h 15"/>
                <a:gd name="T30" fmla="*/ 34 w 37"/>
                <a:gd name="T31" fmla="*/ 3 h 15"/>
                <a:gd name="T32" fmla="*/ 34 w 37"/>
                <a:gd name="T33" fmla="*/ 6 h 15"/>
                <a:gd name="T34" fmla="*/ 37 w 37"/>
                <a:gd name="T35" fmla="*/ 9 h 15"/>
                <a:gd name="T36" fmla="*/ 31 w 37"/>
                <a:gd name="T37" fmla="*/ 12 h 15"/>
                <a:gd name="T38" fmla="*/ 25 w 37"/>
                <a:gd name="T39" fmla="*/ 12 h 15"/>
                <a:gd name="T40" fmla="*/ 22 w 37"/>
                <a:gd name="T41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15">
                  <a:moveTo>
                    <a:pt x="22" y="9"/>
                  </a:moveTo>
                  <a:lnTo>
                    <a:pt x="17" y="12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8" y="12"/>
                  </a:lnTo>
                  <a:lnTo>
                    <a:pt x="0" y="15"/>
                  </a:lnTo>
                  <a:lnTo>
                    <a:pt x="0" y="9"/>
                  </a:lnTo>
                  <a:lnTo>
                    <a:pt x="5" y="9"/>
                  </a:lnTo>
                  <a:lnTo>
                    <a:pt x="14" y="6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22" y="3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4" y="3"/>
                  </a:lnTo>
                  <a:lnTo>
                    <a:pt x="34" y="6"/>
                  </a:lnTo>
                  <a:lnTo>
                    <a:pt x="37" y="9"/>
                  </a:lnTo>
                  <a:lnTo>
                    <a:pt x="31" y="12"/>
                  </a:lnTo>
                  <a:lnTo>
                    <a:pt x="25" y="12"/>
                  </a:lnTo>
                  <a:lnTo>
                    <a:pt x="22" y="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85" name="Freeform 3503">
              <a:extLst>
                <a:ext uri="{FF2B5EF4-FFF2-40B4-BE49-F238E27FC236}">
                  <a16:creationId xmlns:a16="http://schemas.microsoft.com/office/drawing/2014/main" id="{48BB14C8-E3A0-BCC7-8763-D9803F80FFD6}"/>
                </a:ext>
              </a:extLst>
            </p:cNvPr>
            <p:cNvSpPr>
              <a:spLocks/>
            </p:cNvSpPr>
            <p:nvPr/>
          </p:nvSpPr>
          <p:spPr bwMode="gray">
            <a:xfrm>
              <a:off x="2704803" y="993891"/>
              <a:ext cx="18674" cy="18673"/>
            </a:xfrm>
            <a:custGeom>
              <a:avLst/>
              <a:gdLst>
                <a:gd name="T0" fmla="*/ 3 w 9"/>
                <a:gd name="T1" fmla="*/ 0 h 9"/>
                <a:gd name="T2" fmla="*/ 6 w 9"/>
                <a:gd name="T3" fmla="*/ 0 h 9"/>
                <a:gd name="T4" fmla="*/ 6 w 9"/>
                <a:gd name="T5" fmla="*/ 3 h 9"/>
                <a:gd name="T6" fmla="*/ 6 w 9"/>
                <a:gd name="T7" fmla="*/ 6 h 9"/>
                <a:gd name="T8" fmla="*/ 9 w 9"/>
                <a:gd name="T9" fmla="*/ 6 h 9"/>
                <a:gd name="T10" fmla="*/ 6 w 9"/>
                <a:gd name="T11" fmla="*/ 6 h 9"/>
                <a:gd name="T12" fmla="*/ 3 w 9"/>
                <a:gd name="T13" fmla="*/ 9 h 9"/>
                <a:gd name="T14" fmla="*/ 0 w 9"/>
                <a:gd name="T15" fmla="*/ 6 h 9"/>
                <a:gd name="T16" fmla="*/ 0 w 9"/>
                <a:gd name="T17" fmla="*/ 3 h 9"/>
                <a:gd name="T18" fmla="*/ 3 w 9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3" y="0"/>
                  </a:moveTo>
                  <a:lnTo>
                    <a:pt x="6" y="0"/>
                  </a:lnTo>
                  <a:lnTo>
                    <a:pt x="6" y="3"/>
                  </a:lnTo>
                  <a:lnTo>
                    <a:pt x="6" y="6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9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86" name="Freeform 3504">
              <a:extLst>
                <a:ext uri="{FF2B5EF4-FFF2-40B4-BE49-F238E27FC236}">
                  <a16:creationId xmlns:a16="http://schemas.microsoft.com/office/drawing/2014/main" id="{E997705A-6A78-2A15-E3C3-D907111B526B}"/>
                </a:ext>
              </a:extLst>
            </p:cNvPr>
            <p:cNvSpPr>
              <a:spLocks/>
            </p:cNvSpPr>
            <p:nvPr/>
          </p:nvSpPr>
          <p:spPr bwMode="gray">
            <a:xfrm>
              <a:off x="2634255" y="1035387"/>
              <a:ext cx="6224" cy="22823"/>
            </a:xfrm>
            <a:custGeom>
              <a:avLst/>
              <a:gdLst>
                <a:gd name="T0" fmla="*/ 0 w 3"/>
                <a:gd name="T1" fmla="*/ 0 h 11"/>
                <a:gd name="T2" fmla="*/ 3 w 3"/>
                <a:gd name="T3" fmla="*/ 6 h 11"/>
                <a:gd name="T4" fmla="*/ 3 w 3"/>
                <a:gd name="T5" fmla="*/ 9 h 11"/>
                <a:gd name="T6" fmla="*/ 3 w 3"/>
                <a:gd name="T7" fmla="*/ 11 h 11"/>
                <a:gd name="T8" fmla="*/ 0 w 3"/>
                <a:gd name="T9" fmla="*/ 6 h 11"/>
                <a:gd name="T10" fmla="*/ 0 w 3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1">
                  <a:moveTo>
                    <a:pt x="0" y="0"/>
                  </a:moveTo>
                  <a:lnTo>
                    <a:pt x="3" y="6"/>
                  </a:lnTo>
                  <a:lnTo>
                    <a:pt x="3" y="9"/>
                  </a:lnTo>
                  <a:lnTo>
                    <a:pt x="3" y="11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87" name="Freeform 3505">
              <a:extLst>
                <a:ext uri="{FF2B5EF4-FFF2-40B4-BE49-F238E27FC236}">
                  <a16:creationId xmlns:a16="http://schemas.microsoft.com/office/drawing/2014/main" id="{86A314C1-C475-266A-E41B-7168C675317E}"/>
                </a:ext>
              </a:extLst>
            </p:cNvPr>
            <p:cNvSpPr>
              <a:spLocks/>
            </p:cNvSpPr>
            <p:nvPr/>
          </p:nvSpPr>
          <p:spPr bwMode="gray">
            <a:xfrm>
              <a:off x="2580307" y="1130829"/>
              <a:ext cx="18674" cy="4149"/>
            </a:xfrm>
            <a:custGeom>
              <a:avLst/>
              <a:gdLst>
                <a:gd name="T0" fmla="*/ 0 w 9"/>
                <a:gd name="T1" fmla="*/ 0 h 2"/>
                <a:gd name="T2" fmla="*/ 3 w 9"/>
                <a:gd name="T3" fmla="*/ 0 h 2"/>
                <a:gd name="T4" fmla="*/ 6 w 9"/>
                <a:gd name="T5" fmla="*/ 0 h 2"/>
                <a:gd name="T6" fmla="*/ 9 w 9"/>
                <a:gd name="T7" fmla="*/ 0 h 2"/>
                <a:gd name="T8" fmla="*/ 6 w 9"/>
                <a:gd name="T9" fmla="*/ 2 h 2"/>
                <a:gd name="T10" fmla="*/ 3 w 9"/>
                <a:gd name="T11" fmla="*/ 0 h 2"/>
                <a:gd name="T12" fmla="*/ 0 w 9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6" y="2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88" name="Freeform 3506">
              <a:extLst>
                <a:ext uri="{FF2B5EF4-FFF2-40B4-BE49-F238E27FC236}">
                  <a16:creationId xmlns:a16="http://schemas.microsoft.com/office/drawing/2014/main" id="{20897930-17CF-9C74-788B-3B02953BCBDC}"/>
                </a:ext>
              </a:extLst>
            </p:cNvPr>
            <p:cNvSpPr>
              <a:spLocks/>
            </p:cNvSpPr>
            <p:nvPr/>
          </p:nvSpPr>
          <p:spPr bwMode="gray">
            <a:xfrm>
              <a:off x="3206939" y="321655"/>
              <a:ext cx="16599" cy="12449"/>
            </a:xfrm>
            <a:custGeom>
              <a:avLst/>
              <a:gdLst>
                <a:gd name="T0" fmla="*/ 0 w 8"/>
                <a:gd name="T1" fmla="*/ 3 h 6"/>
                <a:gd name="T2" fmla="*/ 5 w 8"/>
                <a:gd name="T3" fmla="*/ 3 h 6"/>
                <a:gd name="T4" fmla="*/ 5 w 8"/>
                <a:gd name="T5" fmla="*/ 0 h 6"/>
                <a:gd name="T6" fmla="*/ 8 w 8"/>
                <a:gd name="T7" fmla="*/ 0 h 6"/>
                <a:gd name="T8" fmla="*/ 8 w 8"/>
                <a:gd name="T9" fmla="*/ 3 h 6"/>
                <a:gd name="T10" fmla="*/ 8 w 8"/>
                <a:gd name="T11" fmla="*/ 6 h 6"/>
                <a:gd name="T12" fmla="*/ 5 w 8"/>
                <a:gd name="T13" fmla="*/ 6 h 6"/>
                <a:gd name="T14" fmla="*/ 3 w 8"/>
                <a:gd name="T15" fmla="*/ 6 h 6"/>
                <a:gd name="T16" fmla="*/ 3 w 8"/>
                <a:gd name="T17" fmla="*/ 3 h 6"/>
                <a:gd name="T18" fmla="*/ 0 w 8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6">
                  <a:moveTo>
                    <a:pt x="0" y="3"/>
                  </a:moveTo>
                  <a:lnTo>
                    <a:pt x="5" y="3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8" y="6"/>
                  </a:lnTo>
                  <a:lnTo>
                    <a:pt x="5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89" name="Freeform 3507">
              <a:extLst>
                <a:ext uri="{FF2B5EF4-FFF2-40B4-BE49-F238E27FC236}">
                  <a16:creationId xmlns:a16="http://schemas.microsoft.com/office/drawing/2014/main" id="{2833EDE2-5057-76FD-3F59-109676FA1E9F}"/>
                </a:ext>
              </a:extLst>
            </p:cNvPr>
            <p:cNvSpPr>
              <a:spLocks/>
            </p:cNvSpPr>
            <p:nvPr/>
          </p:nvSpPr>
          <p:spPr bwMode="gray">
            <a:xfrm>
              <a:off x="3159215" y="263560"/>
              <a:ext cx="22825" cy="6224"/>
            </a:xfrm>
            <a:custGeom>
              <a:avLst/>
              <a:gdLst>
                <a:gd name="T0" fmla="*/ 6 w 11"/>
                <a:gd name="T1" fmla="*/ 0 h 3"/>
                <a:gd name="T2" fmla="*/ 3 w 11"/>
                <a:gd name="T3" fmla="*/ 0 h 3"/>
                <a:gd name="T4" fmla="*/ 0 w 11"/>
                <a:gd name="T5" fmla="*/ 0 h 3"/>
                <a:gd name="T6" fmla="*/ 0 w 11"/>
                <a:gd name="T7" fmla="*/ 3 h 3"/>
                <a:gd name="T8" fmla="*/ 3 w 11"/>
                <a:gd name="T9" fmla="*/ 3 h 3"/>
                <a:gd name="T10" fmla="*/ 6 w 11"/>
                <a:gd name="T11" fmla="*/ 3 h 3"/>
                <a:gd name="T12" fmla="*/ 9 w 11"/>
                <a:gd name="T13" fmla="*/ 3 h 3"/>
                <a:gd name="T14" fmla="*/ 11 w 11"/>
                <a:gd name="T15" fmla="*/ 0 h 3"/>
                <a:gd name="T16" fmla="*/ 9 w 11"/>
                <a:gd name="T17" fmla="*/ 0 h 3"/>
                <a:gd name="T18" fmla="*/ 6 w 11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3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11" y="0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90" name="Freeform 3508">
              <a:extLst>
                <a:ext uri="{FF2B5EF4-FFF2-40B4-BE49-F238E27FC236}">
                  <a16:creationId xmlns:a16="http://schemas.microsoft.com/office/drawing/2014/main" id="{4820D261-32EE-0380-5A4A-0B38529EDDF7}"/>
                </a:ext>
              </a:extLst>
            </p:cNvPr>
            <p:cNvSpPr>
              <a:spLocks/>
            </p:cNvSpPr>
            <p:nvPr/>
          </p:nvSpPr>
          <p:spPr bwMode="gray">
            <a:xfrm>
              <a:off x="3117716" y="132848"/>
              <a:ext cx="41499" cy="24898"/>
            </a:xfrm>
            <a:custGeom>
              <a:avLst/>
              <a:gdLst>
                <a:gd name="T0" fmla="*/ 3 w 20"/>
                <a:gd name="T1" fmla="*/ 0 h 12"/>
                <a:gd name="T2" fmla="*/ 0 w 20"/>
                <a:gd name="T3" fmla="*/ 3 h 12"/>
                <a:gd name="T4" fmla="*/ 3 w 20"/>
                <a:gd name="T5" fmla="*/ 6 h 12"/>
                <a:gd name="T6" fmla="*/ 0 w 20"/>
                <a:gd name="T7" fmla="*/ 6 h 12"/>
                <a:gd name="T8" fmla="*/ 3 w 20"/>
                <a:gd name="T9" fmla="*/ 6 h 12"/>
                <a:gd name="T10" fmla="*/ 6 w 20"/>
                <a:gd name="T11" fmla="*/ 9 h 12"/>
                <a:gd name="T12" fmla="*/ 9 w 20"/>
                <a:gd name="T13" fmla="*/ 12 h 12"/>
                <a:gd name="T14" fmla="*/ 11 w 20"/>
                <a:gd name="T15" fmla="*/ 12 h 12"/>
                <a:gd name="T16" fmla="*/ 17 w 20"/>
                <a:gd name="T17" fmla="*/ 12 h 12"/>
                <a:gd name="T18" fmla="*/ 20 w 20"/>
                <a:gd name="T19" fmla="*/ 12 h 12"/>
                <a:gd name="T20" fmla="*/ 20 w 20"/>
                <a:gd name="T21" fmla="*/ 9 h 12"/>
                <a:gd name="T22" fmla="*/ 17 w 20"/>
                <a:gd name="T23" fmla="*/ 9 h 12"/>
                <a:gd name="T24" fmla="*/ 11 w 20"/>
                <a:gd name="T25" fmla="*/ 6 h 12"/>
                <a:gd name="T26" fmla="*/ 11 w 20"/>
                <a:gd name="T27" fmla="*/ 3 h 12"/>
                <a:gd name="T28" fmla="*/ 6 w 20"/>
                <a:gd name="T29" fmla="*/ 3 h 12"/>
                <a:gd name="T30" fmla="*/ 3 w 20"/>
                <a:gd name="T3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12">
                  <a:moveTo>
                    <a:pt x="3" y="0"/>
                  </a:moveTo>
                  <a:lnTo>
                    <a:pt x="0" y="3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9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7" y="12"/>
                  </a:lnTo>
                  <a:lnTo>
                    <a:pt x="20" y="12"/>
                  </a:lnTo>
                  <a:lnTo>
                    <a:pt x="20" y="9"/>
                  </a:lnTo>
                  <a:lnTo>
                    <a:pt x="17" y="9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6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91" name="Freeform 3509">
              <a:extLst>
                <a:ext uri="{FF2B5EF4-FFF2-40B4-BE49-F238E27FC236}">
                  <a16:creationId xmlns:a16="http://schemas.microsoft.com/office/drawing/2014/main" id="{74A64712-5599-5D26-E60C-93295DA40ADE}"/>
                </a:ext>
              </a:extLst>
            </p:cNvPr>
            <p:cNvSpPr>
              <a:spLocks/>
            </p:cNvSpPr>
            <p:nvPr/>
          </p:nvSpPr>
          <p:spPr bwMode="gray">
            <a:xfrm>
              <a:off x="3171664" y="157746"/>
              <a:ext cx="22825" cy="10374"/>
            </a:xfrm>
            <a:custGeom>
              <a:avLst/>
              <a:gdLst>
                <a:gd name="T0" fmla="*/ 5 w 11"/>
                <a:gd name="T1" fmla="*/ 2 h 5"/>
                <a:gd name="T2" fmla="*/ 11 w 11"/>
                <a:gd name="T3" fmla="*/ 2 h 5"/>
                <a:gd name="T4" fmla="*/ 11 w 11"/>
                <a:gd name="T5" fmla="*/ 5 h 5"/>
                <a:gd name="T6" fmla="*/ 8 w 11"/>
                <a:gd name="T7" fmla="*/ 5 h 5"/>
                <a:gd name="T8" fmla="*/ 5 w 11"/>
                <a:gd name="T9" fmla="*/ 5 h 5"/>
                <a:gd name="T10" fmla="*/ 0 w 11"/>
                <a:gd name="T11" fmla="*/ 2 h 5"/>
                <a:gd name="T12" fmla="*/ 3 w 11"/>
                <a:gd name="T13" fmla="*/ 0 h 5"/>
                <a:gd name="T14" fmla="*/ 5 w 11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5">
                  <a:moveTo>
                    <a:pt x="5" y="2"/>
                  </a:moveTo>
                  <a:lnTo>
                    <a:pt x="11" y="2"/>
                  </a:lnTo>
                  <a:lnTo>
                    <a:pt x="11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92" name="Freeform 3510">
              <a:extLst>
                <a:ext uri="{FF2B5EF4-FFF2-40B4-BE49-F238E27FC236}">
                  <a16:creationId xmlns:a16="http://schemas.microsoft.com/office/drawing/2014/main" id="{698A2359-FF0B-5467-BEB0-29EEAE574130}"/>
                </a:ext>
              </a:extLst>
            </p:cNvPr>
            <p:cNvSpPr>
              <a:spLocks/>
            </p:cNvSpPr>
            <p:nvPr/>
          </p:nvSpPr>
          <p:spPr bwMode="gray">
            <a:xfrm>
              <a:off x="3159215" y="132848"/>
              <a:ext cx="22825" cy="18673"/>
            </a:xfrm>
            <a:custGeom>
              <a:avLst/>
              <a:gdLst>
                <a:gd name="T0" fmla="*/ 3 w 11"/>
                <a:gd name="T1" fmla="*/ 0 h 9"/>
                <a:gd name="T2" fmla="*/ 0 w 11"/>
                <a:gd name="T3" fmla="*/ 0 h 9"/>
                <a:gd name="T4" fmla="*/ 0 w 11"/>
                <a:gd name="T5" fmla="*/ 3 h 9"/>
                <a:gd name="T6" fmla="*/ 3 w 11"/>
                <a:gd name="T7" fmla="*/ 3 h 9"/>
                <a:gd name="T8" fmla="*/ 3 w 11"/>
                <a:gd name="T9" fmla="*/ 6 h 9"/>
                <a:gd name="T10" fmla="*/ 6 w 11"/>
                <a:gd name="T11" fmla="*/ 6 h 9"/>
                <a:gd name="T12" fmla="*/ 9 w 11"/>
                <a:gd name="T13" fmla="*/ 6 h 9"/>
                <a:gd name="T14" fmla="*/ 11 w 11"/>
                <a:gd name="T15" fmla="*/ 9 h 9"/>
                <a:gd name="T16" fmla="*/ 11 w 11"/>
                <a:gd name="T17" fmla="*/ 6 h 9"/>
                <a:gd name="T18" fmla="*/ 6 w 11"/>
                <a:gd name="T19" fmla="*/ 3 h 9"/>
                <a:gd name="T20" fmla="*/ 3 w 11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9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6" y="6"/>
                  </a:lnTo>
                  <a:lnTo>
                    <a:pt x="9" y="6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6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93" name="Freeform 3511">
              <a:extLst>
                <a:ext uri="{FF2B5EF4-FFF2-40B4-BE49-F238E27FC236}">
                  <a16:creationId xmlns:a16="http://schemas.microsoft.com/office/drawing/2014/main" id="{5CC4C98A-D931-57ED-45D7-E145D105FF12}"/>
                </a:ext>
              </a:extLst>
            </p:cNvPr>
            <p:cNvSpPr>
              <a:spLocks/>
            </p:cNvSpPr>
            <p:nvPr/>
          </p:nvSpPr>
          <p:spPr bwMode="gray">
            <a:xfrm>
              <a:off x="2617656" y="49855"/>
              <a:ext cx="10375" cy="6224"/>
            </a:xfrm>
            <a:custGeom>
              <a:avLst/>
              <a:gdLst>
                <a:gd name="T0" fmla="*/ 0 w 5"/>
                <a:gd name="T1" fmla="*/ 0 h 3"/>
                <a:gd name="T2" fmla="*/ 0 w 5"/>
                <a:gd name="T3" fmla="*/ 3 h 3"/>
                <a:gd name="T4" fmla="*/ 2 w 5"/>
                <a:gd name="T5" fmla="*/ 3 h 3"/>
                <a:gd name="T6" fmla="*/ 5 w 5"/>
                <a:gd name="T7" fmla="*/ 0 h 3"/>
                <a:gd name="T8" fmla="*/ 2 w 5"/>
                <a:gd name="T9" fmla="*/ 0 h 3"/>
                <a:gd name="T10" fmla="*/ 0 w 5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94" name="Freeform 3512">
              <a:extLst>
                <a:ext uri="{FF2B5EF4-FFF2-40B4-BE49-F238E27FC236}">
                  <a16:creationId xmlns:a16="http://schemas.microsoft.com/office/drawing/2014/main" id="{E05FF8A3-9FFB-DDEE-4FE4-47FBE1A37018}"/>
                </a:ext>
              </a:extLst>
            </p:cNvPr>
            <p:cNvSpPr>
              <a:spLocks/>
            </p:cNvSpPr>
            <p:nvPr/>
          </p:nvSpPr>
          <p:spPr bwMode="gray">
            <a:xfrm>
              <a:off x="2586531" y="49855"/>
              <a:ext cx="47724" cy="18673"/>
            </a:xfrm>
            <a:custGeom>
              <a:avLst/>
              <a:gdLst>
                <a:gd name="T0" fmla="*/ 3 w 23"/>
                <a:gd name="T1" fmla="*/ 0 h 9"/>
                <a:gd name="T2" fmla="*/ 6 w 23"/>
                <a:gd name="T3" fmla="*/ 0 h 9"/>
                <a:gd name="T4" fmla="*/ 9 w 23"/>
                <a:gd name="T5" fmla="*/ 3 h 9"/>
                <a:gd name="T6" fmla="*/ 12 w 23"/>
                <a:gd name="T7" fmla="*/ 3 h 9"/>
                <a:gd name="T8" fmla="*/ 15 w 23"/>
                <a:gd name="T9" fmla="*/ 6 h 9"/>
                <a:gd name="T10" fmla="*/ 17 w 23"/>
                <a:gd name="T11" fmla="*/ 6 h 9"/>
                <a:gd name="T12" fmla="*/ 23 w 23"/>
                <a:gd name="T13" fmla="*/ 9 h 9"/>
                <a:gd name="T14" fmla="*/ 17 w 23"/>
                <a:gd name="T15" fmla="*/ 9 h 9"/>
                <a:gd name="T16" fmla="*/ 15 w 23"/>
                <a:gd name="T17" fmla="*/ 9 h 9"/>
                <a:gd name="T18" fmla="*/ 12 w 23"/>
                <a:gd name="T19" fmla="*/ 6 h 9"/>
                <a:gd name="T20" fmla="*/ 9 w 23"/>
                <a:gd name="T21" fmla="*/ 6 h 9"/>
                <a:gd name="T22" fmla="*/ 6 w 23"/>
                <a:gd name="T23" fmla="*/ 6 h 9"/>
                <a:gd name="T24" fmla="*/ 3 w 23"/>
                <a:gd name="T25" fmla="*/ 6 h 9"/>
                <a:gd name="T26" fmla="*/ 0 w 23"/>
                <a:gd name="T27" fmla="*/ 3 h 9"/>
                <a:gd name="T28" fmla="*/ 3 w 23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9">
                  <a:moveTo>
                    <a:pt x="3" y="0"/>
                  </a:moveTo>
                  <a:lnTo>
                    <a:pt x="6" y="0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5" y="6"/>
                  </a:lnTo>
                  <a:lnTo>
                    <a:pt x="17" y="6"/>
                  </a:lnTo>
                  <a:lnTo>
                    <a:pt x="23" y="9"/>
                  </a:lnTo>
                  <a:lnTo>
                    <a:pt x="17" y="9"/>
                  </a:lnTo>
                  <a:lnTo>
                    <a:pt x="15" y="9"/>
                  </a:lnTo>
                  <a:lnTo>
                    <a:pt x="12" y="6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95" name="Freeform 3513">
              <a:extLst>
                <a:ext uri="{FF2B5EF4-FFF2-40B4-BE49-F238E27FC236}">
                  <a16:creationId xmlns:a16="http://schemas.microsoft.com/office/drawing/2014/main" id="{E8676AB8-5F21-FB89-500F-26521A3E3DE9}"/>
                </a:ext>
              </a:extLst>
            </p:cNvPr>
            <p:cNvSpPr>
              <a:spLocks/>
            </p:cNvSpPr>
            <p:nvPr/>
          </p:nvSpPr>
          <p:spPr bwMode="gray">
            <a:xfrm>
              <a:off x="2586531" y="62304"/>
              <a:ext cx="35274" cy="12449"/>
            </a:xfrm>
            <a:custGeom>
              <a:avLst/>
              <a:gdLst>
                <a:gd name="T0" fmla="*/ 3 w 17"/>
                <a:gd name="T1" fmla="*/ 0 h 6"/>
                <a:gd name="T2" fmla="*/ 0 w 17"/>
                <a:gd name="T3" fmla="*/ 0 h 6"/>
                <a:gd name="T4" fmla="*/ 3 w 17"/>
                <a:gd name="T5" fmla="*/ 3 h 6"/>
                <a:gd name="T6" fmla="*/ 6 w 17"/>
                <a:gd name="T7" fmla="*/ 3 h 6"/>
                <a:gd name="T8" fmla="*/ 9 w 17"/>
                <a:gd name="T9" fmla="*/ 3 h 6"/>
                <a:gd name="T10" fmla="*/ 12 w 17"/>
                <a:gd name="T11" fmla="*/ 6 h 6"/>
                <a:gd name="T12" fmla="*/ 15 w 17"/>
                <a:gd name="T13" fmla="*/ 6 h 6"/>
                <a:gd name="T14" fmla="*/ 17 w 17"/>
                <a:gd name="T15" fmla="*/ 6 h 6"/>
                <a:gd name="T16" fmla="*/ 17 w 17"/>
                <a:gd name="T17" fmla="*/ 3 h 6"/>
                <a:gd name="T18" fmla="*/ 15 w 17"/>
                <a:gd name="T19" fmla="*/ 3 h 6"/>
                <a:gd name="T20" fmla="*/ 12 w 17"/>
                <a:gd name="T21" fmla="*/ 3 h 6"/>
                <a:gd name="T22" fmla="*/ 9 w 17"/>
                <a:gd name="T23" fmla="*/ 0 h 6"/>
                <a:gd name="T24" fmla="*/ 6 w 17"/>
                <a:gd name="T25" fmla="*/ 0 h 6"/>
                <a:gd name="T26" fmla="*/ 3 w 17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6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12" y="6"/>
                  </a:lnTo>
                  <a:lnTo>
                    <a:pt x="15" y="6"/>
                  </a:lnTo>
                  <a:lnTo>
                    <a:pt x="17" y="6"/>
                  </a:lnTo>
                  <a:lnTo>
                    <a:pt x="17" y="3"/>
                  </a:lnTo>
                  <a:lnTo>
                    <a:pt x="15" y="3"/>
                  </a:lnTo>
                  <a:lnTo>
                    <a:pt x="12" y="3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96" name="Freeform 3514">
              <a:extLst>
                <a:ext uri="{FF2B5EF4-FFF2-40B4-BE49-F238E27FC236}">
                  <a16:creationId xmlns:a16="http://schemas.microsoft.com/office/drawing/2014/main" id="{546C234A-DCB5-A14C-51A1-0012E237D334}"/>
                </a:ext>
              </a:extLst>
            </p:cNvPr>
            <p:cNvSpPr>
              <a:spLocks/>
            </p:cNvSpPr>
            <p:nvPr/>
          </p:nvSpPr>
          <p:spPr bwMode="gray">
            <a:xfrm>
              <a:off x="2569932" y="62304"/>
              <a:ext cx="35274" cy="18673"/>
            </a:xfrm>
            <a:custGeom>
              <a:avLst/>
              <a:gdLst>
                <a:gd name="T0" fmla="*/ 0 w 17"/>
                <a:gd name="T1" fmla="*/ 0 h 9"/>
                <a:gd name="T2" fmla="*/ 3 w 17"/>
                <a:gd name="T3" fmla="*/ 0 h 9"/>
                <a:gd name="T4" fmla="*/ 5 w 17"/>
                <a:gd name="T5" fmla="*/ 3 h 9"/>
                <a:gd name="T6" fmla="*/ 11 w 17"/>
                <a:gd name="T7" fmla="*/ 3 h 9"/>
                <a:gd name="T8" fmla="*/ 14 w 17"/>
                <a:gd name="T9" fmla="*/ 6 h 9"/>
                <a:gd name="T10" fmla="*/ 17 w 17"/>
                <a:gd name="T11" fmla="*/ 6 h 9"/>
                <a:gd name="T12" fmla="*/ 14 w 17"/>
                <a:gd name="T13" fmla="*/ 9 h 9"/>
                <a:gd name="T14" fmla="*/ 11 w 17"/>
                <a:gd name="T15" fmla="*/ 9 h 9"/>
                <a:gd name="T16" fmla="*/ 8 w 17"/>
                <a:gd name="T17" fmla="*/ 6 h 9"/>
                <a:gd name="T18" fmla="*/ 5 w 17"/>
                <a:gd name="T19" fmla="*/ 6 h 9"/>
                <a:gd name="T20" fmla="*/ 3 w 17"/>
                <a:gd name="T21" fmla="*/ 3 h 9"/>
                <a:gd name="T22" fmla="*/ 0 w 17"/>
                <a:gd name="T23" fmla="*/ 3 h 9"/>
                <a:gd name="T24" fmla="*/ 0 w 17"/>
                <a:gd name="T25" fmla="*/ 3 h 9"/>
                <a:gd name="T26" fmla="*/ 0 w 17"/>
                <a:gd name="T2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9">
                  <a:moveTo>
                    <a:pt x="0" y="0"/>
                  </a:moveTo>
                  <a:lnTo>
                    <a:pt x="3" y="0"/>
                  </a:lnTo>
                  <a:lnTo>
                    <a:pt x="5" y="3"/>
                  </a:lnTo>
                  <a:lnTo>
                    <a:pt x="11" y="3"/>
                  </a:lnTo>
                  <a:lnTo>
                    <a:pt x="14" y="6"/>
                  </a:lnTo>
                  <a:lnTo>
                    <a:pt x="17" y="6"/>
                  </a:lnTo>
                  <a:lnTo>
                    <a:pt x="14" y="9"/>
                  </a:lnTo>
                  <a:lnTo>
                    <a:pt x="11" y="9"/>
                  </a:lnTo>
                  <a:lnTo>
                    <a:pt x="8" y="6"/>
                  </a:lnTo>
                  <a:lnTo>
                    <a:pt x="5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97" name="Freeform 3515">
              <a:extLst>
                <a:ext uri="{FF2B5EF4-FFF2-40B4-BE49-F238E27FC236}">
                  <a16:creationId xmlns:a16="http://schemas.microsoft.com/office/drawing/2014/main" id="{24AECCC4-D4C6-466F-CAA1-5D1F29631CC6}"/>
                </a:ext>
              </a:extLst>
            </p:cNvPr>
            <p:cNvSpPr>
              <a:spLocks/>
            </p:cNvSpPr>
            <p:nvPr/>
          </p:nvSpPr>
          <p:spPr bwMode="gray">
            <a:xfrm>
              <a:off x="2432985" y="74753"/>
              <a:ext cx="41499" cy="10374"/>
            </a:xfrm>
            <a:custGeom>
              <a:avLst/>
              <a:gdLst>
                <a:gd name="T0" fmla="*/ 6 w 20"/>
                <a:gd name="T1" fmla="*/ 0 h 5"/>
                <a:gd name="T2" fmla="*/ 12 w 20"/>
                <a:gd name="T3" fmla="*/ 0 h 5"/>
                <a:gd name="T4" fmla="*/ 15 w 20"/>
                <a:gd name="T5" fmla="*/ 3 h 5"/>
                <a:gd name="T6" fmla="*/ 17 w 20"/>
                <a:gd name="T7" fmla="*/ 3 h 5"/>
                <a:gd name="T8" fmla="*/ 20 w 20"/>
                <a:gd name="T9" fmla="*/ 5 h 5"/>
                <a:gd name="T10" fmla="*/ 17 w 20"/>
                <a:gd name="T11" fmla="*/ 5 h 5"/>
                <a:gd name="T12" fmla="*/ 15 w 20"/>
                <a:gd name="T13" fmla="*/ 5 h 5"/>
                <a:gd name="T14" fmla="*/ 9 w 20"/>
                <a:gd name="T15" fmla="*/ 5 h 5"/>
                <a:gd name="T16" fmla="*/ 6 w 20"/>
                <a:gd name="T17" fmla="*/ 5 h 5"/>
                <a:gd name="T18" fmla="*/ 0 w 20"/>
                <a:gd name="T19" fmla="*/ 5 h 5"/>
                <a:gd name="T20" fmla="*/ 3 w 20"/>
                <a:gd name="T21" fmla="*/ 3 h 5"/>
                <a:gd name="T22" fmla="*/ 0 w 20"/>
                <a:gd name="T23" fmla="*/ 3 h 5"/>
                <a:gd name="T24" fmla="*/ 3 w 20"/>
                <a:gd name="T25" fmla="*/ 3 h 5"/>
                <a:gd name="T26" fmla="*/ 6 w 20"/>
                <a:gd name="T27" fmla="*/ 3 h 5"/>
                <a:gd name="T28" fmla="*/ 3 w 20"/>
                <a:gd name="T29" fmla="*/ 3 h 5"/>
                <a:gd name="T30" fmla="*/ 0 w 20"/>
                <a:gd name="T31" fmla="*/ 0 h 5"/>
                <a:gd name="T32" fmla="*/ 6 w 20"/>
                <a:gd name="T3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5">
                  <a:moveTo>
                    <a:pt x="6" y="0"/>
                  </a:moveTo>
                  <a:lnTo>
                    <a:pt x="12" y="0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20" y="5"/>
                  </a:lnTo>
                  <a:lnTo>
                    <a:pt x="17" y="5"/>
                  </a:lnTo>
                  <a:lnTo>
                    <a:pt x="15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98" name="Freeform 3516">
              <a:extLst>
                <a:ext uri="{FF2B5EF4-FFF2-40B4-BE49-F238E27FC236}">
                  <a16:creationId xmlns:a16="http://schemas.microsoft.com/office/drawing/2014/main" id="{B31DC261-DFAB-A254-2EA6-5D126042D619}"/>
                </a:ext>
              </a:extLst>
            </p:cNvPr>
            <p:cNvSpPr>
              <a:spLocks/>
            </p:cNvSpPr>
            <p:nvPr/>
          </p:nvSpPr>
          <p:spPr bwMode="gray">
            <a:xfrm>
              <a:off x="2387337" y="85128"/>
              <a:ext cx="22825" cy="6224"/>
            </a:xfrm>
            <a:custGeom>
              <a:avLst/>
              <a:gdLst>
                <a:gd name="T0" fmla="*/ 5 w 11"/>
                <a:gd name="T1" fmla="*/ 0 h 3"/>
                <a:gd name="T2" fmla="*/ 11 w 11"/>
                <a:gd name="T3" fmla="*/ 0 h 3"/>
                <a:gd name="T4" fmla="*/ 11 w 11"/>
                <a:gd name="T5" fmla="*/ 3 h 3"/>
                <a:gd name="T6" fmla="*/ 8 w 11"/>
                <a:gd name="T7" fmla="*/ 3 h 3"/>
                <a:gd name="T8" fmla="*/ 5 w 11"/>
                <a:gd name="T9" fmla="*/ 3 h 3"/>
                <a:gd name="T10" fmla="*/ 0 w 11"/>
                <a:gd name="T11" fmla="*/ 3 h 3"/>
                <a:gd name="T12" fmla="*/ 0 w 11"/>
                <a:gd name="T13" fmla="*/ 0 h 3"/>
                <a:gd name="T14" fmla="*/ 5 w 11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3">
                  <a:moveTo>
                    <a:pt x="5" y="0"/>
                  </a:moveTo>
                  <a:lnTo>
                    <a:pt x="11" y="0"/>
                  </a:lnTo>
                  <a:lnTo>
                    <a:pt x="11" y="3"/>
                  </a:lnTo>
                  <a:lnTo>
                    <a:pt x="8" y="3"/>
                  </a:lnTo>
                  <a:lnTo>
                    <a:pt x="5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99" name="Freeform 3517">
              <a:extLst>
                <a:ext uri="{FF2B5EF4-FFF2-40B4-BE49-F238E27FC236}">
                  <a16:creationId xmlns:a16="http://schemas.microsoft.com/office/drawing/2014/main" id="{6499F666-28C4-47F3-FFB5-6100453E62FB}"/>
                </a:ext>
              </a:extLst>
            </p:cNvPr>
            <p:cNvSpPr>
              <a:spLocks/>
            </p:cNvSpPr>
            <p:nvPr/>
          </p:nvSpPr>
          <p:spPr bwMode="gray">
            <a:xfrm>
              <a:off x="2374887" y="103800"/>
              <a:ext cx="22825" cy="12449"/>
            </a:xfrm>
            <a:custGeom>
              <a:avLst/>
              <a:gdLst>
                <a:gd name="T0" fmla="*/ 6 w 11"/>
                <a:gd name="T1" fmla="*/ 0 h 6"/>
                <a:gd name="T2" fmla="*/ 11 w 11"/>
                <a:gd name="T3" fmla="*/ 3 h 6"/>
                <a:gd name="T4" fmla="*/ 9 w 11"/>
                <a:gd name="T5" fmla="*/ 6 h 6"/>
                <a:gd name="T6" fmla="*/ 3 w 11"/>
                <a:gd name="T7" fmla="*/ 6 h 6"/>
                <a:gd name="T8" fmla="*/ 3 w 11"/>
                <a:gd name="T9" fmla="*/ 3 h 6"/>
                <a:gd name="T10" fmla="*/ 0 w 11"/>
                <a:gd name="T11" fmla="*/ 3 h 6"/>
                <a:gd name="T12" fmla="*/ 0 w 11"/>
                <a:gd name="T13" fmla="*/ 0 h 6"/>
                <a:gd name="T14" fmla="*/ 6 w 11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6">
                  <a:moveTo>
                    <a:pt x="6" y="0"/>
                  </a:moveTo>
                  <a:lnTo>
                    <a:pt x="11" y="3"/>
                  </a:lnTo>
                  <a:lnTo>
                    <a:pt x="9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00" name="Freeform 3518">
              <a:extLst>
                <a:ext uri="{FF2B5EF4-FFF2-40B4-BE49-F238E27FC236}">
                  <a16:creationId xmlns:a16="http://schemas.microsoft.com/office/drawing/2014/main" id="{B31F58AD-150F-D3B7-A0FF-21E72278CC6F}"/>
                </a:ext>
              </a:extLst>
            </p:cNvPr>
            <p:cNvSpPr>
              <a:spLocks/>
            </p:cNvSpPr>
            <p:nvPr/>
          </p:nvSpPr>
          <p:spPr bwMode="gray">
            <a:xfrm>
              <a:off x="2262840" y="120399"/>
              <a:ext cx="58098" cy="24898"/>
            </a:xfrm>
            <a:custGeom>
              <a:avLst/>
              <a:gdLst>
                <a:gd name="T0" fmla="*/ 9 w 28"/>
                <a:gd name="T1" fmla="*/ 0 h 12"/>
                <a:gd name="T2" fmla="*/ 11 w 28"/>
                <a:gd name="T3" fmla="*/ 3 h 12"/>
                <a:gd name="T4" fmla="*/ 11 w 28"/>
                <a:gd name="T5" fmla="*/ 6 h 12"/>
                <a:gd name="T6" fmla="*/ 17 w 28"/>
                <a:gd name="T7" fmla="*/ 6 h 12"/>
                <a:gd name="T8" fmla="*/ 20 w 28"/>
                <a:gd name="T9" fmla="*/ 9 h 12"/>
                <a:gd name="T10" fmla="*/ 23 w 28"/>
                <a:gd name="T11" fmla="*/ 9 h 12"/>
                <a:gd name="T12" fmla="*/ 28 w 28"/>
                <a:gd name="T13" fmla="*/ 12 h 12"/>
                <a:gd name="T14" fmla="*/ 23 w 28"/>
                <a:gd name="T15" fmla="*/ 12 h 12"/>
                <a:gd name="T16" fmla="*/ 20 w 28"/>
                <a:gd name="T17" fmla="*/ 12 h 12"/>
                <a:gd name="T18" fmla="*/ 17 w 28"/>
                <a:gd name="T19" fmla="*/ 12 h 12"/>
                <a:gd name="T20" fmla="*/ 14 w 28"/>
                <a:gd name="T21" fmla="*/ 12 h 12"/>
                <a:gd name="T22" fmla="*/ 11 w 28"/>
                <a:gd name="T23" fmla="*/ 12 h 12"/>
                <a:gd name="T24" fmla="*/ 11 w 28"/>
                <a:gd name="T25" fmla="*/ 9 h 12"/>
                <a:gd name="T26" fmla="*/ 9 w 28"/>
                <a:gd name="T27" fmla="*/ 9 h 12"/>
                <a:gd name="T28" fmla="*/ 6 w 28"/>
                <a:gd name="T29" fmla="*/ 9 h 12"/>
                <a:gd name="T30" fmla="*/ 6 w 28"/>
                <a:gd name="T31" fmla="*/ 6 h 12"/>
                <a:gd name="T32" fmla="*/ 3 w 28"/>
                <a:gd name="T33" fmla="*/ 6 h 12"/>
                <a:gd name="T34" fmla="*/ 0 w 28"/>
                <a:gd name="T35" fmla="*/ 6 h 12"/>
                <a:gd name="T36" fmla="*/ 0 w 28"/>
                <a:gd name="T37" fmla="*/ 3 h 12"/>
                <a:gd name="T38" fmla="*/ 3 w 28"/>
                <a:gd name="T39" fmla="*/ 3 h 12"/>
                <a:gd name="T40" fmla="*/ 3 w 28"/>
                <a:gd name="T41" fmla="*/ 0 h 12"/>
                <a:gd name="T42" fmla="*/ 6 w 28"/>
                <a:gd name="T43" fmla="*/ 0 h 12"/>
                <a:gd name="T44" fmla="*/ 9 w 28"/>
                <a:gd name="T4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12">
                  <a:moveTo>
                    <a:pt x="9" y="0"/>
                  </a:moveTo>
                  <a:lnTo>
                    <a:pt x="11" y="3"/>
                  </a:lnTo>
                  <a:lnTo>
                    <a:pt x="11" y="6"/>
                  </a:lnTo>
                  <a:lnTo>
                    <a:pt x="17" y="6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8" y="12"/>
                  </a:lnTo>
                  <a:lnTo>
                    <a:pt x="23" y="12"/>
                  </a:lnTo>
                  <a:lnTo>
                    <a:pt x="20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11" y="9"/>
                  </a:lnTo>
                  <a:lnTo>
                    <a:pt x="9" y="9"/>
                  </a:lnTo>
                  <a:lnTo>
                    <a:pt x="6" y="9"/>
                  </a:lnTo>
                  <a:lnTo>
                    <a:pt x="6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01" name="Freeform 3519">
              <a:extLst>
                <a:ext uri="{FF2B5EF4-FFF2-40B4-BE49-F238E27FC236}">
                  <a16:creationId xmlns:a16="http://schemas.microsoft.com/office/drawing/2014/main" id="{C14E7FB3-D19D-D808-A181-5F9AB6FD291B}"/>
                </a:ext>
              </a:extLst>
            </p:cNvPr>
            <p:cNvSpPr>
              <a:spLocks/>
            </p:cNvSpPr>
            <p:nvPr/>
          </p:nvSpPr>
          <p:spPr bwMode="gray">
            <a:xfrm>
              <a:off x="1872752" y="421246"/>
              <a:ext cx="72623" cy="12449"/>
            </a:xfrm>
            <a:custGeom>
              <a:avLst/>
              <a:gdLst>
                <a:gd name="T0" fmla="*/ 20 w 35"/>
                <a:gd name="T1" fmla="*/ 0 h 6"/>
                <a:gd name="T2" fmla="*/ 23 w 35"/>
                <a:gd name="T3" fmla="*/ 0 h 6"/>
                <a:gd name="T4" fmla="*/ 29 w 35"/>
                <a:gd name="T5" fmla="*/ 0 h 6"/>
                <a:gd name="T6" fmla="*/ 32 w 35"/>
                <a:gd name="T7" fmla="*/ 3 h 6"/>
                <a:gd name="T8" fmla="*/ 35 w 35"/>
                <a:gd name="T9" fmla="*/ 3 h 6"/>
                <a:gd name="T10" fmla="*/ 35 w 35"/>
                <a:gd name="T11" fmla="*/ 6 h 6"/>
                <a:gd name="T12" fmla="*/ 32 w 35"/>
                <a:gd name="T13" fmla="*/ 6 h 6"/>
                <a:gd name="T14" fmla="*/ 26 w 35"/>
                <a:gd name="T15" fmla="*/ 6 h 6"/>
                <a:gd name="T16" fmla="*/ 23 w 35"/>
                <a:gd name="T17" fmla="*/ 6 h 6"/>
                <a:gd name="T18" fmla="*/ 17 w 35"/>
                <a:gd name="T19" fmla="*/ 6 h 6"/>
                <a:gd name="T20" fmla="*/ 15 w 35"/>
                <a:gd name="T21" fmla="*/ 6 h 6"/>
                <a:gd name="T22" fmla="*/ 12 w 35"/>
                <a:gd name="T23" fmla="*/ 6 h 6"/>
                <a:gd name="T24" fmla="*/ 6 w 35"/>
                <a:gd name="T25" fmla="*/ 6 h 6"/>
                <a:gd name="T26" fmla="*/ 0 w 35"/>
                <a:gd name="T27" fmla="*/ 6 h 6"/>
                <a:gd name="T28" fmla="*/ 0 w 35"/>
                <a:gd name="T29" fmla="*/ 3 h 6"/>
                <a:gd name="T30" fmla="*/ 3 w 35"/>
                <a:gd name="T31" fmla="*/ 0 h 6"/>
                <a:gd name="T32" fmla="*/ 9 w 35"/>
                <a:gd name="T33" fmla="*/ 0 h 6"/>
                <a:gd name="T34" fmla="*/ 12 w 35"/>
                <a:gd name="T35" fmla="*/ 0 h 6"/>
                <a:gd name="T36" fmla="*/ 15 w 35"/>
                <a:gd name="T37" fmla="*/ 0 h 6"/>
                <a:gd name="T38" fmla="*/ 20 w 35"/>
                <a:gd name="T3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6">
                  <a:moveTo>
                    <a:pt x="20" y="0"/>
                  </a:moveTo>
                  <a:lnTo>
                    <a:pt x="23" y="0"/>
                  </a:lnTo>
                  <a:lnTo>
                    <a:pt x="29" y="0"/>
                  </a:lnTo>
                  <a:lnTo>
                    <a:pt x="32" y="3"/>
                  </a:lnTo>
                  <a:lnTo>
                    <a:pt x="35" y="3"/>
                  </a:lnTo>
                  <a:lnTo>
                    <a:pt x="35" y="6"/>
                  </a:lnTo>
                  <a:lnTo>
                    <a:pt x="32" y="6"/>
                  </a:lnTo>
                  <a:lnTo>
                    <a:pt x="26" y="6"/>
                  </a:lnTo>
                  <a:lnTo>
                    <a:pt x="23" y="6"/>
                  </a:lnTo>
                  <a:lnTo>
                    <a:pt x="17" y="6"/>
                  </a:lnTo>
                  <a:lnTo>
                    <a:pt x="15" y="6"/>
                  </a:lnTo>
                  <a:lnTo>
                    <a:pt x="12" y="6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02" name="Freeform 3520">
              <a:extLst>
                <a:ext uri="{FF2B5EF4-FFF2-40B4-BE49-F238E27FC236}">
                  <a16:creationId xmlns:a16="http://schemas.microsoft.com/office/drawing/2014/main" id="{7B446DCA-0207-D651-F6BC-385B6A88987F}"/>
                </a:ext>
              </a:extLst>
            </p:cNvPr>
            <p:cNvSpPr>
              <a:spLocks/>
            </p:cNvSpPr>
            <p:nvPr/>
          </p:nvSpPr>
          <p:spPr bwMode="gray">
            <a:xfrm>
              <a:off x="1808429" y="417095"/>
              <a:ext cx="29049" cy="10374"/>
            </a:xfrm>
            <a:custGeom>
              <a:avLst/>
              <a:gdLst>
                <a:gd name="T0" fmla="*/ 3 w 14"/>
                <a:gd name="T1" fmla="*/ 2 h 5"/>
                <a:gd name="T2" fmla="*/ 6 w 14"/>
                <a:gd name="T3" fmla="*/ 0 h 5"/>
                <a:gd name="T4" fmla="*/ 12 w 14"/>
                <a:gd name="T5" fmla="*/ 2 h 5"/>
                <a:gd name="T6" fmla="*/ 14 w 14"/>
                <a:gd name="T7" fmla="*/ 2 h 5"/>
                <a:gd name="T8" fmla="*/ 12 w 14"/>
                <a:gd name="T9" fmla="*/ 5 h 5"/>
                <a:gd name="T10" fmla="*/ 3 w 14"/>
                <a:gd name="T11" fmla="*/ 5 h 5"/>
                <a:gd name="T12" fmla="*/ 0 w 14"/>
                <a:gd name="T13" fmla="*/ 5 h 5"/>
                <a:gd name="T14" fmla="*/ 0 w 14"/>
                <a:gd name="T15" fmla="*/ 2 h 5"/>
                <a:gd name="T16" fmla="*/ 3 w 14"/>
                <a:gd name="T1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5">
                  <a:moveTo>
                    <a:pt x="3" y="2"/>
                  </a:moveTo>
                  <a:lnTo>
                    <a:pt x="6" y="0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2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03" name="Freeform 3521">
              <a:extLst>
                <a:ext uri="{FF2B5EF4-FFF2-40B4-BE49-F238E27FC236}">
                  <a16:creationId xmlns:a16="http://schemas.microsoft.com/office/drawing/2014/main" id="{0506E40C-7C18-B007-B336-52167ADA1140}"/>
                </a:ext>
              </a:extLst>
            </p:cNvPr>
            <p:cNvSpPr>
              <a:spLocks/>
            </p:cNvSpPr>
            <p:nvPr/>
          </p:nvSpPr>
          <p:spPr bwMode="gray">
            <a:xfrm>
              <a:off x="1773155" y="421246"/>
              <a:ext cx="29049" cy="12449"/>
            </a:xfrm>
            <a:custGeom>
              <a:avLst/>
              <a:gdLst>
                <a:gd name="T0" fmla="*/ 6 w 14"/>
                <a:gd name="T1" fmla="*/ 0 h 6"/>
                <a:gd name="T2" fmla="*/ 9 w 14"/>
                <a:gd name="T3" fmla="*/ 0 h 6"/>
                <a:gd name="T4" fmla="*/ 14 w 14"/>
                <a:gd name="T5" fmla="*/ 0 h 6"/>
                <a:gd name="T6" fmla="*/ 14 w 14"/>
                <a:gd name="T7" fmla="*/ 3 h 6"/>
                <a:gd name="T8" fmla="*/ 14 w 14"/>
                <a:gd name="T9" fmla="*/ 6 h 6"/>
                <a:gd name="T10" fmla="*/ 11 w 14"/>
                <a:gd name="T11" fmla="*/ 6 h 6"/>
                <a:gd name="T12" fmla="*/ 9 w 14"/>
                <a:gd name="T13" fmla="*/ 6 h 6"/>
                <a:gd name="T14" fmla="*/ 6 w 14"/>
                <a:gd name="T15" fmla="*/ 3 h 6"/>
                <a:gd name="T16" fmla="*/ 3 w 14"/>
                <a:gd name="T17" fmla="*/ 3 h 6"/>
                <a:gd name="T18" fmla="*/ 0 w 14"/>
                <a:gd name="T19" fmla="*/ 3 h 6"/>
                <a:gd name="T20" fmla="*/ 6 w 14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6">
                  <a:moveTo>
                    <a:pt x="6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1" y="6"/>
                  </a:lnTo>
                  <a:lnTo>
                    <a:pt x="9" y="6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04" name="Freeform 3522">
              <a:extLst>
                <a:ext uri="{FF2B5EF4-FFF2-40B4-BE49-F238E27FC236}">
                  <a16:creationId xmlns:a16="http://schemas.microsoft.com/office/drawing/2014/main" id="{0D6CAD81-78E1-6736-A762-F6C6D1079ABD}"/>
                </a:ext>
              </a:extLst>
            </p:cNvPr>
            <p:cNvSpPr>
              <a:spLocks/>
            </p:cNvSpPr>
            <p:nvPr/>
          </p:nvSpPr>
          <p:spPr bwMode="gray">
            <a:xfrm>
              <a:off x="1837478" y="468966"/>
              <a:ext cx="24899" cy="6224"/>
            </a:xfrm>
            <a:custGeom>
              <a:avLst/>
              <a:gdLst>
                <a:gd name="T0" fmla="*/ 3 w 12"/>
                <a:gd name="T1" fmla="*/ 0 h 3"/>
                <a:gd name="T2" fmla="*/ 9 w 12"/>
                <a:gd name="T3" fmla="*/ 0 h 3"/>
                <a:gd name="T4" fmla="*/ 12 w 12"/>
                <a:gd name="T5" fmla="*/ 0 h 3"/>
                <a:gd name="T6" fmla="*/ 6 w 12"/>
                <a:gd name="T7" fmla="*/ 3 h 3"/>
                <a:gd name="T8" fmla="*/ 6 w 12"/>
                <a:gd name="T9" fmla="*/ 0 h 3"/>
                <a:gd name="T10" fmla="*/ 0 w 12"/>
                <a:gd name="T11" fmla="*/ 0 h 3"/>
                <a:gd name="T12" fmla="*/ 3 w 1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">
                  <a:moveTo>
                    <a:pt x="3" y="0"/>
                  </a:moveTo>
                  <a:lnTo>
                    <a:pt x="9" y="0"/>
                  </a:lnTo>
                  <a:lnTo>
                    <a:pt x="12" y="0"/>
                  </a:lnTo>
                  <a:lnTo>
                    <a:pt x="6" y="3"/>
                  </a:lnTo>
                  <a:lnTo>
                    <a:pt x="6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05" name="Freeform 3523">
              <a:extLst>
                <a:ext uri="{FF2B5EF4-FFF2-40B4-BE49-F238E27FC236}">
                  <a16:creationId xmlns:a16="http://schemas.microsoft.com/office/drawing/2014/main" id="{9C7A7E25-2B0F-0A34-3A81-5003BD8A7D50}"/>
                </a:ext>
              </a:extLst>
            </p:cNvPr>
            <p:cNvSpPr>
              <a:spLocks/>
            </p:cNvSpPr>
            <p:nvPr/>
          </p:nvSpPr>
          <p:spPr bwMode="gray">
            <a:xfrm>
              <a:off x="3472531" y="753214"/>
              <a:ext cx="29049" cy="16598"/>
            </a:xfrm>
            <a:custGeom>
              <a:avLst/>
              <a:gdLst>
                <a:gd name="T0" fmla="*/ 2 w 14"/>
                <a:gd name="T1" fmla="*/ 8 h 8"/>
                <a:gd name="T2" fmla="*/ 0 w 14"/>
                <a:gd name="T3" fmla="*/ 8 h 8"/>
                <a:gd name="T4" fmla="*/ 0 w 14"/>
                <a:gd name="T5" fmla="*/ 5 h 8"/>
                <a:gd name="T6" fmla="*/ 2 w 14"/>
                <a:gd name="T7" fmla="*/ 5 h 8"/>
                <a:gd name="T8" fmla="*/ 5 w 14"/>
                <a:gd name="T9" fmla="*/ 5 h 8"/>
                <a:gd name="T10" fmla="*/ 8 w 14"/>
                <a:gd name="T11" fmla="*/ 2 h 8"/>
                <a:gd name="T12" fmla="*/ 11 w 14"/>
                <a:gd name="T13" fmla="*/ 2 h 8"/>
                <a:gd name="T14" fmla="*/ 8 w 14"/>
                <a:gd name="T15" fmla="*/ 2 h 8"/>
                <a:gd name="T16" fmla="*/ 11 w 14"/>
                <a:gd name="T17" fmla="*/ 0 h 8"/>
                <a:gd name="T18" fmla="*/ 14 w 14"/>
                <a:gd name="T19" fmla="*/ 0 h 8"/>
                <a:gd name="T20" fmla="*/ 14 w 14"/>
                <a:gd name="T21" fmla="*/ 2 h 8"/>
                <a:gd name="T22" fmla="*/ 14 w 14"/>
                <a:gd name="T23" fmla="*/ 5 h 8"/>
                <a:gd name="T24" fmla="*/ 11 w 14"/>
                <a:gd name="T25" fmla="*/ 5 h 8"/>
                <a:gd name="T26" fmla="*/ 8 w 14"/>
                <a:gd name="T27" fmla="*/ 5 h 8"/>
                <a:gd name="T28" fmla="*/ 5 w 14"/>
                <a:gd name="T29" fmla="*/ 5 h 8"/>
                <a:gd name="T30" fmla="*/ 2 w 14"/>
                <a:gd name="T31" fmla="*/ 5 h 8"/>
                <a:gd name="T32" fmla="*/ 2 w 14"/>
                <a:gd name="T3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8">
                  <a:moveTo>
                    <a:pt x="2" y="8"/>
                  </a:moveTo>
                  <a:lnTo>
                    <a:pt x="0" y="8"/>
                  </a:lnTo>
                  <a:lnTo>
                    <a:pt x="0" y="5"/>
                  </a:lnTo>
                  <a:lnTo>
                    <a:pt x="2" y="5"/>
                  </a:lnTo>
                  <a:lnTo>
                    <a:pt x="5" y="5"/>
                  </a:lnTo>
                  <a:lnTo>
                    <a:pt x="8" y="2"/>
                  </a:lnTo>
                  <a:lnTo>
                    <a:pt x="11" y="2"/>
                  </a:lnTo>
                  <a:lnTo>
                    <a:pt x="8" y="2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4" y="5"/>
                  </a:lnTo>
                  <a:lnTo>
                    <a:pt x="11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06" name="Freeform 3524">
              <a:extLst>
                <a:ext uri="{FF2B5EF4-FFF2-40B4-BE49-F238E27FC236}">
                  <a16:creationId xmlns:a16="http://schemas.microsoft.com/office/drawing/2014/main" id="{57757B3B-52DC-AAD5-E77B-16C0FF4120C1}"/>
                </a:ext>
              </a:extLst>
            </p:cNvPr>
            <p:cNvSpPr>
              <a:spLocks/>
            </p:cNvSpPr>
            <p:nvPr/>
          </p:nvSpPr>
          <p:spPr bwMode="gray">
            <a:xfrm>
              <a:off x="5671967" y="1477321"/>
              <a:ext cx="1626752" cy="1033252"/>
            </a:xfrm>
            <a:custGeom>
              <a:avLst/>
              <a:gdLst>
                <a:gd name="T0" fmla="*/ 730 w 784"/>
                <a:gd name="T1" fmla="*/ 88 h 498"/>
                <a:gd name="T2" fmla="*/ 773 w 784"/>
                <a:gd name="T3" fmla="*/ 111 h 498"/>
                <a:gd name="T4" fmla="*/ 736 w 784"/>
                <a:gd name="T5" fmla="*/ 154 h 498"/>
                <a:gd name="T6" fmla="*/ 719 w 784"/>
                <a:gd name="T7" fmla="*/ 182 h 498"/>
                <a:gd name="T8" fmla="*/ 673 w 784"/>
                <a:gd name="T9" fmla="*/ 202 h 498"/>
                <a:gd name="T10" fmla="*/ 634 w 784"/>
                <a:gd name="T11" fmla="*/ 225 h 498"/>
                <a:gd name="T12" fmla="*/ 608 w 784"/>
                <a:gd name="T13" fmla="*/ 236 h 498"/>
                <a:gd name="T14" fmla="*/ 611 w 784"/>
                <a:gd name="T15" fmla="*/ 222 h 498"/>
                <a:gd name="T16" fmla="*/ 605 w 784"/>
                <a:gd name="T17" fmla="*/ 208 h 498"/>
                <a:gd name="T18" fmla="*/ 574 w 784"/>
                <a:gd name="T19" fmla="*/ 230 h 498"/>
                <a:gd name="T20" fmla="*/ 565 w 784"/>
                <a:gd name="T21" fmla="*/ 250 h 498"/>
                <a:gd name="T22" fmla="*/ 582 w 784"/>
                <a:gd name="T23" fmla="*/ 262 h 498"/>
                <a:gd name="T24" fmla="*/ 605 w 784"/>
                <a:gd name="T25" fmla="*/ 253 h 498"/>
                <a:gd name="T26" fmla="*/ 625 w 784"/>
                <a:gd name="T27" fmla="*/ 259 h 498"/>
                <a:gd name="T28" fmla="*/ 599 w 784"/>
                <a:gd name="T29" fmla="*/ 270 h 498"/>
                <a:gd name="T30" fmla="*/ 588 w 784"/>
                <a:gd name="T31" fmla="*/ 284 h 498"/>
                <a:gd name="T32" fmla="*/ 597 w 784"/>
                <a:gd name="T33" fmla="*/ 316 h 498"/>
                <a:gd name="T34" fmla="*/ 611 w 784"/>
                <a:gd name="T35" fmla="*/ 338 h 498"/>
                <a:gd name="T36" fmla="*/ 591 w 784"/>
                <a:gd name="T37" fmla="*/ 333 h 498"/>
                <a:gd name="T38" fmla="*/ 602 w 784"/>
                <a:gd name="T39" fmla="*/ 356 h 498"/>
                <a:gd name="T40" fmla="*/ 614 w 784"/>
                <a:gd name="T41" fmla="*/ 367 h 498"/>
                <a:gd name="T42" fmla="*/ 614 w 784"/>
                <a:gd name="T43" fmla="*/ 375 h 498"/>
                <a:gd name="T44" fmla="*/ 602 w 784"/>
                <a:gd name="T45" fmla="*/ 390 h 498"/>
                <a:gd name="T46" fmla="*/ 594 w 784"/>
                <a:gd name="T47" fmla="*/ 407 h 498"/>
                <a:gd name="T48" fmla="*/ 588 w 784"/>
                <a:gd name="T49" fmla="*/ 415 h 498"/>
                <a:gd name="T50" fmla="*/ 580 w 784"/>
                <a:gd name="T51" fmla="*/ 429 h 498"/>
                <a:gd name="T52" fmla="*/ 565 w 784"/>
                <a:gd name="T53" fmla="*/ 444 h 498"/>
                <a:gd name="T54" fmla="*/ 543 w 784"/>
                <a:gd name="T55" fmla="*/ 461 h 498"/>
                <a:gd name="T56" fmla="*/ 523 w 784"/>
                <a:gd name="T57" fmla="*/ 464 h 498"/>
                <a:gd name="T58" fmla="*/ 506 w 784"/>
                <a:gd name="T59" fmla="*/ 464 h 498"/>
                <a:gd name="T60" fmla="*/ 500 w 784"/>
                <a:gd name="T61" fmla="*/ 478 h 498"/>
                <a:gd name="T62" fmla="*/ 466 w 784"/>
                <a:gd name="T63" fmla="*/ 489 h 498"/>
                <a:gd name="T64" fmla="*/ 460 w 784"/>
                <a:gd name="T65" fmla="*/ 481 h 498"/>
                <a:gd name="T66" fmla="*/ 440 w 784"/>
                <a:gd name="T67" fmla="*/ 481 h 498"/>
                <a:gd name="T68" fmla="*/ 401 w 784"/>
                <a:gd name="T69" fmla="*/ 458 h 498"/>
                <a:gd name="T70" fmla="*/ 355 w 784"/>
                <a:gd name="T71" fmla="*/ 469 h 498"/>
                <a:gd name="T72" fmla="*/ 329 w 784"/>
                <a:gd name="T73" fmla="*/ 461 h 498"/>
                <a:gd name="T74" fmla="*/ 318 w 784"/>
                <a:gd name="T75" fmla="*/ 407 h 498"/>
                <a:gd name="T76" fmla="*/ 264 w 784"/>
                <a:gd name="T77" fmla="*/ 375 h 498"/>
                <a:gd name="T78" fmla="*/ 190 w 784"/>
                <a:gd name="T79" fmla="*/ 395 h 498"/>
                <a:gd name="T80" fmla="*/ 128 w 784"/>
                <a:gd name="T81" fmla="*/ 375 h 498"/>
                <a:gd name="T82" fmla="*/ 59 w 784"/>
                <a:gd name="T83" fmla="*/ 344 h 498"/>
                <a:gd name="T84" fmla="*/ 59 w 784"/>
                <a:gd name="T85" fmla="*/ 307 h 498"/>
                <a:gd name="T86" fmla="*/ 20 w 784"/>
                <a:gd name="T87" fmla="*/ 265 h 498"/>
                <a:gd name="T88" fmla="*/ 5 w 784"/>
                <a:gd name="T89" fmla="*/ 239 h 498"/>
                <a:gd name="T90" fmla="*/ 37 w 784"/>
                <a:gd name="T91" fmla="*/ 205 h 498"/>
                <a:gd name="T92" fmla="*/ 88 w 784"/>
                <a:gd name="T93" fmla="*/ 168 h 498"/>
                <a:gd name="T94" fmla="*/ 111 w 784"/>
                <a:gd name="T95" fmla="*/ 134 h 498"/>
                <a:gd name="T96" fmla="*/ 153 w 784"/>
                <a:gd name="T97" fmla="*/ 100 h 498"/>
                <a:gd name="T98" fmla="*/ 182 w 784"/>
                <a:gd name="T99" fmla="*/ 80 h 498"/>
                <a:gd name="T100" fmla="*/ 216 w 784"/>
                <a:gd name="T101" fmla="*/ 103 h 498"/>
                <a:gd name="T102" fmla="*/ 233 w 784"/>
                <a:gd name="T103" fmla="*/ 142 h 498"/>
                <a:gd name="T104" fmla="*/ 290 w 784"/>
                <a:gd name="T105" fmla="*/ 176 h 498"/>
                <a:gd name="T106" fmla="*/ 401 w 784"/>
                <a:gd name="T107" fmla="*/ 194 h 498"/>
                <a:gd name="T108" fmla="*/ 486 w 784"/>
                <a:gd name="T109" fmla="*/ 140 h 498"/>
                <a:gd name="T110" fmla="*/ 571 w 784"/>
                <a:gd name="T111" fmla="*/ 114 h 498"/>
                <a:gd name="T112" fmla="*/ 557 w 784"/>
                <a:gd name="T113" fmla="*/ 100 h 498"/>
                <a:gd name="T114" fmla="*/ 582 w 784"/>
                <a:gd name="T115" fmla="*/ 57 h 498"/>
                <a:gd name="T116" fmla="*/ 597 w 784"/>
                <a:gd name="T117" fmla="*/ 9 h 498"/>
                <a:gd name="T118" fmla="*/ 671 w 784"/>
                <a:gd name="T119" fmla="*/ 12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84" h="498">
                  <a:moveTo>
                    <a:pt x="688" y="51"/>
                  </a:moveTo>
                  <a:lnTo>
                    <a:pt x="688" y="60"/>
                  </a:lnTo>
                  <a:lnTo>
                    <a:pt x="693" y="66"/>
                  </a:lnTo>
                  <a:lnTo>
                    <a:pt x="696" y="66"/>
                  </a:lnTo>
                  <a:lnTo>
                    <a:pt x="699" y="66"/>
                  </a:lnTo>
                  <a:lnTo>
                    <a:pt x="705" y="66"/>
                  </a:lnTo>
                  <a:lnTo>
                    <a:pt x="707" y="68"/>
                  </a:lnTo>
                  <a:lnTo>
                    <a:pt x="713" y="66"/>
                  </a:lnTo>
                  <a:lnTo>
                    <a:pt x="716" y="71"/>
                  </a:lnTo>
                  <a:lnTo>
                    <a:pt x="722" y="77"/>
                  </a:lnTo>
                  <a:lnTo>
                    <a:pt x="727" y="80"/>
                  </a:lnTo>
                  <a:lnTo>
                    <a:pt x="727" y="86"/>
                  </a:lnTo>
                  <a:lnTo>
                    <a:pt x="730" y="88"/>
                  </a:lnTo>
                  <a:lnTo>
                    <a:pt x="727" y="91"/>
                  </a:lnTo>
                  <a:lnTo>
                    <a:pt x="730" y="97"/>
                  </a:lnTo>
                  <a:lnTo>
                    <a:pt x="733" y="97"/>
                  </a:lnTo>
                  <a:lnTo>
                    <a:pt x="739" y="97"/>
                  </a:lnTo>
                  <a:lnTo>
                    <a:pt x="742" y="97"/>
                  </a:lnTo>
                  <a:lnTo>
                    <a:pt x="753" y="97"/>
                  </a:lnTo>
                  <a:lnTo>
                    <a:pt x="756" y="94"/>
                  </a:lnTo>
                  <a:lnTo>
                    <a:pt x="784" y="88"/>
                  </a:lnTo>
                  <a:lnTo>
                    <a:pt x="781" y="94"/>
                  </a:lnTo>
                  <a:lnTo>
                    <a:pt x="781" y="103"/>
                  </a:lnTo>
                  <a:lnTo>
                    <a:pt x="776" y="105"/>
                  </a:lnTo>
                  <a:lnTo>
                    <a:pt x="776" y="108"/>
                  </a:lnTo>
                  <a:lnTo>
                    <a:pt x="773" y="111"/>
                  </a:lnTo>
                  <a:lnTo>
                    <a:pt x="773" y="114"/>
                  </a:lnTo>
                  <a:lnTo>
                    <a:pt x="767" y="128"/>
                  </a:lnTo>
                  <a:lnTo>
                    <a:pt x="764" y="131"/>
                  </a:lnTo>
                  <a:lnTo>
                    <a:pt x="761" y="134"/>
                  </a:lnTo>
                  <a:lnTo>
                    <a:pt x="761" y="140"/>
                  </a:lnTo>
                  <a:lnTo>
                    <a:pt x="756" y="142"/>
                  </a:lnTo>
                  <a:lnTo>
                    <a:pt x="750" y="137"/>
                  </a:lnTo>
                  <a:lnTo>
                    <a:pt x="744" y="137"/>
                  </a:lnTo>
                  <a:lnTo>
                    <a:pt x="739" y="142"/>
                  </a:lnTo>
                  <a:lnTo>
                    <a:pt x="733" y="142"/>
                  </a:lnTo>
                  <a:lnTo>
                    <a:pt x="733" y="145"/>
                  </a:lnTo>
                  <a:lnTo>
                    <a:pt x="736" y="148"/>
                  </a:lnTo>
                  <a:lnTo>
                    <a:pt x="736" y="154"/>
                  </a:lnTo>
                  <a:lnTo>
                    <a:pt x="736" y="168"/>
                  </a:lnTo>
                  <a:lnTo>
                    <a:pt x="736" y="174"/>
                  </a:lnTo>
                  <a:lnTo>
                    <a:pt x="733" y="176"/>
                  </a:lnTo>
                  <a:lnTo>
                    <a:pt x="730" y="176"/>
                  </a:lnTo>
                  <a:lnTo>
                    <a:pt x="727" y="176"/>
                  </a:lnTo>
                  <a:lnTo>
                    <a:pt x="727" y="179"/>
                  </a:lnTo>
                  <a:lnTo>
                    <a:pt x="725" y="179"/>
                  </a:lnTo>
                  <a:lnTo>
                    <a:pt x="725" y="176"/>
                  </a:lnTo>
                  <a:lnTo>
                    <a:pt x="722" y="176"/>
                  </a:lnTo>
                  <a:lnTo>
                    <a:pt x="722" y="174"/>
                  </a:lnTo>
                  <a:lnTo>
                    <a:pt x="719" y="174"/>
                  </a:lnTo>
                  <a:lnTo>
                    <a:pt x="719" y="176"/>
                  </a:lnTo>
                  <a:lnTo>
                    <a:pt x="719" y="182"/>
                  </a:lnTo>
                  <a:lnTo>
                    <a:pt x="716" y="185"/>
                  </a:lnTo>
                  <a:lnTo>
                    <a:pt x="713" y="185"/>
                  </a:lnTo>
                  <a:lnTo>
                    <a:pt x="705" y="191"/>
                  </a:lnTo>
                  <a:lnTo>
                    <a:pt x="702" y="191"/>
                  </a:lnTo>
                  <a:lnTo>
                    <a:pt x="699" y="191"/>
                  </a:lnTo>
                  <a:lnTo>
                    <a:pt x="699" y="194"/>
                  </a:lnTo>
                  <a:lnTo>
                    <a:pt x="699" y="196"/>
                  </a:lnTo>
                  <a:lnTo>
                    <a:pt x="696" y="196"/>
                  </a:lnTo>
                  <a:lnTo>
                    <a:pt x="690" y="196"/>
                  </a:lnTo>
                  <a:lnTo>
                    <a:pt x="688" y="194"/>
                  </a:lnTo>
                  <a:lnTo>
                    <a:pt x="682" y="191"/>
                  </a:lnTo>
                  <a:lnTo>
                    <a:pt x="676" y="196"/>
                  </a:lnTo>
                  <a:lnTo>
                    <a:pt x="673" y="202"/>
                  </a:lnTo>
                  <a:lnTo>
                    <a:pt x="662" y="208"/>
                  </a:lnTo>
                  <a:lnTo>
                    <a:pt x="659" y="211"/>
                  </a:lnTo>
                  <a:lnTo>
                    <a:pt x="653" y="213"/>
                  </a:lnTo>
                  <a:lnTo>
                    <a:pt x="651" y="219"/>
                  </a:lnTo>
                  <a:lnTo>
                    <a:pt x="648" y="219"/>
                  </a:lnTo>
                  <a:lnTo>
                    <a:pt x="645" y="219"/>
                  </a:lnTo>
                  <a:lnTo>
                    <a:pt x="645" y="222"/>
                  </a:lnTo>
                  <a:lnTo>
                    <a:pt x="642" y="222"/>
                  </a:lnTo>
                  <a:lnTo>
                    <a:pt x="639" y="222"/>
                  </a:lnTo>
                  <a:lnTo>
                    <a:pt x="636" y="222"/>
                  </a:lnTo>
                  <a:lnTo>
                    <a:pt x="636" y="225"/>
                  </a:lnTo>
                  <a:lnTo>
                    <a:pt x="634" y="222"/>
                  </a:lnTo>
                  <a:lnTo>
                    <a:pt x="634" y="225"/>
                  </a:lnTo>
                  <a:lnTo>
                    <a:pt x="631" y="225"/>
                  </a:lnTo>
                  <a:lnTo>
                    <a:pt x="625" y="228"/>
                  </a:lnTo>
                  <a:lnTo>
                    <a:pt x="622" y="228"/>
                  </a:lnTo>
                  <a:lnTo>
                    <a:pt x="619" y="230"/>
                  </a:lnTo>
                  <a:lnTo>
                    <a:pt x="619" y="233"/>
                  </a:lnTo>
                  <a:lnTo>
                    <a:pt x="617" y="233"/>
                  </a:lnTo>
                  <a:lnTo>
                    <a:pt x="614" y="236"/>
                  </a:lnTo>
                  <a:lnTo>
                    <a:pt x="611" y="236"/>
                  </a:lnTo>
                  <a:lnTo>
                    <a:pt x="611" y="239"/>
                  </a:lnTo>
                  <a:lnTo>
                    <a:pt x="608" y="236"/>
                  </a:lnTo>
                  <a:lnTo>
                    <a:pt x="608" y="239"/>
                  </a:lnTo>
                  <a:lnTo>
                    <a:pt x="605" y="236"/>
                  </a:lnTo>
                  <a:lnTo>
                    <a:pt x="608" y="236"/>
                  </a:lnTo>
                  <a:lnTo>
                    <a:pt x="608" y="233"/>
                  </a:lnTo>
                  <a:lnTo>
                    <a:pt x="611" y="233"/>
                  </a:lnTo>
                  <a:lnTo>
                    <a:pt x="611" y="236"/>
                  </a:lnTo>
                  <a:lnTo>
                    <a:pt x="611" y="233"/>
                  </a:lnTo>
                  <a:lnTo>
                    <a:pt x="614" y="233"/>
                  </a:lnTo>
                  <a:lnTo>
                    <a:pt x="611" y="230"/>
                  </a:lnTo>
                  <a:lnTo>
                    <a:pt x="614" y="230"/>
                  </a:lnTo>
                  <a:lnTo>
                    <a:pt x="617" y="228"/>
                  </a:lnTo>
                  <a:lnTo>
                    <a:pt x="614" y="228"/>
                  </a:lnTo>
                  <a:lnTo>
                    <a:pt x="611" y="230"/>
                  </a:lnTo>
                  <a:lnTo>
                    <a:pt x="611" y="228"/>
                  </a:lnTo>
                  <a:lnTo>
                    <a:pt x="611" y="225"/>
                  </a:lnTo>
                  <a:lnTo>
                    <a:pt x="611" y="222"/>
                  </a:lnTo>
                  <a:lnTo>
                    <a:pt x="614" y="219"/>
                  </a:lnTo>
                  <a:lnTo>
                    <a:pt x="617" y="216"/>
                  </a:lnTo>
                  <a:lnTo>
                    <a:pt x="619" y="216"/>
                  </a:lnTo>
                  <a:lnTo>
                    <a:pt x="619" y="213"/>
                  </a:lnTo>
                  <a:lnTo>
                    <a:pt x="619" y="211"/>
                  </a:lnTo>
                  <a:lnTo>
                    <a:pt x="619" y="208"/>
                  </a:lnTo>
                  <a:lnTo>
                    <a:pt x="617" y="205"/>
                  </a:lnTo>
                  <a:lnTo>
                    <a:pt x="614" y="205"/>
                  </a:lnTo>
                  <a:lnTo>
                    <a:pt x="611" y="205"/>
                  </a:lnTo>
                  <a:lnTo>
                    <a:pt x="608" y="205"/>
                  </a:lnTo>
                  <a:lnTo>
                    <a:pt x="605" y="205"/>
                  </a:lnTo>
                  <a:lnTo>
                    <a:pt x="602" y="208"/>
                  </a:lnTo>
                  <a:lnTo>
                    <a:pt x="605" y="208"/>
                  </a:lnTo>
                  <a:lnTo>
                    <a:pt x="599" y="211"/>
                  </a:lnTo>
                  <a:lnTo>
                    <a:pt x="597" y="213"/>
                  </a:lnTo>
                  <a:lnTo>
                    <a:pt x="597" y="216"/>
                  </a:lnTo>
                  <a:lnTo>
                    <a:pt x="594" y="216"/>
                  </a:lnTo>
                  <a:lnTo>
                    <a:pt x="588" y="219"/>
                  </a:lnTo>
                  <a:lnTo>
                    <a:pt x="588" y="222"/>
                  </a:lnTo>
                  <a:lnTo>
                    <a:pt x="585" y="222"/>
                  </a:lnTo>
                  <a:lnTo>
                    <a:pt x="582" y="225"/>
                  </a:lnTo>
                  <a:lnTo>
                    <a:pt x="580" y="228"/>
                  </a:lnTo>
                  <a:lnTo>
                    <a:pt x="582" y="228"/>
                  </a:lnTo>
                  <a:lnTo>
                    <a:pt x="580" y="230"/>
                  </a:lnTo>
                  <a:lnTo>
                    <a:pt x="577" y="233"/>
                  </a:lnTo>
                  <a:lnTo>
                    <a:pt x="574" y="230"/>
                  </a:lnTo>
                  <a:lnTo>
                    <a:pt x="574" y="233"/>
                  </a:lnTo>
                  <a:lnTo>
                    <a:pt x="571" y="233"/>
                  </a:lnTo>
                  <a:lnTo>
                    <a:pt x="568" y="233"/>
                  </a:lnTo>
                  <a:lnTo>
                    <a:pt x="568" y="230"/>
                  </a:lnTo>
                  <a:lnTo>
                    <a:pt x="565" y="230"/>
                  </a:lnTo>
                  <a:lnTo>
                    <a:pt x="563" y="233"/>
                  </a:lnTo>
                  <a:lnTo>
                    <a:pt x="563" y="236"/>
                  </a:lnTo>
                  <a:lnTo>
                    <a:pt x="560" y="236"/>
                  </a:lnTo>
                  <a:lnTo>
                    <a:pt x="560" y="239"/>
                  </a:lnTo>
                  <a:lnTo>
                    <a:pt x="560" y="242"/>
                  </a:lnTo>
                  <a:lnTo>
                    <a:pt x="563" y="245"/>
                  </a:lnTo>
                  <a:lnTo>
                    <a:pt x="565" y="248"/>
                  </a:lnTo>
                  <a:lnTo>
                    <a:pt x="565" y="250"/>
                  </a:lnTo>
                  <a:lnTo>
                    <a:pt x="568" y="253"/>
                  </a:lnTo>
                  <a:lnTo>
                    <a:pt x="568" y="250"/>
                  </a:lnTo>
                  <a:lnTo>
                    <a:pt x="568" y="248"/>
                  </a:lnTo>
                  <a:lnTo>
                    <a:pt x="571" y="248"/>
                  </a:lnTo>
                  <a:lnTo>
                    <a:pt x="571" y="250"/>
                  </a:lnTo>
                  <a:lnTo>
                    <a:pt x="574" y="250"/>
                  </a:lnTo>
                  <a:lnTo>
                    <a:pt x="574" y="253"/>
                  </a:lnTo>
                  <a:lnTo>
                    <a:pt x="571" y="253"/>
                  </a:lnTo>
                  <a:lnTo>
                    <a:pt x="574" y="253"/>
                  </a:lnTo>
                  <a:lnTo>
                    <a:pt x="577" y="256"/>
                  </a:lnTo>
                  <a:lnTo>
                    <a:pt x="577" y="259"/>
                  </a:lnTo>
                  <a:lnTo>
                    <a:pt x="580" y="262"/>
                  </a:lnTo>
                  <a:lnTo>
                    <a:pt x="582" y="262"/>
                  </a:lnTo>
                  <a:lnTo>
                    <a:pt x="585" y="262"/>
                  </a:lnTo>
                  <a:lnTo>
                    <a:pt x="585" y="265"/>
                  </a:lnTo>
                  <a:lnTo>
                    <a:pt x="588" y="262"/>
                  </a:lnTo>
                  <a:lnTo>
                    <a:pt x="591" y="262"/>
                  </a:lnTo>
                  <a:lnTo>
                    <a:pt x="591" y="259"/>
                  </a:lnTo>
                  <a:lnTo>
                    <a:pt x="588" y="259"/>
                  </a:lnTo>
                  <a:lnTo>
                    <a:pt x="594" y="256"/>
                  </a:lnTo>
                  <a:lnTo>
                    <a:pt x="594" y="253"/>
                  </a:lnTo>
                  <a:lnTo>
                    <a:pt x="597" y="253"/>
                  </a:lnTo>
                  <a:lnTo>
                    <a:pt x="599" y="253"/>
                  </a:lnTo>
                  <a:lnTo>
                    <a:pt x="602" y="250"/>
                  </a:lnTo>
                  <a:lnTo>
                    <a:pt x="602" y="253"/>
                  </a:lnTo>
                  <a:lnTo>
                    <a:pt x="605" y="253"/>
                  </a:lnTo>
                  <a:lnTo>
                    <a:pt x="605" y="256"/>
                  </a:lnTo>
                  <a:lnTo>
                    <a:pt x="608" y="256"/>
                  </a:lnTo>
                  <a:lnTo>
                    <a:pt x="608" y="253"/>
                  </a:lnTo>
                  <a:lnTo>
                    <a:pt x="611" y="256"/>
                  </a:lnTo>
                  <a:lnTo>
                    <a:pt x="611" y="259"/>
                  </a:lnTo>
                  <a:lnTo>
                    <a:pt x="614" y="259"/>
                  </a:lnTo>
                  <a:lnTo>
                    <a:pt x="617" y="259"/>
                  </a:lnTo>
                  <a:lnTo>
                    <a:pt x="617" y="256"/>
                  </a:lnTo>
                  <a:lnTo>
                    <a:pt x="619" y="256"/>
                  </a:lnTo>
                  <a:lnTo>
                    <a:pt x="622" y="259"/>
                  </a:lnTo>
                  <a:lnTo>
                    <a:pt x="622" y="256"/>
                  </a:lnTo>
                  <a:lnTo>
                    <a:pt x="625" y="256"/>
                  </a:lnTo>
                  <a:lnTo>
                    <a:pt x="625" y="259"/>
                  </a:lnTo>
                  <a:lnTo>
                    <a:pt x="625" y="262"/>
                  </a:lnTo>
                  <a:lnTo>
                    <a:pt x="622" y="262"/>
                  </a:lnTo>
                  <a:lnTo>
                    <a:pt x="622" y="265"/>
                  </a:lnTo>
                  <a:lnTo>
                    <a:pt x="622" y="267"/>
                  </a:lnTo>
                  <a:lnTo>
                    <a:pt x="619" y="267"/>
                  </a:lnTo>
                  <a:lnTo>
                    <a:pt x="619" y="265"/>
                  </a:lnTo>
                  <a:lnTo>
                    <a:pt x="617" y="265"/>
                  </a:lnTo>
                  <a:lnTo>
                    <a:pt x="614" y="265"/>
                  </a:lnTo>
                  <a:lnTo>
                    <a:pt x="611" y="267"/>
                  </a:lnTo>
                  <a:lnTo>
                    <a:pt x="608" y="270"/>
                  </a:lnTo>
                  <a:lnTo>
                    <a:pt x="605" y="270"/>
                  </a:lnTo>
                  <a:lnTo>
                    <a:pt x="602" y="267"/>
                  </a:lnTo>
                  <a:lnTo>
                    <a:pt x="599" y="270"/>
                  </a:lnTo>
                  <a:lnTo>
                    <a:pt x="602" y="270"/>
                  </a:lnTo>
                  <a:lnTo>
                    <a:pt x="602" y="273"/>
                  </a:lnTo>
                  <a:lnTo>
                    <a:pt x="599" y="273"/>
                  </a:lnTo>
                  <a:lnTo>
                    <a:pt x="599" y="276"/>
                  </a:lnTo>
                  <a:lnTo>
                    <a:pt x="597" y="279"/>
                  </a:lnTo>
                  <a:lnTo>
                    <a:pt x="597" y="276"/>
                  </a:lnTo>
                  <a:lnTo>
                    <a:pt x="594" y="276"/>
                  </a:lnTo>
                  <a:lnTo>
                    <a:pt x="591" y="276"/>
                  </a:lnTo>
                  <a:lnTo>
                    <a:pt x="594" y="279"/>
                  </a:lnTo>
                  <a:lnTo>
                    <a:pt x="591" y="282"/>
                  </a:lnTo>
                  <a:lnTo>
                    <a:pt x="591" y="284"/>
                  </a:lnTo>
                  <a:lnTo>
                    <a:pt x="588" y="282"/>
                  </a:lnTo>
                  <a:lnTo>
                    <a:pt x="588" y="284"/>
                  </a:lnTo>
                  <a:lnTo>
                    <a:pt x="585" y="284"/>
                  </a:lnTo>
                  <a:lnTo>
                    <a:pt x="585" y="287"/>
                  </a:lnTo>
                  <a:lnTo>
                    <a:pt x="582" y="290"/>
                  </a:lnTo>
                  <a:lnTo>
                    <a:pt x="582" y="293"/>
                  </a:lnTo>
                  <a:lnTo>
                    <a:pt x="582" y="296"/>
                  </a:lnTo>
                  <a:lnTo>
                    <a:pt x="585" y="296"/>
                  </a:lnTo>
                  <a:lnTo>
                    <a:pt x="585" y="302"/>
                  </a:lnTo>
                  <a:lnTo>
                    <a:pt x="588" y="299"/>
                  </a:lnTo>
                  <a:lnTo>
                    <a:pt x="591" y="302"/>
                  </a:lnTo>
                  <a:lnTo>
                    <a:pt x="597" y="304"/>
                  </a:lnTo>
                  <a:lnTo>
                    <a:pt x="597" y="307"/>
                  </a:lnTo>
                  <a:lnTo>
                    <a:pt x="597" y="310"/>
                  </a:lnTo>
                  <a:lnTo>
                    <a:pt x="597" y="316"/>
                  </a:lnTo>
                  <a:lnTo>
                    <a:pt x="599" y="316"/>
                  </a:lnTo>
                  <a:lnTo>
                    <a:pt x="599" y="319"/>
                  </a:lnTo>
                  <a:lnTo>
                    <a:pt x="602" y="321"/>
                  </a:lnTo>
                  <a:lnTo>
                    <a:pt x="602" y="327"/>
                  </a:lnTo>
                  <a:lnTo>
                    <a:pt x="608" y="330"/>
                  </a:lnTo>
                  <a:lnTo>
                    <a:pt x="611" y="330"/>
                  </a:lnTo>
                  <a:lnTo>
                    <a:pt x="611" y="333"/>
                  </a:lnTo>
                  <a:lnTo>
                    <a:pt x="608" y="333"/>
                  </a:lnTo>
                  <a:lnTo>
                    <a:pt x="611" y="333"/>
                  </a:lnTo>
                  <a:lnTo>
                    <a:pt x="614" y="336"/>
                  </a:lnTo>
                  <a:lnTo>
                    <a:pt x="617" y="338"/>
                  </a:lnTo>
                  <a:lnTo>
                    <a:pt x="617" y="341"/>
                  </a:lnTo>
                  <a:lnTo>
                    <a:pt x="611" y="338"/>
                  </a:lnTo>
                  <a:lnTo>
                    <a:pt x="605" y="336"/>
                  </a:lnTo>
                  <a:lnTo>
                    <a:pt x="605" y="338"/>
                  </a:lnTo>
                  <a:lnTo>
                    <a:pt x="602" y="336"/>
                  </a:lnTo>
                  <a:lnTo>
                    <a:pt x="599" y="333"/>
                  </a:lnTo>
                  <a:lnTo>
                    <a:pt x="597" y="336"/>
                  </a:lnTo>
                  <a:lnTo>
                    <a:pt x="594" y="336"/>
                  </a:lnTo>
                  <a:lnTo>
                    <a:pt x="594" y="333"/>
                  </a:lnTo>
                  <a:lnTo>
                    <a:pt x="591" y="333"/>
                  </a:lnTo>
                  <a:lnTo>
                    <a:pt x="591" y="330"/>
                  </a:lnTo>
                  <a:lnTo>
                    <a:pt x="588" y="330"/>
                  </a:lnTo>
                  <a:lnTo>
                    <a:pt x="588" y="333"/>
                  </a:lnTo>
                  <a:lnTo>
                    <a:pt x="585" y="333"/>
                  </a:lnTo>
                  <a:lnTo>
                    <a:pt x="591" y="333"/>
                  </a:lnTo>
                  <a:lnTo>
                    <a:pt x="591" y="336"/>
                  </a:lnTo>
                  <a:lnTo>
                    <a:pt x="594" y="338"/>
                  </a:lnTo>
                  <a:lnTo>
                    <a:pt x="599" y="336"/>
                  </a:lnTo>
                  <a:lnTo>
                    <a:pt x="602" y="336"/>
                  </a:lnTo>
                  <a:lnTo>
                    <a:pt x="602" y="338"/>
                  </a:lnTo>
                  <a:lnTo>
                    <a:pt x="605" y="341"/>
                  </a:lnTo>
                  <a:lnTo>
                    <a:pt x="608" y="341"/>
                  </a:lnTo>
                  <a:lnTo>
                    <a:pt x="614" y="347"/>
                  </a:lnTo>
                  <a:lnTo>
                    <a:pt x="614" y="353"/>
                  </a:lnTo>
                  <a:lnTo>
                    <a:pt x="611" y="353"/>
                  </a:lnTo>
                  <a:lnTo>
                    <a:pt x="608" y="353"/>
                  </a:lnTo>
                  <a:lnTo>
                    <a:pt x="605" y="356"/>
                  </a:lnTo>
                  <a:lnTo>
                    <a:pt x="602" y="356"/>
                  </a:lnTo>
                  <a:lnTo>
                    <a:pt x="602" y="358"/>
                  </a:lnTo>
                  <a:lnTo>
                    <a:pt x="599" y="358"/>
                  </a:lnTo>
                  <a:lnTo>
                    <a:pt x="597" y="358"/>
                  </a:lnTo>
                  <a:lnTo>
                    <a:pt x="594" y="361"/>
                  </a:lnTo>
                  <a:lnTo>
                    <a:pt x="597" y="361"/>
                  </a:lnTo>
                  <a:lnTo>
                    <a:pt x="599" y="361"/>
                  </a:lnTo>
                  <a:lnTo>
                    <a:pt x="602" y="361"/>
                  </a:lnTo>
                  <a:lnTo>
                    <a:pt x="608" y="361"/>
                  </a:lnTo>
                  <a:lnTo>
                    <a:pt x="611" y="361"/>
                  </a:lnTo>
                  <a:lnTo>
                    <a:pt x="611" y="364"/>
                  </a:lnTo>
                  <a:lnTo>
                    <a:pt x="617" y="364"/>
                  </a:lnTo>
                  <a:lnTo>
                    <a:pt x="617" y="367"/>
                  </a:lnTo>
                  <a:lnTo>
                    <a:pt x="614" y="367"/>
                  </a:lnTo>
                  <a:lnTo>
                    <a:pt x="614" y="370"/>
                  </a:lnTo>
                  <a:lnTo>
                    <a:pt x="611" y="370"/>
                  </a:lnTo>
                  <a:lnTo>
                    <a:pt x="608" y="370"/>
                  </a:lnTo>
                  <a:lnTo>
                    <a:pt x="608" y="373"/>
                  </a:lnTo>
                  <a:lnTo>
                    <a:pt x="611" y="373"/>
                  </a:lnTo>
                  <a:lnTo>
                    <a:pt x="611" y="370"/>
                  </a:lnTo>
                  <a:lnTo>
                    <a:pt x="614" y="370"/>
                  </a:lnTo>
                  <a:lnTo>
                    <a:pt x="614" y="373"/>
                  </a:lnTo>
                  <a:lnTo>
                    <a:pt x="614" y="370"/>
                  </a:lnTo>
                  <a:lnTo>
                    <a:pt x="617" y="370"/>
                  </a:lnTo>
                  <a:lnTo>
                    <a:pt x="614" y="373"/>
                  </a:lnTo>
                  <a:lnTo>
                    <a:pt x="617" y="375"/>
                  </a:lnTo>
                  <a:lnTo>
                    <a:pt x="614" y="375"/>
                  </a:lnTo>
                  <a:lnTo>
                    <a:pt x="611" y="373"/>
                  </a:lnTo>
                  <a:lnTo>
                    <a:pt x="611" y="375"/>
                  </a:lnTo>
                  <a:lnTo>
                    <a:pt x="608" y="375"/>
                  </a:lnTo>
                  <a:lnTo>
                    <a:pt x="611" y="375"/>
                  </a:lnTo>
                  <a:lnTo>
                    <a:pt x="611" y="378"/>
                  </a:lnTo>
                  <a:lnTo>
                    <a:pt x="611" y="381"/>
                  </a:lnTo>
                  <a:lnTo>
                    <a:pt x="611" y="387"/>
                  </a:lnTo>
                  <a:lnTo>
                    <a:pt x="611" y="390"/>
                  </a:lnTo>
                  <a:lnTo>
                    <a:pt x="608" y="390"/>
                  </a:lnTo>
                  <a:lnTo>
                    <a:pt x="605" y="390"/>
                  </a:lnTo>
                  <a:lnTo>
                    <a:pt x="608" y="387"/>
                  </a:lnTo>
                  <a:lnTo>
                    <a:pt x="605" y="390"/>
                  </a:lnTo>
                  <a:lnTo>
                    <a:pt x="602" y="390"/>
                  </a:lnTo>
                  <a:lnTo>
                    <a:pt x="602" y="392"/>
                  </a:lnTo>
                  <a:lnTo>
                    <a:pt x="599" y="392"/>
                  </a:lnTo>
                  <a:lnTo>
                    <a:pt x="602" y="392"/>
                  </a:lnTo>
                  <a:lnTo>
                    <a:pt x="599" y="395"/>
                  </a:lnTo>
                  <a:lnTo>
                    <a:pt x="597" y="395"/>
                  </a:lnTo>
                  <a:lnTo>
                    <a:pt x="599" y="398"/>
                  </a:lnTo>
                  <a:lnTo>
                    <a:pt x="597" y="398"/>
                  </a:lnTo>
                  <a:lnTo>
                    <a:pt x="599" y="401"/>
                  </a:lnTo>
                  <a:lnTo>
                    <a:pt x="597" y="401"/>
                  </a:lnTo>
                  <a:lnTo>
                    <a:pt x="597" y="404"/>
                  </a:lnTo>
                  <a:lnTo>
                    <a:pt x="594" y="401"/>
                  </a:lnTo>
                  <a:lnTo>
                    <a:pt x="594" y="404"/>
                  </a:lnTo>
                  <a:lnTo>
                    <a:pt x="594" y="407"/>
                  </a:lnTo>
                  <a:lnTo>
                    <a:pt x="591" y="407"/>
                  </a:lnTo>
                  <a:lnTo>
                    <a:pt x="591" y="410"/>
                  </a:lnTo>
                  <a:lnTo>
                    <a:pt x="591" y="412"/>
                  </a:lnTo>
                  <a:lnTo>
                    <a:pt x="588" y="410"/>
                  </a:lnTo>
                  <a:lnTo>
                    <a:pt x="585" y="410"/>
                  </a:lnTo>
                  <a:lnTo>
                    <a:pt x="585" y="407"/>
                  </a:lnTo>
                  <a:lnTo>
                    <a:pt x="585" y="410"/>
                  </a:lnTo>
                  <a:lnTo>
                    <a:pt x="582" y="410"/>
                  </a:lnTo>
                  <a:lnTo>
                    <a:pt x="585" y="412"/>
                  </a:lnTo>
                  <a:lnTo>
                    <a:pt x="588" y="412"/>
                  </a:lnTo>
                  <a:lnTo>
                    <a:pt x="585" y="412"/>
                  </a:lnTo>
                  <a:lnTo>
                    <a:pt x="585" y="415"/>
                  </a:lnTo>
                  <a:lnTo>
                    <a:pt x="588" y="415"/>
                  </a:lnTo>
                  <a:lnTo>
                    <a:pt x="591" y="412"/>
                  </a:lnTo>
                  <a:lnTo>
                    <a:pt x="588" y="415"/>
                  </a:lnTo>
                  <a:lnTo>
                    <a:pt x="585" y="418"/>
                  </a:lnTo>
                  <a:lnTo>
                    <a:pt x="585" y="421"/>
                  </a:lnTo>
                  <a:lnTo>
                    <a:pt x="585" y="424"/>
                  </a:lnTo>
                  <a:lnTo>
                    <a:pt x="582" y="424"/>
                  </a:lnTo>
                  <a:lnTo>
                    <a:pt x="585" y="427"/>
                  </a:lnTo>
                  <a:lnTo>
                    <a:pt x="582" y="429"/>
                  </a:lnTo>
                  <a:lnTo>
                    <a:pt x="582" y="427"/>
                  </a:lnTo>
                  <a:lnTo>
                    <a:pt x="580" y="427"/>
                  </a:lnTo>
                  <a:lnTo>
                    <a:pt x="580" y="429"/>
                  </a:lnTo>
                  <a:lnTo>
                    <a:pt x="580" y="432"/>
                  </a:lnTo>
                  <a:lnTo>
                    <a:pt x="580" y="429"/>
                  </a:lnTo>
                  <a:lnTo>
                    <a:pt x="577" y="429"/>
                  </a:lnTo>
                  <a:lnTo>
                    <a:pt x="577" y="432"/>
                  </a:lnTo>
                  <a:lnTo>
                    <a:pt x="577" y="435"/>
                  </a:lnTo>
                  <a:lnTo>
                    <a:pt x="574" y="435"/>
                  </a:lnTo>
                  <a:lnTo>
                    <a:pt x="574" y="438"/>
                  </a:lnTo>
                  <a:lnTo>
                    <a:pt x="574" y="441"/>
                  </a:lnTo>
                  <a:lnTo>
                    <a:pt x="571" y="441"/>
                  </a:lnTo>
                  <a:lnTo>
                    <a:pt x="571" y="438"/>
                  </a:lnTo>
                  <a:lnTo>
                    <a:pt x="568" y="438"/>
                  </a:lnTo>
                  <a:lnTo>
                    <a:pt x="565" y="438"/>
                  </a:lnTo>
                  <a:lnTo>
                    <a:pt x="565" y="441"/>
                  </a:lnTo>
                  <a:lnTo>
                    <a:pt x="563" y="441"/>
                  </a:lnTo>
                  <a:lnTo>
                    <a:pt x="565" y="444"/>
                  </a:lnTo>
                  <a:lnTo>
                    <a:pt x="563" y="444"/>
                  </a:lnTo>
                  <a:lnTo>
                    <a:pt x="563" y="447"/>
                  </a:lnTo>
                  <a:lnTo>
                    <a:pt x="560" y="447"/>
                  </a:lnTo>
                  <a:lnTo>
                    <a:pt x="560" y="449"/>
                  </a:lnTo>
                  <a:lnTo>
                    <a:pt x="560" y="452"/>
                  </a:lnTo>
                  <a:lnTo>
                    <a:pt x="557" y="449"/>
                  </a:lnTo>
                  <a:lnTo>
                    <a:pt x="554" y="452"/>
                  </a:lnTo>
                  <a:lnTo>
                    <a:pt x="551" y="452"/>
                  </a:lnTo>
                  <a:lnTo>
                    <a:pt x="551" y="455"/>
                  </a:lnTo>
                  <a:lnTo>
                    <a:pt x="548" y="458"/>
                  </a:lnTo>
                  <a:lnTo>
                    <a:pt x="545" y="458"/>
                  </a:lnTo>
                  <a:lnTo>
                    <a:pt x="545" y="461"/>
                  </a:lnTo>
                  <a:lnTo>
                    <a:pt x="543" y="461"/>
                  </a:lnTo>
                  <a:lnTo>
                    <a:pt x="540" y="464"/>
                  </a:lnTo>
                  <a:lnTo>
                    <a:pt x="537" y="461"/>
                  </a:lnTo>
                  <a:lnTo>
                    <a:pt x="537" y="464"/>
                  </a:lnTo>
                  <a:lnTo>
                    <a:pt x="534" y="461"/>
                  </a:lnTo>
                  <a:lnTo>
                    <a:pt x="534" y="464"/>
                  </a:lnTo>
                  <a:lnTo>
                    <a:pt x="531" y="464"/>
                  </a:lnTo>
                  <a:lnTo>
                    <a:pt x="531" y="461"/>
                  </a:lnTo>
                  <a:lnTo>
                    <a:pt x="528" y="464"/>
                  </a:lnTo>
                  <a:lnTo>
                    <a:pt x="526" y="464"/>
                  </a:lnTo>
                  <a:lnTo>
                    <a:pt x="523" y="464"/>
                  </a:lnTo>
                  <a:lnTo>
                    <a:pt x="526" y="466"/>
                  </a:lnTo>
                  <a:lnTo>
                    <a:pt x="523" y="466"/>
                  </a:lnTo>
                  <a:lnTo>
                    <a:pt x="523" y="464"/>
                  </a:lnTo>
                  <a:lnTo>
                    <a:pt x="517" y="466"/>
                  </a:lnTo>
                  <a:lnTo>
                    <a:pt x="514" y="469"/>
                  </a:lnTo>
                  <a:lnTo>
                    <a:pt x="514" y="466"/>
                  </a:lnTo>
                  <a:lnTo>
                    <a:pt x="511" y="466"/>
                  </a:lnTo>
                  <a:lnTo>
                    <a:pt x="511" y="464"/>
                  </a:lnTo>
                  <a:lnTo>
                    <a:pt x="509" y="464"/>
                  </a:lnTo>
                  <a:lnTo>
                    <a:pt x="509" y="461"/>
                  </a:lnTo>
                  <a:lnTo>
                    <a:pt x="509" y="458"/>
                  </a:lnTo>
                  <a:lnTo>
                    <a:pt x="506" y="464"/>
                  </a:lnTo>
                  <a:lnTo>
                    <a:pt x="503" y="461"/>
                  </a:lnTo>
                  <a:lnTo>
                    <a:pt x="500" y="461"/>
                  </a:lnTo>
                  <a:lnTo>
                    <a:pt x="503" y="461"/>
                  </a:lnTo>
                  <a:lnTo>
                    <a:pt x="506" y="464"/>
                  </a:lnTo>
                  <a:lnTo>
                    <a:pt x="509" y="466"/>
                  </a:lnTo>
                  <a:lnTo>
                    <a:pt x="506" y="469"/>
                  </a:lnTo>
                  <a:lnTo>
                    <a:pt x="509" y="469"/>
                  </a:lnTo>
                  <a:lnTo>
                    <a:pt x="506" y="472"/>
                  </a:lnTo>
                  <a:lnTo>
                    <a:pt x="506" y="469"/>
                  </a:lnTo>
                  <a:lnTo>
                    <a:pt x="503" y="464"/>
                  </a:lnTo>
                  <a:lnTo>
                    <a:pt x="503" y="466"/>
                  </a:lnTo>
                  <a:lnTo>
                    <a:pt x="506" y="469"/>
                  </a:lnTo>
                  <a:lnTo>
                    <a:pt x="506" y="472"/>
                  </a:lnTo>
                  <a:lnTo>
                    <a:pt x="503" y="472"/>
                  </a:lnTo>
                  <a:lnTo>
                    <a:pt x="500" y="472"/>
                  </a:lnTo>
                  <a:lnTo>
                    <a:pt x="500" y="475"/>
                  </a:lnTo>
                  <a:lnTo>
                    <a:pt x="500" y="478"/>
                  </a:lnTo>
                  <a:lnTo>
                    <a:pt x="497" y="478"/>
                  </a:lnTo>
                  <a:lnTo>
                    <a:pt x="494" y="478"/>
                  </a:lnTo>
                  <a:lnTo>
                    <a:pt x="489" y="478"/>
                  </a:lnTo>
                  <a:lnTo>
                    <a:pt x="486" y="478"/>
                  </a:lnTo>
                  <a:lnTo>
                    <a:pt x="486" y="481"/>
                  </a:lnTo>
                  <a:lnTo>
                    <a:pt x="480" y="483"/>
                  </a:lnTo>
                  <a:lnTo>
                    <a:pt x="477" y="481"/>
                  </a:lnTo>
                  <a:lnTo>
                    <a:pt x="474" y="483"/>
                  </a:lnTo>
                  <a:lnTo>
                    <a:pt x="472" y="483"/>
                  </a:lnTo>
                  <a:lnTo>
                    <a:pt x="469" y="483"/>
                  </a:lnTo>
                  <a:lnTo>
                    <a:pt x="469" y="486"/>
                  </a:lnTo>
                  <a:lnTo>
                    <a:pt x="466" y="486"/>
                  </a:lnTo>
                  <a:lnTo>
                    <a:pt x="466" y="489"/>
                  </a:lnTo>
                  <a:lnTo>
                    <a:pt x="469" y="489"/>
                  </a:lnTo>
                  <a:lnTo>
                    <a:pt x="469" y="492"/>
                  </a:lnTo>
                  <a:lnTo>
                    <a:pt x="469" y="495"/>
                  </a:lnTo>
                  <a:lnTo>
                    <a:pt x="466" y="498"/>
                  </a:lnTo>
                  <a:lnTo>
                    <a:pt x="463" y="498"/>
                  </a:lnTo>
                  <a:lnTo>
                    <a:pt x="460" y="498"/>
                  </a:lnTo>
                  <a:lnTo>
                    <a:pt x="460" y="495"/>
                  </a:lnTo>
                  <a:lnTo>
                    <a:pt x="460" y="492"/>
                  </a:lnTo>
                  <a:lnTo>
                    <a:pt x="460" y="489"/>
                  </a:lnTo>
                  <a:lnTo>
                    <a:pt x="460" y="486"/>
                  </a:lnTo>
                  <a:lnTo>
                    <a:pt x="460" y="483"/>
                  </a:lnTo>
                  <a:lnTo>
                    <a:pt x="463" y="481"/>
                  </a:lnTo>
                  <a:lnTo>
                    <a:pt x="460" y="481"/>
                  </a:lnTo>
                  <a:lnTo>
                    <a:pt x="460" y="483"/>
                  </a:lnTo>
                  <a:lnTo>
                    <a:pt x="457" y="481"/>
                  </a:lnTo>
                  <a:lnTo>
                    <a:pt x="457" y="483"/>
                  </a:lnTo>
                  <a:lnTo>
                    <a:pt x="455" y="483"/>
                  </a:lnTo>
                  <a:lnTo>
                    <a:pt x="452" y="483"/>
                  </a:lnTo>
                  <a:lnTo>
                    <a:pt x="452" y="481"/>
                  </a:lnTo>
                  <a:lnTo>
                    <a:pt x="449" y="481"/>
                  </a:lnTo>
                  <a:lnTo>
                    <a:pt x="449" y="478"/>
                  </a:lnTo>
                  <a:lnTo>
                    <a:pt x="449" y="481"/>
                  </a:lnTo>
                  <a:lnTo>
                    <a:pt x="446" y="481"/>
                  </a:lnTo>
                  <a:lnTo>
                    <a:pt x="446" y="478"/>
                  </a:lnTo>
                  <a:lnTo>
                    <a:pt x="443" y="481"/>
                  </a:lnTo>
                  <a:lnTo>
                    <a:pt x="440" y="481"/>
                  </a:lnTo>
                  <a:lnTo>
                    <a:pt x="437" y="481"/>
                  </a:lnTo>
                  <a:lnTo>
                    <a:pt x="435" y="481"/>
                  </a:lnTo>
                  <a:lnTo>
                    <a:pt x="432" y="478"/>
                  </a:lnTo>
                  <a:lnTo>
                    <a:pt x="426" y="478"/>
                  </a:lnTo>
                  <a:lnTo>
                    <a:pt x="420" y="475"/>
                  </a:lnTo>
                  <a:lnTo>
                    <a:pt x="420" y="469"/>
                  </a:lnTo>
                  <a:lnTo>
                    <a:pt x="420" y="466"/>
                  </a:lnTo>
                  <a:lnTo>
                    <a:pt x="423" y="464"/>
                  </a:lnTo>
                  <a:lnTo>
                    <a:pt x="420" y="464"/>
                  </a:lnTo>
                  <a:lnTo>
                    <a:pt x="409" y="461"/>
                  </a:lnTo>
                  <a:lnTo>
                    <a:pt x="406" y="458"/>
                  </a:lnTo>
                  <a:lnTo>
                    <a:pt x="403" y="455"/>
                  </a:lnTo>
                  <a:lnTo>
                    <a:pt x="401" y="458"/>
                  </a:lnTo>
                  <a:lnTo>
                    <a:pt x="398" y="461"/>
                  </a:lnTo>
                  <a:lnTo>
                    <a:pt x="392" y="464"/>
                  </a:lnTo>
                  <a:lnTo>
                    <a:pt x="389" y="464"/>
                  </a:lnTo>
                  <a:lnTo>
                    <a:pt x="386" y="464"/>
                  </a:lnTo>
                  <a:lnTo>
                    <a:pt x="386" y="466"/>
                  </a:lnTo>
                  <a:lnTo>
                    <a:pt x="381" y="464"/>
                  </a:lnTo>
                  <a:lnTo>
                    <a:pt x="378" y="466"/>
                  </a:lnTo>
                  <a:lnTo>
                    <a:pt x="375" y="469"/>
                  </a:lnTo>
                  <a:lnTo>
                    <a:pt x="372" y="464"/>
                  </a:lnTo>
                  <a:lnTo>
                    <a:pt x="366" y="464"/>
                  </a:lnTo>
                  <a:lnTo>
                    <a:pt x="366" y="469"/>
                  </a:lnTo>
                  <a:lnTo>
                    <a:pt x="364" y="469"/>
                  </a:lnTo>
                  <a:lnTo>
                    <a:pt x="355" y="469"/>
                  </a:lnTo>
                  <a:lnTo>
                    <a:pt x="355" y="475"/>
                  </a:lnTo>
                  <a:lnTo>
                    <a:pt x="358" y="481"/>
                  </a:lnTo>
                  <a:lnTo>
                    <a:pt x="358" y="483"/>
                  </a:lnTo>
                  <a:lnTo>
                    <a:pt x="361" y="486"/>
                  </a:lnTo>
                  <a:lnTo>
                    <a:pt x="349" y="483"/>
                  </a:lnTo>
                  <a:lnTo>
                    <a:pt x="349" y="481"/>
                  </a:lnTo>
                  <a:lnTo>
                    <a:pt x="347" y="481"/>
                  </a:lnTo>
                  <a:lnTo>
                    <a:pt x="335" y="481"/>
                  </a:lnTo>
                  <a:lnTo>
                    <a:pt x="335" y="478"/>
                  </a:lnTo>
                  <a:lnTo>
                    <a:pt x="332" y="472"/>
                  </a:lnTo>
                  <a:lnTo>
                    <a:pt x="327" y="472"/>
                  </a:lnTo>
                  <a:lnTo>
                    <a:pt x="327" y="464"/>
                  </a:lnTo>
                  <a:lnTo>
                    <a:pt x="329" y="461"/>
                  </a:lnTo>
                  <a:lnTo>
                    <a:pt x="327" y="458"/>
                  </a:lnTo>
                  <a:lnTo>
                    <a:pt x="324" y="461"/>
                  </a:lnTo>
                  <a:lnTo>
                    <a:pt x="324" y="458"/>
                  </a:lnTo>
                  <a:lnTo>
                    <a:pt x="321" y="452"/>
                  </a:lnTo>
                  <a:lnTo>
                    <a:pt x="321" y="449"/>
                  </a:lnTo>
                  <a:lnTo>
                    <a:pt x="321" y="444"/>
                  </a:lnTo>
                  <a:lnTo>
                    <a:pt x="318" y="444"/>
                  </a:lnTo>
                  <a:lnTo>
                    <a:pt x="304" y="449"/>
                  </a:lnTo>
                  <a:lnTo>
                    <a:pt x="304" y="447"/>
                  </a:lnTo>
                  <a:lnTo>
                    <a:pt x="307" y="441"/>
                  </a:lnTo>
                  <a:lnTo>
                    <a:pt x="304" y="438"/>
                  </a:lnTo>
                  <a:lnTo>
                    <a:pt x="318" y="418"/>
                  </a:lnTo>
                  <a:lnTo>
                    <a:pt x="318" y="407"/>
                  </a:lnTo>
                  <a:lnTo>
                    <a:pt x="312" y="401"/>
                  </a:lnTo>
                  <a:lnTo>
                    <a:pt x="310" y="395"/>
                  </a:lnTo>
                  <a:lnTo>
                    <a:pt x="312" y="392"/>
                  </a:lnTo>
                  <a:lnTo>
                    <a:pt x="310" y="390"/>
                  </a:lnTo>
                  <a:lnTo>
                    <a:pt x="304" y="387"/>
                  </a:lnTo>
                  <a:lnTo>
                    <a:pt x="287" y="387"/>
                  </a:lnTo>
                  <a:lnTo>
                    <a:pt x="287" y="384"/>
                  </a:lnTo>
                  <a:lnTo>
                    <a:pt x="287" y="378"/>
                  </a:lnTo>
                  <a:lnTo>
                    <a:pt x="284" y="378"/>
                  </a:lnTo>
                  <a:lnTo>
                    <a:pt x="284" y="375"/>
                  </a:lnTo>
                  <a:lnTo>
                    <a:pt x="284" y="373"/>
                  </a:lnTo>
                  <a:lnTo>
                    <a:pt x="275" y="375"/>
                  </a:lnTo>
                  <a:lnTo>
                    <a:pt x="264" y="375"/>
                  </a:lnTo>
                  <a:lnTo>
                    <a:pt x="258" y="381"/>
                  </a:lnTo>
                  <a:lnTo>
                    <a:pt x="253" y="384"/>
                  </a:lnTo>
                  <a:lnTo>
                    <a:pt x="247" y="390"/>
                  </a:lnTo>
                  <a:lnTo>
                    <a:pt x="233" y="398"/>
                  </a:lnTo>
                  <a:lnTo>
                    <a:pt x="227" y="395"/>
                  </a:lnTo>
                  <a:lnTo>
                    <a:pt x="219" y="392"/>
                  </a:lnTo>
                  <a:lnTo>
                    <a:pt x="213" y="392"/>
                  </a:lnTo>
                  <a:lnTo>
                    <a:pt x="204" y="390"/>
                  </a:lnTo>
                  <a:lnTo>
                    <a:pt x="199" y="392"/>
                  </a:lnTo>
                  <a:lnTo>
                    <a:pt x="196" y="398"/>
                  </a:lnTo>
                  <a:lnTo>
                    <a:pt x="193" y="401"/>
                  </a:lnTo>
                  <a:lnTo>
                    <a:pt x="190" y="401"/>
                  </a:lnTo>
                  <a:lnTo>
                    <a:pt x="190" y="395"/>
                  </a:lnTo>
                  <a:lnTo>
                    <a:pt x="187" y="392"/>
                  </a:lnTo>
                  <a:lnTo>
                    <a:pt x="182" y="395"/>
                  </a:lnTo>
                  <a:lnTo>
                    <a:pt x="167" y="395"/>
                  </a:lnTo>
                  <a:lnTo>
                    <a:pt x="162" y="390"/>
                  </a:lnTo>
                  <a:lnTo>
                    <a:pt x="156" y="387"/>
                  </a:lnTo>
                  <a:lnTo>
                    <a:pt x="150" y="390"/>
                  </a:lnTo>
                  <a:lnTo>
                    <a:pt x="145" y="387"/>
                  </a:lnTo>
                  <a:lnTo>
                    <a:pt x="145" y="384"/>
                  </a:lnTo>
                  <a:lnTo>
                    <a:pt x="145" y="381"/>
                  </a:lnTo>
                  <a:lnTo>
                    <a:pt x="142" y="378"/>
                  </a:lnTo>
                  <a:lnTo>
                    <a:pt x="136" y="378"/>
                  </a:lnTo>
                  <a:lnTo>
                    <a:pt x="131" y="375"/>
                  </a:lnTo>
                  <a:lnTo>
                    <a:pt x="128" y="375"/>
                  </a:lnTo>
                  <a:lnTo>
                    <a:pt x="125" y="378"/>
                  </a:lnTo>
                  <a:lnTo>
                    <a:pt x="122" y="375"/>
                  </a:lnTo>
                  <a:lnTo>
                    <a:pt x="122" y="373"/>
                  </a:lnTo>
                  <a:lnTo>
                    <a:pt x="113" y="370"/>
                  </a:lnTo>
                  <a:lnTo>
                    <a:pt x="108" y="364"/>
                  </a:lnTo>
                  <a:lnTo>
                    <a:pt x="102" y="361"/>
                  </a:lnTo>
                  <a:lnTo>
                    <a:pt x="96" y="361"/>
                  </a:lnTo>
                  <a:lnTo>
                    <a:pt x="91" y="361"/>
                  </a:lnTo>
                  <a:lnTo>
                    <a:pt x="85" y="358"/>
                  </a:lnTo>
                  <a:lnTo>
                    <a:pt x="79" y="356"/>
                  </a:lnTo>
                  <a:lnTo>
                    <a:pt x="71" y="347"/>
                  </a:lnTo>
                  <a:lnTo>
                    <a:pt x="68" y="353"/>
                  </a:lnTo>
                  <a:lnTo>
                    <a:pt x="59" y="344"/>
                  </a:lnTo>
                  <a:lnTo>
                    <a:pt x="59" y="341"/>
                  </a:lnTo>
                  <a:lnTo>
                    <a:pt x="62" y="336"/>
                  </a:lnTo>
                  <a:lnTo>
                    <a:pt x="57" y="336"/>
                  </a:lnTo>
                  <a:lnTo>
                    <a:pt x="57" y="333"/>
                  </a:lnTo>
                  <a:lnTo>
                    <a:pt x="57" y="330"/>
                  </a:lnTo>
                  <a:lnTo>
                    <a:pt x="59" y="330"/>
                  </a:lnTo>
                  <a:lnTo>
                    <a:pt x="65" y="333"/>
                  </a:lnTo>
                  <a:lnTo>
                    <a:pt x="65" y="330"/>
                  </a:lnTo>
                  <a:lnTo>
                    <a:pt x="65" y="324"/>
                  </a:lnTo>
                  <a:lnTo>
                    <a:pt x="65" y="319"/>
                  </a:lnTo>
                  <a:lnTo>
                    <a:pt x="62" y="319"/>
                  </a:lnTo>
                  <a:lnTo>
                    <a:pt x="59" y="316"/>
                  </a:lnTo>
                  <a:lnTo>
                    <a:pt x="59" y="307"/>
                  </a:lnTo>
                  <a:lnTo>
                    <a:pt x="54" y="304"/>
                  </a:lnTo>
                  <a:lnTo>
                    <a:pt x="54" y="290"/>
                  </a:lnTo>
                  <a:lnTo>
                    <a:pt x="54" y="287"/>
                  </a:lnTo>
                  <a:lnTo>
                    <a:pt x="51" y="287"/>
                  </a:lnTo>
                  <a:lnTo>
                    <a:pt x="48" y="282"/>
                  </a:lnTo>
                  <a:lnTo>
                    <a:pt x="42" y="282"/>
                  </a:lnTo>
                  <a:lnTo>
                    <a:pt x="34" y="282"/>
                  </a:lnTo>
                  <a:lnTo>
                    <a:pt x="34" y="279"/>
                  </a:lnTo>
                  <a:lnTo>
                    <a:pt x="31" y="276"/>
                  </a:lnTo>
                  <a:lnTo>
                    <a:pt x="28" y="270"/>
                  </a:lnTo>
                  <a:lnTo>
                    <a:pt x="28" y="265"/>
                  </a:lnTo>
                  <a:lnTo>
                    <a:pt x="25" y="265"/>
                  </a:lnTo>
                  <a:lnTo>
                    <a:pt x="20" y="265"/>
                  </a:lnTo>
                  <a:lnTo>
                    <a:pt x="17" y="265"/>
                  </a:lnTo>
                  <a:lnTo>
                    <a:pt x="14" y="262"/>
                  </a:lnTo>
                  <a:lnTo>
                    <a:pt x="20" y="259"/>
                  </a:lnTo>
                  <a:lnTo>
                    <a:pt x="20" y="256"/>
                  </a:lnTo>
                  <a:lnTo>
                    <a:pt x="20" y="253"/>
                  </a:lnTo>
                  <a:lnTo>
                    <a:pt x="17" y="250"/>
                  </a:lnTo>
                  <a:lnTo>
                    <a:pt x="20" y="248"/>
                  </a:lnTo>
                  <a:lnTo>
                    <a:pt x="17" y="245"/>
                  </a:lnTo>
                  <a:lnTo>
                    <a:pt x="14" y="242"/>
                  </a:lnTo>
                  <a:lnTo>
                    <a:pt x="11" y="242"/>
                  </a:lnTo>
                  <a:lnTo>
                    <a:pt x="8" y="242"/>
                  </a:lnTo>
                  <a:lnTo>
                    <a:pt x="5" y="242"/>
                  </a:lnTo>
                  <a:lnTo>
                    <a:pt x="5" y="239"/>
                  </a:lnTo>
                  <a:lnTo>
                    <a:pt x="5" y="236"/>
                  </a:lnTo>
                  <a:lnTo>
                    <a:pt x="3" y="230"/>
                  </a:lnTo>
                  <a:lnTo>
                    <a:pt x="0" y="228"/>
                  </a:lnTo>
                  <a:lnTo>
                    <a:pt x="8" y="216"/>
                  </a:lnTo>
                  <a:lnTo>
                    <a:pt x="14" y="216"/>
                  </a:lnTo>
                  <a:lnTo>
                    <a:pt x="14" y="213"/>
                  </a:lnTo>
                  <a:lnTo>
                    <a:pt x="17" y="213"/>
                  </a:lnTo>
                  <a:lnTo>
                    <a:pt x="20" y="213"/>
                  </a:lnTo>
                  <a:lnTo>
                    <a:pt x="23" y="211"/>
                  </a:lnTo>
                  <a:lnTo>
                    <a:pt x="23" y="213"/>
                  </a:lnTo>
                  <a:lnTo>
                    <a:pt x="25" y="216"/>
                  </a:lnTo>
                  <a:lnTo>
                    <a:pt x="31" y="213"/>
                  </a:lnTo>
                  <a:lnTo>
                    <a:pt x="37" y="205"/>
                  </a:lnTo>
                  <a:lnTo>
                    <a:pt x="54" y="205"/>
                  </a:lnTo>
                  <a:lnTo>
                    <a:pt x="57" y="199"/>
                  </a:lnTo>
                  <a:lnTo>
                    <a:pt x="65" y="196"/>
                  </a:lnTo>
                  <a:lnTo>
                    <a:pt x="71" y="194"/>
                  </a:lnTo>
                  <a:lnTo>
                    <a:pt x="74" y="194"/>
                  </a:lnTo>
                  <a:lnTo>
                    <a:pt x="79" y="188"/>
                  </a:lnTo>
                  <a:lnTo>
                    <a:pt x="85" y="185"/>
                  </a:lnTo>
                  <a:lnTo>
                    <a:pt x="82" y="182"/>
                  </a:lnTo>
                  <a:lnTo>
                    <a:pt x="82" y="179"/>
                  </a:lnTo>
                  <a:lnTo>
                    <a:pt x="85" y="176"/>
                  </a:lnTo>
                  <a:lnTo>
                    <a:pt x="85" y="174"/>
                  </a:lnTo>
                  <a:lnTo>
                    <a:pt x="88" y="171"/>
                  </a:lnTo>
                  <a:lnTo>
                    <a:pt x="88" y="168"/>
                  </a:lnTo>
                  <a:lnTo>
                    <a:pt x="88" y="159"/>
                  </a:lnTo>
                  <a:lnTo>
                    <a:pt x="85" y="157"/>
                  </a:lnTo>
                  <a:lnTo>
                    <a:pt x="85" y="154"/>
                  </a:lnTo>
                  <a:lnTo>
                    <a:pt x="85" y="148"/>
                  </a:lnTo>
                  <a:lnTo>
                    <a:pt x="85" y="145"/>
                  </a:lnTo>
                  <a:lnTo>
                    <a:pt x="79" y="145"/>
                  </a:lnTo>
                  <a:lnTo>
                    <a:pt x="79" y="142"/>
                  </a:lnTo>
                  <a:lnTo>
                    <a:pt x="82" y="142"/>
                  </a:lnTo>
                  <a:lnTo>
                    <a:pt x="85" y="142"/>
                  </a:lnTo>
                  <a:lnTo>
                    <a:pt x="96" y="140"/>
                  </a:lnTo>
                  <a:lnTo>
                    <a:pt x="113" y="140"/>
                  </a:lnTo>
                  <a:lnTo>
                    <a:pt x="113" y="137"/>
                  </a:lnTo>
                  <a:lnTo>
                    <a:pt x="111" y="134"/>
                  </a:lnTo>
                  <a:lnTo>
                    <a:pt x="111" y="131"/>
                  </a:lnTo>
                  <a:lnTo>
                    <a:pt x="113" y="125"/>
                  </a:lnTo>
                  <a:lnTo>
                    <a:pt x="116" y="114"/>
                  </a:lnTo>
                  <a:lnTo>
                    <a:pt x="119" y="111"/>
                  </a:lnTo>
                  <a:lnTo>
                    <a:pt x="122" y="105"/>
                  </a:lnTo>
                  <a:lnTo>
                    <a:pt x="128" y="108"/>
                  </a:lnTo>
                  <a:lnTo>
                    <a:pt x="131" y="108"/>
                  </a:lnTo>
                  <a:lnTo>
                    <a:pt x="139" y="108"/>
                  </a:lnTo>
                  <a:lnTo>
                    <a:pt x="142" y="111"/>
                  </a:lnTo>
                  <a:lnTo>
                    <a:pt x="148" y="108"/>
                  </a:lnTo>
                  <a:lnTo>
                    <a:pt x="153" y="108"/>
                  </a:lnTo>
                  <a:lnTo>
                    <a:pt x="153" y="103"/>
                  </a:lnTo>
                  <a:lnTo>
                    <a:pt x="153" y="100"/>
                  </a:lnTo>
                  <a:lnTo>
                    <a:pt x="153" y="88"/>
                  </a:lnTo>
                  <a:lnTo>
                    <a:pt x="150" y="86"/>
                  </a:lnTo>
                  <a:lnTo>
                    <a:pt x="153" y="83"/>
                  </a:lnTo>
                  <a:lnTo>
                    <a:pt x="162" y="83"/>
                  </a:lnTo>
                  <a:lnTo>
                    <a:pt x="167" y="77"/>
                  </a:lnTo>
                  <a:lnTo>
                    <a:pt x="167" y="74"/>
                  </a:lnTo>
                  <a:lnTo>
                    <a:pt x="170" y="71"/>
                  </a:lnTo>
                  <a:lnTo>
                    <a:pt x="173" y="71"/>
                  </a:lnTo>
                  <a:lnTo>
                    <a:pt x="176" y="71"/>
                  </a:lnTo>
                  <a:lnTo>
                    <a:pt x="179" y="71"/>
                  </a:lnTo>
                  <a:lnTo>
                    <a:pt x="182" y="74"/>
                  </a:lnTo>
                  <a:lnTo>
                    <a:pt x="182" y="77"/>
                  </a:lnTo>
                  <a:lnTo>
                    <a:pt x="182" y="80"/>
                  </a:lnTo>
                  <a:lnTo>
                    <a:pt x="185" y="80"/>
                  </a:lnTo>
                  <a:lnTo>
                    <a:pt x="185" y="83"/>
                  </a:lnTo>
                  <a:lnTo>
                    <a:pt x="187" y="86"/>
                  </a:lnTo>
                  <a:lnTo>
                    <a:pt x="190" y="88"/>
                  </a:lnTo>
                  <a:lnTo>
                    <a:pt x="193" y="88"/>
                  </a:lnTo>
                  <a:lnTo>
                    <a:pt x="193" y="94"/>
                  </a:lnTo>
                  <a:lnTo>
                    <a:pt x="196" y="94"/>
                  </a:lnTo>
                  <a:lnTo>
                    <a:pt x="202" y="91"/>
                  </a:lnTo>
                  <a:lnTo>
                    <a:pt x="204" y="94"/>
                  </a:lnTo>
                  <a:lnTo>
                    <a:pt x="210" y="94"/>
                  </a:lnTo>
                  <a:lnTo>
                    <a:pt x="216" y="97"/>
                  </a:lnTo>
                  <a:lnTo>
                    <a:pt x="216" y="100"/>
                  </a:lnTo>
                  <a:lnTo>
                    <a:pt x="216" y="103"/>
                  </a:lnTo>
                  <a:lnTo>
                    <a:pt x="219" y="105"/>
                  </a:lnTo>
                  <a:lnTo>
                    <a:pt x="219" y="108"/>
                  </a:lnTo>
                  <a:lnTo>
                    <a:pt x="221" y="111"/>
                  </a:lnTo>
                  <a:lnTo>
                    <a:pt x="224" y="114"/>
                  </a:lnTo>
                  <a:lnTo>
                    <a:pt x="224" y="120"/>
                  </a:lnTo>
                  <a:lnTo>
                    <a:pt x="221" y="120"/>
                  </a:lnTo>
                  <a:lnTo>
                    <a:pt x="224" y="122"/>
                  </a:lnTo>
                  <a:lnTo>
                    <a:pt x="219" y="128"/>
                  </a:lnTo>
                  <a:lnTo>
                    <a:pt x="219" y="134"/>
                  </a:lnTo>
                  <a:lnTo>
                    <a:pt x="221" y="140"/>
                  </a:lnTo>
                  <a:lnTo>
                    <a:pt x="224" y="140"/>
                  </a:lnTo>
                  <a:lnTo>
                    <a:pt x="227" y="140"/>
                  </a:lnTo>
                  <a:lnTo>
                    <a:pt x="233" y="142"/>
                  </a:lnTo>
                  <a:lnTo>
                    <a:pt x="241" y="142"/>
                  </a:lnTo>
                  <a:lnTo>
                    <a:pt x="250" y="140"/>
                  </a:lnTo>
                  <a:lnTo>
                    <a:pt x="256" y="142"/>
                  </a:lnTo>
                  <a:lnTo>
                    <a:pt x="261" y="145"/>
                  </a:lnTo>
                  <a:lnTo>
                    <a:pt x="267" y="148"/>
                  </a:lnTo>
                  <a:lnTo>
                    <a:pt x="273" y="151"/>
                  </a:lnTo>
                  <a:lnTo>
                    <a:pt x="273" y="154"/>
                  </a:lnTo>
                  <a:lnTo>
                    <a:pt x="278" y="154"/>
                  </a:lnTo>
                  <a:lnTo>
                    <a:pt x="278" y="157"/>
                  </a:lnTo>
                  <a:lnTo>
                    <a:pt x="281" y="162"/>
                  </a:lnTo>
                  <a:lnTo>
                    <a:pt x="281" y="168"/>
                  </a:lnTo>
                  <a:lnTo>
                    <a:pt x="290" y="174"/>
                  </a:lnTo>
                  <a:lnTo>
                    <a:pt x="290" y="176"/>
                  </a:lnTo>
                  <a:lnTo>
                    <a:pt x="307" y="176"/>
                  </a:lnTo>
                  <a:lnTo>
                    <a:pt x="310" y="176"/>
                  </a:lnTo>
                  <a:lnTo>
                    <a:pt x="318" y="179"/>
                  </a:lnTo>
                  <a:lnTo>
                    <a:pt x="324" y="179"/>
                  </a:lnTo>
                  <a:lnTo>
                    <a:pt x="338" y="176"/>
                  </a:lnTo>
                  <a:lnTo>
                    <a:pt x="358" y="179"/>
                  </a:lnTo>
                  <a:lnTo>
                    <a:pt x="361" y="185"/>
                  </a:lnTo>
                  <a:lnTo>
                    <a:pt x="369" y="185"/>
                  </a:lnTo>
                  <a:lnTo>
                    <a:pt x="375" y="185"/>
                  </a:lnTo>
                  <a:lnTo>
                    <a:pt x="381" y="191"/>
                  </a:lnTo>
                  <a:lnTo>
                    <a:pt x="392" y="191"/>
                  </a:lnTo>
                  <a:lnTo>
                    <a:pt x="395" y="194"/>
                  </a:lnTo>
                  <a:lnTo>
                    <a:pt x="401" y="194"/>
                  </a:lnTo>
                  <a:lnTo>
                    <a:pt x="415" y="185"/>
                  </a:lnTo>
                  <a:lnTo>
                    <a:pt x="432" y="182"/>
                  </a:lnTo>
                  <a:lnTo>
                    <a:pt x="440" y="182"/>
                  </a:lnTo>
                  <a:lnTo>
                    <a:pt x="455" y="179"/>
                  </a:lnTo>
                  <a:lnTo>
                    <a:pt x="463" y="176"/>
                  </a:lnTo>
                  <a:lnTo>
                    <a:pt x="469" y="176"/>
                  </a:lnTo>
                  <a:lnTo>
                    <a:pt x="477" y="165"/>
                  </a:lnTo>
                  <a:lnTo>
                    <a:pt x="486" y="162"/>
                  </a:lnTo>
                  <a:lnTo>
                    <a:pt x="489" y="157"/>
                  </a:lnTo>
                  <a:lnTo>
                    <a:pt x="483" y="154"/>
                  </a:lnTo>
                  <a:lnTo>
                    <a:pt x="483" y="148"/>
                  </a:lnTo>
                  <a:lnTo>
                    <a:pt x="486" y="145"/>
                  </a:lnTo>
                  <a:lnTo>
                    <a:pt x="486" y="140"/>
                  </a:lnTo>
                  <a:lnTo>
                    <a:pt x="491" y="140"/>
                  </a:lnTo>
                  <a:lnTo>
                    <a:pt x="509" y="145"/>
                  </a:lnTo>
                  <a:lnTo>
                    <a:pt x="511" y="145"/>
                  </a:lnTo>
                  <a:lnTo>
                    <a:pt x="526" y="137"/>
                  </a:lnTo>
                  <a:lnTo>
                    <a:pt x="531" y="137"/>
                  </a:lnTo>
                  <a:lnTo>
                    <a:pt x="543" y="131"/>
                  </a:lnTo>
                  <a:lnTo>
                    <a:pt x="545" y="125"/>
                  </a:lnTo>
                  <a:lnTo>
                    <a:pt x="551" y="122"/>
                  </a:lnTo>
                  <a:lnTo>
                    <a:pt x="557" y="122"/>
                  </a:lnTo>
                  <a:lnTo>
                    <a:pt x="560" y="117"/>
                  </a:lnTo>
                  <a:lnTo>
                    <a:pt x="563" y="117"/>
                  </a:lnTo>
                  <a:lnTo>
                    <a:pt x="565" y="117"/>
                  </a:lnTo>
                  <a:lnTo>
                    <a:pt x="571" y="114"/>
                  </a:lnTo>
                  <a:lnTo>
                    <a:pt x="574" y="117"/>
                  </a:lnTo>
                  <a:lnTo>
                    <a:pt x="577" y="114"/>
                  </a:lnTo>
                  <a:lnTo>
                    <a:pt x="582" y="117"/>
                  </a:lnTo>
                  <a:lnTo>
                    <a:pt x="591" y="114"/>
                  </a:lnTo>
                  <a:lnTo>
                    <a:pt x="591" y="111"/>
                  </a:lnTo>
                  <a:lnTo>
                    <a:pt x="585" y="108"/>
                  </a:lnTo>
                  <a:lnTo>
                    <a:pt x="585" y="105"/>
                  </a:lnTo>
                  <a:lnTo>
                    <a:pt x="580" y="100"/>
                  </a:lnTo>
                  <a:lnTo>
                    <a:pt x="577" y="97"/>
                  </a:lnTo>
                  <a:lnTo>
                    <a:pt x="574" y="97"/>
                  </a:lnTo>
                  <a:lnTo>
                    <a:pt x="571" y="94"/>
                  </a:lnTo>
                  <a:lnTo>
                    <a:pt x="560" y="94"/>
                  </a:lnTo>
                  <a:lnTo>
                    <a:pt x="557" y="100"/>
                  </a:lnTo>
                  <a:lnTo>
                    <a:pt x="551" y="97"/>
                  </a:lnTo>
                  <a:lnTo>
                    <a:pt x="548" y="97"/>
                  </a:lnTo>
                  <a:lnTo>
                    <a:pt x="543" y="97"/>
                  </a:lnTo>
                  <a:lnTo>
                    <a:pt x="537" y="97"/>
                  </a:lnTo>
                  <a:lnTo>
                    <a:pt x="537" y="91"/>
                  </a:lnTo>
                  <a:lnTo>
                    <a:pt x="540" y="91"/>
                  </a:lnTo>
                  <a:lnTo>
                    <a:pt x="540" y="88"/>
                  </a:lnTo>
                  <a:lnTo>
                    <a:pt x="543" y="86"/>
                  </a:lnTo>
                  <a:lnTo>
                    <a:pt x="554" y="66"/>
                  </a:lnTo>
                  <a:lnTo>
                    <a:pt x="565" y="68"/>
                  </a:lnTo>
                  <a:lnTo>
                    <a:pt x="574" y="60"/>
                  </a:lnTo>
                  <a:lnTo>
                    <a:pt x="577" y="60"/>
                  </a:lnTo>
                  <a:lnTo>
                    <a:pt x="582" y="57"/>
                  </a:lnTo>
                  <a:lnTo>
                    <a:pt x="582" y="54"/>
                  </a:lnTo>
                  <a:lnTo>
                    <a:pt x="582" y="51"/>
                  </a:lnTo>
                  <a:lnTo>
                    <a:pt x="585" y="49"/>
                  </a:lnTo>
                  <a:lnTo>
                    <a:pt x="585" y="46"/>
                  </a:lnTo>
                  <a:lnTo>
                    <a:pt x="588" y="43"/>
                  </a:lnTo>
                  <a:lnTo>
                    <a:pt x="591" y="37"/>
                  </a:lnTo>
                  <a:lnTo>
                    <a:pt x="599" y="29"/>
                  </a:lnTo>
                  <a:lnTo>
                    <a:pt x="599" y="26"/>
                  </a:lnTo>
                  <a:lnTo>
                    <a:pt x="602" y="20"/>
                  </a:lnTo>
                  <a:lnTo>
                    <a:pt x="599" y="17"/>
                  </a:lnTo>
                  <a:lnTo>
                    <a:pt x="591" y="14"/>
                  </a:lnTo>
                  <a:lnTo>
                    <a:pt x="594" y="12"/>
                  </a:lnTo>
                  <a:lnTo>
                    <a:pt x="597" y="9"/>
                  </a:lnTo>
                  <a:lnTo>
                    <a:pt x="599" y="6"/>
                  </a:lnTo>
                  <a:lnTo>
                    <a:pt x="605" y="3"/>
                  </a:lnTo>
                  <a:lnTo>
                    <a:pt x="611" y="3"/>
                  </a:lnTo>
                  <a:lnTo>
                    <a:pt x="617" y="3"/>
                  </a:lnTo>
                  <a:lnTo>
                    <a:pt x="636" y="0"/>
                  </a:lnTo>
                  <a:lnTo>
                    <a:pt x="648" y="3"/>
                  </a:lnTo>
                  <a:lnTo>
                    <a:pt x="653" y="6"/>
                  </a:lnTo>
                  <a:lnTo>
                    <a:pt x="656" y="6"/>
                  </a:lnTo>
                  <a:lnTo>
                    <a:pt x="662" y="6"/>
                  </a:lnTo>
                  <a:lnTo>
                    <a:pt x="665" y="6"/>
                  </a:lnTo>
                  <a:lnTo>
                    <a:pt x="665" y="12"/>
                  </a:lnTo>
                  <a:lnTo>
                    <a:pt x="668" y="12"/>
                  </a:lnTo>
                  <a:lnTo>
                    <a:pt x="671" y="12"/>
                  </a:lnTo>
                  <a:lnTo>
                    <a:pt x="671" y="14"/>
                  </a:lnTo>
                  <a:lnTo>
                    <a:pt x="673" y="17"/>
                  </a:lnTo>
                  <a:lnTo>
                    <a:pt x="676" y="29"/>
                  </a:lnTo>
                  <a:lnTo>
                    <a:pt x="679" y="37"/>
                  </a:lnTo>
                  <a:lnTo>
                    <a:pt x="679" y="40"/>
                  </a:lnTo>
                  <a:lnTo>
                    <a:pt x="682" y="43"/>
                  </a:lnTo>
                  <a:lnTo>
                    <a:pt x="688" y="5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07" name="Freeform 3525">
              <a:extLst>
                <a:ext uri="{FF2B5EF4-FFF2-40B4-BE49-F238E27FC236}">
                  <a16:creationId xmlns:a16="http://schemas.microsoft.com/office/drawing/2014/main" id="{E29A61C3-7E7B-CF52-3553-F2AF9A5E51D6}"/>
                </a:ext>
              </a:extLst>
            </p:cNvPr>
            <p:cNvSpPr>
              <a:spLocks/>
            </p:cNvSpPr>
            <p:nvPr/>
          </p:nvSpPr>
          <p:spPr bwMode="gray">
            <a:xfrm>
              <a:off x="6043382" y="1531266"/>
              <a:ext cx="854875" cy="348567"/>
            </a:xfrm>
            <a:custGeom>
              <a:avLst/>
              <a:gdLst>
                <a:gd name="T0" fmla="*/ 51 w 412"/>
                <a:gd name="T1" fmla="*/ 23 h 168"/>
                <a:gd name="T2" fmla="*/ 68 w 412"/>
                <a:gd name="T3" fmla="*/ 23 h 168"/>
                <a:gd name="T4" fmla="*/ 88 w 412"/>
                <a:gd name="T5" fmla="*/ 31 h 168"/>
                <a:gd name="T6" fmla="*/ 119 w 412"/>
                <a:gd name="T7" fmla="*/ 37 h 168"/>
                <a:gd name="T8" fmla="*/ 136 w 412"/>
                <a:gd name="T9" fmla="*/ 34 h 168"/>
                <a:gd name="T10" fmla="*/ 133 w 412"/>
                <a:gd name="T11" fmla="*/ 20 h 168"/>
                <a:gd name="T12" fmla="*/ 133 w 412"/>
                <a:gd name="T13" fmla="*/ 8 h 168"/>
                <a:gd name="T14" fmla="*/ 142 w 412"/>
                <a:gd name="T15" fmla="*/ 3 h 168"/>
                <a:gd name="T16" fmla="*/ 162 w 412"/>
                <a:gd name="T17" fmla="*/ 6 h 168"/>
                <a:gd name="T18" fmla="*/ 185 w 412"/>
                <a:gd name="T19" fmla="*/ 8 h 168"/>
                <a:gd name="T20" fmla="*/ 190 w 412"/>
                <a:gd name="T21" fmla="*/ 28 h 168"/>
                <a:gd name="T22" fmla="*/ 210 w 412"/>
                <a:gd name="T23" fmla="*/ 31 h 168"/>
                <a:gd name="T24" fmla="*/ 236 w 412"/>
                <a:gd name="T25" fmla="*/ 31 h 168"/>
                <a:gd name="T26" fmla="*/ 247 w 412"/>
                <a:gd name="T27" fmla="*/ 34 h 168"/>
                <a:gd name="T28" fmla="*/ 261 w 412"/>
                <a:gd name="T29" fmla="*/ 40 h 168"/>
                <a:gd name="T30" fmla="*/ 287 w 412"/>
                <a:gd name="T31" fmla="*/ 48 h 168"/>
                <a:gd name="T32" fmla="*/ 307 w 412"/>
                <a:gd name="T33" fmla="*/ 45 h 168"/>
                <a:gd name="T34" fmla="*/ 332 w 412"/>
                <a:gd name="T35" fmla="*/ 34 h 168"/>
                <a:gd name="T36" fmla="*/ 355 w 412"/>
                <a:gd name="T37" fmla="*/ 37 h 168"/>
                <a:gd name="T38" fmla="*/ 364 w 412"/>
                <a:gd name="T39" fmla="*/ 60 h 168"/>
                <a:gd name="T40" fmla="*/ 358 w 412"/>
                <a:gd name="T41" fmla="*/ 71 h 168"/>
                <a:gd name="T42" fmla="*/ 378 w 412"/>
                <a:gd name="T43" fmla="*/ 74 h 168"/>
                <a:gd name="T44" fmla="*/ 398 w 412"/>
                <a:gd name="T45" fmla="*/ 71 h 168"/>
                <a:gd name="T46" fmla="*/ 412 w 412"/>
                <a:gd name="T47" fmla="*/ 85 h 168"/>
                <a:gd name="T48" fmla="*/ 395 w 412"/>
                <a:gd name="T49" fmla="*/ 91 h 168"/>
                <a:gd name="T50" fmla="*/ 381 w 412"/>
                <a:gd name="T51" fmla="*/ 91 h 168"/>
                <a:gd name="T52" fmla="*/ 364 w 412"/>
                <a:gd name="T53" fmla="*/ 105 h 168"/>
                <a:gd name="T54" fmla="*/ 330 w 412"/>
                <a:gd name="T55" fmla="*/ 119 h 168"/>
                <a:gd name="T56" fmla="*/ 304 w 412"/>
                <a:gd name="T57" fmla="*/ 122 h 168"/>
                <a:gd name="T58" fmla="*/ 298 w 412"/>
                <a:gd name="T59" fmla="*/ 139 h 168"/>
                <a:gd name="T60" fmla="*/ 261 w 412"/>
                <a:gd name="T61" fmla="*/ 156 h 168"/>
                <a:gd name="T62" fmla="*/ 216 w 412"/>
                <a:gd name="T63" fmla="*/ 168 h 168"/>
                <a:gd name="T64" fmla="*/ 190 w 412"/>
                <a:gd name="T65" fmla="*/ 159 h 168"/>
                <a:gd name="T66" fmla="*/ 145 w 412"/>
                <a:gd name="T67" fmla="*/ 153 h 168"/>
                <a:gd name="T68" fmla="*/ 111 w 412"/>
                <a:gd name="T69" fmla="*/ 150 h 168"/>
                <a:gd name="T70" fmla="*/ 99 w 412"/>
                <a:gd name="T71" fmla="*/ 131 h 168"/>
                <a:gd name="T72" fmla="*/ 88 w 412"/>
                <a:gd name="T73" fmla="*/ 122 h 168"/>
                <a:gd name="T74" fmla="*/ 62 w 412"/>
                <a:gd name="T75" fmla="*/ 116 h 168"/>
                <a:gd name="T76" fmla="*/ 42 w 412"/>
                <a:gd name="T77" fmla="*/ 114 h 168"/>
                <a:gd name="T78" fmla="*/ 42 w 412"/>
                <a:gd name="T79" fmla="*/ 94 h 168"/>
                <a:gd name="T80" fmla="*/ 40 w 412"/>
                <a:gd name="T81" fmla="*/ 82 h 168"/>
                <a:gd name="T82" fmla="*/ 37 w 412"/>
                <a:gd name="T83" fmla="*/ 71 h 168"/>
                <a:gd name="T84" fmla="*/ 17 w 412"/>
                <a:gd name="T85" fmla="*/ 68 h 168"/>
                <a:gd name="T86" fmla="*/ 8 w 412"/>
                <a:gd name="T87" fmla="*/ 60 h 168"/>
                <a:gd name="T88" fmla="*/ 3 w 412"/>
                <a:gd name="T89" fmla="*/ 51 h 168"/>
                <a:gd name="T90" fmla="*/ 6 w 412"/>
                <a:gd name="T91" fmla="*/ 42 h 168"/>
                <a:gd name="T92" fmla="*/ 17 w 412"/>
                <a:gd name="T93" fmla="*/ 40 h 168"/>
                <a:gd name="T94" fmla="*/ 34 w 412"/>
                <a:gd name="T95" fmla="*/ 31 h 168"/>
                <a:gd name="T96" fmla="*/ 37 w 412"/>
                <a:gd name="T97" fmla="*/ 2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12" h="168">
                  <a:moveTo>
                    <a:pt x="37" y="28"/>
                  </a:moveTo>
                  <a:lnTo>
                    <a:pt x="45" y="28"/>
                  </a:lnTo>
                  <a:lnTo>
                    <a:pt x="48" y="28"/>
                  </a:lnTo>
                  <a:lnTo>
                    <a:pt x="51" y="23"/>
                  </a:lnTo>
                  <a:lnTo>
                    <a:pt x="54" y="23"/>
                  </a:lnTo>
                  <a:lnTo>
                    <a:pt x="62" y="25"/>
                  </a:lnTo>
                  <a:lnTo>
                    <a:pt x="65" y="23"/>
                  </a:lnTo>
                  <a:lnTo>
                    <a:pt x="68" y="23"/>
                  </a:lnTo>
                  <a:lnTo>
                    <a:pt x="71" y="25"/>
                  </a:lnTo>
                  <a:lnTo>
                    <a:pt x="74" y="25"/>
                  </a:lnTo>
                  <a:lnTo>
                    <a:pt x="85" y="28"/>
                  </a:lnTo>
                  <a:lnTo>
                    <a:pt x="88" y="31"/>
                  </a:lnTo>
                  <a:lnTo>
                    <a:pt x="99" y="37"/>
                  </a:lnTo>
                  <a:lnTo>
                    <a:pt x="105" y="34"/>
                  </a:lnTo>
                  <a:lnTo>
                    <a:pt x="108" y="37"/>
                  </a:lnTo>
                  <a:lnTo>
                    <a:pt x="119" y="37"/>
                  </a:lnTo>
                  <a:lnTo>
                    <a:pt x="122" y="40"/>
                  </a:lnTo>
                  <a:lnTo>
                    <a:pt x="128" y="37"/>
                  </a:lnTo>
                  <a:lnTo>
                    <a:pt x="131" y="40"/>
                  </a:lnTo>
                  <a:lnTo>
                    <a:pt x="136" y="34"/>
                  </a:lnTo>
                  <a:lnTo>
                    <a:pt x="136" y="31"/>
                  </a:lnTo>
                  <a:lnTo>
                    <a:pt x="133" y="28"/>
                  </a:lnTo>
                  <a:lnTo>
                    <a:pt x="136" y="25"/>
                  </a:lnTo>
                  <a:lnTo>
                    <a:pt x="133" y="20"/>
                  </a:lnTo>
                  <a:lnTo>
                    <a:pt x="131" y="20"/>
                  </a:lnTo>
                  <a:lnTo>
                    <a:pt x="128" y="17"/>
                  </a:lnTo>
                  <a:lnTo>
                    <a:pt x="131" y="11"/>
                  </a:lnTo>
                  <a:lnTo>
                    <a:pt x="133" y="8"/>
                  </a:lnTo>
                  <a:lnTo>
                    <a:pt x="136" y="6"/>
                  </a:lnTo>
                  <a:lnTo>
                    <a:pt x="136" y="3"/>
                  </a:lnTo>
                  <a:lnTo>
                    <a:pt x="139" y="6"/>
                  </a:lnTo>
                  <a:lnTo>
                    <a:pt x="142" y="3"/>
                  </a:lnTo>
                  <a:lnTo>
                    <a:pt x="142" y="0"/>
                  </a:lnTo>
                  <a:lnTo>
                    <a:pt x="145" y="0"/>
                  </a:lnTo>
                  <a:lnTo>
                    <a:pt x="153" y="3"/>
                  </a:lnTo>
                  <a:lnTo>
                    <a:pt x="162" y="6"/>
                  </a:lnTo>
                  <a:lnTo>
                    <a:pt x="168" y="6"/>
                  </a:lnTo>
                  <a:lnTo>
                    <a:pt x="176" y="8"/>
                  </a:lnTo>
                  <a:lnTo>
                    <a:pt x="179" y="8"/>
                  </a:lnTo>
                  <a:lnTo>
                    <a:pt x="185" y="8"/>
                  </a:lnTo>
                  <a:lnTo>
                    <a:pt x="185" y="11"/>
                  </a:lnTo>
                  <a:lnTo>
                    <a:pt x="187" y="17"/>
                  </a:lnTo>
                  <a:lnTo>
                    <a:pt x="187" y="23"/>
                  </a:lnTo>
                  <a:lnTo>
                    <a:pt x="190" y="28"/>
                  </a:lnTo>
                  <a:lnTo>
                    <a:pt x="193" y="28"/>
                  </a:lnTo>
                  <a:lnTo>
                    <a:pt x="199" y="31"/>
                  </a:lnTo>
                  <a:lnTo>
                    <a:pt x="204" y="31"/>
                  </a:lnTo>
                  <a:lnTo>
                    <a:pt x="210" y="31"/>
                  </a:lnTo>
                  <a:lnTo>
                    <a:pt x="213" y="28"/>
                  </a:lnTo>
                  <a:lnTo>
                    <a:pt x="216" y="28"/>
                  </a:lnTo>
                  <a:lnTo>
                    <a:pt x="224" y="28"/>
                  </a:lnTo>
                  <a:lnTo>
                    <a:pt x="236" y="31"/>
                  </a:lnTo>
                  <a:lnTo>
                    <a:pt x="239" y="31"/>
                  </a:lnTo>
                  <a:lnTo>
                    <a:pt x="244" y="28"/>
                  </a:lnTo>
                  <a:lnTo>
                    <a:pt x="247" y="31"/>
                  </a:lnTo>
                  <a:lnTo>
                    <a:pt x="247" y="34"/>
                  </a:lnTo>
                  <a:lnTo>
                    <a:pt x="250" y="34"/>
                  </a:lnTo>
                  <a:lnTo>
                    <a:pt x="253" y="37"/>
                  </a:lnTo>
                  <a:lnTo>
                    <a:pt x="258" y="37"/>
                  </a:lnTo>
                  <a:lnTo>
                    <a:pt x="261" y="40"/>
                  </a:lnTo>
                  <a:lnTo>
                    <a:pt x="264" y="42"/>
                  </a:lnTo>
                  <a:lnTo>
                    <a:pt x="270" y="45"/>
                  </a:lnTo>
                  <a:lnTo>
                    <a:pt x="276" y="45"/>
                  </a:lnTo>
                  <a:lnTo>
                    <a:pt x="287" y="48"/>
                  </a:lnTo>
                  <a:lnTo>
                    <a:pt x="290" y="45"/>
                  </a:lnTo>
                  <a:lnTo>
                    <a:pt x="298" y="45"/>
                  </a:lnTo>
                  <a:lnTo>
                    <a:pt x="301" y="42"/>
                  </a:lnTo>
                  <a:lnTo>
                    <a:pt x="307" y="45"/>
                  </a:lnTo>
                  <a:lnTo>
                    <a:pt x="312" y="42"/>
                  </a:lnTo>
                  <a:lnTo>
                    <a:pt x="321" y="42"/>
                  </a:lnTo>
                  <a:lnTo>
                    <a:pt x="324" y="34"/>
                  </a:lnTo>
                  <a:lnTo>
                    <a:pt x="332" y="34"/>
                  </a:lnTo>
                  <a:lnTo>
                    <a:pt x="338" y="28"/>
                  </a:lnTo>
                  <a:lnTo>
                    <a:pt x="347" y="28"/>
                  </a:lnTo>
                  <a:lnTo>
                    <a:pt x="352" y="31"/>
                  </a:lnTo>
                  <a:lnTo>
                    <a:pt x="355" y="37"/>
                  </a:lnTo>
                  <a:lnTo>
                    <a:pt x="358" y="37"/>
                  </a:lnTo>
                  <a:lnTo>
                    <a:pt x="366" y="31"/>
                  </a:lnTo>
                  <a:lnTo>
                    <a:pt x="375" y="40"/>
                  </a:lnTo>
                  <a:lnTo>
                    <a:pt x="364" y="60"/>
                  </a:lnTo>
                  <a:lnTo>
                    <a:pt x="361" y="62"/>
                  </a:lnTo>
                  <a:lnTo>
                    <a:pt x="361" y="65"/>
                  </a:lnTo>
                  <a:lnTo>
                    <a:pt x="358" y="65"/>
                  </a:lnTo>
                  <a:lnTo>
                    <a:pt x="358" y="71"/>
                  </a:lnTo>
                  <a:lnTo>
                    <a:pt x="364" y="71"/>
                  </a:lnTo>
                  <a:lnTo>
                    <a:pt x="369" y="71"/>
                  </a:lnTo>
                  <a:lnTo>
                    <a:pt x="372" y="71"/>
                  </a:lnTo>
                  <a:lnTo>
                    <a:pt x="378" y="74"/>
                  </a:lnTo>
                  <a:lnTo>
                    <a:pt x="381" y="68"/>
                  </a:lnTo>
                  <a:lnTo>
                    <a:pt x="392" y="68"/>
                  </a:lnTo>
                  <a:lnTo>
                    <a:pt x="395" y="71"/>
                  </a:lnTo>
                  <a:lnTo>
                    <a:pt x="398" y="71"/>
                  </a:lnTo>
                  <a:lnTo>
                    <a:pt x="401" y="74"/>
                  </a:lnTo>
                  <a:lnTo>
                    <a:pt x="406" y="79"/>
                  </a:lnTo>
                  <a:lnTo>
                    <a:pt x="406" y="82"/>
                  </a:lnTo>
                  <a:lnTo>
                    <a:pt x="412" y="85"/>
                  </a:lnTo>
                  <a:lnTo>
                    <a:pt x="412" y="88"/>
                  </a:lnTo>
                  <a:lnTo>
                    <a:pt x="403" y="91"/>
                  </a:lnTo>
                  <a:lnTo>
                    <a:pt x="398" y="88"/>
                  </a:lnTo>
                  <a:lnTo>
                    <a:pt x="395" y="91"/>
                  </a:lnTo>
                  <a:lnTo>
                    <a:pt x="392" y="88"/>
                  </a:lnTo>
                  <a:lnTo>
                    <a:pt x="386" y="91"/>
                  </a:lnTo>
                  <a:lnTo>
                    <a:pt x="384" y="91"/>
                  </a:lnTo>
                  <a:lnTo>
                    <a:pt x="381" y="91"/>
                  </a:lnTo>
                  <a:lnTo>
                    <a:pt x="378" y="96"/>
                  </a:lnTo>
                  <a:lnTo>
                    <a:pt x="372" y="96"/>
                  </a:lnTo>
                  <a:lnTo>
                    <a:pt x="366" y="99"/>
                  </a:lnTo>
                  <a:lnTo>
                    <a:pt x="364" y="105"/>
                  </a:lnTo>
                  <a:lnTo>
                    <a:pt x="352" y="111"/>
                  </a:lnTo>
                  <a:lnTo>
                    <a:pt x="347" y="111"/>
                  </a:lnTo>
                  <a:lnTo>
                    <a:pt x="332" y="119"/>
                  </a:lnTo>
                  <a:lnTo>
                    <a:pt x="330" y="119"/>
                  </a:lnTo>
                  <a:lnTo>
                    <a:pt x="312" y="114"/>
                  </a:lnTo>
                  <a:lnTo>
                    <a:pt x="307" y="114"/>
                  </a:lnTo>
                  <a:lnTo>
                    <a:pt x="307" y="119"/>
                  </a:lnTo>
                  <a:lnTo>
                    <a:pt x="304" y="122"/>
                  </a:lnTo>
                  <a:lnTo>
                    <a:pt x="304" y="128"/>
                  </a:lnTo>
                  <a:lnTo>
                    <a:pt x="310" y="131"/>
                  </a:lnTo>
                  <a:lnTo>
                    <a:pt x="307" y="136"/>
                  </a:lnTo>
                  <a:lnTo>
                    <a:pt x="298" y="139"/>
                  </a:lnTo>
                  <a:lnTo>
                    <a:pt x="290" y="150"/>
                  </a:lnTo>
                  <a:lnTo>
                    <a:pt x="284" y="150"/>
                  </a:lnTo>
                  <a:lnTo>
                    <a:pt x="276" y="153"/>
                  </a:lnTo>
                  <a:lnTo>
                    <a:pt x="261" y="156"/>
                  </a:lnTo>
                  <a:lnTo>
                    <a:pt x="253" y="156"/>
                  </a:lnTo>
                  <a:lnTo>
                    <a:pt x="236" y="159"/>
                  </a:lnTo>
                  <a:lnTo>
                    <a:pt x="222" y="168"/>
                  </a:lnTo>
                  <a:lnTo>
                    <a:pt x="216" y="168"/>
                  </a:lnTo>
                  <a:lnTo>
                    <a:pt x="213" y="165"/>
                  </a:lnTo>
                  <a:lnTo>
                    <a:pt x="202" y="165"/>
                  </a:lnTo>
                  <a:lnTo>
                    <a:pt x="196" y="159"/>
                  </a:lnTo>
                  <a:lnTo>
                    <a:pt x="190" y="159"/>
                  </a:lnTo>
                  <a:lnTo>
                    <a:pt x="182" y="159"/>
                  </a:lnTo>
                  <a:lnTo>
                    <a:pt x="179" y="153"/>
                  </a:lnTo>
                  <a:lnTo>
                    <a:pt x="159" y="150"/>
                  </a:lnTo>
                  <a:lnTo>
                    <a:pt x="145" y="153"/>
                  </a:lnTo>
                  <a:lnTo>
                    <a:pt x="139" y="153"/>
                  </a:lnTo>
                  <a:lnTo>
                    <a:pt x="131" y="150"/>
                  </a:lnTo>
                  <a:lnTo>
                    <a:pt x="128" y="150"/>
                  </a:lnTo>
                  <a:lnTo>
                    <a:pt x="111" y="150"/>
                  </a:lnTo>
                  <a:lnTo>
                    <a:pt x="111" y="148"/>
                  </a:lnTo>
                  <a:lnTo>
                    <a:pt x="102" y="142"/>
                  </a:lnTo>
                  <a:lnTo>
                    <a:pt x="102" y="136"/>
                  </a:lnTo>
                  <a:lnTo>
                    <a:pt x="99" y="131"/>
                  </a:lnTo>
                  <a:lnTo>
                    <a:pt x="99" y="128"/>
                  </a:lnTo>
                  <a:lnTo>
                    <a:pt x="94" y="128"/>
                  </a:lnTo>
                  <a:lnTo>
                    <a:pt x="94" y="125"/>
                  </a:lnTo>
                  <a:lnTo>
                    <a:pt x="88" y="122"/>
                  </a:lnTo>
                  <a:lnTo>
                    <a:pt x="82" y="119"/>
                  </a:lnTo>
                  <a:lnTo>
                    <a:pt x="77" y="116"/>
                  </a:lnTo>
                  <a:lnTo>
                    <a:pt x="71" y="114"/>
                  </a:lnTo>
                  <a:lnTo>
                    <a:pt x="62" y="116"/>
                  </a:lnTo>
                  <a:lnTo>
                    <a:pt x="54" y="116"/>
                  </a:lnTo>
                  <a:lnTo>
                    <a:pt x="48" y="114"/>
                  </a:lnTo>
                  <a:lnTo>
                    <a:pt x="45" y="114"/>
                  </a:lnTo>
                  <a:lnTo>
                    <a:pt x="42" y="114"/>
                  </a:lnTo>
                  <a:lnTo>
                    <a:pt x="40" y="108"/>
                  </a:lnTo>
                  <a:lnTo>
                    <a:pt x="40" y="102"/>
                  </a:lnTo>
                  <a:lnTo>
                    <a:pt x="45" y="96"/>
                  </a:lnTo>
                  <a:lnTo>
                    <a:pt x="42" y="94"/>
                  </a:lnTo>
                  <a:lnTo>
                    <a:pt x="45" y="94"/>
                  </a:lnTo>
                  <a:lnTo>
                    <a:pt x="45" y="88"/>
                  </a:lnTo>
                  <a:lnTo>
                    <a:pt x="42" y="85"/>
                  </a:lnTo>
                  <a:lnTo>
                    <a:pt x="40" y="82"/>
                  </a:lnTo>
                  <a:lnTo>
                    <a:pt x="40" y="79"/>
                  </a:lnTo>
                  <a:lnTo>
                    <a:pt x="37" y="77"/>
                  </a:lnTo>
                  <a:lnTo>
                    <a:pt x="37" y="74"/>
                  </a:lnTo>
                  <a:lnTo>
                    <a:pt x="37" y="71"/>
                  </a:lnTo>
                  <a:lnTo>
                    <a:pt x="31" y="68"/>
                  </a:lnTo>
                  <a:lnTo>
                    <a:pt x="25" y="68"/>
                  </a:lnTo>
                  <a:lnTo>
                    <a:pt x="23" y="65"/>
                  </a:lnTo>
                  <a:lnTo>
                    <a:pt x="17" y="68"/>
                  </a:lnTo>
                  <a:lnTo>
                    <a:pt x="14" y="68"/>
                  </a:lnTo>
                  <a:lnTo>
                    <a:pt x="14" y="62"/>
                  </a:lnTo>
                  <a:lnTo>
                    <a:pt x="11" y="62"/>
                  </a:lnTo>
                  <a:lnTo>
                    <a:pt x="8" y="60"/>
                  </a:lnTo>
                  <a:lnTo>
                    <a:pt x="6" y="57"/>
                  </a:lnTo>
                  <a:lnTo>
                    <a:pt x="6" y="54"/>
                  </a:lnTo>
                  <a:lnTo>
                    <a:pt x="3" y="54"/>
                  </a:lnTo>
                  <a:lnTo>
                    <a:pt x="3" y="51"/>
                  </a:lnTo>
                  <a:lnTo>
                    <a:pt x="3" y="48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6" y="42"/>
                  </a:lnTo>
                  <a:lnTo>
                    <a:pt x="8" y="42"/>
                  </a:lnTo>
                  <a:lnTo>
                    <a:pt x="11" y="40"/>
                  </a:lnTo>
                  <a:lnTo>
                    <a:pt x="14" y="40"/>
                  </a:lnTo>
                  <a:lnTo>
                    <a:pt x="17" y="40"/>
                  </a:lnTo>
                  <a:lnTo>
                    <a:pt x="20" y="34"/>
                  </a:lnTo>
                  <a:lnTo>
                    <a:pt x="25" y="34"/>
                  </a:lnTo>
                  <a:lnTo>
                    <a:pt x="28" y="37"/>
                  </a:lnTo>
                  <a:lnTo>
                    <a:pt x="34" y="31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40" y="28"/>
                  </a:lnTo>
                  <a:lnTo>
                    <a:pt x="37" y="2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08" name="Freeform 3526">
              <a:extLst>
                <a:ext uri="{FF2B5EF4-FFF2-40B4-BE49-F238E27FC236}">
                  <a16:creationId xmlns:a16="http://schemas.microsoft.com/office/drawing/2014/main" id="{1CB99D66-E019-B84D-9B93-8D3C56E1A743}"/>
                </a:ext>
              </a:extLst>
            </p:cNvPr>
            <p:cNvSpPr>
              <a:spLocks/>
            </p:cNvSpPr>
            <p:nvPr/>
          </p:nvSpPr>
          <p:spPr bwMode="gray">
            <a:xfrm>
              <a:off x="4945738" y="1413002"/>
              <a:ext cx="1085194" cy="512476"/>
            </a:xfrm>
            <a:custGeom>
              <a:avLst/>
              <a:gdLst>
                <a:gd name="T0" fmla="*/ 503 w 523"/>
                <a:gd name="T1" fmla="*/ 114 h 247"/>
                <a:gd name="T2" fmla="*/ 498 w 523"/>
                <a:gd name="T3" fmla="*/ 139 h 247"/>
                <a:gd name="T4" fmla="*/ 469 w 523"/>
                <a:gd name="T5" fmla="*/ 142 h 247"/>
                <a:gd name="T6" fmla="*/ 463 w 523"/>
                <a:gd name="T7" fmla="*/ 171 h 247"/>
                <a:gd name="T8" fmla="*/ 435 w 523"/>
                <a:gd name="T9" fmla="*/ 176 h 247"/>
                <a:gd name="T10" fmla="*/ 438 w 523"/>
                <a:gd name="T11" fmla="*/ 202 h 247"/>
                <a:gd name="T12" fmla="*/ 418 w 523"/>
                <a:gd name="T13" fmla="*/ 210 h 247"/>
                <a:gd name="T14" fmla="*/ 367 w 523"/>
                <a:gd name="T15" fmla="*/ 205 h 247"/>
                <a:gd name="T16" fmla="*/ 341 w 523"/>
                <a:gd name="T17" fmla="*/ 210 h 247"/>
                <a:gd name="T18" fmla="*/ 321 w 523"/>
                <a:gd name="T19" fmla="*/ 219 h 247"/>
                <a:gd name="T20" fmla="*/ 287 w 523"/>
                <a:gd name="T21" fmla="*/ 244 h 247"/>
                <a:gd name="T22" fmla="*/ 245 w 523"/>
                <a:gd name="T23" fmla="*/ 239 h 247"/>
                <a:gd name="T24" fmla="*/ 233 w 523"/>
                <a:gd name="T25" fmla="*/ 193 h 247"/>
                <a:gd name="T26" fmla="*/ 196 w 523"/>
                <a:gd name="T27" fmla="*/ 196 h 247"/>
                <a:gd name="T28" fmla="*/ 176 w 523"/>
                <a:gd name="T29" fmla="*/ 179 h 247"/>
                <a:gd name="T30" fmla="*/ 128 w 523"/>
                <a:gd name="T31" fmla="*/ 171 h 247"/>
                <a:gd name="T32" fmla="*/ 122 w 523"/>
                <a:gd name="T33" fmla="*/ 216 h 247"/>
                <a:gd name="T34" fmla="*/ 94 w 523"/>
                <a:gd name="T35" fmla="*/ 216 h 247"/>
                <a:gd name="T36" fmla="*/ 80 w 523"/>
                <a:gd name="T37" fmla="*/ 216 h 247"/>
                <a:gd name="T38" fmla="*/ 71 w 523"/>
                <a:gd name="T39" fmla="*/ 213 h 247"/>
                <a:gd name="T40" fmla="*/ 60 w 523"/>
                <a:gd name="T41" fmla="*/ 207 h 247"/>
                <a:gd name="T42" fmla="*/ 54 w 523"/>
                <a:gd name="T43" fmla="*/ 193 h 247"/>
                <a:gd name="T44" fmla="*/ 57 w 523"/>
                <a:gd name="T45" fmla="*/ 185 h 247"/>
                <a:gd name="T46" fmla="*/ 60 w 523"/>
                <a:gd name="T47" fmla="*/ 179 h 247"/>
                <a:gd name="T48" fmla="*/ 68 w 523"/>
                <a:gd name="T49" fmla="*/ 173 h 247"/>
                <a:gd name="T50" fmla="*/ 77 w 523"/>
                <a:gd name="T51" fmla="*/ 171 h 247"/>
                <a:gd name="T52" fmla="*/ 83 w 523"/>
                <a:gd name="T53" fmla="*/ 168 h 247"/>
                <a:gd name="T54" fmla="*/ 91 w 523"/>
                <a:gd name="T55" fmla="*/ 153 h 247"/>
                <a:gd name="T56" fmla="*/ 77 w 523"/>
                <a:gd name="T57" fmla="*/ 142 h 247"/>
                <a:gd name="T58" fmla="*/ 60 w 523"/>
                <a:gd name="T59" fmla="*/ 142 h 247"/>
                <a:gd name="T60" fmla="*/ 43 w 523"/>
                <a:gd name="T61" fmla="*/ 151 h 247"/>
                <a:gd name="T62" fmla="*/ 31 w 523"/>
                <a:gd name="T63" fmla="*/ 153 h 247"/>
                <a:gd name="T64" fmla="*/ 17 w 523"/>
                <a:gd name="T65" fmla="*/ 136 h 247"/>
                <a:gd name="T66" fmla="*/ 6 w 523"/>
                <a:gd name="T67" fmla="*/ 108 h 247"/>
                <a:gd name="T68" fmla="*/ 9 w 523"/>
                <a:gd name="T69" fmla="*/ 88 h 247"/>
                <a:gd name="T70" fmla="*/ 26 w 523"/>
                <a:gd name="T71" fmla="*/ 85 h 247"/>
                <a:gd name="T72" fmla="*/ 54 w 523"/>
                <a:gd name="T73" fmla="*/ 68 h 247"/>
                <a:gd name="T74" fmla="*/ 80 w 523"/>
                <a:gd name="T75" fmla="*/ 68 h 247"/>
                <a:gd name="T76" fmla="*/ 103 w 523"/>
                <a:gd name="T77" fmla="*/ 85 h 247"/>
                <a:gd name="T78" fmla="*/ 120 w 523"/>
                <a:gd name="T79" fmla="*/ 85 h 247"/>
                <a:gd name="T80" fmla="*/ 142 w 523"/>
                <a:gd name="T81" fmla="*/ 80 h 247"/>
                <a:gd name="T82" fmla="*/ 171 w 523"/>
                <a:gd name="T83" fmla="*/ 85 h 247"/>
                <a:gd name="T84" fmla="*/ 188 w 523"/>
                <a:gd name="T85" fmla="*/ 71 h 247"/>
                <a:gd name="T86" fmla="*/ 182 w 523"/>
                <a:gd name="T87" fmla="*/ 48 h 247"/>
                <a:gd name="T88" fmla="*/ 188 w 523"/>
                <a:gd name="T89" fmla="*/ 31 h 247"/>
                <a:gd name="T90" fmla="*/ 193 w 523"/>
                <a:gd name="T91" fmla="*/ 23 h 247"/>
                <a:gd name="T92" fmla="*/ 279 w 523"/>
                <a:gd name="T93" fmla="*/ 9 h 247"/>
                <a:gd name="T94" fmla="*/ 301 w 523"/>
                <a:gd name="T95" fmla="*/ 0 h 247"/>
                <a:gd name="T96" fmla="*/ 319 w 523"/>
                <a:gd name="T97" fmla="*/ 23 h 247"/>
                <a:gd name="T98" fmla="*/ 338 w 523"/>
                <a:gd name="T99" fmla="*/ 23 h 247"/>
                <a:gd name="T100" fmla="*/ 358 w 523"/>
                <a:gd name="T101" fmla="*/ 28 h 247"/>
                <a:gd name="T102" fmla="*/ 387 w 523"/>
                <a:gd name="T103" fmla="*/ 14 h 247"/>
                <a:gd name="T104" fmla="*/ 418 w 523"/>
                <a:gd name="T105" fmla="*/ 51 h 247"/>
                <a:gd name="T106" fmla="*/ 444 w 523"/>
                <a:gd name="T107" fmla="*/ 68 h 247"/>
                <a:gd name="T108" fmla="*/ 472 w 523"/>
                <a:gd name="T109" fmla="*/ 74 h 247"/>
                <a:gd name="T110" fmla="*/ 489 w 523"/>
                <a:gd name="T111" fmla="*/ 91 h 247"/>
                <a:gd name="T112" fmla="*/ 512 w 523"/>
                <a:gd name="T113" fmla="*/ 94 h 247"/>
                <a:gd name="T114" fmla="*/ 520 w 523"/>
                <a:gd name="T115" fmla="*/ 102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23" h="247">
                  <a:moveTo>
                    <a:pt x="523" y="102"/>
                  </a:moveTo>
                  <a:lnTo>
                    <a:pt x="520" y="102"/>
                  </a:lnTo>
                  <a:lnTo>
                    <a:pt x="517" y="105"/>
                  </a:lnTo>
                  <a:lnTo>
                    <a:pt x="517" y="108"/>
                  </a:lnTo>
                  <a:lnTo>
                    <a:pt x="512" y="114"/>
                  </a:lnTo>
                  <a:lnTo>
                    <a:pt x="503" y="114"/>
                  </a:lnTo>
                  <a:lnTo>
                    <a:pt x="500" y="117"/>
                  </a:lnTo>
                  <a:lnTo>
                    <a:pt x="503" y="119"/>
                  </a:lnTo>
                  <a:lnTo>
                    <a:pt x="503" y="131"/>
                  </a:lnTo>
                  <a:lnTo>
                    <a:pt x="503" y="134"/>
                  </a:lnTo>
                  <a:lnTo>
                    <a:pt x="503" y="139"/>
                  </a:lnTo>
                  <a:lnTo>
                    <a:pt x="498" y="139"/>
                  </a:lnTo>
                  <a:lnTo>
                    <a:pt x="492" y="142"/>
                  </a:lnTo>
                  <a:lnTo>
                    <a:pt x="489" y="139"/>
                  </a:lnTo>
                  <a:lnTo>
                    <a:pt x="481" y="139"/>
                  </a:lnTo>
                  <a:lnTo>
                    <a:pt x="478" y="139"/>
                  </a:lnTo>
                  <a:lnTo>
                    <a:pt x="472" y="136"/>
                  </a:lnTo>
                  <a:lnTo>
                    <a:pt x="469" y="142"/>
                  </a:lnTo>
                  <a:lnTo>
                    <a:pt x="466" y="145"/>
                  </a:lnTo>
                  <a:lnTo>
                    <a:pt x="463" y="156"/>
                  </a:lnTo>
                  <a:lnTo>
                    <a:pt x="461" y="162"/>
                  </a:lnTo>
                  <a:lnTo>
                    <a:pt x="461" y="165"/>
                  </a:lnTo>
                  <a:lnTo>
                    <a:pt x="463" y="168"/>
                  </a:lnTo>
                  <a:lnTo>
                    <a:pt x="463" y="171"/>
                  </a:lnTo>
                  <a:lnTo>
                    <a:pt x="446" y="171"/>
                  </a:lnTo>
                  <a:lnTo>
                    <a:pt x="435" y="173"/>
                  </a:lnTo>
                  <a:lnTo>
                    <a:pt x="432" y="173"/>
                  </a:lnTo>
                  <a:lnTo>
                    <a:pt x="429" y="173"/>
                  </a:lnTo>
                  <a:lnTo>
                    <a:pt x="429" y="176"/>
                  </a:lnTo>
                  <a:lnTo>
                    <a:pt x="435" y="176"/>
                  </a:lnTo>
                  <a:lnTo>
                    <a:pt x="435" y="179"/>
                  </a:lnTo>
                  <a:lnTo>
                    <a:pt x="435" y="185"/>
                  </a:lnTo>
                  <a:lnTo>
                    <a:pt x="435" y="188"/>
                  </a:lnTo>
                  <a:lnTo>
                    <a:pt x="438" y="190"/>
                  </a:lnTo>
                  <a:lnTo>
                    <a:pt x="438" y="199"/>
                  </a:lnTo>
                  <a:lnTo>
                    <a:pt x="438" y="202"/>
                  </a:lnTo>
                  <a:lnTo>
                    <a:pt x="435" y="205"/>
                  </a:lnTo>
                  <a:lnTo>
                    <a:pt x="435" y="207"/>
                  </a:lnTo>
                  <a:lnTo>
                    <a:pt x="432" y="210"/>
                  </a:lnTo>
                  <a:lnTo>
                    <a:pt x="432" y="213"/>
                  </a:lnTo>
                  <a:lnTo>
                    <a:pt x="424" y="213"/>
                  </a:lnTo>
                  <a:lnTo>
                    <a:pt x="418" y="210"/>
                  </a:lnTo>
                  <a:lnTo>
                    <a:pt x="415" y="205"/>
                  </a:lnTo>
                  <a:lnTo>
                    <a:pt x="404" y="205"/>
                  </a:lnTo>
                  <a:lnTo>
                    <a:pt x="392" y="205"/>
                  </a:lnTo>
                  <a:lnTo>
                    <a:pt x="390" y="205"/>
                  </a:lnTo>
                  <a:lnTo>
                    <a:pt x="375" y="207"/>
                  </a:lnTo>
                  <a:lnTo>
                    <a:pt x="367" y="205"/>
                  </a:lnTo>
                  <a:lnTo>
                    <a:pt x="361" y="205"/>
                  </a:lnTo>
                  <a:lnTo>
                    <a:pt x="355" y="202"/>
                  </a:lnTo>
                  <a:lnTo>
                    <a:pt x="350" y="205"/>
                  </a:lnTo>
                  <a:lnTo>
                    <a:pt x="350" y="210"/>
                  </a:lnTo>
                  <a:lnTo>
                    <a:pt x="347" y="213"/>
                  </a:lnTo>
                  <a:lnTo>
                    <a:pt x="341" y="210"/>
                  </a:lnTo>
                  <a:lnTo>
                    <a:pt x="336" y="210"/>
                  </a:lnTo>
                  <a:lnTo>
                    <a:pt x="321" y="210"/>
                  </a:lnTo>
                  <a:lnTo>
                    <a:pt x="316" y="213"/>
                  </a:lnTo>
                  <a:lnTo>
                    <a:pt x="316" y="216"/>
                  </a:lnTo>
                  <a:lnTo>
                    <a:pt x="316" y="219"/>
                  </a:lnTo>
                  <a:lnTo>
                    <a:pt x="321" y="219"/>
                  </a:lnTo>
                  <a:lnTo>
                    <a:pt x="316" y="225"/>
                  </a:lnTo>
                  <a:lnTo>
                    <a:pt x="310" y="225"/>
                  </a:lnTo>
                  <a:lnTo>
                    <a:pt x="304" y="227"/>
                  </a:lnTo>
                  <a:lnTo>
                    <a:pt x="296" y="227"/>
                  </a:lnTo>
                  <a:lnTo>
                    <a:pt x="287" y="242"/>
                  </a:lnTo>
                  <a:lnTo>
                    <a:pt x="287" y="244"/>
                  </a:lnTo>
                  <a:lnTo>
                    <a:pt x="279" y="247"/>
                  </a:lnTo>
                  <a:lnTo>
                    <a:pt x="270" y="242"/>
                  </a:lnTo>
                  <a:lnTo>
                    <a:pt x="259" y="239"/>
                  </a:lnTo>
                  <a:lnTo>
                    <a:pt x="250" y="239"/>
                  </a:lnTo>
                  <a:lnTo>
                    <a:pt x="247" y="239"/>
                  </a:lnTo>
                  <a:lnTo>
                    <a:pt x="245" y="239"/>
                  </a:lnTo>
                  <a:lnTo>
                    <a:pt x="239" y="236"/>
                  </a:lnTo>
                  <a:lnTo>
                    <a:pt x="236" y="236"/>
                  </a:lnTo>
                  <a:lnTo>
                    <a:pt x="236" y="233"/>
                  </a:lnTo>
                  <a:lnTo>
                    <a:pt x="247" y="230"/>
                  </a:lnTo>
                  <a:lnTo>
                    <a:pt x="233" y="202"/>
                  </a:lnTo>
                  <a:lnTo>
                    <a:pt x="233" y="193"/>
                  </a:lnTo>
                  <a:lnTo>
                    <a:pt x="230" y="193"/>
                  </a:lnTo>
                  <a:lnTo>
                    <a:pt x="225" y="196"/>
                  </a:lnTo>
                  <a:lnTo>
                    <a:pt x="219" y="199"/>
                  </a:lnTo>
                  <a:lnTo>
                    <a:pt x="213" y="202"/>
                  </a:lnTo>
                  <a:lnTo>
                    <a:pt x="199" y="196"/>
                  </a:lnTo>
                  <a:lnTo>
                    <a:pt x="196" y="196"/>
                  </a:lnTo>
                  <a:lnTo>
                    <a:pt x="193" y="193"/>
                  </a:lnTo>
                  <a:lnTo>
                    <a:pt x="193" y="190"/>
                  </a:lnTo>
                  <a:lnTo>
                    <a:pt x="188" y="188"/>
                  </a:lnTo>
                  <a:lnTo>
                    <a:pt x="185" y="185"/>
                  </a:lnTo>
                  <a:lnTo>
                    <a:pt x="182" y="185"/>
                  </a:lnTo>
                  <a:lnTo>
                    <a:pt x="176" y="179"/>
                  </a:lnTo>
                  <a:lnTo>
                    <a:pt x="174" y="176"/>
                  </a:lnTo>
                  <a:lnTo>
                    <a:pt x="168" y="171"/>
                  </a:lnTo>
                  <a:lnTo>
                    <a:pt x="159" y="165"/>
                  </a:lnTo>
                  <a:lnTo>
                    <a:pt x="148" y="168"/>
                  </a:lnTo>
                  <a:lnTo>
                    <a:pt x="139" y="168"/>
                  </a:lnTo>
                  <a:lnTo>
                    <a:pt x="128" y="171"/>
                  </a:lnTo>
                  <a:lnTo>
                    <a:pt x="122" y="171"/>
                  </a:lnTo>
                  <a:lnTo>
                    <a:pt x="122" y="179"/>
                  </a:lnTo>
                  <a:lnTo>
                    <a:pt x="122" y="188"/>
                  </a:lnTo>
                  <a:lnTo>
                    <a:pt x="122" y="196"/>
                  </a:lnTo>
                  <a:lnTo>
                    <a:pt x="122" y="205"/>
                  </a:lnTo>
                  <a:lnTo>
                    <a:pt x="122" y="216"/>
                  </a:lnTo>
                  <a:lnTo>
                    <a:pt x="122" y="225"/>
                  </a:lnTo>
                  <a:lnTo>
                    <a:pt x="122" y="230"/>
                  </a:lnTo>
                  <a:lnTo>
                    <a:pt x="114" y="230"/>
                  </a:lnTo>
                  <a:lnTo>
                    <a:pt x="111" y="227"/>
                  </a:lnTo>
                  <a:lnTo>
                    <a:pt x="105" y="216"/>
                  </a:lnTo>
                  <a:lnTo>
                    <a:pt x="94" y="216"/>
                  </a:lnTo>
                  <a:lnTo>
                    <a:pt x="91" y="216"/>
                  </a:lnTo>
                  <a:lnTo>
                    <a:pt x="80" y="222"/>
                  </a:lnTo>
                  <a:lnTo>
                    <a:pt x="77" y="225"/>
                  </a:lnTo>
                  <a:lnTo>
                    <a:pt x="74" y="222"/>
                  </a:lnTo>
                  <a:lnTo>
                    <a:pt x="77" y="219"/>
                  </a:lnTo>
                  <a:lnTo>
                    <a:pt x="80" y="216"/>
                  </a:lnTo>
                  <a:lnTo>
                    <a:pt x="80" y="213"/>
                  </a:lnTo>
                  <a:lnTo>
                    <a:pt x="80" y="216"/>
                  </a:lnTo>
                  <a:lnTo>
                    <a:pt x="80" y="213"/>
                  </a:lnTo>
                  <a:lnTo>
                    <a:pt x="77" y="210"/>
                  </a:lnTo>
                  <a:lnTo>
                    <a:pt x="74" y="210"/>
                  </a:lnTo>
                  <a:lnTo>
                    <a:pt x="71" y="213"/>
                  </a:lnTo>
                  <a:lnTo>
                    <a:pt x="68" y="213"/>
                  </a:lnTo>
                  <a:lnTo>
                    <a:pt x="66" y="210"/>
                  </a:lnTo>
                  <a:lnTo>
                    <a:pt x="66" y="207"/>
                  </a:lnTo>
                  <a:lnTo>
                    <a:pt x="66" y="205"/>
                  </a:lnTo>
                  <a:lnTo>
                    <a:pt x="63" y="207"/>
                  </a:lnTo>
                  <a:lnTo>
                    <a:pt x="60" y="207"/>
                  </a:lnTo>
                  <a:lnTo>
                    <a:pt x="60" y="205"/>
                  </a:lnTo>
                  <a:lnTo>
                    <a:pt x="63" y="205"/>
                  </a:lnTo>
                  <a:lnTo>
                    <a:pt x="63" y="202"/>
                  </a:lnTo>
                  <a:lnTo>
                    <a:pt x="60" y="196"/>
                  </a:lnTo>
                  <a:lnTo>
                    <a:pt x="57" y="193"/>
                  </a:lnTo>
                  <a:lnTo>
                    <a:pt x="54" y="193"/>
                  </a:lnTo>
                  <a:lnTo>
                    <a:pt x="54" y="188"/>
                  </a:lnTo>
                  <a:lnTo>
                    <a:pt x="51" y="188"/>
                  </a:lnTo>
                  <a:lnTo>
                    <a:pt x="49" y="185"/>
                  </a:lnTo>
                  <a:lnTo>
                    <a:pt x="51" y="182"/>
                  </a:lnTo>
                  <a:lnTo>
                    <a:pt x="54" y="182"/>
                  </a:lnTo>
                  <a:lnTo>
                    <a:pt x="57" y="185"/>
                  </a:lnTo>
                  <a:lnTo>
                    <a:pt x="60" y="185"/>
                  </a:lnTo>
                  <a:lnTo>
                    <a:pt x="63" y="182"/>
                  </a:lnTo>
                  <a:lnTo>
                    <a:pt x="63" y="185"/>
                  </a:lnTo>
                  <a:lnTo>
                    <a:pt x="63" y="182"/>
                  </a:lnTo>
                  <a:lnTo>
                    <a:pt x="60" y="182"/>
                  </a:lnTo>
                  <a:lnTo>
                    <a:pt x="60" y="179"/>
                  </a:lnTo>
                  <a:lnTo>
                    <a:pt x="63" y="179"/>
                  </a:lnTo>
                  <a:lnTo>
                    <a:pt x="63" y="176"/>
                  </a:lnTo>
                  <a:lnTo>
                    <a:pt x="60" y="176"/>
                  </a:lnTo>
                  <a:lnTo>
                    <a:pt x="63" y="173"/>
                  </a:lnTo>
                  <a:lnTo>
                    <a:pt x="66" y="173"/>
                  </a:lnTo>
                  <a:lnTo>
                    <a:pt x="68" y="173"/>
                  </a:lnTo>
                  <a:lnTo>
                    <a:pt x="68" y="171"/>
                  </a:lnTo>
                  <a:lnTo>
                    <a:pt x="71" y="171"/>
                  </a:lnTo>
                  <a:lnTo>
                    <a:pt x="71" y="173"/>
                  </a:lnTo>
                  <a:lnTo>
                    <a:pt x="71" y="171"/>
                  </a:lnTo>
                  <a:lnTo>
                    <a:pt x="74" y="171"/>
                  </a:lnTo>
                  <a:lnTo>
                    <a:pt x="77" y="171"/>
                  </a:lnTo>
                  <a:lnTo>
                    <a:pt x="80" y="171"/>
                  </a:lnTo>
                  <a:lnTo>
                    <a:pt x="83" y="171"/>
                  </a:lnTo>
                  <a:lnTo>
                    <a:pt x="85" y="173"/>
                  </a:lnTo>
                  <a:lnTo>
                    <a:pt x="85" y="171"/>
                  </a:lnTo>
                  <a:lnTo>
                    <a:pt x="83" y="171"/>
                  </a:lnTo>
                  <a:lnTo>
                    <a:pt x="83" y="168"/>
                  </a:lnTo>
                  <a:lnTo>
                    <a:pt x="85" y="165"/>
                  </a:lnTo>
                  <a:lnTo>
                    <a:pt x="85" y="162"/>
                  </a:lnTo>
                  <a:lnTo>
                    <a:pt x="88" y="159"/>
                  </a:lnTo>
                  <a:lnTo>
                    <a:pt x="88" y="156"/>
                  </a:lnTo>
                  <a:lnTo>
                    <a:pt x="88" y="153"/>
                  </a:lnTo>
                  <a:lnTo>
                    <a:pt x="91" y="153"/>
                  </a:lnTo>
                  <a:lnTo>
                    <a:pt x="88" y="148"/>
                  </a:lnTo>
                  <a:lnTo>
                    <a:pt x="85" y="148"/>
                  </a:lnTo>
                  <a:lnTo>
                    <a:pt x="83" y="145"/>
                  </a:lnTo>
                  <a:lnTo>
                    <a:pt x="80" y="145"/>
                  </a:lnTo>
                  <a:lnTo>
                    <a:pt x="80" y="142"/>
                  </a:lnTo>
                  <a:lnTo>
                    <a:pt x="77" y="142"/>
                  </a:lnTo>
                  <a:lnTo>
                    <a:pt x="74" y="142"/>
                  </a:lnTo>
                  <a:lnTo>
                    <a:pt x="71" y="145"/>
                  </a:lnTo>
                  <a:lnTo>
                    <a:pt x="68" y="145"/>
                  </a:lnTo>
                  <a:lnTo>
                    <a:pt x="68" y="142"/>
                  </a:lnTo>
                  <a:lnTo>
                    <a:pt x="66" y="142"/>
                  </a:lnTo>
                  <a:lnTo>
                    <a:pt x="60" y="142"/>
                  </a:lnTo>
                  <a:lnTo>
                    <a:pt x="57" y="142"/>
                  </a:lnTo>
                  <a:lnTo>
                    <a:pt x="51" y="145"/>
                  </a:lnTo>
                  <a:lnTo>
                    <a:pt x="49" y="148"/>
                  </a:lnTo>
                  <a:lnTo>
                    <a:pt x="49" y="151"/>
                  </a:lnTo>
                  <a:lnTo>
                    <a:pt x="46" y="148"/>
                  </a:lnTo>
                  <a:lnTo>
                    <a:pt x="43" y="151"/>
                  </a:lnTo>
                  <a:lnTo>
                    <a:pt x="40" y="151"/>
                  </a:lnTo>
                  <a:lnTo>
                    <a:pt x="37" y="151"/>
                  </a:lnTo>
                  <a:lnTo>
                    <a:pt x="34" y="151"/>
                  </a:lnTo>
                  <a:lnTo>
                    <a:pt x="31" y="151"/>
                  </a:lnTo>
                  <a:lnTo>
                    <a:pt x="34" y="153"/>
                  </a:lnTo>
                  <a:lnTo>
                    <a:pt x="31" y="153"/>
                  </a:lnTo>
                  <a:lnTo>
                    <a:pt x="31" y="156"/>
                  </a:lnTo>
                  <a:lnTo>
                    <a:pt x="26" y="153"/>
                  </a:lnTo>
                  <a:lnTo>
                    <a:pt x="26" y="151"/>
                  </a:lnTo>
                  <a:lnTo>
                    <a:pt x="31" y="151"/>
                  </a:lnTo>
                  <a:lnTo>
                    <a:pt x="20" y="139"/>
                  </a:lnTo>
                  <a:lnTo>
                    <a:pt x="17" y="136"/>
                  </a:lnTo>
                  <a:lnTo>
                    <a:pt x="9" y="131"/>
                  </a:lnTo>
                  <a:lnTo>
                    <a:pt x="9" y="128"/>
                  </a:lnTo>
                  <a:lnTo>
                    <a:pt x="6" y="125"/>
                  </a:lnTo>
                  <a:lnTo>
                    <a:pt x="0" y="119"/>
                  </a:lnTo>
                  <a:lnTo>
                    <a:pt x="3" y="111"/>
                  </a:lnTo>
                  <a:lnTo>
                    <a:pt x="6" y="108"/>
                  </a:lnTo>
                  <a:lnTo>
                    <a:pt x="3" y="105"/>
                  </a:lnTo>
                  <a:lnTo>
                    <a:pt x="6" y="102"/>
                  </a:lnTo>
                  <a:lnTo>
                    <a:pt x="3" y="99"/>
                  </a:lnTo>
                  <a:lnTo>
                    <a:pt x="9" y="97"/>
                  </a:lnTo>
                  <a:lnTo>
                    <a:pt x="6" y="94"/>
                  </a:lnTo>
                  <a:lnTo>
                    <a:pt x="9" y="88"/>
                  </a:lnTo>
                  <a:lnTo>
                    <a:pt x="20" y="97"/>
                  </a:lnTo>
                  <a:lnTo>
                    <a:pt x="23" y="97"/>
                  </a:lnTo>
                  <a:lnTo>
                    <a:pt x="29" y="94"/>
                  </a:lnTo>
                  <a:lnTo>
                    <a:pt x="20" y="85"/>
                  </a:lnTo>
                  <a:lnTo>
                    <a:pt x="23" y="85"/>
                  </a:lnTo>
                  <a:lnTo>
                    <a:pt x="26" y="85"/>
                  </a:lnTo>
                  <a:lnTo>
                    <a:pt x="34" y="77"/>
                  </a:lnTo>
                  <a:lnTo>
                    <a:pt x="46" y="74"/>
                  </a:lnTo>
                  <a:lnTo>
                    <a:pt x="49" y="71"/>
                  </a:lnTo>
                  <a:lnTo>
                    <a:pt x="49" y="68"/>
                  </a:lnTo>
                  <a:lnTo>
                    <a:pt x="51" y="68"/>
                  </a:lnTo>
                  <a:lnTo>
                    <a:pt x="54" y="68"/>
                  </a:lnTo>
                  <a:lnTo>
                    <a:pt x="60" y="71"/>
                  </a:lnTo>
                  <a:lnTo>
                    <a:pt x="63" y="68"/>
                  </a:lnTo>
                  <a:lnTo>
                    <a:pt x="68" y="68"/>
                  </a:lnTo>
                  <a:lnTo>
                    <a:pt x="71" y="71"/>
                  </a:lnTo>
                  <a:lnTo>
                    <a:pt x="77" y="68"/>
                  </a:lnTo>
                  <a:lnTo>
                    <a:pt x="80" y="68"/>
                  </a:lnTo>
                  <a:lnTo>
                    <a:pt x="88" y="68"/>
                  </a:lnTo>
                  <a:lnTo>
                    <a:pt x="91" y="71"/>
                  </a:lnTo>
                  <a:lnTo>
                    <a:pt x="100" y="77"/>
                  </a:lnTo>
                  <a:lnTo>
                    <a:pt x="100" y="82"/>
                  </a:lnTo>
                  <a:lnTo>
                    <a:pt x="100" y="85"/>
                  </a:lnTo>
                  <a:lnTo>
                    <a:pt x="103" y="85"/>
                  </a:lnTo>
                  <a:lnTo>
                    <a:pt x="103" y="82"/>
                  </a:lnTo>
                  <a:lnTo>
                    <a:pt x="105" y="80"/>
                  </a:lnTo>
                  <a:lnTo>
                    <a:pt x="108" y="80"/>
                  </a:lnTo>
                  <a:lnTo>
                    <a:pt x="111" y="82"/>
                  </a:lnTo>
                  <a:lnTo>
                    <a:pt x="117" y="85"/>
                  </a:lnTo>
                  <a:lnTo>
                    <a:pt x="120" y="85"/>
                  </a:lnTo>
                  <a:lnTo>
                    <a:pt x="122" y="80"/>
                  </a:lnTo>
                  <a:lnTo>
                    <a:pt x="125" y="80"/>
                  </a:lnTo>
                  <a:lnTo>
                    <a:pt x="128" y="80"/>
                  </a:lnTo>
                  <a:lnTo>
                    <a:pt x="128" y="77"/>
                  </a:lnTo>
                  <a:lnTo>
                    <a:pt x="134" y="80"/>
                  </a:lnTo>
                  <a:lnTo>
                    <a:pt x="142" y="80"/>
                  </a:lnTo>
                  <a:lnTo>
                    <a:pt x="145" y="80"/>
                  </a:lnTo>
                  <a:lnTo>
                    <a:pt x="148" y="77"/>
                  </a:lnTo>
                  <a:lnTo>
                    <a:pt x="151" y="77"/>
                  </a:lnTo>
                  <a:lnTo>
                    <a:pt x="154" y="82"/>
                  </a:lnTo>
                  <a:lnTo>
                    <a:pt x="165" y="88"/>
                  </a:lnTo>
                  <a:lnTo>
                    <a:pt x="171" y="85"/>
                  </a:lnTo>
                  <a:lnTo>
                    <a:pt x="174" y="88"/>
                  </a:lnTo>
                  <a:lnTo>
                    <a:pt x="185" y="85"/>
                  </a:lnTo>
                  <a:lnTo>
                    <a:pt x="188" y="82"/>
                  </a:lnTo>
                  <a:lnTo>
                    <a:pt x="191" y="74"/>
                  </a:lnTo>
                  <a:lnTo>
                    <a:pt x="191" y="71"/>
                  </a:lnTo>
                  <a:lnTo>
                    <a:pt x="188" y="71"/>
                  </a:lnTo>
                  <a:lnTo>
                    <a:pt x="182" y="71"/>
                  </a:lnTo>
                  <a:lnTo>
                    <a:pt x="176" y="71"/>
                  </a:lnTo>
                  <a:lnTo>
                    <a:pt x="174" y="68"/>
                  </a:lnTo>
                  <a:lnTo>
                    <a:pt x="176" y="65"/>
                  </a:lnTo>
                  <a:lnTo>
                    <a:pt x="185" y="57"/>
                  </a:lnTo>
                  <a:lnTo>
                    <a:pt x="182" y="48"/>
                  </a:lnTo>
                  <a:lnTo>
                    <a:pt x="185" y="43"/>
                  </a:lnTo>
                  <a:lnTo>
                    <a:pt x="193" y="43"/>
                  </a:lnTo>
                  <a:lnTo>
                    <a:pt x="193" y="40"/>
                  </a:lnTo>
                  <a:lnTo>
                    <a:pt x="188" y="37"/>
                  </a:lnTo>
                  <a:lnTo>
                    <a:pt x="188" y="34"/>
                  </a:lnTo>
                  <a:lnTo>
                    <a:pt x="188" y="31"/>
                  </a:lnTo>
                  <a:lnTo>
                    <a:pt x="191" y="31"/>
                  </a:lnTo>
                  <a:lnTo>
                    <a:pt x="188" y="28"/>
                  </a:lnTo>
                  <a:lnTo>
                    <a:pt x="191" y="26"/>
                  </a:lnTo>
                  <a:lnTo>
                    <a:pt x="188" y="23"/>
                  </a:lnTo>
                  <a:lnTo>
                    <a:pt x="191" y="20"/>
                  </a:lnTo>
                  <a:lnTo>
                    <a:pt x="193" y="23"/>
                  </a:lnTo>
                  <a:lnTo>
                    <a:pt x="205" y="26"/>
                  </a:lnTo>
                  <a:lnTo>
                    <a:pt x="239" y="17"/>
                  </a:lnTo>
                  <a:lnTo>
                    <a:pt x="250" y="14"/>
                  </a:lnTo>
                  <a:lnTo>
                    <a:pt x="256" y="14"/>
                  </a:lnTo>
                  <a:lnTo>
                    <a:pt x="259" y="14"/>
                  </a:lnTo>
                  <a:lnTo>
                    <a:pt x="279" y="9"/>
                  </a:lnTo>
                  <a:lnTo>
                    <a:pt x="282" y="9"/>
                  </a:lnTo>
                  <a:lnTo>
                    <a:pt x="284" y="3"/>
                  </a:lnTo>
                  <a:lnTo>
                    <a:pt x="287" y="3"/>
                  </a:lnTo>
                  <a:lnTo>
                    <a:pt x="293" y="0"/>
                  </a:lnTo>
                  <a:lnTo>
                    <a:pt x="299" y="0"/>
                  </a:lnTo>
                  <a:lnTo>
                    <a:pt x="301" y="0"/>
                  </a:lnTo>
                  <a:lnTo>
                    <a:pt x="307" y="3"/>
                  </a:lnTo>
                  <a:lnTo>
                    <a:pt x="313" y="3"/>
                  </a:lnTo>
                  <a:lnTo>
                    <a:pt x="316" y="6"/>
                  </a:lnTo>
                  <a:lnTo>
                    <a:pt x="316" y="9"/>
                  </a:lnTo>
                  <a:lnTo>
                    <a:pt x="321" y="14"/>
                  </a:lnTo>
                  <a:lnTo>
                    <a:pt x="319" y="23"/>
                  </a:lnTo>
                  <a:lnTo>
                    <a:pt x="324" y="26"/>
                  </a:lnTo>
                  <a:lnTo>
                    <a:pt x="327" y="23"/>
                  </a:lnTo>
                  <a:lnTo>
                    <a:pt x="330" y="23"/>
                  </a:lnTo>
                  <a:lnTo>
                    <a:pt x="333" y="23"/>
                  </a:lnTo>
                  <a:lnTo>
                    <a:pt x="336" y="26"/>
                  </a:lnTo>
                  <a:lnTo>
                    <a:pt x="338" y="23"/>
                  </a:lnTo>
                  <a:lnTo>
                    <a:pt x="350" y="26"/>
                  </a:lnTo>
                  <a:lnTo>
                    <a:pt x="347" y="28"/>
                  </a:lnTo>
                  <a:lnTo>
                    <a:pt x="347" y="31"/>
                  </a:lnTo>
                  <a:lnTo>
                    <a:pt x="353" y="31"/>
                  </a:lnTo>
                  <a:lnTo>
                    <a:pt x="358" y="31"/>
                  </a:lnTo>
                  <a:lnTo>
                    <a:pt x="358" y="28"/>
                  </a:lnTo>
                  <a:lnTo>
                    <a:pt x="361" y="26"/>
                  </a:lnTo>
                  <a:lnTo>
                    <a:pt x="370" y="28"/>
                  </a:lnTo>
                  <a:lnTo>
                    <a:pt x="373" y="20"/>
                  </a:lnTo>
                  <a:lnTo>
                    <a:pt x="378" y="20"/>
                  </a:lnTo>
                  <a:lnTo>
                    <a:pt x="378" y="17"/>
                  </a:lnTo>
                  <a:lnTo>
                    <a:pt x="387" y="14"/>
                  </a:lnTo>
                  <a:lnTo>
                    <a:pt x="387" y="17"/>
                  </a:lnTo>
                  <a:lnTo>
                    <a:pt x="381" y="20"/>
                  </a:lnTo>
                  <a:lnTo>
                    <a:pt x="392" y="26"/>
                  </a:lnTo>
                  <a:lnTo>
                    <a:pt x="398" y="31"/>
                  </a:lnTo>
                  <a:lnTo>
                    <a:pt x="407" y="37"/>
                  </a:lnTo>
                  <a:lnTo>
                    <a:pt x="418" y="51"/>
                  </a:lnTo>
                  <a:lnTo>
                    <a:pt x="427" y="65"/>
                  </a:lnTo>
                  <a:lnTo>
                    <a:pt x="429" y="74"/>
                  </a:lnTo>
                  <a:lnTo>
                    <a:pt x="438" y="71"/>
                  </a:lnTo>
                  <a:lnTo>
                    <a:pt x="435" y="71"/>
                  </a:lnTo>
                  <a:lnTo>
                    <a:pt x="438" y="68"/>
                  </a:lnTo>
                  <a:lnTo>
                    <a:pt x="444" y="68"/>
                  </a:lnTo>
                  <a:lnTo>
                    <a:pt x="444" y="71"/>
                  </a:lnTo>
                  <a:lnTo>
                    <a:pt x="444" y="74"/>
                  </a:lnTo>
                  <a:lnTo>
                    <a:pt x="449" y="71"/>
                  </a:lnTo>
                  <a:lnTo>
                    <a:pt x="452" y="77"/>
                  </a:lnTo>
                  <a:lnTo>
                    <a:pt x="461" y="77"/>
                  </a:lnTo>
                  <a:lnTo>
                    <a:pt x="472" y="74"/>
                  </a:lnTo>
                  <a:lnTo>
                    <a:pt x="475" y="74"/>
                  </a:lnTo>
                  <a:lnTo>
                    <a:pt x="483" y="80"/>
                  </a:lnTo>
                  <a:lnTo>
                    <a:pt x="483" y="85"/>
                  </a:lnTo>
                  <a:lnTo>
                    <a:pt x="486" y="88"/>
                  </a:lnTo>
                  <a:lnTo>
                    <a:pt x="489" y="88"/>
                  </a:lnTo>
                  <a:lnTo>
                    <a:pt x="489" y="91"/>
                  </a:lnTo>
                  <a:lnTo>
                    <a:pt x="492" y="88"/>
                  </a:lnTo>
                  <a:lnTo>
                    <a:pt x="498" y="94"/>
                  </a:lnTo>
                  <a:lnTo>
                    <a:pt x="500" y="97"/>
                  </a:lnTo>
                  <a:lnTo>
                    <a:pt x="506" y="97"/>
                  </a:lnTo>
                  <a:lnTo>
                    <a:pt x="509" y="97"/>
                  </a:lnTo>
                  <a:lnTo>
                    <a:pt x="512" y="94"/>
                  </a:lnTo>
                  <a:lnTo>
                    <a:pt x="515" y="94"/>
                  </a:lnTo>
                  <a:lnTo>
                    <a:pt x="517" y="91"/>
                  </a:lnTo>
                  <a:lnTo>
                    <a:pt x="520" y="94"/>
                  </a:lnTo>
                  <a:lnTo>
                    <a:pt x="520" y="97"/>
                  </a:lnTo>
                  <a:lnTo>
                    <a:pt x="520" y="99"/>
                  </a:lnTo>
                  <a:lnTo>
                    <a:pt x="520" y="102"/>
                  </a:lnTo>
                  <a:lnTo>
                    <a:pt x="520" y="102"/>
                  </a:lnTo>
                  <a:lnTo>
                    <a:pt x="523" y="10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09" name="Freeform 3527">
              <a:extLst>
                <a:ext uri="{FF2B5EF4-FFF2-40B4-BE49-F238E27FC236}">
                  <a16:creationId xmlns:a16="http://schemas.microsoft.com/office/drawing/2014/main" id="{7C3FBCE7-9BC2-C73E-C681-C1D77DF85CBB}"/>
                </a:ext>
              </a:extLst>
            </p:cNvPr>
            <p:cNvSpPr>
              <a:spLocks/>
            </p:cNvSpPr>
            <p:nvPr/>
          </p:nvSpPr>
          <p:spPr bwMode="gray">
            <a:xfrm>
              <a:off x="5553695" y="1832112"/>
              <a:ext cx="294642" cy="122413"/>
            </a:xfrm>
            <a:custGeom>
              <a:avLst/>
              <a:gdLst>
                <a:gd name="T0" fmla="*/ 31 w 142"/>
                <a:gd name="T1" fmla="*/ 45 h 59"/>
                <a:gd name="T2" fmla="*/ 40 w 142"/>
                <a:gd name="T3" fmla="*/ 40 h 59"/>
                <a:gd name="T4" fmla="*/ 48 w 142"/>
                <a:gd name="T5" fmla="*/ 37 h 59"/>
                <a:gd name="T6" fmla="*/ 45 w 142"/>
                <a:gd name="T7" fmla="*/ 34 h 59"/>
                <a:gd name="T8" fmla="*/ 37 w 142"/>
                <a:gd name="T9" fmla="*/ 34 h 59"/>
                <a:gd name="T10" fmla="*/ 31 w 142"/>
                <a:gd name="T11" fmla="*/ 28 h 59"/>
                <a:gd name="T12" fmla="*/ 26 w 142"/>
                <a:gd name="T13" fmla="*/ 31 h 59"/>
                <a:gd name="T14" fmla="*/ 17 w 142"/>
                <a:gd name="T15" fmla="*/ 28 h 59"/>
                <a:gd name="T16" fmla="*/ 11 w 142"/>
                <a:gd name="T17" fmla="*/ 28 h 59"/>
                <a:gd name="T18" fmla="*/ 14 w 142"/>
                <a:gd name="T19" fmla="*/ 25 h 59"/>
                <a:gd name="T20" fmla="*/ 23 w 142"/>
                <a:gd name="T21" fmla="*/ 23 h 59"/>
                <a:gd name="T22" fmla="*/ 23 w 142"/>
                <a:gd name="T23" fmla="*/ 17 h 59"/>
                <a:gd name="T24" fmla="*/ 23 w 142"/>
                <a:gd name="T25" fmla="*/ 11 h 59"/>
                <a:gd name="T26" fmla="*/ 43 w 142"/>
                <a:gd name="T27" fmla="*/ 8 h 59"/>
                <a:gd name="T28" fmla="*/ 54 w 142"/>
                <a:gd name="T29" fmla="*/ 11 h 59"/>
                <a:gd name="T30" fmla="*/ 57 w 142"/>
                <a:gd name="T31" fmla="*/ 3 h 59"/>
                <a:gd name="T32" fmla="*/ 68 w 142"/>
                <a:gd name="T33" fmla="*/ 3 h 59"/>
                <a:gd name="T34" fmla="*/ 82 w 142"/>
                <a:gd name="T35" fmla="*/ 5 h 59"/>
                <a:gd name="T36" fmla="*/ 99 w 142"/>
                <a:gd name="T37" fmla="*/ 3 h 59"/>
                <a:gd name="T38" fmla="*/ 122 w 142"/>
                <a:gd name="T39" fmla="*/ 3 h 59"/>
                <a:gd name="T40" fmla="*/ 131 w 142"/>
                <a:gd name="T41" fmla="*/ 11 h 59"/>
                <a:gd name="T42" fmla="*/ 142 w 142"/>
                <a:gd name="T43" fmla="*/ 14 h 59"/>
                <a:gd name="T44" fmla="*/ 131 w 142"/>
                <a:gd name="T45" fmla="*/ 23 h 59"/>
                <a:gd name="T46" fmla="*/ 122 w 142"/>
                <a:gd name="T47" fmla="*/ 25 h 59"/>
                <a:gd name="T48" fmla="*/ 111 w 142"/>
                <a:gd name="T49" fmla="*/ 34 h 59"/>
                <a:gd name="T50" fmla="*/ 88 w 142"/>
                <a:gd name="T51" fmla="*/ 42 h 59"/>
                <a:gd name="T52" fmla="*/ 80 w 142"/>
                <a:gd name="T53" fmla="*/ 42 h 59"/>
                <a:gd name="T54" fmla="*/ 77 w 142"/>
                <a:gd name="T55" fmla="*/ 42 h 59"/>
                <a:gd name="T56" fmla="*/ 71 w 142"/>
                <a:gd name="T57" fmla="*/ 42 h 59"/>
                <a:gd name="T58" fmla="*/ 65 w 142"/>
                <a:gd name="T59" fmla="*/ 45 h 59"/>
                <a:gd name="T60" fmla="*/ 43 w 142"/>
                <a:gd name="T61" fmla="*/ 59 h 59"/>
                <a:gd name="T62" fmla="*/ 34 w 142"/>
                <a:gd name="T63" fmla="*/ 57 h 59"/>
                <a:gd name="T64" fmla="*/ 26 w 142"/>
                <a:gd name="T65" fmla="*/ 59 h 59"/>
                <a:gd name="T66" fmla="*/ 6 w 142"/>
                <a:gd name="T67" fmla="*/ 54 h 59"/>
                <a:gd name="T68" fmla="*/ 0 w 142"/>
                <a:gd name="T69" fmla="*/ 57 h 59"/>
                <a:gd name="T70" fmla="*/ 3 w 142"/>
                <a:gd name="T71" fmla="*/ 54 h 59"/>
                <a:gd name="T72" fmla="*/ 6 w 142"/>
                <a:gd name="T73" fmla="*/ 51 h 59"/>
                <a:gd name="T74" fmla="*/ 14 w 142"/>
                <a:gd name="T75" fmla="*/ 48 h 59"/>
                <a:gd name="T76" fmla="*/ 20 w 142"/>
                <a:gd name="T77" fmla="*/ 4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2" h="59">
                  <a:moveTo>
                    <a:pt x="20" y="48"/>
                  </a:moveTo>
                  <a:lnTo>
                    <a:pt x="31" y="45"/>
                  </a:lnTo>
                  <a:lnTo>
                    <a:pt x="37" y="45"/>
                  </a:lnTo>
                  <a:lnTo>
                    <a:pt x="40" y="40"/>
                  </a:lnTo>
                  <a:lnTo>
                    <a:pt x="43" y="40"/>
                  </a:lnTo>
                  <a:lnTo>
                    <a:pt x="48" y="37"/>
                  </a:lnTo>
                  <a:lnTo>
                    <a:pt x="51" y="37"/>
                  </a:lnTo>
                  <a:lnTo>
                    <a:pt x="45" y="34"/>
                  </a:lnTo>
                  <a:lnTo>
                    <a:pt x="40" y="31"/>
                  </a:lnTo>
                  <a:lnTo>
                    <a:pt x="37" y="34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26" y="28"/>
                  </a:lnTo>
                  <a:lnTo>
                    <a:pt x="26" y="31"/>
                  </a:lnTo>
                  <a:lnTo>
                    <a:pt x="20" y="31"/>
                  </a:lnTo>
                  <a:lnTo>
                    <a:pt x="17" y="28"/>
                  </a:lnTo>
                  <a:lnTo>
                    <a:pt x="14" y="28"/>
                  </a:lnTo>
                  <a:lnTo>
                    <a:pt x="11" y="28"/>
                  </a:lnTo>
                  <a:lnTo>
                    <a:pt x="11" y="25"/>
                  </a:lnTo>
                  <a:lnTo>
                    <a:pt x="14" y="25"/>
                  </a:lnTo>
                  <a:lnTo>
                    <a:pt x="20" y="25"/>
                  </a:lnTo>
                  <a:lnTo>
                    <a:pt x="23" y="23"/>
                  </a:lnTo>
                  <a:lnTo>
                    <a:pt x="28" y="17"/>
                  </a:lnTo>
                  <a:lnTo>
                    <a:pt x="23" y="17"/>
                  </a:lnTo>
                  <a:lnTo>
                    <a:pt x="23" y="14"/>
                  </a:lnTo>
                  <a:lnTo>
                    <a:pt x="23" y="11"/>
                  </a:lnTo>
                  <a:lnTo>
                    <a:pt x="28" y="8"/>
                  </a:lnTo>
                  <a:lnTo>
                    <a:pt x="43" y="8"/>
                  </a:lnTo>
                  <a:lnTo>
                    <a:pt x="48" y="8"/>
                  </a:lnTo>
                  <a:lnTo>
                    <a:pt x="54" y="11"/>
                  </a:lnTo>
                  <a:lnTo>
                    <a:pt x="57" y="8"/>
                  </a:lnTo>
                  <a:lnTo>
                    <a:pt x="57" y="3"/>
                  </a:lnTo>
                  <a:lnTo>
                    <a:pt x="62" y="0"/>
                  </a:lnTo>
                  <a:lnTo>
                    <a:pt x="68" y="3"/>
                  </a:lnTo>
                  <a:lnTo>
                    <a:pt x="74" y="3"/>
                  </a:lnTo>
                  <a:lnTo>
                    <a:pt x="82" y="5"/>
                  </a:lnTo>
                  <a:lnTo>
                    <a:pt x="97" y="3"/>
                  </a:lnTo>
                  <a:lnTo>
                    <a:pt x="99" y="3"/>
                  </a:lnTo>
                  <a:lnTo>
                    <a:pt x="111" y="3"/>
                  </a:lnTo>
                  <a:lnTo>
                    <a:pt x="122" y="3"/>
                  </a:lnTo>
                  <a:lnTo>
                    <a:pt x="125" y="8"/>
                  </a:lnTo>
                  <a:lnTo>
                    <a:pt x="131" y="11"/>
                  </a:lnTo>
                  <a:lnTo>
                    <a:pt x="139" y="11"/>
                  </a:lnTo>
                  <a:lnTo>
                    <a:pt x="142" y="14"/>
                  </a:lnTo>
                  <a:lnTo>
                    <a:pt x="136" y="17"/>
                  </a:lnTo>
                  <a:lnTo>
                    <a:pt x="131" y="23"/>
                  </a:lnTo>
                  <a:lnTo>
                    <a:pt x="128" y="23"/>
                  </a:lnTo>
                  <a:lnTo>
                    <a:pt x="122" y="25"/>
                  </a:lnTo>
                  <a:lnTo>
                    <a:pt x="114" y="28"/>
                  </a:lnTo>
                  <a:lnTo>
                    <a:pt x="111" y="34"/>
                  </a:lnTo>
                  <a:lnTo>
                    <a:pt x="94" y="34"/>
                  </a:lnTo>
                  <a:lnTo>
                    <a:pt x="88" y="42"/>
                  </a:lnTo>
                  <a:lnTo>
                    <a:pt x="82" y="45"/>
                  </a:lnTo>
                  <a:lnTo>
                    <a:pt x="80" y="42"/>
                  </a:lnTo>
                  <a:lnTo>
                    <a:pt x="80" y="40"/>
                  </a:lnTo>
                  <a:lnTo>
                    <a:pt x="77" y="42"/>
                  </a:lnTo>
                  <a:lnTo>
                    <a:pt x="74" y="42"/>
                  </a:lnTo>
                  <a:lnTo>
                    <a:pt x="71" y="42"/>
                  </a:lnTo>
                  <a:lnTo>
                    <a:pt x="71" y="45"/>
                  </a:lnTo>
                  <a:lnTo>
                    <a:pt x="65" y="45"/>
                  </a:lnTo>
                  <a:lnTo>
                    <a:pt x="57" y="57"/>
                  </a:lnTo>
                  <a:lnTo>
                    <a:pt x="43" y="59"/>
                  </a:lnTo>
                  <a:lnTo>
                    <a:pt x="37" y="59"/>
                  </a:lnTo>
                  <a:lnTo>
                    <a:pt x="34" y="57"/>
                  </a:lnTo>
                  <a:lnTo>
                    <a:pt x="28" y="57"/>
                  </a:lnTo>
                  <a:lnTo>
                    <a:pt x="26" y="59"/>
                  </a:lnTo>
                  <a:lnTo>
                    <a:pt x="14" y="57"/>
                  </a:lnTo>
                  <a:lnTo>
                    <a:pt x="6" y="54"/>
                  </a:lnTo>
                  <a:lnTo>
                    <a:pt x="3" y="57"/>
                  </a:lnTo>
                  <a:lnTo>
                    <a:pt x="0" y="57"/>
                  </a:lnTo>
                  <a:lnTo>
                    <a:pt x="0" y="51"/>
                  </a:lnTo>
                  <a:lnTo>
                    <a:pt x="3" y="54"/>
                  </a:lnTo>
                  <a:lnTo>
                    <a:pt x="6" y="54"/>
                  </a:lnTo>
                  <a:lnTo>
                    <a:pt x="6" y="51"/>
                  </a:lnTo>
                  <a:lnTo>
                    <a:pt x="8" y="48"/>
                  </a:lnTo>
                  <a:lnTo>
                    <a:pt x="14" y="48"/>
                  </a:lnTo>
                  <a:lnTo>
                    <a:pt x="17" y="48"/>
                  </a:lnTo>
                  <a:lnTo>
                    <a:pt x="20" y="4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10" name="Freeform 3528">
              <a:extLst>
                <a:ext uri="{FF2B5EF4-FFF2-40B4-BE49-F238E27FC236}">
                  <a16:creationId xmlns:a16="http://schemas.microsoft.com/office/drawing/2014/main" id="{934B13D1-3C1C-D20C-7C7B-F6DA4D09554D}"/>
                </a:ext>
              </a:extLst>
            </p:cNvPr>
            <p:cNvSpPr>
              <a:spLocks/>
            </p:cNvSpPr>
            <p:nvPr/>
          </p:nvSpPr>
          <p:spPr bwMode="gray">
            <a:xfrm>
              <a:off x="5518421" y="1902656"/>
              <a:ext cx="195044" cy="128638"/>
            </a:xfrm>
            <a:custGeom>
              <a:avLst/>
              <a:gdLst>
                <a:gd name="T0" fmla="*/ 6 w 94"/>
                <a:gd name="T1" fmla="*/ 51 h 62"/>
                <a:gd name="T2" fmla="*/ 8 w 94"/>
                <a:gd name="T3" fmla="*/ 43 h 62"/>
                <a:gd name="T4" fmla="*/ 6 w 94"/>
                <a:gd name="T5" fmla="*/ 37 h 62"/>
                <a:gd name="T6" fmla="*/ 6 w 94"/>
                <a:gd name="T7" fmla="*/ 31 h 62"/>
                <a:gd name="T8" fmla="*/ 0 w 94"/>
                <a:gd name="T9" fmla="*/ 31 h 62"/>
                <a:gd name="T10" fmla="*/ 0 w 94"/>
                <a:gd name="T11" fmla="*/ 25 h 62"/>
                <a:gd name="T12" fmla="*/ 6 w 94"/>
                <a:gd name="T13" fmla="*/ 25 h 62"/>
                <a:gd name="T14" fmla="*/ 8 w 94"/>
                <a:gd name="T15" fmla="*/ 23 h 62"/>
                <a:gd name="T16" fmla="*/ 11 w 94"/>
                <a:gd name="T17" fmla="*/ 17 h 62"/>
                <a:gd name="T18" fmla="*/ 17 w 94"/>
                <a:gd name="T19" fmla="*/ 11 h 62"/>
                <a:gd name="T20" fmla="*/ 20 w 94"/>
                <a:gd name="T21" fmla="*/ 8 h 62"/>
                <a:gd name="T22" fmla="*/ 23 w 94"/>
                <a:gd name="T23" fmla="*/ 6 h 62"/>
                <a:gd name="T24" fmla="*/ 28 w 94"/>
                <a:gd name="T25" fmla="*/ 6 h 62"/>
                <a:gd name="T26" fmla="*/ 34 w 94"/>
                <a:gd name="T27" fmla="*/ 3 h 62"/>
                <a:gd name="T28" fmla="*/ 37 w 94"/>
                <a:gd name="T29" fmla="*/ 3 h 62"/>
                <a:gd name="T30" fmla="*/ 34 w 94"/>
                <a:gd name="T31" fmla="*/ 6 h 62"/>
                <a:gd name="T32" fmla="*/ 31 w 94"/>
                <a:gd name="T33" fmla="*/ 11 h 62"/>
                <a:gd name="T34" fmla="*/ 37 w 94"/>
                <a:gd name="T35" fmla="*/ 14 h 62"/>
                <a:gd name="T36" fmla="*/ 25 w 94"/>
                <a:gd name="T37" fmla="*/ 14 h 62"/>
                <a:gd name="T38" fmla="*/ 23 w 94"/>
                <a:gd name="T39" fmla="*/ 20 h 62"/>
                <a:gd name="T40" fmla="*/ 17 w 94"/>
                <a:gd name="T41" fmla="*/ 17 h 62"/>
                <a:gd name="T42" fmla="*/ 20 w 94"/>
                <a:gd name="T43" fmla="*/ 23 h 62"/>
                <a:gd name="T44" fmla="*/ 31 w 94"/>
                <a:gd name="T45" fmla="*/ 23 h 62"/>
                <a:gd name="T46" fmla="*/ 45 w 94"/>
                <a:gd name="T47" fmla="*/ 23 h 62"/>
                <a:gd name="T48" fmla="*/ 54 w 94"/>
                <a:gd name="T49" fmla="*/ 25 h 62"/>
                <a:gd name="T50" fmla="*/ 74 w 94"/>
                <a:gd name="T51" fmla="*/ 23 h 62"/>
                <a:gd name="T52" fmla="*/ 79 w 94"/>
                <a:gd name="T53" fmla="*/ 31 h 62"/>
                <a:gd name="T54" fmla="*/ 79 w 94"/>
                <a:gd name="T55" fmla="*/ 37 h 62"/>
                <a:gd name="T56" fmla="*/ 85 w 94"/>
                <a:gd name="T57" fmla="*/ 37 h 62"/>
                <a:gd name="T58" fmla="*/ 91 w 94"/>
                <a:gd name="T59" fmla="*/ 40 h 62"/>
                <a:gd name="T60" fmla="*/ 91 w 94"/>
                <a:gd name="T61" fmla="*/ 45 h 62"/>
                <a:gd name="T62" fmla="*/ 94 w 94"/>
                <a:gd name="T63" fmla="*/ 51 h 62"/>
                <a:gd name="T64" fmla="*/ 91 w 94"/>
                <a:gd name="T65" fmla="*/ 54 h 62"/>
                <a:gd name="T66" fmla="*/ 77 w 94"/>
                <a:gd name="T67" fmla="*/ 57 h 62"/>
                <a:gd name="T68" fmla="*/ 77 w 94"/>
                <a:gd name="T69" fmla="*/ 51 h 62"/>
                <a:gd name="T70" fmla="*/ 54 w 94"/>
                <a:gd name="T71" fmla="*/ 62 h 62"/>
                <a:gd name="T72" fmla="*/ 48 w 94"/>
                <a:gd name="T73" fmla="*/ 57 h 62"/>
                <a:gd name="T74" fmla="*/ 48 w 94"/>
                <a:gd name="T75" fmla="*/ 48 h 62"/>
                <a:gd name="T76" fmla="*/ 45 w 94"/>
                <a:gd name="T77" fmla="*/ 45 h 62"/>
                <a:gd name="T78" fmla="*/ 43 w 94"/>
                <a:gd name="T79" fmla="*/ 43 h 62"/>
                <a:gd name="T80" fmla="*/ 34 w 94"/>
                <a:gd name="T81" fmla="*/ 43 h 62"/>
                <a:gd name="T82" fmla="*/ 34 w 94"/>
                <a:gd name="T83" fmla="*/ 48 h 62"/>
                <a:gd name="T84" fmla="*/ 31 w 94"/>
                <a:gd name="T85" fmla="*/ 54 h 62"/>
                <a:gd name="T86" fmla="*/ 23 w 94"/>
                <a:gd name="T87" fmla="*/ 60 h 62"/>
                <a:gd name="T88" fmla="*/ 14 w 94"/>
                <a:gd name="T89" fmla="*/ 57 h 62"/>
                <a:gd name="T90" fmla="*/ 3 w 94"/>
                <a:gd name="T91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4" h="62">
                  <a:moveTo>
                    <a:pt x="3" y="60"/>
                  </a:moveTo>
                  <a:lnTo>
                    <a:pt x="6" y="51"/>
                  </a:lnTo>
                  <a:lnTo>
                    <a:pt x="8" y="48"/>
                  </a:lnTo>
                  <a:lnTo>
                    <a:pt x="8" y="43"/>
                  </a:lnTo>
                  <a:lnTo>
                    <a:pt x="6" y="40"/>
                  </a:lnTo>
                  <a:lnTo>
                    <a:pt x="6" y="37"/>
                  </a:lnTo>
                  <a:lnTo>
                    <a:pt x="8" y="34"/>
                  </a:lnTo>
                  <a:lnTo>
                    <a:pt x="6" y="31"/>
                  </a:lnTo>
                  <a:lnTo>
                    <a:pt x="3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3" y="25"/>
                  </a:lnTo>
                  <a:lnTo>
                    <a:pt x="6" y="25"/>
                  </a:lnTo>
                  <a:lnTo>
                    <a:pt x="8" y="25"/>
                  </a:lnTo>
                  <a:lnTo>
                    <a:pt x="8" y="23"/>
                  </a:lnTo>
                  <a:lnTo>
                    <a:pt x="11" y="20"/>
                  </a:lnTo>
                  <a:lnTo>
                    <a:pt x="11" y="17"/>
                  </a:lnTo>
                  <a:lnTo>
                    <a:pt x="14" y="14"/>
                  </a:lnTo>
                  <a:lnTo>
                    <a:pt x="17" y="11"/>
                  </a:lnTo>
                  <a:lnTo>
                    <a:pt x="20" y="11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8" y="6"/>
                  </a:lnTo>
                  <a:lnTo>
                    <a:pt x="31" y="3"/>
                  </a:lnTo>
                  <a:lnTo>
                    <a:pt x="34" y="3"/>
                  </a:lnTo>
                  <a:lnTo>
                    <a:pt x="37" y="0"/>
                  </a:lnTo>
                  <a:lnTo>
                    <a:pt x="37" y="3"/>
                  </a:lnTo>
                  <a:lnTo>
                    <a:pt x="37" y="6"/>
                  </a:lnTo>
                  <a:lnTo>
                    <a:pt x="34" y="6"/>
                  </a:lnTo>
                  <a:lnTo>
                    <a:pt x="34" y="8"/>
                  </a:lnTo>
                  <a:lnTo>
                    <a:pt x="31" y="11"/>
                  </a:lnTo>
                  <a:lnTo>
                    <a:pt x="34" y="11"/>
                  </a:lnTo>
                  <a:lnTo>
                    <a:pt x="37" y="14"/>
                  </a:lnTo>
                  <a:lnTo>
                    <a:pt x="31" y="14"/>
                  </a:lnTo>
                  <a:lnTo>
                    <a:pt x="25" y="14"/>
                  </a:lnTo>
                  <a:lnTo>
                    <a:pt x="23" y="17"/>
                  </a:lnTo>
                  <a:lnTo>
                    <a:pt x="23" y="20"/>
                  </a:lnTo>
                  <a:lnTo>
                    <a:pt x="20" y="20"/>
                  </a:lnTo>
                  <a:lnTo>
                    <a:pt x="17" y="17"/>
                  </a:lnTo>
                  <a:lnTo>
                    <a:pt x="17" y="23"/>
                  </a:lnTo>
                  <a:lnTo>
                    <a:pt x="20" y="23"/>
                  </a:lnTo>
                  <a:lnTo>
                    <a:pt x="23" y="20"/>
                  </a:lnTo>
                  <a:lnTo>
                    <a:pt x="31" y="23"/>
                  </a:lnTo>
                  <a:lnTo>
                    <a:pt x="43" y="25"/>
                  </a:lnTo>
                  <a:lnTo>
                    <a:pt x="45" y="23"/>
                  </a:lnTo>
                  <a:lnTo>
                    <a:pt x="51" y="23"/>
                  </a:lnTo>
                  <a:lnTo>
                    <a:pt x="54" y="25"/>
                  </a:lnTo>
                  <a:lnTo>
                    <a:pt x="60" y="25"/>
                  </a:lnTo>
                  <a:lnTo>
                    <a:pt x="74" y="23"/>
                  </a:lnTo>
                  <a:lnTo>
                    <a:pt x="77" y="25"/>
                  </a:lnTo>
                  <a:lnTo>
                    <a:pt x="79" y="31"/>
                  </a:lnTo>
                  <a:lnTo>
                    <a:pt x="79" y="34"/>
                  </a:lnTo>
                  <a:lnTo>
                    <a:pt x="79" y="37"/>
                  </a:lnTo>
                  <a:lnTo>
                    <a:pt x="82" y="37"/>
                  </a:lnTo>
                  <a:lnTo>
                    <a:pt x="85" y="37"/>
                  </a:lnTo>
                  <a:lnTo>
                    <a:pt x="88" y="37"/>
                  </a:lnTo>
                  <a:lnTo>
                    <a:pt x="91" y="40"/>
                  </a:lnTo>
                  <a:lnTo>
                    <a:pt x="94" y="43"/>
                  </a:lnTo>
                  <a:lnTo>
                    <a:pt x="91" y="45"/>
                  </a:lnTo>
                  <a:lnTo>
                    <a:pt x="94" y="48"/>
                  </a:lnTo>
                  <a:lnTo>
                    <a:pt x="94" y="51"/>
                  </a:lnTo>
                  <a:lnTo>
                    <a:pt x="94" y="54"/>
                  </a:lnTo>
                  <a:lnTo>
                    <a:pt x="91" y="54"/>
                  </a:lnTo>
                  <a:lnTo>
                    <a:pt x="88" y="54"/>
                  </a:lnTo>
                  <a:lnTo>
                    <a:pt x="77" y="57"/>
                  </a:lnTo>
                  <a:lnTo>
                    <a:pt x="74" y="54"/>
                  </a:lnTo>
                  <a:lnTo>
                    <a:pt x="77" y="51"/>
                  </a:lnTo>
                  <a:lnTo>
                    <a:pt x="65" y="60"/>
                  </a:lnTo>
                  <a:lnTo>
                    <a:pt x="54" y="62"/>
                  </a:lnTo>
                  <a:lnTo>
                    <a:pt x="48" y="62"/>
                  </a:lnTo>
                  <a:lnTo>
                    <a:pt x="48" y="57"/>
                  </a:lnTo>
                  <a:lnTo>
                    <a:pt x="48" y="54"/>
                  </a:lnTo>
                  <a:lnTo>
                    <a:pt x="48" y="48"/>
                  </a:lnTo>
                  <a:lnTo>
                    <a:pt x="45" y="48"/>
                  </a:lnTo>
                  <a:lnTo>
                    <a:pt x="45" y="45"/>
                  </a:lnTo>
                  <a:lnTo>
                    <a:pt x="45" y="43"/>
                  </a:lnTo>
                  <a:lnTo>
                    <a:pt x="43" y="43"/>
                  </a:lnTo>
                  <a:lnTo>
                    <a:pt x="40" y="40"/>
                  </a:lnTo>
                  <a:lnTo>
                    <a:pt x="34" y="43"/>
                  </a:lnTo>
                  <a:lnTo>
                    <a:pt x="34" y="45"/>
                  </a:lnTo>
                  <a:lnTo>
                    <a:pt x="34" y="48"/>
                  </a:lnTo>
                  <a:lnTo>
                    <a:pt x="34" y="51"/>
                  </a:lnTo>
                  <a:lnTo>
                    <a:pt x="31" y="54"/>
                  </a:lnTo>
                  <a:lnTo>
                    <a:pt x="25" y="54"/>
                  </a:lnTo>
                  <a:lnTo>
                    <a:pt x="23" y="60"/>
                  </a:lnTo>
                  <a:lnTo>
                    <a:pt x="17" y="57"/>
                  </a:lnTo>
                  <a:lnTo>
                    <a:pt x="14" y="57"/>
                  </a:lnTo>
                  <a:lnTo>
                    <a:pt x="6" y="60"/>
                  </a:lnTo>
                  <a:lnTo>
                    <a:pt x="3" y="6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11" name="Freeform 3529">
              <a:extLst>
                <a:ext uri="{FF2B5EF4-FFF2-40B4-BE49-F238E27FC236}">
                  <a16:creationId xmlns:a16="http://schemas.microsoft.com/office/drawing/2014/main" id="{34B71042-7A71-3CE5-6D08-0746711A00ED}"/>
                </a:ext>
              </a:extLst>
            </p:cNvPr>
            <p:cNvSpPr>
              <a:spLocks/>
            </p:cNvSpPr>
            <p:nvPr/>
          </p:nvSpPr>
          <p:spPr bwMode="gray">
            <a:xfrm>
              <a:off x="5198881" y="1755345"/>
              <a:ext cx="460636" cy="271800"/>
            </a:xfrm>
            <a:custGeom>
              <a:avLst/>
              <a:gdLst>
                <a:gd name="T0" fmla="*/ 140 w 222"/>
                <a:gd name="T1" fmla="*/ 119 h 131"/>
                <a:gd name="T2" fmla="*/ 97 w 222"/>
                <a:gd name="T3" fmla="*/ 99 h 131"/>
                <a:gd name="T4" fmla="*/ 80 w 222"/>
                <a:gd name="T5" fmla="*/ 82 h 131"/>
                <a:gd name="T6" fmla="*/ 71 w 222"/>
                <a:gd name="T7" fmla="*/ 68 h 131"/>
                <a:gd name="T8" fmla="*/ 66 w 222"/>
                <a:gd name="T9" fmla="*/ 71 h 131"/>
                <a:gd name="T10" fmla="*/ 57 w 222"/>
                <a:gd name="T11" fmla="*/ 68 h 131"/>
                <a:gd name="T12" fmla="*/ 46 w 222"/>
                <a:gd name="T13" fmla="*/ 54 h 131"/>
                <a:gd name="T14" fmla="*/ 32 w 222"/>
                <a:gd name="T15" fmla="*/ 48 h 131"/>
                <a:gd name="T16" fmla="*/ 32 w 222"/>
                <a:gd name="T17" fmla="*/ 51 h 131"/>
                <a:gd name="T18" fmla="*/ 26 w 222"/>
                <a:gd name="T19" fmla="*/ 51 h 131"/>
                <a:gd name="T20" fmla="*/ 20 w 222"/>
                <a:gd name="T21" fmla="*/ 54 h 131"/>
                <a:gd name="T22" fmla="*/ 12 w 222"/>
                <a:gd name="T23" fmla="*/ 65 h 131"/>
                <a:gd name="T24" fmla="*/ 0 w 222"/>
                <a:gd name="T25" fmla="*/ 65 h 131"/>
                <a:gd name="T26" fmla="*/ 37 w 222"/>
                <a:gd name="T27" fmla="*/ 0 h 131"/>
                <a:gd name="T28" fmla="*/ 66 w 222"/>
                <a:gd name="T29" fmla="*/ 23 h 131"/>
                <a:gd name="T30" fmla="*/ 74 w 222"/>
                <a:gd name="T31" fmla="*/ 31 h 131"/>
                <a:gd name="T32" fmla="*/ 108 w 222"/>
                <a:gd name="T33" fmla="*/ 28 h 131"/>
                <a:gd name="T34" fmla="*/ 125 w 222"/>
                <a:gd name="T35" fmla="*/ 65 h 131"/>
                <a:gd name="T36" fmla="*/ 117 w 222"/>
                <a:gd name="T37" fmla="*/ 71 h 131"/>
                <a:gd name="T38" fmla="*/ 128 w 222"/>
                <a:gd name="T39" fmla="*/ 74 h 131"/>
                <a:gd name="T40" fmla="*/ 157 w 222"/>
                <a:gd name="T41" fmla="*/ 82 h 131"/>
                <a:gd name="T42" fmla="*/ 174 w 222"/>
                <a:gd name="T43" fmla="*/ 62 h 131"/>
                <a:gd name="T44" fmla="*/ 194 w 222"/>
                <a:gd name="T45" fmla="*/ 60 h 131"/>
                <a:gd name="T46" fmla="*/ 182 w 222"/>
                <a:gd name="T47" fmla="*/ 62 h 131"/>
                <a:gd name="T48" fmla="*/ 188 w 222"/>
                <a:gd name="T49" fmla="*/ 65 h 131"/>
                <a:gd name="T50" fmla="*/ 197 w 222"/>
                <a:gd name="T51" fmla="*/ 65 h 131"/>
                <a:gd name="T52" fmla="*/ 208 w 222"/>
                <a:gd name="T53" fmla="*/ 71 h 131"/>
                <a:gd name="T54" fmla="*/ 222 w 222"/>
                <a:gd name="T55" fmla="*/ 74 h 131"/>
                <a:gd name="T56" fmla="*/ 211 w 222"/>
                <a:gd name="T57" fmla="*/ 77 h 131"/>
                <a:gd name="T58" fmla="*/ 191 w 222"/>
                <a:gd name="T59" fmla="*/ 85 h 131"/>
                <a:gd name="T60" fmla="*/ 188 w 222"/>
                <a:gd name="T61" fmla="*/ 79 h 131"/>
                <a:gd name="T62" fmla="*/ 191 w 222"/>
                <a:gd name="T63" fmla="*/ 74 h 131"/>
                <a:gd name="T64" fmla="*/ 185 w 222"/>
                <a:gd name="T65" fmla="*/ 74 h 131"/>
                <a:gd name="T66" fmla="*/ 177 w 222"/>
                <a:gd name="T67" fmla="*/ 77 h 131"/>
                <a:gd name="T68" fmla="*/ 174 w 222"/>
                <a:gd name="T69" fmla="*/ 82 h 131"/>
                <a:gd name="T70" fmla="*/ 165 w 222"/>
                <a:gd name="T71" fmla="*/ 88 h 131"/>
                <a:gd name="T72" fmla="*/ 162 w 222"/>
                <a:gd name="T73" fmla="*/ 96 h 131"/>
                <a:gd name="T74" fmla="*/ 154 w 222"/>
                <a:gd name="T75" fmla="*/ 96 h 131"/>
                <a:gd name="T76" fmla="*/ 157 w 222"/>
                <a:gd name="T77" fmla="*/ 102 h 131"/>
                <a:gd name="T78" fmla="*/ 160 w 222"/>
                <a:gd name="T79" fmla="*/ 108 h 131"/>
                <a:gd name="T80" fmla="*/ 162 w 222"/>
                <a:gd name="T81" fmla="*/ 119 h 131"/>
                <a:gd name="T82" fmla="*/ 151 w 222"/>
                <a:gd name="T83" fmla="*/ 12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2" h="131">
                  <a:moveTo>
                    <a:pt x="143" y="128"/>
                  </a:moveTo>
                  <a:lnTo>
                    <a:pt x="143" y="122"/>
                  </a:lnTo>
                  <a:lnTo>
                    <a:pt x="140" y="119"/>
                  </a:lnTo>
                  <a:lnTo>
                    <a:pt x="128" y="116"/>
                  </a:lnTo>
                  <a:lnTo>
                    <a:pt x="111" y="108"/>
                  </a:lnTo>
                  <a:lnTo>
                    <a:pt x="97" y="99"/>
                  </a:lnTo>
                  <a:lnTo>
                    <a:pt x="89" y="94"/>
                  </a:lnTo>
                  <a:lnTo>
                    <a:pt x="80" y="85"/>
                  </a:lnTo>
                  <a:lnTo>
                    <a:pt x="80" y="82"/>
                  </a:lnTo>
                  <a:lnTo>
                    <a:pt x="74" y="77"/>
                  </a:lnTo>
                  <a:lnTo>
                    <a:pt x="74" y="71"/>
                  </a:lnTo>
                  <a:lnTo>
                    <a:pt x="71" y="68"/>
                  </a:lnTo>
                  <a:lnTo>
                    <a:pt x="69" y="68"/>
                  </a:lnTo>
                  <a:lnTo>
                    <a:pt x="69" y="71"/>
                  </a:lnTo>
                  <a:lnTo>
                    <a:pt x="66" y="71"/>
                  </a:lnTo>
                  <a:lnTo>
                    <a:pt x="63" y="71"/>
                  </a:lnTo>
                  <a:lnTo>
                    <a:pt x="60" y="71"/>
                  </a:lnTo>
                  <a:lnTo>
                    <a:pt x="57" y="68"/>
                  </a:lnTo>
                  <a:lnTo>
                    <a:pt x="54" y="68"/>
                  </a:lnTo>
                  <a:lnTo>
                    <a:pt x="49" y="57"/>
                  </a:lnTo>
                  <a:lnTo>
                    <a:pt x="46" y="54"/>
                  </a:lnTo>
                  <a:lnTo>
                    <a:pt x="40" y="51"/>
                  </a:lnTo>
                  <a:lnTo>
                    <a:pt x="37" y="48"/>
                  </a:lnTo>
                  <a:lnTo>
                    <a:pt x="32" y="48"/>
                  </a:lnTo>
                  <a:lnTo>
                    <a:pt x="29" y="45"/>
                  </a:lnTo>
                  <a:lnTo>
                    <a:pt x="32" y="48"/>
                  </a:lnTo>
                  <a:lnTo>
                    <a:pt x="32" y="51"/>
                  </a:lnTo>
                  <a:lnTo>
                    <a:pt x="29" y="51"/>
                  </a:lnTo>
                  <a:lnTo>
                    <a:pt x="26" y="48"/>
                  </a:lnTo>
                  <a:lnTo>
                    <a:pt x="26" y="51"/>
                  </a:lnTo>
                  <a:lnTo>
                    <a:pt x="26" y="54"/>
                  </a:lnTo>
                  <a:lnTo>
                    <a:pt x="23" y="54"/>
                  </a:lnTo>
                  <a:lnTo>
                    <a:pt x="20" y="54"/>
                  </a:lnTo>
                  <a:lnTo>
                    <a:pt x="15" y="57"/>
                  </a:lnTo>
                  <a:lnTo>
                    <a:pt x="12" y="60"/>
                  </a:lnTo>
                  <a:lnTo>
                    <a:pt x="12" y="65"/>
                  </a:lnTo>
                  <a:lnTo>
                    <a:pt x="15" y="68"/>
                  </a:lnTo>
                  <a:lnTo>
                    <a:pt x="12" y="65"/>
                  </a:lnTo>
                  <a:lnTo>
                    <a:pt x="0" y="65"/>
                  </a:lnTo>
                  <a:lnTo>
                    <a:pt x="0" y="48"/>
                  </a:lnTo>
                  <a:lnTo>
                    <a:pt x="0" y="6"/>
                  </a:lnTo>
                  <a:lnTo>
                    <a:pt x="37" y="0"/>
                  </a:lnTo>
                  <a:lnTo>
                    <a:pt x="60" y="20"/>
                  </a:lnTo>
                  <a:lnTo>
                    <a:pt x="63" y="20"/>
                  </a:lnTo>
                  <a:lnTo>
                    <a:pt x="66" y="23"/>
                  </a:lnTo>
                  <a:lnTo>
                    <a:pt x="71" y="25"/>
                  </a:lnTo>
                  <a:lnTo>
                    <a:pt x="71" y="28"/>
                  </a:lnTo>
                  <a:lnTo>
                    <a:pt x="74" y="31"/>
                  </a:lnTo>
                  <a:lnTo>
                    <a:pt x="77" y="31"/>
                  </a:lnTo>
                  <a:lnTo>
                    <a:pt x="91" y="37"/>
                  </a:lnTo>
                  <a:lnTo>
                    <a:pt x="108" y="28"/>
                  </a:lnTo>
                  <a:lnTo>
                    <a:pt x="111" y="28"/>
                  </a:lnTo>
                  <a:lnTo>
                    <a:pt x="111" y="37"/>
                  </a:lnTo>
                  <a:lnTo>
                    <a:pt x="125" y="65"/>
                  </a:lnTo>
                  <a:lnTo>
                    <a:pt x="114" y="68"/>
                  </a:lnTo>
                  <a:lnTo>
                    <a:pt x="114" y="71"/>
                  </a:lnTo>
                  <a:lnTo>
                    <a:pt x="117" y="71"/>
                  </a:lnTo>
                  <a:lnTo>
                    <a:pt x="123" y="74"/>
                  </a:lnTo>
                  <a:lnTo>
                    <a:pt x="125" y="74"/>
                  </a:lnTo>
                  <a:lnTo>
                    <a:pt x="128" y="74"/>
                  </a:lnTo>
                  <a:lnTo>
                    <a:pt x="137" y="74"/>
                  </a:lnTo>
                  <a:lnTo>
                    <a:pt x="148" y="77"/>
                  </a:lnTo>
                  <a:lnTo>
                    <a:pt x="157" y="82"/>
                  </a:lnTo>
                  <a:lnTo>
                    <a:pt x="165" y="79"/>
                  </a:lnTo>
                  <a:lnTo>
                    <a:pt x="165" y="77"/>
                  </a:lnTo>
                  <a:lnTo>
                    <a:pt x="174" y="62"/>
                  </a:lnTo>
                  <a:lnTo>
                    <a:pt x="182" y="62"/>
                  </a:lnTo>
                  <a:lnTo>
                    <a:pt x="188" y="60"/>
                  </a:lnTo>
                  <a:lnTo>
                    <a:pt x="194" y="60"/>
                  </a:lnTo>
                  <a:lnTo>
                    <a:pt x="191" y="62"/>
                  </a:lnTo>
                  <a:lnTo>
                    <a:pt x="185" y="62"/>
                  </a:lnTo>
                  <a:lnTo>
                    <a:pt x="182" y="62"/>
                  </a:lnTo>
                  <a:lnTo>
                    <a:pt x="182" y="65"/>
                  </a:lnTo>
                  <a:lnTo>
                    <a:pt x="185" y="65"/>
                  </a:lnTo>
                  <a:lnTo>
                    <a:pt x="188" y="65"/>
                  </a:lnTo>
                  <a:lnTo>
                    <a:pt x="191" y="68"/>
                  </a:lnTo>
                  <a:lnTo>
                    <a:pt x="197" y="68"/>
                  </a:lnTo>
                  <a:lnTo>
                    <a:pt x="197" y="65"/>
                  </a:lnTo>
                  <a:lnTo>
                    <a:pt x="202" y="65"/>
                  </a:lnTo>
                  <a:lnTo>
                    <a:pt x="202" y="68"/>
                  </a:lnTo>
                  <a:lnTo>
                    <a:pt x="208" y="71"/>
                  </a:lnTo>
                  <a:lnTo>
                    <a:pt x="211" y="68"/>
                  </a:lnTo>
                  <a:lnTo>
                    <a:pt x="216" y="71"/>
                  </a:lnTo>
                  <a:lnTo>
                    <a:pt x="222" y="74"/>
                  </a:lnTo>
                  <a:lnTo>
                    <a:pt x="219" y="74"/>
                  </a:lnTo>
                  <a:lnTo>
                    <a:pt x="214" y="77"/>
                  </a:lnTo>
                  <a:lnTo>
                    <a:pt x="211" y="77"/>
                  </a:lnTo>
                  <a:lnTo>
                    <a:pt x="208" y="82"/>
                  </a:lnTo>
                  <a:lnTo>
                    <a:pt x="202" y="82"/>
                  </a:lnTo>
                  <a:lnTo>
                    <a:pt x="191" y="85"/>
                  </a:lnTo>
                  <a:lnTo>
                    <a:pt x="188" y="82"/>
                  </a:lnTo>
                  <a:lnTo>
                    <a:pt x="185" y="82"/>
                  </a:lnTo>
                  <a:lnTo>
                    <a:pt x="188" y="79"/>
                  </a:lnTo>
                  <a:lnTo>
                    <a:pt x="188" y="77"/>
                  </a:lnTo>
                  <a:lnTo>
                    <a:pt x="191" y="77"/>
                  </a:lnTo>
                  <a:lnTo>
                    <a:pt x="191" y="74"/>
                  </a:lnTo>
                  <a:lnTo>
                    <a:pt x="191" y="71"/>
                  </a:lnTo>
                  <a:lnTo>
                    <a:pt x="188" y="74"/>
                  </a:lnTo>
                  <a:lnTo>
                    <a:pt x="185" y="74"/>
                  </a:lnTo>
                  <a:lnTo>
                    <a:pt x="182" y="77"/>
                  </a:lnTo>
                  <a:lnTo>
                    <a:pt x="177" y="79"/>
                  </a:lnTo>
                  <a:lnTo>
                    <a:pt x="177" y="77"/>
                  </a:lnTo>
                  <a:lnTo>
                    <a:pt x="174" y="77"/>
                  </a:lnTo>
                  <a:lnTo>
                    <a:pt x="174" y="79"/>
                  </a:lnTo>
                  <a:lnTo>
                    <a:pt x="174" y="82"/>
                  </a:lnTo>
                  <a:lnTo>
                    <a:pt x="171" y="82"/>
                  </a:lnTo>
                  <a:lnTo>
                    <a:pt x="168" y="85"/>
                  </a:lnTo>
                  <a:lnTo>
                    <a:pt x="165" y="88"/>
                  </a:lnTo>
                  <a:lnTo>
                    <a:pt x="165" y="91"/>
                  </a:lnTo>
                  <a:lnTo>
                    <a:pt x="162" y="94"/>
                  </a:lnTo>
                  <a:lnTo>
                    <a:pt x="162" y="96"/>
                  </a:lnTo>
                  <a:lnTo>
                    <a:pt x="160" y="96"/>
                  </a:lnTo>
                  <a:lnTo>
                    <a:pt x="157" y="96"/>
                  </a:lnTo>
                  <a:lnTo>
                    <a:pt x="154" y="96"/>
                  </a:lnTo>
                  <a:lnTo>
                    <a:pt x="154" y="99"/>
                  </a:lnTo>
                  <a:lnTo>
                    <a:pt x="154" y="102"/>
                  </a:lnTo>
                  <a:lnTo>
                    <a:pt x="157" y="102"/>
                  </a:lnTo>
                  <a:lnTo>
                    <a:pt x="160" y="102"/>
                  </a:lnTo>
                  <a:lnTo>
                    <a:pt x="162" y="105"/>
                  </a:lnTo>
                  <a:lnTo>
                    <a:pt x="160" y="108"/>
                  </a:lnTo>
                  <a:lnTo>
                    <a:pt x="160" y="111"/>
                  </a:lnTo>
                  <a:lnTo>
                    <a:pt x="162" y="114"/>
                  </a:lnTo>
                  <a:lnTo>
                    <a:pt x="162" y="119"/>
                  </a:lnTo>
                  <a:lnTo>
                    <a:pt x="160" y="122"/>
                  </a:lnTo>
                  <a:lnTo>
                    <a:pt x="157" y="131"/>
                  </a:lnTo>
                  <a:lnTo>
                    <a:pt x="151" y="128"/>
                  </a:lnTo>
                  <a:lnTo>
                    <a:pt x="148" y="128"/>
                  </a:lnTo>
                  <a:lnTo>
                    <a:pt x="143" y="12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12" name="Freeform 3530">
              <a:extLst>
                <a:ext uri="{FF2B5EF4-FFF2-40B4-BE49-F238E27FC236}">
                  <a16:creationId xmlns:a16="http://schemas.microsoft.com/office/drawing/2014/main" id="{B348E9DF-71C0-3643-FE22-B000CC40A155}"/>
                </a:ext>
              </a:extLst>
            </p:cNvPr>
            <p:cNvSpPr>
              <a:spLocks/>
            </p:cNvSpPr>
            <p:nvPr/>
          </p:nvSpPr>
          <p:spPr bwMode="gray">
            <a:xfrm>
              <a:off x="5105508" y="1848711"/>
              <a:ext cx="390089" cy="236527"/>
            </a:xfrm>
            <a:custGeom>
              <a:avLst/>
              <a:gdLst>
                <a:gd name="T0" fmla="*/ 20 w 188"/>
                <a:gd name="T1" fmla="*/ 80 h 114"/>
                <a:gd name="T2" fmla="*/ 28 w 188"/>
                <a:gd name="T3" fmla="*/ 83 h 114"/>
                <a:gd name="T4" fmla="*/ 31 w 188"/>
                <a:gd name="T5" fmla="*/ 74 h 114"/>
                <a:gd name="T6" fmla="*/ 48 w 188"/>
                <a:gd name="T7" fmla="*/ 71 h 114"/>
                <a:gd name="T8" fmla="*/ 57 w 188"/>
                <a:gd name="T9" fmla="*/ 69 h 114"/>
                <a:gd name="T10" fmla="*/ 62 w 188"/>
                <a:gd name="T11" fmla="*/ 69 h 114"/>
                <a:gd name="T12" fmla="*/ 68 w 188"/>
                <a:gd name="T13" fmla="*/ 74 h 114"/>
                <a:gd name="T14" fmla="*/ 74 w 188"/>
                <a:gd name="T15" fmla="*/ 77 h 114"/>
                <a:gd name="T16" fmla="*/ 85 w 188"/>
                <a:gd name="T17" fmla="*/ 77 h 114"/>
                <a:gd name="T18" fmla="*/ 91 w 188"/>
                <a:gd name="T19" fmla="*/ 83 h 114"/>
                <a:gd name="T20" fmla="*/ 99 w 188"/>
                <a:gd name="T21" fmla="*/ 91 h 114"/>
                <a:gd name="T22" fmla="*/ 111 w 188"/>
                <a:gd name="T23" fmla="*/ 94 h 114"/>
                <a:gd name="T24" fmla="*/ 111 w 188"/>
                <a:gd name="T25" fmla="*/ 105 h 114"/>
                <a:gd name="T26" fmla="*/ 122 w 188"/>
                <a:gd name="T27" fmla="*/ 111 h 114"/>
                <a:gd name="T28" fmla="*/ 125 w 188"/>
                <a:gd name="T29" fmla="*/ 114 h 114"/>
                <a:gd name="T30" fmla="*/ 134 w 188"/>
                <a:gd name="T31" fmla="*/ 111 h 114"/>
                <a:gd name="T32" fmla="*/ 136 w 188"/>
                <a:gd name="T33" fmla="*/ 103 h 114"/>
                <a:gd name="T34" fmla="*/ 153 w 188"/>
                <a:gd name="T35" fmla="*/ 97 h 114"/>
                <a:gd name="T36" fmla="*/ 159 w 188"/>
                <a:gd name="T37" fmla="*/ 83 h 114"/>
                <a:gd name="T38" fmla="*/ 173 w 188"/>
                <a:gd name="T39" fmla="*/ 80 h 114"/>
                <a:gd name="T40" fmla="*/ 188 w 188"/>
                <a:gd name="T41" fmla="*/ 83 h 114"/>
                <a:gd name="T42" fmla="*/ 185 w 188"/>
                <a:gd name="T43" fmla="*/ 74 h 114"/>
                <a:gd name="T44" fmla="*/ 156 w 188"/>
                <a:gd name="T45" fmla="*/ 63 h 114"/>
                <a:gd name="T46" fmla="*/ 134 w 188"/>
                <a:gd name="T47" fmla="*/ 49 h 114"/>
                <a:gd name="T48" fmla="*/ 125 w 188"/>
                <a:gd name="T49" fmla="*/ 37 h 114"/>
                <a:gd name="T50" fmla="*/ 119 w 188"/>
                <a:gd name="T51" fmla="*/ 26 h 114"/>
                <a:gd name="T52" fmla="*/ 114 w 188"/>
                <a:gd name="T53" fmla="*/ 23 h 114"/>
                <a:gd name="T54" fmla="*/ 111 w 188"/>
                <a:gd name="T55" fmla="*/ 26 h 114"/>
                <a:gd name="T56" fmla="*/ 105 w 188"/>
                <a:gd name="T57" fmla="*/ 26 h 114"/>
                <a:gd name="T58" fmla="*/ 99 w 188"/>
                <a:gd name="T59" fmla="*/ 23 h 114"/>
                <a:gd name="T60" fmla="*/ 91 w 188"/>
                <a:gd name="T61" fmla="*/ 9 h 114"/>
                <a:gd name="T62" fmla="*/ 82 w 188"/>
                <a:gd name="T63" fmla="*/ 3 h 114"/>
                <a:gd name="T64" fmla="*/ 74 w 188"/>
                <a:gd name="T65" fmla="*/ 0 h 114"/>
                <a:gd name="T66" fmla="*/ 77 w 188"/>
                <a:gd name="T67" fmla="*/ 6 h 114"/>
                <a:gd name="T68" fmla="*/ 71 w 188"/>
                <a:gd name="T69" fmla="*/ 3 h 114"/>
                <a:gd name="T70" fmla="*/ 71 w 188"/>
                <a:gd name="T71" fmla="*/ 9 h 114"/>
                <a:gd name="T72" fmla="*/ 65 w 188"/>
                <a:gd name="T73" fmla="*/ 9 h 114"/>
                <a:gd name="T74" fmla="*/ 57 w 188"/>
                <a:gd name="T75" fmla="*/ 15 h 114"/>
                <a:gd name="T76" fmla="*/ 60 w 188"/>
                <a:gd name="T77" fmla="*/ 23 h 114"/>
                <a:gd name="T78" fmla="*/ 45 w 188"/>
                <a:gd name="T79" fmla="*/ 20 h 114"/>
                <a:gd name="T80" fmla="*/ 34 w 188"/>
                <a:gd name="T81" fmla="*/ 17 h 114"/>
                <a:gd name="T82" fmla="*/ 17 w 188"/>
                <a:gd name="T83" fmla="*/ 6 h 114"/>
                <a:gd name="T84" fmla="*/ 3 w 188"/>
                <a:gd name="T85" fmla="*/ 12 h 114"/>
                <a:gd name="T86" fmla="*/ 0 w 188"/>
                <a:gd name="T87" fmla="*/ 17 h 114"/>
                <a:gd name="T88" fmla="*/ 0 w 188"/>
                <a:gd name="T89" fmla="*/ 23 h 114"/>
                <a:gd name="T90" fmla="*/ 3 w 188"/>
                <a:gd name="T91" fmla="*/ 26 h 114"/>
                <a:gd name="T92" fmla="*/ 6 w 188"/>
                <a:gd name="T93" fmla="*/ 32 h 114"/>
                <a:gd name="T94" fmla="*/ 6 w 188"/>
                <a:gd name="T95" fmla="*/ 34 h 114"/>
                <a:gd name="T96" fmla="*/ 0 w 188"/>
                <a:gd name="T97" fmla="*/ 37 h 114"/>
                <a:gd name="T98" fmla="*/ 3 w 188"/>
                <a:gd name="T99" fmla="*/ 43 h 114"/>
                <a:gd name="T100" fmla="*/ 6 w 188"/>
                <a:gd name="T101" fmla="*/ 49 h 114"/>
                <a:gd name="T102" fmla="*/ 8 w 188"/>
                <a:gd name="T103" fmla="*/ 46 h 114"/>
                <a:gd name="T104" fmla="*/ 14 w 188"/>
                <a:gd name="T105" fmla="*/ 46 h 114"/>
                <a:gd name="T106" fmla="*/ 11 w 188"/>
                <a:gd name="T107" fmla="*/ 49 h 114"/>
                <a:gd name="T108" fmla="*/ 11 w 188"/>
                <a:gd name="T109" fmla="*/ 54 h 114"/>
                <a:gd name="T110" fmla="*/ 8 w 188"/>
                <a:gd name="T111" fmla="*/ 54 h 114"/>
                <a:gd name="T112" fmla="*/ 11 w 188"/>
                <a:gd name="T113" fmla="*/ 54 h 114"/>
                <a:gd name="T114" fmla="*/ 14 w 188"/>
                <a:gd name="T115" fmla="*/ 57 h 114"/>
                <a:gd name="T116" fmla="*/ 17 w 188"/>
                <a:gd name="T117" fmla="*/ 57 h 114"/>
                <a:gd name="T118" fmla="*/ 17 w 188"/>
                <a:gd name="T119" fmla="*/ 63 h 114"/>
                <a:gd name="T120" fmla="*/ 14 w 188"/>
                <a:gd name="T121" fmla="*/ 74 h 114"/>
                <a:gd name="T122" fmla="*/ 17 w 188"/>
                <a:gd name="T123" fmla="*/ 8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" h="114">
                  <a:moveTo>
                    <a:pt x="17" y="83"/>
                  </a:moveTo>
                  <a:lnTo>
                    <a:pt x="20" y="80"/>
                  </a:lnTo>
                  <a:lnTo>
                    <a:pt x="26" y="80"/>
                  </a:lnTo>
                  <a:lnTo>
                    <a:pt x="28" y="83"/>
                  </a:lnTo>
                  <a:lnTo>
                    <a:pt x="28" y="80"/>
                  </a:lnTo>
                  <a:lnTo>
                    <a:pt x="31" y="74"/>
                  </a:lnTo>
                  <a:lnTo>
                    <a:pt x="40" y="71"/>
                  </a:lnTo>
                  <a:lnTo>
                    <a:pt x="48" y="71"/>
                  </a:lnTo>
                  <a:lnTo>
                    <a:pt x="51" y="69"/>
                  </a:lnTo>
                  <a:lnTo>
                    <a:pt x="57" y="69"/>
                  </a:lnTo>
                  <a:lnTo>
                    <a:pt x="60" y="69"/>
                  </a:lnTo>
                  <a:lnTo>
                    <a:pt x="62" y="69"/>
                  </a:lnTo>
                  <a:lnTo>
                    <a:pt x="62" y="71"/>
                  </a:lnTo>
                  <a:lnTo>
                    <a:pt x="68" y="74"/>
                  </a:lnTo>
                  <a:lnTo>
                    <a:pt x="71" y="74"/>
                  </a:lnTo>
                  <a:lnTo>
                    <a:pt x="74" y="77"/>
                  </a:lnTo>
                  <a:lnTo>
                    <a:pt x="80" y="77"/>
                  </a:lnTo>
                  <a:lnTo>
                    <a:pt x="85" y="77"/>
                  </a:lnTo>
                  <a:lnTo>
                    <a:pt x="88" y="80"/>
                  </a:lnTo>
                  <a:lnTo>
                    <a:pt x="91" y="83"/>
                  </a:lnTo>
                  <a:lnTo>
                    <a:pt x="97" y="86"/>
                  </a:lnTo>
                  <a:lnTo>
                    <a:pt x="99" y="91"/>
                  </a:lnTo>
                  <a:lnTo>
                    <a:pt x="108" y="91"/>
                  </a:lnTo>
                  <a:lnTo>
                    <a:pt x="111" y="94"/>
                  </a:lnTo>
                  <a:lnTo>
                    <a:pt x="111" y="100"/>
                  </a:lnTo>
                  <a:lnTo>
                    <a:pt x="111" y="105"/>
                  </a:lnTo>
                  <a:lnTo>
                    <a:pt x="114" y="108"/>
                  </a:lnTo>
                  <a:lnTo>
                    <a:pt x="122" y="111"/>
                  </a:lnTo>
                  <a:lnTo>
                    <a:pt x="125" y="111"/>
                  </a:lnTo>
                  <a:lnTo>
                    <a:pt x="125" y="114"/>
                  </a:lnTo>
                  <a:lnTo>
                    <a:pt x="128" y="114"/>
                  </a:lnTo>
                  <a:lnTo>
                    <a:pt x="134" y="111"/>
                  </a:lnTo>
                  <a:lnTo>
                    <a:pt x="136" y="105"/>
                  </a:lnTo>
                  <a:lnTo>
                    <a:pt x="136" y="103"/>
                  </a:lnTo>
                  <a:lnTo>
                    <a:pt x="148" y="100"/>
                  </a:lnTo>
                  <a:lnTo>
                    <a:pt x="153" y="97"/>
                  </a:lnTo>
                  <a:lnTo>
                    <a:pt x="156" y="91"/>
                  </a:lnTo>
                  <a:lnTo>
                    <a:pt x="159" y="83"/>
                  </a:lnTo>
                  <a:lnTo>
                    <a:pt x="168" y="83"/>
                  </a:lnTo>
                  <a:lnTo>
                    <a:pt x="173" y="80"/>
                  </a:lnTo>
                  <a:lnTo>
                    <a:pt x="179" y="83"/>
                  </a:lnTo>
                  <a:lnTo>
                    <a:pt x="188" y="83"/>
                  </a:lnTo>
                  <a:lnTo>
                    <a:pt x="188" y="77"/>
                  </a:lnTo>
                  <a:lnTo>
                    <a:pt x="185" y="74"/>
                  </a:lnTo>
                  <a:lnTo>
                    <a:pt x="173" y="71"/>
                  </a:lnTo>
                  <a:lnTo>
                    <a:pt x="156" y="63"/>
                  </a:lnTo>
                  <a:lnTo>
                    <a:pt x="142" y="54"/>
                  </a:lnTo>
                  <a:lnTo>
                    <a:pt x="134" y="49"/>
                  </a:lnTo>
                  <a:lnTo>
                    <a:pt x="125" y="40"/>
                  </a:lnTo>
                  <a:lnTo>
                    <a:pt x="125" y="37"/>
                  </a:lnTo>
                  <a:lnTo>
                    <a:pt x="119" y="32"/>
                  </a:lnTo>
                  <a:lnTo>
                    <a:pt x="119" y="26"/>
                  </a:lnTo>
                  <a:lnTo>
                    <a:pt x="116" y="23"/>
                  </a:lnTo>
                  <a:lnTo>
                    <a:pt x="114" y="23"/>
                  </a:lnTo>
                  <a:lnTo>
                    <a:pt x="114" y="26"/>
                  </a:lnTo>
                  <a:lnTo>
                    <a:pt x="111" y="26"/>
                  </a:lnTo>
                  <a:lnTo>
                    <a:pt x="108" y="26"/>
                  </a:lnTo>
                  <a:lnTo>
                    <a:pt x="105" y="26"/>
                  </a:lnTo>
                  <a:lnTo>
                    <a:pt x="102" y="23"/>
                  </a:lnTo>
                  <a:lnTo>
                    <a:pt x="99" y="23"/>
                  </a:lnTo>
                  <a:lnTo>
                    <a:pt x="94" y="12"/>
                  </a:lnTo>
                  <a:lnTo>
                    <a:pt x="91" y="9"/>
                  </a:lnTo>
                  <a:lnTo>
                    <a:pt x="85" y="6"/>
                  </a:lnTo>
                  <a:lnTo>
                    <a:pt x="82" y="3"/>
                  </a:lnTo>
                  <a:lnTo>
                    <a:pt x="77" y="3"/>
                  </a:lnTo>
                  <a:lnTo>
                    <a:pt x="74" y="0"/>
                  </a:lnTo>
                  <a:lnTo>
                    <a:pt x="77" y="3"/>
                  </a:lnTo>
                  <a:lnTo>
                    <a:pt x="77" y="6"/>
                  </a:lnTo>
                  <a:lnTo>
                    <a:pt x="74" y="6"/>
                  </a:lnTo>
                  <a:lnTo>
                    <a:pt x="71" y="3"/>
                  </a:lnTo>
                  <a:lnTo>
                    <a:pt x="71" y="6"/>
                  </a:lnTo>
                  <a:lnTo>
                    <a:pt x="71" y="9"/>
                  </a:lnTo>
                  <a:lnTo>
                    <a:pt x="68" y="9"/>
                  </a:lnTo>
                  <a:lnTo>
                    <a:pt x="65" y="9"/>
                  </a:lnTo>
                  <a:lnTo>
                    <a:pt x="60" y="12"/>
                  </a:lnTo>
                  <a:lnTo>
                    <a:pt x="57" y="15"/>
                  </a:lnTo>
                  <a:lnTo>
                    <a:pt x="57" y="20"/>
                  </a:lnTo>
                  <a:lnTo>
                    <a:pt x="60" y="23"/>
                  </a:lnTo>
                  <a:lnTo>
                    <a:pt x="57" y="20"/>
                  </a:lnTo>
                  <a:lnTo>
                    <a:pt x="45" y="20"/>
                  </a:lnTo>
                  <a:lnTo>
                    <a:pt x="37" y="20"/>
                  </a:lnTo>
                  <a:lnTo>
                    <a:pt x="34" y="17"/>
                  </a:lnTo>
                  <a:lnTo>
                    <a:pt x="28" y="6"/>
                  </a:lnTo>
                  <a:lnTo>
                    <a:pt x="17" y="6"/>
                  </a:lnTo>
                  <a:lnTo>
                    <a:pt x="14" y="6"/>
                  </a:lnTo>
                  <a:lnTo>
                    <a:pt x="3" y="12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0" y="23"/>
                  </a:lnTo>
                  <a:lnTo>
                    <a:pt x="3" y="23"/>
                  </a:lnTo>
                  <a:lnTo>
                    <a:pt x="3" y="26"/>
                  </a:lnTo>
                  <a:lnTo>
                    <a:pt x="3" y="29"/>
                  </a:lnTo>
                  <a:lnTo>
                    <a:pt x="6" y="32"/>
                  </a:lnTo>
                  <a:lnTo>
                    <a:pt x="3" y="34"/>
                  </a:lnTo>
                  <a:lnTo>
                    <a:pt x="6" y="34"/>
                  </a:lnTo>
                  <a:lnTo>
                    <a:pt x="3" y="34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3" y="43"/>
                  </a:lnTo>
                  <a:lnTo>
                    <a:pt x="3" y="46"/>
                  </a:lnTo>
                  <a:lnTo>
                    <a:pt x="6" y="49"/>
                  </a:lnTo>
                  <a:lnTo>
                    <a:pt x="6" y="46"/>
                  </a:lnTo>
                  <a:lnTo>
                    <a:pt x="8" y="46"/>
                  </a:lnTo>
                  <a:lnTo>
                    <a:pt x="11" y="46"/>
                  </a:lnTo>
                  <a:lnTo>
                    <a:pt x="14" y="46"/>
                  </a:lnTo>
                  <a:lnTo>
                    <a:pt x="14" y="49"/>
                  </a:lnTo>
                  <a:lnTo>
                    <a:pt x="11" y="49"/>
                  </a:lnTo>
                  <a:lnTo>
                    <a:pt x="11" y="51"/>
                  </a:lnTo>
                  <a:lnTo>
                    <a:pt x="11" y="54"/>
                  </a:lnTo>
                  <a:lnTo>
                    <a:pt x="8" y="51"/>
                  </a:lnTo>
                  <a:lnTo>
                    <a:pt x="8" y="54"/>
                  </a:lnTo>
                  <a:lnTo>
                    <a:pt x="11" y="57"/>
                  </a:lnTo>
                  <a:lnTo>
                    <a:pt x="11" y="54"/>
                  </a:lnTo>
                  <a:lnTo>
                    <a:pt x="11" y="57"/>
                  </a:lnTo>
                  <a:lnTo>
                    <a:pt x="14" y="57"/>
                  </a:lnTo>
                  <a:lnTo>
                    <a:pt x="17" y="60"/>
                  </a:lnTo>
                  <a:lnTo>
                    <a:pt x="17" y="57"/>
                  </a:lnTo>
                  <a:lnTo>
                    <a:pt x="17" y="60"/>
                  </a:lnTo>
                  <a:lnTo>
                    <a:pt x="17" y="63"/>
                  </a:lnTo>
                  <a:lnTo>
                    <a:pt x="14" y="69"/>
                  </a:lnTo>
                  <a:lnTo>
                    <a:pt x="14" y="74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7" y="8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13" name="Freeform 3531">
              <a:extLst>
                <a:ext uri="{FF2B5EF4-FFF2-40B4-BE49-F238E27FC236}">
                  <a16:creationId xmlns:a16="http://schemas.microsoft.com/office/drawing/2014/main" id="{35193558-54D5-7487-19F5-6F333D7E13B8}"/>
                </a:ext>
              </a:extLst>
            </p:cNvPr>
            <p:cNvSpPr>
              <a:spLocks/>
            </p:cNvSpPr>
            <p:nvPr/>
          </p:nvSpPr>
          <p:spPr bwMode="gray">
            <a:xfrm>
              <a:off x="5317152" y="1985648"/>
              <a:ext cx="396313" cy="269725"/>
            </a:xfrm>
            <a:custGeom>
              <a:avLst/>
              <a:gdLst>
                <a:gd name="T0" fmla="*/ 103 w 191"/>
                <a:gd name="T1" fmla="*/ 20 h 130"/>
                <a:gd name="T2" fmla="*/ 114 w 191"/>
                <a:gd name="T3" fmla="*/ 17 h 130"/>
                <a:gd name="T4" fmla="*/ 122 w 191"/>
                <a:gd name="T5" fmla="*/ 14 h 130"/>
                <a:gd name="T6" fmla="*/ 131 w 191"/>
                <a:gd name="T7" fmla="*/ 11 h 130"/>
                <a:gd name="T8" fmla="*/ 131 w 191"/>
                <a:gd name="T9" fmla="*/ 5 h 130"/>
                <a:gd name="T10" fmla="*/ 137 w 191"/>
                <a:gd name="T11" fmla="*/ 0 h 130"/>
                <a:gd name="T12" fmla="*/ 142 w 191"/>
                <a:gd name="T13" fmla="*/ 3 h 130"/>
                <a:gd name="T14" fmla="*/ 142 w 191"/>
                <a:gd name="T15" fmla="*/ 8 h 130"/>
                <a:gd name="T16" fmla="*/ 145 w 191"/>
                <a:gd name="T17" fmla="*/ 14 h 130"/>
                <a:gd name="T18" fmla="*/ 145 w 191"/>
                <a:gd name="T19" fmla="*/ 22 h 130"/>
                <a:gd name="T20" fmla="*/ 162 w 191"/>
                <a:gd name="T21" fmla="*/ 20 h 130"/>
                <a:gd name="T22" fmla="*/ 171 w 191"/>
                <a:gd name="T23" fmla="*/ 14 h 130"/>
                <a:gd name="T24" fmla="*/ 185 w 191"/>
                <a:gd name="T25" fmla="*/ 14 h 130"/>
                <a:gd name="T26" fmla="*/ 191 w 191"/>
                <a:gd name="T27" fmla="*/ 14 h 130"/>
                <a:gd name="T28" fmla="*/ 188 w 191"/>
                <a:gd name="T29" fmla="*/ 20 h 130"/>
                <a:gd name="T30" fmla="*/ 168 w 191"/>
                <a:gd name="T31" fmla="*/ 22 h 130"/>
                <a:gd name="T32" fmla="*/ 157 w 191"/>
                <a:gd name="T33" fmla="*/ 25 h 130"/>
                <a:gd name="T34" fmla="*/ 148 w 191"/>
                <a:gd name="T35" fmla="*/ 31 h 130"/>
                <a:gd name="T36" fmla="*/ 145 w 191"/>
                <a:gd name="T37" fmla="*/ 37 h 130"/>
                <a:gd name="T38" fmla="*/ 148 w 191"/>
                <a:gd name="T39" fmla="*/ 42 h 130"/>
                <a:gd name="T40" fmla="*/ 142 w 191"/>
                <a:gd name="T41" fmla="*/ 51 h 130"/>
                <a:gd name="T42" fmla="*/ 140 w 191"/>
                <a:gd name="T43" fmla="*/ 57 h 130"/>
                <a:gd name="T44" fmla="*/ 140 w 191"/>
                <a:gd name="T45" fmla="*/ 65 h 130"/>
                <a:gd name="T46" fmla="*/ 131 w 191"/>
                <a:gd name="T47" fmla="*/ 65 h 130"/>
                <a:gd name="T48" fmla="*/ 125 w 191"/>
                <a:gd name="T49" fmla="*/ 68 h 130"/>
                <a:gd name="T50" fmla="*/ 131 w 191"/>
                <a:gd name="T51" fmla="*/ 74 h 130"/>
                <a:gd name="T52" fmla="*/ 120 w 191"/>
                <a:gd name="T53" fmla="*/ 79 h 130"/>
                <a:gd name="T54" fmla="*/ 117 w 191"/>
                <a:gd name="T55" fmla="*/ 91 h 130"/>
                <a:gd name="T56" fmla="*/ 111 w 191"/>
                <a:gd name="T57" fmla="*/ 96 h 130"/>
                <a:gd name="T58" fmla="*/ 105 w 191"/>
                <a:gd name="T59" fmla="*/ 96 h 130"/>
                <a:gd name="T60" fmla="*/ 97 w 191"/>
                <a:gd name="T61" fmla="*/ 102 h 130"/>
                <a:gd name="T62" fmla="*/ 83 w 191"/>
                <a:gd name="T63" fmla="*/ 105 h 130"/>
                <a:gd name="T64" fmla="*/ 80 w 191"/>
                <a:gd name="T65" fmla="*/ 116 h 130"/>
                <a:gd name="T66" fmla="*/ 60 w 191"/>
                <a:gd name="T67" fmla="*/ 128 h 130"/>
                <a:gd name="T68" fmla="*/ 46 w 191"/>
                <a:gd name="T69" fmla="*/ 130 h 130"/>
                <a:gd name="T70" fmla="*/ 34 w 191"/>
                <a:gd name="T71" fmla="*/ 130 h 130"/>
                <a:gd name="T72" fmla="*/ 23 w 191"/>
                <a:gd name="T73" fmla="*/ 130 h 130"/>
                <a:gd name="T74" fmla="*/ 9 w 191"/>
                <a:gd name="T75" fmla="*/ 125 h 130"/>
                <a:gd name="T76" fmla="*/ 14 w 191"/>
                <a:gd name="T77" fmla="*/ 113 h 130"/>
                <a:gd name="T78" fmla="*/ 17 w 191"/>
                <a:gd name="T79" fmla="*/ 102 h 130"/>
                <a:gd name="T80" fmla="*/ 6 w 191"/>
                <a:gd name="T81" fmla="*/ 99 h 130"/>
                <a:gd name="T82" fmla="*/ 3 w 191"/>
                <a:gd name="T83" fmla="*/ 88 h 130"/>
                <a:gd name="T84" fmla="*/ 6 w 191"/>
                <a:gd name="T85" fmla="*/ 74 h 130"/>
                <a:gd name="T86" fmla="*/ 0 w 191"/>
                <a:gd name="T87" fmla="*/ 71 h 130"/>
                <a:gd name="T88" fmla="*/ 0 w 191"/>
                <a:gd name="T89" fmla="*/ 65 h 130"/>
                <a:gd name="T90" fmla="*/ 3 w 191"/>
                <a:gd name="T91" fmla="*/ 57 h 130"/>
                <a:gd name="T92" fmla="*/ 9 w 191"/>
                <a:gd name="T93" fmla="*/ 45 h 130"/>
                <a:gd name="T94" fmla="*/ 12 w 191"/>
                <a:gd name="T95" fmla="*/ 42 h 130"/>
                <a:gd name="T96" fmla="*/ 23 w 191"/>
                <a:gd name="T97" fmla="*/ 45 h 130"/>
                <a:gd name="T98" fmla="*/ 26 w 191"/>
                <a:gd name="T99" fmla="*/ 48 h 130"/>
                <a:gd name="T100" fmla="*/ 34 w 191"/>
                <a:gd name="T101" fmla="*/ 39 h 130"/>
                <a:gd name="T102" fmla="*/ 46 w 191"/>
                <a:gd name="T103" fmla="*/ 34 h 130"/>
                <a:gd name="T104" fmla="*/ 54 w 191"/>
                <a:gd name="T105" fmla="*/ 25 h 130"/>
                <a:gd name="T106" fmla="*/ 66 w 191"/>
                <a:gd name="T107" fmla="*/ 17 h 130"/>
                <a:gd name="T108" fmla="*/ 77 w 191"/>
                <a:gd name="T109" fmla="*/ 17 h 130"/>
                <a:gd name="T110" fmla="*/ 91 w 191"/>
                <a:gd name="T111" fmla="*/ 17 h 130"/>
                <a:gd name="T112" fmla="*/ 100 w 191"/>
                <a:gd name="T113" fmla="*/ 2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1" h="130">
                  <a:moveTo>
                    <a:pt x="100" y="20"/>
                  </a:moveTo>
                  <a:lnTo>
                    <a:pt x="103" y="20"/>
                  </a:lnTo>
                  <a:lnTo>
                    <a:pt x="111" y="17"/>
                  </a:lnTo>
                  <a:lnTo>
                    <a:pt x="114" y="17"/>
                  </a:lnTo>
                  <a:lnTo>
                    <a:pt x="120" y="20"/>
                  </a:lnTo>
                  <a:lnTo>
                    <a:pt x="122" y="14"/>
                  </a:lnTo>
                  <a:lnTo>
                    <a:pt x="128" y="14"/>
                  </a:lnTo>
                  <a:lnTo>
                    <a:pt x="131" y="11"/>
                  </a:lnTo>
                  <a:lnTo>
                    <a:pt x="131" y="8"/>
                  </a:lnTo>
                  <a:lnTo>
                    <a:pt x="131" y="5"/>
                  </a:lnTo>
                  <a:lnTo>
                    <a:pt x="131" y="3"/>
                  </a:lnTo>
                  <a:lnTo>
                    <a:pt x="137" y="0"/>
                  </a:lnTo>
                  <a:lnTo>
                    <a:pt x="140" y="3"/>
                  </a:lnTo>
                  <a:lnTo>
                    <a:pt x="142" y="3"/>
                  </a:lnTo>
                  <a:lnTo>
                    <a:pt x="142" y="5"/>
                  </a:lnTo>
                  <a:lnTo>
                    <a:pt x="142" y="8"/>
                  </a:lnTo>
                  <a:lnTo>
                    <a:pt x="145" y="8"/>
                  </a:lnTo>
                  <a:lnTo>
                    <a:pt x="145" y="14"/>
                  </a:lnTo>
                  <a:lnTo>
                    <a:pt x="145" y="17"/>
                  </a:lnTo>
                  <a:lnTo>
                    <a:pt x="145" y="22"/>
                  </a:lnTo>
                  <a:lnTo>
                    <a:pt x="151" y="22"/>
                  </a:lnTo>
                  <a:lnTo>
                    <a:pt x="162" y="20"/>
                  </a:lnTo>
                  <a:lnTo>
                    <a:pt x="174" y="11"/>
                  </a:lnTo>
                  <a:lnTo>
                    <a:pt x="171" y="14"/>
                  </a:lnTo>
                  <a:lnTo>
                    <a:pt x="174" y="17"/>
                  </a:lnTo>
                  <a:lnTo>
                    <a:pt x="185" y="14"/>
                  </a:lnTo>
                  <a:lnTo>
                    <a:pt x="188" y="14"/>
                  </a:lnTo>
                  <a:lnTo>
                    <a:pt x="191" y="14"/>
                  </a:lnTo>
                  <a:lnTo>
                    <a:pt x="185" y="17"/>
                  </a:lnTo>
                  <a:lnTo>
                    <a:pt x="188" y="20"/>
                  </a:lnTo>
                  <a:lnTo>
                    <a:pt x="185" y="20"/>
                  </a:lnTo>
                  <a:lnTo>
                    <a:pt x="168" y="22"/>
                  </a:lnTo>
                  <a:lnTo>
                    <a:pt x="162" y="22"/>
                  </a:lnTo>
                  <a:lnTo>
                    <a:pt x="157" y="25"/>
                  </a:lnTo>
                  <a:lnTo>
                    <a:pt x="154" y="28"/>
                  </a:lnTo>
                  <a:lnTo>
                    <a:pt x="148" y="31"/>
                  </a:lnTo>
                  <a:lnTo>
                    <a:pt x="145" y="31"/>
                  </a:lnTo>
                  <a:lnTo>
                    <a:pt x="145" y="37"/>
                  </a:lnTo>
                  <a:lnTo>
                    <a:pt x="148" y="39"/>
                  </a:lnTo>
                  <a:lnTo>
                    <a:pt x="148" y="42"/>
                  </a:lnTo>
                  <a:lnTo>
                    <a:pt x="145" y="48"/>
                  </a:lnTo>
                  <a:lnTo>
                    <a:pt x="142" y="51"/>
                  </a:lnTo>
                  <a:lnTo>
                    <a:pt x="140" y="54"/>
                  </a:lnTo>
                  <a:lnTo>
                    <a:pt x="140" y="57"/>
                  </a:lnTo>
                  <a:lnTo>
                    <a:pt x="142" y="59"/>
                  </a:lnTo>
                  <a:lnTo>
                    <a:pt x="140" y="65"/>
                  </a:lnTo>
                  <a:lnTo>
                    <a:pt x="137" y="65"/>
                  </a:lnTo>
                  <a:lnTo>
                    <a:pt x="131" y="65"/>
                  </a:lnTo>
                  <a:lnTo>
                    <a:pt x="125" y="65"/>
                  </a:lnTo>
                  <a:lnTo>
                    <a:pt x="125" y="68"/>
                  </a:lnTo>
                  <a:lnTo>
                    <a:pt x="128" y="71"/>
                  </a:lnTo>
                  <a:lnTo>
                    <a:pt x="131" y="74"/>
                  </a:lnTo>
                  <a:lnTo>
                    <a:pt x="120" y="76"/>
                  </a:lnTo>
                  <a:lnTo>
                    <a:pt x="120" y="79"/>
                  </a:lnTo>
                  <a:lnTo>
                    <a:pt x="120" y="85"/>
                  </a:lnTo>
                  <a:lnTo>
                    <a:pt x="117" y="91"/>
                  </a:lnTo>
                  <a:lnTo>
                    <a:pt x="114" y="96"/>
                  </a:lnTo>
                  <a:lnTo>
                    <a:pt x="111" y="96"/>
                  </a:lnTo>
                  <a:lnTo>
                    <a:pt x="108" y="93"/>
                  </a:lnTo>
                  <a:lnTo>
                    <a:pt x="105" y="96"/>
                  </a:lnTo>
                  <a:lnTo>
                    <a:pt x="100" y="96"/>
                  </a:lnTo>
                  <a:lnTo>
                    <a:pt x="97" y="102"/>
                  </a:lnTo>
                  <a:lnTo>
                    <a:pt x="88" y="102"/>
                  </a:lnTo>
                  <a:lnTo>
                    <a:pt x="83" y="105"/>
                  </a:lnTo>
                  <a:lnTo>
                    <a:pt x="80" y="111"/>
                  </a:lnTo>
                  <a:lnTo>
                    <a:pt x="80" y="116"/>
                  </a:lnTo>
                  <a:lnTo>
                    <a:pt x="80" y="122"/>
                  </a:lnTo>
                  <a:lnTo>
                    <a:pt x="60" y="128"/>
                  </a:lnTo>
                  <a:lnTo>
                    <a:pt x="51" y="130"/>
                  </a:lnTo>
                  <a:lnTo>
                    <a:pt x="46" y="130"/>
                  </a:lnTo>
                  <a:lnTo>
                    <a:pt x="40" y="128"/>
                  </a:lnTo>
                  <a:lnTo>
                    <a:pt x="34" y="130"/>
                  </a:lnTo>
                  <a:lnTo>
                    <a:pt x="32" y="130"/>
                  </a:lnTo>
                  <a:lnTo>
                    <a:pt x="23" y="130"/>
                  </a:lnTo>
                  <a:lnTo>
                    <a:pt x="14" y="128"/>
                  </a:lnTo>
                  <a:lnTo>
                    <a:pt x="9" y="125"/>
                  </a:lnTo>
                  <a:lnTo>
                    <a:pt x="6" y="122"/>
                  </a:lnTo>
                  <a:lnTo>
                    <a:pt x="14" y="113"/>
                  </a:lnTo>
                  <a:lnTo>
                    <a:pt x="17" y="111"/>
                  </a:lnTo>
                  <a:lnTo>
                    <a:pt x="17" y="102"/>
                  </a:lnTo>
                  <a:lnTo>
                    <a:pt x="9" y="99"/>
                  </a:lnTo>
                  <a:lnTo>
                    <a:pt x="6" y="99"/>
                  </a:lnTo>
                  <a:lnTo>
                    <a:pt x="3" y="93"/>
                  </a:lnTo>
                  <a:lnTo>
                    <a:pt x="3" y="88"/>
                  </a:lnTo>
                  <a:lnTo>
                    <a:pt x="0" y="76"/>
                  </a:lnTo>
                  <a:lnTo>
                    <a:pt x="6" y="74"/>
                  </a:lnTo>
                  <a:lnTo>
                    <a:pt x="6" y="71"/>
                  </a:lnTo>
                  <a:lnTo>
                    <a:pt x="0" y="71"/>
                  </a:lnTo>
                  <a:lnTo>
                    <a:pt x="0" y="68"/>
                  </a:lnTo>
                  <a:lnTo>
                    <a:pt x="0" y="65"/>
                  </a:lnTo>
                  <a:lnTo>
                    <a:pt x="3" y="59"/>
                  </a:lnTo>
                  <a:lnTo>
                    <a:pt x="3" y="57"/>
                  </a:lnTo>
                  <a:lnTo>
                    <a:pt x="6" y="51"/>
                  </a:lnTo>
                  <a:lnTo>
                    <a:pt x="9" y="45"/>
                  </a:lnTo>
                  <a:lnTo>
                    <a:pt x="9" y="39"/>
                  </a:lnTo>
                  <a:lnTo>
                    <a:pt x="12" y="42"/>
                  </a:lnTo>
                  <a:lnTo>
                    <a:pt x="20" y="45"/>
                  </a:lnTo>
                  <a:lnTo>
                    <a:pt x="23" y="45"/>
                  </a:lnTo>
                  <a:lnTo>
                    <a:pt x="23" y="48"/>
                  </a:lnTo>
                  <a:lnTo>
                    <a:pt x="26" y="48"/>
                  </a:lnTo>
                  <a:lnTo>
                    <a:pt x="32" y="45"/>
                  </a:lnTo>
                  <a:lnTo>
                    <a:pt x="34" y="39"/>
                  </a:lnTo>
                  <a:lnTo>
                    <a:pt x="34" y="37"/>
                  </a:lnTo>
                  <a:lnTo>
                    <a:pt x="46" y="34"/>
                  </a:lnTo>
                  <a:lnTo>
                    <a:pt x="51" y="31"/>
                  </a:lnTo>
                  <a:lnTo>
                    <a:pt x="54" y="25"/>
                  </a:lnTo>
                  <a:lnTo>
                    <a:pt x="57" y="17"/>
                  </a:lnTo>
                  <a:lnTo>
                    <a:pt x="66" y="17"/>
                  </a:lnTo>
                  <a:lnTo>
                    <a:pt x="71" y="14"/>
                  </a:lnTo>
                  <a:lnTo>
                    <a:pt x="77" y="17"/>
                  </a:lnTo>
                  <a:lnTo>
                    <a:pt x="86" y="17"/>
                  </a:lnTo>
                  <a:lnTo>
                    <a:pt x="91" y="17"/>
                  </a:lnTo>
                  <a:lnTo>
                    <a:pt x="94" y="17"/>
                  </a:lnTo>
                  <a:lnTo>
                    <a:pt x="100" y="2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14" name="Freeform 3532">
              <a:extLst>
                <a:ext uri="{FF2B5EF4-FFF2-40B4-BE49-F238E27FC236}">
                  <a16:creationId xmlns:a16="http://schemas.microsoft.com/office/drawing/2014/main" id="{02AD62E9-2489-87B6-10C2-14A889F05D1E}"/>
                </a:ext>
              </a:extLst>
            </p:cNvPr>
            <p:cNvSpPr>
              <a:spLocks/>
            </p:cNvSpPr>
            <p:nvPr/>
          </p:nvSpPr>
          <p:spPr bwMode="gray">
            <a:xfrm>
              <a:off x="5335826" y="2027145"/>
              <a:ext cx="441962" cy="387989"/>
            </a:xfrm>
            <a:custGeom>
              <a:avLst/>
              <a:gdLst>
                <a:gd name="T0" fmla="*/ 8 w 213"/>
                <a:gd name="T1" fmla="*/ 170 h 187"/>
                <a:gd name="T2" fmla="*/ 17 w 213"/>
                <a:gd name="T3" fmla="*/ 167 h 187"/>
                <a:gd name="T4" fmla="*/ 34 w 213"/>
                <a:gd name="T5" fmla="*/ 167 h 187"/>
                <a:gd name="T6" fmla="*/ 48 w 213"/>
                <a:gd name="T7" fmla="*/ 167 h 187"/>
                <a:gd name="T8" fmla="*/ 68 w 213"/>
                <a:gd name="T9" fmla="*/ 164 h 187"/>
                <a:gd name="T10" fmla="*/ 68 w 213"/>
                <a:gd name="T11" fmla="*/ 164 h 187"/>
                <a:gd name="T12" fmla="*/ 77 w 213"/>
                <a:gd name="T13" fmla="*/ 164 h 187"/>
                <a:gd name="T14" fmla="*/ 74 w 213"/>
                <a:gd name="T15" fmla="*/ 173 h 187"/>
                <a:gd name="T16" fmla="*/ 79 w 213"/>
                <a:gd name="T17" fmla="*/ 173 h 187"/>
                <a:gd name="T18" fmla="*/ 79 w 213"/>
                <a:gd name="T19" fmla="*/ 179 h 187"/>
                <a:gd name="T20" fmla="*/ 82 w 213"/>
                <a:gd name="T21" fmla="*/ 179 h 187"/>
                <a:gd name="T22" fmla="*/ 88 w 213"/>
                <a:gd name="T23" fmla="*/ 176 h 187"/>
                <a:gd name="T24" fmla="*/ 82 w 213"/>
                <a:gd name="T25" fmla="*/ 182 h 187"/>
                <a:gd name="T26" fmla="*/ 88 w 213"/>
                <a:gd name="T27" fmla="*/ 184 h 187"/>
                <a:gd name="T28" fmla="*/ 96 w 213"/>
                <a:gd name="T29" fmla="*/ 187 h 187"/>
                <a:gd name="T30" fmla="*/ 111 w 213"/>
                <a:gd name="T31" fmla="*/ 179 h 187"/>
                <a:gd name="T32" fmla="*/ 122 w 213"/>
                <a:gd name="T33" fmla="*/ 179 h 187"/>
                <a:gd name="T34" fmla="*/ 131 w 213"/>
                <a:gd name="T35" fmla="*/ 176 h 187"/>
                <a:gd name="T36" fmla="*/ 128 w 213"/>
                <a:gd name="T37" fmla="*/ 164 h 187"/>
                <a:gd name="T38" fmla="*/ 119 w 213"/>
                <a:gd name="T39" fmla="*/ 156 h 187"/>
                <a:gd name="T40" fmla="*/ 113 w 213"/>
                <a:gd name="T41" fmla="*/ 145 h 187"/>
                <a:gd name="T42" fmla="*/ 119 w 213"/>
                <a:gd name="T43" fmla="*/ 130 h 187"/>
                <a:gd name="T44" fmla="*/ 128 w 213"/>
                <a:gd name="T45" fmla="*/ 127 h 187"/>
                <a:gd name="T46" fmla="*/ 139 w 213"/>
                <a:gd name="T47" fmla="*/ 130 h 187"/>
                <a:gd name="T48" fmla="*/ 145 w 213"/>
                <a:gd name="T49" fmla="*/ 122 h 187"/>
                <a:gd name="T50" fmla="*/ 153 w 213"/>
                <a:gd name="T51" fmla="*/ 113 h 187"/>
                <a:gd name="T52" fmla="*/ 165 w 213"/>
                <a:gd name="T53" fmla="*/ 99 h 187"/>
                <a:gd name="T54" fmla="*/ 176 w 213"/>
                <a:gd name="T55" fmla="*/ 82 h 187"/>
                <a:gd name="T56" fmla="*/ 187 w 213"/>
                <a:gd name="T57" fmla="*/ 68 h 187"/>
                <a:gd name="T58" fmla="*/ 179 w 213"/>
                <a:gd name="T59" fmla="*/ 62 h 187"/>
                <a:gd name="T60" fmla="*/ 170 w 213"/>
                <a:gd name="T61" fmla="*/ 34 h 187"/>
                <a:gd name="T62" fmla="*/ 190 w 213"/>
                <a:gd name="T63" fmla="*/ 34 h 187"/>
                <a:gd name="T64" fmla="*/ 207 w 213"/>
                <a:gd name="T65" fmla="*/ 25 h 187"/>
                <a:gd name="T66" fmla="*/ 204 w 213"/>
                <a:gd name="T67" fmla="*/ 17 h 187"/>
                <a:gd name="T68" fmla="*/ 193 w 213"/>
                <a:gd name="T69" fmla="*/ 11 h 187"/>
                <a:gd name="T70" fmla="*/ 187 w 213"/>
                <a:gd name="T71" fmla="*/ 0 h 187"/>
                <a:gd name="T72" fmla="*/ 176 w 213"/>
                <a:gd name="T73" fmla="*/ 0 h 187"/>
                <a:gd name="T74" fmla="*/ 148 w 213"/>
                <a:gd name="T75" fmla="*/ 5 h 187"/>
                <a:gd name="T76" fmla="*/ 136 w 213"/>
                <a:gd name="T77" fmla="*/ 11 h 187"/>
                <a:gd name="T78" fmla="*/ 139 w 213"/>
                <a:gd name="T79" fmla="*/ 22 h 187"/>
                <a:gd name="T80" fmla="*/ 131 w 213"/>
                <a:gd name="T81" fmla="*/ 34 h 187"/>
                <a:gd name="T82" fmla="*/ 131 w 213"/>
                <a:gd name="T83" fmla="*/ 45 h 187"/>
                <a:gd name="T84" fmla="*/ 116 w 213"/>
                <a:gd name="T85" fmla="*/ 45 h 187"/>
                <a:gd name="T86" fmla="*/ 122 w 213"/>
                <a:gd name="T87" fmla="*/ 54 h 187"/>
                <a:gd name="T88" fmla="*/ 111 w 213"/>
                <a:gd name="T89" fmla="*/ 65 h 187"/>
                <a:gd name="T90" fmla="*/ 102 w 213"/>
                <a:gd name="T91" fmla="*/ 76 h 187"/>
                <a:gd name="T92" fmla="*/ 91 w 213"/>
                <a:gd name="T93" fmla="*/ 76 h 187"/>
                <a:gd name="T94" fmla="*/ 77 w 213"/>
                <a:gd name="T95" fmla="*/ 85 h 187"/>
                <a:gd name="T96" fmla="*/ 71 w 213"/>
                <a:gd name="T97" fmla="*/ 96 h 187"/>
                <a:gd name="T98" fmla="*/ 42 w 213"/>
                <a:gd name="T99" fmla="*/ 110 h 187"/>
                <a:gd name="T100" fmla="*/ 14 w 213"/>
                <a:gd name="T101" fmla="*/ 110 h 187"/>
                <a:gd name="T102" fmla="*/ 5 w 213"/>
                <a:gd name="T103" fmla="*/ 116 h 187"/>
                <a:gd name="T104" fmla="*/ 20 w 213"/>
                <a:gd name="T105" fmla="*/ 133 h 187"/>
                <a:gd name="T106" fmla="*/ 25 w 213"/>
                <a:gd name="T107" fmla="*/ 139 h 187"/>
                <a:gd name="T108" fmla="*/ 8 w 213"/>
                <a:gd name="T109" fmla="*/ 153 h 187"/>
                <a:gd name="T110" fmla="*/ 3 w 213"/>
                <a:gd name="T111" fmla="*/ 17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3" h="187">
                  <a:moveTo>
                    <a:pt x="3" y="170"/>
                  </a:moveTo>
                  <a:lnTo>
                    <a:pt x="5" y="170"/>
                  </a:lnTo>
                  <a:lnTo>
                    <a:pt x="8" y="170"/>
                  </a:lnTo>
                  <a:lnTo>
                    <a:pt x="14" y="167"/>
                  </a:lnTo>
                  <a:lnTo>
                    <a:pt x="17" y="170"/>
                  </a:lnTo>
                  <a:lnTo>
                    <a:pt x="17" y="167"/>
                  </a:lnTo>
                  <a:lnTo>
                    <a:pt x="25" y="167"/>
                  </a:lnTo>
                  <a:lnTo>
                    <a:pt x="31" y="167"/>
                  </a:lnTo>
                  <a:lnTo>
                    <a:pt x="34" y="167"/>
                  </a:lnTo>
                  <a:lnTo>
                    <a:pt x="42" y="167"/>
                  </a:lnTo>
                  <a:lnTo>
                    <a:pt x="45" y="170"/>
                  </a:lnTo>
                  <a:lnTo>
                    <a:pt x="48" y="167"/>
                  </a:lnTo>
                  <a:lnTo>
                    <a:pt x="57" y="167"/>
                  </a:lnTo>
                  <a:lnTo>
                    <a:pt x="65" y="167"/>
                  </a:lnTo>
                  <a:lnTo>
                    <a:pt x="68" y="164"/>
                  </a:lnTo>
                  <a:lnTo>
                    <a:pt x="71" y="167"/>
                  </a:lnTo>
                  <a:lnTo>
                    <a:pt x="71" y="164"/>
                  </a:lnTo>
                  <a:lnTo>
                    <a:pt x="68" y="164"/>
                  </a:lnTo>
                  <a:lnTo>
                    <a:pt x="74" y="162"/>
                  </a:lnTo>
                  <a:lnTo>
                    <a:pt x="74" y="164"/>
                  </a:lnTo>
                  <a:lnTo>
                    <a:pt x="77" y="164"/>
                  </a:lnTo>
                  <a:lnTo>
                    <a:pt x="71" y="167"/>
                  </a:lnTo>
                  <a:lnTo>
                    <a:pt x="74" y="170"/>
                  </a:lnTo>
                  <a:lnTo>
                    <a:pt x="74" y="173"/>
                  </a:lnTo>
                  <a:lnTo>
                    <a:pt x="77" y="170"/>
                  </a:lnTo>
                  <a:lnTo>
                    <a:pt x="79" y="170"/>
                  </a:lnTo>
                  <a:lnTo>
                    <a:pt x="79" y="173"/>
                  </a:lnTo>
                  <a:lnTo>
                    <a:pt x="77" y="173"/>
                  </a:lnTo>
                  <a:lnTo>
                    <a:pt x="79" y="176"/>
                  </a:lnTo>
                  <a:lnTo>
                    <a:pt x="79" y="179"/>
                  </a:lnTo>
                  <a:lnTo>
                    <a:pt x="79" y="182"/>
                  </a:lnTo>
                  <a:lnTo>
                    <a:pt x="82" y="182"/>
                  </a:lnTo>
                  <a:lnTo>
                    <a:pt x="82" y="179"/>
                  </a:lnTo>
                  <a:lnTo>
                    <a:pt x="85" y="179"/>
                  </a:lnTo>
                  <a:lnTo>
                    <a:pt x="85" y="176"/>
                  </a:lnTo>
                  <a:lnTo>
                    <a:pt x="88" y="176"/>
                  </a:lnTo>
                  <a:lnTo>
                    <a:pt x="85" y="179"/>
                  </a:lnTo>
                  <a:lnTo>
                    <a:pt x="82" y="179"/>
                  </a:lnTo>
                  <a:lnTo>
                    <a:pt x="82" y="182"/>
                  </a:lnTo>
                  <a:lnTo>
                    <a:pt x="82" y="184"/>
                  </a:lnTo>
                  <a:lnTo>
                    <a:pt x="85" y="184"/>
                  </a:lnTo>
                  <a:lnTo>
                    <a:pt x="88" y="184"/>
                  </a:lnTo>
                  <a:lnTo>
                    <a:pt x="91" y="187"/>
                  </a:lnTo>
                  <a:lnTo>
                    <a:pt x="94" y="187"/>
                  </a:lnTo>
                  <a:lnTo>
                    <a:pt x="96" y="187"/>
                  </a:lnTo>
                  <a:lnTo>
                    <a:pt x="102" y="182"/>
                  </a:lnTo>
                  <a:lnTo>
                    <a:pt x="102" y="179"/>
                  </a:lnTo>
                  <a:lnTo>
                    <a:pt x="111" y="179"/>
                  </a:lnTo>
                  <a:lnTo>
                    <a:pt x="116" y="179"/>
                  </a:lnTo>
                  <a:lnTo>
                    <a:pt x="119" y="179"/>
                  </a:lnTo>
                  <a:lnTo>
                    <a:pt x="122" y="179"/>
                  </a:lnTo>
                  <a:lnTo>
                    <a:pt x="128" y="182"/>
                  </a:lnTo>
                  <a:lnTo>
                    <a:pt x="131" y="179"/>
                  </a:lnTo>
                  <a:lnTo>
                    <a:pt x="131" y="176"/>
                  </a:lnTo>
                  <a:lnTo>
                    <a:pt x="133" y="176"/>
                  </a:lnTo>
                  <a:lnTo>
                    <a:pt x="131" y="173"/>
                  </a:lnTo>
                  <a:lnTo>
                    <a:pt x="128" y="164"/>
                  </a:lnTo>
                  <a:lnTo>
                    <a:pt x="125" y="159"/>
                  </a:lnTo>
                  <a:lnTo>
                    <a:pt x="119" y="159"/>
                  </a:lnTo>
                  <a:lnTo>
                    <a:pt x="119" y="156"/>
                  </a:lnTo>
                  <a:lnTo>
                    <a:pt x="119" y="150"/>
                  </a:lnTo>
                  <a:lnTo>
                    <a:pt x="116" y="147"/>
                  </a:lnTo>
                  <a:lnTo>
                    <a:pt x="113" y="145"/>
                  </a:lnTo>
                  <a:lnTo>
                    <a:pt x="111" y="139"/>
                  </a:lnTo>
                  <a:lnTo>
                    <a:pt x="116" y="133"/>
                  </a:lnTo>
                  <a:lnTo>
                    <a:pt x="119" y="130"/>
                  </a:lnTo>
                  <a:lnTo>
                    <a:pt x="122" y="127"/>
                  </a:lnTo>
                  <a:lnTo>
                    <a:pt x="122" y="125"/>
                  </a:lnTo>
                  <a:lnTo>
                    <a:pt x="128" y="127"/>
                  </a:lnTo>
                  <a:lnTo>
                    <a:pt x="131" y="130"/>
                  </a:lnTo>
                  <a:lnTo>
                    <a:pt x="133" y="130"/>
                  </a:lnTo>
                  <a:lnTo>
                    <a:pt x="139" y="130"/>
                  </a:lnTo>
                  <a:lnTo>
                    <a:pt x="142" y="127"/>
                  </a:lnTo>
                  <a:lnTo>
                    <a:pt x="142" y="125"/>
                  </a:lnTo>
                  <a:lnTo>
                    <a:pt x="145" y="122"/>
                  </a:lnTo>
                  <a:lnTo>
                    <a:pt x="145" y="119"/>
                  </a:lnTo>
                  <a:lnTo>
                    <a:pt x="150" y="116"/>
                  </a:lnTo>
                  <a:lnTo>
                    <a:pt x="153" y="113"/>
                  </a:lnTo>
                  <a:lnTo>
                    <a:pt x="159" y="110"/>
                  </a:lnTo>
                  <a:lnTo>
                    <a:pt x="162" y="105"/>
                  </a:lnTo>
                  <a:lnTo>
                    <a:pt x="165" y="99"/>
                  </a:lnTo>
                  <a:lnTo>
                    <a:pt x="170" y="96"/>
                  </a:lnTo>
                  <a:lnTo>
                    <a:pt x="167" y="91"/>
                  </a:lnTo>
                  <a:lnTo>
                    <a:pt x="176" y="82"/>
                  </a:lnTo>
                  <a:lnTo>
                    <a:pt x="176" y="79"/>
                  </a:lnTo>
                  <a:lnTo>
                    <a:pt x="176" y="76"/>
                  </a:lnTo>
                  <a:lnTo>
                    <a:pt x="187" y="68"/>
                  </a:lnTo>
                  <a:lnTo>
                    <a:pt x="185" y="65"/>
                  </a:lnTo>
                  <a:lnTo>
                    <a:pt x="179" y="65"/>
                  </a:lnTo>
                  <a:lnTo>
                    <a:pt x="179" y="62"/>
                  </a:lnTo>
                  <a:lnTo>
                    <a:pt x="173" y="59"/>
                  </a:lnTo>
                  <a:lnTo>
                    <a:pt x="167" y="37"/>
                  </a:lnTo>
                  <a:lnTo>
                    <a:pt x="170" y="34"/>
                  </a:lnTo>
                  <a:lnTo>
                    <a:pt x="179" y="34"/>
                  </a:lnTo>
                  <a:lnTo>
                    <a:pt x="182" y="34"/>
                  </a:lnTo>
                  <a:lnTo>
                    <a:pt x="190" y="34"/>
                  </a:lnTo>
                  <a:lnTo>
                    <a:pt x="196" y="34"/>
                  </a:lnTo>
                  <a:lnTo>
                    <a:pt x="199" y="31"/>
                  </a:lnTo>
                  <a:lnTo>
                    <a:pt x="207" y="25"/>
                  </a:lnTo>
                  <a:lnTo>
                    <a:pt x="213" y="22"/>
                  </a:lnTo>
                  <a:lnTo>
                    <a:pt x="210" y="17"/>
                  </a:lnTo>
                  <a:lnTo>
                    <a:pt x="204" y="17"/>
                  </a:lnTo>
                  <a:lnTo>
                    <a:pt x="196" y="17"/>
                  </a:lnTo>
                  <a:lnTo>
                    <a:pt x="196" y="14"/>
                  </a:lnTo>
                  <a:lnTo>
                    <a:pt x="193" y="11"/>
                  </a:lnTo>
                  <a:lnTo>
                    <a:pt x="190" y="5"/>
                  </a:lnTo>
                  <a:lnTo>
                    <a:pt x="190" y="0"/>
                  </a:lnTo>
                  <a:lnTo>
                    <a:pt x="187" y="0"/>
                  </a:lnTo>
                  <a:lnTo>
                    <a:pt x="182" y="0"/>
                  </a:lnTo>
                  <a:lnTo>
                    <a:pt x="179" y="0"/>
                  </a:lnTo>
                  <a:lnTo>
                    <a:pt x="176" y="0"/>
                  </a:lnTo>
                  <a:lnTo>
                    <a:pt x="159" y="2"/>
                  </a:lnTo>
                  <a:lnTo>
                    <a:pt x="153" y="2"/>
                  </a:lnTo>
                  <a:lnTo>
                    <a:pt x="148" y="5"/>
                  </a:lnTo>
                  <a:lnTo>
                    <a:pt x="145" y="8"/>
                  </a:lnTo>
                  <a:lnTo>
                    <a:pt x="139" y="11"/>
                  </a:lnTo>
                  <a:lnTo>
                    <a:pt x="136" y="11"/>
                  </a:lnTo>
                  <a:lnTo>
                    <a:pt x="136" y="17"/>
                  </a:lnTo>
                  <a:lnTo>
                    <a:pt x="139" y="19"/>
                  </a:lnTo>
                  <a:lnTo>
                    <a:pt x="139" y="22"/>
                  </a:lnTo>
                  <a:lnTo>
                    <a:pt x="136" y="28"/>
                  </a:lnTo>
                  <a:lnTo>
                    <a:pt x="133" y="31"/>
                  </a:lnTo>
                  <a:lnTo>
                    <a:pt x="131" y="34"/>
                  </a:lnTo>
                  <a:lnTo>
                    <a:pt x="131" y="37"/>
                  </a:lnTo>
                  <a:lnTo>
                    <a:pt x="133" y="39"/>
                  </a:lnTo>
                  <a:lnTo>
                    <a:pt x="131" y="45"/>
                  </a:lnTo>
                  <a:lnTo>
                    <a:pt x="128" y="45"/>
                  </a:lnTo>
                  <a:lnTo>
                    <a:pt x="122" y="45"/>
                  </a:lnTo>
                  <a:lnTo>
                    <a:pt x="116" y="45"/>
                  </a:lnTo>
                  <a:lnTo>
                    <a:pt x="116" y="48"/>
                  </a:lnTo>
                  <a:lnTo>
                    <a:pt x="119" y="51"/>
                  </a:lnTo>
                  <a:lnTo>
                    <a:pt x="122" y="54"/>
                  </a:lnTo>
                  <a:lnTo>
                    <a:pt x="111" y="56"/>
                  </a:lnTo>
                  <a:lnTo>
                    <a:pt x="111" y="59"/>
                  </a:lnTo>
                  <a:lnTo>
                    <a:pt x="111" y="65"/>
                  </a:lnTo>
                  <a:lnTo>
                    <a:pt x="108" y="71"/>
                  </a:lnTo>
                  <a:lnTo>
                    <a:pt x="105" y="76"/>
                  </a:lnTo>
                  <a:lnTo>
                    <a:pt x="102" y="76"/>
                  </a:lnTo>
                  <a:lnTo>
                    <a:pt x="99" y="73"/>
                  </a:lnTo>
                  <a:lnTo>
                    <a:pt x="96" y="76"/>
                  </a:lnTo>
                  <a:lnTo>
                    <a:pt x="91" y="76"/>
                  </a:lnTo>
                  <a:lnTo>
                    <a:pt x="88" y="82"/>
                  </a:lnTo>
                  <a:lnTo>
                    <a:pt x="79" y="82"/>
                  </a:lnTo>
                  <a:lnTo>
                    <a:pt x="77" y="85"/>
                  </a:lnTo>
                  <a:lnTo>
                    <a:pt x="74" y="85"/>
                  </a:lnTo>
                  <a:lnTo>
                    <a:pt x="71" y="91"/>
                  </a:lnTo>
                  <a:lnTo>
                    <a:pt x="71" y="96"/>
                  </a:lnTo>
                  <a:lnTo>
                    <a:pt x="71" y="102"/>
                  </a:lnTo>
                  <a:lnTo>
                    <a:pt x="51" y="108"/>
                  </a:lnTo>
                  <a:lnTo>
                    <a:pt x="42" y="110"/>
                  </a:lnTo>
                  <a:lnTo>
                    <a:pt x="37" y="110"/>
                  </a:lnTo>
                  <a:lnTo>
                    <a:pt x="31" y="108"/>
                  </a:lnTo>
                  <a:lnTo>
                    <a:pt x="14" y="110"/>
                  </a:lnTo>
                  <a:lnTo>
                    <a:pt x="5" y="108"/>
                  </a:lnTo>
                  <a:lnTo>
                    <a:pt x="0" y="105"/>
                  </a:lnTo>
                  <a:lnTo>
                    <a:pt x="5" y="116"/>
                  </a:lnTo>
                  <a:lnTo>
                    <a:pt x="8" y="122"/>
                  </a:lnTo>
                  <a:lnTo>
                    <a:pt x="20" y="125"/>
                  </a:lnTo>
                  <a:lnTo>
                    <a:pt x="20" y="133"/>
                  </a:lnTo>
                  <a:lnTo>
                    <a:pt x="20" y="136"/>
                  </a:lnTo>
                  <a:lnTo>
                    <a:pt x="20" y="139"/>
                  </a:lnTo>
                  <a:lnTo>
                    <a:pt x="25" y="139"/>
                  </a:lnTo>
                  <a:lnTo>
                    <a:pt x="25" y="145"/>
                  </a:lnTo>
                  <a:lnTo>
                    <a:pt x="20" y="147"/>
                  </a:lnTo>
                  <a:lnTo>
                    <a:pt x="8" y="153"/>
                  </a:lnTo>
                  <a:lnTo>
                    <a:pt x="5" y="164"/>
                  </a:lnTo>
                  <a:lnTo>
                    <a:pt x="3" y="167"/>
                  </a:lnTo>
                  <a:lnTo>
                    <a:pt x="3" y="17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15" name="Freeform 3533">
              <a:extLst>
                <a:ext uri="{FF2B5EF4-FFF2-40B4-BE49-F238E27FC236}">
                  <a16:creationId xmlns:a16="http://schemas.microsoft.com/office/drawing/2014/main" id="{029DCEE6-8BAD-6A0C-37E3-BB86A02ECCE2}"/>
                </a:ext>
              </a:extLst>
            </p:cNvPr>
            <p:cNvSpPr>
              <a:spLocks/>
            </p:cNvSpPr>
            <p:nvPr/>
          </p:nvSpPr>
          <p:spPr bwMode="gray">
            <a:xfrm>
              <a:off x="5530871" y="2072790"/>
              <a:ext cx="765652" cy="767678"/>
            </a:xfrm>
            <a:custGeom>
              <a:avLst/>
              <a:gdLst>
                <a:gd name="T0" fmla="*/ 352 w 369"/>
                <a:gd name="T1" fmla="*/ 88 h 370"/>
                <a:gd name="T2" fmla="*/ 315 w 369"/>
                <a:gd name="T3" fmla="*/ 103 h 370"/>
                <a:gd name="T4" fmla="*/ 301 w 369"/>
                <a:gd name="T5" fmla="*/ 114 h 370"/>
                <a:gd name="T6" fmla="*/ 281 w 369"/>
                <a:gd name="T7" fmla="*/ 123 h 370"/>
                <a:gd name="T8" fmla="*/ 258 w 369"/>
                <a:gd name="T9" fmla="*/ 114 h 370"/>
                <a:gd name="T10" fmla="*/ 250 w 369"/>
                <a:gd name="T11" fmla="*/ 125 h 370"/>
                <a:gd name="T12" fmla="*/ 221 w 369"/>
                <a:gd name="T13" fmla="*/ 125 h 370"/>
                <a:gd name="T14" fmla="*/ 179 w 369"/>
                <a:gd name="T15" fmla="*/ 111 h 370"/>
                <a:gd name="T16" fmla="*/ 147 w 369"/>
                <a:gd name="T17" fmla="*/ 91 h 370"/>
                <a:gd name="T18" fmla="*/ 136 w 369"/>
                <a:gd name="T19" fmla="*/ 66 h 370"/>
                <a:gd name="T20" fmla="*/ 125 w 369"/>
                <a:gd name="T21" fmla="*/ 43 h 370"/>
                <a:gd name="T22" fmla="*/ 130 w 369"/>
                <a:gd name="T23" fmla="*/ 32 h 370"/>
                <a:gd name="T24" fmla="*/ 119 w 369"/>
                <a:gd name="T25" fmla="*/ 0 h 370"/>
                <a:gd name="T26" fmla="*/ 85 w 369"/>
                <a:gd name="T27" fmla="*/ 12 h 370"/>
                <a:gd name="T28" fmla="*/ 91 w 369"/>
                <a:gd name="T29" fmla="*/ 43 h 370"/>
                <a:gd name="T30" fmla="*/ 76 w 369"/>
                <a:gd name="T31" fmla="*/ 74 h 370"/>
                <a:gd name="T32" fmla="*/ 51 w 369"/>
                <a:gd name="T33" fmla="*/ 97 h 370"/>
                <a:gd name="T34" fmla="*/ 37 w 369"/>
                <a:gd name="T35" fmla="*/ 108 h 370"/>
                <a:gd name="T36" fmla="*/ 17 w 369"/>
                <a:gd name="T37" fmla="*/ 117 h 370"/>
                <a:gd name="T38" fmla="*/ 31 w 369"/>
                <a:gd name="T39" fmla="*/ 137 h 370"/>
                <a:gd name="T40" fmla="*/ 34 w 369"/>
                <a:gd name="T41" fmla="*/ 160 h 370"/>
                <a:gd name="T42" fmla="*/ 8 w 369"/>
                <a:gd name="T43" fmla="*/ 160 h 370"/>
                <a:gd name="T44" fmla="*/ 5 w 369"/>
                <a:gd name="T45" fmla="*/ 174 h 370"/>
                <a:gd name="T46" fmla="*/ 22 w 369"/>
                <a:gd name="T47" fmla="*/ 174 h 370"/>
                <a:gd name="T48" fmla="*/ 11 w 369"/>
                <a:gd name="T49" fmla="*/ 182 h 370"/>
                <a:gd name="T50" fmla="*/ 14 w 369"/>
                <a:gd name="T51" fmla="*/ 194 h 370"/>
                <a:gd name="T52" fmla="*/ 42 w 369"/>
                <a:gd name="T53" fmla="*/ 202 h 370"/>
                <a:gd name="T54" fmla="*/ 51 w 369"/>
                <a:gd name="T55" fmla="*/ 185 h 370"/>
                <a:gd name="T56" fmla="*/ 51 w 369"/>
                <a:gd name="T57" fmla="*/ 194 h 370"/>
                <a:gd name="T58" fmla="*/ 56 w 369"/>
                <a:gd name="T59" fmla="*/ 205 h 370"/>
                <a:gd name="T60" fmla="*/ 56 w 369"/>
                <a:gd name="T61" fmla="*/ 239 h 370"/>
                <a:gd name="T62" fmla="*/ 68 w 369"/>
                <a:gd name="T63" fmla="*/ 273 h 370"/>
                <a:gd name="T64" fmla="*/ 79 w 369"/>
                <a:gd name="T65" fmla="*/ 296 h 370"/>
                <a:gd name="T66" fmla="*/ 93 w 369"/>
                <a:gd name="T67" fmla="*/ 330 h 370"/>
                <a:gd name="T68" fmla="*/ 102 w 369"/>
                <a:gd name="T69" fmla="*/ 358 h 370"/>
                <a:gd name="T70" fmla="*/ 122 w 369"/>
                <a:gd name="T71" fmla="*/ 367 h 370"/>
                <a:gd name="T72" fmla="*/ 133 w 369"/>
                <a:gd name="T73" fmla="*/ 356 h 370"/>
                <a:gd name="T74" fmla="*/ 133 w 369"/>
                <a:gd name="T75" fmla="*/ 350 h 370"/>
                <a:gd name="T76" fmla="*/ 145 w 369"/>
                <a:gd name="T77" fmla="*/ 344 h 370"/>
                <a:gd name="T78" fmla="*/ 145 w 369"/>
                <a:gd name="T79" fmla="*/ 327 h 370"/>
                <a:gd name="T80" fmla="*/ 150 w 369"/>
                <a:gd name="T81" fmla="*/ 310 h 370"/>
                <a:gd name="T82" fmla="*/ 147 w 369"/>
                <a:gd name="T83" fmla="*/ 293 h 370"/>
                <a:gd name="T84" fmla="*/ 150 w 369"/>
                <a:gd name="T85" fmla="*/ 270 h 370"/>
                <a:gd name="T86" fmla="*/ 167 w 369"/>
                <a:gd name="T87" fmla="*/ 265 h 370"/>
                <a:gd name="T88" fmla="*/ 193 w 369"/>
                <a:gd name="T89" fmla="*/ 245 h 370"/>
                <a:gd name="T90" fmla="*/ 213 w 369"/>
                <a:gd name="T91" fmla="*/ 222 h 370"/>
                <a:gd name="T92" fmla="*/ 224 w 369"/>
                <a:gd name="T93" fmla="*/ 219 h 370"/>
                <a:gd name="T94" fmla="*/ 235 w 369"/>
                <a:gd name="T95" fmla="*/ 202 h 370"/>
                <a:gd name="T96" fmla="*/ 250 w 369"/>
                <a:gd name="T97" fmla="*/ 188 h 370"/>
                <a:gd name="T98" fmla="*/ 253 w 369"/>
                <a:gd name="T99" fmla="*/ 191 h 370"/>
                <a:gd name="T100" fmla="*/ 258 w 369"/>
                <a:gd name="T101" fmla="*/ 194 h 370"/>
                <a:gd name="T102" fmla="*/ 261 w 369"/>
                <a:gd name="T103" fmla="*/ 171 h 370"/>
                <a:gd name="T104" fmla="*/ 255 w 369"/>
                <a:gd name="T105" fmla="*/ 145 h 370"/>
                <a:gd name="T106" fmla="*/ 253 w 369"/>
                <a:gd name="T107" fmla="*/ 131 h 370"/>
                <a:gd name="T108" fmla="*/ 267 w 369"/>
                <a:gd name="T109" fmla="*/ 134 h 370"/>
                <a:gd name="T110" fmla="*/ 287 w 369"/>
                <a:gd name="T111" fmla="*/ 145 h 370"/>
                <a:gd name="T112" fmla="*/ 298 w 369"/>
                <a:gd name="T113" fmla="*/ 157 h 370"/>
                <a:gd name="T114" fmla="*/ 298 w 369"/>
                <a:gd name="T115" fmla="*/ 174 h 370"/>
                <a:gd name="T116" fmla="*/ 309 w 369"/>
                <a:gd name="T117" fmla="*/ 185 h 370"/>
                <a:gd name="T118" fmla="*/ 315 w 369"/>
                <a:gd name="T119" fmla="*/ 157 h 370"/>
                <a:gd name="T120" fmla="*/ 335 w 369"/>
                <a:gd name="T121" fmla="*/ 140 h 370"/>
                <a:gd name="T122" fmla="*/ 363 w 369"/>
                <a:gd name="T123" fmla="*/ 11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9" h="370">
                  <a:moveTo>
                    <a:pt x="369" y="100"/>
                  </a:moveTo>
                  <a:lnTo>
                    <a:pt x="355" y="100"/>
                  </a:lnTo>
                  <a:lnTo>
                    <a:pt x="355" y="97"/>
                  </a:lnTo>
                  <a:lnTo>
                    <a:pt x="355" y="91"/>
                  </a:lnTo>
                  <a:lnTo>
                    <a:pt x="352" y="91"/>
                  </a:lnTo>
                  <a:lnTo>
                    <a:pt x="352" y="88"/>
                  </a:lnTo>
                  <a:lnTo>
                    <a:pt x="352" y="86"/>
                  </a:lnTo>
                  <a:lnTo>
                    <a:pt x="343" y="88"/>
                  </a:lnTo>
                  <a:lnTo>
                    <a:pt x="332" y="88"/>
                  </a:lnTo>
                  <a:lnTo>
                    <a:pt x="326" y="94"/>
                  </a:lnTo>
                  <a:lnTo>
                    <a:pt x="321" y="97"/>
                  </a:lnTo>
                  <a:lnTo>
                    <a:pt x="315" y="103"/>
                  </a:lnTo>
                  <a:lnTo>
                    <a:pt x="301" y="111"/>
                  </a:lnTo>
                  <a:lnTo>
                    <a:pt x="295" y="108"/>
                  </a:lnTo>
                  <a:lnTo>
                    <a:pt x="295" y="111"/>
                  </a:lnTo>
                  <a:lnTo>
                    <a:pt x="295" y="114"/>
                  </a:lnTo>
                  <a:lnTo>
                    <a:pt x="298" y="114"/>
                  </a:lnTo>
                  <a:lnTo>
                    <a:pt x="301" y="114"/>
                  </a:lnTo>
                  <a:lnTo>
                    <a:pt x="298" y="120"/>
                  </a:lnTo>
                  <a:lnTo>
                    <a:pt x="301" y="123"/>
                  </a:lnTo>
                  <a:lnTo>
                    <a:pt x="298" y="123"/>
                  </a:lnTo>
                  <a:lnTo>
                    <a:pt x="292" y="123"/>
                  </a:lnTo>
                  <a:lnTo>
                    <a:pt x="284" y="123"/>
                  </a:lnTo>
                  <a:lnTo>
                    <a:pt x="281" y="123"/>
                  </a:lnTo>
                  <a:lnTo>
                    <a:pt x="270" y="123"/>
                  </a:lnTo>
                  <a:lnTo>
                    <a:pt x="264" y="123"/>
                  </a:lnTo>
                  <a:lnTo>
                    <a:pt x="261" y="123"/>
                  </a:lnTo>
                  <a:lnTo>
                    <a:pt x="261" y="117"/>
                  </a:lnTo>
                  <a:lnTo>
                    <a:pt x="261" y="114"/>
                  </a:lnTo>
                  <a:lnTo>
                    <a:pt x="258" y="114"/>
                  </a:lnTo>
                  <a:lnTo>
                    <a:pt x="258" y="108"/>
                  </a:lnTo>
                  <a:lnTo>
                    <a:pt x="255" y="105"/>
                  </a:lnTo>
                  <a:lnTo>
                    <a:pt x="250" y="108"/>
                  </a:lnTo>
                  <a:lnTo>
                    <a:pt x="250" y="111"/>
                  </a:lnTo>
                  <a:lnTo>
                    <a:pt x="247" y="117"/>
                  </a:lnTo>
                  <a:lnTo>
                    <a:pt x="250" y="125"/>
                  </a:lnTo>
                  <a:lnTo>
                    <a:pt x="247" y="128"/>
                  </a:lnTo>
                  <a:lnTo>
                    <a:pt x="238" y="128"/>
                  </a:lnTo>
                  <a:lnTo>
                    <a:pt x="235" y="128"/>
                  </a:lnTo>
                  <a:lnTo>
                    <a:pt x="230" y="128"/>
                  </a:lnTo>
                  <a:lnTo>
                    <a:pt x="227" y="125"/>
                  </a:lnTo>
                  <a:lnTo>
                    <a:pt x="221" y="125"/>
                  </a:lnTo>
                  <a:lnTo>
                    <a:pt x="218" y="123"/>
                  </a:lnTo>
                  <a:lnTo>
                    <a:pt x="213" y="123"/>
                  </a:lnTo>
                  <a:lnTo>
                    <a:pt x="204" y="117"/>
                  </a:lnTo>
                  <a:lnTo>
                    <a:pt x="199" y="114"/>
                  </a:lnTo>
                  <a:lnTo>
                    <a:pt x="181" y="114"/>
                  </a:lnTo>
                  <a:lnTo>
                    <a:pt x="179" y="111"/>
                  </a:lnTo>
                  <a:lnTo>
                    <a:pt x="167" y="108"/>
                  </a:lnTo>
                  <a:lnTo>
                    <a:pt x="164" y="105"/>
                  </a:lnTo>
                  <a:lnTo>
                    <a:pt x="159" y="100"/>
                  </a:lnTo>
                  <a:lnTo>
                    <a:pt x="156" y="100"/>
                  </a:lnTo>
                  <a:lnTo>
                    <a:pt x="147" y="94"/>
                  </a:lnTo>
                  <a:lnTo>
                    <a:pt x="147" y="91"/>
                  </a:lnTo>
                  <a:lnTo>
                    <a:pt x="156" y="83"/>
                  </a:lnTo>
                  <a:lnTo>
                    <a:pt x="159" y="74"/>
                  </a:lnTo>
                  <a:lnTo>
                    <a:pt x="153" y="71"/>
                  </a:lnTo>
                  <a:lnTo>
                    <a:pt x="147" y="69"/>
                  </a:lnTo>
                  <a:lnTo>
                    <a:pt x="139" y="60"/>
                  </a:lnTo>
                  <a:lnTo>
                    <a:pt x="136" y="66"/>
                  </a:lnTo>
                  <a:lnTo>
                    <a:pt x="127" y="57"/>
                  </a:lnTo>
                  <a:lnTo>
                    <a:pt x="127" y="54"/>
                  </a:lnTo>
                  <a:lnTo>
                    <a:pt x="130" y="49"/>
                  </a:lnTo>
                  <a:lnTo>
                    <a:pt x="125" y="49"/>
                  </a:lnTo>
                  <a:lnTo>
                    <a:pt x="125" y="46"/>
                  </a:lnTo>
                  <a:lnTo>
                    <a:pt x="125" y="43"/>
                  </a:lnTo>
                  <a:lnTo>
                    <a:pt x="127" y="43"/>
                  </a:lnTo>
                  <a:lnTo>
                    <a:pt x="133" y="46"/>
                  </a:lnTo>
                  <a:lnTo>
                    <a:pt x="133" y="43"/>
                  </a:lnTo>
                  <a:lnTo>
                    <a:pt x="133" y="37"/>
                  </a:lnTo>
                  <a:lnTo>
                    <a:pt x="133" y="32"/>
                  </a:lnTo>
                  <a:lnTo>
                    <a:pt x="130" y="32"/>
                  </a:lnTo>
                  <a:lnTo>
                    <a:pt x="127" y="29"/>
                  </a:lnTo>
                  <a:lnTo>
                    <a:pt x="127" y="20"/>
                  </a:lnTo>
                  <a:lnTo>
                    <a:pt x="122" y="17"/>
                  </a:lnTo>
                  <a:lnTo>
                    <a:pt x="122" y="3"/>
                  </a:lnTo>
                  <a:lnTo>
                    <a:pt x="122" y="0"/>
                  </a:lnTo>
                  <a:lnTo>
                    <a:pt x="119" y="0"/>
                  </a:lnTo>
                  <a:lnTo>
                    <a:pt x="113" y="3"/>
                  </a:lnTo>
                  <a:lnTo>
                    <a:pt x="105" y="9"/>
                  </a:lnTo>
                  <a:lnTo>
                    <a:pt x="102" y="12"/>
                  </a:lnTo>
                  <a:lnTo>
                    <a:pt x="96" y="12"/>
                  </a:lnTo>
                  <a:lnTo>
                    <a:pt x="88" y="12"/>
                  </a:lnTo>
                  <a:lnTo>
                    <a:pt x="85" y="12"/>
                  </a:lnTo>
                  <a:lnTo>
                    <a:pt x="76" y="12"/>
                  </a:lnTo>
                  <a:lnTo>
                    <a:pt x="73" y="15"/>
                  </a:lnTo>
                  <a:lnTo>
                    <a:pt x="79" y="37"/>
                  </a:lnTo>
                  <a:lnTo>
                    <a:pt x="85" y="40"/>
                  </a:lnTo>
                  <a:lnTo>
                    <a:pt x="85" y="43"/>
                  </a:lnTo>
                  <a:lnTo>
                    <a:pt x="91" y="43"/>
                  </a:lnTo>
                  <a:lnTo>
                    <a:pt x="93" y="46"/>
                  </a:lnTo>
                  <a:lnTo>
                    <a:pt x="82" y="54"/>
                  </a:lnTo>
                  <a:lnTo>
                    <a:pt x="82" y="57"/>
                  </a:lnTo>
                  <a:lnTo>
                    <a:pt x="82" y="60"/>
                  </a:lnTo>
                  <a:lnTo>
                    <a:pt x="73" y="69"/>
                  </a:lnTo>
                  <a:lnTo>
                    <a:pt x="76" y="74"/>
                  </a:lnTo>
                  <a:lnTo>
                    <a:pt x="71" y="77"/>
                  </a:lnTo>
                  <a:lnTo>
                    <a:pt x="68" y="83"/>
                  </a:lnTo>
                  <a:lnTo>
                    <a:pt x="65" y="88"/>
                  </a:lnTo>
                  <a:lnTo>
                    <a:pt x="59" y="91"/>
                  </a:lnTo>
                  <a:lnTo>
                    <a:pt x="56" y="94"/>
                  </a:lnTo>
                  <a:lnTo>
                    <a:pt x="51" y="97"/>
                  </a:lnTo>
                  <a:lnTo>
                    <a:pt x="51" y="100"/>
                  </a:lnTo>
                  <a:lnTo>
                    <a:pt x="48" y="103"/>
                  </a:lnTo>
                  <a:lnTo>
                    <a:pt x="48" y="105"/>
                  </a:lnTo>
                  <a:lnTo>
                    <a:pt x="45" y="108"/>
                  </a:lnTo>
                  <a:lnTo>
                    <a:pt x="39" y="108"/>
                  </a:lnTo>
                  <a:lnTo>
                    <a:pt x="37" y="108"/>
                  </a:lnTo>
                  <a:lnTo>
                    <a:pt x="34" y="105"/>
                  </a:lnTo>
                  <a:lnTo>
                    <a:pt x="28" y="103"/>
                  </a:lnTo>
                  <a:lnTo>
                    <a:pt x="28" y="105"/>
                  </a:lnTo>
                  <a:lnTo>
                    <a:pt x="25" y="108"/>
                  </a:lnTo>
                  <a:lnTo>
                    <a:pt x="22" y="111"/>
                  </a:lnTo>
                  <a:lnTo>
                    <a:pt x="17" y="117"/>
                  </a:lnTo>
                  <a:lnTo>
                    <a:pt x="19" y="123"/>
                  </a:lnTo>
                  <a:lnTo>
                    <a:pt x="22" y="125"/>
                  </a:lnTo>
                  <a:lnTo>
                    <a:pt x="25" y="128"/>
                  </a:lnTo>
                  <a:lnTo>
                    <a:pt x="25" y="134"/>
                  </a:lnTo>
                  <a:lnTo>
                    <a:pt x="25" y="137"/>
                  </a:lnTo>
                  <a:lnTo>
                    <a:pt x="31" y="137"/>
                  </a:lnTo>
                  <a:lnTo>
                    <a:pt x="34" y="142"/>
                  </a:lnTo>
                  <a:lnTo>
                    <a:pt x="37" y="151"/>
                  </a:lnTo>
                  <a:lnTo>
                    <a:pt x="39" y="154"/>
                  </a:lnTo>
                  <a:lnTo>
                    <a:pt x="37" y="154"/>
                  </a:lnTo>
                  <a:lnTo>
                    <a:pt x="37" y="157"/>
                  </a:lnTo>
                  <a:lnTo>
                    <a:pt x="34" y="160"/>
                  </a:lnTo>
                  <a:lnTo>
                    <a:pt x="28" y="157"/>
                  </a:lnTo>
                  <a:lnTo>
                    <a:pt x="25" y="157"/>
                  </a:lnTo>
                  <a:lnTo>
                    <a:pt x="22" y="157"/>
                  </a:lnTo>
                  <a:lnTo>
                    <a:pt x="17" y="157"/>
                  </a:lnTo>
                  <a:lnTo>
                    <a:pt x="8" y="157"/>
                  </a:lnTo>
                  <a:lnTo>
                    <a:pt x="8" y="160"/>
                  </a:lnTo>
                  <a:lnTo>
                    <a:pt x="2" y="16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0" y="171"/>
                  </a:lnTo>
                  <a:lnTo>
                    <a:pt x="2" y="171"/>
                  </a:lnTo>
                  <a:lnTo>
                    <a:pt x="5" y="174"/>
                  </a:lnTo>
                  <a:lnTo>
                    <a:pt x="5" y="177"/>
                  </a:lnTo>
                  <a:lnTo>
                    <a:pt x="11" y="177"/>
                  </a:lnTo>
                  <a:lnTo>
                    <a:pt x="17" y="177"/>
                  </a:lnTo>
                  <a:lnTo>
                    <a:pt x="19" y="174"/>
                  </a:lnTo>
                  <a:lnTo>
                    <a:pt x="22" y="177"/>
                  </a:lnTo>
                  <a:lnTo>
                    <a:pt x="22" y="174"/>
                  </a:lnTo>
                  <a:lnTo>
                    <a:pt x="25" y="174"/>
                  </a:lnTo>
                  <a:lnTo>
                    <a:pt x="22" y="179"/>
                  </a:lnTo>
                  <a:lnTo>
                    <a:pt x="19" y="182"/>
                  </a:lnTo>
                  <a:lnTo>
                    <a:pt x="17" y="182"/>
                  </a:lnTo>
                  <a:lnTo>
                    <a:pt x="14" y="182"/>
                  </a:lnTo>
                  <a:lnTo>
                    <a:pt x="11" y="182"/>
                  </a:lnTo>
                  <a:lnTo>
                    <a:pt x="8" y="182"/>
                  </a:lnTo>
                  <a:lnTo>
                    <a:pt x="5" y="182"/>
                  </a:lnTo>
                  <a:lnTo>
                    <a:pt x="5" y="185"/>
                  </a:lnTo>
                  <a:lnTo>
                    <a:pt x="8" y="188"/>
                  </a:lnTo>
                  <a:lnTo>
                    <a:pt x="11" y="191"/>
                  </a:lnTo>
                  <a:lnTo>
                    <a:pt x="14" y="194"/>
                  </a:lnTo>
                  <a:lnTo>
                    <a:pt x="17" y="196"/>
                  </a:lnTo>
                  <a:lnTo>
                    <a:pt x="19" y="199"/>
                  </a:lnTo>
                  <a:lnTo>
                    <a:pt x="22" y="202"/>
                  </a:lnTo>
                  <a:lnTo>
                    <a:pt x="25" y="205"/>
                  </a:lnTo>
                  <a:lnTo>
                    <a:pt x="34" y="205"/>
                  </a:lnTo>
                  <a:lnTo>
                    <a:pt x="42" y="202"/>
                  </a:lnTo>
                  <a:lnTo>
                    <a:pt x="45" y="196"/>
                  </a:lnTo>
                  <a:lnTo>
                    <a:pt x="48" y="191"/>
                  </a:lnTo>
                  <a:lnTo>
                    <a:pt x="48" y="188"/>
                  </a:lnTo>
                  <a:lnTo>
                    <a:pt x="48" y="185"/>
                  </a:lnTo>
                  <a:lnTo>
                    <a:pt x="48" y="182"/>
                  </a:lnTo>
                  <a:lnTo>
                    <a:pt x="51" y="185"/>
                  </a:lnTo>
                  <a:lnTo>
                    <a:pt x="54" y="185"/>
                  </a:lnTo>
                  <a:lnTo>
                    <a:pt x="51" y="185"/>
                  </a:lnTo>
                  <a:lnTo>
                    <a:pt x="51" y="188"/>
                  </a:lnTo>
                  <a:lnTo>
                    <a:pt x="54" y="188"/>
                  </a:lnTo>
                  <a:lnTo>
                    <a:pt x="51" y="191"/>
                  </a:lnTo>
                  <a:lnTo>
                    <a:pt x="51" y="194"/>
                  </a:lnTo>
                  <a:lnTo>
                    <a:pt x="54" y="194"/>
                  </a:lnTo>
                  <a:lnTo>
                    <a:pt x="51" y="196"/>
                  </a:lnTo>
                  <a:lnTo>
                    <a:pt x="51" y="199"/>
                  </a:lnTo>
                  <a:lnTo>
                    <a:pt x="54" y="199"/>
                  </a:lnTo>
                  <a:lnTo>
                    <a:pt x="54" y="202"/>
                  </a:lnTo>
                  <a:lnTo>
                    <a:pt x="56" y="205"/>
                  </a:lnTo>
                  <a:lnTo>
                    <a:pt x="54" y="208"/>
                  </a:lnTo>
                  <a:lnTo>
                    <a:pt x="54" y="214"/>
                  </a:lnTo>
                  <a:lnTo>
                    <a:pt x="54" y="225"/>
                  </a:lnTo>
                  <a:lnTo>
                    <a:pt x="54" y="233"/>
                  </a:lnTo>
                  <a:lnTo>
                    <a:pt x="56" y="236"/>
                  </a:lnTo>
                  <a:lnTo>
                    <a:pt x="56" y="239"/>
                  </a:lnTo>
                  <a:lnTo>
                    <a:pt x="56" y="242"/>
                  </a:lnTo>
                  <a:lnTo>
                    <a:pt x="59" y="250"/>
                  </a:lnTo>
                  <a:lnTo>
                    <a:pt x="59" y="253"/>
                  </a:lnTo>
                  <a:lnTo>
                    <a:pt x="59" y="256"/>
                  </a:lnTo>
                  <a:lnTo>
                    <a:pt x="62" y="265"/>
                  </a:lnTo>
                  <a:lnTo>
                    <a:pt x="68" y="273"/>
                  </a:lnTo>
                  <a:lnTo>
                    <a:pt x="71" y="276"/>
                  </a:lnTo>
                  <a:lnTo>
                    <a:pt x="68" y="279"/>
                  </a:lnTo>
                  <a:lnTo>
                    <a:pt x="71" y="282"/>
                  </a:lnTo>
                  <a:lnTo>
                    <a:pt x="73" y="287"/>
                  </a:lnTo>
                  <a:lnTo>
                    <a:pt x="76" y="290"/>
                  </a:lnTo>
                  <a:lnTo>
                    <a:pt x="79" y="296"/>
                  </a:lnTo>
                  <a:lnTo>
                    <a:pt x="79" y="299"/>
                  </a:lnTo>
                  <a:lnTo>
                    <a:pt x="79" y="304"/>
                  </a:lnTo>
                  <a:lnTo>
                    <a:pt x="82" y="316"/>
                  </a:lnTo>
                  <a:lnTo>
                    <a:pt x="88" y="322"/>
                  </a:lnTo>
                  <a:lnTo>
                    <a:pt x="91" y="327"/>
                  </a:lnTo>
                  <a:lnTo>
                    <a:pt x="93" y="330"/>
                  </a:lnTo>
                  <a:lnTo>
                    <a:pt x="96" y="336"/>
                  </a:lnTo>
                  <a:lnTo>
                    <a:pt x="96" y="341"/>
                  </a:lnTo>
                  <a:lnTo>
                    <a:pt x="99" y="341"/>
                  </a:lnTo>
                  <a:lnTo>
                    <a:pt x="99" y="347"/>
                  </a:lnTo>
                  <a:lnTo>
                    <a:pt x="99" y="350"/>
                  </a:lnTo>
                  <a:lnTo>
                    <a:pt x="102" y="358"/>
                  </a:lnTo>
                  <a:lnTo>
                    <a:pt x="108" y="364"/>
                  </a:lnTo>
                  <a:lnTo>
                    <a:pt x="110" y="367"/>
                  </a:lnTo>
                  <a:lnTo>
                    <a:pt x="113" y="370"/>
                  </a:lnTo>
                  <a:lnTo>
                    <a:pt x="116" y="370"/>
                  </a:lnTo>
                  <a:lnTo>
                    <a:pt x="119" y="370"/>
                  </a:lnTo>
                  <a:lnTo>
                    <a:pt x="122" y="367"/>
                  </a:lnTo>
                  <a:lnTo>
                    <a:pt x="125" y="364"/>
                  </a:lnTo>
                  <a:lnTo>
                    <a:pt x="122" y="364"/>
                  </a:lnTo>
                  <a:lnTo>
                    <a:pt x="125" y="361"/>
                  </a:lnTo>
                  <a:lnTo>
                    <a:pt x="127" y="358"/>
                  </a:lnTo>
                  <a:lnTo>
                    <a:pt x="130" y="358"/>
                  </a:lnTo>
                  <a:lnTo>
                    <a:pt x="133" y="356"/>
                  </a:lnTo>
                  <a:lnTo>
                    <a:pt x="136" y="356"/>
                  </a:lnTo>
                  <a:lnTo>
                    <a:pt x="136" y="358"/>
                  </a:lnTo>
                  <a:lnTo>
                    <a:pt x="139" y="356"/>
                  </a:lnTo>
                  <a:lnTo>
                    <a:pt x="136" y="356"/>
                  </a:lnTo>
                  <a:lnTo>
                    <a:pt x="133" y="353"/>
                  </a:lnTo>
                  <a:lnTo>
                    <a:pt x="133" y="350"/>
                  </a:lnTo>
                  <a:lnTo>
                    <a:pt x="136" y="347"/>
                  </a:lnTo>
                  <a:lnTo>
                    <a:pt x="136" y="344"/>
                  </a:lnTo>
                  <a:lnTo>
                    <a:pt x="139" y="344"/>
                  </a:lnTo>
                  <a:lnTo>
                    <a:pt x="142" y="341"/>
                  </a:lnTo>
                  <a:lnTo>
                    <a:pt x="142" y="344"/>
                  </a:lnTo>
                  <a:lnTo>
                    <a:pt x="145" y="344"/>
                  </a:lnTo>
                  <a:lnTo>
                    <a:pt x="145" y="341"/>
                  </a:lnTo>
                  <a:lnTo>
                    <a:pt x="145" y="339"/>
                  </a:lnTo>
                  <a:lnTo>
                    <a:pt x="145" y="336"/>
                  </a:lnTo>
                  <a:lnTo>
                    <a:pt x="145" y="333"/>
                  </a:lnTo>
                  <a:lnTo>
                    <a:pt x="145" y="330"/>
                  </a:lnTo>
                  <a:lnTo>
                    <a:pt x="145" y="327"/>
                  </a:lnTo>
                  <a:lnTo>
                    <a:pt x="145" y="324"/>
                  </a:lnTo>
                  <a:lnTo>
                    <a:pt x="145" y="319"/>
                  </a:lnTo>
                  <a:lnTo>
                    <a:pt x="147" y="316"/>
                  </a:lnTo>
                  <a:lnTo>
                    <a:pt x="150" y="316"/>
                  </a:lnTo>
                  <a:lnTo>
                    <a:pt x="150" y="313"/>
                  </a:lnTo>
                  <a:lnTo>
                    <a:pt x="150" y="310"/>
                  </a:lnTo>
                  <a:lnTo>
                    <a:pt x="150" y="304"/>
                  </a:lnTo>
                  <a:lnTo>
                    <a:pt x="150" y="302"/>
                  </a:lnTo>
                  <a:lnTo>
                    <a:pt x="150" y="299"/>
                  </a:lnTo>
                  <a:lnTo>
                    <a:pt x="150" y="296"/>
                  </a:lnTo>
                  <a:lnTo>
                    <a:pt x="150" y="293"/>
                  </a:lnTo>
                  <a:lnTo>
                    <a:pt x="147" y="293"/>
                  </a:lnTo>
                  <a:lnTo>
                    <a:pt x="147" y="290"/>
                  </a:lnTo>
                  <a:lnTo>
                    <a:pt x="150" y="290"/>
                  </a:lnTo>
                  <a:lnTo>
                    <a:pt x="150" y="287"/>
                  </a:lnTo>
                  <a:lnTo>
                    <a:pt x="147" y="282"/>
                  </a:lnTo>
                  <a:lnTo>
                    <a:pt x="150" y="276"/>
                  </a:lnTo>
                  <a:lnTo>
                    <a:pt x="150" y="270"/>
                  </a:lnTo>
                  <a:lnTo>
                    <a:pt x="156" y="270"/>
                  </a:lnTo>
                  <a:lnTo>
                    <a:pt x="159" y="273"/>
                  </a:lnTo>
                  <a:lnTo>
                    <a:pt x="162" y="273"/>
                  </a:lnTo>
                  <a:lnTo>
                    <a:pt x="162" y="268"/>
                  </a:lnTo>
                  <a:lnTo>
                    <a:pt x="164" y="265"/>
                  </a:lnTo>
                  <a:lnTo>
                    <a:pt x="167" y="265"/>
                  </a:lnTo>
                  <a:lnTo>
                    <a:pt x="170" y="265"/>
                  </a:lnTo>
                  <a:lnTo>
                    <a:pt x="176" y="262"/>
                  </a:lnTo>
                  <a:lnTo>
                    <a:pt x="179" y="256"/>
                  </a:lnTo>
                  <a:lnTo>
                    <a:pt x="181" y="253"/>
                  </a:lnTo>
                  <a:lnTo>
                    <a:pt x="190" y="245"/>
                  </a:lnTo>
                  <a:lnTo>
                    <a:pt x="193" y="245"/>
                  </a:lnTo>
                  <a:lnTo>
                    <a:pt x="196" y="239"/>
                  </a:lnTo>
                  <a:lnTo>
                    <a:pt x="199" y="239"/>
                  </a:lnTo>
                  <a:lnTo>
                    <a:pt x="204" y="233"/>
                  </a:lnTo>
                  <a:lnTo>
                    <a:pt x="210" y="228"/>
                  </a:lnTo>
                  <a:lnTo>
                    <a:pt x="213" y="225"/>
                  </a:lnTo>
                  <a:lnTo>
                    <a:pt x="213" y="222"/>
                  </a:lnTo>
                  <a:lnTo>
                    <a:pt x="218" y="219"/>
                  </a:lnTo>
                  <a:lnTo>
                    <a:pt x="213" y="222"/>
                  </a:lnTo>
                  <a:lnTo>
                    <a:pt x="216" y="216"/>
                  </a:lnTo>
                  <a:lnTo>
                    <a:pt x="216" y="219"/>
                  </a:lnTo>
                  <a:lnTo>
                    <a:pt x="218" y="219"/>
                  </a:lnTo>
                  <a:lnTo>
                    <a:pt x="224" y="219"/>
                  </a:lnTo>
                  <a:lnTo>
                    <a:pt x="227" y="216"/>
                  </a:lnTo>
                  <a:lnTo>
                    <a:pt x="233" y="214"/>
                  </a:lnTo>
                  <a:lnTo>
                    <a:pt x="233" y="211"/>
                  </a:lnTo>
                  <a:lnTo>
                    <a:pt x="235" y="208"/>
                  </a:lnTo>
                  <a:lnTo>
                    <a:pt x="238" y="205"/>
                  </a:lnTo>
                  <a:lnTo>
                    <a:pt x="235" y="202"/>
                  </a:lnTo>
                  <a:lnTo>
                    <a:pt x="235" y="199"/>
                  </a:lnTo>
                  <a:lnTo>
                    <a:pt x="238" y="196"/>
                  </a:lnTo>
                  <a:lnTo>
                    <a:pt x="241" y="196"/>
                  </a:lnTo>
                  <a:lnTo>
                    <a:pt x="244" y="194"/>
                  </a:lnTo>
                  <a:lnTo>
                    <a:pt x="247" y="194"/>
                  </a:lnTo>
                  <a:lnTo>
                    <a:pt x="250" y="188"/>
                  </a:lnTo>
                  <a:lnTo>
                    <a:pt x="250" y="185"/>
                  </a:lnTo>
                  <a:lnTo>
                    <a:pt x="250" y="182"/>
                  </a:lnTo>
                  <a:lnTo>
                    <a:pt x="253" y="182"/>
                  </a:lnTo>
                  <a:lnTo>
                    <a:pt x="253" y="185"/>
                  </a:lnTo>
                  <a:lnTo>
                    <a:pt x="253" y="188"/>
                  </a:lnTo>
                  <a:lnTo>
                    <a:pt x="253" y="191"/>
                  </a:lnTo>
                  <a:lnTo>
                    <a:pt x="253" y="194"/>
                  </a:lnTo>
                  <a:lnTo>
                    <a:pt x="255" y="194"/>
                  </a:lnTo>
                  <a:lnTo>
                    <a:pt x="255" y="191"/>
                  </a:lnTo>
                  <a:lnTo>
                    <a:pt x="255" y="188"/>
                  </a:lnTo>
                  <a:lnTo>
                    <a:pt x="258" y="191"/>
                  </a:lnTo>
                  <a:lnTo>
                    <a:pt x="258" y="194"/>
                  </a:lnTo>
                  <a:lnTo>
                    <a:pt x="261" y="194"/>
                  </a:lnTo>
                  <a:lnTo>
                    <a:pt x="264" y="194"/>
                  </a:lnTo>
                  <a:lnTo>
                    <a:pt x="261" y="191"/>
                  </a:lnTo>
                  <a:lnTo>
                    <a:pt x="261" y="185"/>
                  </a:lnTo>
                  <a:lnTo>
                    <a:pt x="261" y="179"/>
                  </a:lnTo>
                  <a:lnTo>
                    <a:pt x="261" y="171"/>
                  </a:lnTo>
                  <a:lnTo>
                    <a:pt x="255" y="165"/>
                  </a:lnTo>
                  <a:lnTo>
                    <a:pt x="258" y="160"/>
                  </a:lnTo>
                  <a:lnTo>
                    <a:pt x="250" y="154"/>
                  </a:lnTo>
                  <a:lnTo>
                    <a:pt x="250" y="151"/>
                  </a:lnTo>
                  <a:lnTo>
                    <a:pt x="253" y="148"/>
                  </a:lnTo>
                  <a:lnTo>
                    <a:pt x="255" y="145"/>
                  </a:lnTo>
                  <a:lnTo>
                    <a:pt x="258" y="145"/>
                  </a:lnTo>
                  <a:lnTo>
                    <a:pt x="258" y="142"/>
                  </a:lnTo>
                  <a:lnTo>
                    <a:pt x="255" y="140"/>
                  </a:lnTo>
                  <a:lnTo>
                    <a:pt x="250" y="137"/>
                  </a:lnTo>
                  <a:lnTo>
                    <a:pt x="250" y="134"/>
                  </a:lnTo>
                  <a:lnTo>
                    <a:pt x="253" y="131"/>
                  </a:lnTo>
                  <a:lnTo>
                    <a:pt x="253" y="125"/>
                  </a:lnTo>
                  <a:lnTo>
                    <a:pt x="255" y="128"/>
                  </a:lnTo>
                  <a:lnTo>
                    <a:pt x="258" y="131"/>
                  </a:lnTo>
                  <a:lnTo>
                    <a:pt x="261" y="128"/>
                  </a:lnTo>
                  <a:lnTo>
                    <a:pt x="264" y="131"/>
                  </a:lnTo>
                  <a:lnTo>
                    <a:pt x="267" y="134"/>
                  </a:lnTo>
                  <a:lnTo>
                    <a:pt x="270" y="128"/>
                  </a:lnTo>
                  <a:lnTo>
                    <a:pt x="270" y="131"/>
                  </a:lnTo>
                  <a:lnTo>
                    <a:pt x="272" y="142"/>
                  </a:lnTo>
                  <a:lnTo>
                    <a:pt x="275" y="142"/>
                  </a:lnTo>
                  <a:lnTo>
                    <a:pt x="278" y="145"/>
                  </a:lnTo>
                  <a:lnTo>
                    <a:pt x="287" y="145"/>
                  </a:lnTo>
                  <a:lnTo>
                    <a:pt x="289" y="145"/>
                  </a:lnTo>
                  <a:lnTo>
                    <a:pt x="292" y="145"/>
                  </a:lnTo>
                  <a:lnTo>
                    <a:pt x="301" y="145"/>
                  </a:lnTo>
                  <a:lnTo>
                    <a:pt x="307" y="148"/>
                  </a:lnTo>
                  <a:lnTo>
                    <a:pt x="304" y="154"/>
                  </a:lnTo>
                  <a:lnTo>
                    <a:pt x="298" y="157"/>
                  </a:lnTo>
                  <a:lnTo>
                    <a:pt x="295" y="160"/>
                  </a:lnTo>
                  <a:lnTo>
                    <a:pt x="289" y="165"/>
                  </a:lnTo>
                  <a:lnTo>
                    <a:pt x="292" y="174"/>
                  </a:lnTo>
                  <a:lnTo>
                    <a:pt x="295" y="171"/>
                  </a:lnTo>
                  <a:lnTo>
                    <a:pt x="295" y="174"/>
                  </a:lnTo>
                  <a:lnTo>
                    <a:pt x="298" y="174"/>
                  </a:lnTo>
                  <a:lnTo>
                    <a:pt x="298" y="165"/>
                  </a:lnTo>
                  <a:lnTo>
                    <a:pt x="301" y="165"/>
                  </a:lnTo>
                  <a:lnTo>
                    <a:pt x="304" y="168"/>
                  </a:lnTo>
                  <a:lnTo>
                    <a:pt x="307" y="182"/>
                  </a:lnTo>
                  <a:lnTo>
                    <a:pt x="309" y="188"/>
                  </a:lnTo>
                  <a:lnTo>
                    <a:pt x="309" y="185"/>
                  </a:lnTo>
                  <a:lnTo>
                    <a:pt x="315" y="185"/>
                  </a:lnTo>
                  <a:lnTo>
                    <a:pt x="312" y="174"/>
                  </a:lnTo>
                  <a:lnTo>
                    <a:pt x="315" y="171"/>
                  </a:lnTo>
                  <a:lnTo>
                    <a:pt x="315" y="165"/>
                  </a:lnTo>
                  <a:lnTo>
                    <a:pt x="312" y="160"/>
                  </a:lnTo>
                  <a:lnTo>
                    <a:pt x="315" y="157"/>
                  </a:lnTo>
                  <a:lnTo>
                    <a:pt x="315" y="160"/>
                  </a:lnTo>
                  <a:lnTo>
                    <a:pt x="318" y="160"/>
                  </a:lnTo>
                  <a:lnTo>
                    <a:pt x="321" y="162"/>
                  </a:lnTo>
                  <a:lnTo>
                    <a:pt x="326" y="162"/>
                  </a:lnTo>
                  <a:lnTo>
                    <a:pt x="332" y="157"/>
                  </a:lnTo>
                  <a:lnTo>
                    <a:pt x="335" y="140"/>
                  </a:lnTo>
                  <a:lnTo>
                    <a:pt x="338" y="137"/>
                  </a:lnTo>
                  <a:lnTo>
                    <a:pt x="341" y="125"/>
                  </a:lnTo>
                  <a:lnTo>
                    <a:pt x="346" y="120"/>
                  </a:lnTo>
                  <a:lnTo>
                    <a:pt x="349" y="120"/>
                  </a:lnTo>
                  <a:lnTo>
                    <a:pt x="358" y="114"/>
                  </a:lnTo>
                  <a:lnTo>
                    <a:pt x="363" y="117"/>
                  </a:lnTo>
                  <a:lnTo>
                    <a:pt x="366" y="117"/>
                  </a:lnTo>
                  <a:lnTo>
                    <a:pt x="366" y="111"/>
                  </a:lnTo>
                  <a:lnTo>
                    <a:pt x="369" y="10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16" name="Freeform 3534">
              <a:extLst>
                <a:ext uri="{FF2B5EF4-FFF2-40B4-BE49-F238E27FC236}">
                  <a16:creationId xmlns:a16="http://schemas.microsoft.com/office/drawing/2014/main" id="{2AB607C8-1DA8-6417-AFC4-735E2C8BD94E}"/>
                </a:ext>
              </a:extLst>
            </p:cNvPr>
            <p:cNvSpPr>
              <a:spLocks/>
            </p:cNvSpPr>
            <p:nvPr/>
          </p:nvSpPr>
          <p:spPr bwMode="gray">
            <a:xfrm>
              <a:off x="5819287" y="2811421"/>
              <a:ext cx="6224" cy="4149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0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17" name="Freeform 3535">
              <a:extLst>
                <a:ext uri="{FF2B5EF4-FFF2-40B4-BE49-F238E27FC236}">
                  <a16:creationId xmlns:a16="http://schemas.microsoft.com/office/drawing/2014/main" id="{36B611BC-6B6F-6160-41DF-646597D4E569}"/>
                </a:ext>
              </a:extLst>
            </p:cNvPr>
            <p:cNvSpPr>
              <a:spLocks/>
            </p:cNvSpPr>
            <p:nvPr/>
          </p:nvSpPr>
          <p:spPr bwMode="gray">
            <a:xfrm>
              <a:off x="5825513" y="2805196"/>
              <a:ext cx="64323" cy="93366"/>
            </a:xfrm>
            <a:custGeom>
              <a:avLst/>
              <a:gdLst>
                <a:gd name="T0" fmla="*/ 5 w 31"/>
                <a:gd name="T1" fmla="*/ 0 h 45"/>
                <a:gd name="T2" fmla="*/ 8 w 31"/>
                <a:gd name="T3" fmla="*/ 0 h 45"/>
                <a:gd name="T4" fmla="*/ 11 w 31"/>
                <a:gd name="T5" fmla="*/ 0 h 45"/>
                <a:gd name="T6" fmla="*/ 14 w 31"/>
                <a:gd name="T7" fmla="*/ 0 h 45"/>
                <a:gd name="T8" fmla="*/ 14 w 31"/>
                <a:gd name="T9" fmla="*/ 3 h 45"/>
                <a:gd name="T10" fmla="*/ 17 w 31"/>
                <a:gd name="T11" fmla="*/ 3 h 45"/>
                <a:gd name="T12" fmla="*/ 17 w 31"/>
                <a:gd name="T13" fmla="*/ 5 h 45"/>
                <a:gd name="T14" fmla="*/ 17 w 31"/>
                <a:gd name="T15" fmla="*/ 8 h 45"/>
                <a:gd name="T16" fmla="*/ 20 w 31"/>
                <a:gd name="T17" fmla="*/ 5 h 45"/>
                <a:gd name="T18" fmla="*/ 20 w 31"/>
                <a:gd name="T19" fmla="*/ 8 h 45"/>
                <a:gd name="T20" fmla="*/ 22 w 31"/>
                <a:gd name="T21" fmla="*/ 11 h 45"/>
                <a:gd name="T22" fmla="*/ 22 w 31"/>
                <a:gd name="T23" fmla="*/ 14 h 45"/>
                <a:gd name="T24" fmla="*/ 25 w 31"/>
                <a:gd name="T25" fmla="*/ 17 h 45"/>
                <a:gd name="T26" fmla="*/ 25 w 31"/>
                <a:gd name="T27" fmla="*/ 20 h 45"/>
                <a:gd name="T28" fmla="*/ 28 w 31"/>
                <a:gd name="T29" fmla="*/ 23 h 45"/>
                <a:gd name="T30" fmla="*/ 28 w 31"/>
                <a:gd name="T31" fmla="*/ 25 h 45"/>
                <a:gd name="T32" fmla="*/ 31 w 31"/>
                <a:gd name="T33" fmla="*/ 31 h 45"/>
                <a:gd name="T34" fmla="*/ 31 w 31"/>
                <a:gd name="T35" fmla="*/ 34 h 45"/>
                <a:gd name="T36" fmla="*/ 28 w 31"/>
                <a:gd name="T37" fmla="*/ 37 h 45"/>
                <a:gd name="T38" fmla="*/ 25 w 31"/>
                <a:gd name="T39" fmla="*/ 40 h 45"/>
                <a:gd name="T40" fmla="*/ 22 w 31"/>
                <a:gd name="T41" fmla="*/ 42 h 45"/>
                <a:gd name="T42" fmla="*/ 20 w 31"/>
                <a:gd name="T43" fmla="*/ 42 h 45"/>
                <a:gd name="T44" fmla="*/ 17 w 31"/>
                <a:gd name="T45" fmla="*/ 45 h 45"/>
                <a:gd name="T46" fmla="*/ 14 w 31"/>
                <a:gd name="T47" fmla="*/ 45 h 45"/>
                <a:gd name="T48" fmla="*/ 11 w 31"/>
                <a:gd name="T49" fmla="*/ 45 h 45"/>
                <a:gd name="T50" fmla="*/ 8 w 31"/>
                <a:gd name="T51" fmla="*/ 45 h 45"/>
                <a:gd name="T52" fmla="*/ 3 w 31"/>
                <a:gd name="T53" fmla="*/ 40 h 45"/>
                <a:gd name="T54" fmla="*/ 3 w 31"/>
                <a:gd name="T55" fmla="*/ 34 h 45"/>
                <a:gd name="T56" fmla="*/ 3 w 31"/>
                <a:gd name="T57" fmla="*/ 31 h 45"/>
                <a:gd name="T58" fmla="*/ 3 w 31"/>
                <a:gd name="T59" fmla="*/ 25 h 45"/>
                <a:gd name="T60" fmla="*/ 3 w 31"/>
                <a:gd name="T61" fmla="*/ 23 h 45"/>
                <a:gd name="T62" fmla="*/ 0 w 31"/>
                <a:gd name="T63" fmla="*/ 20 h 45"/>
                <a:gd name="T64" fmla="*/ 0 w 31"/>
                <a:gd name="T65" fmla="*/ 17 h 45"/>
                <a:gd name="T66" fmla="*/ 3 w 31"/>
                <a:gd name="T67" fmla="*/ 17 h 45"/>
                <a:gd name="T68" fmla="*/ 3 w 31"/>
                <a:gd name="T69" fmla="*/ 20 h 45"/>
                <a:gd name="T70" fmla="*/ 3 w 31"/>
                <a:gd name="T71" fmla="*/ 17 h 45"/>
                <a:gd name="T72" fmla="*/ 3 w 31"/>
                <a:gd name="T73" fmla="*/ 14 h 45"/>
                <a:gd name="T74" fmla="*/ 5 w 31"/>
                <a:gd name="T75" fmla="*/ 14 h 45"/>
                <a:gd name="T76" fmla="*/ 3 w 31"/>
                <a:gd name="T77" fmla="*/ 11 h 45"/>
                <a:gd name="T78" fmla="*/ 3 w 31"/>
                <a:gd name="T79" fmla="*/ 8 h 45"/>
                <a:gd name="T80" fmla="*/ 3 w 31"/>
                <a:gd name="T81" fmla="*/ 5 h 45"/>
                <a:gd name="T82" fmla="*/ 0 w 31"/>
                <a:gd name="T83" fmla="*/ 5 h 45"/>
                <a:gd name="T84" fmla="*/ 3 w 31"/>
                <a:gd name="T85" fmla="*/ 5 h 45"/>
                <a:gd name="T86" fmla="*/ 5 w 31"/>
                <a:gd name="T87" fmla="*/ 8 h 45"/>
                <a:gd name="T88" fmla="*/ 5 w 31"/>
                <a:gd name="T89" fmla="*/ 5 h 45"/>
                <a:gd name="T90" fmla="*/ 8 w 31"/>
                <a:gd name="T91" fmla="*/ 3 h 45"/>
                <a:gd name="T92" fmla="*/ 5 w 31"/>
                <a:gd name="T9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1" h="45">
                  <a:moveTo>
                    <a:pt x="5" y="0"/>
                  </a:moveTo>
                  <a:lnTo>
                    <a:pt x="8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20" y="5"/>
                  </a:lnTo>
                  <a:lnTo>
                    <a:pt x="20" y="8"/>
                  </a:lnTo>
                  <a:lnTo>
                    <a:pt x="22" y="11"/>
                  </a:lnTo>
                  <a:lnTo>
                    <a:pt x="22" y="14"/>
                  </a:lnTo>
                  <a:lnTo>
                    <a:pt x="25" y="17"/>
                  </a:lnTo>
                  <a:lnTo>
                    <a:pt x="25" y="20"/>
                  </a:lnTo>
                  <a:lnTo>
                    <a:pt x="28" y="23"/>
                  </a:lnTo>
                  <a:lnTo>
                    <a:pt x="28" y="25"/>
                  </a:lnTo>
                  <a:lnTo>
                    <a:pt x="31" y="31"/>
                  </a:lnTo>
                  <a:lnTo>
                    <a:pt x="31" y="34"/>
                  </a:lnTo>
                  <a:lnTo>
                    <a:pt x="28" y="37"/>
                  </a:lnTo>
                  <a:lnTo>
                    <a:pt x="25" y="40"/>
                  </a:lnTo>
                  <a:lnTo>
                    <a:pt x="22" y="42"/>
                  </a:lnTo>
                  <a:lnTo>
                    <a:pt x="20" y="42"/>
                  </a:lnTo>
                  <a:lnTo>
                    <a:pt x="17" y="45"/>
                  </a:lnTo>
                  <a:lnTo>
                    <a:pt x="14" y="45"/>
                  </a:lnTo>
                  <a:lnTo>
                    <a:pt x="11" y="45"/>
                  </a:lnTo>
                  <a:lnTo>
                    <a:pt x="8" y="45"/>
                  </a:lnTo>
                  <a:lnTo>
                    <a:pt x="3" y="40"/>
                  </a:lnTo>
                  <a:lnTo>
                    <a:pt x="3" y="34"/>
                  </a:lnTo>
                  <a:lnTo>
                    <a:pt x="3" y="31"/>
                  </a:lnTo>
                  <a:lnTo>
                    <a:pt x="3" y="25"/>
                  </a:lnTo>
                  <a:lnTo>
                    <a:pt x="3" y="23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3" y="17"/>
                  </a:lnTo>
                  <a:lnTo>
                    <a:pt x="3" y="20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5" y="14"/>
                  </a:lnTo>
                  <a:lnTo>
                    <a:pt x="3" y="11"/>
                  </a:lnTo>
                  <a:lnTo>
                    <a:pt x="3" y="8"/>
                  </a:lnTo>
                  <a:lnTo>
                    <a:pt x="3" y="5"/>
                  </a:lnTo>
                  <a:lnTo>
                    <a:pt x="0" y="5"/>
                  </a:lnTo>
                  <a:lnTo>
                    <a:pt x="3" y="5"/>
                  </a:lnTo>
                  <a:lnTo>
                    <a:pt x="5" y="8"/>
                  </a:lnTo>
                  <a:lnTo>
                    <a:pt x="5" y="5"/>
                  </a:lnTo>
                  <a:lnTo>
                    <a:pt x="8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18" name="Freeform 3536">
              <a:extLst>
                <a:ext uri="{FF2B5EF4-FFF2-40B4-BE49-F238E27FC236}">
                  <a16:creationId xmlns:a16="http://schemas.microsoft.com/office/drawing/2014/main" id="{FC31285D-FF15-8EAF-607A-373A912F3002}"/>
                </a:ext>
              </a:extLst>
            </p:cNvPr>
            <p:cNvSpPr>
              <a:spLocks/>
            </p:cNvSpPr>
            <p:nvPr/>
          </p:nvSpPr>
          <p:spPr bwMode="gray">
            <a:xfrm>
              <a:off x="5835887" y="2792748"/>
              <a:ext cx="12450" cy="12449"/>
            </a:xfrm>
            <a:custGeom>
              <a:avLst/>
              <a:gdLst>
                <a:gd name="T0" fmla="*/ 6 w 6"/>
                <a:gd name="T1" fmla="*/ 3 h 6"/>
                <a:gd name="T2" fmla="*/ 6 w 6"/>
                <a:gd name="T3" fmla="*/ 6 h 6"/>
                <a:gd name="T4" fmla="*/ 3 w 6"/>
                <a:gd name="T5" fmla="*/ 6 h 6"/>
                <a:gd name="T6" fmla="*/ 3 w 6"/>
                <a:gd name="T7" fmla="*/ 3 h 6"/>
                <a:gd name="T8" fmla="*/ 0 w 6"/>
                <a:gd name="T9" fmla="*/ 3 h 6"/>
                <a:gd name="T10" fmla="*/ 0 w 6"/>
                <a:gd name="T11" fmla="*/ 0 h 6"/>
                <a:gd name="T12" fmla="*/ 3 w 6"/>
                <a:gd name="T13" fmla="*/ 3 h 6"/>
                <a:gd name="T14" fmla="*/ 3 w 6"/>
                <a:gd name="T15" fmla="*/ 3 h 6"/>
                <a:gd name="T16" fmla="*/ 6 w 6"/>
                <a:gd name="T17" fmla="*/ 6 h 6"/>
                <a:gd name="T18" fmla="*/ 6 w 6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lnTo>
                    <a:pt x="6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6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19" name="Freeform 3537">
              <a:extLst>
                <a:ext uri="{FF2B5EF4-FFF2-40B4-BE49-F238E27FC236}">
                  <a16:creationId xmlns:a16="http://schemas.microsoft.com/office/drawing/2014/main" id="{6B8786F1-CBA6-8E82-3F41-E5DCD6DDE935}"/>
                </a:ext>
              </a:extLst>
            </p:cNvPr>
            <p:cNvSpPr>
              <a:spLocks/>
            </p:cNvSpPr>
            <p:nvPr/>
          </p:nvSpPr>
          <p:spPr bwMode="gray">
            <a:xfrm>
              <a:off x="6049606" y="2332141"/>
              <a:ext cx="122421" cy="165984"/>
            </a:xfrm>
            <a:custGeom>
              <a:avLst/>
              <a:gdLst>
                <a:gd name="T0" fmla="*/ 54 w 59"/>
                <a:gd name="T1" fmla="*/ 77 h 80"/>
                <a:gd name="T2" fmla="*/ 51 w 59"/>
                <a:gd name="T3" fmla="*/ 71 h 80"/>
                <a:gd name="T4" fmla="*/ 48 w 59"/>
                <a:gd name="T5" fmla="*/ 69 h 80"/>
                <a:gd name="T6" fmla="*/ 48 w 59"/>
                <a:gd name="T7" fmla="*/ 63 h 80"/>
                <a:gd name="T8" fmla="*/ 45 w 59"/>
                <a:gd name="T9" fmla="*/ 57 h 80"/>
                <a:gd name="T10" fmla="*/ 42 w 59"/>
                <a:gd name="T11" fmla="*/ 52 h 80"/>
                <a:gd name="T12" fmla="*/ 37 w 59"/>
                <a:gd name="T13" fmla="*/ 52 h 80"/>
                <a:gd name="T14" fmla="*/ 34 w 59"/>
                <a:gd name="T15" fmla="*/ 46 h 80"/>
                <a:gd name="T16" fmla="*/ 31 w 59"/>
                <a:gd name="T17" fmla="*/ 46 h 80"/>
                <a:gd name="T18" fmla="*/ 31 w 59"/>
                <a:gd name="T19" fmla="*/ 49 h 80"/>
                <a:gd name="T20" fmla="*/ 31 w 59"/>
                <a:gd name="T21" fmla="*/ 54 h 80"/>
                <a:gd name="T22" fmla="*/ 28 w 59"/>
                <a:gd name="T23" fmla="*/ 63 h 80"/>
                <a:gd name="T24" fmla="*/ 22 w 59"/>
                <a:gd name="T25" fmla="*/ 63 h 80"/>
                <a:gd name="T26" fmla="*/ 22 w 59"/>
                <a:gd name="T27" fmla="*/ 69 h 80"/>
                <a:gd name="T28" fmla="*/ 20 w 59"/>
                <a:gd name="T29" fmla="*/ 66 h 80"/>
                <a:gd name="T30" fmla="*/ 17 w 59"/>
                <a:gd name="T31" fmla="*/ 69 h 80"/>
                <a:gd name="T32" fmla="*/ 14 w 59"/>
                <a:gd name="T33" fmla="*/ 69 h 80"/>
                <a:gd name="T34" fmla="*/ 11 w 59"/>
                <a:gd name="T35" fmla="*/ 60 h 80"/>
                <a:gd name="T36" fmla="*/ 11 w 59"/>
                <a:gd name="T37" fmla="*/ 46 h 80"/>
                <a:gd name="T38" fmla="*/ 8 w 59"/>
                <a:gd name="T39" fmla="*/ 35 h 80"/>
                <a:gd name="T40" fmla="*/ 0 w 59"/>
                <a:gd name="T41" fmla="*/ 26 h 80"/>
                <a:gd name="T42" fmla="*/ 5 w 59"/>
                <a:gd name="T43" fmla="*/ 20 h 80"/>
                <a:gd name="T44" fmla="*/ 8 w 59"/>
                <a:gd name="T45" fmla="*/ 17 h 80"/>
                <a:gd name="T46" fmla="*/ 0 w 59"/>
                <a:gd name="T47" fmla="*/ 12 h 80"/>
                <a:gd name="T48" fmla="*/ 3 w 59"/>
                <a:gd name="T49" fmla="*/ 6 h 80"/>
                <a:gd name="T50" fmla="*/ 5 w 59"/>
                <a:gd name="T51" fmla="*/ 3 h 80"/>
                <a:gd name="T52" fmla="*/ 11 w 59"/>
                <a:gd name="T53" fmla="*/ 3 h 80"/>
                <a:gd name="T54" fmla="*/ 17 w 59"/>
                <a:gd name="T55" fmla="*/ 9 h 80"/>
                <a:gd name="T56" fmla="*/ 20 w 59"/>
                <a:gd name="T57" fmla="*/ 6 h 80"/>
                <a:gd name="T58" fmla="*/ 25 w 59"/>
                <a:gd name="T59" fmla="*/ 17 h 80"/>
                <a:gd name="T60" fmla="*/ 42 w 59"/>
                <a:gd name="T61" fmla="*/ 20 h 80"/>
                <a:gd name="T62" fmla="*/ 57 w 59"/>
                <a:gd name="T63" fmla="*/ 23 h 80"/>
                <a:gd name="T64" fmla="*/ 48 w 59"/>
                <a:gd name="T65" fmla="*/ 32 h 80"/>
                <a:gd name="T66" fmla="*/ 39 w 59"/>
                <a:gd name="T67" fmla="*/ 40 h 80"/>
                <a:gd name="T68" fmla="*/ 45 w 59"/>
                <a:gd name="T69" fmla="*/ 46 h 80"/>
                <a:gd name="T70" fmla="*/ 48 w 59"/>
                <a:gd name="T71" fmla="*/ 49 h 80"/>
                <a:gd name="T72" fmla="*/ 51 w 59"/>
                <a:gd name="T73" fmla="*/ 40 h 80"/>
                <a:gd name="T74" fmla="*/ 57 w 59"/>
                <a:gd name="T75" fmla="*/ 57 h 80"/>
                <a:gd name="T76" fmla="*/ 59 w 59"/>
                <a:gd name="T77" fmla="*/ 71 h 80"/>
                <a:gd name="T78" fmla="*/ 57 w 59"/>
                <a:gd name="T79" fmla="*/ 74 h 80"/>
                <a:gd name="T80" fmla="*/ 57 w 59"/>
                <a:gd name="T81" fmla="*/ 7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9" h="80">
                  <a:moveTo>
                    <a:pt x="54" y="80"/>
                  </a:moveTo>
                  <a:lnTo>
                    <a:pt x="54" y="77"/>
                  </a:lnTo>
                  <a:lnTo>
                    <a:pt x="51" y="74"/>
                  </a:lnTo>
                  <a:lnTo>
                    <a:pt x="51" y="71"/>
                  </a:lnTo>
                  <a:lnTo>
                    <a:pt x="51" y="69"/>
                  </a:lnTo>
                  <a:lnTo>
                    <a:pt x="48" y="69"/>
                  </a:lnTo>
                  <a:lnTo>
                    <a:pt x="48" y="66"/>
                  </a:lnTo>
                  <a:lnTo>
                    <a:pt x="48" y="63"/>
                  </a:lnTo>
                  <a:lnTo>
                    <a:pt x="48" y="60"/>
                  </a:lnTo>
                  <a:lnTo>
                    <a:pt x="45" y="57"/>
                  </a:lnTo>
                  <a:lnTo>
                    <a:pt x="45" y="54"/>
                  </a:lnTo>
                  <a:lnTo>
                    <a:pt x="42" y="52"/>
                  </a:lnTo>
                  <a:lnTo>
                    <a:pt x="39" y="54"/>
                  </a:lnTo>
                  <a:lnTo>
                    <a:pt x="37" y="52"/>
                  </a:lnTo>
                  <a:lnTo>
                    <a:pt x="34" y="49"/>
                  </a:lnTo>
                  <a:lnTo>
                    <a:pt x="34" y="46"/>
                  </a:lnTo>
                  <a:lnTo>
                    <a:pt x="31" y="43"/>
                  </a:lnTo>
                  <a:lnTo>
                    <a:pt x="31" y="46"/>
                  </a:lnTo>
                  <a:lnTo>
                    <a:pt x="34" y="49"/>
                  </a:lnTo>
                  <a:lnTo>
                    <a:pt x="31" y="49"/>
                  </a:lnTo>
                  <a:lnTo>
                    <a:pt x="31" y="52"/>
                  </a:lnTo>
                  <a:lnTo>
                    <a:pt x="31" y="54"/>
                  </a:lnTo>
                  <a:lnTo>
                    <a:pt x="31" y="57"/>
                  </a:lnTo>
                  <a:lnTo>
                    <a:pt x="28" y="63"/>
                  </a:lnTo>
                  <a:lnTo>
                    <a:pt x="25" y="66"/>
                  </a:lnTo>
                  <a:lnTo>
                    <a:pt x="22" y="63"/>
                  </a:lnTo>
                  <a:lnTo>
                    <a:pt x="22" y="66"/>
                  </a:lnTo>
                  <a:lnTo>
                    <a:pt x="22" y="69"/>
                  </a:lnTo>
                  <a:lnTo>
                    <a:pt x="20" y="69"/>
                  </a:lnTo>
                  <a:lnTo>
                    <a:pt x="20" y="66"/>
                  </a:lnTo>
                  <a:lnTo>
                    <a:pt x="17" y="66"/>
                  </a:lnTo>
                  <a:lnTo>
                    <a:pt x="17" y="69"/>
                  </a:lnTo>
                  <a:lnTo>
                    <a:pt x="17" y="66"/>
                  </a:lnTo>
                  <a:lnTo>
                    <a:pt x="14" y="69"/>
                  </a:lnTo>
                  <a:lnTo>
                    <a:pt x="11" y="66"/>
                  </a:lnTo>
                  <a:lnTo>
                    <a:pt x="11" y="60"/>
                  </a:lnTo>
                  <a:lnTo>
                    <a:pt x="11" y="54"/>
                  </a:lnTo>
                  <a:lnTo>
                    <a:pt x="11" y="46"/>
                  </a:lnTo>
                  <a:lnTo>
                    <a:pt x="5" y="40"/>
                  </a:lnTo>
                  <a:lnTo>
                    <a:pt x="8" y="35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3" y="23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17"/>
                  </a:lnTo>
                  <a:lnTo>
                    <a:pt x="5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3" y="6"/>
                  </a:lnTo>
                  <a:lnTo>
                    <a:pt x="3" y="0"/>
                  </a:lnTo>
                  <a:lnTo>
                    <a:pt x="5" y="3"/>
                  </a:lnTo>
                  <a:lnTo>
                    <a:pt x="8" y="6"/>
                  </a:lnTo>
                  <a:lnTo>
                    <a:pt x="11" y="3"/>
                  </a:lnTo>
                  <a:lnTo>
                    <a:pt x="14" y="6"/>
                  </a:lnTo>
                  <a:lnTo>
                    <a:pt x="17" y="9"/>
                  </a:lnTo>
                  <a:lnTo>
                    <a:pt x="20" y="3"/>
                  </a:lnTo>
                  <a:lnTo>
                    <a:pt x="20" y="6"/>
                  </a:lnTo>
                  <a:lnTo>
                    <a:pt x="22" y="17"/>
                  </a:lnTo>
                  <a:lnTo>
                    <a:pt x="25" y="17"/>
                  </a:lnTo>
                  <a:lnTo>
                    <a:pt x="28" y="20"/>
                  </a:lnTo>
                  <a:lnTo>
                    <a:pt x="42" y="20"/>
                  </a:lnTo>
                  <a:lnTo>
                    <a:pt x="51" y="20"/>
                  </a:lnTo>
                  <a:lnTo>
                    <a:pt x="57" y="23"/>
                  </a:lnTo>
                  <a:lnTo>
                    <a:pt x="54" y="29"/>
                  </a:lnTo>
                  <a:lnTo>
                    <a:pt x="48" y="32"/>
                  </a:lnTo>
                  <a:lnTo>
                    <a:pt x="45" y="35"/>
                  </a:lnTo>
                  <a:lnTo>
                    <a:pt x="39" y="40"/>
                  </a:lnTo>
                  <a:lnTo>
                    <a:pt x="42" y="49"/>
                  </a:lnTo>
                  <a:lnTo>
                    <a:pt x="45" y="46"/>
                  </a:lnTo>
                  <a:lnTo>
                    <a:pt x="45" y="49"/>
                  </a:lnTo>
                  <a:lnTo>
                    <a:pt x="48" y="49"/>
                  </a:lnTo>
                  <a:lnTo>
                    <a:pt x="48" y="40"/>
                  </a:lnTo>
                  <a:lnTo>
                    <a:pt x="51" y="40"/>
                  </a:lnTo>
                  <a:lnTo>
                    <a:pt x="54" y="43"/>
                  </a:lnTo>
                  <a:lnTo>
                    <a:pt x="57" y="57"/>
                  </a:lnTo>
                  <a:lnTo>
                    <a:pt x="59" y="63"/>
                  </a:lnTo>
                  <a:lnTo>
                    <a:pt x="59" y="71"/>
                  </a:lnTo>
                  <a:lnTo>
                    <a:pt x="59" y="74"/>
                  </a:lnTo>
                  <a:lnTo>
                    <a:pt x="57" y="74"/>
                  </a:lnTo>
                  <a:lnTo>
                    <a:pt x="54" y="71"/>
                  </a:lnTo>
                  <a:lnTo>
                    <a:pt x="57" y="77"/>
                  </a:lnTo>
                  <a:lnTo>
                    <a:pt x="54" y="8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20" name="Rectangle 3538">
              <a:extLst>
                <a:ext uri="{FF2B5EF4-FFF2-40B4-BE49-F238E27FC236}">
                  <a16:creationId xmlns:a16="http://schemas.microsoft.com/office/drawing/2014/main" id="{C6CDAA41-E1B1-5B30-58A5-0045E4570C3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095254" y="2462853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21" name="Freeform 3539">
              <a:extLst>
                <a:ext uri="{FF2B5EF4-FFF2-40B4-BE49-F238E27FC236}">
                  <a16:creationId xmlns:a16="http://schemas.microsoft.com/office/drawing/2014/main" id="{54A1780C-8CD8-0E7D-DED0-F8D0AA9E74EB}"/>
                </a:ext>
              </a:extLst>
            </p:cNvPr>
            <p:cNvSpPr>
              <a:spLocks/>
            </p:cNvSpPr>
            <p:nvPr/>
          </p:nvSpPr>
          <p:spPr bwMode="gray">
            <a:xfrm>
              <a:off x="6161653" y="2280270"/>
              <a:ext cx="230319" cy="506252"/>
            </a:xfrm>
            <a:custGeom>
              <a:avLst/>
              <a:gdLst>
                <a:gd name="T0" fmla="*/ 5 w 111"/>
                <a:gd name="T1" fmla="*/ 99 h 244"/>
                <a:gd name="T2" fmla="*/ 3 w 111"/>
                <a:gd name="T3" fmla="*/ 102 h 244"/>
                <a:gd name="T4" fmla="*/ 3 w 111"/>
                <a:gd name="T5" fmla="*/ 111 h 244"/>
                <a:gd name="T6" fmla="*/ 8 w 111"/>
                <a:gd name="T7" fmla="*/ 114 h 244"/>
                <a:gd name="T8" fmla="*/ 8 w 111"/>
                <a:gd name="T9" fmla="*/ 116 h 244"/>
                <a:gd name="T10" fmla="*/ 11 w 111"/>
                <a:gd name="T11" fmla="*/ 116 h 244"/>
                <a:gd name="T12" fmla="*/ 17 w 111"/>
                <a:gd name="T13" fmla="*/ 119 h 244"/>
                <a:gd name="T14" fmla="*/ 17 w 111"/>
                <a:gd name="T15" fmla="*/ 122 h 244"/>
                <a:gd name="T16" fmla="*/ 17 w 111"/>
                <a:gd name="T17" fmla="*/ 122 h 244"/>
                <a:gd name="T18" fmla="*/ 20 w 111"/>
                <a:gd name="T19" fmla="*/ 128 h 244"/>
                <a:gd name="T20" fmla="*/ 20 w 111"/>
                <a:gd name="T21" fmla="*/ 125 h 244"/>
                <a:gd name="T22" fmla="*/ 28 w 111"/>
                <a:gd name="T23" fmla="*/ 136 h 244"/>
                <a:gd name="T24" fmla="*/ 28 w 111"/>
                <a:gd name="T25" fmla="*/ 145 h 244"/>
                <a:gd name="T26" fmla="*/ 25 w 111"/>
                <a:gd name="T27" fmla="*/ 159 h 244"/>
                <a:gd name="T28" fmla="*/ 22 w 111"/>
                <a:gd name="T29" fmla="*/ 165 h 244"/>
                <a:gd name="T30" fmla="*/ 28 w 111"/>
                <a:gd name="T31" fmla="*/ 165 h 244"/>
                <a:gd name="T32" fmla="*/ 31 w 111"/>
                <a:gd name="T33" fmla="*/ 162 h 244"/>
                <a:gd name="T34" fmla="*/ 28 w 111"/>
                <a:gd name="T35" fmla="*/ 170 h 244"/>
                <a:gd name="T36" fmla="*/ 31 w 111"/>
                <a:gd name="T37" fmla="*/ 168 h 244"/>
                <a:gd name="T38" fmla="*/ 37 w 111"/>
                <a:gd name="T39" fmla="*/ 170 h 244"/>
                <a:gd name="T40" fmla="*/ 42 w 111"/>
                <a:gd name="T41" fmla="*/ 165 h 244"/>
                <a:gd name="T42" fmla="*/ 48 w 111"/>
                <a:gd name="T43" fmla="*/ 162 h 244"/>
                <a:gd name="T44" fmla="*/ 51 w 111"/>
                <a:gd name="T45" fmla="*/ 159 h 244"/>
                <a:gd name="T46" fmla="*/ 57 w 111"/>
                <a:gd name="T47" fmla="*/ 153 h 244"/>
                <a:gd name="T48" fmla="*/ 59 w 111"/>
                <a:gd name="T49" fmla="*/ 150 h 244"/>
                <a:gd name="T50" fmla="*/ 59 w 111"/>
                <a:gd name="T51" fmla="*/ 150 h 244"/>
                <a:gd name="T52" fmla="*/ 62 w 111"/>
                <a:gd name="T53" fmla="*/ 156 h 244"/>
                <a:gd name="T54" fmla="*/ 65 w 111"/>
                <a:gd name="T55" fmla="*/ 162 h 244"/>
                <a:gd name="T56" fmla="*/ 68 w 111"/>
                <a:gd name="T57" fmla="*/ 168 h 244"/>
                <a:gd name="T58" fmla="*/ 68 w 111"/>
                <a:gd name="T59" fmla="*/ 176 h 244"/>
                <a:gd name="T60" fmla="*/ 71 w 111"/>
                <a:gd name="T61" fmla="*/ 185 h 244"/>
                <a:gd name="T62" fmla="*/ 74 w 111"/>
                <a:gd name="T63" fmla="*/ 193 h 244"/>
                <a:gd name="T64" fmla="*/ 76 w 111"/>
                <a:gd name="T65" fmla="*/ 199 h 244"/>
                <a:gd name="T66" fmla="*/ 79 w 111"/>
                <a:gd name="T67" fmla="*/ 202 h 244"/>
                <a:gd name="T68" fmla="*/ 79 w 111"/>
                <a:gd name="T69" fmla="*/ 213 h 244"/>
                <a:gd name="T70" fmla="*/ 79 w 111"/>
                <a:gd name="T71" fmla="*/ 219 h 244"/>
                <a:gd name="T72" fmla="*/ 82 w 111"/>
                <a:gd name="T73" fmla="*/ 230 h 244"/>
                <a:gd name="T74" fmla="*/ 79 w 111"/>
                <a:gd name="T75" fmla="*/ 241 h 244"/>
                <a:gd name="T76" fmla="*/ 82 w 111"/>
                <a:gd name="T77" fmla="*/ 239 h 244"/>
                <a:gd name="T78" fmla="*/ 88 w 111"/>
                <a:gd name="T79" fmla="*/ 207 h 244"/>
                <a:gd name="T80" fmla="*/ 79 w 111"/>
                <a:gd name="T81" fmla="*/ 176 h 244"/>
                <a:gd name="T82" fmla="*/ 88 w 111"/>
                <a:gd name="T83" fmla="*/ 162 h 244"/>
                <a:gd name="T84" fmla="*/ 71 w 111"/>
                <a:gd name="T85" fmla="*/ 139 h 244"/>
                <a:gd name="T86" fmla="*/ 85 w 111"/>
                <a:gd name="T87" fmla="*/ 116 h 244"/>
                <a:gd name="T88" fmla="*/ 93 w 111"/>
                <a:gd name="T89" fmla="*/ 108 h 244"/>
                <a:gd name="T90" fmla="*/ 111 w 111"/>
                <a:gd name="T91" fmla="*/ 96 h 244"/>
                <a:gd name="T92" fmla="*/ 99 w 111"/>
                <a:gd name="T93" fmla="*/ 91 h 244"/>
                <a:gd name="T94" fmla="*/ 91 w 111"/>
                <a:gd name="T95" fmla="*/ 77 h 244"/>
                <a:gd name="T96" fmla="*/ 88 w 111"/>
                <a:gd name="T97" fmla="*/ 74 h 244"/>
                <a:gd name="T98" fmla="*/ 85 w 111"/>
                <a:gd name="T99" fmla="*/ 62 h 244"/>
                <a:gd name="T100" fmla="*/ 68 w 111"/>
                <a:gd name="T101" fmla="*/ 62 h 244"/>
                <a:gd name="T102" fmla="*/ 68 w 111"/>
                <a:gd name="T103" fmla="*/ 51 h 244"/>
                <a:gd name="T104" fmla="*/ 76 w 111"/>
                <a:gd name="T105" fmla="*/ 14 h 244"/>
                <a:gd name="T106" fmla="*/ 74 w 111"/>
                <a:gd name="T107" fmla="*/ 3 h 244"/>
                <a:gd name="T108" fmla="*/ 62 w 111"/>
                <a:gd name="T109" fmla="*/ 17 h 244"/>
                <a:gd name="T110" fmla="*/ 45 w 111"/>
                <a:gd name="T111" fmla="*/ 20 h 244"/>
                <a:gd name="T112" fmla="*/ 34 w 111"/>
                <a:gd name="T113" fmla="*/ 37 h 244"/>
                <a:gd name="T114" fmla="*/ 22 w 111"/>
                <a:gd name="T115" fmla="*/ 62 h 244"/>
                <a:gd name="T116" fmla="*/ 11 w 111"/>
                <a:gd name="T117" fmla="*/ 60 h 244"/>
                <a:gd name="T118" fmla="*/ 11 w 111"/>
                <a:gd name="T119" fmla="*/ 65 h 244"/>
                <a:gd name="T120" fmla="*/ 11 w 111"/>
                <a:gd name="T121" fmla="*/ 8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1" h="244">
                  <a:moveTo>
                    <a:pt x="5" y="85"/>
                  </a:moveTo>
                  <a:lnTo>
                    <a:pt x="5" y="96"/>
                  </a:lnTo>
                  <a:lnTo>
                    <a:pt x="5" y="99"/>
                  </a:lnTo>
                  <a:lnTo>
                    <a:pt x="3" y="99"/>
                  </a:lnTo>
                  <a:lnTo>
                    <a:pt x="0" y="96"/>
                  </a:lnTo>
                  <a:lnTo>
                    <a:pt x="3" y="102"/>
                  </a:lnTo>
                  <a:lnTo>
                    <a:pt x="0" y="105"/>
                  </a:lnTo>
                  <a:lnTo>
                    <a:pt x="3" y="108"/>
                  </a:lnTo>
                  <a:lnTo>
                    <a:pt x="3" y="111"/>
                  </a:lnTo>
                  <a:lnTo>
                    <a:pt x="5" y="111"/>
                  </a:lnTo>
                  <a:lnTo>
                    <a:pt x="5" y="114"/>
                  </a:lnTo>
                  <a:lnTo>
                    <a:pt x="8" y="114"/>
                  </a:lnTo>
                  <a:lnTo>
                    <a:pt x="8" y="111"/>
                  </a:lnTo>
                  <a:lnTo>
                    <a:pt x="8" y="114"/>
                  </a:lnTo>
                  <a:lnTo>
                    <a:pt x="8" y="116"/>
                  </a:lnTo>
                  <a:lnTo>
                    <a:pt x="11" y="116"/>
                  </a:lnTo>
                  <a:lnTo>
                    <a:pt x="14" y="116"/>
                  </a:lnTo>
                  <a:lnTo>
                    <a:pt x="11" y="116"/>
                  </a:lnTo>
                  <a:lnTo>
                    <a:pt x="14" y="114"/>
                  </a:lnTo>
                  <a:lnTo>
                    <a:pt x="14" y="116"/>
                  </a:lnTo>
                  <a:lnTo>
                    <a:pt x="17" y="119"/>
                  </a:lnTo>
                  <a:lnTo>
                    <a:pt x="20" y="119"/>
                  </a:lnTo>
                  <a:lnTo>
                    <a:pt x="20" y="122"/>
                  </a:lnTo>
                  <a:lnTo>
                    <a:pt x="17" y="122"/>
                  </a:lnTo>
                  <a:lnTo>
                    <a:pt x="20" y="125"/>
                  </a:lnTo>
                  <a:lnTo>
                    <a:pt x="17" y="125"/>
                  </a:lnTo>
                  <a:lnTo>
                    <a:pt x="17" y="122"/>
                  </a:lnTo>
                  <a:lnTo>
                    <a:pt x="14" y="125"/>
                  </a:lnTo>
                  <a:lnTo>
                    <a:pt x="17" y="128"/>
                  </a:lnTo>
                  <a:lnTo>
                    <a:pt x="20" y="128"/>
                  </a:lnTo>
                  <a:lnTo>
                    <a:pt x="20" y="131"/>
                  </a:lnTo>
                  <a:lnTo>
                    <a:pt x="22" y="128"/>
                  </a:lnTo>
                  <a:lnTo>
                    <a:pt x="20" y="125"/>
                  </a:lnTo>
                  <a:lnTo>
                    <a:pt x="22" y="125"/>
                  </a:lnTo>
                  <a:lnTo>
                    <a:pt x="22" y="131"/>
                  </a:lnTo>
                  <a:lnTo>
                    <a:pt x="28" y="136"/>
                  </a:lnTo>
                  <a:lnTo>
                    <a:pt x="28" y="139"/>
                  </a:lnTo>
                  <a:lnTo>
                    <a:pt x="28" y="142"/>
                  </a:lnTo>
                  <a:lnTo>
                    <a:pt x="28" y="145"/>
                  </a:lnTo>
                  <a:lnTo>
                    <a:pt x="28" y="150"/>
                  </a:lnTo>
                  <a:lnTo>
                    <a:pt x="25" y="156"/>
                  </a:lnTo>
                  <a:lnTo>
                    <a:pt x="25" y="159"/>
                  </a:lnTo>
                  <a:lnTo>
                    <a:pt x="25" y="162"/>
                  </a:lnTo>
                  <a:lnTo>
                    <a:pt x="25" y="165"/>
                  </a:lnTo>
                  <a:lnTo>
                    <a:pt x="22" y="165"/>
                  </a:lnTo>
                  <a:lnTo>
                    <a:pt x="25" y="168"/>
                  </a:lnTo>
                  <a:lnTo>
                    <a:pt x="25" y="165"/>
                  </a:lnTo>
                  <a:lnTo>
                    <a:pt x="28" y="165"/>
                  </a:lnTo>
                  <a:lnTo>
                    <a:pt x="28" y="162"/>
                  </a:lnTo>
                  <a:lnTo>
                    <a:pt x="31" y="159"/>
                  </a:lnTo>
                  <a:lnTo>
                    <a:pt x="31" y="162"/>
                  </a:lnTo>
                  <a:lnTo>
                    <a:pt x="28" y="165"/>
                  </a:lnTo>
                  <a:lnTo>
                    <a:pt x="28" y="168"/>
                  </a:lnTo>
                  <a:lnTo>
                    <a:pt x="28" y="170"/>
                  </a:lnTo>
                  <a:lnTo>
                    <a:pt x="28" y="168"/>
                  </a:lnTo>
                  <a:lnTo>
                    <a:pt x="31" y="170"/>
                  </a:lnTo>
                  <a:lnTo>
                    <a:pt x="31" y="168"/>
                  </a:lnTo>
                  <a:lnTo>
                    <a:pt x="34" y="168"/>
                  </a:lnTo>
                  <a:lnTo>
                    <a:pt x="34" y="170"/>
                  </a:lnTo>
                  <a:lnTo>
                    <a:pt x="37" y="170"/>
                  </a:lnTo>
                  <a:lnTo>
                    <a:pt x="39" y="170"/>
                  </a:lnTo>
                  <a:lnTo>
                    <a:pt x="42" y="168"/>
                  </a:lnTo>
                  <a:lnTo>
                    <a:pt x="42" y="165"/>
                  </a:lnTo>
                  <a:lnTo>
                    <a:pt x="45" y="165"/>
                  </a:lnTo>
                  <a:lnTo>
                    <a:pt x="48" y="165"/>
                  </a:lnTo>
                  <a:lnTo>
                    <a:pt x="48" y="162"/>
                  </a:lnTo>
                  <a:lnTo>
                    <a:pt x="51" y="162"/>
                  </a:lnTo>
                  <a:lnTo>
                    <a:pt x="48" y="159"/>
                  </a:lnTo>
                  <a:lnTo>
                    <a:pt x="51" y="159"/>
                  </a:lnTo>
                  <a:lnTo>
                    <a:pt x="54" y="159"/>
                  </a:lnTo>
                  <a:lnTo>
                    <a:pt x="57" y="156"/>
                  </a:lnTo>
                  <a:lnTo>
                    <a:pt x="57" y="153"/>
                  </a:lnTo>
                  <a:lnTo>
                    <a:pt x="57" y="150"/>
                  </a:lnTo>
                  <a:lnTo>
                    <a:pt x="57" y="148"/>
                  </a:lnTo>
                  <a:lnTo>
                    <a:pt x="59" y="150"/>
                  </a:lnTo>
                  <a:lnTo>
                    <a:pt x="57" y="150"/>
                  </a:lnTo>
                  <a:lnTo>
                    <a:pt x="59" y="153"/>
                  </a:lnTo>
                  <a:lnTo>
                    <a:pt x="59" y="150"/>
                  </a:lnTo>
                  <a:lnTo>
                    <a:pt x="62" y="150"/>
                  </a:lnTo>
                  <a:lnTo>
                    <a:pt x="62" y="153"/>
                  </a:lnTo>
                  <a:lnTo>
                    <a:pt x="62" y="156"/>
                  </a:lnTo>
                  <a:lnTo>
                    <a:pt x="65" y="159"/>
                  </a:lnTo>
                  <a:lnTo>
                    <a:pt x="68" y="159"/>
                  </a:lnTo>
                  <a:lnTo>
                    <a:pt x="65" y="162"/>
                  </a:lnTo>
                  <a:lnTo>
                    <a:pt x="65" y="165"/>
                  </a:lnTo>
                  <a:lnTo>
                    <a:pt x="68" y="165"/>
                  </a:lnTo>
                  <a:lnTo>
                    <a:pt x="68" y="168"/>
                  </a:lnTo>
                  <a:lnTo>
                    <a:pt x="71" y="170"/>
                  </a:lnTo>
                  <a:lnTo>
                    <a:pt x="71" y="173"/>
                  </a:lnTo>
                  <a:lnTo>
                    <a:pt x="68" y="176"/>
                  </a:lnTo>
                  <a:lnTo>
                    <a:pt x="71" y="179"/>
                  </a:lnTo>
                  <a:lnTo>
                    <a:pt x="68" y="182"/>
                  </a:lnTo>
                  <a:lnTo>
                    <a:pt x="71" y="185"/>
                  </a:lnTo>
                  <a:lnTo>
                    <a:pt x="71" y="187"/>
                  </a:lnTo>
                  <a:lnTo>
                    <a:pt x="74" y="190"/>
                  </a:lnTo>
                  <a:lnTo>
                    <a:pt x="74" y="193"/>
                  </a:lnTo>
                  <a:lnTo>
                    <a:pt x="74" y="196"/>
                  </a:lnTo>
                  <a:lnTo>
                    <a:pt x="74" y="199"/>
                  </a:lnTo>
                  <a:lnTo>
                    <a:pt x="76" y="199"/>
                  </a:lnTo>
                  <a:lnTo>
                    <a:pt x="74" y="196"/>
                  </a:lnTo>
                  <a:lnTo>
                    <a:pt x="76" y="196"/>
                  </a:lnTo>
                  <a:lnTo>
                    <a:pt x="79" y="202"/>
                  </a:lnTo>
                  <a:lnTo>
                    <a:pt x="79" y="204"/>
                  </a:lnTo>
                  <a:lnTo>
                    <a:pt x="82" y="210"/>
                  </a:lnTo>
                  <a:lnTo>
                    <a:pt x="79" y="213"/>
                  </a:lnTo>
                  <a:lnTo>
                    <a:pt x="79" y="216"/>
                  </a:lnTo>
                  <a:lnTo>
                    <a:pt x="82" y="219"/>
                  </a:lnTo>
                  <a:lnTo>
                    <a:pt x="79" y="219"/>
                  </a:lnTo>
                  <a:lnTo>
                    <a:pt x="82" y="222"/>
                  </a:lnTo>
                  <a:lnTo>
                    <a:pt x="82" y="224"/>
                  </a:lnTo>
                  <a:lnTo>
                    <a:pt x="82" y="230"/>
                  </a:lnTo>
                  <a:lnTo>
                    <a:pt x="79" y="230"/>
                  </a:lnTo>
                  <a:lnTo>
                    <a:pt x="79" y="233"/>
                  </a:lnTo>
                  <a:lnTo>
                    <a:pt x="79" y="241"/>
                  </a:lnTo>
                  <a:lnTo>
                    <a:pt x="79" y="244"/>
                  </a:lnTo>
                  <a:lnTo>
                    <a:pt x="82" y="241"/>
                  </a:lnTo>
                  <a:lnTo>
                    <a:pt x="82" y="239"/>
                  </a:lnTo>
                  <a:lnTo>
                    <a:pt x="93" y="222"/>
                  </a:lnTo>
                  <a:lnTo>
                    <a:pt x="93" y="216"/>
                  </a:lnTo>
                  <a:lnTo>
                    <a:pt x="88" y="207"/>
                  </a:lnTo>
                  <a:lnTo>
                    <a:pt x="88" y="196"/>
                  </a:lnTo>
                  <a:lnTo>
                    <a:pt x="79" y="185"/>
                  </a:lnTo>
                  <a:lnTo>
                    <a:pt x="79" y="176"/>
                  </a:lnTo>
                  <a:lnTo>
                    <a:pt x="85" y="173"/>
                  </a:lnTo>
                  <a:lnTo>
                    <a:pt x="85" y="165"/>
                  </a:lnTo>
                  <a:lnTo>
                    <a:pt x="88" y="162"/>
                  </a:lnTo>
                  <a:lnTo>
                    <a:pt x="82" y="153"/>
                  </a:lnTo>
                  <a:lnTo>
                    <a:pt x="74" y="148"/>
                  </a:lnTo>
                  <a:lnTo>
                    <a:pt x="71" y="139"/>
                  </a:lnTo>
                  <a:lnTo>
                    <a:pt x="68" y="131"/>
                  </a:lnTo>
                  <a:lnTo>
                    <a:pt x="74" y="116"/>
                  </a:lnTo>
                  <a:lnTo>
                    <a:pt x="85" y="116"/>
                  </a:lnTo>
                  <a:lnTo>
                    <a:pt x="88" y="111"/>
                  </a:lnTo>
                  <a:lnTo>
                    <a:pt x="91" y="111"/>
                  </a:lnTo>
                  <a:lnTo>
                    <a:pt x="93" y="108"/>
                  </a:lnTo>
                  <a:lnTo>
                    <a:pt x="102" y="108"/>
                  </a:lnTo>
                  <a:lnTo>
                    <a:pt x="105" y="96"/>
                  </a:lnTo>
                  <a:lnTo>
                    <a:pt x="111" y="96"/>
                  </a:lnTo>
                  <a:lnTo>
                    <a:pt x="111" y="94"/>
                  </a:lnTo>
                  <a:lnTo>
                    <a:pt x="99" y="94"/>
                  </a:lnTo>
                  <a:lnTo>
                    <a:pt x="99" y="91"/>
                  </a:lnTo>
                  <a:lnTo>
                    <a:pt x="96" y="85"/>
                  </a:lnTo>
                  <a:lnTo>
                    <a:pt x="91" y="85"/>
                  </a:lnTo>
                  <a:lnTo>
                    <a:pt x="91" y="77"/>
                  </a:lnTo>
                  <a:lnTo>
                    <a:pt x="93" y="74"/>
                  </a:lnTo>
                  <a:lnTo>
                    <a:pt x="91" y="71"/>
                  </a:lnTo>
                  <a:lnTo>
                    <a:pt x="88" y="74"/>
                  </a:lnTo>
                  <a:lnTo>
                    <a:pt x="88" y="71"/>
                  </a:lnTo>
                  <a:lnTo>
                    <a:pt x="85" y="65"/>
                  </a:lnTo>
                  <a:lnTo>
                    <a:pt x="85" y="62"/>
                  </a:lnTo>
                  <a:lnTo>
                    <a:pt x="85" y="57"/>
                  </a:lnTo>
                  <a:lnTo>
                    <a:pt x="82" y="57"/>
                  </a:lnTo>
                  <a:lnTo>
                    <a:pt x="68" y="62"/>
                  </a:lnTo>
                  <a:lnTo>
                    <a:pt x="68" y="60"/>
                  </a:lnTo>
                  <a:lnTo>
                    <a:pt x="71" y="54"/>
                  </a:lnTo>
                  <a:lnTo>
                    <a:pt x="68" y="51"/>
                  </a:lnTo>
                  <a:lnTo>
                    <a:pt x="82" y="31"/>
                  </a:lnTo>
                  <a:lnTo>
                    <a:pt x="82" y="20"/>
                  </a:lnTo>
                  <a:lnTo>
                    <a:pt x="76" y="14"/>
                  </a:lnTo>
                  <a:lnTo>
                    <a:pt x="74" y="8"/>
                  </a:lnTo>
                  <a:lnTo>
                    <a:pt x="76" y="5"/>
                  </a:lnTo>
                  <a:lnTo>
                    <a:pt x="74" y="3"/>
                  </a:lnTo>
                  <a:lnTo>
                    <a:pt x="68" y="0"/>
                  </a:lnTo>
                  <a:lnTo>
                    <a:pt x="62" y="11"/>
                  </a:lnTo>
                  <a:lnTo>
                    <a:pt x="62" y="17"/>
                  </a:lnTo>
                  <a:lnTo>
                    <a:pt x="59" y="17"/>
                  </a:lnTo>
                  <a:lnTo>
                    <a:pt x="54" y="14"/>
                  </a:lnTo>
                  <a:lnTo>
                    <a:pt x="45" y="20"/>
                  </a:lnTo>
                  <a:lnTo>
                    <a:pt x="42" y="20"/>
                  </a:lnTo>
                  <a:lnTo>
                    <a:pt x="37" y="25"/>
                  </a:lnTo>
                  <a:lnTo>
                    <a:pt x="34" y="37"/>
                  </a:lnTo>
                  <a:lnTo>
                    <a:pt x="31" y="40"/>
                  </a:lnTo>
                  <a:lnTo>
                    <a:pt x="28" y="57"/>
                  </a:lnTo>
                  <a:lnTo>
                    <a:pt x="22" y="62"/>
                  </a:lnTo>
                  <a:lnTo>
                    <a:pt x="17" y="62"/>
                  </a:lnTo>
                  <a:lnTo>
                    <a:pt x="14" y="60"/>
                  </a:lnTo>
                  <a:lnTo>
                    <a:pt x="11" y="60"/>
                  </a:lnTo>
                  <a:lnTo>
                    <a:pt x="11" y="57"/>
                  </a:lnTo>
                  <a:lnTo>
                    <a:pt x="8" y="60"/>
                  </a:lnTo>
                  <a:lnTo>
                    <a:pt x="11" y="65"/>
                  </a:lnTo>
                  <a:lnTo>
                    <a:pt x="11" y="71"/>
                  </a:lnTo>
                  <a:lnTo>
                    <a:pt x="8" y="74"/>
                  </a:lnTo>
                  <a:lnTo>
                    <a:pt x="11" y="85"/>
                  </a:lnTo>
                  <a:lnTo>
                    <a:pt x="8" y="85"/>
                  </a:lnTo>
                  <a:lnTo>
                    <a:pt x="5" y="8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22" name="Freeform 3540">
              <a:extLst>
                <a:ext uri="{FF2B5EF4-FFF2-40B4-BE49-F238E27FC236}">
                  <a16:creationId xmlns:a16="http://schemas.microsoft.com/office/drawing/2014/main" id="{91ECEAC4-A40B-DBC8-D8EF-D5EC03E99C32}"/>
                </a:ext>
              </a:extLst>
            </p:cNvPr>
            <p:cNvSpPr>
              <a:spLocks/>
            </p:cNvSpPr>
            <p:nvPr/>
          </p:nvSpPr>
          <p:spPr bwMode="gray">
            <a:xfrm>
              <a:off x="6190702" y="2552070"/>
              <a:ext cx="12450" cy="4149"/>
            </a:xfrm>
            <a:custGeom>
              <a:avLst/>
              <a:gdLst>
                <a:gd name="T0" fmla="*/ 6 w 6"/>
                <a:gd name="T1" fmla="*/ 0 h 2"/>
                <a:gd name="T2" fmla="*/ 3 w 6"/>
                <a:gd name="T3" fmla="*/ 0 h 2"/>
                <a:gd name="T4" fmla="*/ 0 w 6"/>
                <a:gd name="T5" fmla="*/ 0 h 2"/>
                <a:gd name="T6" fmla="*/ 3 w 6"/>
                <a:gd name="T7" fmla="*/ 2 h 2"/>
                <a:gd name="T8" fmla="*/ 6 w 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23" name="Freeform 3541">
              <a:extLst>
                <a:ext uri="{FF2B5EF4-FFF2-40B4-BE49-F238E27FC236}">
                  <a16:creationId xmlns:a16="http://schemas.microsoft.com/office/drawing/2014/main" id="{5A510233-1688-4174-DF53-EF992F13F9A5}"/>
                </a:ext>
              </a:extLst>
            </p:cNvPr>
            <p:cNvSpPr>
              <a:spLocks/>
            </p:cNvSpPr>
            <p:nvPr/>
          </p:nvSpPr>
          <p:spPr bwMode="gray">
            <a:xfrm>
              <a:off x="6319349" y="2715979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24" name="Freeform 3542">
              <a:extLst>
                <a:ext uri="{FF2B5EF4-FFF2-40B4-BE49-F238E27FC236}">
                  <a16:creationId xmlns:a16="http://schemas.microsoft.com/office/drawing/2014/main" id="{22DB8D59-C933-1D56-AEB2-97AF272CABD8}"/>
                </a:ext>
              </a:extLst>
            </p:cNvPr>
            <p:cNvSpPr>
              <a:spLocks/>
            </p:cNvSpPr>
            <p:nvPr/>
          </p:nvSpPr>
          <p:spPr bwMode="gray">
            <a:xfrm>
              <a:off x="6319349" y="2740877"/>
              <a:ext cx="6224" cy="4149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3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25" name="Freeform 3543">
              <a:extLst>
                <a:ext uri="{FF2B5EF4-FFF2-40B4-BE49-F238E27FC236}">
                  <a16:creationId xmlns:a16="http://schemas.microsoft.com/office/drawing/2014/main" id="{C8A79564-683D-7B46-A79B-E29815597654}"/>
                </a:ext>
              </a:extLst>
            </p:cNvPr>
            <p:cNvSpPr>
              <a:spLocks/>
            </p:cNvSpPr>
            <p:nvPr/>
          </p:nvSpPr>
          <p:spPr bwMode="gray">
            <a:xfrm>
              <a:off x="6315198" y="2757475"/>
              <a:ext cx="4150" cy="6224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3 h 3"/>
                <a:gd name="T4" fmla="*/ 0 w 2"/>
                <a:gd name="T5" fmla="*/ 0 h 3"/>
                <a:gd name="T6" fmla="*/ 0 w 2"/>
                <a:gd name="T7" fmla="*/ 3 h 3"/>
                <a:gd name="T8" fmla="*/ 0 w 2"/>
                <a:gd name="T9" fmla="*/ 3 h 3"/>
                <a:gd name="T10" fmla="*/ 2 w 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26" name="Freeform 3544">
              <a:extLst>
                <a:ext uri="{FF2B5EF4-FFF2-40B4-BE49-F238E27FC236}">
                  <a16:creationId xmlns:a16="http://schemas.microsoft.com/office/drawing/2014/main" id="{5F5A9243-B633-7968-D393-3203B2E62D19}"/>
                </a:ext>
              </a:extLst>
            </p:cNvPr>
            <p:cNvSpPr>
              <a:spLocks/>
            </p:cNvSpPr>
            <p:nvPr/>
          </p:nvSpPr>
          <p:spPr bwMode="gray">
            <a:xfrm>
              <a:off x="6072431" y="2286495"/>
              <a:ext cx="82997" cy="41496"/>
            </a:xfrm>
            <a:custGeom>
              <a:avLst/>
              <a:gdLst>
                <a:gd name="T0" fmla="*/ 0 w 40"/>
                <a:gd name="T1" fmla="*/ 11 h 20"/>
                <a:gd name="T2" fmla="*/ 3 w 40"/>
                <a:gd name="T3" fmla="*/ 8 h 20"/>
                <a:gd name="T4" fmla="*/ 6 w 40"/>
                <a:gd name="T5" fmla="*/ 2 h 20"/>
                <a:gd name="T6" fmla="*/ 11 w 40"/>
                <a:gd name="T7" fmla="*/ 0 h 20"/>
                <a:gd name="T8" fmla="*/ 20 w 40"/>
                <a:gd name="T9" fmla="*/ 2 h 20"/>
                <a:gd name="T10" fmla="*/ 26 w 40"/>
                <a:gd name="T11" fmla="*/ 2 h 20"/>
                <a:gd name="T12" fmla="*/ 34 w 40"/>
                <a:gd name="T13" fmla="*/ 5 h 20"/>
                <a:gd name="T14" fmla="*/ 34 w 40"/>
                <a:gd name="T15" fmla="*/ 8 h 20"/>
                <a:gd name="T16" fmla="*/ 34 w 40"/>
                <a:gd name="T17" fmla="*/ 11 h 20"/>
                <a:gd name="T18" fmla="*/ 37 w 40"/>
                <a:gd name="T19" fmla="*/ 11 h 20"/>
                <a:gd name="T20" fmla="*/ 40 w 40"/>
                <a:gd name="T21" fmla="*/ 11 h 20"/>
                <a:gd name="T22" fmla="*/ 37 w 40"/>
                <a:gd name="T23" fmla="*/ 17 h 20"/>
                <a:gd name="T24" fmla="*/ 40 w 40"/>
                <a:gd name="T25" fmla="*/ 20 h 20"/>
                <a:gd name="T26" fmla="*/ 37 w 40"/>
                <a:gd name="T27" fmla="*/ 20 h 20"/>
                <a:gd name="T28" fmla="*/ 31 w 40"/>
                <a:gd name="T29" fmla="*/ 20 h 20"/>
                <a:gd name="T30" fmla="*/ 23 w 40"/>
                <a:gd name="T31" fmla="*/ 20 h 20"/>
                <a:gd name="T32" fmla="*/ 20 w 40"/>
                <a:gd name="T33" fmla="*/ 20 h 20"/>
                <a:gd name="T34" fmla="*/ 9 w 40"/>
                <a:gd name="T35" fmla="*/ 20 h 20"/>
                <a:gd name="T36" fmla="*/ 3 w 40"/>
                <a:gd name="T37" fmla="*/ 20 h 20"/>
                <a:gd name="T38" fmla="*/ 0 w 40"/>
                <a:gd name="T39" fmla="*/ 20 h 20"/>
                <a:gd name="T40" fmla="*/ 0 w 40"/>
                <a:gd name="T41" fmla="*/ 14 h 20"/>
                <a:gd name="T42" fmla="*/ 0 w 40"/>
                <a:gd name="T43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20">
                  <a:moveTo>
                    <a:pt x="0" y="11"/>
                  </a:moveTo>
                  <a:lnTo>
                    <a:pt x="3" y="8"/>
                  </a:lnTo>
                  <a:lnTo>
                    <a:pt x="6" y="2"/>
                  </a:lnTo>
                  <a:lnTo>
                    <a:pt x="11" y="0"/>
                  </a:lnTo>
                  <a:lnTo>
                    <a:pt x="20" y="2"/>
                  </a:lnTo>
                  <a:lnTo>
                    <a:pt x="26" y="2"/>
                  </a:lnTo>
                  <a:lnTo>
                    <a:pt x="34" y="5"/>
                  </a:lnTo>
                  <a:lnTo>
                    <a:pt x="34" y="8"/>
                  </a:lnTo>
                  <a:lnTo>
                    <a:pt x="34" y="11"/>
                  </a:lnTo>
                  <a:lnTo>
                    <a:pt x="37" y="11"/>
                  </a:lnTo>
                  <a:lnTo>
                    <a:pt x="40" y="11"/>
                  </a:lnTo>
                  <a:lnTo>
                    <a:pt x="37" y="17"/>
                  </a:lnTo>
                  <a:lnTo>
                    <a:pt x="40" y="20"/>
                  </a:lnTo>
                  <a:lnTo>
                    <a:pt x="37" y="20"/>
                  </a:lnTo>
                  <a:lnTo>
                    <a:pt x="31" y="20"/>
                  </a:lnTo>
                  <a:lnTo>
                    <a:pt x="23" y="20"/>
                  </a:lnTo>
                  <a:lnTo>
                    <a:pt x="20" y="20"/>
                  </a:lnTo>
                  <a:lnTo>
                    <a:pt x="9" y="20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27" name="Freeform 3545">
              <a:extLst>
                <a:ext uri="{FF2B5EF4-FFF2-40B4-BE49-F238E27FC236}">
                  <a16:creationId xmlns:a16="http://schemas.microsoft.com/office/drawing/2014/main" id="{07986AE8-257E-61D6-D5EE-8F5E2C06C903}"/>
                </a:ext>
              </a:extLst>
            </p:cNvPr>
            <p:cNvSpPr>
              <a:spLocks/>
            </p:cNvSpPr>
            <p:nvPr/>
          </p:nvSpPr>
          <p:spPr bwMode="gray">
            <a:xfrm>
              <a:off x="5835887" y="2226325"/>
              <a:ext cx="213718" cy="112040"/>
            </a:xfrm>
            <a:custGeom>
              <a:avLst/>
              <a:gdLst>
                <a:gd name="T0" fmla="*/ 103 w 103"/>
                <a:gd name="T1" fmla="*/ 34 h 54"/>
                <a:gd name="T2" fmla="*/ 88 w 103"/>
                <a:gd name="T3" fmla="*/ 34 h 54"/>
                <a:gd name="T4" fmla="*/ 83 w 103"/>
                <a:gd name="T5" fmla="*/ 29 h 54"/>
                <a:gd name="T6" fmla="*/ 77 w 103"/>
                <a:gd name="T7" fmla="*/ 26 h 54"/>
                <a:gd name="T8" fmla="*/ 71 w 103"/>
                <a:gd name="T9" fmla="*/ 29 h 54"/>
                <a:gd name="T10" fmla="*/ 66 w 103"/>
                <a:gd name="T11" fmla="*/ 26 h 54"/>
                <a:gd name="T12" fmla="*/ 66 w 103"/>
                <a:gd name="T13" fmla="*/ 23 h 54"/>
                <a:gd name="T14" fmla="*/ 66 w 103"/>
                <a:gd name="T15" fmla="*/ 20 h 54"/>
                <a:gd name="T16" fmla="*/ 63 w 103"/>
                <a:gd name="T17" fmla="*/ 17 h 54"/>
                <a:gd name="T18" fmla="*/ 57 w 103"/>
                <a:gd name="T19" fmla="*/ 17 h 54"/>
                <a:gd name="T20" fmla="*/ 52 w 103"/>
                <a:gd name="T21" fmla="*/ 14 h 54"/>
                <a:gd name="T22" fmla="*/ 49 w 103"/>
                <a:gd name="T23" fmla="*/ 14 h 54"/>
                <a:gd name="T24" fmla="*/ 46 w 103"/>
                <a:gd name="T25" fmla="*/ 17 h 54"/>
                <a:gd name="T26" fmla="*/ 43 w 103"/>
                <a:gd name="T27" fmla="*/ 14 h 54"/>
                <a:gd name="T28" fmla="*/ 43 w 103"/>
                <a:gd name="T29" fmla="*/ 12 h 54"/>
                <a:gd name="T30" fmla="*/ 34 w 103"/>
                <a:gd name="T31" fmla="*/ 9 h 54"/>
                <a:gd name="T32" fmla="*/ 29 w 103"/>
                <a:gd name="T33" fmla="*/ 3 h 54"/>
                <a:gd name="T34" fmla="*/ 23 w 103"/>
                <a:gd name="T35" fmla="*/ 0 h 54"/>
                <a:gd name="T36" fmla="*/ 17 w 103"/>
                <a:gd name="T37" fmla="*/ 0 h 54"/>
                <a:gd name="T38" fmla="*/ 12 w 103"/>
                <a:gd name="T39" fmla="*/ 0 h 54"/>
                <a:gd name="T40" fmla="*/ 9 w 103"/>
                <a:gd name="T41" fmla="*/ 9 h 54"/>
                <a:gd name="T42" fmla="*/ 0 w 103"/>
                <a:gd name="T43" fmla="*/ 17 h 54"/>
                <a:gd name="T44" fmla="*/ 0 w 103"/>
                <a:gd name="T45" fmla="*/ 20 h 54"/>
                <a:gd name="T46" fmla="*/ 9 w 103"/>
                <a:gd name="T47" fmla="*/ 26 h 54"/>
                <a:gd name="T48" fmla="*/ 12 w 103"/>
                <a:gd name="T49" fmla="*/ 26 h 54"/>
                <a:gd name="T50" fmla="*/ 17 w 103"/>
                <a:gd name="T51" fmla="*/ 31 h 54"/>
                <a:gd name="T52" fmla="*/ 20 w 103"/>
                <a:gd name="T53" fmla="*/ 34 h 54"/>
                <a:gd name="T54" fmla="*/ 32 w 103"/>
                <a:gd name="T55" fmla="*/ 37 h 54"/>
                <a:gd name="T56" fmla="*/ 34 w 103"/>
                <a:gd name="T57" fmla="*/ 40 h 54"/>
                <a:gd name="T58" fmla="*/ 52 w 103"/>
                <a:gd name="T59" fmla="*/ 40 h 54"/>
                <a:gd name="T60" fmla="*/ 57 w 103"/>
                <a:gd name="T61" fmla="*/ 43 h 54"/>
                <a:gd name="T62" fmla="*/ 66 w 103"/>
                <a:gd name="T63" fmla="*/ 49 h 54"/>
                <a:gd name="T64" fmla="*/ 71 w 103"/>
                <a:gd name="T65" fmla="*/ 49 h 54"/>
                <a:gd name="T66" fmla="*/ 74 w 103"/>
                <a:gd name="T67" fmla="*/ 51 h 54"/>
                <a:gd name="T68" fmla="*/ 80 w 103"/>
                <a:gd name="T69" fmla="*/ 51 h 54"/>
                <a:gd name="T70" fmla="*/ 83 w 103"/>
                <a:gd name="T71" fmla="*/ 54 h 54"/>
                <a:gd name="T72" fmla="*/ 88 w 103"/>
                <a:gd name="T73" fmla="*/ 54 h 54"/>
                <a:gd name="T74" fmla="*/ 91 w 103"/>
                <a:gd name="T75" fmla="*/ 54 h 54"/>
                <a:gd name="T76" fmla="*/ 100 w 103"/>
                <a:gd name="T77" fmla="*/ 54 h 54"/>
                <a:gd name="T78" fmla="*/ 103 w 103"/>
                <a:gd name="T79" fmla="*/ 51 h 54"/>
                <a:gd name="T80" fmla="*/ 100 w 103"/>
                <a:gd name="T81" fmla="*/ 43 h 54"/>
                <a:gd name="T82" fmla="*/ 103 w 103"/>
                <a:gd name="T83" fmla="*/ 37 h 54"/>
                <a:gd name="T84" fmla="*/ 103 w 103"/>
                <a:gd name="T85" fmla="*/ 3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54">
                  <a:moveTo>
                    <a:pt x="103" y="34"/>
                  </a:moveTo>
                  <a:lnTo>
                    <a:pt x="88" y="34"/>
                  </a:lnTo>
                  <a:lnTo>
                    <a:pt x="83" y="29"/>
                  </a:lnTo>
                  <a:lnTo>
                    <a:pt x="77" y="26"/>
                  </a:lnTo>
                  <a:lnTo>
                    <a:pt x="71" y="29"/>
                  </a:lnTo>
                  <a:lnTo>
                    <a:pt x="66" y="26"/>
                  </a:lnTo>
                  <a:lnTo>
                    <a:pt x="66" y="23"/>
                  </a:lnTo>
                  <a:lnTo>
                    <a:pt x="66" y="20"/>
                  </a:lnTo>
                  <a:lnTo>
                    <a:pt x="63" y="17"/>
                  </a:lnTo>
                  <a:lnTo>
                    <a:pt x="57" y="17"/>
                  </a:lnTo>
                  <a:lnTo>
                    <a:pt x="52" y="14"/>
                  </a:lnTo>
                  <a:lnTo>
                    <a:pt x="49" y="14"/>
                  </a:lnTo>
                  <a:lnTo>
                    <a:pt x="46" y="17"/>
                  </a:lnTo>
                  <a:lnTo>
                    <a:pt x="43" y="14"/>
                  </a:lnTo>
                  <a:lnTo>
                    <a:pt x="43" y="12"/>
                  </a:lnTo>
                  <a:lnTo>
                    <a:pt x="34" y="9"/>
                  </a:lnTo>
                  <a:lnTo>
                    <a:pt x="29" y="3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9" y="9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9" y="26"/>
                  </a:lnTo>
                  <a:lnTo>
                    <a:pt x="12" y="26"/>
                  </a:lnTo>
                  <a:lnTo>
                    <a:pt x="17" y="31"/>
                  </a:lnTo>
                  <a:lnTo>
                    <a:pt x="20" y="34"/>
                  </a:lnTo>
                  <a:lnTo>
                    <a:pt x="32" y="37"/>
                  </a:lnTo>
                  <a:lnTo>
                    <a:pt x="34" y="40"/>
                  </a:lnTo>
                  <a:lnTo>
                    <a:pt x="52" y="40"/>
                  </a:lnTo>
                  <a:lnTo>
                    <a:pt x="57" y="43"/>
                  </a:lnTo>
                  <a:lnTo>
                    <a:pt x="66" y="49"/>
                  </a:lnTo>
                  <a:lnTo>
                    <a:pt x="71" y="49"/>
                  </a:lnTo>
                  <a:lnTo>
                    <a:pt x="74" y="51"/>
                  </a:lnTo>
                  <a:lnTo>
                    <a:pt x="80" y="51"/>
                  </a:lnTo>
                  <a:lnTo>
                    <a:pt x="83" y="54"/>
                  </a:lnTo>
                  <a:lnTo>
                    <a:pt x="88" y="54"/>
                  </a:lnTo>
                  <a:lnTo>
                    <a:pt x="91" y="54"/>
                  </a:lnTo>
                  <a:lnTo>
                    <a:pt x="100" y="54"/>
                  </a:lnTo>
                  <a:lnTo>
                    <a:pt x="103" y="51"/>
                  </a:lnTo>
                  <a:lnTo>
                    <a:pt x="100" y="43"/>
                  </a:lnTo>
                  <a:lnTo>
                    <a:pt x="103" y="37"/>
                  </a:lnTo>
                  <a:lnTo>
                    <a:pt x="103" y="3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28" name="Freeform 3546">
              <a:extLst>
                <a:ext uri="{FF2B5EF4-FFF2-40B4-BE49-F238E27FC236}">
                  <a16:creationId xmlns:a16="http://schemas.microsoft.com/office/drawing/2014/main" id="{BDCC61F3-4E32-EA33-9524-179F0CA4EBEB}"/>
                </a:ext>
              </a:extLst>
            </p:cNvPr>
            <p:cNvSpPr>
              <a:spLocks/>
            </p:cNvSpPr>
            <p:nvPr/>
          </p:nvSpPr>
          <p:spPr bwMode="gray">
            <a:xfrm>
              <a:off x="6172027" y="2693157"/>
              <a:ext cx="6224" cy="16598"/>
            </a:xfrm>
            <a:custGeom>
              <a:avLst/>
              <a:gdLst>
                <a:gd name="T0" fmla="*/ 3 w 3"/>
                <a:gd name="T1" fmla="*/ 5 h 8"/>
                <a:gd name="T2" fmla="*/ 3 w 3"/>
                <a:gd name="T3" fmla="*/ 8 h 8"/>
                <a:gd name="T4" fmla="*/ 0 w 3"/>
                <a:gd name="T5" fmla="*/ 8 h 8"/>
                <a:gd name="T6" fmla="*/ 0 w 3"/>
                <a:gd name="T7" fmla="*/ 5 h 8"/>
                <a:gd name="T8" fmla="*/ 0 w 3"/>
                <a:gd name="T9" fmla="*/ 3 h 8"/>
                <a:gd name="T10" fmla="*/ 3 w 3"/>
                <a:gd name="T11" fmla="*/ 0 h 8"/>
                <a:gd name="T12" fmla="*/ 3 w 3"/>
                <a:gd name="T13" fmla="*/ 3 h 8"/>
                <a:gd name="T14" fmla="*/ 3 w 3"/>
                <a:gd name="T1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8">
                  <a:moveTo>
                    <a:pt x="3" y="5"/>
                  </a:moveTo>
                  <a:lnTo>
                    <a:pt x="3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29" name="Freeform 3547">
              <a:extLst>
                <a:ext uri="{FF2B5EF4-FFF2-40B4-BE49-F238E27FC236}">
                  <a16:creationId xmlns:a16="http://schemas.microsoft.com/office/drawing/2014/main" id="{6FD68655-0859-F34A-41DC-FA218B90A9D9}"/>
                </a:ext>
              </a:extLst>
            </p:cNvPr>
            <p:cNvSpPr>
              <a:spLocks/>
            </p:cNvSpPr>
            <p:nvPr/>
          </p:nvSpPr>
          <p:spPr bwMode="gray">
            <a:xfrm>
              <a:off x="6172027" y="2709755"/>
              <a:ext cx="6224" cy="24898"/>
            </a:xfrm>
            <a:custGeom>
              <a:avLst/>
              <a:gdLst>
                <a:gd name="T0" fmla="*/ 3 w 3"/>
                <a:gd name="T1" fmla="*/ 0 h 12"/>
                <a:gd name="T2" fmla="*/ 0 w 3"/>
                <a:gd name="T3" fmla="*/ 3 h 12"/>
                <a:gd name="T4" fmla="*/ 0 w 3"/>
                <a:gd name="T5" fmla="*/ 6 h 12"/>
                <a:gd name="T6" fmla="*/ 0 w 3"/>
                <a:gd name="T7" fmla="*/ 9 h 12"/>
                <a:gd name="T8" fmla="*/ 0 w 3"/>
                <a:gd name="T9" fmla="*/ 12 h 12"/>
                <a:gd name="T10" fmla="*/ 3 w 3"/>
                <a:gd name="T11" fmla="*/ 9 h 12"/>
                <a:gd name="T12" fmla="*/ 3 w 3"/>
                <a:gd name="T13" fmla="*/ 6 h 12"/>
                <a:gd name="T14" fmla="*/ 3 w 3"/>
                <a:gd name="T15" fmla="*/ 3 h 12"/>
                <a:gd name="T16" fmla="*/ 3 w 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2">
                  <a:moveTo>
                    <a:pt x="3" y="0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3" y="9"/>
                  </a:lnTo>
                  <a:lnTo>
                    <a:pt x="3" y="6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30" name="Freeform 3548">
              <a:extLst>
                <a:ext uri="{FF2B5EF4-FFF2-40B4-BE49-F238E27FC236}">
                  <a16:creationId xmlns:a16="http://schemas.microsoft.com/office/drawing/2014/main" id="{5014767A-560A-DA96-538C-8F9BCF8E45AC}"/>
                </a:ext>
              </a:extLst>
            </p:cNvPr>
            <p:cNvSpPr>
              <a:spLocks/>
            </p:cNvSpPr>
            <p:nvPr/>
          </p:nvSpPr>
          <p:spPr bwMode="gray">
            <a:xfrm>
              <a:off x="6167877" y="2728428"/>
              <a:ext cx="4150" cy="16598"/>
            </a:xfrm>
            <a:custGeom>
              <a:avLst/>
              <a:gdLst>
                <a:gd name="T0" fmla="*/ 2 w 2"/>
                <a:gd name="T1" fmla="*/ 3 h 8"/>
                <a:gd name="T2" fmla="*/ 2 w 2"/>
                <a:gd name="T3" fmla="*/ 0 h 8"/>
                <a:gd name="T4" fmla="*/ 0 w 2"/>
                <a:gd name="T5" fmla="*/ 0 h 8"/>
                <a:gd name="T6" fmla="*/ 0 w 2"/>
                <a:gd name="T7" fmla="*/ 3 h 8"/>
                <a:gd name="T8" fmla="*/ 0 w 2"/>
                <a:gd name="T9" fmla="*/ 6 h 8"/>
                <a:gd name="T10" fmla="*/ 2 w 2"/>
                <a:gd name="T11" fmla="*/ 6 h 8"/>
                <a:gd name="T12" fmla="*/ 0 w 2"/>
                <a:gd name="T13" fmla="*/ 8 h 8"/>
                <a:gd name="T14" fmla="*/ 2 w 2"/>
                <a:gd name="T15" fmla="*/ 8 h 8"/>
                <a:gd name="T16" fmla="*/ 2 w 2"/>
                <a:gd name="T17" fmla="*/ 6 h 8"/>
                <a:gd name="T18" fmla="*/ 2 w 2"/>
                <a:gd name="T1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8">
                  <a:moveTo>
                    <a:pt x="2" y="3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8"/>
                  </a:lnTo>
                  <a:lnTo>
                    <a:pt x="2" y="6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31" name="Freeform 3549">
              <a:extLst>
                <a:ext uri="{FF2B5EF4-FFF2-40B4-BE49-F238E27FC236}">
                  <a16:creationId xmlns:a16="http://schemas.microsoft.com/office/drawing/2014/main" id="{E2310AD2-097B-17BF-8A29-62A70484167E}"/>
                </a:ext>
              </a:extLst>
            </p:cNvPr>
            <p:cNvSpPr>
              <a:spLocks/>
            </p:cNvSpPr>
            <p:nvPr/>
          </p:nvSpPr>
          <p:spPr bwMode="gray">
            <a:xfrm>
              <a:off x="6161653" y="2763699"/>
              <a:ext cx="10375" cy="12449"/>
            </a:xfrm>
            <a:custGeom>
              <a:avLst/>
              <a:gdLst>
                <a:gd name="T0" fmla="*/ 0 w 5"/>
                <a:gd name="T1" fmla="*/ 6 h 6"/>
                <a:gd name="T2" fmla="*/ 3 w 5"/>
                <a:gd name="T3" fmla="*/ 6 h 6"/>
                <a:gd name="T4" fmla="*/ 5 w 5"/>
                <a:gd name="T5" fmla="*/ 3 h 6"/>
                <a:gd name="T6" fmla="*/ 3 w 5"/>
                <a:gd name="T7" fmla="*/ 0 h 6"/>
                <a:gd name="T8" fmla="*/ 0 w 5"/>
                <a:gd name="T9" fmla="*/ 3 h 6"/>
                <a:gd name="T10" fmla="*/ 3 w 5"/>
                <a:gd name="T11" fmla="*/ 3 h 6"/>
                <a:gd name="T12" fmla="*/ 0 w 5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0" y="6"/>
                  </a:moveTo>
                  <a:lnTo>
                    <a:pt x="3" y="6"/>
                  </a:lnTo>
                  <a:lnTo>
                    <a:pt x="5" y="3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32" name="Freeform 3550">
              <a:extLst>
                <a:ext uri="{FF2B5EF4-FFF2-40B4-BE49-F238E27FC236}">
                  <a16:creationId xmlns:a16="http://schemas.microsoft.com/office/drawing/2014/main" id="{BEA9F4B3-980A-1200-9518-8ABBE481BB8E}"/>
                </a:ext>
              </a:extLst>
            </p:cNvPr>
            <p:cNvSpPr>
              <a:spLocks/>
            </p:cNvSpPr>
            <p:nvPr/>
          </p:nvSpPr>
          <p:spPr bwMode="gray">
            <a:xfrm>
              <a:off x="6196926" y="2857066"/>
              <a:ext cx="10375" cy="18673"/>
            </a:xfrm>
            <a:custGeom>
              <a:avLst/>
              <a:gdLst>
                <a:gd name="T0" fmla="*/ 3 w 5"/>
                <a:gd name="T1" fmla="*/ 9 h 9"/>
                <a:gd name="T2" fmla="*/ 3 w 5"/>
                <a:gd name="T3" fmla="*/ 6 h 9"/>
                <a:gd name="T4" fmla="*/ 0 w 5"/>
                <a:gd name="T5" fmla="*/ 6 h 9"/>
                <a:gd name="T6" fmla="*/ 0 w 5"/>
                <a:gd name="T7" fmla="*/ 3 h 9"/>
                <a:gd name="T8" fmla="*/ 3 w 5"/>
                <a:gd name="T9" fmla="*/ 0 h 9"/>
                <a:gd name="T10" fmla="*/ 5 w 5"/>
                <a:gd name="T11" fmla="*/ 0 h 9"/>
                <a:gd name="T12" fmla="*/ 3 w 5"/>
                <a:gd name="T13" fmla="*/ 6 h 9"/>
                <a:gd name="T14" fmla="*/ 3 w 5"/>
                <a:gd name="T15" fmla="*/ 6 h 9"/>
                <a:gd name="T16" fmla="*/ 3 w 5"/>
                <a:gd name="T1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9">
                  <a:moveTo>
                    <a:pt x="3" y="9"/>
                  </a:moveTo>
                  <a:lnTo>
                    <a:pt x="3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0"/>
                  </a:lnTo>
                  <a:lnTo>
                    <a:pt x="5" y="0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33" name="Freeform 3551">
              <a:extLst>
                <a:ext uri="{FF2B5EF4-FFF2-40B4-BE49-F238E27FC236}">
                  <a16:creationId xmlns:a16="http://schemas.microsoft.com/office/drawing/2014/main" id="{85EC805B-2555-922E-62D9-6A310CC660C2}"/>
                </a:ext>
              </a:extLst>
            </p:cNvPr>
            <p:cNvSpPr>
              <a:spLocks/>
            </p:cNvSpPr>
            <p:nvPr/>
          </p:nvSpPr>
          <p:spPr bwMode="gray">
            <a:xfrm>
              <a:off x="6190702" y="2834243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34" name="Freeform 3552">
              <a:extLst>
                <a:ext uri="{FF2B5EF4-FFF2-40B4-BE49-F238E27FC236}">
                  <a16:creationId xmlns:a16="http://schemas.microsoft.com/office/drawing/2014/main" id="{10461391-6AAD-ED00-54B8-C61239EA5780}"/>
                </a:ext>
              </a:extLst>
            </p:cNvPr>
            <p:cNvSpPr>
              <a:spLocks/>
            </p:cNvSpPr>
            <p:nvPr/>
          </p:nvSpPr>
          <p:spPr bwMode="gray">
            <a:xfrm>
              <a:off x="6578715" y="2940059"/>
              <a:ext cx="12450" cy="18673"/>
            </a:xfrm>
            <a:custGeom>
              <a:avLst/>
              <a:gdLst>
                <a:gd name="T0" fmla="*/ 3 w 6"/>
                <a:gd name="T1" fmla="*/ 6 h 9"/>
                <a:gd name="T2" fmla="*/ 6 w 6"/>
                <a:gd name="T3" fmla="*/ 3 h 9"/>
                <a:gd name="T4" fmla="*/ 3 w 6"/>
                <a:gd name="T5" fmla="*/ 3 h 9"/>
                <a:gd name="T6" fmla="*/ 3 w 6"/>
                <a:gd name="T7" fmla="*/ 0 h 9"/>
                <a:gd name="T8" fmla="*/ 0 w 6"/>
                <a:gd name="T9" fmla="*/ 0 h 9"/>
                <a:gd name="T10" fmla="*/ 0 w 6"/>
                <a:gd name="T11" fmla="*/ 3 h 9"/>
                <a:gd name="T12" fmla="*/ 0 w 6"/>
                <a:gd name="T13" fmla="*/ 6 h 9"/>
                <a:gd name="T14" fmla="*/ 0 w 6"/>
                <a:gd name="T15" fmla="*/ 6 h 9"/>
                <a:gd name="T16" fmla="*/ 0 w 6"/>
                <a:gd name="T17" fmla="*/ 9 h 9"/>
                <a:gd name="T18" fmla="*/ 3 w 6"/>
                <a:gd name="T19" fmla="*/ 9 h 9"/>
                <a:gd name="T20" fmla="*/ 3 w 6"/>
                <a:gd name="T21" fmla="*/ 9 h 9"/>
                <a:gd name="T22" fmla="*/ 3 w 6"/>
                <a:gd name="T2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9">
                  <a:moveTo>
                    <a:pt x="3" y="6"/>
                  </a:moveTo>
                  <a:lnTo>
                    <a:pt x="6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35" name="Rectangle 3553">
              <a:extLst>
                <a:ext uri="{FF2B5EF4-FFF2-40B4-BE49-F238E27FC236}">
                  <a16:creationId xmlns:a16="http://schemas.microsoft.com/office/drawing/2014/main" id="{96942C35-C2AD-C71A-BA82-C0463D8CB56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514393" y="2969106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36" name="Freeform 3554">
              <a:extLst>
                <a:ext uri="{FF2B5EF4-FFF2-40B4-BE49-F238E27FC236}">
                  <a16:creationId xmlns:a16="http://schemas.microsoft.com/office/drawing/2014/main" id="{270C84E7-DA74-0407-D615-5FCC37BE05E2}"/>
                </a:ext>
              </a:extLst>
            </p:cNvPr>
            <p:cNvSpPr>
              <a:spLocks/>
            </p:cNvSpPr>
            <p:nvPr/>
          </p:nvSpPr>
          <p:spPr bwMode="gray">
            <a:xfrm>
              <a:off x="6526843" y="2969106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3 w 3"/>
                <a:gd name="T5" fmla="*/ 0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37" name="Freeform 3555">
              <a:extLst>
                <a:ext uri="{FF2B5EF4-FFF2-40B4-BE49-F238E27FC236}">
                  <a16:creationId xmlns:a16="http://schemas.microsoft.com/office/drawing/2014/main" id="{D0D8DD6E-9E0D-3756-7566-489302FD0B97}"/>
                </a:ext>
              </a:extLst>
            </p:cNvPr>
            <p:cNvSpPr>
              <a:spLocks/>
            </p:cNvSpPr>
            <p:nvPr/>
          </p:nvSpPr>
          <p:spPr bwMode="gray">
            <a:xfrm>
              <a:off x="6815258" y="2840468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38" name="Freeform 3556">
              <a:extLst>
                <a:ext uri="{FF2B5EF4-FFF2-40B4-BE49-F238E27FC236}">
                  <a16:creationId xmlns:a16="http://schemas.microsoft.com/office/drawing/2014/main" id="{8573582E-FCCD-8781-9DF6-59892533C103}"/>
                </a:ext>
              </a:extLst>
            </p:cNvPr>
            <p:cNvSpPr>
              <a:spLocks/>
            </p:cNvSpPr>
            <p:nvPr/>
          </p:nvSpPr>
          <p:spPr bwMode="gray">
            <a:xfrm>
              <a:off x="6892031" y="2911011"/>
              <a:ext cx="12450" cy="6224"/>
            </a:xfrm>
            <a:custGeom>
              <a:avLst/>
              <a:gdLst>
                <a:gd name="T0" fmla="*/ 0 w 6"/>
                <a:gd name="T1" fmla="*/ 3 h 3"/>
                <a:gd name="T2" fmla="*/ 3 w 6"/>
                <a:gd name="T3" fmla="*/ 3 h 3"/>
                <a:gd name="T4" fmla="*/ 3 w 6"/>
                <a:gd name="T5" fmla="*/ 0 h 3"/>
                <a:gd name="T6" fmla="*/ 6 w 6"/>
                <a:gd name="T7" fmla="*/ 0 h 3"/>
                <a:gd name="T8" fmla="*/ 6 w 6"/>
                <a:gd name="T9" fmla="*/ 3 h 3"/>
                <a:gd name="T10" fmla="*/ 3 w 6"/>
                <a:gd name="T11" fmla="*/ 3 h 3"/>
                <a:gd name="T12" fmla="*/ 3 w 6"/>
                <a:gd name="T13" fmla="*/ 3 h 3"/>
                <a:gd name="T14" fmla="*/ 0 w 6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39" name="Freeform 3557">
              <a:extLst>
                <a:ext uri="{FF2B5EF4-FFF2-40B4-BE49-F238E27FC236}">
                  <a16:creationId xmlns:a16="http://schemas.microsoft.com/office/drawing/2014/main" id="{DDD6A4BC-28CE-A7F6-1318-4E15538D7F68}"/>
                </a:ext>
              </a:extLst>
            </p:cNvPr>
            <p:cNvSpPr>
              <a:spLocks/>
            </p:cNvSpPr>
            <p:nvPr/>
          </p:nvSpPr>
          <p:spPr bwMode="gray">
            <a:xfrm>
              <a:off x="6921081" y="2888188"/>
              <a:ext cx="18674" cy="10374"/>
            </a:xfrm>
            <a:custGeom>
              <a:avLst/>
              <a:gdLst>
                <a:gd name="T0" fmla="*/ 6 w 9"/>
                <a:gd name="T1" fmla="*/ 5 h 5"/>
                <a:gd name="T2" fmla="*/ 3 w 9"/>
                <a:gd name="T3" fmla="*/ 2 h 5"/>
                <a:gd name="T4" fmla="*/ 3 w 9"/>
                <a:gd name="T5" fmla="*/ 5 h 5"/>
                <a:gd name="T6" fmla="*/ 3 w 9"/>
                <a:gd name="T7" fmla="*/ 2 h 5"/>
                <a:gd name="T8" fmla="*/ 0 w 9"/>
                <a:gd name="T9" fmla="*/ 5 h 5"/>
                <a:gd name="T10" fmla="*/ 0 w 9"/>
                <a:gd name="T11" fmla="*/ 2 h 5"/>
                <a:gd name="T12" fmla="*/ 3 w 9"/>
                <a:gd name="T13" fmla="*/ 0 h 5"/>
                <a:gd name="T14" fmla="*/ 3 w 9"/>
                <a:gd name="T15" fmla="*/ 2 h 5"/>
                <a:gd name="T16" fmla="*/ 6 w 9"/>
                <a:gd name="T17" fmla="*/ 2 h 5"/>
                <a:gd name="T18" fmla="*/ 9 w 9"/>
                <a:gd name="T19" fmla="*/ 2 h 5"/>
                <a:gd name="T20" fmla="*/ 9 w 9"/>
                <a:gd name="T21" fmla="*/ 5 h 5"/>
                <a:gd name="T22" fmla="*/ 9 w 9"/>
                <a:gd name="T23" fmla="*/ 5 h 5"/>
                <a:gd name="T24" fmla="*/ 6 w 9"/>
                <a:gd name="T2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5">
                  <a:moveTo>
                    <a:pt x="6" y="5"/>
                  </a:moveTo>
                  <a:lnTo>
                    <a:pt x="3" y="2"/>
                  </a:lnTo>
                  <a:lnTo>
                    <a:pt x="3" y="5"/>
                  </a:lnTo>
                  <a:lnTo>
                    <a:pt x="3" y="2"/>
                  </a:lnTo>
                  <a:lnTo>
                    <a:pt x="0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3" y="2"/>
                  </a:lnTo>
                  <a:lnTo>
                    <a:pt x="6" y="2"/>
                  </a:lnTo>
                  <a:lnTo>
                    <a:pt x="9" y="2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40" name="Rectangle 3558">
              <a:extLst>
                <a:ext uri="{FF2B5EF4-FFF2-40B4-BE49-F238E27FC236}">
                  <a16:creationId xmlns:a16="http://schemas.microsoft.com/office/drawing/2014/main" id="{C21C3F9B-66F5-1469-0FF9-BA79F51FAE5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827708" y="2828019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41" name="Freeform 3559">
              <a:extLst>
                <a:ext uri="{FF2B5EF4-FFF2-40B4-BE49-F238E27FC236}">
                  <a16:creationId xmlns:a16="http://schemas.microsoft.com/office/drawing/2014/main" id="{909AA6AB-0951-ECE7-7413-835CC228E5EB}"/>
                </a:ext>
              </a:extLst>
            </p:cNvPr>
            <p:cNvSpPr>
              <a:spLocks/>
            </p:cNvSpPr>
            <p:nvPr/>
          </p:nvSpPr>
          <p:spPr bwMode="gray">
            <a:xfrm>
              <a:off x="6821484" y="2828019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42" name="Freeform 3560">
              <a:extLst>
                <a:ext uri="{FF2B5EF4-FFF2-40B4-BE49-F238E27FC236}">
                  <a16:creationId xmlns:a16="http://schemas.microsoft.com/office/drawing/2014/main" id="{50CFB830-AA10-0E71-697D-A752CF11C881}"/>
                </a:ext>
              </a:extLst>
            </p:cNvPr>
            <p:cNvSpPr>
              <a:spLocks/>
            </p:cNvSpPr>
            <p:nvPr/>
          </p:nvSpPr>
          <p:spPr bwMode="gray">
            <a:xfrm>
              <a:off x="6821484" y="2745026"/>
              <a:ext cx="70548" cy="82992"/>
            </a:xfrm>
            <a:custGeom>
              <a:avLst/>
              <a:gdLst>
                <a:gd name="T0" fmla="*/ 23 w 34"/>
                <a:gd name="T1" fmla="*/ 20 h 40"/>
                <a:gd name="T2" fmla="*/ 20 w 34"/>
                <a:gd name="T3" fmla="*/ 23 h 40"/>
                <a:gd name="T4" fmla="*/ 23 w 34"/>
                <a:gd name="T5" fmla="*/ 23 h 40"/>
                <a:gd name="T6" fmla="*/ 23 w 34"/>
                <a:gd name="T7" fmla="*/ 26 h 40"/>
                <a:gd name="T8" fmla="*/ 20 w 34"/>
                <a:gd name="T9" fmla="*/ 23 h 40"/>
                <a:gd name="T10" fmla="*/ 20 w 34"/>
                <a:gd name="T11" fmla="*/ 26 h 40"/>
                <a:gd name="T12" fmla="*/ 17 w 34"/>
                <a:gd name="T13" fmla="*/ 32 h 40"/>
                <a:gd name="T14" fmla="*/ 14 w 34"/>
                <a:gd name="T15" fmla="*/ 32 h 40"/>
                <a:gd name="T16" fmla="*/ 11 w 34"/>
                <a:gd name="T17" fmla="*/ 32 h 40"/>
                <a:gd name="T18" fmla="*/ 11 w 34"/>
                <a:gd name="T19" fmla="*/ 34 h 40"/>
                <a:gd name="T20" fmla="*/ 9 w 34"/>
                <a:gd name="T21" fmla="*/ 37 h 40"/>
                <a:gd name="T22" fmla="*/ 6 w 34"/>
                <a:gd name="T23" fmla="*/ 37 h 40"/>
                <a:gd name="T24" fmla="*/ 3 w 34"/>
                <a:gd name="T25" fmla="*/ 40 h 40"/>
                <a:gd name="T26" fmla="*/ 0 w 34"/>
                <a:gd name="T27" fmla="*/ 40 h 40"/>
                <a:gd name="T28" fmla="*/ 3 w 34"/>
                <a:gd name="T29" fmla="*/ 37 h 40"/>
                <a:gd name="T30" fmla="*/ 3 w 34"/>
                <a:gd name="T31" fmla="*/ 34 h 40"/>
                <a:gd name="T32" fmla="*/ 6 w 34"/>
                <a:gd name="T33" fmla="*/ 34 h 40"/>
                <a:gd name="T34" fmla="*/ 9 w 34"/>
                <a:gd name="T35" fmla="*/ 32 h 40"/>
                <a:gd name="T36" fmla="*/ 11 w 34"/>
                <a:gd name="T37" fmla="*/ 32 h 40"/>
                <a:gd name="T38" fmla="*/ 11 w 34"/>
                <a:gd name="T39" fmla="*/ 29 h 40"/>
                <a:gd name="T40" fmla="*/ 14 w 34"/>
                <a:gd name="T41" fmla="*/ 29 h 40"/>
                <a:gd name="T42" fmla="*/ 14 w 34"/>
                <a:gd name="T43" fmla="*/ 26 h 40"/>
                <a:gd name="T44" fmla="*/ 17 w 34"/>
                <a:gd name="T45" fmla="*/ 26 h 40"/>
                <a:gd name="T46" fmla="*/ 17 w 34"/>
                <a:gd name="T47" fmla="*/ 23 h 40"/>
                <a:gd name="T48" fmla="*/ 20 w 34"/>
                <a:gd name="T49" fmla="*/ 20 h 40"/>
                <a:gd name="T50" fmla="*/ 20 w 34"/>
                <a:gd name="T51" fmla="*/ 17 h 40"/>
                <a:gd name="T52" fmla="*/ 23 w 34"/>
                <a:gd name="T53" fmla="*/ 17 h 40"/>
                <a:gd name="T54" fmla="*/ 23 w 34"/>
                <a:gd name="T55" fmla="*/ 15 h 40"/>
                <a:gd name="T56" fmla="*/ 26 w 34"/>
                <a:gd name="T57" fmla="*/ 17 h 40"/>
                <a:gd name="T58" fmla="*/ 26 w 34"/>
                <a:gd name="T59" fmla="*/ 15 h 40"/>
                <a:gd name="T60" fmla="*/ 28 w 34"/>
                <a:gd name="T61" fmla="*/ 15 h 40"/>
                <a:gd name="T62" fmla="*/ 28 w 34"/>
                <a:gd name="T63" fmla="*/ 12 h 40"/>
                <a:gd name="T64" fmla="*/ 26 w 34"/>
                <a:gd name="T65" fmla="*/ 9 h 40"/>
                <a:gd name="T66" fmla="*/ 28 w 34"/>
                <a:gd name="T67" fmla="*/ 9 h 40"/>
                <a:gd name="T68" fmla="*/ 26 w 34"/>
                <a:gd name="T69" fmla="*/ 9 h 40"/>
                <a:gd name="T70" fmla="*/ 28 w 34"/>
                <a:gd name="T71" fmla="*/ 9 h 40"/>
                <a:gd name="T72" fmla="*/ 31 w 34"/>
                <a:gd name="T73" fmla="*/ 12 h 40"/>
                <a:gd name="T74" fmla="*/ 31 w 34"/>
                <a:gd name="T75" fmla="*/ 9 h 40"/>
                <a:gd name="T76" fmla="*/ 28 w 34"/>
                <a:gd name="T77" fmla="*/ 9 h 40"/>
                <a:gd name="T78" fmla="*/ 28 w 34"/>
                <a:gd name="T79" fmla="*/ 6 h 40"/>
                <a:gd name="T80" fmla="*/ 28 w 34"/>
                <a:gd name="T81" fmla="*/ 3 h 40"/>
                <a:gd name="T82" fmla="*/ 31 w 34"/>
                <a:gd name="T83" fmla="*/ 0 h 40"/>
                <a:gd name="T84" fmla="*/ 31 w 34"/>
                <a:gd name="T85" fmla="*/ 3 h 40"/>
                <a:gd name="T86" fmla="*/ 31 w 34"/>
                <a:gd name="T87" fmla="*/ 6 h 40"/>
                <a:gd name="T88" fmla="*/ 31 w 34"/>
                <a:gd name="T89" fmla="*/ 9 h 40"/>
                <a:gd name="T90" fmla="*/ 31 w 34"/>
                <a:gd name="T91" fmla="*/ 12 h 40"/>
                <a:gd name="T92" fmla="*/ 34 w 34"/>
                <a:gd name="T93" fmla="*/ 12 h 40"/>
                <a:gd name="T94" fmla="*/ 31 w 34"/>
                <a:gd name="T95" fmla="*/ 12 h 40"/>
                <a:gd name="T96" fmla="*/ 34 w 34"/>
                <a:gd name="T97" fmla="*/ 15 h 40"/>
                <a:gd name="T98" fmla="*/ 31 w 34"/>
                <a:gd name="T99" fmla="*/ 15 h 40"/>
                <a:gd name="T100" fmla="*/ 28 w 34"/>
                <a:gd name="T101" fmla="*/ 15 h 40"/>
                <a:gd name="T102" fmla="*/ 28 w 34"/>
                <a:gd name="T103" fmla="*/ 17 h 40"/>
                <a:gd name="T104" fmla="*/ 26 w 34"/>
                <a:gd name="T105" fmla="*/ 20 h 40"/>
                <a:gd name="T106" fmla="*/ 23 w 34"/>
                <a:gd name="T10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40">
                  <a:moveTo>
                    <a:pt x="23" y="20"/>
                  </a:moveTo>
                  <a:lnTo>
                    <a:pt x="20" y="23"/>
                  </a:lnTo>
                  <a:lnTo>
                    <a:pt x="23" y="23"/>
                  </a:lnTo>
                  <a:lnTo>
                    <a:pt x="23" y="26"/>
                  </a:lnTo>
                  <a:lnTo>
                    <a:pt x="20" y="23"/>
                  </a:lnTo>
                  <a:lnTo>
                    <a:pt x="20" y="26"/>
                  </a:lnTo>
                  <a:lnTo>
                    <a:pt x="17" y="32"/>
                  </a:lnTo>
                  <a:lnTo>
                    <a:pt x="14" y="32"/>
                  </a:lnTo>
                  <a:lnTo>
                    <a:pt x="11" y="32"/>
                  </a:lnTo>
                  <a:lnTo>
                    <a:pt x="11" y="34"/>
                  </a:lnTo>
                  <a:lnTo>
                    <a:pt x="9" y="37"/>
                  </a:lnTo>
                  <a:lnTo>
                    <a:pt x="6" y="37"/>
                  </a:lnTo>
                  <a:lnTo>
                    <a:pt x="3" y="40"/>
                  </a:lnTo>
                  <a:lnTo>
                    <a:pt x="0" y="40"/>
                  </a:lnTo>
                  <a:lnTo>
                    <a:pt x="3" y="37"/>
                  </a:lnTo>
                  <a:lnTo>
                    <a:pt x="3" y="34"/>
                  </a:lnTo>
                  <a:lnTo>
                    <a:pt x="6" y="34"/>
                  </a:lnTo>
                  <a:lnTo>
                    <a:pt x="9" y="32"/>
                  </a:lnTo>
                  <a:lnTo>
                    <a:pt x="11" y="32"/>
                  </a:lnTo>
                  <a:lnTo>
                    <a:pt x="11" y="29"/>
                  </a:lnTo>
                  <a:lnTo>
                    <a:pt x="14" y="29"/>
                  </a:lnTo>
                  <a:lnTo>
                    <a:pt x="14" y="26"/>
                  </a:lnTo>
                  <a:lnTo>
                    <a:pt x="17" y="26"/>
                  </a:lnTo>
                  <a:lnTo>
                    <a:pt x="17" y="23"/>
                  </a:lnTo>
                  <a:lnTo>
                    <a:pt x="20" y="20"/>
                  </a:lnTo>
                  <a:lnTo>
                    <a:pt x="20" y="17"/>
                  </a:lnTo>
                  <a:lnTo>
                    <a:pt x="23" y="17"/>
                  </a:lnTo>
                  <a:lnTo>
                    <a:pt x="23" y="15"/>
                  </a:lnTo>
                  <a:lnTo>
                    <a:pt x="26" y="17"/>
                  </a:lnTo>
                  <a:lnTo>
                    <a:pt x="26" y="15"/>
                  </a:lnTo>
                  <a:lnTo>
                    <a:pt x="28" y="15"/>
                  </a:lnTo>
                  <a:lnTo>
                    <a:pt x="28" y="12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31" y="12"/>
                  </a:lnTo>
                  <a:lnTo>
                    <a:pt x="31" y="9"/>
                  </a:lnTo>
                  <a:lnTo>
                    <a:pt x="28" y="9"/>
                  </a:lnTo>
                  <a:lnTo>
                    <a:pt x="28" y="6"/>
                  </a:lnTo>
                  <a:lnTo>
                    <a:pt x="28" y="3"/>
                  </a:lnTo>
                  <a:lnTo>
                    <a:pt x="31" y="0"/>
                  </a:lnTo>
                  <a:lnTo>
                    <a:pt x="31" y="3"/>
                  </a:lnTo>
                  <a:lnTo>
                    <a:pt x="31" y="6"/>
                  </a:lnTo>
                  <a:lnTo>
                    <a:pt x="31" y="9"/>
                  </a:lnTo>
                  <a:lnTo>
                    <a:pt x="31" y="12"/>
                  </a:lnTo>
                  <a:lnTo>
                    <a:pt x="34" y="12"/>
                  </a:lnTo>
                  <a:lnTo>
                    <a:pt x="31" y="12"/>
                  </a:lnTo>
                  <a:lnTo>
                    <a:pt x="34" y="15"/>
                  </a:lnTo>
                  <a:lnTo>
                    <a:pt x="31" y="15"/>
                  </a:lnTo>
                  <a:lnTo>
                    <a:pt x="28" y="15"/>
                  </a:lnTo>
                  <a:lnTo>
                    <a:pt x="28" y="17"/>
                  </a:lnTo>
                  <a:lnTo>
                    <a:pt x="26" y="20"/>
                  </a:lnTo>
                  <a:lnTo>
                    <a:pt x="23" y="2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43" name="Freeform 3561">
              <a:extLst>
                <a:ext uri="{FF2B5EF4-FFF2-40B4-BE49-F238E27FC236}">
                  <a16:creationId xmlns:a16="http://schemas.microsoft.com/office/drawing/2014/main" id="{A14A5F4E-B0DA-D3EF-3C62-80F78F8295A7}"/>
                </a:ext>
              </a:extLst>
            </p:cNvPr>
            <p:cNvSpPr>
              <a:spLocks/>
            </p:cNvSpPr>
            <p:nvPr/>
          </p:nvSpPr>
          <p:spPr bwMode="gray">
            <a:xfrm>
              <a:off x="6892031" y="2769924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3 w 3"/>
                <a:gd name="T7" fmla="*/ 3 h 3"/>
                <a:gd name="T8" fmla="*/ 3 w 3"/>
                <a:gd name="T9" fmla="*/ 3 h 3"/>
                <a:gd name="T10" fmla="*/ 0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44" name="Freeform 3562">
              <a:extLst>
                <a:ext uri="{FF2B5EF4-FFF2-40B4-BE49-F238E27FC236}">
                  <a16:creationId xmlns:a16="http://schemas.microsoft.com/office/drawing/2014/main" id="{B96EE9A0-5FFA-1340-2284-1A07AC8F7DCE}"/>
                </a:ext>
              </a:extLst>
            </p:cNvPr>
            <p:cNvSpPr>
              <a:spLocks/>
            </p:cNvSpPr>
            <p:nvPr/>
          </p:nvSpPr>
          <p:spPr bwMode="gray">
            <a:xfrm>
              <a:off x="6892031" y="2722204"/>
              <a:ext cx="12450" cy="12449"/>
            </a:xfrm>
            <a:custGeom>
              <a:avLst/>
              <a:gdLst>
                <a:gd name="T0" fmla="*/ 6 w 6"/>
                <a:gd name="T1" fmla="*/ 3 h 6"/>
                <a:gd name="T2" fmla="*/ 6 w 6"/>
                <a:gd name="T3" fmla="*/ 6 h 6"/>
                <a:gd name="T4" fmla="*/ 3 w 6"/>
                <a:gd name="T5" fmla="*/ 6 h 6"/>
                <a:gd name="T6" fmla="*/ 0 w 6"/>
                <a:gd name="T7" fmla="*/ 3 h 6"/>
                <a:gd name="T8" fmla="*/ 0 w 6"/>
                <a:gd name="T9" fmla="*/ 0 h 6"/>
                <a:gd name="T10" fmla="*/ 3 w 6"/>
                <a:gd name="T11" fmla="*/ 3 h 6"/>
                <a:gd name="T12" fmla="*/ 6 w 6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lnTo>
                    <a:pt x="6" y="6"/>
                  </a:lnTo>
                  <a:lnTo>
                    <a:pt x="3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45" name="Freeform 3563">
              <a:extLst>
                <a:ext uri="{FF2B5EF4-FFF2-40B4-BE49-F238E27FC236}">
                  <a16:creationId xmlns:a16="http://schemas.microsoft.com/office/drawing/2014/main" id="{BE8A866A-0E2F-DAB0-3453-AC4BCF75ABF3}"/>
                </a:ext>
              </a:extLst>
            </p:cNvPr>
            <p:cNvSpPr>
              <a:spLocks/>
            </p:cNvSpPr>
            <p:nvPr/>
          </p:nvSpPr>
          <p:spPr bwMode="gray">
            <a:xfrm>
              <a:off x="6892031" y="2734652"/>
              <a:ext cx="6224" cy="10374"/>
            </a:xfrm>
            <a:custGeom>
              <a:avLst/>
              <a:gdLst>
                <a:gd name="T0" fmla="*/ 3 w 3"/>
                <a:gd name="T1" fmla="*/ 5 h 5"/>
                <a:gd name="T2" fmla="*/ 3 w 3"/>
                <a:gd name="T3" fmla="*/ 3 h 5"/>
                <a:gd name="T4" fmla="*/ 0 w 3"/>
                <a:gd name="T5" fmla="*/ 3 h 5"/>
                <a:gd name="T6" fmla="*/ 0 w 3"/>
                <a:gd name="T7" fmla="*/ 0 h 5"/>
                <a:gd name="T8" fmla="*/ 3 w 3"/>
                <a:gd name="T9" fmla="*/ 0 h 5"/>
                <a:gd name="T10" fmla="*/ 3 w 3"/>
                <a:gd name="T11" fmla="*/ 3 h 5"/>
                <a:gd name="T12" fmla="*/ 3 w 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46" name="Freeform 3564">
              <a:extLst>
                <a:ext uri="{FF2B5EF4-FFF2-40B4-BE49-F238E27FC236}">
                  <a16:creationId xmlns:a16="http://schemas.microsoft.com/office/drawing/2014/main" id="{B523D1A7-2C9A-4E06-04E4-794E9FA9526A}"/>
                </a:ext>
              </a:extLst>
            </p:cNvPr>
            <p:cNvSpPr>
              <a:spLocks/>
            </p:cNvSpPr>
            <p:nvPr/>
          </p:nvSpPr>
          <p:spPr bwMode="gray">
            <a:xfrm>
              <a:off x="6885807" y="2745026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0 h 3"/>
                <a:gd name="T6" fmla="*/ 3 w 3"/>
                <a:gd name="T7" fmla="*/ 3 h 3"/>
                <a:gd name="T8" fmla="*/ 3 w 3"/>
                <a:gd name="T9" fmla="*/ 0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47" name="Freeform 3565">
              <a:extLst>
                <a:ext uri="{FF2B5EF4-FFF2-40B4-BE49-F238E27FC236}">
                  <a16:creationId xmlns:a16="http://schemas.microsoft.com/office/drawing/2014/main" id="{3D2DEF53-02EA-FD2B-73AE-112268ABDDE4}"/>
                </a:ext>
              </a:extLst>
            </p:cNvPr>
            <p:cNvSpPr>
              <a:spLocks/>
            </p:cNvSpPr>
            <p:nvPr/>
          </p:nvSpPr>
          <p:spPr bwMode="gray">
            <a:xfrm>
              <a:off x="6945979" y="2875739"/>
              <a:ext cx="16599" cy="6224"/>
            </a:xfrm>
            <a:custGeom>
              <a:avLst/>
              <a:gdLst>
                <a:gd name="T0" fmla="*/ 3 w 8"/>
                <a:gd name="T1" fmla="*/ 3 h 3"/>
                <a:gd name="T2" fmla="*/ 0 w 8"/>
                <a:gd name="T3" fmla="*/ 3 h 3"/>
                <a:gd name="T4" fmla="*/ 0 w 8"/>
                <a:gd name="T5" fmla="*/ 0 h 3"/>
                <a:gd name="T6" fmla="*/ 3 w 8"/>
                <a:gd name="T7" fmla="*/ 0 h 3"/>
                <a:gd name="T8" fmla="*/ 5 w 8"/>
                <a:gd name="T9" fmla="*/ 0 h 3"/>
                <a:gd name="T10" fmla="*/ 8 w 8"/>
                <a:gd name="T11" fmla="*/ 0 h 3"/>
                <a:gd name="T12" fmla="*/ 8 w 8"/>
                <a:gd name="T13" fmla="*/ 3 h 3"/>
                <a:gd name="T14" fmla="*/ 5 w 8"/>
                <a:gd name="T15" fmla="*/ 3 h 3"/>
                <a:gd name="T16" fmla="*/ 5 w 8"/>
                <a:gd name="T17" fmla="*/ 3 h 3"/>
                <a:gd name="T18" fmla="*/ 3 w 8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">
                  <a:moveTo>
                    <a:pt x="3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48" name="Freeform 3566">
              <a:extLst>
                <a:ext uri="{FF2B5EF4-FFF2-40B4-BE49-F238E27FC236}">
                  <a16:creationId xmlns:a16="http://schemas.microsoft.com/office/drawing/2014/main" id="{8D1DDA7A-7618-0EF6-B493-13CF78BCA85B}"/>
                </a:ext>
              </a:extLst>
            </p:cNvPr>
            <p:cNvSpPr>
              <a:spLocks/>
            </p:cNvSpPr>
            <p:nvPr/>
          </p:nvSpPr>
          <p:spPr bwMode="gray">
            <a:xfrm>
              <a:off x="6945979" y="2888188"/>
              <a:ext cx="6224" cy="4149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 h 2"/>
                <a:gd name="T4" fmla="*/ 3 w 3"/>
                <a:gd name="T5" fmla="*/ 0 h 2"/>
                <a:gd name="T6" fmla="*/ 3 w 3"/>
                <a:gd name="T7" fmla="*/ 0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49" name="Freeform 3567">
              <a:extLst>
                <a:ext uri="{FF2B5EF4-FFF2-40B4-BE49-F238E27FC236}">
                  <a16:creationId xmlns:a16="http://schemas.microsoft.com/office/drawing/2014/main" id="{C7BF4357-20B1-13DC-80D4-7A07BD2D15FB}"/>
                </a:ext>
              </a:extLst>
            </p:cNvPr>
            <p:cNvSpPr>
              <a:spLocks/>
            </p:cNvSpPr>
            <p:nvPr/>
          </p:nvSpPr>
          <p:spPr bwMode="gray">
            <a:xfrm>
              <a:off x="6952205" y="2792748"/>
              <a:ext cx="122421" cy="112040"/>
            </a:xfrm>
            <a:custGeom>
              <a:avLst/>
              <a:gdLst>
                <a:gd name="T0" fmla="*/ 19 w 59"/>
                <a:gd name="T1" fmla="*/ 29 h 54"/>
                <a:gd name="T2" fmla="*/ 19 w 59"/>
                <a:gd name="T3" fmla="*/ 31 h 54"/>
                <a:gd name="T4" fmla="*/ 17 w 59"/>
                <a:gd name="T5" fmla="*/ 31 h 54"/>
                <a:gd name="T6" fmla="*/ 14 w 59"/>
                <a:gd name="T7" fmla="*/ 26 h 54"/>
                <a:gd name="T8" fmla="*/ 14 w 59"/>
                <a:gd name="T9" fmla="*/ 31 h 54"/>
                <a:gd name="T10" fmla="*/ 11 w 59"/>
                <a:gd name="T11" fmla="*/ 31 h 54"/>
                <a:gd name="T12" fmla="*/ 8 w 59"/>
                <a:gd name="T13" fmla="*/ 26 h 54"/>
                <a:gd name="T14" fmla="*/ 5 w 59"/>
                <a:gd name="T15" fmla="*/ 31 h 54"/>
                <a:gd name="T16" fmla="*/ 0 w 59"/>
                <a:gd name="T17" fmla="*/ 37 h 54"/>
                <a:gd name="T18" fmla="*/ 2 w 59"/>
                <a:gd name="T19" fmla="*/ 29 h 54"/>
                <a:gd name="T20" fmla="*/ 2 w 59"/>
                <a:gd name="T21" fmla="*/ 23 h 54"/>
                <a:gd name="T22" fmla="*/ 11 w 59"/>
                <a:gd name="T23" fmla="*/ 23 h 54"/>
                <a:gd name="T24" fmla="*/ 14 w 59"/>
                <a:gd name="T25" fmla="*/ 17 h 54"/>
                <a:gd name="T26" fmla="*/ 19 w 59"/>
                <a:gd name="T27" fmla="*/ 14 h 54"/>
                <a:gd name="T28" fmla="*/ 22 w 59"/>
                <a:gd name="T29" fmla="*/ 17 h 54"/>
                <a:gd name="T30" fmla="*/ 19 w 59"/>
                <a:gd name="T31" fmla="*/ 23 h 54"/>
                <a:gd name="T32" fmla="*/ 25 w 59"/>
                <a:gd name="T33" fmla="*/ 20 h 54"/>
                <a:gd name="T34" fmla="*/ 31 w 59"/>
                <a:gd name="T35" fmla="*/ 14 h 54"/>
                <a:gd name="T36" fmla="*/ 36 w 59"/>
                <a:gd name="T37" fmla="*/ 14 h 54"/>
                <a:gd name="T38" fmla="*/ 39 w 59"/>
                <a:gd name="T39" fmla="*/ 11 h 54"/>
                <a:gd name="T40" fmla="*/ 42 w 59"/>
                <a:gd name="T41" fmla="*/ 11 h 54"/>
                <a:gd name="T42" fmla="*/ 45 w 59"/>
                <a:gd name="T43" fmla="*/ 6 h 54"/>
                <a:gd name="T44" fmla="*/ 45 w 59"/>
                <a:gd name="T45" fmla="*/ 3 h 54"/>
                <a:gd name="T46" fmla="*/ 51 w 59"/>
                <a:gd name="T47" fmla="*/ 6 h 54"/>
                <a:gd name="T48" fmla="*/ 54 w 59"/>
                <a:gd name="T49" fmla="*/ 11 h 54"/>
                <a:gd name="T50" fmla="*/ 51 w 59"/>
                <a:gd name="T51" fmla="*/ 17 h 54"/>
                <a:gd name="T52" fmla="*/ 56 w 59"/>
                <a:gd name="T53" fmla="*/ 17 h 54"/>
                <a:gd name="T54" fmla="*/ 56 w 59"/>
                <a:gd name="T55" fmla="*/ 20 h 54"/>
                <a:gd name="T56" fmla="*/ 59 w 59"/>
                <a:gd name="T57" fmla="*/ 29 h 54"/>
                <a:gd name="T58" fmla="*/ 56 w 59"/>
                <a:gd name="T59" fmla="*/ 37 h 54"/>
                <a:gd name="T60" fmla="*/ 56 w 59"/>
                <a:gd name="T61" fmla="*/ 40 h 54"/>
                <a:gd name="T62" fmla="*/ 54 w 59"/>
                <a:gd name="T63" fmla="*/ 40 h 54"/>
                <a:gd name="T64" fmla="*/ 54 w 59"/>
                <a:gd name="T65" fmla="*/ 43 h 54"/>
                <a:gd name="T66" fmla="*/ 51 w 59"/>
                <a:gd name="T67" fmla="*/ 34 h 54"/>
                <a:gd name="T68" fmla="*/ 45 w 59"/>
                <a:gd name="T69" fmla="*/ 34 h 54"/>
                <a:gd name="T70" fmla="*/ 42 w 59"/>
                <a:gd name="T71" fmla="*/ 43 h 54"/>
                <a:gd name="T72" fmla="*/ 48 w 59"/>
                <a:gd name="T73" fmla="*/ 46 h 54"/>
                <a:gd name="T74" fmla="*/ 45 w 59"/>
                <a:gd name="T75" fmla="*/ 54 h 54"/>
                <a:gd name="T76" fmla="*/ 39 w 59"/>
                <a:gd name="T77" fmla="*/ 51 h 54"/>
                <a:gd name="T78" fmla="*/ 39 w 59"/>
                <a:gd name="T79" fmla="*/ 51 h 54"/>
                <a:gd name="T80" fmla="*/ 28 w 59"/>
                <a:gd name="T81" fmla="*/ 48 h 54"/>
                <a:gd name="T82" fmla="*/ 25 w 59"/>
                <a:gd name="T83" fmla="*/ 43 h 54"/>
                <a:gd name="T84" fmla="*/ 25 w 59"/>
                <a:gd name="T85" fmla="*/ 34 h 54"/>
                <a:gd name="T86" fmla="*/ 25 w 59"/>
                <a:gd name="T87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9" h="54">
                  <a:moveTo>
                    <a:pt x="22" y="26"/>
                  </a:moveTo>
                  <a:lnTo>
                    <a:pt x="19" y="26"/>
                  </a:lnTo>
                  <a:lnTo>
                    <a:pt x="19" y="29"/>
                  </a:lnTo>
                  <a:lnTo>
                    <a:pt x="17" y="29"/>
                  </a:lnTo>
                  <a:lnTo>
                    <a:pt x="19" y="29"/>
                  </a:lnTo>
                  <a:lnTo>
                    <a:pt x="19" y="31"/>
                  </a:lnTo>
                  <a:lnTo>
                    <a:pt x="17" y="31"/>
                  </a:lnTo>
                  <a:lnTo>
                    <a:pt x="17" y="29"/>
                  </a:lnTo>
                  <a:lnTo>
                    <a:pt x="17" y="31"/>
                  </a:lnTo>
                  <a:lnTo>
                    <a:pt x="14" y="31"/>
                  </a:lnTo>
                  <a:lnTo>
                    <a:pt x="14" y="29"/>
                  </a:lnTo>
                  <a:lnTo>
                    <a:pt x="14" y="26"/>
                  </a:lnTo>
                  <a:lnTo>
                    <a:pt x="14" y="29"/>
                  </a:lnTo>
                  <a:lnTo>
                    <a:pt x="11" y="31"/>
                  </a:lnTo>
                  <a:lnTo>
                    <a:pt x="14" y="31"/>
                  </a:lnTo>
                  <a:lnTo>
                    <a:pt x="11" y="31"/>
                  </a:lnTo>
                  <a:lnTo>
                    <a:pt x="8" y="31"/>
                  </a:lnTo>
                  <a:lnTo>
                    <a:pt x="11" y="31"/>
                  </a:lnTo>
                  <a:lnTo>
                    <a:pt x="8" y="29"/>
                  </a:lnTo>
                  <a:lnTo>
                    <a:pt x="11" y="29"/>
                  </a:lnTo>
                  <a:lnTo>
                    <a:pt x="8" y="26"/>
                  </a:lnTo>
                  <a:lnTo>
                    <a:pt x="5" y="26"/>
                  </a:lnTo>
                  <a:lnTo>
                    <a:pt x="5" y="29"/>
                  </a:lnTo>
                  <a:lnTo>
                    <a:pt x="5" y="31"/>
                  </a:lnTo>
                  <a:lnTo>
                    <a:pt x="2" y="34"/>
                  </a:lnTo>
                  <a:lnTo>
                    <a:pt x="2" y="37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2" y="29"/>
                  </a:lnTo>
                  <a:lnTo>
                    <a:pt x="0" y="26"/>
                  </a:lnTo>
                  <a:lnTo>
                    <a:pt x="2" y="26"/>
                  </a:lnTo>
                  <a:lnTo>
                    <a:pt x="2" y="23"/>
                  </a:lnTo>
                  <a:lnTo>
                    <a:pt x="5" y="23"/>
                  </a:lnTo>
                  <a:lnTo>
                    <a:pt x="8" y="23"/>
                  </a:lnTo>
                  <a:lnTo>
                    <a:pt x="11" y="23"/>
                  </a:lnTo>
                  <a:lnTo>
                    <a:pt x="11" y="20"/>
                  </a:lnTo>
                  <a:lnTo>
                    <a:pt x="11" y="17"/>
                  </a:lnTo>
                  <a:lnTo>
                    <a:pt x="14" y="17"/>
                  </a:lnTo>
                  <a:lnTo>
                    <a:pt x="17" y="17"/>
                  </a:lnTo>
                  <a:lnTo>
                    <a:pt x="17" y="14"/>
                  </a:lnTo>
                  <a:lnTo>
                    <a:pt x="19" y="14"/>
                  </a:lnTo>
                  <a:lnTo>
                    <a:pt x="19" y="17"/>
                  </a:lnTo>
                  <a:lnTo>
                    <a:pt x="19" y="14"/>
                  </a:lnTo>
                  <a:lnTo>
                    <a:pt x="22" y="17"/>
                  </a:lnTo>
                  <a:lnTo>
                    <a:pt x="22" y="20"/>
                  </a:lnTo>
                  <a:lnTo>
                    <a:pt x="22" y="23"/>
                  </a:lnTo>
                  <a:lnTo>
                    <a:pt x="19" y="23"/>
                  </a:lnTo>
                  <a:lnTo>
                    <a:pt x="22" y="23"/>
                  </a:lnTo>
                  <a:lnTo>
                    <a:pt x="25" y="23"/>
                  </a:lnTo>
                  <a:lnTo>
                    <a:pt x="25" y="20"/>
                  </a:lnTo>
                  <a:lnTo>
                    <a:pt x="28" y="20"/>
                  </a:lnTo>
                  <a:lnTo>
                    <a:pt x="28" y="17"/>
                  </a:lnTo>
                  <a:lnTo>
                    <a:pt x="31" y="14"/>
                  </a:lnTo>
                  <a:lnTo>
                    <a:pt x="34" y="17"/>
                  </a:lnTo>
                  <a:lnTo>
                    <a:pt x="34" y="14"/>
                  </a:lnTo>
                  <a:lnTo>
                    <a:pt x="36" y="14"/>
                  </a:lnTo>
                  <a:lnTo>
                    <a:pt x="36" y="11"/>
                  </a:lnTo>
                  <a:lnTo>
                    <a:pt x="36" y="9"/>
                  </a:lnTo>
                  <a:lnTo>
                    <a:pt x="39" y="11"/>
                  </a:lnTo>
                  <a:lnTo>
                    <a:pt x="39" y="9"/>
                  </a:lnTo>
                  <a:lnTo>
                    <a:pt x="42" y="9"/>
                  </a:lnTo>
                  <a:lnTo>
                    <a:pt x="42" y="11"/>
                  </a:lnTo>
                  <a:lnTo>
                    <a:pt x="45" y="11"/>
                  </a:lnTo>
                  <a:lnTo>
                    <a:pt x="45" y="9"/>
                  </a:lnTo>
                  <a:lnTo>
                    <a:pt x="45" y="6"/>
                  </a:lnTo>
                  <a:lnTo>
                    <a:pt x="42" y="3"/>
                  </a:lnTo>
                  <a:lnTo>
                    <a:pt x="45" y="0"/>
                  </a:lnTo>
                  <a:lnTo>
                    <a:pt x="45" y="3"/>
                  </a:lnTo>
                  <a:lnTo>
                    <a:pt x="48" y="3"/>
                  </a:lnTo>
                  <a:lnTo>
                    <a:pt x="48" y="6"/>
                  </a:lnTo>
                  <a:lnTo>
                    <a:pt x="51" y="6"/>
                  </a:lnTo>
                  <a:lnTo>
                    <a:pt x="51" y="9"/>
                  </a:lnTo>
                  <a:lnTo>
                    <a:pt x="54" y="9"/>
                  </a:lnTo>
                  <a:lnTo>
                    <a:pt x="54" y="11"/>
                  </a:lnTo>
                  <a:lnTo>
                    <a:pt x="54" y="14"/>
                  </a:lnTo>
                  <a:lnTo>
                    <a:pt x="51" y="14"/>
                  </a:lnTo>
                  <a:lnTo>
                    <a:pt x="51" y="17"/>
                  </a:lnTo>
                  <a:lnTo>
                    <a:pt x="54" y="17"/>
                  </a:lnTo>
                  <a:lnTo>
                    <a:pt x="56" y="14"/>
                  </a:lnTo>
                  <a:lnTo>
                    <a:pt x="56" y="17"/>
                  </a:lnTo>
                  <a:lnTo>
                    <a:pt x="54" y="17"/>
                  </a:lnTo>
                  <a:lnTo>
                    <a:pt x="54" y="20"/>
                  </a:lnTo>
                  <a:lnTo>
                    <a:pt x="56" y="20"/>
                  </a:lnTo>
                  <a:lnTo>
                    <a:pt x="56" y="23"/>
                  </a:lnTo>
                  <a:lnTo>
                    <a:pt x="56" y="26"/>
                  </a:lnTo>
                  <a:lnTo>
                    <a:pt x="59" y="29"/>
                  </a:lnTo>
                  <a:lnTo>
                    <a:pt x="59" y="31"/>
                  </a:lnTo>
                  <a:lnTo>
                    <a:pt x="56" y="34"/>
                  </a:lnTo>
                  <a:lnTo>
                    <a:pt x="56" y="37"/>
                  </a:lnTo>
                  <a:lnTo>
                    <a:pt x="54" y="37"/>
                  </a:lnTo>
                  <a:lnTo>
                    <a:pt x="56" y="37"/>
                  </a:lnTo>
                  <a:lnTo>
                    <a:pt x="56" y="40"/>
                  </a:lnTo>
                  <a:lnTo>
                    <a:pt x="54" y="40"/>
                  </a:lnTo>
                  <a:lnTo>
                    <a:pt x="54" y="37"/>
                  </a:lnTo>
                  <a:lnTo>
                    <a:pt x="54" y="40"/>
                  </a:lnTo>
                  <a:lnTo>
                    <a:pt x="54" y="43"/>
                  </a:lnTo>
                  <a:lnTo>
                    <a:pt x="54" y="46"/>
                  </a:lnTo>
                  <a:lnTo>
                    <a:pt x="54" y="43"/>
                  </a:lnTo>
                  <a:lnTo>
                    <a:pt x="51" y="40"/>
                  </a:lnTo>
                  <a:lnTo>
                    <a:pt x="51" y="37"/>
                  </a:lnTo>
                  <a:lnTo>
                    <a:pt x="51" y="34"/>
                  </a:lnTo>
                  <a:lnTo>
                    <a:pt x="48" y="31"/>
                  </a:lnTo>
                  <a:lnTo>
                    <a:pt x="48" y="34"/>
                  </a:lnTo>
                  <a:lnTo>
                    <a:pt x="45" y="34"/>
                  </a:lnTo>
                  <a:lnTo>
                    <a:pt x="45" y="37"/>
                  </a:lnTo>
                  <a:lnTo>
                    <a:pt x="42" y="40"/>
                  </a:lnTo>
                  <a:lnTo>
                    <a:pt x="42" y="43"/>
                  </a:lnTo>
                  <a:lnTo>
                    <a:pt x="42" y="40"/>
                  </a:lnTo>
                  <a:lnTo>
                    <a:pt x="45" y="43"/>
                  </a:lnTo>
                  <a:lnTo>
                    <a:pt x="48" y="46"/>
                  </a:lnTo>
                  <a:lnTo>
                    <a:pt x="48" y="48"/>
                  </a:lnTo>
                  <a:lnTo>
                    <a:pt x="45" y="51"/>
                  </a:lnTo>
                  <a:lnTo>
                    <a:pt x="45" y="54"/>
                  </a:lnTo>
                  <a:lnTo>
                    <a:pt x="42" y="54"/>
                  </a:lnTo>
                  <a:lnTo>
                    <a:pt x="42" y="51"/>
                  </a:lnTo>
                  <a:lnTo>
                    <a:pt x="39" y="51"/>
                  </a:lnTo>
                  <a:lnTo>
                    <a:pt x="42" y="48"/>
                  </a:lnTo>
                  <a:lnTo>
                    <a:pt x="39" y="48"/>
                  </a:lnTo>
                  <a:lnTo>
                    <a:pt x="39" y="51"/>
                  </a:lnTo>
                  <a:lnTo>
                    <a:pt x="34" y="51"/>
                  </a:lnTo>
                  <a:lnTo>
                    <a:pt x="31" y="48"/>
                  </a:lnTo>
                  <a:lnTo>
                    <a:pt x="28" y="48"/>
                  </a:lnTo>
                  <a:lnTo>
                    <a:pt x="28" y="46"/>
                  </a:lnTo>
                  <a:lnTo>
                    <a:pt x="25" y="46"/>
                  </a:lnTo>
                  <a:lnTo>
                    <a:pt x="25" y="43"/>
                  </a:lnTo>
                  <a:lnTo>
                    <a:pt x="25" y="40"/>
                  </a:lnTo>
                  <a:lnTo>
                    <a:pt x="25" y="37"/>
                  </a:lnTo>
                  <a:lnTo>
                    <a:pt x="25" y="34"/>
                  </a:lnTo>
                  <a:lnTo>
                    <a:pt x="28" y="31"/>
                  </a:lnTo>
                  <a:lnTo>
                    <a:pt x="25" y="29"/>
                  </a:lnTo>
                  <a:lnTo>
                    <a:pt x="25" y="26"/>
                  </a:lnTo>
                  <a:lnTo>
                    <a:pt x="22" y="29"/>
                  </a:lnTo>
                  <a:lnTo>
                    <a:pt x="22" y="2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50" name="Freeform 3568">
              <a:extLst>
                <a:ext uri="{FF2B5EF4-FFF2-40B4-BE49-F238E27FC236}">
                  <a16:creationId xmlns:a16="http://schemas.microsoft.com/office/drawing/2014/main" id="{39A1AF17-4F62-F4DD-D561-2DC216059516}"/>
                </a:ext>
              </a:extLst>
            </p:cNvPr>
            <p:cNvSpPr>
              <a:spLocks/>
            </p:cNvSpPr>
            <p:nvPr/>
          </p:nvSpPr>
          <p:spPr bwMode="gray">
            <a:xfrm>
              <a:off x="6968804" y="2857066"/>
              <a:ext cx="12450" cy="6224"/>
            </a:xfrm>
            <a:custGeom>
              <a:avLst/>
              <a:gdLst>
                <a:gd name="T0" fmla="*/ 3 w 6"/>
                <a:gd name="T1" fmla="*/ 0 h 3"/>
                <a:gd name="T2" fmla="*/ 0 w 6"/>
                <a:gd name="T3" fmla="*/ 3 h 3"/>
                <a:gd name="T4" fmla="*/ 3 w 6"/>
                <a:gd name="T5" fmla="*/ 3 h 3"/>
                <a:gd name="T6" fmla="*/ 6 w 6"/>
                <a:gd name="T7" fmla="*/ 3 h 3"/>
                <a:gd name="T8" fmla="*/ 6 w 6"/>
                <a:gd name="T9" fmla="*/ 0 h 3"/>
                <a:gd name="T10" fmla="*/ 3 w 6"/>
                <a:gd name="T11" fmla="*/ 3 h 3"/>
                <a:gd name="T12" fmla="*/ 3 w 6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51" name="Freeform 3569">
              <a:extLst>
                <a:ext uri="{FF2B5EF4-FFF2-40B4-BE49-F238E27FC236}">
                  <a16:creationId xmlns:a16="http://schemas.microsoft.com/office/drawing/2014/main" id="{E305A39D-64C0-1B84-972A-862F81C8ED3C}"/>
                </a:ext>
              </a:extLst>
            </p:cNvPr>
            <p:cNvSpPr>
              <a:spLocks/>
            </p:cNvSpPr>
            <p:nvPr/>
          </p:nvSpPr>
          <p:spPr bwMode="gray">
            <a:xfrm>
              <a:off x="7045577" y="2776148"/>
              <a:ext cx="6224" cy="16598"/>
            </a:xfrm>
            <a:custGeom>
              <a:avLst/>
              <a:gdLst>
                <a:gd name="T0" fmla="*/ 0 w 3"/>
                <a:gd name="T1" fmla="*/ 8 h 8"/>
                <a:gd name="T2" fmla="*/ 0 w 3"/>
                <a:gd name="T3" fmla="*/ 5 h 8"/>
                <a:gd name="T4" fmla="*/ 0 w 3"/>
                <a:gd name="T5" fmla="*/ 2 h 8"/>
                <a:gd name="T6" fmla="*/ 0 w 3"/>
                <a:gd name="T7" fmla="*/ 0 h 8"/>
                <a:gd name="T8" fmla="*/ 3 w 3"/>
                <a:gd name="T9" fmla="*/ 0 h 8"/>
                <a:gd name="T10" fmla="*/ 3 w 3"/>
                <a:gd name="T11" fmla="*/ 2 h 8"/>
                <a:gd name="T12" fmla="*/ 0 w 3"/>
                <a:gd name="T13" fmla="*/ 2 h 8"/>
                <a:gd name="T14" fmla="*/ 3 w 3"/>
                <a:gd name="T15" fmla="*/ 2 h 8"/>
                <a:gd name="T16" fmla="*/ 3 w 3"/>
                <a:gd name="T17" fmla="*/ 5 h 8"/>
                <a:gd name="T18" fmla="*/ 3 w 3"/>
                <a:gd name="T19" fmla="*/ 8 h 8"/>
                <a:gd name="T20" fmla="*/ 0 w 3"/>
                <a:gd name="T2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8">
                  <a:moveTo>
                    <a:pt x="0" y="8"/>
                  </a:moveTo>
                  <a:lnTo>
                    <a:pt x="0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5"/>
                  </a:lnTo>
                  <a:lnTo>
                    <a:pt x="3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52" name="Freeform 3570">
              <a:extLst>
                <a:ext uri="{FF2B5EF4-FFF2-40B4-BE49-F238E27FC236}">
                  <a16:creationId xmlns:a16="http://schemas.microsoft.com/office/drawing/2014/main" id="{F4D1C435-B9A8-76A8-92D2-934D8247A4EE}"/>
                </a:ext>
              </a:extLst>
            </p:cNvPr>
            <p:cNvSpPr>
              <a:spLocks/>
            </p:cNvSpPr>
            <p:nvPr/>
          </p:nvSpPr>
          <p:spPr bwMode="gray">
            <a:xfrm>
              <a:off x="7010303" y="2715979"/>
              <a:ext cx="41499" cy="47720"/>
            </a:xfrm>
            <a:custGeom>
              <a:avLst/>
              <a:gdLst>
                <a:gd name="T0" fmla="*/ 11 w 20"/>
                <a:gd name="T1" fmla="*/ 0 h 23"/>
                <a:gd name="T2" fmla="*/ 11 w 20"/>
                <a:gd name="T3" fmla="*/ 3 h 23"/>
                <a:gd name="T4" fmla="*/ 14 w 20"/>
                <a:gd name="T5" fmla="*/ 3 h 23"/>
                <a:gd name="T6" fmla="*/ 14 w 20"/>
                <a:gd name="T7" fmla="*/ 6 h 23"/>
                <a:gd name="T8" fmla="*/ 14 w 20"/>
                <a:gd name="T9" fmla="*/ 9 h 23"/>
                <a:gd name="T10" fmla="*/ 17 w 20"/>
                <a:gd name="T11" fmla="*/ 9 h 23"/>
                <a:gd name="T12" fmla="*/ 17 w 20"/>
                <a:gd name="T13" fmla="*/ 12 h 23"/>
                <a:gd name="T14" fmla="*/ 17 w 20"/>
                <a:gd name="T15" fmla="*/ 14 h 23"/>
                <a:gd name="T16" fmla="*/ 17 w 20"/>
                <a:gd name="T17" fmla="*/ 17 h 23"/>
                <a:gd name="T18" fmla="*/ 17 w 20"/>
                <a:gd name="T19" fmla="*/ 20 h 23"/>
                <a:gd name="T20" fmla="*/ 20 w 20"/>
                <a:gd name="T21" fmla="*/ 20 h 23"/>
                <a:gd name="T22" fmla="*/ 20 w 20"/>
                <a:gd name="T23" fmla="*/ 23 h 23"/>
                <a:gd name="T24" fmla="*/ 20 w 20"/>
                <a:gd name="T25" fmla="*/ 20 h 23"/>
                <a:gd name="T26" fmla="*/ 17 w 20"/>
                <a:gd name="T27" fmla="*/ 20 h 23"/>
                <a:gd name="T28" fmla="*/ 14 w 20"/>
                <a:gd name="T29" fmla="*/ 20 h 23"/>
                <a:gd name="T30" fmla="*/ 11 w 20"/>
                <a:gd name="T31" fmla="*/ 20 h 23"/>
                <a:gd name="T32" fmla="*/ 8 w 20"/>
                <a:gd name="T33" fmla="*/ 20 h 23"/>
                <a:gd name="T34" fmla="*/ 8 w 20"/>
                <a:gd name="T35" fmla="*/ 17 h 23"/>
                <a:gd name="T36" fmla="*/ 8 w 20"/>
                <a:gd name="T37" fmla="*/ 14 h 23"/>
                <a:gd name="T38" fmla="*/ 11 w 20"/>
                <a:gd name="T39" fmla="*/ 14 h 23"/>
                <a:gd name="T40" fmla="*/ 11 w 20"/>
                <a:gd name="T41" fmla="*/ 12 h 23"/>
                <a:gd name="T42" fmla="*/ 8 w 20"/>
                <a:gd name="T43" fmla="*/ 12 h 23"/>
                <a:gd name="T44" fmla="*/ 6 w 20"/>
                <a:gd name="T45" fmla="*/ 12 h 23"/>
                <a:gd name="T46" fmla="*/ 8 w 20"/>
                <a:gd name="T47" fmla="*/ 9 h 23"/>
                <a:gd name="T48" fmla="*/ 6 w 20"/>
                <a:gd name="T49" fmla="*/ 9 h 23"/>
                <a:gd name="T50" fmla="*/ 3 w 20"/>
                <a:gd name="T51" fmla="*/ 9 h 23"/>
                <a:gd name="T52" fmla="*/ 0 w 20"/>
                <a:gd name="T53" fmla="*/ 6 h 23"/>
                <a:gd name="T54" fmla="*/ 0 w 20"/>
                <a:gd name="T55" fmla="*/ 3 h 23"/>
                <a:gd name="T56" fmla="*/ 0 w 20"/>
                <a:gd name="T57" fmla="*/ 0 h 23"/>
                <a:gd name="T58" fmla="*/ 3 w 20"/>
                <a:gd name="T59" fmla="*/ 3 h 23"/>
                <a:gd name="T60" fmla="*/ 6 w 20"/>
                <a:gd name="T61" fmla="*/ 3 h 23"/>
                <a:gd name="T62" fmla="*/ 8 w 20"/>
                <a:gd name="T63" fmla="*/ 3 h 23"/>
                <a:gd name="T64" fmla="*/ 11 w 20"/>
                <a:gd name="T65" fmla="*/ 3 h 23"/>
                <a:gd name="T66" fmla="*/ 11 w 20"/>
                <a:gd name="T67" fmla="*/ 3 h 23"/>
                <a:gd name="T68" fmla="*/ 11 w 20"/>
                <a:gd name="T6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23">
                  <a:moveTo>
                    <a:pt x="11" y="0"/>
                  </a:moveTo>
                  <a:lnTo>
                    <a:pt x="11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7" y="9"/>
                  </a:lnTo>
                  <a:lnTo>
                    <a:pt x="17" y="12"/>
                  </a:lnTo>
                  <a:lnTo>
                    <a:pt x="17" y="14"/>
                  </a:lnTo>
                  <a:lnTo>
                    <a:pt x="17" y="17"/>
                  </a:lnTo>
                  <a:lnTo>
                    <a:pt x="17" y="20"/>
                  </a:lnTo>
                  <a:lnTo>
                    <a:pt x="20" y="20"/>
                  </a:lnTo>
                  <a:lnTo>
                    <a:pt x="20" y="23"/>
                  </a:lnTo>
                  <a:lnTo>
                    <a:pt x="20" y="20"/>
                  </a:lnTo>
                  <a:lnTo>
                    <a:pt x="17" y="20"/>
                  </a:lnTo>
                  <a:lnTo>
                    <a:pt x="14" y="20"/>
                  </a:lnTo>
                  <a:lnTo>
                    <a:pt x="11" y="20"/>
                  </a:lnTo>
                  <a:lnTo>
                    <a:pt x="8" y="20"/>
                  </a:lnTo>
                  <a:lnTo>
                    <a:pt x="8" y="17"/>
                  </a:lnTo>
                  <a:lnTo>
                    <a:pt x="8" y="14"/>
                  </a:lnTo>
                  <a:lnTo>
                    <a:pt x="11" y="14"/>
                  </a:lnTo>
                  <a:lnTo>
                    <a:pt x="11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8" y="9"/>
                  </a:lnTo>
                  <a:lnTo>
                    <a:pt x="6" y="9"/>
                  </a:lnTo>
                  <a:lnTo>
                    <a:pt x="3" y="9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53" name="Freeform 3571">
              <a:extLst>
                <a:ext uri="{FF2B5EF4-FFF2-40B4-BE49-F238E27FC236}">
                  <a16:creationId xmlns:a16="http://schemas.microsoft.com/office/drawing/2014/main" id="{05515A35-8AF7-05D0-7A4D-C2580B942B2C}"/>
                </a:ext>
              </a:extLst>
            </p:cNvPr>
            <p:cNvSpPr>
              <a:spLocks/>
            </p:cNvSpPr>
            <p:nvPr/>
          </p:nvSpPr>
          <p:spPr bwMode="gray">
            <a:xfrm>
              <a:off x="7010303" y="2745026"/>
              <a:ext cx="29049" cy="41496"/>
            </a:xfrm>
            <a:custGeom>
              <a:avLst/>
              <a:gdLst>
                <a:gd name="T0" fmla="*/ 8 w 14"/>
                <a:gd name="T1" fmla="*/ 3 h 20"/>
                <a:gd name="T2" fmla="*/ 8 w 14"/>
                <a:gd name="T3" fmla="*/ 6 h 20"/>
                <a:gd name="T4" fmla="*/ 11 w 14"/>
                <a:gd name="T5" fmla="*/ 6 h 20"/>
                <a:gd name="T6" fmla="*/ 11 w 14"/>
                <a:gd name="T7" fmla="*/ 9 h 20"/>
                <a:gd name="T8" fmla="*/ 8 w 14"/>
                <a:gd name="T9" fmla="*/ 9 h 20"/>
                <a:gd name="T10" fmla="*/ 11 w 14"/>
                <a:gd name="T11" fmla="*/ 12 h 20"/>
                <a:gd name="T12" fmla="*/ 11 w 14"/>
                <a:gd name="T13" fmla="*/ 15 h 20"/>
                <a:gd name="T14" fmla="*/ 14 w 14"/>
                <a:gd name="T15" fmla="*/ 15 h 20"/>
                <a:gd name="T16" fmla="*/ 14 w 14"/>
                <a:gd name="T17" fmla="*/ 17 h 20"/>
                <a:gd name="T18" fmla="*/ 11 w 14"/>
                <a:gd name="T19" fmla="*/ 17 h 20"/>
                <a:gd name="T20" fmla="*/ 11 w 14"/>
                <a:gd name="T21" fmla="*/ 20 h 20"/>
                <a:gd name="T22" fmla="*/ 11 w 14"/>
                <a:gd name="T23" fmla="*/ 17 h 20"/>
                <a:gd name="T24" fmla="*/ 8 w 14"/>
                <a:gd name="T25" fmla="*/ 17 h 20"/>
                <a:gd name="T26" fmla="*/ 11 w 14"/>
                <a:gd name="T27" fmla="*/ 20 h 20"/>
                <a:gd name="T28" fmla="*/ 8 w 14"/>
                <a:gd name="T29" fmla="*/ 20 h 20"/>
                <a:gd name="T30" fmla="*/ 6 w 14"/>
                <a:gd name="T31" fmla="*/ 20 h 20"/>
                <a:gd name="T32" fmla="*/ 6 w 14"/>
                <a:gd name="T33" fmla="*/ 17 h 20"/>
                <a:gd name="T34" fmla="*/ 6 w 14"/>
                <a:gd name="T35" fmla="*/ 15 h 20"/>
                <a:gd name="T36" fmla="*/ 8 w 14"/>
                <a:gd name="T37" fmla="*/ 15 h 20"/>
                <a:gd name="T38" fmla="*/ 8 w 14"/>
                <a:gd name="T39" fmla="*/ 12 h 20"/>
                <a:gd name="T40" fmla="*/ 6 w 14"/>
                <a:gd name="T41" fmla="*/ 9 h 20"/>
                <a:gd name="T42" fmla="*/ 3 w 14"/>
                <a:gd name="T43" fmla="*/ 9 h 20"/>
                <a:gd name="T44" fmla="*/ 3 w 14"/>
                <a:gd name="T45" fmla="*/ 12 h 20"/>
                <a:gd name="T46" fmla="*/ 3 w 14"/>
                <a:gd name="T47" fmla="*/ 9 h 20"/>
                <a:gd name="T48" fmla="*/ 3 w 14"/>
                <a:gd name="T49" fmla="*/ 6 h 20"/>
                <a:gd name="T50" fmla="*/ 3 w 14"/>
                <a:gd name="T51" fmla="*/ 3 h 20"/>
                <a:gd name="T52" fmla="*/ 0 w 14"/>
                <a:gd name="T53" fmla="*/ 3 h 20"/>
                <a:gd name="T54" fmla="*/ 3 w 14"/>
                <a:gd name="T55" fmla="*/ 3 h 20"/>
                <a:gd name="T56" fmla="*/ 0 w 14"/>
                <a:gd name="T57" fmla="*/ 0 h 20"/>
                <a:gd name="T58" fmla="*/ 3 w 14"/>
                <a:gd name="T59" fmla="*/ 0 h 20"/>
                <a:gd name="T60" fmla="*/ 3 w 14"/>
                <a:gd name="T61" fmla="*/ 3 h 20"/>
                <a:gd name="T62" fmla="*/ 6 w 14"/>
                <a:gd name="T63" fmla="*/ 3 h 20"/>
                <a:gd name="T64" fmla="*/ 6 w 14"/>
                <a:gd name="T65" fmla="*/ 6 h 20"/>
                <a:gd name="T66" fmla="*/ 6 w 14"/>
                <a:gd name="T67" fmla="*/ 3 h 20"/>
                <a:gd name="T68" fmla="*/ 8 w 14"/>
                <a:gd name="T6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" h="20">
                  <a:moveTo>
                    <a:pt x="8" y="3"/>
                  </a:moveTo>
                  <a:lnTo>
                    <a:pt x="8" y="6"/>
                  </a:lnTo>
                  <a:lnTo>
                    <a:pt x="11" y="6"/>
                  </a:lnTo>
                  <a:lnTo>
                    <a:pt x="11" y="9"/>
                  </a:lnTo>
                  <a:lnTo>
                    <a:pt x="8" y="9"/>
                  </a:lnTo>
                  <a:lnTo>
                    <a:pt x="11" y="12"/>
                  </a:lnTo>
                  <a:lnTo>
                    <a:pt x="11" y="15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11" y="17"/>
                  </a:lnTo>
                  <a:lnTo>
                    <a:pt x="11" y="20"/>
                  </a:lnTo>
                  <a:lnTo>
                    <a:pt x="11" y="17"/>
                  </a:lnTo>
                  <a:lnTo>
                    <a:pt x="8" y="17"/>
                  </a:lnTo>
                  <a:lnTo>
                    <a:pt x="11" y="20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6" y="17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8" y="12"/>
                  </a:lnTo>
                  <a:lnTo>
                    <a:pt x="6" y="9"/>
                  </a:lnTo>
                  <a:lnTo>
                    <a:pt x="3" y="9"/>
                  </a:lnTo>
                  <a:lnTo>
                    <a:pt x="3" y="12"/>
                  </a:lnTo>
                  <a:lnTo>
                    <a:pt x="3" y="9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6"/>
                  </a:lnTo>
                  <a:lnTo>
                    <a:pt x="6" y="3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54" name="Freeform 3572">
              <a:extLst>
                <a:ext uri="{FF2B5EF4-FFF2-40B4-BE49-F238E27FC236}">
                  <a16:creationId xmlns:a16="http://schemas.microsoft.com/office/drawing/2014/main" id="{15428963-2EC0-0580-CFD7-8DD4656DF7AA}"/>
                </a:ext>
              </a:extLst>
            </p:cNvPr>
            <p:cNvSpPr>
              <a:spLocks/>
            </p:cNvSpPr>
            <p:nvPr/>
          </p:nvSpPr>
          <p:spPr bwMode="gray">
            <a:xfrm>
              <a:off x="7016528" y="2740877"/>
              <a:ext cx="6224" cy="4149"/>
            </a:xfrm>
            <a:custGeom>
              <a:avLst/>
              <a:gdLst>
                <a:gd name="T0" fmla="*/ 3 w 3"/>
                <a:gd name="T1" fmla="*/ 2 h 2"/>
                <a:gd name="T2" fmla="*/ 0 w 3"/>
                <a:gd name="T3" fmla="*/ 2 h 2"/>
                <a:gd name="T4" fmla="*/ 0 w 3"/>
                <a:gd name="T5" fmla="*/ 0 h 2"/>
                <a:gd name="T6" fmla="*/ 0 w 3"/>
                <a:gd name="T7" fmla="*/ 2 h 2"/>
                <a:gd name="T8" fmla="*/ 3 w 3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55" name="Freeform 3573">
              <a:extLst>
                <a:ext uri="{FF2B5EF4-FFF2-40B4-BE49-F238E27FC236}">
                  <a16:creationId xmlns:a16="http://schemas.microsoft.com/office/drawing/2014/main" id="{586D9DB8-102B-514C-F901-6EBBD0146A5E}"/>
                </a:ext>
              </a:extLst>
            </p:cNvPr>
            <p:cNvSpPr>
              <a:spLocks/>
            </p:cNvSpPr>
            <p:nvPr/>
          </p:nvSpPr>
          <p:spPr bwMode="gray">
            <a:xfrm>
              <a:off x="6981254" y="2715979"/>
              <a:ext cx="22825" cy="24898"/>
            </a:xfrm>
            <a:custGeom>
              <a:avLst/>
              <a:gdLst>
                <a:gd name="T0" fmla="*/ 3 w 11"/>
                <a:gd name="T1" fmla="*/ 6 h 12"/>
                <a:gd name="T2" fmla="*/ 3 w 11"/>
                <a:gd name="T3" fmla="*/ 9 h 12"/>
                <a:gd name="T4" fmla="*/ 0 w 11"/>
                <a:gd name="T5" fmla="*/ 12 h 12"/>
                <a:gd name="T6" fmla="*/ 0 w 11"/>
                <a:gd name="T7" fmla="*/ 9 h 12"/>
                <a:gd name="T8" fmla="*/ 0 w 11"/>
                <a:gd name="T9" fmla="*/ 6 h 12"/>
                <a:gd name="T10" fmla="*/ 3 w 11"/>
                <a:gd name="T11" fmla="*/ 3 h 12"/>
                <a:gd name="T12" fmla="*/ 0 w 11"/>
                <a:gd name="T13" fmla="*/ 3 h 12"/>
                <a:gd name="T14" fmla="*/ 0 w 11"/>
                <a:gd name="T15" fmla="*/ 0 h 12"/>
                <a:gd name="T16" fmla="*/ 3 w 11"/>
                <a:gd name="T17" fmla="*/ 0 h 12"/>
                <a:gd name="T18" fmla="*/ 3 w 11"/>
                <a:gd name="T19" fmla="*/ 3 h 12"/>
                <a:gd name="T20" fmla="*/ 5 w 11"/>
                <a:gd name="T21" fmla="*/ 3 h 12"/>
                <a:gd name="T22" fmla="*/ 5 w 11"/>
                <a:gd name="T23" fmla="*/ 6 h 12"/>
                <a:gd name="T24" fmla="*/ 8 w 11"/>
                <a:gd name="T25" fmla="*/ 3 h 12"/>
                <a:gd name="T26" fmla="*/ 8 w 11"/>
                <a:gd name="T27" fmla="*/ 6 h 12"/>
                <a:gd name="T28" fmla="*/ 11 w 11"/>
                <a:gd name="T29" fmla="*/ 9 h 12"/>
                <a:gd name="T30" fmla="*/ 11 w 11"/>
                <a:gd name="T31" fmla="*/ 12 h 12"/>
                <a:gd name="T32" fmla="*/ 8 w 11"/>
                <a:gd name="T33" fmla="*/ 12 h 12"/>
                <a:gd name="T34" fmla="*/ 8 w 11"/>
                <a:gd name="T35" fmla="*/ 9 h 12"/>
                <a:gd name="T36" fmla="*/ 5 w 11"/>
                <a:gd name="T37" fmla="*/ 9 h 12"/>
                <a:gd name="T38" fmla="*/ 3 w 11"/>
                <a:gd name="T3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" h="12">
                  <a:moveTo>
                    <a:pt x="3" y="6"/>
                  </a:moveTo>
                  <a:lnTo>
                    <a:pt x="3" y="9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6"/>
                  </a:lnTo>
                  <a:lnTo>
                    <a:pt x="8" y="3"/>
                  </a:lnTo>
                  <a:lnTo>
                    <a:pt x="8" y="6"/>
                  </a:lnTo>
                  <a:lnTo>
                    <a:pt x="11" y="9"/>
                  </a:lnTo>
                  <a:lnTo>
                    <a:pt x="11" y="12"/>
                  </a:lnTo>
                  <a:lnTo>
                    <a:pt x="8" y="12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56" name="Freeform 3574">
              <a:extLst>
                <a:ext uri="{FF2B5EF4-FFF2-40B4-BE49-F238E27FC236}">
                  <a16:creationId xmlns:a16="http://schemas.microsoft.com/office/drawing/2014/main" id="{922CC0ED-52B1-733D-5CE1-C749CBA32098}"/>
                </a:ext>
              </a:extLst>
            </p:cNvPr>
            <p:cNvSpPr>
              <a:spLocks/>
            </p:cNvSpPr>
            <p:nvPr/>
          </p:nvSpPr>
          <p:spPr bwMode="gray">
            <a:xfrm>
              <a:off x="6975029" y="2699381"/>
              <a:ext cx="12450" cy="16598"/>
            </a:xfrm>
            <a:custGeom>
              <a:avLst/>
              <a:gdLst>
                <a:gd name="T0" fmla="*/ 6 w 6"/>
                <a:gd name="T1" fmla="*/ 8 h 8"/>
                <a:gd name="T2" fmla="*/ 6 w 6"/>
                <a:gd name="T3" fmla="*/ 5 h 8"/>
                <a:gd name="T4" fmla="*/ 3 w 6"/>
                <a:gd name="T5" fmla="*/ 5 h 8"/>
                <a:gd name="T6" fmla="*/ 3 w 6"/>
                <a:gd name="T7" fmla="*/ 2 h 8"/>
                <a:gd name="T8" fmla="*/ 0 w 6"/>
                <a:gd name="T9" fmla="*/ 2 h 8"/>
                <a:gd name="T10" fmla="*/ 0 w 6"/>
                <a:gd name="T11" fmla="*/ 0 h 8"/>
                <a:gd name="T12" fmla="*/ 3 w 6"/>
                <a:gd name="T13" fmla="*/ 2 h 8"/>
                <a:gd name="T14" fmla="*/ 3 w 6"/>
                <a:gd name="T15" fmla="*/ 5 h 8"/>
                <a:gd name="T16" fmla="*/ 6 w 6"/>
                <a:gd name="T17" fmla="*/ 5 h 8"/>
                <a:gd name="T18" fmla="*/ 6 w 6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8">
                  <a:moveTo>
                    <a:pt x="6" y="8"/>
                  </a:moveTo>
                  <a:lnTo>
                    <a:pt x="6" y="5"/>
                  </a:lnTo>
                  <a:lnTo>
                    <a:pt x="3" y="5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2"/>
                  </a:lnTo>
                  <a:lnTo>
                    <a:pt x="3" y="5"/>
                  </a:lnTo>
                  <a:lnTo>
                    <a:pt x="6" y="5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57" name="Freeform 3575">
              <a:extLst>
                <a:ext uri="{FF2B5EF4-FFF2-40B4-BE49-F238E27FC236}">
                  <a16:creationId xmlns:a16="http://schemas.microsoft.com/office/drawing/2014/main" id="{CD493789-3814-A48B-E2AA-16FB3DD8CAF3}"/>
                </a:ext>
              </a:extLst>
            </p:cNvPr>
            <p:cNvSpPr>
              <a:spLocks/>
            </p:cNvSpPr>
            <p:nvPr/>
          </p:nvSpPr>
          <p:spPr bwMode="gray">
            <a:xfrm>
              <a:off x="6997853" y="2780299"/>
              <a:ext cx="24899" cy="18673"/>
            </a:xfrm>
            <a:custGeom>
              <a:avLst/>
              <a:gdLst>
                <a:gd name="T0" fmla="*/ 9 w 12"/>
                <a:gd name="T1" fmla="*/ 9 h 9"/>
                <a:gd name="T2" fmla="*/ 3 w 12"/>
                <a:gd name="T3" fmla="*/ 9 h 9"/>
                <a:gd name="T4" fmla="*/ 3 w 12"/>
                <a:gd name="T5" fmla="*/ 6 h 9"/>
                <a:gd name="T6" fmla="*/ 0 w 12"/>
                <a:gd name="T7" fmla="*/ 6 h 9"/>
                <a:gd name="T8" fmla="*/ 3 w 12"/>
                <a:gd name="T9" fmla="*/ 3 h 9"/>
                <a:gd name="T10" fmla="*/ 6 w 12"/>
                <a:gd name="T11" fmla="*/ 3 h 9"/>
                <a:gd name="T12" fmla="*/ 6 w 12"/>
                <a:gd name="T13" fmla="*/ 0 h 9"/>
                <a:gd name="T14" fmla="*/ 9 w 12"/>
                <a:gd name="T15" fmla="*/ 3 h 9"/>
                <a:gd name="T16" fmla="*/ 12 w 12"/>
                <a:gd name="T17" fmla="*/ 3 h 9"/>
                <a:gd name="T18" fmla="*/ 9 w 12"/>
                <a:gd name="T19" fmla="*/ 6 h 9"/>
                <a:gd name="T20" fmla="*/ 12 w 12"/>
                <a:gd name="T21" fmla="*/ 6 h 9"/>
                <a:gd name="T22" fmla="*/ 12 w 12"/>
                <a:gd name="T23" fmla="*/ 9 h 9"/>
                <a:gd name="T24" fmla="*/ 12 w 12"/>
                <a:gd name="T25" fmla="*/ 9 h 9"/>
                <a:gd name="T26" fmla="*/ 9 w 12"/>
                <a:gd name="T2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9">
                  <a:moveTo>
                    <a:pt x="9" y="9"/>
                  </a:moveTo>
                  <a:lnTo>
                    <a:pt x="3" y="9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9" y="3"/>
                  </a:lnTo>
                  <a:lnTo>
                    <a:pt x="12" y="3"/>
                  </a:lnTo>
                  <a:lnTo>
                    <a:pt x="9" y="6"/>
                  </a:lnTo>
                  <a:lnTo>
                    <a:pt x="12" y="6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9" y="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58" name="Freeform 3576">
              <a:extLst>
                <a:ext uri="{FF2B5EF4-FFF2-40B4-BE49-F238E27FC236}">
                  <a16:creationId xmlns:a16="http://schemas.microsoft.com/office/drawing/2014/main" id="{2F546C01-861E-AFAE-EEEA-B4D69DD62ECB}"/>
                </a:ext>
              </a:extLst>
            </p:cNvPr>
            <p:cNvSpPr>
              <a:spLocks/>
            </p:cNvSpPr>
            <p:nvPr/>
          </p:nvSpPr>
          <p:spPr bwMode="gray">
            <a:xfrm>
              <a:off x="6997853" y="2798972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3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59" name="Freeform 3577">
              <a:extLst>
                <a:ext uri="{FF2B5EF4-FFF2-40B4-BE49-F238E27FC236}">
                  <a16:creationId xmlns:a16="http://schemas.microsoft.com/office/drawing/2014/main" id="{6CF3DB75-7CE9-A452-8717-12D0C35AA7F6}"/>
                </a:ext>
              </a:extLst>
            </p:cNvPr>
            <p:cNvSpPr>
              <a:spLocks/>
            </p:cNvSpPr>
            <p:nvPr/>
          </p:nvSpPr>
          <p:spPr bwMode="gray">
            <a:xfrm>
              <a:off x="6987479" y="2805196"/>
              <a:ext cx="10375" cy="10374"/>
            </a:xfrm>
            <a:custGeom>
              <a:avLst/>
              <a:gdLst>
                <a:gd name="T0" fmla="*/ 5 w 5"/>
                <a:gd name="T1" fmla="*/ 0 h 5"/>
                <a:gd name="T2" fmla="*/ 2 w 5"/>
                <a:gd name="T3" fmla="*/ 3 h 5"/>
                <a:gd name="T4" fmla="*/ 0 w 5"/>
                <a:gd name="T5" fmla="*/ 3 h 5"/>
                <a:gd name="T6" fmla="*/ 2 w 5"/>
                <a:gd name="T7" fmla="*/ 5 h 5"/>
                <a:gd name="T8" fmla="*/ 5 w 5"/>
                <a:gd name="T9" fmla="*/ 3 h 5"/>
                <a:gd name="T10" fmla="*/ 5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2" y="3"/>
                  </a:lnTo>
                  <a:lnTo>
                    <a:pt x="0" y="3"/>
                  </a:lnTo>
                  <a:lnTo>
                    <a:pt x="2" y="5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60" name="Freeform 3578">
              <a:extLst>
                <a:ext uri="{FF2B5EF4-FFF2-40B4-BE49-F238E27FC236}">
                  <a16:creationId xmlns:a16="http://schemas.microsoft.com/office/drawing/2014/main" id="{34B2A4B9-9038-062C-E419-29D81039E733}"/>
                </a:ext>
              </a:extLst>
            </p:cNvPr>
            <p:cNvSpPr>
              <a:spLocks/>
            </p:cNvSpPr>
            <p:nvPr/>
          </p:nvSpPr>
          <p:spPr bwMode="gray">
            <a:xfrm>
              <a:off x="6991629" y="2757475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0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61" name="Freeform 3579">
              <a:extLst>
                <a:ext uri="{FF2B5EF4-FFF2-40B4-BE49-F238E27FC236}">
                  <a16:creationId xmlns:a16="http://schemas.microsoft.com/office/drawing/2014/main" id="{409B6D4D-53B0-32D6-E76B-EFE88540958E}"/>
                </a:ext>
              </a:extLst>
            </p:cNvPr>
            <p:cNvSpPr>
              <a:spLocks/>
            </p:cNvSpPr>
            <p:nvPr/>
          </p:nvSpPr>
          <p:spPr bwMode="gray">
            <a:xfrm>
              <a:off x="6987479" y="2757475"/>
              <a:ext cx="16599" cy="47720"/>
            </a:xfrm>
            <a:custGeom>
              <a:avLst/>
              <a:gdLst>
                <a:gd name="T0" fmla="*/ 8 w 8"/>
                <a:gd name="T1" fmla="*/ 0 h 23"/>
                <a:gd name="T2" fmla="*/ 5 w 8"/>
                <a:gd name="T3" fmla="*/ 0 h 23"/>
                <a:gd name="T4" fmla="*/ 8 w 8"/>
                <a:gd name="T5" fmla="*/ 3 h 23"/>
                <a:gd name="T6" fmla="*/ 5 w 8"/>
                <a:gd name="T7" fmla="*/ 3 h 23"/>
                <a:gd name="T8" fmla="*/ 5 w 8"/>
                <a:gd name="T9" fmla="*/ 6 h 23"/>
                <a:gd name="T10" fmla="*/ 2 w 8"/>
                <a:gd name="T11" fmla="*/ 11 h 23"/>
                <a:gd name="T12" fmla="*/ 0 w 8"/>
                <a:gd name="T13" fmla="*/ 14 h 23"/>
                <a:gd name="T14" fmla="*/ 0 w 8"/>
                <a:gd name="T15" fmla="*/ 17 h 23"/>
                <a:gd name="T16" fmla="*/ 0 w 8"/>
                <a:gd name="T17" fmla="*/ 20 h 23"/>
                <a:gd name="T18" fmla="*/ 0 w 8"/>
                <a:gd name="T19" fmla="*/ 23 h 23"/>
                <a:gd name="T20" fmla="*/ 2 w 8"/>
                <a:gd name="T21" fmla="*/ 20 h 23"/>
                <a:gd name="T22" fmla="*/ 2 w 8"/>
                <a:gd name="T23" fmla="*/ 17 h 23"/>
                <a:gd name="T24" fmla="*/ 2 w 8"/>
                <a:gd name="T25" fmla="*/ 14 h 23"/>
                <a:gd name="T26" fmla="*/ 5 w 8"/>
                <a:gd name="T27" fmla="*/ 11 h 23"/>
                <a:gd name="T28" fmla="*/ 8 w 8"/>
                <a:gd name="T29" fmla="*/ 9 h 23"/>
                <a:gd name="T30" fmla="*/ 8 w 8"/>
                <a:gd name="T31" fmla="*/ 6 h 23"/>
                <a:gd name="T32" fmla="*/ 8 w 8"/>
                <a:gd name="T33" fmla="*/ 3 h 23"/>
                <a:gd name="T34" fmla="*/ 8 w 8"/>
                <a:gd name="T35" fmla="*/ 3 h 23"/>
                <a:gd name="T36" fmla="*/ 8 w 8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23">
                  <a:moveTo>
                    <a:pt x="8" y="0"/>
                  </a:moveTo>
                  <a:lnTo>
                    <a:pt x="5" y="0"/>
                  </a:lnTo>
                  <a:lnTo>
                    <a:pt x="8" y="3"/>
                  </a:lnTo>
                  <a:lnTo>
                    <a:pt x="5" y="3"/>
                  </a:lnTo>
                  <a:lnTo>
                    <a:pt x="5" y="6"/>
                  </a:lnTo>
                  <a:lnTo>
                    <a:pt x="2" y="11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0" y="23"/>
                  </a:lnTo>
                  <a:lnTo>
                    <a:pt x="2" y="20"/>
                  </a:lnTo>
                  <a:lnTo>
                    <a:pt x="2" y="17"/>
                  </a:lnTo>
                  <a:lnTo>
                    <a:pt x="2" y="14"/>
                  </a:lnTo>
                  <a:lnTo>
                    <a:pt x="5" y="11"/>
                  </a:lnTo>
                  <a:lnTo>
                    <a:pt x="8" y="9"/>
                  </a:lnTo>
                  <a:lnTo>
                    <a:pt x="8" y="6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62" name="Freeform 3580">
              <a:extLst>
                <a:ext uri="{FF2B5EF4-FFF2-40B4-BE49-F238E27FC236}">
                  <a16:creationId xmlns:a16="http://schemas.microsoft.com/office/drawing/2014/main" id="{C5278197-09AE-0F86-150F-DC83B1D13B17}"/>
                </a:ext>
              </a:extLst>
            </p:cNvPr>
            <p:cNvSpPr>
              <a:spLocks/>
            </p:cNvSpPr>
            <p:nvPr/>
          </p:nvSpPr>
          <p:spPr bwMode="gray">
            <a:xfrm>
              <a:off x="6962580" y="2763699"/>
              <a:ext cx="29049" cy="47720"/>
            </a:xfrm>
            <a:custGeom>
              <a:avLst/>
              <a:gdLst>
                <a:gd name="T0" fmla="*/ 9 w 14"/>
                <a:gd name="T1" fmla="*/ 14 h 23"/>
                <a:gd name="T2" fmla="*/ 12 w 14"/>
                <a:gd name="T3" fmla="*/ 20 h 23"/>
                <a:gd name="T4" fmla="*/ 12 w 14"/>
                <a:gd name="T5" fmla="*/ 23 h 23"/>
                <a:gd name="T6" fmla="*/ 9 w 14"/>
                <a:gd name="T7" fmla="*/ 23 h 23"/>
                <a:gd name="T8" fmla="*/ 6 w 14"/>
                <a:gd name="T9" fmla="*/ 23 h 23"/>
                <a:gd name="T10" fmla="*/ 6 w 14"/>
                <a:gd name="T11" fmla="*/ 20 h 23"/>
                <a:gd name="T12" fmla="*/ 3 w 14"/>
                <a:gd name="T13" fmla="*/ 20 h 23"/>
                <a:gd name="T14" fmla="*/ 0 w 14"/>
                <a:gd name="T15" fmla="*/ 17 h 23"/>
                <a:gd name="T16" fmla="*/ 0 w 14"/>
                <a:gd name="T17" fmla="*/ 14 h 23"/>
                <a:gd name="T18" fmla="*/ 0 w 14"/>
                <a:gd name="T19" fmla="*/ 11 h 23"/>
                <a:gd name="T20" fmla="*/ 3 w 14"/>
                <a:gd name="T21" fmla="*/ 11 h 23"/>
                <a:gd name="T22" fmla="*/ 6 w 14"/>
                <a:gd name="T23" fmla="*/ 8 h 23"/>
                <a:gd name="T24" fmla="*/ 6 w 14"/>
                <a:gd name="T25" fmla="*/ 6 h 23"/>
                <a:gd name="T26" fmla="*/ 6 w 14"/>
                <a:gd name="T27" fmla="*/ 3 h 23"/>
                <a:gd name="T28" fmla="*/ 6 w 14"/>
                <a:gd name="T29" fmla="*/ 0 h 23"/>
                <a:gd name="T30" fmla="*/ 9 w 14"/>
                <a:gd name="T31" fmla="*/ 0 h 23"/>
                <a:gd name="T32" fmla="*/ 12 w 14"/>
                <a:gd name="T33" fmla="*/ 0 h 23"/>
                <a:gd name="T34" fmla="*/ 14 w 14"/>
                <a:gd name="T35" fmla="*/ 0 h 23"/>
                <a:gd name="T36" fmla="*/ 14 w 14"/>
                <a:gd name="T37" fmla="*/ 3 h 23"/>
                <a:gd name="T38" fmla="*/ 14 w 14"/>
                <a:gd name="T39" fmla="*/ 6 h 23"/>
                <a:gd name="T40" fmla="*/ 12 w 14"/>
                <a:gd name="T41" fmla="*/ 6 h 23"/>
                <a:gd name="T42" fmla="*/ 12 w 14"/>
                <a:gd name="T43" fmla="*/ 11 h 23"/>
                <a:gd name="T44" fmla="*/ 12 w 14"/>
                <a:gd name="T45" fmla="*/ 14 h 23"/>
                <a:gd name="T46" fmla="*/ 9 w 14"/>
                <a:gd name="T47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" h="23">
                  <a:moveTo>
                    <a:pt x="9" y="14"/>
                  </a:moveTo>
                  <a:lnTo>
                    <a:pt x="12" y="20"/>
                  </a:lnTo>
                  <a:lnTo>
                    <a:pt x="12" y="23"/>
                  </a:lnTo>
                  <a:lnTo>
                    <a:pt x="9" y="23"/>
                  </a:lnTo>
                  <a:lnTo>
                    <a:pt x="6" y="23"/>
                  </a:lnTo>
                  <a:lnTo>
                    <a:pt x="6" y="20"/>
                  </a:lnTo>
                  <a:lnTo>
                    <a:pt x="3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3" y="11"/>
                  </a:lnTo>
                  <a:lnTo>
                    <a:pt x="6" y="8"/>
                  </a:lnTo>
                  <a:lnTo>
                    <a:pt x="6" y="6"/>
                  </a:lnTo>
                  <a:lnTo>
                    <a:pt x="6" y="3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2" y="11"/>
                  </a:lnTo>
                  <a:lnTo>
                    <a:pt x="12" y="14"/>
                  </a:lnTo>
                  <a:lnTo>
                    <a:pt x="9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63" name="Freeform 3581">
              <a:extLst>
                <a:ext uri="{FF2B5EF4-FFF2-40B4-BE49-F238E27FC236}">
                  <a16:creationId xmlns:a16="http://schemas.microsoft.com/office/drawing/2014/main" id="{D35F5AC3-9F72-8FBA-2682-D3BD2B499873}"/>
                </a:ext>
              </a:extLst>
            </p:cNvPr>
            <p:cNvSpPr>
              <a:spLocks/>
            </p:cNvSpPr>
            <p:nvPr/>
          </p:nvSpPr>
          <p:spPr bwMode="gray">
            <a:xfrm>
              <a:off x="6962580" y="2769924"/>
              <a:ext cx="6224" cy="10374"/>
            </a:xfrm>
            <a:custGeom>
              <a:avLst/>
              <a:gdLst>
                <a:gd name="T0" fmla="*/ 3 w 3"/>
                <a:gd name="T1" fmla="*/ 0 h 5"/>
                <a:gd name="T2" fmla="*/ 0 w 3"/>
                <a:gd name="T3" fmla="*/ 3 h 5"/>
                <a:gd name="T4" fmla="*/ 0 w 3"/>
                <a:gd name="T5" fmla="*/ 5 h 5"/>
                <a:gd name="T6" fmla="*/ 3 w 3"/>
                <a:gd name="T7" fmla="*/ 3 h 5"/>
                <a:gd name="T8" fmla="*/ 3 w 3"/>
                <a:gd name="T9" fmla="*/ 3 h 5"/>
                <a:gd name="T10" fmla="*/ 3 w 3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lnTo>
                    <a:pt x="0" y="3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64" name="Freeform 3582">
              <a:extLst>
                <a:ext uri="{FF2B5EF4-FFF2-40B4-BE49-F238E27FC236}">
                  <a16:creationId xmlns:a16="http://schemas.microsoft.com/office/drawing/2014/main" id="{68EDD632-36E1-7B2E-165F-C7AB29040AB1}"/>
                </a:ext>
              </a:extLst>
            </p:cNvPr>
            <p:cNvSpPr>
              <a:spLocks/>
            </p:cNvSpPr>
            <p:nvPr/>
          </p:nvSpPr>
          <p:spPr bwMode="gray">
            <a:xfrm>
              <a:off x="6945979" y="2734652"/>
              <a:ext cx="35274" cy="41496"/>
            </a:xfrm>
            <a:custGeom>
              <a:avLst/>
              <a:gdLst>
                <a:gd name="T0" fmla="*/ 3 w 17"/>
                <a:gd name="T1" fmla="*/ 5 h 20"/>
                <a:gd name="T2" fmla="*/ 3 w 17"/>
                <a:gd name="T3" fmla="*/ 3 h 20"/>
                <a:gd name="T4" fmla="*/ 0 w 17"/>
                <a:gd name="T5" fmla="*/ 3 h 20"/>
                <a:gd name="T6" fmla="*/ 3 w 17"/>
                <a:gd name="T7" fmla="*/ 3 h 20"/>
                <a:gd name="T8" fmla="*/ 3 w 17"/>
                <a:gd name="T9" fmla="*/ 0 h 20"/>
                <a:gd name="T10" fmla="*/ 5 w 17"/>
                <a:gd name="T11" fmla="*/ 3 h 20"/>
                <a:gd name="T12" fmla="*/ 8 w 17"/>
                <a:gd name="T13" fmla="*/ 3 h 20"/>
                <a:gd name="T14" fmla="*/ 8 w 17"/>
                <a:gd name="T15" fmla="*/ 5 h 20"/>
                <a:gd name="T16" fmla="*/ 11 w 17"/>
                <a:gd name="T17" fmla="*/ 5 h 20"/>
                <a:gd name="T18" fmla="*/ 14 w 17"/>
                <a:gd name="T19" fmla="*/ 5 h 20"/>
                <a:gd name="T20" fmla="*/ 14 w 17"/>
                <a:gd name="T21" fmla="*/ 8 h 20"/>
                <a:gd name="T22" fmla="*/ 17 w 17"/>
                <a:gd name="T23" fmla="*/ 5 h 20"/>
                <a:gd name="T24" fmla="*/ 17 w 17"/>
                <a:gd name="T25" fmla="*/ 8 h 20"/>
                <a:gd name="T26" fmla="*/ 17 w 17"/>
                <a:gd name="T27" fmla="*/ 11 h 20"/>
                <a:gd name="T28" fmla="*/ 14 w 17"/>
                <a:gd name="T29" fmla="*/ 11 h 20"/>
                <a:gd name="T30" fmla="*/ 11 w 17"/>
                <a:gd name="T31" fmla="*/ 14 h 20"/>
                <a:gd name="T32" fmla="*/ 11 w 17"/>
                <a:gd name="T33" fmla="*/ 17 h 20"/>
                <a:gd name="T34" fmla="*/ 8 w 17"/>
                <a:gd name="T35" fmla="*/ 17 h 20"/>
                <a:gd name="T36" fmla="*/ 5 w 17"/>
                <a:gd name="T37" fmla="*/ 17 h 20"/>
                <a:gd name="T38" fmla="*/ 3 w 17"/>
                <a:gd name="T39" fmla="*/ 20 h 20"/>
                <a:gd name="T40" fmla="*/ 0 w 17"/>
                <a:gd name="T41" fmla="*/ 20 h 20"/>
                <a:gd name="T42" fmla="*/ 3 w 17"/>
                <a:gd name="T43" fmla="*/ 17 h 20"/>
                <a:gd name="T44" fmla="*/ 3 w 17"/>
                <a:gd name="T45" fmla="*/ 14 h 20"/>
                <a:gd name="T46" fmla="*/ 3 w 17"/>
                <a:gd name="T47" fmla="*/ 11 h 20"/>
                <a:gd name="T48" fmla="*/ 3 w 17"/>
                <a:gd name="T49" fmla="*/ 8 h 20"/>
                <a:gd name="T50" fmla="*/ 3 w 17"/>
                <a:gd name="T5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" h="20">
                  <a:moveTo>
                    <a:pt x="3" y="5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5" y="3"/>
                  </a:lnTo>
                  <a:lnTo>
                    <a:pt x="8" y="3"/>
                  </a:lnTo>
                  <a:lnTo>
                    <a:pt x="8" y="5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11" y="14"/>
                  </a:lnTo>
                  <a:lnTo>
                    <a:pt x="11" y="17"/>
                  </a:lnTo>
                  <a:lnTo>
                    <a:pt x="8" y="17"/>
                  </a:lnTo>
                  <a:lnTo>
                    <a:pt x="5" y="17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3" y="11"/>
                  </a:lnTo>
                  <a:lnTo>
                    <a:pt x="3" y="8"/>
                  </a:lnTo>
                  <a:lnTo>
                    <a:pt x="3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65" name="Freeform 3583">
              <a:extLst>
                <a:ext uri="{FF2B5EF4-FFF2-40B4-BE49-F238E27FC236}">
                  <a16:creationId xmlns:a16="http://schemas.microsoft.com/office/drawing/2014/main" id="{3D18AFC7-6BDD-1741-CE31-AC43BECA2EAB}"/>
                </a:ext>
              </a:extLst>
            </p:cNvPr>
            <p:cNvSpPr>
              <a:spLocks/>
            </p:cNvSpPr>
            <p:nvPr/>
          </p:nvSpPr>
          <p:spPr bwMode="gray">
            <a:xfrm>
              <a:off x="6962580" y="2722204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3 w 3"/>
                <a:gd name="T7" fmla="*/ 0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66" name="Freeform 3584">
              <a:extLst>
                <a:ext uri="{FF2B5EF4-FFF2-40B4-BE49-F238E27FC236}">
                  <a16:creationId xmlns:a16="http://schemas.microsoft.com/office/drawing/2014/main" id="{F7049ABE-6B44-B47C-D6FD-98FDFA77E256}"/>
                </a:ext>
              </a:extLst>
            </p:cNvPr>
            <p:cNvSpPr>
              <a:spLocks/>
            </p:cNvSpPr>
            <p:nvPr/>
          </p:nvSpPr>
          <p:spPr bwMode="gray">
            <a:xfrm>
              <a:off x="6945979" y="2715979"/>
              <a:ext cx="10375" cy="18673"/>
            </a:xfrm>
            <a:custGeom>
              <a:avLst/>
              <a:gdLst>
                <a:gd name="T0" fmla="*/ 3 w 5"/>
                <a:gd name="T1" fmla="*/ 9 h 9"/>
                <a:gd name="T2" fmla="*/ 3 w 5"/>
                <a:gd name="T3" fmla="*/ 6 h 9"/>
                <a:gd name="T4" fmla="*/ 0 w 5"/>
                <a:gd name="T5" fmla="*/ 6 h 9"/>
                <a:gd name="T6" fmla="*/ 0 w 5"/>
                <a:gd name="T7" fmla="*/ 3 h 9"/>
                <a:gd name="T8" fmla="*/ 3 w 5"/>
                <a:gd name="T9" fmla="*/ 3 h 9"/>
                <a:gd name="T10" fmla="*/ 3 w 5"/>
                <a:gd name="T11" fmla="*/ 0 h 9"/>
                <a:gd name="T12" fmla="*/ 5 w 5"/>
                <a:gd name="T13" fmla="*/ 0 h 9"/>
                <a:gd name="T14" fmla="*/ 3 w 5"/>
                <a:gd name="T15" fmla="*/ 6 h 9"/>
                <a:gd name="T16" fmla="*/ 3 w 5"/>
                <a:gd name="T17" fmla="*/ 6 h 9"/>
                <a:gd name="T18" fmla="*/ 3 w 5"/>
                <a:gd name="T1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9">
                  <a:moveTo>
                    <a:pt x="3" y="9"/>
                  </a:moveTo>
                  <a:lnTo>
                    <a:pt x="3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5" y="0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67" name="Freeform 3585">
              <a:extLst>
                <a:ext uri="{FF2B5EF4-FFF2-40B4-BE49-F238E27FC236}">
                  <a16:creationId xmlns:a16="http://schemas.microsoft.com/office/drawing/2014/main" id="{5BE6FDC1-A2D6-215A-D3FD-9BA91C1D2101}"/>
                </a:ext>
              </a:extLst>
            </p:cNvPr>
            <p:cNvSpPr>
              <a:spLocks/>
            </p:cNvSpPr>
            <p:nvPr/>
          </p:nvSpPr>
          <p:spPr bwMode="gray">
            <a:xfrm>
              <a:off x="6956354" y="2715979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68" name="Freeform 3586">
              <a:extLst>
                <a:ext uri="{FF2B5EF4-FFF2-40B4-BE49-F238E27FC236}">
                  <a16:creationId xmlns:a16="http://schemas.microsoft.com/office/drawing/2014/main" id="{70FABC53-F602-609F-DAC2-DBBB9F2A6EFA}"/>
                </a:ext>
              </a:extLst>
            </p:cNvPr>
            <p:cNvSpPr>
              <a:spLocks/>
            </p:cNvSpPr>
            <p:nvPr/>
          </p:nvSpPr>
          <p:spPr bwMode="gray">
            <a:xfrm>
              <a:off x="6933531" y="2728428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69" name="Freeform 3587">
              <a:extLst>
                <a:ext uri="{FF2B5EF4-FFF2-40B4-BE49-F238E27FC236}">
                  <a16:creationId xmlns:a16="http://schemas.microsoft.com/office/drawing/2014/main" id="{61A5127F-2CCB-F280-EED0-E6D92FC47FA8}"/>
                </a:ext>
              </a:extLst>
            </p:cNvPr>
            <p:cNvSpPr>
              <a:spLocks/>
            </p:cNvSpPr>
            <p:nvPr/>
          </p:nvSpPr>
          <p:spPr bwMode="gray">
            <a:xfrm>
              <a:off x="6921081" y="2728428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3 h 3"/>
                <a:gd name="T8" fmla="*/ 3 w 3"/>
                <a:gd name="T9" fmla="*/ 0 h 3"/>
                <a:gd name="T10" fmla="*/ 3 w 3"/>
                <a:gd name="T11" fmla="*/ 0 h 3"/>
                <a:gd name="T12" fmla="*/ 0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70" name="Freeform 3588">
              <a:extLst>
                <a:ext uri="{FF2B5EF4-FFF2-40B4-BE49-F238E27FC236}">
                  <a16:creationId xmlns:a16="http://schemas.microsoft.com/office/drawing/2014/main" id="{13B3B3E1-278B-1A85-2EF3-21F89A7820E9}"/>
                </a:ext>
              </a:extLst>
            </p:cNvPr>
            <p:cNvSpPr>
              <a:spLocks/>
            </p:cNvSpPr>
            <p:nvPr/>
          </p:nvSpPr>
          <p:spPr bwMode="gray">
            <a:xfrm>
              <a:off x="6904481" y="2693157"/>
              <a:ext cx="35274" cy="35271"/>
            </a:xfrm>
            <a:custGeom>
              <a:avLst/>
              <a:gdLst>
                <a:gd name="T0" fmla="*/ 3 w 17"/>
                <a:gd name="T1" fmla="*/ 3 h 17"/>
                <a:gd name="T2" fmla="*/ 0 w 17"/>
                <a:gd name="T3" fmla="*/ 3 h 17"/>
                <a:gd name="T4" fmla="*/ 0 w 17"/>
                <a:gd name="T5" fmla="*/ 0 h 17"/>
                <a:gd name="T6" fmla="*/ 3 w 17"/>
                <a:gd name="T7" fmla="*/ 0 h 17"/>
                <a:gd name="T8" fmla="*/ 5 w 17"/>
                <a:gd name="T9" fmla="*/ 0 h 17"/>
                <a:gd name="T10" fmla="*/ 8 w 17"/>
                <a:gd name="T11" fmla="*/ 0 h 17"/>
                <a:gd name="T12" fmla="*/ 11 w 17"/>
                <a:gd name="T13" fmla="*/ 0 h 17"/>
                <a:gd name="T14" fmla="*/ 11 w 17"/>
                <a:gd name="T15" fmla="*/ 3 h 17"/>
                <a:gd name="T16" fmla="*/ 14 w 17"/>
                <a:gd name="T17" fmla="*/ 3 h 17"/>
                <a:gd name="T18" fmla="*/ 17 w 17"/>
                <a:gd name="T19" fmla="*/ 3 h 17"/>
                <a:gd name="T20" fmla="*/ 17 w 17"/>
                <a:gd name="T21" fmla="*/ 5 h 17"/>
                <a:gd name="T22" fmla="*/ 17 w 17"/>
                <a:gd name="T23" fmla="*/ 8 h 17"/>
                <a:gd name="T24" fmla="*/ 17 w 17"/>
                <a:gd name="T25" fmla="*/ 11 h 17"/>
                <a:gd name="T26" fmla="*/ 17 w 17"/>
                <a:gd name="T27" fmla="*/ 14 h 17"/>
                <a:gd name="T28" fmla="*/ 14 w 17"/>
                <a:gd name="T29" fmla="*/ 14 h 17"/>
                <a:gd name="T30" fmla="*/ 14 w 17"/>
                <a:gd name="T31" fmla="*/ 17 h 17"/>
                <a:gd name="T32" fmla="*/ 11 w 17"/>
                <a:gd name="T33" fmla="*/ 17 h 17"/>
                <a:gd name="T34" fmla="*/ 8 w 17"/>
                <a:gd name="T35" fmla="*/ 14 h 17"/>
                <a:gd name="T36" fmla="*/ 8 w 17"/>
                <a:gd name="T37" fmla="*/ 11 h 17"/>
                <a:gd name="T38" fmla="*/ 5 w 17"/>
                <a:gd name="T39" fmla="*/ 8 h 17"/>
                <a:gd name="T40" fmla="*/ 5 w 17"/>
                <a:gd name="T41" fmla="*/ 5 h 17"/>
                <a:gd name="T42" fmla="*/ 3 w 17"/>
                <a:gd name="T43" fmla="*/ 5 h 17"/>
                <a:gd name="T44" fmla="*/ 3 w 17"/>
                <a:gd name="T45" fmla="*/ 5 h 17"/>
                <a:gd name="T46" fmla="*/ 3 w 17"/>
                <a:gd name="T47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17">
                  <a:moveTo>
                    <a:pt x="3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4" y="14"/>
                  </a:lnTo>
                  <a:lnTo>
                    <a:pt x="14" y="17"/>
                  </a:lnTo>
                  <a:lnTo>
                    <a:pt x="11" y="17"/>
                  </a:lnTo>
                  <a:lnTo>
                    <a:pt x="8" y="14"/>
                  </a:lnTo>
                  <a:lnTo>
                    <a:pt x="8" y="11"/>
                  </a:lnTo>
                  <a:lnTo>
                    <a:pt x="5" y="8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71" name="Freeform 3589">
              <a:extLst>
                <a:ext uri="{FF2B5EF4-FFF2-40B4-BE49-F238E27FC236}">
                  <a16:creationId xmlns:a16="http://schemas.microsoft.com/office/drawing/2014/main" id="{483D48B8-99EA-C888-F8FF-950A0A46BB35}"/>
                </a:ext>
              </a:extLst>
            </p:cNvPr>
            <p:cNvSpPr>
              <a:spLocks/>
            </p:cNvSpPr>
            <p:nvPr/>
          </p:nvSpPr>
          <p:spPr bwMode="gray">
            <a:xfrm>
              <a:off x="6945979" y="2693157"/>
              <a:ext cx="10375" cy="10374"/>
            </a:xfrm>
            <a:custGeom>
              <a:avLst/>
              <a:gdLst>
                <a:gd name="T0" fmla="*/ 3 w 5"/>
                <a:gd name="T1" fmla="*/ 0 h 5"/>
                <a:gd name="T2" fmla="*/ 0 w 5"/>
                <a:gd name="T3" fmla="*/ 0 h 5"/>
                <a:gd name="T4" fmla="*/ 0 w 5"/>
                <a:gd name="T5" fmla="*/ 3 h 5"/>
                <a:gd name="T6" fmla="*/ 3 w 5"/>
                <a:gd name="T7" fmla="*/ 5 h 5"/>
                <a:gd name="T8" fmla="*/ 5 w 5"/>
                <a:gd name="T9" fmla="*/ 3 h 5"/>
                <a:gd name="T10" fmla="*/ 5 w 5"/>
                <a:gd name="T11" fmla="*/ 0 h 5"/>
                <a:gd name="T12" fmla="*/ 3 w 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5"/>
                  </a:lnTo>
                  <a:lnTo>
                    <a:pt x="5" y="3"/>
                  </a:lnTo>
                  <a:lnTo>
                    <a:pt x="5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72" name="Freeform 3590">
              <a:extLst>
                <a:ext uri="{FF2B5EF4-FFF2-40B4-BE49-F238E27FC236}">
                  <a16:creationId xmlns:a16="http://schemas.microsoft.com/office/drawing/2014/main" id="{DB0668E8-A831-ACD1-6454-615FCC7CE3B2}"/>
                </a:ext>
              </a:extLst>
            </p:cNvPr>
            <p:cNvSpPr>
              <a:spLocks/>
            </p:cNvSpPr>
            <p:nvPr/>
          </p:nvSpPr>
          <p:spPr bwMode="gray">
            <a:xfrm>
              <a:off x="6945979" y="2651661"/>
              <a:ext cx="10375" cy="12449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3 h 6"/>
                <a:gd name="T4" fmla="*/ 3 w 5"/>
                <a:gd name="T5" fmla="*/ 6 h 6"/>
                <a:gd name="T6" fmla="*/ 0 w 5"/>
                <a:gd name="T7" fmla="*/ 6 h 6"/>
                <a:gd name="T8" fmla="*/ 3 w 5"/>
                <a:gd name="T9" fmla="*/ 3 h 6"/>
                <a:gd name="T10" fmla="*/ 0 w 5"/>
                <a:gd name="T11" fmla="*/ 3 h 6"/>
                <a:gd name="T12" fmla="*/ 0 w 5"/>
                <a:gd name="T13" fmla="*/ 0 h 6"/>
                <a:gd name="T14" fmla="*/ 0 w 5"/>
                <a:gd name="T15" fmla="*/ 0 h 6"/>
                <a:gd name="T16" fmla="*/ 5 w 5"/>
                <a:gd name="T17" fmla="*/ 0 h 6"/>
                <a:gd name="T18" fmla="*/ 3 w 5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3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73" name="Freeform 3591">
              <a:extLst>
                <a:ext uri="{FF2B5EF4-FFF2-40B4-BE49-F238E27FC236}">
                  <a16:creationId xmlns:a16="http://schemas.microsoft.com/office/drawing/2014/main" id="{05CD42A8-E120-9CFB-04FB-1399290A2C13}"/>
                </a:ext>
              </a:extLst>
            </p:cNvPr>
            <p:cNvSpPr>
              <a:spLocks/>
            </p:cNvSpPr>
            <p:nvPr/>
          </p:nvSpPr>
          <p:spPr bwMode="gray">
            <a:xfrm>
              <a:off x="7004078" y="2680708"/>
              <a:ext cx="12450" cy="12449"/>
            </a:xfrm>
            <a:custGeom>
              <a:avLst/>
              <a:gdLst>
                <a:gd name="T0" fmla="*/ 3 w 6"/>
                <a:gd name="T1" fmla="*/ 0 h 6"/>
                <a:gd name="T2" fmla="*/ 3 w 6"/>
                <a:gd name="T3" fmla="*/ 3 h 6"/>
                <a:gd name="T4" fmla="*/ 0 w 6"/>
                <a:gd name="T5" fmla="*/ 6 h 6"/>
                <a:gd name="T6" fmla="*/ 3 w 6"/>
                <a:gd name="T7" fmla="*/ 6 h 6"/>
                <a:gd name="T8" fmla="*/ 6 w 6"/>
                <a:gd name="T9" fmla="*/ 6 h 6"/>
                <a:gd name="T10" fmla="*/ 6 w 6"/>
                <a:gd name="T11" fmla="*/ 3 h 6"/>
                <a:gd name="T12" fmla="*/ 6 w 6"/>
                <a:gd name="T13" fmla="*/ 0 h 6"/>
                <a:gd name="T14" fmla="*/ 6 w 6"/>
                <a:gd name="T15" fmla="*/ 0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3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74" name="Freeform 3592">
              <a:extLst>
                <a:ext uri="{FF2B5EF4-FFF2-40B4-BE49-F238E27FC236}">
                  <a16:creationId xmlns:a16="http://schemas.microsoft.com/office/drawing/2014/main" id="{671D2B8F-58E6-437C-9680-022C3419BAC1}"/>
                </a:ext>
              </a:extLst>
            </p:cNvPr>
            <p:cNvSpPr>
              <a:spLocks/>
            </p:cNvSpPr>
            <p:nvPr/>
          </p:nvSpPr>
          <p:spPr bwMode="gray">
            <a:xfrm>
              <a:off x="6892031" y="2552070"/>
              <a:ext cx="118272" cy="163909"/>
            </a:xfrm>
            <a:custGeom>
              <a:avLst/>
              <a:gdLst>
                <a:gd name="T0" fmla="*/ 51 w 57"/>
                <a:gd name="T1" fmla="*/ 73 h 79"/>
                <a:gd name="T2" fmla="*/ 51 w 57"/>
                <a:gd name="T3" fmla="*/ 76 h 79"/>
                <a:gd name="T4" fmla="*/ 57 w 57"/>
                <a:gd name="T5" fmla="*/ 76 h 79"/>
                <a:gd name="T6" fmla="*/ 51 w 57"/>
                <a:gd name="T7" fmla="*/ 73 h 79"/>
                <a:gd name="T8" fmla="*/ 48 w 57"/>
                <a:gd name="T9" fmla="*/ 65 h 79"/>
                <a:gd name="T10" fmla="*/ 54 w 57"/>
                <a:gd name="T11" fmla="*/ 65 h 79"/>
                <a:gd name="T12" fmla="*/ 51 w 57"/>
                <a:gd name="T13" fmla="*/ 65 h 79"/>
                <a:gd name="T14" fmla="*/ 48 w 57"/>
                <a:gd name="T15" fmla="*/ 62 h 79"/>
                <a:gd name="T16" fmla="*/ 46 w 57"/>
                <a:gd name="T17" fmla="*/ 62 h 79"/>
                <a:gd name="T18" fmla="*/ 46 w 57"/>
                <a:gd name="T19" fmla="*/ 62 h 79"/>
                <a:gd name="T20" fmla="*/ 40 w 57"/>
                <a:gd name="T21" fmla="*/ 62 h 79"/>
                <a:gd name="T22" fmla="*/ 40 w 57"/>
                <a:gd name="T23" fmla="*/ 59 h 79"/>
                <a:gd name="T24" fmla="*/ 37 w 57"/>
                <a:gd name="T25" fmla="*/ 59 h 79"/>
                <a:gd name="T26" fmla="*/ 34 w 57"/>
                <a:gd name="T27" fmla="*/ 62 h 79"/>
                <a:gd name="T28" fmla="*/ 31 w 57"/>
                <a:gd name="T29" fmla="*/ 62 h 79"/>
                <a:gd name="T30" fmla="*/ 29 w 57"/>
                <a:gd name="T31" fmla="*/ 62 h 79"/>
                <a:gd name="T32" fmla="*/ 26 w 57"/>
                <a:gd name="T33" fmla="*/ 56 h 79"/>
                <a:gd name="T34" fmla="*/ 23 w 57"/>
                <a:gd name="T35" fmla="*/ 51 h 79"/>
                <a:gd name="T36" fmla="*/ 20 w 57"/>
                <a:gd name="T37" fmla="*/ 45 h 79"/>
                <a:gd name="T38" fmla="*/ 26 w 57"/>
                <a:gd name="T39" fmla="*/ 39 h 79"/>
                <a:gd name="T40" fmla="*/ 26 w 57"/>
                <a:gd name="T41" fmla="*/ 37 h 79"/>
                <a:gd name="T42" fmla="*/ 31 w 57"/>
                <a:gd name="T43" fmla="*/ 34 h 79"/>
                <a:gd name="T44" fmla="*/ 31 w 57"/>
                <a:gd name="T45" fmla="*/ 31 h 79"/>
                <a:gd name="T46" fmla="*/ 37 w 57"/>
                <a:gd name="T47" fmla="*/ 22 h 79"/>
                <a:gd name="T48" fmla="*/ 34 w 57"/>
                <a:gd name="T49" fmla="*/ 17 h 79"/>
                <a:gd name="T50" fmla="*/ 31 w 57"/>
                <a:gd name="T51" fmla="*/ 11 h 79"/>
                <a:gd name="T52" fmla="*/ 31 w 57"/>
                <a:gd name="T53" fmla="*/ 2 h 79"/>
                <a:gd name="T54" fmla="*/ 26 w 57"/>
                <a:gd name="T55" fmla="*/ 5 h 79"/>
                <a:gd name="T56" fmla="*/ 14 w 57"/>
                <a:gd name="T57" fmla="*/ 2 h 79"/>
                <a:gd name="T58" fmla="*/ 9 w 57"/>
                <a:gd name="T59" fmla="*/ 8 h 79"/>
                <a:gd name="T60" fmla="*/ 9 w 57"/>
                <a:gd name="T61" fmla="*/ 19 h 79"/>
                <a:gd name="T62" fmla="*/ 9 w 57"/>
                <a:gd name="T63" fmla="*/ 28 h 79"/>
                <a:gd name="T64" fmla="*/ 6 w 57"/>
                <a:gd name="T65" fmla="*/ 37 h 79"/>
                <a:gd name="T66" fmla="*/ 3 w 57"/>
                <a:gd name="T67" fmla="*/ 31 h 79"/>
                <a:gd name="T68" fmla="*/ 0 w 57"/>
                <a:gd name="T69" fmla="*/ 37 h 79"/>
                <a:gd name="T70" fmla="*/ 3 w 57"/>
                <a:gd name="T71" fmla="*/ 39 h 79"/>
                <a:gd name="T72" fmla="*/ 3 w 57"/>
                <a:gd name="T73" fmla="*/ 48 h 79"/>
                <a:gd name="T74" fmla="*/ 6 w 57"/>
                <a:gd name="T75" fmla="*/ 51 h 79"/>
                <a:gd name="T76" fmla="*/ 9 w 57"/>
                <a:gd name="T77" fmla="*/ 56 h 79"/>
                <a:gd name="T78" fmla="*/ 9 w 57"/>
                <a:gd name="T79" fmla="*/ 51 h 79"/>
                <a:gd name="T80" fmla="*/ 14 w 57"/>
                <a:gd name="T81" fmla="*/ 54 h 79"/>
                <a:gd name="T82" fmla="*/ 11 w 57"/>
                <a:gd name="T83" fmla="*/ 59 h 79"/>
                <a:gd name="T84" fmla="*/ 14 w 57"/>
                <a:gd name="T85" fmla="*/ 65 h 79"/>
                <a:gd name="T86" fmla="*/ 14 w 57"/>
                <a:gd name="T87" fmla="*/ 65 h 79"/>
                <a:gd name="T88" fmla="*/ 17 w 57"/>
                <a:gd name="T89" fmla="*/ 68 h 79"/>
                <a:gd name="T90" fmla="*/ 23 w 57"/>
                <a:gd name="T91" fmla="*/ 65 h 79"/>
                <a:gd name="T92" fmla="*/ 29 w 57"/>
                <a:gd name="T93" fmla="*/ 65 h 79"/>
                <a:gd name="T94" fmla="*/ 37 w 57"/>
                <a:gd name="T95" fmla="*/ 71 h 79"/>
                <a:gd name="T96" fmla="*/ 37 w 57"/>
                <a:gd name="T97" fmla="*/ 68 h 79"/>
                <a:gd name="T98" fmla="*/ 34 w 57"/>
                <a:gd name="T99" fmla="*/ 62 h 79"/>
                <a:gd name="T100" fmla="*/ 40 w 57"/>
                <a:gd name="T101" fmla="*/ 65 h 79"/>
                <a:gd name="T102" fmla="*/ 43 w 57"/>
                <a:gd name="T103" fmla="*/ 71 h 79"/>
                <a:gd name="T104" fmla="*/ 48 w 57"/>
                <a:gd name="T105" fmla="*/ 7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" h="79">
                  <a:moveTo>
                    <a:pt x="48" y="76"/>
                  </a:moveTo>
                  <a:lnTo>
                    <a:pt x="51" y="76"/>
                  </a:lnTo>
                  <a:lnTo>
                    <a:pt x="51" y="73"/>
                  </a:lnTo>
                  <a:lnTo>
                    <a:pt x="51" y="76"/>
                  </a:lnTo>
                  <a:lnTo>
                    <a:pt x="54" y="76"/>
                  </a:lnTo>
                  <a:lnTo>
                    <a:pt x="51" y="76"/>
                  </a:lnTo>
                  <a:lnTo>
                    <a:pt x="54" y="79"/>
                  </a:lnTo>
                  <a:lnTo>
                    <a:pt x="57" y="79"/>
                  </a:lnTo>
                  <a:lnTo>
                    <a:pt x="57" y="76"/>
                  </a:lnTo>
                  <a:lnTo>
                    <a:pt x="57" y="73"/>
                  </a:lnTo>
                  <a:lnTo>
                    <a:pt x="54" y="73"/>
                  </a:lnTo>
                  <a:lnTo>
                    <a:pt x="51" y="73"/>
                  </a:lnTo>
                  <a:lnTo>
                    <a:pt x="51" y="71"/>
                  </a:lnTo>
                  <a:lnTo>
                    <a:pt x="48" y="68"/>
                  </a:lnTo>
                  <a:lnTo>
                    <a:pt x="48" y="65"/>
                  </a:lnTo>
                  <a:lnTo>
                    <a:pt x="51" y="65"/>
                  </a:lnTo>
                  <a:lnTo>
                    <a:pt x="51" y="68"/>
                  </a:lnTo>
                  <a:lnTo>
                    <a:pt x="54" y="65"/>
                  </a:lnTo>
                  <a:lnTo>
                    <a:pt x="54" y="68"/>
                  </a:lnTo>
                  <a:lnTo>
                    <a:pt x="54" y="65"/>
                  </a:lnTo>
                  <a:lnTo>
                    <a:pt x="51" y="65"/>
                  </a:lnTo>
                  <a:lnTo>
                    <a:pt x="51" y="62"/>
                  </a:lnTo>
                  <a:lnTo>
                    <a:pt x="48" y="65"/>
                  </a:lnTo>
                  <a:lnTo>
                    <a:pt x="48" y="62"/>
                  </a:lnTo>
                  <a:lnTo>
                    <a:pt x="46" y="62"/>
                  </a:lnTo>
                  <a:lnTo>
                    <a:pt x="46" y="59"/>
                  </a:lnTo>
                  <a:lnTo>
                    <a:pt x="46" y="62"/>
                  </a:lnTo>
                  <a:lnTo>
                    <a:pt x="43" y="59"/>
                  </a:lnTo>
                  <a:lnTo>
                    <a:pt x="43" y="62"/>
                  </a:lnTo>
                  <a:lnTo>
                    <a:pt x="46" y="62"/>
                  </a:lnTo>
                  <a:lnTo>
                    <a:pt x="46" y="65"/>
                  </a:lnTo>
                  <a:lnTo>
                    <a:pt x="43" y="65"/>
                  </a:lnTo>
                  <a:lnTo>
                    <a:pt x="40" y="62"/>
                  </a:lnTo>
                  <a:lnTo>
                    <a:pt x="43" y="62"/>
                  </a:lnTo>
                  <a:lnTo>
                    <a:pt x="43" y="59"/>
                  </a:lnTo>
                  <a:lnTo>
                    <a:pt x="40" y="59"/>
                  </a:lnTo>
                  <a:lnTo>
                    <a:pt x="37" y="59"/>
                  </a:lnTo>
                  <a:lnTo>
                    <a:pt x="37" y="56"/>
                  </a:lnTo>
                  <a:lnTo>
                    <a:pt x="37" y="59"/>
                  </a:lnTo>
                  <a:lnTo>
                    <a:pt x="34" y="56"/>
                  </a:lnTo>
                  <a:lnTo>
                    <a:pt x="34" y="59"/>
                  </a:lnTo>
                  <a:lnTo>
                    <a:pt x="34" y="62"/>
                  </a:lnTo>
                  <a:lnTo>
                    <a:pt x="31" y="62"/>
                  </a:lnTo>
                  <a:lnTo>
                    <a:pt x="31" y="59"/>
                  </a:lnTo>
                  <a:lnTo>
                    <a:pt x="31" y="62"/>
                  </a:lnTo>
                  <a:lnTo>
                    <a:pt x="29" y="62"/>
                  </a:lnTo>
                  <a:lnTo>
                    <a:pt x="31" y="62"/>
                  </a:lnTo>
                  <a:lnTo>
                    <a:pt x="29" y="62"/>
                  </a:lnTo>
                  <a:lnTo>
                    <a:pt x="26" y="62"/>
                  </a:lnTo>
                  <a:lnTo>
                    <a:pt x="26" y="59"/>
                  </a:lnTo>
                  <a:lnTo>
                    <a:pt x="26" y="56"/>
                  </a:lnTo>
                  <a:lnTo>
                    <a:pt x="26" y="54"/>
                  </a:lnTo>
                  <a:lnTo>
                    <a:pt x="26" y="51"/>
                  </a:lnTo>
                  <a:lnTo>
                    <a:pt x="23" y="51"/>
                  </a:lnTo>
                  <a:lnTo>
                    <a:pt x="23" y="48"/>
                  </a:lnTo>
                  <a:lnTo>
                    <a:pt x="23" y="45"/>
                  </a:lnTo>
                  <a:lnTo>
                    <a:pt x="20" y="45"/>
                  </a:lnTo>
                  <a:lnTo>
                    <a:pt x="23" y="42"/>
                  </a:lnTo>
                  <a:lnTo>
                    <a:pt x="26" y="42"/>
                  </a:lnTo>
                  <a:lnTo>
                    <a:pt x="26" y="39"/>
                  </a:lnTo>
                  <a:lnTo>
                    <a:pt x="23" y="39"/>
                  </a:lnTo>
                  <a:lnTo>
                    <a:pt x="23" y="37"/>
                  </a:lnTo>
                  <a:lnTo>
                    <a:pt x="26" y="37"/>
                  </a:lnTo>
                  <a:lnTo>
                    <a:pt x="26" y="34"/>
                  </a:lnTo>
                  <a:lnTo>
                    <a:pt x="29" y="34"/>
                  </a:lnTo>
                  <a:lnTo>
                    <a:pt x="31" y="34"/>
                  </a:lnTo>
                  <a:lnTo>
                    <a:pt x="29" y="37"/>
                  </a:lnTo>
                  <a:lnTo>
                    <a:pt x="31" y="34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4" y="25"/>
                  </a:lnTo>
                  <a:lnTo>
                    <a:pt x="37" y="22"/>
                  </a:lnTo>
                  <a:lnTo>
                    <a:pt x="37" y="19"/>
                  </a:lnTo>
                  <a:lnTo>
                    <a:pt x="34" y="19"/>
                  </a:lnTo>
                  <a:lnTo>
                    <a:pt x="34" y="17"/>
                  </a:lnTo>
                  <a:lnTo>
                    <a:pt x="31" y="17"/>
                  </a:lnTo>
                  <a:lnTo>
                    <a:pt x="31" y="14"/>
                  </a:lnTo>
                  <a:lnTo>
                    <a:pt x="31" y="11"/>
                  </a:lnTo>
                  <a:lnTo>
                    <a:pt x="31" y="8"/>
                  </a:lnTo>
                  <a:lnTo>
                    <a:pt x="34" y="5"/>
                  </a:lnTo>
                  <a:lnTo>
                    <a:pt x="31" y="2"/>
                  </a:lnTo>
                  <a:lnTo>
                    <a:pt x="29" y="2"/>
                  </a:lnTo>
                  <a:lnTo>
                    <a:pt x="29" y="5"/>
                  </a:lnTo>
                  <a:lnTo>
                    <a:pt x="26" y="5"/>
                  </a:lnTo>
                  <a:lnTo>
                    <a:pt x="20" y="2"/>
                  </a:lnTo>
                  <a:lnTo>
                    <a:pt x="17" y="0"/>
                  </a:lnTo>
                  <a:lnTo>
                    <a:pt x="14" y="2"/>
                  </a:lnTo>
                  <a:lnTo>
                    <a:pt x="11" y="2"/>
                  </a:lnTo>
                  <a:lnTo>
                    <a:pt x="11" y="5"/>
                  </a:lnTo>
                  <a:lnTo>
                    <a:pt x="9" y="8"/>
                  </a:lnTo>
                  <a:lnTo>
                    <a:pt x="9" y="14"/>
                  </a:lnTo>
                  <a:lnTo>
                    <a:pt x="9" y="17"/>
                  </a:lnTo>
                  <a:lnTo>
                    <a:pt x="9" y="19"/>
                  </a:lnTo>
                  <a:lnTo>
                    <a:pt x="9" y="22"/>
                  </a:lnTo>
                  <a:lnTo>
                    <a:pt x="9" y="25"/>
                  </a:lnTo>
                  <a:lnTo>
                    <a:pt x="9" y="28"/>
                  </a:lnTo>
                  <a:lnTo>
                    <a:pt x="9" y="31"/>
                  </a:lnTo>
                  <a:lnTo>
                    <a:pt x="9" y="34"/>
                  </a:lnTo>
                  <a:lnTo>
                    <a:pt x="6" y="37"/>
                  </a:lnTo>
                  <a:lnTo>
                    <a:pt x="6" y="34"/>
                  </a:lnTo>
                  <a:lnTo>
                    <a:pt x="3" y="34"/>
                  </a:lnTo>
                  <a:lnTo>
                    <a:pt x="3" y="31"/>
                  </a:lnTo>
                  <a:lnTo>
                    <a:pt x="0" y="31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3" y="37"/>
                  </a:lnTo>
                  <a:lnTo>
                    <a:pt x="3" y="39"/>
                  </a:lnTo>
                  <a:lnTo>
                    <a:pt x="3" y="42"/>
                  </a:lnTo>
                  <a:lnTo>
                    <a:pt x="3" y="45"/>
                  </a:lnTo>
                  <a:lnTo>
                    <a:pt x="3" y="48"/>
                  </a:lnTo>
                  <a:lnTo>
                    <a:pt x="6" y="51"/>
                  </a:lnTo>
                  <a:lnTo>
                    <a:pt x="6" y="54"/>
                  </a:lnTo>
                  <a:lnTo>
                    <a:pt x="6" y="51"/>
                  </a:lnTo>
                  <a:lnTo>
                    <a:pt x="6" y="54"/>
                  </a:lnTo>
                  <a:lnTo>
                    <a:pt x="9" y="54"/>
                  </a:lnTo>
                  <a:lnTo>
                    <a:pt x="9" y="56"/>
                  </a:lnTo>
                  <a:lnTo>
                    <a:pt x="11" y="56"/>
                  </a:lnTo>
                  <a:lnTo>
                    <a:pt x="11" y="54"/>
                  </a:lnTo>
                  <a:lnTo>
                    <a:pt x="9" y="51"/>
                  </a:lnTo>
                  <a:lnTo>
                    <a:pt x="11" y="51"/>
                  </a:lnTo>
                  <a:lnTo>
                    <a:pt x="14" y="51"/>
                  </a:lnTo>
                  <a:lnTo>
                    <a:pt x="14" y="54"/>
                  </a:lnTo>
                  <a:lnTo>
                    <a:pt x="14" y="56"/>
                  </a:lnTo>
                  <a:lnTo>
                    <a:pt x="11" y="56"/>
                  </a:lnTo>
                  <a:lnTo>
                    <a:pt x="11" y="59"/>
                  </a:lnTo>
                  <a:lnTo>
                    <a:pt x="11" y="62"/>
                  </a:lnTo>
                  <a:lnTo>
                    <a:pt x="11" y="65"/>
                  </a:lnTo>
                  <a:lnTo>
                    <a:pt x="14" y="65"/>
                  </a:lnTo>
                  <a:lnTo>
                    <a:pt x="11" y="62"/>
                  </a:lnTo>
                  <a:lnTo>
                    <a:pt x="14" y="62"/>
                  </a:lnTo>
                  <a:lnTo>
                    <a:pt x="14" y="65"/>
                  </a:lnTo>
                  <a:lnTo>
                    <a:pt x="14" y="68"/>
                  </a:lnTo>
                  <a:lnTo>
                    <a:pt x="17" y="65"/>
                  </a:lnTo>
                  <a:lnTo>
                    <a:pt x="17" y="68"/>
                  </a:lnTo>
                  <a:lnTo>
                    <a:pt x="20" y="68"/>
                  </a:lnTo>
                  <a:lnTo>
                    <a:pt x="23" y="68"/>
                  </a:lnTo>
                  <a:lnTo>
                    <a:pt x="23" y="65"/>
                  </a:lnTo>
                  <a:lnTo>
                    <a:pt x="23" y="62"/>
                  </a:lnTo>
                  <a:lnTo>
                    <a:pt x="26" y="62"/>
                  </a:lnTo>
                  <a:lnTo>
                    <a:pt x="29" y="65"/>
                  </a:lnTo>
                  <a:lnTo>
                    <a:pt x="31" y="68"/>
                  </a:lnTo>
                  <a:lnTo>
                    <a:pt x="34" y="68"/>
                  </a:lnTo>
                  <a:lnTo>
                    <a:pt x="37" y="71"/>
                  </a:lnTo>
                  <a:lnTo>
                    <a:pt x="37" y="73"/>
                  </a:lnTo>
                  <a:lnTo>
                    <a:pt x="40" y="71"/>
                  </a:lnTo>
                  <a:lnTo>
                    <a:pt x="37" y="68"/>
                  </a:lnTo>
                  <a:lnTo>
                    <a:pt x="34" y="68"/>
                  </a:lnTo>
                  <a:lnTo>
                    <a:pt x="37" y="65"/>
                  </a:lnTo>
                  <a:lnTo>
                    <a:pt x="34" y="62"/>
                  </a:lnTo>
                  <a:lnTo>
                    <a:pt x="37" y="62"/>
                  </a:lnTo>
                  <a:lnTo>
                    <a:pt x="37" y="65"/>
                  </a:lnTo>
                  <a:lnTo>
                    <a:pt x="40" y="65"/>
                  </a:lnTo>
                  <a:lnTo>
                    <a:pt x="40" y="68"/>
                  </a:lnTo>
                  <a:lnTo>
                    <a:pt x="43" y="68"/>
                  </a:lnTo>
                  <a:lnTo>
                    <a:pt x="43" y="71"/>
                  </a:lnTo>
                  <a:lnTo>
                    <a:pt x="46" y="71"/>
                  </a:lnTo>
                  <a:lnTo>
                    <a:pt x="46" y="73"/>
                  </a:lnTo>
                  <a:lnTo>
                    <a:pt x="48" y="73"/>
                  </a:lnTo>
                  <a:lnTo>
                    <a:pt x="48" y="73"/>
                  </a:lnTo>
                  <a:lnTo>
                    <a:pt x="48" y="7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75" name="Freeform 3593">
              <a:extLst>
                <a:ext uri="{FF2B5EF4-FFF2-40B4-BE49-F238E27FC236}">
                  <a16:creationId xmlns:a16="http://schemas.microsoft.com/office/drawing/2014/main" id="{EA19E7DC-B3F7-8F3E-4140-C416FD8C153B}"/>
                </a:ext>
              </a:extLst>
            </p:cNvPr>
            <p:cNvSpPr>
              <a:spLocks/>
            </p:cNvSpPr>
            <p:nvPr/>
          </p:nvSpPr>
          <p:spPr bwMode="gray">
            <a:xfrm>
              <a:off x="6945979" y="2674483"/>
              <a:ext cx="10375" cy="6224"/>
            </a:xfrm>
            <a:custGeom>
              <a:avLst/>
              <a:gdLst>
                <a:gd name="T0" fmla="*/ 5 w 5"/>
                <a:gd name="T1" fmla="*/ 3 h 3"/>
                <a:gd name="T2" fmla="*/ 3 w 5"/>
                <a:gd name="T3" fmla="*/ 0 h 3"/>
                <a:gd name="T4" fmla="*/ 0 w 5"/>
                <a:gd name="T5" fmla="*/ 0 h 3"/>
                <a:gd name="T6" fmla="*/ 3 w 5"/>
                <a:gd name="T7" fmla="*/ 3 h 3"/>
                <a:gd name="T8" fmla="*/ 5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76" name="Freeform 3594">
              <a:extLst>
                <a:ext uri="{FF2B5EF4-FFF2-40B4-BE49-F238E27FC236}">
                  <a16:creationId xmlns:a16="http://schemas.microsoft.com/office/drawing/2014/main" id="{F592D400-ED8D-DF57-A6A3-68A3723876A0}"/>
                </a:ext>
              </a:extLst>
            </p:cNvPr>
            <p:cNvSpPr>
              <a:spLocks/>
            </p:cNvSpPr>
            <p:nvPr/>
          </p:nvSpPr>
          <p:spPr bwMode="gray">
            <a:xfrm>
              <a:off x="6945979" y="2545845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3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77" name="Freeform 3595">
              <a:extLst>
                <a:ext uri="{FF2B5EF4-FFF2-40B4-BE49-F238E27FC236}">
                  <a16:creationId xmlns:a16="http://schemas.microsoft.com/office/drawing/2014/main" id="{704B431B-8622-6CD6-5E15-58C3CF055E8A}"/>
                </a:ext>
              </a:extLst>
            </p:cNvPr>
            <p:cNvSpPr>
              <a:spLocks/>
            </p:cNvSpPr>
            <p:nvPr/>
          </p:nvSpPr>
          <p:spPr bwMode="gray">
            <a:xfrm>
              <a:off x="6933531" y="2533397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78" name="Freeform 3596">
              <a:extLst>
                <a:ext uri="{FF2B5EF4-FFF2-40B4-BE49-F238E27FC236}">
                  <a16:creationId xmlns:a16="http://schemas.microsoft.com/office/drawing/2014/main" id="{8ED856B9-4D4A-28CB-D771-9A1106929A7F}"/>
                </a:ext>
              </a:extLst>
            </p:cNvPr>
            <p:cNvSpPr>
              <a:spLocks/>
            </p:cNvSpPr>
            <p:nvPr/>
          </p:nvSpPr>
          <p:spPr bwMode="gray">
            <a:xfrm>
              <a:off x="6945979" y="2527172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79" name="Freeform 3597">
              <a:extLst>
                <a:ext uri="{FF2B5EF4-FFF2-40B4-BE49-F238E27FC236}">
                  <a16:creationId xmlns:a16="http://schemas.microsoft.com/office/drawing/2014/main" id="{47DD856B-6CBD-8DCE-A331-1061C6ADD2E5}"/>
                </a:ext>
              </a:extLst>
            </p:cNvPr>
            <p:cNvSpPr>
              <a:spLocks/>
            </p:cNvSpPr>
            <p:nvPr/>
          </p:nvSpPr>
          <p:spPr bwMode="gray">
            <a:xfrm>
              <a:off x="6898256" y="2367412"/>
              <a:ext cx="53948" cy="95441"/>
            </a:xfrm>
            <a:custGeom>
              <a:avLst/>
              <a:gdLst>
                <a:gd name="T0" fmla="*/ 17 w 26"/>
                <a:gd name="T1" fmla="*/ 3 h 46"/>
                <a:gd name="T2" fmla="*/ 20 w 26"/>
                <a:gd name="T3" fmla="*/ 0 h 46"/>
                <a:gd name="T4" fmla="*/ 23 w 26"/>
                <a:gd name="T5" fmla="*/ 3 h 46"/>
                <a:gd name="T6" fmla="*/ 26 w 26"/>
                <a:gd name="T7" fmla="*/ 3 h 46"/>
                <a:gd name="T8" fmla="*/ 26 w 26"/>
                <a:gd name="T9" fmla="*/ 6 h 46"/>
                <a:gd name="T10" fmla="*/ 23 w 26"/>
                <a:gd name="T11" fmla="*/ 6 h 46"/>
                <a:gd name="T12" fmla="*/ 23 w 26"/>
                <a:gd name="T13" fmla="*/ 9 h 46"/>
                <a:gd name="T14" fmla="*/ 23 w 26"/>
                <a:gd name="T15" fmla="*/ 12 h 46"/>
                <a:gd name="T16" fmla="*/ 23 w 26"/>
                <a:gd name="T17" fmla="*/ 15 h 46"/>
                <a:gd name="T18" fmla="*/ 20 w 26"/>
                <a:gd name="T19" fmla="*/ 18 h 46"/>
                <a:gd name="T20" fmla="*/ 20 w 26"/>
                <a:gd name="T21" fmla="*/ 20 h 46"/>
                <a:gd name="T22" fmla="*/ 20 w 26"/>
                <a:gd name="T23" fmla="*/ 26 h 46"/>
                <a:gd name="T24" fmla="*/ 17 w 26"/>
                <a:gd name="T25" fmla="*/ 32 h 46"/>
                <a:gd name="T26" fmla="*/ 11 w 26"/>
                <a:gd name="T27" fmla="*/ 37 h 46"/>
                <a:gd name="T28" fmla="*/ 11 w 26"/>
                <a:gd name="T29" fmla="*/ 40 h 46"/>
                <a:gd name="T30" fmla="*/ 11 w 26"/>
                <a:gd name="T31" fmla="*/ 46 h 46"/>
                <a:gd name="T32" fmla="*/ 8 w 26"/>
                <a:gd name="T33" fmla="*/ 46 h 46"/>
                <a:gd name="T34" fmla="*/ 8 w 26"/>
                <a:gd name="T35" fmla="*/ 43 h 46"/>
                <a:gd name="T36" fmla="*/ 8 w 26"/>
                <a:gd name="T37" fmla="*/ 40 h 46"/>
                <a:gd name="T38" fmla="*/ 6 w 26"/>
                <a:gd name="T39" fmla="*/ 37 h 46"/>
                <a:gd name="T40" fmla="*/ 3 w 26"/>
                <a:gd name="T41" fmla="*/ 37 h 46"/>
                <a:gd name="T42" fmla="*/ 3 w 26"/>
                <a:gd name="T43" fmla="*/ 32 h 46"/>
                <a:gd name="T44" fmla="*/ 0 w 26"/>
                <a:gd name="T45" fmla="*/ 32 h 46"/>
                <a:gd name="T46" fmla="*/ 3 w 26"/>
                <a:gd name="T47" fmla="*/ 29 h 46"/>
                <a:gd name="T48" fmla="*/ 3 w 26"/>
                <a:gd name="T49" fmla="*/ 26 h 46"/>
                <a:gd name="T50" fmla="*/ 3 w 26"/>
                <a:gd name="T51" fmla="*/ 23 h 46"/>
                <a:gd name="T52" fmla="*/ 3 w 26"/>
                <a:gd name="T53" fmla="*/ 20 h 46"/>
                <a:gd name="T54" fmla="*/ 6 w 26"/>
                <a:gd name="T55" fmla="*/ 20 h 46"/>
                <a:gd name="T56" fmla="*/ 3 w 26"/>
                <a:gd name="T57" fmla="*/ 20 h 46"/>
                <a:gd name="T58" fmla="*/ 6 w 26"/>
                <a:gd name="T59" fmla="*/ 18 h 46"/>
                <a:gd name="T60" fmla="*/ 6 w 26"/>
                <a:gd name="T61" fmla="*/ 15 h 46"/>
                <a:gd name="T62" fmla="*/ 8 w 26"/>
                <a:gd name="T63" fmla="*/ 12 h 46"/>
                <a:gd name="T64" fmla="*/ 11 w 26"/>
                <a:gd name="T65" fmla="*/ 9 h 46"/>
                <a:gd name="T66" fmla="*/ 11 w 26"/>
                <a:gd name="T67" fmla="*/ 6 h 46"/>
                <a:gd name="T68" fmla="*/ 14 w 26"/>
                <a:gd name="T69" fmla="*/ 6 h 46"/>
                <a:gd name="T70" fmla="*/ 14 w 26"/>
                <a:gd name="T71" fmla="*/ 3 h 46"/>
                <a:gd name="T72" fmla="*/ 17 w 26"/>
                <a:gd name="T7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46">
                  <a:moveTo>
                    <a:pt x="17" y="3"/>
                  </a:moveTo>
                  <a:lnTo>
                    <a:pt x="20" y="0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26" y="6"/>
                  </a:lnTo>
                  <a:lnTo>
                    <a:pt x="23" y="6"/>
                  </a:lnTo>
                  <a:lnTo>
                    <a:pt x="23" y="9"/>
                  </a:lnTo>
                  <a:lnTo>
                    <a:pt x="23" y="12"/>
                  </a:lnTo>
                  <a:lnTo>
                    <a:pt x="23" y="15"/>
                  </a:lnTo>
                  <a:lnTo>
                    <a:pt x="20" y="18"/>
                  </a:lnTo>
                  <a:lnTo>
                    <a:pt x="20" y="20"/>
                  </a:lnTo>
                  <a:lnTo>
                    <a:pt x="20" y="26"/>
                  </a:lnTo>
                  <a:lnTo>
                    <a:pt x="17" y="32"/>
                  </a:lnTo>
                  <a:lnTo>
                    <a:pt x="11" y="37"/>
                  </a:lnTo>
                  <a:lnTo>
                    <a:pt x="11" y="40"/>
                  </a:lnTo>
                  <a:lnTo>
                    <a:pt x="11" y="46"/>
                  </a:lnTo>
                  <a:lnTo>
                    <a:pt x="8" y="46"/>
                  </a:lnTo>
                  <a:lnTo>
                    <a:pt x="8" y="43"/>
                  </a:lnTo>
                  <a:lnTo>
                    <a:pt x="8" y="40"/>
                  </a:lnTo>
                  <a:lnTo>
                    <a:pt x="6" y="37"/>
                  </a:lnTo>
                  <a:lnTo>
                    <a:pt x="3" y="37"/>
                  </a:lnTo>
                  <a:lnTo>
                    <a:pt x="3" y="32"/>
                  </a:lnTo>
                  <a:lnTo>
                    <a:pt x="0" y="32"/>
                  </a:lnTo>
                  <a:lnTo>
                    <a:pt x="3" y="29"/>
                  </a:lnTo>
                  <a:lnTo>
                    <a:pt x="3" y="26"/>
                  </a:lnTo>
                  <a:lnTo>
                    <a:pt x="3" y="23"/>
                  </a:lnTo>
                  <a:lnTo>
                    <a:pt x="3" y="20"/>
                  </a:lnTo>
                  <a:lnTo>
                    <a:pt x="6" y="20"/>
                  </a:lnTo>
                  <a:lnTo>
                    <a:pt x="3" y="20"/>
                  </a:lnTo>
                  <a:lnTo>
                    <a:pt x="6" y="18"/>
                  </a:lnTo>
                  <a:lnTo>
                    <a:pt x="6" y="15"/>
                  </a:lnTo>
                  <a:lnTo>
                    <a:pt x="8" y="12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4" y="3"/>
                  </a:lnTo>
                  <a:lnTo>
                    <a:pt x="17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80" name="Freeform 3598">
              <a:extLst>
                <a:ext uri="{FF2B5EF4-FFF2-40B4-BE49-F238E27FC236}">
                  <a16:creationId xmlns:a16="http://schemas.microsoft.com/office/drawing/2014/main" id="{091899F2-9FD6-E3C6-29AE-96ED0A873E1D}"/>
                </a:ext>
              </a:extLst>
            </p:cNvPr>
            <p:cNvSpPr>
              <a:spLocks/>
            </p:cNvSpPr>
            <p:nvPr/>
          </p:nvSpPr>
          <p:spPr bwMode="gray">
            <a:xfrm>
              <a:off x="6862982" y="3004377"/>
              <a:ext cx="176369" cy="201256"/>
            </a:xfrm>
            <a:custGeom>
              <a:avLst/>
              <a:gdLst>
                <a:gd name="T0" fmla="*/ 54 w 85"/>
                <a:gd name="T1" fmla="*/ 35 h 97"/>
                <a:gd name="T2" fmla="*/ 57 w 85"/>
                <a:gd name="T3" fmla="*/ 37 h 97"/>
                <a:gd name="T4" fmla="*/ 62 w 85"/>
                <a:gd name="T5" fmla="*/ 32 h 97"/>
                <a:gd name="T6" fmla="*/ 51 w 85"/>
                <a:gd name="T7" fmla="*/ 32 h 97"/>
                <a:gd name="T8" fmla="*/ 48 w 85"/>
                <a:gd name="T9" fmla="*/ 32 h 97"/>
                <a:gd name="T10" fmla="*/ 40 w 85"/>
                <a:gd name="T11" fmla="*/ 32 h 97"/>
                <a:gd name="T12" fmla="*/ 34 w 85"/>
                <a:gd name="T13" fmla="*/ 37 h 97"/>
                <a:gd name="T14" fmla="*/ 25 w 85"/>
                <a:gd name="T15" fmla="*/ 40 h 97"/>
                <a:gd name="T16" fmla="*/ 20 w 85"/>
                <a:gd name="T17" fmla="*/ 35 h 97"/>
                <a:gd name="T18" fmla="*/ 20 w 85"/>
                <a:gd name="T19" fmla="*/ 20 h 97"/>
                <a:gd name="T20" fmla="*/ 31 w 85"/>
                <a:gd name="T21" fmla="*/ 17 h 97"/>
                <a:gd name="T22" fmla="*/ 43 w 85"/>
                <a:gd name="T23" fmla="*/ 20 h 97"/>
                <a:gd name="T24" fmla="*/ 54 w 85"/>
                <a:gd name="T25" fmla="*/ 17 h 97"/>
                <a:gd name="T26" fmla="*/ 65 w 85"/>
                <a:gd name="T27" fmla="*/ 20 h 97"/>
                <a:gd name="T28" fmla="*/ 77 w 85"/>
                <a:gd name="T29" fmla="*/ 15 h 97"/>
                <a:gd name="T30" fmla="*/ 82 w 85"/>
                <a:gd name="T31" fmla="*/ 6 h 97"/>
                <a:gd name="T32" fmla="*/ 79 w 85"/>
                <a:gd name="T33" fmla="*/ 0 h 97"/>
                <a:gd name="T34" fmla="*/ 77 w 85"/>
                <a:gd name="T35" fmla="*/ 9 h 97"/>
                <a:gd name="T36" fmla="*/ 65 w 85"/>
                <a:gd name="T37" fmla="*/ 15 h 97"/>
                <a:gd name="T38" fmla="*/ 54 w 85"/>
                <a:gd name="T39" fmla="*/ 12 h 97"/>
                <a:gd name="T40" fmla="*/ 48 w 85"/>
                <a:gd name="T41" fmla="*/ 12 h 97"/>
                <a:gd name="T42" fmla="*/ 40 w 85"/>
                <a:gd name="T43" fmla="*/ 9 h 97"/>
                <a:gd name="T44" fmla="*/ 34 w 85"/>
                <a:gd name="T45" fmla="*/ 6 h 97"/>
                <a:gd name="T46" fmla="*/ 31 w 85"/>
                <a:gd name="T47" fmla="*/ 6 h 97"/>
                <a:gd name="T48" fmla="*/ 25 w 85"/>
                <a:gd name="T49" fmla="*/ 9 h 97"/>
                <a:gd name="T50" fmla="*/ 20 w 85"/>
                <a:gd name="T51" fmla="*/ 12 h 97"/>
                <a:gd name="T52" fmla="*/ 14 w 85"/>
                <a:gd name="T53" fmla="*/ 17 h 97"/>
                <a:gd name="T54" fmla="*/ 14 w 85"/>
                <a:gd name="T55" fmla="*/ 23 h 97"/>
                <a:gd name="T56" fmla="*/ 17 w 85"/>
                <a:gd name="T57" fmla="*/ 35 h 97"/>
                <a:gd name="T58" fmla="*/ 11 w 85"/>
                <a:gd name="T59" fmla="*/ 35 h 97"/>
                <a:gd name="T60" fmla="*/ 8 w 85"/>
                <a:gd name="T61" fmla="*/ 43 h 97"/>
                <a:gd name="T62" fmla="*/ 6 w 85"/>
                <a:gd name="T63" fmla="*/ 54 h 97"/>
                <a:gd name="T64" fmla="*/ 0 w 85"/>
                <a:gd name="T65" fmla="*/ 60 h 97"/>
                <a:gd name="T66" fmla="*/ 3 w 85"/>
                <a:gd name="T67" fmla="*/ 63 h 97"/>
                <a:gd name="T68" fmla="*/ 8 w 85"/>
                <a:gd name="T69" fmla="*/ 69 h 97"/>
                <a:gd name="T70" fmla="*/ 11 w 85"/>
                <a:gd name="T71" fmla="*/ 74 h 97"/>
                <a:gd name="T72" fmla="*/ 11 w 85"/>
                <a:gd name="T73" fmla="*/ 83 h 97"/>
                <a:gd name="T74" fmla="*/ 8 w 85"/>
                <a:gd name="T75" fmla="*/ 89 h 97"/>
                <a:gd name="T76" fmla="*/ 11 w 85"/>
                <a:gd name="T77" fmla="*/ 97 h 97"/>
                <a:gd name="T78" fmla="*/ 23 w 85"/>
                <a:gd name="T79" fmla="*/ 94 h 97"/>
                <a:gd name="T80" fmla="*/ 20 w 85"/>
                <a:gd name="T81" fmla="*/ 91 h 97"/>
                <a:gd name="T82" fmla="*/ 23 w 85"/>
                <a:gd name="T83" fmla="*/ 83 h 97"/>
                <a:gd name="T84" fmla="*/ 23 w 85"/>
                <a:gd name="T85" fmla="*/ 74 h 97"/>
                <a:gd name="T86" fmla="*/ 20 w 85"/>
                <a:gd name="T87" fmla="*/ 60 h 97"/>
                <a:gd name="T88" fmla="*/ 31 w 85"/>
                <a:gd name="T89" fmla="*/ 57 h 97"/>
                <a:gd name="T90" fmla="*/ 28 w 85"/>
                <a:gd name="T91" fmla="*/ 66 h 97"/>
                <a:gd name="T92" fmla="*/ 37 w 85"/>
                <a:gd name="T93" fmla="*/ 74 h 97"/>
                <a:gd name="T94" fmla="*/ 37 w 85"/>
                <a:gd name="T95" fmla="*/ 83 h 97"/>
                <a:gd name="T96" fmla="*/ 45 w 85"/>
                <a:gd name="T97" fmla="*/ 86 h 97"/>
                <a:gd name="T98" fmla="*/ 48 w 85"/>
                <a:gd name="T99" fmla="*/ 80 h 97"/>
                <a:gd name="T100" fmla="*/ 54 w 85"/>
                <a:gd name="T101" fmla="*/ 74 h 97"/>
                <a:gd name="T102" fmla="*/ 51 w 85"/>
                <a:gd name="T103" fmla="*/ 77 h 97"/>
                <a:gd name="T104" fmla="*/ 45 w 85"/>
                <a:gd name="T105" fmla="*/ 69 h 97"/>
                <a:gd name="T106" fmla="*/ 48 w 85"/>
                <a:gd name="T107" fmla="*/ 63 h 97"/>
                <a:gd name="T108" fmla="*/ 45 w 85"/>
                <a:gd name="T109" fmla="*/ 60 h 97"/>
                <a:gd name="T110" fmla="*/ 40 w 85"/>
                <a:gd name="T111" fmla="*/ 52 h 97"/>
                <a:gd name="T112" fmla="*/ 34 w 85"/>
                <a:gd name="T113" fmla="*/ 46 h 97"/>
                <a:gd name="T114" fmla="*/ 45 w 85"/>
                <a:gd name="T115" fmla="*/ 4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5" h="97">
                  <a:moveTo>
                    <a:pt x="48" y="40"/>
                  </a:moveTo>
                  <a:lnTo>
                    <a:pt x="51" y="40"/>
                  </a:lnTo>
                  <a:lnTo>
                    <a:pt x="51" y="37"/>
                  </a:lnTo>
                  <a:lnTo>
                    <a:pt x="54" y="35"/>
                  </a:lnTo>
                  <a:lnTo>
                    <a:pt x="51" y="35"/>
                  </a:lnTo>
                  <a:lnTo>
                    <a:pt x="54" y="35"/>
                  </a:lnTo>
                  <a:lnTo>
                    <a:pt x="57" y="35"/>
                  </a:lnTo>
                  <a:lnTo>
                    <a:pt x="57" y="37"/>
                  </a:lnTo>
                  <a:lnTo>
                    <a:pt x="60" y="37"/>
                  </a:lnTo>
                  <a:lnTo>
                    <a:pt x="60" y="35"/>
                  </a:lnTo>
                  <a:lnTo>
                    <a:pt x="62" y="35"/>
                  </a:lnTo>
                  <a:lnTo>
                    <a:pt x="62" y="32"/>
                  </a:lnTo>
                  <a:lnTo>
                    <a:pt x="60" y="32"/>
                  </a:lnTo>
                  <a:lnTo>
                    <a:pt x="57" y="32"/>
                  </a:lnTo>
                  <a:lnTo>
                    <a:pt x="54" y="32"/>
                  </a:lnTo>
                  <a:lnTo>
                    <a:pt x="51" y="32"/>
                  </a:lnTo>
                  <a:lnTo>
                    <a:pt x="54" y="32"/>
                  </a:lnTo>
                  <a:lnTo>
                    <a:pt x="51" y="32"/>
                  </a:lnTo>
                  <a:lnTo>
                    <a:pt x="51" y="35"/>
                  </a:lnTo>
                  <a:lnTo>
                    <a:pt x="48" y="32"/>
                  </a:lnTo>
                  <a:lnTo>
                    <a:pt x="45" y="32"/>
                  </a:lnTo>
                  <a:lnTo>
                    <a:pt x="43" y="35"/>
                  </a:lnTo>
                  <a:lnTo>
                    <a:pt x="40" y="35"/>
                  </a:lnTo>
                  <a:lnTo>
                    <a:pt x="40" y="32"/>
                  </a:lnTo>
                  <a:lnTo>
                    <a:pt x="37" y="32"/>
                  </a:lnTo>
                  <a:lnTo>
                    <a:pt x="37" y="35"/>
                  </a:lnTo>
                  <a:lnTo>
                    <a:pt x="34" y="35"/>
                  </a:lnTo>
                  <a:lnTo>
                    <a:pt x="34" y="37"/>
                  </a:lnTo>
                  <a:lnTo>
                    <a:pt x="34" y="4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5" y="40"/>
                  </a:lnTo>
                  <a:lnTo>
                    <a:pt x="25" y="37"/>
                  </a:lnTo>
                  <a:lnTo>
                    <a:pt x="23" y="35"/>
                  </a:lnTo>
                  <a:lnTo>
                    <a:pt x="23" y="37"/>
                  </a:lnTo>
                  <a:lnTo>
                    <a:pt x="20" y="35"/>
                  </a:lnTo>
                  <a:lnTo>
                    <a:pt x="20" y="29"/>
                  </a:lnTo>
                  <a:lnTo>
                    <a:pt x="17" y="29"/>
                  </a:lnTo>
                  <a:lnTo>
                    <a:pt x="17" y="23"/>
                  </a:lnTo>
                  <a:lnTo>
                    <a:pt x="20" y="20"/>
                  </a:lnTo>
                  <a:lnTo>
                    <a:pt x="23" y="17"/>
                  </a:lnTo>
                  <a:lnTo>
                    <a:pt x="25" y="17"/>
                  </a:lnTo>
                  <a:lnTo>
                    <a:pt x="28" y="17"/>
                  </a:lnTo>
                  <a:lnTo>
                    <a:pt x="31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40" y="20"/>
                  </a:lnTo>
                  <a:lnTo>
                    <a:pt x="43" y="20"/>
                  </a:lnTo>
                  <a:lnTo>
                    <a:pt x="43" y="17"/>
                  </a:lnTo>
                  <a:lnTo>
                    <a:pt x="45" y="17"/>
                  </a:lnTo>
                  <a:lnTo>
                    <a:pt x="48" y="17"/>
                  </a:lnTo>
                  <a:lnTo>
                    <a:pt x="54" y="17"/>
                  </a:lnTo>
                  <a:lnTo>
                    <a:pt x="57" y="20"/>
                  </a:lnTo>
                  <a:lnTo>
                    <a:pt x="60" y="20"/>
                  </a:lnTo>
                  <a:lnTo>
                    <a:pt x="62" y="20"/>
                  </a:lnTo>
                  <a:lnTo>
                    <a:pt x="65" y="20"/>
                  </a:lnTo>
                  <a:lnTo>
                    <a:pt x="68" y="17"/>
                  </a:lnTo>
                  <a:lnTo>
                    <a:pt x="74" y="17"/>
                  </a:lnTo>
                  <a:lnTo>
                    <a:pt x="74" y="15"/>
                  </a:lnTo>
                  <a:lnTo>
                    <a:pt x="77" y="15"/>
                  </a:lnTo>
                  <a:lnTo>
                    <a:pt x="77" y="12"/>
                  </a:lnTo>
                  <a:lnTo>
                    <a:pt x="79" y="12"/>
                  </a:lnTo>
                  <a:lnTo>
                    <a:pt x="82" y="9"/>
                  </a:lnTo>
                  <a:lnTo>
                    <a:pt x="82" y="6"/>
                  </a:lnTo>
                  <a:lnTo>
                    <a:pt x="85" y="6"/>
                  </a:lnTo>
                  <a:lnTo>
                    <a:pt x="85" y="3"/>
                  </a:lnTo>
                  <a:lnTo>
                    <a:pt x="82" y="3"/>
                  </a:lnTo>
                  <a:lnTo>
                    <a:pt x="79" y="0"/>
                  </a:lnTo>
                  <a:lnTo>
                    <a:pt x="79" y="3"/>
                  </a:lnTo>
                  <a:lnTo>
                    <a:pt x="79" y="6"/>
                  </a:lnTo>
                  <a:lnTo>
                    <a:pt x="77" y="6"/>
                  </a:lnTo>
                  <a:lnTo>
                    <a:pt x="77" y="9"/>
                  </a:lnTo>
                  <a:lnTo>
                    <a:pt x="74" y="9"/>
                  </a:lnTo>
                  <a:lnTo>
                    <a:pt x="71" y="12"/>
                  </a:lnTo>
                  <a:lnTo>
                    <a:pt x="68" y="12"/>
                  </a:lnTo>
                  <a:lnTo>
                    <a:pt x="65" y="15"/>
                  </a:lnTo>
                  <a:lnTo>
                    <a:pt x="65" y="12"/>
                  </a:lnTo>
                  <a:lnTo>
                    <a:pt x="62" y="12"/>
                  </a:lnTo>
                  <a:lnTo>
                    <a:pt x="57" y="12"/>
                  </a:lnTo>
                  <a:lnTo>
                    <a:pt x="54" y="12"/>
                  </a:lnTo>
                  <a:lnTo>
                    <a:pt x="54" y="15"/>
                  </a:lnTo>
                  <a:lnTo>
                    <a:pt x="51" y="12"/>
                  </a:lnTo>
                  <a:lnTo>
                    <a:pt x="48" y="9"/>
                  </a:lnTo>
                  <a:lnTo>
                    <a:pt x="48" y="12"/>
                  </a:lnTo>
                  <a:lnTo>
                    <a:pt x="48" y="9"/>
                  </a:lnTo>
                  <a:lnTo>
                    <a:pt x="45" y="9"/>
                  </a:lnTo>
                  <a:lnTo>
                    <a:pt x="43" y="9"/>
                  </a:lnTo>
                  <a:lnTo>
                    <a:pt x="40" y="9"/>
                  </a:lnTo>
                  <a:lnTo>
                    <a:pt x="40" y="12"/>
                  </a:lnTo>
                  <a:lnTo>
                    <a:pt x="40" y="9"/>
                  </a:lnTo>
                  <a:lnTo>
                    <a:pt x="37" y="9"/>
                  </a:lnTo>
                  <a:lnTo>
                    <a:pt x="34" y="6"/>
                  </a:lnTo>
                  <a:lnTo>
                    <a:pt x="37" y="6"/>
                  </a:lnTo>
                  <a:lnTo>
                    <a:pt x="34" y="6"/>
                  </a:lnTo>
                  <a:lnTo>
                    <a:pt x="31" y="9"/>
                  </a:lnTo>
                  <a:lnTo>
                    <a:pt x="31" y="6"/>
                  </a:lnTo>
                  <a:lnTo>
                    <a:pt x="28" y="6"/>
                  </a:lnTo>
                  <a:lnTo>
                    <a:pt x="25" y="6"/>
                  </a:lnTo>
                  <a:lnTo>
                    <a:pt x="28" y="9"/>
                  </a:lnTo>
                  <a:lnTo>
                    <a:pt x="25" y="9"/>
                  </a:lnTo>
                  <a:lnTo>
                    <a:pt x="25" y="12"/>
                  </a:lnTo>
                  <a:lnTo>
                    <a:pt x="23" y="15"/>
                  </a:lnTo>
                  <a:lnTo>
                    <a:pt x="23" y="12"/>
                  </a:lnTo>
                  <a:lnTo>
                    <a:pt x="20" y="12"/>
                  </a:lnTo>
                  <a:lnTo>
                    <a:pt x="20" y="15"/>
                  </a:lnTo>
                  <a:lnTo>
                    <a:pt x="17" y="15"/>
                  </a:lnTo>
                  <a:lnTo>
                    <a:pt x="17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1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9"/>
                  </a:lnTo>
                  <a:lnTo>
                    <a:pt x="14" y="32"/>
                  </a:lnTo>
                  <a:lnTo>
                    <a:pt x="17" y="35"/>
                  </a:lnTo>
                  <a:lnTo>
                    <a:pt x="14" y="35"/>
                  </a:lnTo>
                  <a:lnTo>
                    <a:pt x="14" y="32"/>
                  </a:lnTo>
                  <a:lnTo>
                    <a:pt x="11" y="32"/>
                  </a:lnTo>
                  <a:lnTo>
                    <a:pt x="11" y="35"/>
                  </a:lnTo>
                  <a:lnTo>
                    <a:pt x="11" y="37"/>
                  </a:lnTo>
                  <a:lnTo>
                    <a:pt x="8" y="37"/>
                  </a:lnTo>
                  <a:lnTo>
                    <a:pt x="8" y="40"/>
                  </a:lnTo>
                  <a:lnTo>
                    <a:pt x="8" y="43"/>
                  </a:lnTo>
                  <a:lnTo>
                    <a:pt x="8" y="46"/>
                  </a:lnTo>
                  <a:lnTo>
                    <a:pt x="8" y="49"/>
                  </a:lnTo>
                  <a:lnTo>
                    <a:pt x="6" y="52"/>
                  </a:lnTo>
                  <a:lnTo>
                    <a:pt x="6" y="54"/>
                  </a:lnTo>
                  <a:lnTo>
                    <a:pt x="6" y="57"/>
                  </a:lnTo>
                  <a:lnTo>
                    <a:pt x="3" y="57"/>
                  </a:lnTo>
                  <a:lnTo>
                    <a:pt x="0" y="57"/>
                  </a:lnTo>
                  <a:lnTo>
                    <a:pt x="0" y="60"/>
                  </a:lnTo>
                  <a:lnTo>
                    <a:pt x="3" y="60"/>
                  </a:lnTo>
                  <a:lnTo>
                    <a:pt x="3" y="63"/>
                  </a:lnTo>
                  <a:lnTo>
                    <a:pt x="0" y="63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3" y="69"/>
                  </a:lnTo>
                  <a:lnTo>
                    <a:pt x="6" y="69"/>
                  </a:lnTo>
                  <a:lnTo>
                    <a:pt x="8" y="69"/>
                  </a:lnTo>
                  <a:lnTo>
                    <a:pt x="11" y="69"/>
                  </a:lnTo>
                  <a:lnTo>
                    <a:pt x="11" y="71"/>
                  </a:lnTo>
                  <a:lnTo>
                    <a:pt x="8" y="71"/>
                  </a:lnTo>
                  <a:lnTo>
                    <a:pt x="11" y="74"/>
                  </a:lnTo>
                  <a:lnTo>
                    <a:pt x="11" y="71"/>
                  </a:lnTo>
                  <a:lnTo>
                    <a:pt x="11" y="74"/>
                  </a:lnTo>
                  <a:lnTo>
                    <a:pt x="11" y="80"/>
                  </a:lnTo>
                  <a:lnTo>
                    <a:pt x="11" y="83"/>
                  </a:lnTo>
                  <a:lnTo>
                    <a:pt x="8" y="86"/>
                  </a:lnTo>
                  <a:lnTo>
                    <a:pt x="11" y="86"/>
                  </a:lnTo>
                  <a:lnTo>
                    <a:pt x="11" y="89"/>
                  </a:lnTo>
                  <a:lnTo>
                    <a:pt x="8" y="89"/>
                  </a:lnTo>
                  <a:lnTo>
                    <a:pt x="8" y="91"/>
                  </a:lnTo>
                  <a:lnTo>
                    <a:pt x="8" y="94"/>
                  </a:lnTo>
                  <a:lnTo>
                    <a:pt x="11" y="94"/>
                  </a:lnTo>
                  <a:lnTo>
                    <a:pt x="11" y="97"/>
                  </a:lnTo>
                  <a:lnTo>
                    <a:pt x="14" y="97"/>
                  </a:lnTo>
                  <a:lnTo>
                    <a:pt x="17" y="94"/>
                  </a:lnTo>
                  <a:lnTo>
                    <a:pt x="20" y="94"/>
                  </a:lnTo>
                  <a:lnTo>
                    <a:pt x="23" y="94"/>
                  </a:lnTo>
                  <a:lnTo>
                    <a:pt x="23" y="97"/>
                  </a:lnTo>
                  <a:lnTo>
                    <a:pt x="23" y="94"/>
                  </a:lnTo>
                  <a:lnTo>
                    <a:pt x="23" y="91"/>
                  </a:lnTo>
                  <a:lnTo>
                    <a:pt x="20" y="91"/>
                  </a:lnTo>
                  <a:lnTo>
                    <a:pt x="20" y="89"/>
                  </a:lnTo>
                  <a:lnTo>
                    <a:pt x="20" y="86"/>
                  </a:lnTo>
                  <a:lnTo>
                    <a:pt x="23" y="86"/>
                  </a:lnTo>
                  <a:lnTo>
                    <a:pt x="23" y="83"/>
                  </a:lnTo>
                  <a:lnTo>
                    <a:pt x="23" y="80"/>
                  </a:lnTo>
                  <a:lnTo>
                    <a:pt x="20" y="77"/>
                  </a:lnTo>
                  <a:lnTo>
                    <a:pt x="20" y="74"/>
                  </a:lnTo>
                  <a:lnTo>
                    <a:pt x="23" y="74"/>
                  </a:lnTo>
                  <a:lnTo>
                    <a:pt x="23" y="71"/>
                  </a:lnTo>
                  <a:lnTo>
                    <a:pt x="23" y="69"/>
                  </a:lnTo>
                  <a:lnTo>
                    <a:pt x="23" y="66"/>
                  </a:lnTo>
                  <a:lnTo>
                    <a:pt x="20" y="60"/>
                  </a:lnTo>
                  <a:lnTo>
                    <a:pt x="23" y="60"/>
                  </a:lnTo>
                  <a:lnTo>
                    <a:pt x="25" y="57"/>
                  </a:lnTo>
                  <a:lnTo>
                    <a:pt x="28" y="57"/>
                  </a:lnTo>
                  <a:lnTo>
                    <a:pt x="31" y="57"/>
                  </a:lnTo>
                  <a:lnTo>
                    <a:pt x="31" y="60"/>
                  </a:lnTo>
                  <a:lnTo>
                    <a:pt x="31" y="63"/>
                  </a:lnTo>
                  <a:lnTo>
                    <a:pt x="31" y="66"/>
                  </a:lnTo>
                  <a:lnTo>
                    <a:pt x="28" y="66"/>
                  </a:lnTo>
                  <a:lnTo>
                    <a:pt x="28" y="69"/>
                  </a:lnTo>
                  <a:lnTo>
                    <a:pt x="31" y="71"/>
                  </a:lnTo>
                  <a:lnTo>
                    <a:pt x="34" y="74"/>
                  </a:lnTo>
                  <a:lnTo>
                    <a:pt x="37" y="74"/>
                  </a:lnTo>
                  <a:lnTo>
                    <a:pt x="37" y="77"/>
                  </a:lnTo>
                  <a:lnTo>
                    <a:pt x="40" y="77"/>
                  </a:lnTo>
                  <a:lnTo>
                    <a:pt x="37" y="77"/>
                  </a:lnTo>
                  <a:lnTo>
                    <a:pt x="37" y="83"/>
                  </a:lnTo>
                  <a:lnTo>
                    <a:pt x="37" y="86"/>
                  </a:lnTo>
                  <a:lnTo>
                    <a:pt x="40" y="86"/>
                  </a:lnTo>
                  <a:lnTo>
                    <a:pt x="43" y="86"/>
                  </a:lnTo>
                  <a:lnTo>
                    <a:pt x="45" y="86"/>
                  </a:lnTo>
                  <a:lnTo>
                    <a:pt x="43" y="86"/>
                  </a:lnTo>
                  <a:lnTo>
                    <a:pt x="43" y="83"/>
                  </a:lnTo>
                  <a:lnTo>
                    <a:pt x="45" y="80"/>
                  </a:lnTo>
                  <a:lnTo>
                    <a:pt x="48" y="80"/>
                  </a:lnTo>
                  <a:lnTo>
                    <a:pt x="51" y="80"/>
                  </a:lnTo>
                  <a:lnTo>
                    <a:pt x="54" y="80"/>
                  </a:lnTo>
                  <a:lnTo>
                    <a:pt x="54" y="77"/>
                  </a:lnTo>
                  <a:lnTo>
                    <a:pt x="54" y="74"/>
                  </a:lnTo>
                  <a:lnTo>
                    <a:pt x="51" y="74"/>
                  </a:lnTo>
                  <a:lnTo>
                    <a:pt x="54" y="74"/>
                  </a:lnTo>
                  <a:lnTo>
                    <a:pt x="54" y="77"/>
                  </a:lnTo>
                  <a:lnTo>
                    <a:pt x="51" y="77"/>
                  </a:lnTo>
                  <a:lnTo>
                    <a:pt x="51" y="74"/>
                  </a:lnTo>
                  <a:lnTo>
                    <a:pt x="48" y="71"/>
                  </a:lnTo>
                  <a:lnTo>
                    <a:pt x="45" y="71"/>
                  </a:lnTo>
                  <a:lnTo>
                    <a:pt x="45" y="69"/>
                  </a:lnTo>
                  <a:lnTo>
                    <a:pt x="45" y="66"/>
                  </a:lnTo>
                  <a:lnTo>
                    <a:pt x="48" y="66"/>
                  </a:lnTo>
                  <a:lnTo>
                    <a:pt x="45" y="66"/>
                  </a:lnTo>
                  <a:lnTo>
                    <a:pt x="48" y="63"/>
                  </a:lnTo>
                  <a:lnTo>
                    <a:pt x="48" y="66"/>
                  </a:lnTo>
                  <a:lnTo>
                    <a:pt x="48" y="63"/>
                  </a:lnTo>
                  <a:lnTo>
                    <a:pt x="45" y="63"/>
                  </a:lnTo>
                  <a:lnTo>
                    <a:pt x="45" y="60"/>
                  </a:lnTo>
                  <a:lnTo>
                    <a:pt x="43" y="60"/>
                  </a:lnTo>
                  <a:lnTo>
                    <a:pt x="43" y="57"/>
                  </a:lnTo>
                  <a:lnTo>
                    <a:pt x="43" y="54"/>
                  </a:lnTo>
                  <a:lnTo>
                    <a:pt x="40" y="52"/>
                  </a:lnTo>
                  <a:lnTo>
                    <a:pt x="37" y="52"/>
                  </a:lnTo>
                  <a:lnTo>
                    <a:pt x="37" y="49"/>
                  </a:lnTo>
                  <a:lnTo>
                    <a:pt x="34" y="49"/>
                  </a:lnTo>
                  <a:lnTo>
                    <a:pt x="34" y="46"/>
                  </a:lnTo>
                  <a:lnTo>
                    <a:pt x="37" y="49"/>
                  </a:lnTo>
                  <a:lnTo>
                    <a:pt x="40" y="46"/>
                  </a:lnTo>
                  <a:lnTo>
                    <a:pt x="43" y="46"/>
                  </a:lnTo>
                  <a:lnTo>
                    <a:pt x="45" y="43"/>
                  </a:lnTo>
                  <a:lnTo>
                    <a:pt x="45" y="40"/>
                  </a:lnTo>
                  <a:lnTo>
                    <a:pt x="48" y="4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81" name="Freeform 3599">
              <a:extLst>
                <a:ext uri="{FF2B5EF4-FFF2-40B4-BE49-F238E27FC236}">
                  <a16:creationId xmlns:a16="http://schemas.microsoft.com/office/drawing/2014/main" id="{6AEB6EE8-7135-8456-1275-E98FFCF794B5}"/>
                </a:ext>
              </a:extLst>
            </p:cNvPr>
            <p:cNvSpPr>
              <a:spLocks/>
            </p:cNvSpPr>
            <p:nvPr/>
          </p:nvSpPr>
          <p:spPr bwMode="gray">
            <a:xfrm>
              <a:off x="6910706" y="3205633"/>
              <a:ext cx="4150" cy="18673"/>
            </a:xfrm>
            <a:custGeom>
              <a:avLst/>
              <a:gdLst>
                <a:gd name="T0" fmla="*/ 0 w 2"/>
                <a:gd name="T1" fmla="*/ 0 h 9"/>
                <a:gd name="T2" fmla="*/ 2 w 2"/>
                <a:gd name="T3" fmla="*/ 3 h 9"/>
                <a:gd name="T4" fmla="*/ 0 w 2"/>
                <a:gd name="T5" fmla="*/ 6 h 9"/>
                <a:gd name="T6" fmla="*/ 0 w 2"/>
                <a:gd name="T7" fmla="*/ 9 h 9"/>
                <a:gd name="T8" fmla="*/ 0 w 2"/>
                <a:gd name="T9" fmla="*/ 6 h 9"/>
                <a:gd name="T10" fmla="*/ 0 w 2"/>
                <a:gd name="T11" fmla="*/ 3 h 9"/>
                <a:gd name="T12" fmla="*/ 0 w 2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9">
                  <a:moveTo>
                    <a:pt x="0" y="0"/>
                  </a:moveTo>
                  <a:lnTo>
                    <a:pt x="2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82" name="Freeform 3600">
              <a:extLst>
                <a:ext uri="{FF2B5EF4-FFF2-40B4-BE49-F238E27FC236}">
                  <a16:creationId xmlns:a16="http://schemas.microsoft.com/office/drawing/2014/main" id="{6E8FE466-AA73-6A52-8F3B-831996C8C9BF}"/>
                </a:ext>
              </a:extLst>
            </p:cNvPr>
            <p:cNvSpPr>
              <a:spLocks/>
            </p:cNvSpPr>
            <p:nvPr/>
          </p:nvSpPr>
          <p:spPr bwMode="gray">
            <a:xfrm>
              <a:off x="6914856" y="3234680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83" name="Freeform 3601">
              <a:extLst>
                <a:ext uri="{FF2B5EF4-FFF2-40B4-BE49-F238E27FC236}">
                  <a16:creationId xmlns:a16="http://schemas.microsoft.com/office/drawing/2014/main" id="{3FE3EF65-6787-C8F3-A709-F85B61614BAD}"/>
                </a:ext>
              </a:extLst>
            </p:cNvPr>
            <p:cNvSpPr>
              <a:spLocks/>
            </p:cNvSpPr>
            <p:nvPr/>
          </p:nvSpPr>
          <p:spPr bwMode="gray">
            <a:xfrm>
              <a:off x="6945979" y="3058322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3 w 3"/>
                <a:gd name="T5" fmla="*/ 0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84" name="Freeform 3602">
              <a:extLst>
                <a:ext uri="{FF2B5EF4-FFF2-40B4-BE49-F238E27FC236}">
                  <a16:creationId xmlns:a16="http://schemas.microsoft.com/office/drawing/2014/main" id="{95B6687D-6A3C-B594-99C0-633ABF81E2F4}"/>
                </a:ext>
              </a:extLst>
            </p:cNvPr>
            <p:cNvSpPr>
              <a:spLocks/>
            </p:cNvSpPr>
            <p:nvPr/>
          </p:nvSpPr>
          <p:spPr bwMode="gray">
            <a:xfrm>
              <a:off x="6975029" y="3081145"/>
              <a:ext cx="16599" cy="18673"/>
            </a:xfrm>
            <a:custGeom>
              <a:avLst/>
              <a:gdLst>
                <a:gd name="T0" fmla="*/ 6 w 8"/>
                <a:gd name="T1" fmla="*/ 6 h 9"/>
                <a:gd name="T2" fmla="*/ 3 w 8"/>
                <a:gd name="T3" fmla="*/ 6 h 9"/>
                <a:gd name="T4" fmla="*/ 3 w 8"/>
                <a:gd name="T5" fmla="*/ 9 h 9"/>
                <a:gd name="T6" fmla="*/ 3 w 8"/>
                <a:gd name="T7" fmla="*/ 6 h 9"/>
                <a:gd name="T8" fmla="*/ 3 w 8"/>
                <a:gd name="T9" fmla="*/ 3 h 9"/>
                <a:gd name="T10" fmla="*/ 3 w 8"/>
                <a:gd name="T11" fmla="*/ 6 h 9"/>
                <a:gd name="T12" fmla="*/ 0 w 8"/>
                <a:gd name="T13" fmla="*/ 6 h 9"/>
                <a:gd name="T14" fmla="*/ 0 w 8"/>
                <a:gd name="T15" fmla="*/ 3 h 9"/>
                <a:gd name="T16" fmla="*/ 0 w 8"/>
                <a:gd name="T17" fmla="*/ 0 h 9"/>
                <a:gd name="T18" fmla="*/ 3 w 8"/>
                <a:gd name="T19" fmla="*/ 3 h 9"/>
                <a:gd name="T20" fmla="*/ 3 w 8"/>
                <a:gd name="T21" fmla="*/ 0 h 9"/>
                <a:gd name="T22" fmla="*/ 3 w 8"/>
                <a:gd name="T23" fmla="*/ 3 h 9"/>
                <a:gd name="T24" fmla="*/ 3 w 8"/>
                <a:gd name="T25" fmla="*/ 0 h 9"/>
                <a:gd name="T26" fmla="*/ 6 w 8"/>
                <a:gd name="T27" fmla="*/ 0 h 9"/>
                <a:gd name="T28" fmla="*/ 3 w 8"/>
                <a:gd name="T29" fmla="*/ 3 h 9"/>
                <a:gd name="T30" fmla="*/ 6 w 8"/>
                <a:gd name="T31" fmla="*/ 3 h 9"/>
                <a:gd name="T32" fmla="*/ 8 w 8"/>
                <a:gd name="T33" fmla="*/ 3 h 9"/>
                <a:gd name="T34" fmla="*/ 8 w 8"/>
                <a:gd name="T35" fmla="*/ 6 h 9"/>
                <a:gd name="T36" fmla="*/ 6 w 8"/>
                <a:gd name="T3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9">
                  <a:moveTo>
                    <a:pt x="6" y="6"/>
                  </a:moveTo>
                  <a:lnTo>
                    <a:pt x="3" y="6"/>
                  </a:lnTo>
                  <a:lnTo>
                    <a:pt x="3" y="9"/>
                  </a:lnTo>
                  <a:lnTo>
                    <a:pt x="3" y="6"/>
                  </a:lnTo>
                  <a:lnTo>
                    <a:pt x="3" y="3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85" name="Freeform 3603">
              <a:extLst>
                <a:ext uri="{FF2B5EF4-FFF2-40B4-BE49-F238E27FC236}">
                  <a16:creationId xmlns:a16="http://schemas.microsoft.com/office/drawing/2014/main" id="{19A3B14E-35AC-35CA-096A-24EF2C60B3F4}"/>
                </a:ext>
              </a:extLst>
            </p:cNvPr>
            <p:cNvSpPr>
              <a:spLocks/>
            </p:cNvSpPr>
            <p:nvPr/>
          </p:nvSpPr>
          <p:spPr bwMode="gray">
            <a:xfrm>
              <a:off x="6987479" y="3093594"/>
              <a:ext cx="4150" cy="622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3 h 3"/>
                <a:gd name="T4" fmla="*/ 2 w 2"/>
                <a:gd name="T5" fmla="*/ 3 h 3"/>
                <a:gd name="T6" fmla="*/ 2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86" name="Freeform 3604">
              <a:extLst>
                <a:ext uri="{FF2B5EF4-FFF2-40B4-BE49-F238E27FC236}">
                  <a16:creationId xmlns:a16="http://schemas.microsoft.com/office/drawing/2014/main" id="{EBAAE486-88B3-30BA-4BA9-2105187C9B1F}"/>
                </a:ext>
              </a:extLst>
            </p:cNvPr>
            <p:cNvSpPr>
              <a:spLocks/>
            </p:cNvSpPr>
            <p:nvPr/>
          </p:nvSpPr>
          <p:spPr bwMode="gray">
            <a:xfrm>
              <a:off x="6991629" y="3099818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87" name="Freeform 3605">
              <a:extLst>
                <a:ext uri="{FF2B5EF4-FFF2-40B4-BE49-F238E27FC236}">
                  <a16:creationId xmlns:a16="http://schemas.microsoft.com/office/drawing/2014/main" id="{BA8293C1-E373-9F57-71FF-F0549795D6C3}"/>
                </a:ext>
              </a:extLst>
            </p:cNvPr>
            <p:cNvSpPr>
              <a:spLocks/>
            </p:cNvSpPr>
            <p:nvPr/>
          </p:nvSpPr>
          <p:spPr bwMode="gray">
            <a:xfrm>
              <a:off x="6945979" y="3189035"/>
              <a:ext cx="10375" cy="10374"/>
            </a:xfrm>
            <a:custGeom>
              <a:avLst/>
              <a:gdLst>
                <a:gd name="T0" fmla="*/ 3 w 5"/>
                <a:gd name="T1" fmla="*/ 0 h 5"/>
                <a:gd name="T2" fmla="*/ 0 w 5"/>
                <a:gd name="T3" fmla="*/ 0 h 5"/>
                <a:gd name="T4" fmla="*/ 0 w 5"/>
                <a:gd name="T5" fmla="*/ 2 h 5"/>
                <a:gd name="T6" fmla="*/ 3 w 5"/>
                <a:gd name="T7" fmla="*/ 5 h 5"/>
                <a:gd name="T8" fmla="*/ 5 w 5"/>
                <a:gd name="T9" fmla="*/ 2 h 5"/>
                <a:gd name="T10" fmla="*/ 3 w 5"/>
                <a:gd name="T11" fmla="*/ 2 h 5"/>
                <a:gd name="T12" fmla="*/ 3 w 5"/>
                <a:gd name="T13" fmla="*/ 2 h 5"/>
                <a:gd name="T14" fmla="*/ 3 w 5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5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88" name="Freeform 3606">
              <a:extLst>
                <a:ext uri="{FF2B5EF4-FFF2-40B4-BE49-F238E27FC236}">
                  <a16:creationId xmlns:a16="http://schemas.microsoft.com/office/drawing/2014/main" id="{7D9C1946-570D-C7E8-42FA-48EBC8941304}"/>
                </a:ext>
              </a:extLst>
            </p:cNvPr>
            <p:cNvSpPr>
              <a:spLocks/>
            </p:cNvSpPr>
            <p:nvPr/>
          </p:nvSpPr>
          <p:spPr bwMode="gray">
            <a:xfrm>
              <a:off x="6956354" y="3176586"/>
              <a:ext cx="12450" cy="22823"/>
            </a:xfrm>
            <a:custGeom>
              <a:avLst/>
              <a:gdLst>
                <a:gd name="T0" fmla="*/ 3 w 6"/>
                <a:gd name="T1" fmla="*/ 0 h 11"/>
                <a:gd name="T2" fmla="*/ 3 w 6"/>
                <a:gd name="T3" fmla="*/ 3 h 11"/>
                <a:gd name="T4" fmla="*/ 0 w 6"/>
                <a:gd name="T5" fmla="*/ 3 h 11"/>
                <a:gd name="T6" fmla="*/ 3 w 6"/>
                <a:gd name="T7" fmla="*/ 6 h 11"/>
                <a:gd name="T8" fmla="*/ 0 w 6"/>
                <a:gd name="T9" fmla="*/ 8 h 11"/>
                <a:gd name="T10" fmla="*/ 3 w 6"/>
                <a:gd name="T11" fmla="*/ 8 h 11"/>
                <a:gd name="T12" fmla="*/ 3 w 6"/>
                <a:gd name="T13" fmla="*/ 11 h 11"/>
                <a:gd name="T14" fmla="*/ 6 w 6"/>
                <a:gd name="T15" fmla="*/ 11 h 11"/>
                <a:gd name="T16" fmla="*/ 6 w 6"/>
                <a:gd name="T17" fmla="*/ 8 h 11"/>
                <a:gd name="T18" fmla="*/ 3 w 6"/>
                <a:gd name="T19" fmla="*/ 8 h 11"/>
                <a:gd name="T20" fmla="*/ 6 w 6"/>
                <a:gd name="T21" fmla="*/ 6 h 11"/>
                <a:gd name="T22" fmla="*/ 6 w 6"/>
                <a:gd name="T23" fmla="*/ 3 h 11"/>
                <a:gd name="T24" fmla="*/ 6 w 6"/>
                <a:gd name="T25" fmla="*/ 0 h 11"/>
                <a:gd name="T26" fmla="*/ 6 w 6"/>
                <a:gd name="T27" fmla="*/ 0 h 11"/>
                <a:gd name="T28" fmla="*/ 3 w 6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11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6"/>
                  </a:lnTo>
                  <a:lnTo>
                    <a:pt x="0" y="8"/>
                  </a:lnTo>
                  <a:lnTo>
                    <a:pt x="3" y="8"/>
                  </a:lnTo>
                  <a:lnTo>
                    <a:pt x="3" y="11"/>
                  </a:lnTo>
                  <a:lnTo>
                    <a:pt x="6" y="11"/>
                  </a:lnTo>
                  <a:lnTo>
                    <a:pt x="6" y="8"/>
                  </a:lnTo>
                  <a:lnTo>
                    <a:pt x="3" y="8"/>
                  </a:lnTo>
                  <a:lnTo>
                    <a:pt x="6" y="6"/>
                  </a:lnTo>
                  <a:lnTo>
                    <a:pt x="6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89" name="Freeform 3607">
              <a:extLst>
                <a:ext uri="{FF2B5EF4-FFF2-40B4-BE49-F238E27FC236}">
                  <a16:creationId xmlns:a16="http://schemas.microsoft.com/office/drawing/2014/main" id="{ED2287B4-B26D-E4AE-EA6A-1775EC85981A}"/>
                </a:ext>
              </a:extLst>
            </p:cNvPr>
            <p:cNvSpPr>
              <a:spLocks/>
            </p:cNvSpPr>
            <p:nvPr/>
          </p:nvSpPr>
          <p:spPr bwMode="gray">
            <a:xfrm>
              <a:off x="6975029" y="3157913"/>
              <a:ext cx="12450" cy="6224"/>
            </a:xfrm>
            <a:custGeom>
              <a:avLst/>
              <a:gdLst>
                <a:gd name="T0" fmla="*/ 3 w 6"/>
                <a:gd name="T1" fmla="*/ 0 h 3"/>
                <a:gd name="T2" fmla="*/ 0 w 6"/>
                <a:gd name="T3" fmla="*/ 0 h 3"/>
                <a:gd name="T4" fmla="*/ 0 w 6"/>
                <a:gd name="T5" fmla="*/ 3 h 3"/>
                <a:gd name="T6" fmla="*/ 3 w 6"/>
                <a:gd name="T7" fmla="*/ 3 h 3"/>
                <a:gd name="T8" fmla="*/ 6 w 6"/>
                <a:gd name="T9" fmla="*/ 3 h 3"/>
                <a:gd name="T10" fmla="*/ 6 w 6"/>
                <a:gd name="T11" fmla="*/ 0 h 3"/>
                <a:gd name="T12" fmla="*/ 3 w 6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90" name="Freeform 3608">
              <a:extLst>
                <a:ext uri="{FF2B5EF4-FFF2-40B4-BE49-F238E27FC236}">
                  <a16:creationId xmlns:a16="http://schemas.microsoft.com/office/drawing/2014/main" id="{E999C4EF-2210-11BF-DFC3-D4F1A5DA96AA}"/>
                </a:ext>
              </a:extLst>
            </p:cNvPr>
            <p:cNvSpPr>
              <a:spLocks/>
            </p:cNvSpPr>
            <p:nvPr/>
          </p:nvSpPr>
          <p:spPr bwMode="gray">
            <a:xfrm>
              <a:off x="6968804" y="3170362"/>
              <a:ext cx="18674" cy="35271"/>
            </a:xfrm>
            <a:custGeom>
              <a:avLst/>
              <a:gdLst>
                <a:gd name="T0" fmla="*/ 6 w 9"/>
                <a:gd name="T1" fmla="*/ 0 h 17"/>
                <a:gd name="T2" fmla="*/ 3 w 9"/>
                <a:gd name="T3" fmla="*/ 0 h 17"/>
                <a:gd name="T4" fmla="*/ 3 w 9"/>
                <a:gd name="T5" fmla="*/ 3 h 17"/>
                <a:gd name="T6" fmla="*/ 3 w 9"/>
                <a:gd name="T7" fmla="*/ 6 h 17"/>
                <a:gd name="T8" fmla="*/ 0 w 9"/>
                <a:gd name="T9" fmla="*/ 9 h 17"/>
                <a:gd name="T10" fmla="*/ 3 w 9"/>
                <a:gd name="T11" fmla="*/ 9 h 17"/>
                <a:gd name="T12" fmla="*/ 0 w 9"/>
                <a:gd name="T13" fmla="*/ 9 h 17"/>
                <a:gd name="T14" fmla="*/ 3 w 9"/>
                <a:gd name="T15" fmla="*/ 9 h 17"/>
                <a:gd name="T16" fmla="*/ 0 w 9"/>
                <a:gd name="T17" fmla="*/ 9 h 17"/>
                <a:gd name="T18" fmla="*/ 0 w 9"/>
                <a:gd name="T19" fmla="*/ 11 h 17"/>
                <a:gd name="T20" fmla="*/ 3 w 9"/>
                <a:gd name="T21" fmla="*/ 11 h 17"/>
                <a:gd name="T22" fmla="*/ 0 w 9"/>
                <a:gd name="T23" fmla="*/ 11 h 17"/>
                <a:gd name="T24" fmla="*/ 0 w 9"/>
                <a:gd name="T25" fmla="*/ 14 h 17"/>
                <a:gd name="T26" fmla="*/ 0 w 9"/>
                <a:gd name="T27" fmla="*/ 17 h 17"/>
                <a:gd name="T28" fmla="*/ 3 w 9"/>
                <a:gd name="T29" fmla="*/ 17 h 17"/>
                <a:gd name="T30" fmla="*/ 3 w 9"/>
                <a:gd name="T31" fmla="*/ 14 h 17"/>
                <a:gd name="T32" fmla="*/ 3 w 9"/>
                <a:gd name="T33" fmla="*/ 11 h 17"/>
                <a:gd name="T34" fmla="*/ 6 w 9"/>
                <a:gd name="T35" fmla="*/ 14 h 17"/>
                <a:gd name="T36" fmla="*/ 6 w 9"/>
                <a:gd name="T37" fmla="*/ 11 h 17"/>
                <a:gd name="T38" fmla="*/ 9 w 9"/>
                <a:gd name="T39" fmla="*/ 11 h 17"/>
                <a:gd name="T40" fmla="*/ 6 w 9"/>
                <a:gd name="T41" fmla="*/ 11 h 17"/>
                <a:gd name="T42" fmla="*/ 6 w 9"/>
                <a:gd name="T43" fmla="*/ 9 h 17"/>
                <a:gd name="T44" fmla="*/ 6 w 9"/>
                <a:gd name="T45" fmla="*/ 6 h 17"/>
                <a:gd name="T46" fmla="*/ 3 w 9"/>
                <a:gd name="T47" fmla="*/ 6 h 17"/>
                <a:gd name="T48" fmla="*/ 6 w 9"/>
                <a:gd name="T49" fmla="*/ 6 h 17"/>
                <a:gd name="T50" fmla="*/ 6 w 9"/>
                <a:gd name="T51" fmla="*/ 3 h 17"/>
                <a:gd name="T52" fmla="*/ 6 w 9"/>
                <a:gd name="T53" fmla="*/ 6 h 17"/>
                <a:gd name="T54" fmla="*/ 9 w 9"/>
                <a:gd name="T55" fmla="*/ 6 h 17"/>
                <a:gd name="T56" fmla="*/ 9 w 9"/>
                <a:gd name="T57" fmla="*/ 3 h 17"/>
                <a:gd name="T58" fmla="*/ 6 w 9"/>
                <a:gd name="T59" fmla="*/ 3 h 17"/>
                <a:gd name="T60" fmla="*/ 6 w 9"/>
                <a:gd name="T61" fmla="*/ 3 h 17"/>
                <a:gd name="T62" fmla="*/ 6 w 9"/>
                <a:gd name="T6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" h="17">
                  <a:moveTo>
                    <a:pt x="6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3" y="6"/>
                  </a:lnTo>
                  <a:lnTo>
                    <a:pt x="0" y="9"/>
                  </a:lnTo>
                  <a:lnTo>
                    <a:pt x="3" y="9"/>
                  </a:lnTo>
                  <a:lnTo>
                    <a:pt x="0" y="9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11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3" y="11"/>
                  </a:lnTo>
                  <a:lnTo>
                    <a:pt x="6" y="14"/>
                  </a:lnTo>
                  <a:lnTo>
                    <a:pt x="6" y="11"/>
                  </a:lnTo>
                  <a:lnTo>
                    <a:pt x="9" y="11"/>
                  </a:lnTo>
                  <a:lnTo>
                    <a:pt x="6" y="11"/>
                  </a:lnTo>
                  <a:lnTo>
                    <a:pt x="6" y="9"/>
                  </a:lnTo>
                  <a:lnTo>
                    <a:pt x="6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3"/>
                  </a:lnTo>
                  <a:lnTo>
                    <a:pt x="6" y="6"/>
                  </a:lnTo>
                  <a:lnTo>
                    <a:pt x="9" y="6"/>
                  </a:lnTo>
                  <a:lnTo>
                    <a:pt x="9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91" name="Freeform 3609">
              <a:extLst>
                <a:ext uri="{FF2B5EF4-FFF2-40B4-BE49-F238E27FC236}">
                  <a16:creationId xmlns:a16="http://schemas.microsoft.com/office/drawing/2014/main" id="{CE5F82E5-F087-98FD-7273-089C7E528BD0}"/>
                </a:ext>
              </a:extLst>
            </p:cNvPr>
            <p:cNvSpPr>
              <a:spLocks/>
            </p:cNvSpPr>
            <p:nvPr/>
          </p:nvSpPr>
          <p:spPr bwMode="gray">
            <a:xfrm>
              <a:off x="6991629" y="3193184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3 w 3"/>
                <a:gd name="T7" fmla="*/ 0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92" name="Freeform 3610">
              <a:extLst>
                <a:ext uri="{FF2B5EF4-FFF2-40B4-BE49-F238E27FC236}">
                  <a16:creationId xmlns:a16="http://schemas.microsoft.com/office/drawing/2014/main" id="{D56BB882-E076-015B-57F7-FE071F4223F0}"/>
                </a:ext>
              </a:extLst>
            </p:cNvPr>
            <p:cNvSpPr>
              <a:spLocks/>
            </p:cNvSpPr>
            <p:nvPr/>
          </p:nvSpPr>
          <p:spPr bwMode="gray">
            <a:xfrm>
              <a:off x="7010303" y="3093594"/>
              <a:ext cx="29049" cy="12449"/>
            </a:xfrm>
            <a:custGeom>
              <a:avLst/>
              <a:gdLst>
                <a:gd name="T0" fmla="*/ 3 w 14"/>
                <a:gd name="T1" fmla="*/ 3 h 6"/>
                <a:gd name="T2" fmla="*/ 0 w 14"/>
                <a:gd name="T3" fmla="*/ 3 h 6"/>
                <a:gd name="T4" fmla="*/ 3 w 14"/>
                <a:gd name="T5" fmla="*/ 6 h 6"/>
                <a:gd name="T6" fmla="*/ 6 w 14"/>
                <a:gd name="T7" fmla="*/ 6 h 6"/>
                <a:gd name="T8" fmla="*/ 8 w 14"/>
                <a:gd name="T9" fmla="*/ 6 h 6"/>
                <a:gd name="T10" fmla="*/ 11 w 14"/>
                <a:gd name="T11" fmla="*/ 6 h 6"/>
                <a:gd name="T12" fmla="*/ 14 w 14"/>
                <a:gd name="T13" fmla="*/ 6 h 6"/>
                <a:gd name="T14" fmla="*/ 14 w 14"/>
                <a:gd name="T15" fmla="*/ 3 h 6"/>
                <a:gd name="T16" fmla="*/ 11 w 14"/>
                <a:gd name="T17" fmla="*/ 3 h 6"/>
                <a:gd name="T18" fmla="*/ 14 w 14"/>
                <a:gd name="T19" fmla="*/ 3 h 6"/>
                <a:gd name="T20" fmla="*/ 11 w 14"/>
                <a:gd name="T21" fmla="*/ 3 h 6"/>
                <a:gd name="T22" fmla="*/ 8 w 14"/>
                <a:gd name="T23" fmla="*/ 3 h 6"/>
                <a:gd name="T24" fmla="*/ 8 w 14"/>
                <a:gd name="T25" fmla="*/ 0 h 6"/>
                <a:gd name="T26" fmla="*/ 6 w 14"/>
                <a:gd name="T27" fmla="*/ 3 h 6"/>
                <a:gd name="T28" fmla="*/ 3 w 14"/>
                <a:gd name="T29" fmla="*/ 0 h 6"/>
                <a:gd name="T30" fmla="*/ 3 w 14"/>
                <a:gd name="T3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6">
                  <a:moveTo>
                    <a:pt x="3" y="3"/>
                  </a:moveTo>
                  <a:lnTo>
                    <a:pt x="0" y="3"/>
                  </a:lnTo>
                  <a:lnTo>
                    <a:pt x="3" y="6"/>
                  </a:lnTo>
                  <a:lnTo>
                    <a:pt x="6" y="6"/>
                  </a:lnTo>
                  <a:lnTo>
                    <a:pt x="8" y="6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4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1" y="3"/>
                  </a:lnTo>
                  <a:lnTo>
                    <a:pt x="8" y="3"/>
                  </a:lnTo>
                  <a:lnTo>
                    <a:pt x="8" y="0"/>
                  </a:lnTo>
                  <a:lnTo>
                    <a:pt x="6" y="3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93" name="Freeform 3611">
              <a:extLst>
                <a:ext uri="{FF2B5EF4-FFF2-40B4-BE49-F238E27FC236}">
                  <a16:creationId xmlns:a16="http://schemas.microsoft.com/office/drawing/2014/main" id="{C61AF2EC-3C82-4AFC-00FE-3BCC96F45590}"/>
                </a:ext>
              </a:extLst>
            </p:cNvPr>
            <p:cNvSpPr>
              <a:spLocks/>
            </p:cNvSpPr>
            <p:nvPr/>
          </p:nvSpPr>
          <p:spPr bwMode="gray">
            <a:xfrm>
              <a:off x="7051802" y="3106042"/>
              <a:ext cx="6224" cy="10374"/>
            </a:xfrm>
            <a:custGeom>
              <a:avLst/>
              <a:gdLst>
                <a:gd name="T0" fmla="*/ 3 w 3"/>
                <a:gd name="T1" fmla="*/ 0 h 5"/>
                <a:gd name="T2" fmla="*/ 0 w 3"/>
                <a:gd name="T3" fmla="*/ 0 h 5"/>
                <a:gd name="T4" fmla="*/ 0 w 3"/>
                <a:gd name="T5" fmla="*/ 3 h 5"/>
                <a:gd name="T6" fmla="*/ 3 w 3"/>
                <a:gd name="T7" fmla="*/ 5 h 5"/>
                <a:gd name="T8" fmla="*/ 3 w 3"/>
                <a:gd name="T9" fmla="*/ 3 h 5"/>
                <a:gd name="T10" fmla="*/ 3 w 3"/>
                <a:gd name="T11" fmla="*/ 3 h 5"/>
                <a:gd name="T12" fmla="*/ 3 w 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94" name="Freeform 3612">
              <a:extLst>
                <a:ext uri="{FF2B5EF4-FFF2-40B4-BE49-F238E27FC236}">
                  <a16:creationId xmlns:a16="http://schemas.microsoft.com/office/drawing/2014/main" id="{AD263631-2A00-FA7F-1F59-71532259F20D}"/>
                </a:ext>
              </a:extLst>
            </p:cNvPr>
            <p:cNvSpPr>
              <a:spLocks/>
            </p:cNvSpPr>
            <p:nvPr/>
          </p:nvSpPr>
          <p:spPr bwMode="gray">
            <a:xfrm>
              <a:off x="7039353" y="3099818"/>
              <a:ext cx="24899" cy="6224"/>
            </a:xfrm>
            <a:custGeom>
              <a:avLst/>
              <a:gdLst>
                <a:gd name="T0" fmla="*/ 9 w 12"/>
                <a:gd name="T1" fmla="*/ 3 h 3"/>
                <a:gd name="T2" fmla="*/ 6 w 12"/>
                <a:gd name="T3" fmla="*/ 3 h 3"/>
                <a:gd name="T4" fmla="*/ 3 w 12"/>
                <a:gd name="T5" fmla="*/ 3 h 3"/>
                <a:gd name="T6" fmla="*/ 0 w 12"/>
                <a:gd name="T7" fmla="*/ 3 h 3"/>
                <a:gd name="T8" fmla="*/ 3 w 12"/>
                <a:gd name="T9" fmla="*/ 3 h 3"/>
                <a:gd name="T10" fmla="*/ 0 w 12"/>
                <a:gd name="T11" fmla="*/ 0 h 3"/>
                <a:gd name="T12" fmla="*/ 0 w 12"/>
                <a:gd name="T13" fmla="*/ 3 h 3"/>
                <a:gd name="T14" fmla="*/ 0 w 12"/>
                <a:gd name="T15" fmla="*/ 0 h 3"/>
                <a:gd name="T16" fmla="*/ 3 w 12"/>
                <a:gd name="T17" fmla="*/ 0 h 3"/>
                <a:gd name="T18" fmla="*/ 6 w 12"/>
                <a:gd name="T19" fmla="*/ 0 h 3"/>
                <a:gd name="T20" fmla="*/ 9 w 12"/>
                <a:gd name="T21" fmla="*/ 0 h 3"/>
                <a:gd name="T22" fmla="*/ 12 w 12"/>
                <a:gd name="T23" fmla="*/ 0 h 3"/>
                <a:gd name="T24" fmla="*/ 9 w 12"/>
                <a:gd name="T2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3">
                  <a:moveTo>
                    <a:pt x="9" y="3"/>
                  </a:move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95" name="Freeform 3613">
              <a:extLst>
                <a:ext uri="{FF2B5EF4-FFF2-40B4-BE49-F238E27FC236}">
                  <a16:creationId xmlns:a16="http://schemas.microsoft.com/office/drawing/2014/main" id="{0F6261FC-52C2-4A66-28D1-01AF975E246F}"/>
                </a:ext>
              </a:extLst>
            </p:cNvPr>
            <p:cNvSpPr>
              <a:spLocks/>
            </p:cNvSpPr>
            <p:nvPr/>
          </p:nvSpPr>
          <p:spPr bwMode="gray">
            <a:xfrm>
              <a:off x="7074626" y="2933834"/>
              <a:ext cx="6224" cy="12449"/>
            </a:xfrm>
            <a:custGeom>
              <a:avLst/>
              <a:gdLst>
                <a:gd name="T0" fmla="*/ 3 w 3"/>
                <a:gd name="T1" fmla="*/ 3 h 6"/>
                <a:gd name="T2" fmla="*/ 3 w 3"/>
                <a:gd name="T3" fmla="*/ 0 h 6"/>
                <a:gd name="T4" fmla="*/ 0 w 3"/>
                <a:gd name="T5" fmla="*/ 0 h 6"/>
                <a:gd name="T6" fmla="*/ 0 w 3"/>
                <a:gd name="T7" fmla="*/ 3 h 6"/>
                <a:gd name="T8" fmla="*/ 0 w 3"/>
                <a:gd name="T9" fmla="*/ 6 h 6"/>
                <a:gd name="T10" fmla="*/ 3 w 3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96" name="Freeform 3614">
              <a:extLst>
                <a:ext uri="{FF2B5EF4-FFF2-40B4-BE49-F238E27FC236}">
                  <a16:creationId xmlns:a16="http://schemas.microsoft.com/office/drawing/2014/main" id="{2FBC7E58-04A5-AC04-787C-73256800618B}"/>
                </a:ext>
              </a:extLst>
            </p:cNvPr>
            <p:cNvSpPr>
              <a:spLocks/>
            </p:cNvSpPr>
            <p:nvPr/>
          </p:nvSpPr>
          <p:spPr bwMode="gray">
            <a:xfrm>
              <a:off x="7039353" y="2952508"/>
              <a:ext cx="12450" cy="12449"/>
            </a:xfrm>
            <a:custGeom>
              <a:avLst/>
              <a:gdLst>
                <a:gd name="T0" fmla="*/ 3 w 6"/>
                <a:gd name="T1" fmla="*/ 3 h 6"/>
                <a:gd name="T2" fmla="*/ 3 w 6"/>
                <a:gd name="T3" fmla="*/ 0 h 6"/>
                <a:gd name="T4" fmla="*/ 0 w 6"/>
                <a:gd name="T5" fmla="*/ 0 h 6"/>
                <a:gd name="T6" fmla="*/ 0 w 6"/>
                <a:gd name="T7" fmla="*/ 3 h 6"/>
                <a:gd name="T8" fmla="*/ 0 w 6"/>
                <a:gd name="T9" fmla="*/ 3 h 6"/>
                <a:gd name="T10" fmla="*/ 3 w 6"/>
                <a:gd name="T11" fmla="*/ 6 h 6"/>
                <a:gd name="T12" fmla="*/ 6 w 6"/>
                <a:gd name="T13" fmla="*/ 6 h 6"/>
                <a:gd name="T14" fmla="*/ 3 w 6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6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97" name="Freeform 3615">
              <a:extLst>
                <a:ext uri="{FF2B5EF4-FFF2-40B4-BE49-F238E27FC236}">
                  <a16:creationId xmlns:a16="http://schemas.microsoft.com/office/drawing/2014/main" id="{93251AB4-154D-02E0-6DFD-F6B6ED54C9BF}"/>
                </a:ext>
              </a:extLst>
            </p:cNvPr>
            <p:cNvSpPr>
              <a:spLocks/>
            </p:cNvSpPr>
            <p:nvPr/>
          </p:nvSpPr>
          <p:spPr bwMode="gray">
            <a:xfrm>
              <a:off x="7039353" y="2987779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98" name="Freeform 3616">
              <a:extLst>
                <a:ext uri="{FF2B5EF4-FFF2-40B4-BE49-F238E27FC236}">
                  <a16:creationId xmlns:a16="http://schemas.microsoft.com/office/drawing/2014/main" id="{C8FF3F50-D169-9FDF-C0E4-0F1B79A269E0}"/>
                </a:ext>
              </a:extLst>
            </p:cNvPr>
            <p:cNvSpPr>
              <a:spLocks/>
            </p:cNvSpPr>
            <p:nvPr/>
          </p:nvSpPr>
          <p:spPr bwMode="gray">
            <a:xfrm>
              <a:off x="7116124" y="2981555"/>
              <a:ext cx="12450" cy="18673"/>
            </a:xfrm>
            <a:custGeom>
              <a:avLst/>
              <a:gdLst>
                <a:gd name="T0" fmla="*/ 6 w 6"/>
                <a:gd name="T1" fmla="*/ 0 h 9"/>
                <a:gd name="T2" fmla="*/ 3 w 6"/>
                <a:gd name="T3" fmla="*/ 0 h 9"/>
                <a:gd name="T4" fmla="*/ 3 w 6"/>
                <a:gd name="T5" fmla="*/ 3 h 9"/>
                <a:gd name="T6" fmla="*/ 0 w 6"/>
                <a:gd name="T7" fmla="*/ 6 h 9"/>
                <a:gd name="T8" fmla="*/ 3 w 6"/>
                <a:gd name="T9" fmla="*/ 9 h 9"/>
                <a:gd name="T10" fmla="*/ 0 w 6"/>
                <a:gd name="T11" fmla="*/ 9 h 9"/>
                <a:gd name="T12" fmla="*/ 3 w 6"/>
                <a:gd name="T13" fmla="*/ 9 h 9"/>
                <a:gd name="T14" fmla="*/ 6 w 6"/>
                <a:gd name="T15" fmla="*/ 6 h 9"/>
                <a:gd name="T16" fmla="*/ 6 w 6"/>
                <a:gd name="T17" fmla="*/ 3 h 9"/>
                <a:gd name="T18" fmla="*/ 6 w 6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9">
                  <a:moveTo>
                    <a:pt x="6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6"/>
                  </a:lnTo>
                  <a:lnTo>
                    <a:pt x="3" y="9"/>
                  </a:lnTo>
                  <a:lnTo>
                    <a:pt x="0" y="9"/>
                  </a:lnTo>
                  <a:lnTo>
                    <a:pt x="3" y="9"/>
                  </a:lnTo>
                  <a:lnTo>
                    <a:pt x="6" y="6"/>
                  </a:lnTo>
                  <a:lnTo>
                    <a:pt x="6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99" name="Freeform 3617">
              <a:extLst>
                <a:ext uri="{FF2B5EF4-FFF2-40B4-BE49-F238E27FC236}">
                  <a16:creationId xmlns:a16="http://schemas.microsoft.com/office/drawing/2014/main" id="{9C57E91A-3761-85A7-0BCD-29253D50EEB8}"/>
                </a:ext>
              </a:extLst>
            </p:cNvPr>
            <p:cNvSpPr>
              <a:spLocks/>
            </p:cNvSpPr>
            <p:nvPr/>
          </p:nvSpPr>
          <p:spPr bwMode="gray">
            <a:xfrm>
              <a:off x="7093301" y="2994003"/>
              <a:ext cx="41499" cy="82992"/>
            </a:xfrm>
            <a:custGeom>
              <a:avLst/>
              <a:gdLst>
                <a:gd name="T0" fmla="*/ 8 w 20"/>
                <a:gd name="T1" fmla="*/ 5 h 40"/>
                <a:gd name="T2" fmla="*/ 8 w 20"/>
                <a:gd name="T3" fmla="*/ 3 h 40"/>
                <a:gd name="T4" fmla="*/ 11 w 20"/>
                <a:gd name="T5" fmla="*/ 0 h 40"/>
                <a:gd name="T6" fmla="*/ 8 w 20"/>
                <a:gd name="T7" fmla="*/ 0 h 40"/>
                <a:gd name="T8" fmla="*/ 5 w 20"/>
                <a:gd name="T9" fmla="*/ 3 h 40"/>
                <a:gd name="T10" fmla="*/ 3 w 20"/>
                <a:gd name="T11" fmla="*/ 8 h 40"/>
                <a:gd name="T12" fmla="*/ 3 w 20"/>
                <a:gd name="T13" fmla="*/ 11 h 40"/>
                <a:gd name="T14" fmla="*/ 0 w 20"/>
                <a:gd name="T15" fmla="*/ 14 h 40"/>
                <a:gd name="T16" fmla="*/ 3 w 20"/>
                <a:gd name="T17" fmla="*/ 14 h 40"/>
                <a:gd name="T18" fmla="*/ 3 w 20"/>
                <a:gd name="T19" fmla="*/ 17 h 40"/>
                <a:gd name="T20" fmla="*/ 5 w 20"/>
                <a:gd name="T21" fmla="*/ 17 h 40"/>
                <a:gd name="T22" fmla="*/ 3 w 20"/>
                <a:gd name="T23" fmla="*/ 20 h 40"/>
                <a:gd name="T24" fmla="*/ 3 w 20"/>
                <a:gd name="T25" fmla="*/ 22 h 40"/>
                <a:gd name="T26" fmla="*/ 5 w 20"/>
                <a:gd name="T27" fmla="*/ 25 h 40"/>
                <a:gd name="T28" fmla="*/ 5 w 20"/>
                <a:gd name="T29" fmla="*/ 28 h 40"/>
                <a:gd name="T30" fmla="*/ 5 w 20"/>
                <a:gd name="T31" fmla="*/ 31 h 40"/>
                <a:gd name="T32" fmla="*/ 5 w 20"/>
                <a:gd name="T33" fmla="*/ 34 h 40"/>
                <a:gd name="T34" fmla="*/ 8 w 20"/>
                <a:gd name="T35" fmla="*/ 34 h 40"/>
                <a:gd name="T36" fmla="*/ 8 w 20"/>
                <a:gd name="T37" fmla="*/ 37 h 40"/>
                <a:gd name="T38" fmla="*/ 11 w 20"/>
                <a:gd name="T39" fmla="*/ 40 h 40"/>
                <a:gd name="T40" fmla="*/ 14 w 20"/>
                <a:gd name="T41" fmla="*/ 40 h 40"/>
                <a:gd name="T42" fmla="*/ 14 w 20"/>
                <a:gd name="T43" fmla="*/ 37 h 40"/>
                <a:gd name="T44" fmla="*/ 11 w 20"/>
                <a:gd name="T45" fmla="*/ 34 h 40"/>
                <a:gd name="T46" fmla="*/ 8 w 20"/>
                <a:gd name="T47" fmla="*/ 31 h 40"/>
                <a:gd name="T48" fmla="*/ 8 w 20"/>
                <a:gd name="T49" fmla="*/ 25 h 40"/>
                <a:gd name="T50" fmla="*/ 8 w 20"/>
                <a:gd name="T51" fmla="*/ 22 h 40"/>
                <a:gd name="T52" fmla="*/ 11 w 20"/>
                <a:gd name="T53" fmla="*/ 22 h 40"/>
                <a:gd name="T54" fmla="*/ 11 w 20"/>
                <a:gd name="T55" fmla="*/ 25 h 40"/>
                <a:gd name="T56" fmla="*/ 14 w 20"/>
                <a:gd name="T57" fmla="*/ 22 h 40"/>
                <a:gd name="T58" fmla="*/ 17 w 20"/>
                <a:gd name="T59" fmla="*/ 25 h 40"/>
                <a:gd name="T60" fmla="*/ 20 w 20"/>
                <a:gd name="T61" fmla="*/ 25 h 40"/>
                <a:gd name="T62" fmla="*/ 17 w 20"/>
                <a:gd name="T63" fmla="*/ 22 h 40"/>
                <a:gd name="T64" fmla="*/ 14 w 20"/>
                <a:gd name="T65" fmla="*/ 20 h 40"/>
                <a:gd name="T66" fmla="*/ 11 w 20"/>
                <a:gd name="T67" fmla="*/ 20 h 40"/>
                <a:gd name="T68" fmla="*/ 14 w 20"/>
                <a:gd name="T69" fmla="*/ 17 h 40"/>
                <a:gd name="T70" fmla="*/ 17 w 20"/>
                <a:gd name="T71" fmla="*/ 17 h 40"/>
                <a:gd name="T72" fmla="*/ 17 w 20"/>
                <a:gd name="T73" fmla="*/ 14 h 40"/>
                <a:gd name="T74" fmla="*/ 20 w 20"/>
                <a:gd name="T75" fmla="*/ 11 h 40"/>
                <a:gd name="T76" fmla="*/ 17 w 20"/>
                <a:gd name="T77" fmla="*/ 8 h 40"/>
                <a:gd name="T78" fmla="*/ 14 w 20"/>
                <a:gd name="T79" fmla="*/ 8 h 40"/>
                <a:gd name="T80" fmla="*/ 11 w 20"/>
                <a:gd name="T81" fmla="*/ 11 h 40"/>
                <a:gd name="T82" fmla="*/ 11 w 20"/>
                <a:gd name="T83" fmla="*/ 14 h 40"/>
                <a:gd name="T84" fmla="*/ 14 w 20"/>
                <a:gd name="T85" fmla="*/ 11 h 40"/>
                <a:gd name="T86" fmla="*/ 11 w 20"/>
                <a:gd name="T87" fmla="*/ 14 h 40"/>
                <a:gd name="T88" fmla="*/ 8 w 20"/>
                <a:gd name="T89" fmla="*/ 14 h 40"/>
                <a:gd name="T90" fmla="*/ 8 w 20"/>
                <a:gd name="T91" fmla="*/ 17 h 40"/>
                <a:gd name="T92" fmla="*/ 5 w 20"/>
                <a:gd name="T93" fmla="*/ 17 h 40"/>
                <a:gd name="T94" fmla="*/ 5 w 20"/>
                <a:gd name="T95" fmla="*/ 14 h 40"/>
                <a:gd name="T96" fmla="*/ 8 w 20"/>
                <a:gd name="T97" fmla="*/ 14 h 40"/>
                <a:gd name="T98" fmla="*/ 8 w 20"/>
                <a:gd name="T99" fmla="*/ 8 h 40"/>
                <a:gd name="T100" fmla="*/ 8 w 20"/>
                <a:gd name="T101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" h="40">
                  <a:moveTo>
                    <a:pt x="8" y="5"/>
                  </a:moveTo>
                  <a:lnTo>
                    <a:pt x="8" y="3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3"/>
                  </a:lnTo>
                  <a:lnTo>
                    <a:pt x="3" y="8"/>
                  </a:lnTo>
                  <a:lnTo>
                    <a:pt x="3" y="11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3" y="17"/>
                  </a:lnTo>
                  <a:lnTo>
                    <a:pt x="5" y="17"/>
                  </a:lnTo>
                  <a:lnTo>
                    <a:pt x="3" y="20"/>
                  </a:lnTo>
                  <a:lnTo>
                    <a:pt x="3" y="22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31"/>
                  </a:lnTo>
                  <a:lnTo>
                    <a:pt x="5" y="34"/>
                  </a:lnTo>
                  <a:lnTo>
                    <a:pt x="8" y="34"/>
                  </a:lnTo>
                  <a:lnTo>
                    <a:pt x="8" y="37"/>
                  </a:lnTo>
                  <a:lnTo>
                    <a:pt x="11" y="40"/>
                  </a:lnTo>
                  <a:lnTo>
                    <a:pt x="14" y="40"/>
                  </a:lnTo>
                  <a:lnTo>
                    <a:pt x="14" y="37"/>
                  </a:lnTo>
                  <a:lnTo>
                    <a:pt x="11" y="34"/>
                  </a:lnTo>
                  <a:lnTo>
                    <a:pt x="8" y="31"/>
                  </a:lnTo>
                  <a:lnTo>
                    <a:pt x="8" y="25"/>
                  </a:lnTo>
                  <a:lnTo>
                    <a:pt x="8" y="22"/>
                  </a:lnTo>
                  <a:lnTo>
                    <a:pt x="11" y="22"/>
                  </a:lnTo>
                  <a:lnTo>
                    <a:pt x="11" y="25"/>
                  </a:lnTo>
                  <a:lnTo>
                    <a:pt x="14" y="22"/>
                  </a:lnTo>
                  <a:lnTo>
                    <a:pt x="17" y="25"/>
                  </a:lnTo>
                  <a:lnTo>
                    <a:pt x="20" y="25"/>
                  </a:lnTo>
                  <a:lnTo>
                    <a:pt x="17" y="22"/>
                  </a:lnTo>
                  <a:lnTo>
                    <a:pt x="14" y="20"/>
                  </a:lnTo>
                  <a:lnTo>
                    <a:pt x="11" y="20"/>
                  </a:lnTo>
                  <a:lnTo>
                    <a:pt x="14" y="17"/>
                  </a:lnTo>
                  <a:lnTo>
                    <a:pt x="17" y="17"/>
                  </a:lnTo>
                  <a:lnTo>
                    <a:pt x="17" y="14"/>
                  </a:lnTo>
                  <a:lnTo>
                    <a:pt x="20" y="11"/>
                  </a:lnTo>
                  <a:lnTo>
                    <a:pt x="17" y="8"/>
                  </a:lnTo>
                  <a:lnTo>
                    <a:pt x="14" y="8"/>
                  </a:lnTo>
                  <a:lnTo>
                    <a:pt x="11" y="11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1" y="14"/>
                  </a:lnTo>
                  <a:lnTo>
                    <a:pt x="8" y="14"/>
                  </a:lnTo>
                  <a:lnTo>
                    <a:pt x="8" y="17"/>
                  </a:lnTo>
                  <a:lnTo>
                    <a:pt x="5" y="17"/>
                  </a:lnTo>
                  <a:lnTo>
                    <a:pt x="5" y="14"/>
                  </a:lnTo>
                  <a:lnTo>
                    <a:pt x="8" y="14"/>
                  </a:lnTo>
                  <a:lnTo>
                    <a:pt x="8" y="8"/>
                  </a:lnTo>
                  <a:lnTo>
                    <a:pt x="8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00" name="Freeform 3618">
              <a:extLst>
                <a:ext uri="{FF2B5EF4-FFF2-40B4-BE49-F238E27FC236}">
                  <a16:creationId xmlns:a16="http://schemas.microsoft.com/office/drawing/2014/main" id="{2C79687A-7DCA-F0E2-33CB-9F4E8AC68D81}"/>
                </a:ext>
              </a:extLst>
            </p:cNvPr>
            <p:cNvSpPr>
              <a:spLocks/>
            </p:cNvSpPr>
            <p:nvPr/>
          </p:nvSpPr>
          <p:spPr bwMode="gray">
            <a:xfrm>
              <a:off x="7093301" y="3064546"/>
              <a:ext cx="16599" cy="12449"/>
            </a:xfrm>
            <a:custGeom>
              <a:avLst/>
              <a:gdLst>
                <a:gd name="T0" fmla="*/ 8 w 8"/>
                <a:gd name="T1" fmla="*/ 3 h 6"/>
                <a:gd name="T2" fmla="*/ 5 w 8"/>
                <a:gd name="T3" fmla="*/ 3 h 6"/>
                <a:gd name="T4" fmla="*/ 5 w 8"/>
                <a:gd name="T5" fmla="*/ 0 h 6"/>
                <a:gd name="T6" fmla="*/ 3 w 8"/>
                <a:gd name="T7" fmla="*/ 0 h 6"/>
                <a:gd name="T8" fmla="*/ 0 w 8"/>
                <a:gd name="T9" fmla="*/ 0 h 6"/>
                <a:gd name="T10" fmla="*/ 0 w 8"/>
                <a:gd name="T11" fmla="*/ 3 h 6"/>
                <a:gd name="T12" fmla="*/ 3 w 8"/>
                <a:gd name="T13" fmla="*/ 3 h 6"/>
                <a:gd name="T14" fmla="*/ 3 w 8"/>
                <a:gd name="T15" fmla="*/ 6 h 6"/>
                <a:gd name="T16" fmla="*/ 5 w 8"/>
                <a:gd name="T17" fmla="*/ 3 h 6"/>
                <a:gd name="T18" fmla="*/ 5 w 8"/>
                <a:gd name="T19" fmla="*/ 6 h 6"/>
                <a:gd name="T20" fmla="*/ 8 w 8"/>
                <a:gd name="T21" fmla="*/ 6 h 6"/>
                <a:gd name="T22" fmla="*/ 8 w 8"/>
                <a:gd name="T2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6">
                  <a:moveTo>
                    <a:pt x="8" y="3"/>
                  </a:moveTo>
                  <a:lnTo>
                    <a:pt x="5" y="3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5" y="3"/>
                  </a:lnTo>
                  <a:lnTo>
                    <a:pt x="5" y="6"/>
                  </a:lnTo>
                  <a:lnTo>
                    <a:pt x="8" y="6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01" name="Freeform 3619">
              <a:extLst>
                <a:ext uri="{FF2B5EF4-FFF2-40B4-BE49-F238E27FC236}">
                  <a16:creationId xmlns:a16="http://schemas.microsoft.com/office/drawing/2014/main" id="{AFBFCE3B-4405-755A-A82D-4691FFC4DBAE}"/>
                </a:ext>
              </a:extLst>
            </p:cNvPr>
            <p:cNvSpPr>
              <a:spLocks/>
            </p:cNvSpPr>
            <p:nvPr/>
          </p:nvSpPr>
          <p:spPr bwMode="gray">
            <a:xfrm>
              <a:off x="7087076" y="3070771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3 h 3"/>
                <a:gd name="T8" fmla="*/ 3 w 3"/>
                <a:gd name="T9" fmla="*/ 3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02" name="Freeform 3620">
              <a:extLst>
                <a:ext uri="{FF2B5EF4-FFF2-40B4-BE49-F238E27FC236}">
                  <a16:creationId xmlns:a16="http://schemas.microsoft.com/office/drawing/2014/main" id="{16E50FB8-2C49-4FA3-7671-2F0E934C3ABA}"/>
                </a:ext>
              </a:extLst>
            </p:cNvPr>
            <p:cNvSpPr>
              <a:spLocks/>
            </p:cNvSpPr>
            <p:nvPr/>
          </p:nvSpPr>
          <p:spPr bwMode="gray">
            <a:xfrm>
              <a:off x="7087076" y="3058322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0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03" name="Freeform 3621">
              <a:extLst>
                <a:ext uri="{FF2B5EF4-FFF2-40B4-BE49-F238E27FC236}">
                  <a16:creationId xmlns:a16="http://schemas.microsoft.com/office/drawing/2014/main" id="{0794B936-BABC-15B5-889E-559021F60E2B}"/>
                </a:ext>
              </a:extLst>
            </p:cNvPr>
            <p:cNvSpPr>
              <a:spLocks/>
            </p:cNvSpPr>
            <p:nvPr/>
          </p:nvSpPr>
          <p:spPr bwMode="gray">
            <a:xfrm>
              <a:off x="7093301" y="3087370"/>
              <a:ext cx="22825" cy="12449"/>
            </a:xfrm>
            <a:custGeom>
              <a:avLst/>
              <a:gdLst>
                <a:gd name="T0" fmla="*/ 5 w 11"/>
                <a:gd name="T1" fmla="*/ 0 h 6"/>
                <a:gd name="T2" fmla="*/ 3 w 11"/>
                <a:gd name="T3" fmla="*/ 0 h 6"/>
                <a:gd name="T4" fmla="*/ 0 w 11"/>
                <a:gd name="T5" fmla="*/ 3 h 6"/>
                <a:gd name="T6" fmla="*/ 3 w 11"/>
                <a:gd name="T7" fmla="*/ 3 h 6"/>
                <a:gd name="T8" fmla="*/ 3 w 11"/>
                <a:gd name="T9" fmla="*/ 6 h 6"/>
                <a:gd name="T10" fmla="*/ 5 w 11"/>
                <a:gd name="T11" fmla="*/ 3 h 6"/>
                <a:gd name="T12" fmla="*/ 8 w 11"/>
                <a:gd name="T13" fmla="*/ 6 h 6"/>
                <a:gd name="T14" fmla="*/ 11 w 11"/>
                <a:gd name="T15" fmla="*/ 3 h 6"/>
                <a:gd name="T16" fmla="*/ 8 w 11"/>
                <a:gd name="T17" fmla="*/ 3 h 6"/>
                <a:gd name="T18" fmla="*/ 8 w 11"/>
                <a:gd name="T19" fmla="*/ 0 h 6"/>
                <a:gd name="T20" fmla="*/ 5 w 11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6">
                  <a:moveTo>
                    <a:pt x="5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5" y="3"/>
                  </a:lnTo>
                  <a:lnTo>
                    <a:pt x="8" y="6"/>
                  </a:lnTo>
                  <a:lnTo>
                    <a:pt x="11" y="3"/>
                  </a:lnTo>
                  <a:lnTo>
                    <a:pt x="8" y="3"/>
                  </a:lnTo>
                  <a:lnTo>
                    <a:pt x="8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04" name="Freeform 3622">
              <a:extLst>
                <a:ext uri="{FF2B5EF4-FFF2-40B4-BE49-F238E27FC236}">
                  <a16:creationId xmlns:a16="http://schemas.microsoft.com/office/drawing/2014/main" id="{8931E020-B160-9D3B-B945-EA0F251DFBBA}"/>
                </a:ext>
              </a:extLst>
            </p:cNvPr>
            <p:cNvSpPr>
              <a:spLocks/>
            </p:cNvSpPr>
            <p:nvPr/>
          </p:nvSpPr>
          <p:spPr bwMode="gray">
            <a:xfrm>
              <a:off x="7099525" y="3081145"/>
              <a:ext cx="4150" cy="622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0 w 2"/>
                <a:gd name="T7" fmla="*/ 0 h 3"/>
                <a:gd name="T8" fmla="*/ 2 w 2"/>
                <a:gd name="T9" fmla="*/ 3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05" name="Freeform 3623">
              <a:extLst>
                <a:ext uri="{FF2B5EF4-FFF2-40B4-BE49-F238E27FC236}">
                  <a16:creationId xmlns:a16="http://schemas.microsoft.com/office/drawing/2014/main" id="{58DAF05D-A92E-016E-3ED4-60C3B3A77E27}"/>
                </a:ext>
              </a:extLst>
            </p:cNvPr>
            <p:cNvSpPr>
              <a:spLocks/>
            </p:cNvSpPr>
            <p:nvPr/>
          </p:nvSpPr>
          <p:spPr bwMode="gray">
            <a:xfrm>
              <a:off x="7058027" y="3135090"/>
              <a:ext cx="35274" cy="22823"/>
            </a:xfrm>
            <a:custGeom>
              <a:avLst/>
              <a:gdLst>
                <a:gd name="T0" fmla="*/ 11 w 17"/>
                <a:gd name="T1" fmla="*/ 0 h 11"/>
                <a:gd name="T2" fmla="*/ 8 w 17"/>
                <a:gd name="T3" fmla="*/ 0 h 11"/>
                <a:gd name="T4" fmla="*/ 5 w 17"/>
                <a:gd name="T5" fmla="*/ 0 h 11"/>
                <a:gd name="T6" fmla="*/ 3 w 17"/>
                <a:gd name="T7" fmla="*/ 0 h 11"/>
                <a:gd name="T8" fmla="*/ 3 w 17"/>
                <a:gd name="T9" fmla="*/ 3 h 11"/>
                <a:gd name="T10" fmla="*/ 3 w 17"/>
                <a:gd name="T11" fmla="*/ 0 h 11"/>
                <a:gd name="T12" fmla="*/ 0 w 17"/>
                <a:gd name="T13" fmla="*/ 0 h 11"/>
                <a:gd name="T14" fmla="*/ 0 w 17"/>
                <a:gd name="T15" fmla="*/ 3 h 11"/>
                <a:gd name="T16" fmla="*/ 3 w 17"/>
                <a:gd name="T17" fmla="*/ 6 h 11"/>
                <a:gd name="T18" fmla="*/ 5 w 17"/>
                <a:gd name="T19" fmla="*/ 8 h 11"/>
                <a:gd name="T20" fmla="*/ 8 w 17"/>
                <a:gd name="T21" fmla="*/ 11 h 11"/>
                <a:gd name="T22" fmla="*/ 11 w 17"/>
                <a:gd name="T23" fmla="*/ 8 h 11"/>
                <a:gd name="T24" fmla="*/ 14 w 17"/>
                <a:gd name="T25" fmla="*/ 6 h 11"/>
                <a:gd name="T26" fmla="*/ 17 w 17"/>
                <a:gd name="T27" fmla="*/ 6 h 11"/>
                <a:gd name="T28" fmla="*/ 17 w 17"/>
                <a:gd name="T29" fmla="*/ 3 h 11"/>
                <a:gd name="T30" fmla="*/ 14 w 17"/>
                <a:gd name="T31" fmla="*/ 3 h 11"/>
                <a:gd name="T32" fmla="*/ 14 w 17"/>
                <a:gd name="T33" fmla="*/ 0 h 11"/>
                <a:gd name="T34" fmla="*/ 11 w 17"/>
                <a:gd name="T3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" h="11">
                  <a:moveTo>
                    <a:pt x="11" y="0"/>
                  </a:moveTo>
                  <a:lnTo>
                    <a:pt x="8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5" y="8"/>
                  </a:lnTo>
                  <a:lnTo>
                    <a:pt x="8" y="11"/>
                  </a:lnTo>
                  <a:lnTo>
                    <a:pt x="11" y="8"/>
                  </a:lnTo>
                  <a:lnTo>
                    <a:pt x="14" y="6"/>
                  </a:lnTo>
                  <a:lnTo>
                    <a:pt x="17" y="6"/>
                  </a:lnTo>
                  <a:lnTo>
                    <a:pt x="17" y="3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06" name="Freeform 3624">
              <a:extLst>
                <a:ext uri="{FF2B5EF4-FFF2-40B4-BE49-F238E27FC236}">
                  <a16:creationId xmlns:a16="http://schemas.microsoft.com/office/drawing/2014/main" id="{5F83EF82-7DD8-4005-AFD0-6489829EFD23}"/>
                </a:ext>
              </a:extLst>
            </p:cNvPr>
            <p:cNvSpPr>
              <a:spLocks/>
            </p:cNvSpPr>
            <p:nvPr/>
          </p:nvSpPr>
          <p:spPr bwMode="gray">
            <a:xfrm>
              <a:off x="7109900" y="3128866"/>
              <a:ext cx="76773" cy="29047"/>
            </a:xfrm>
            <a:custGeom>
              <a:avLst/>
              <a:gdLst>
                <a:gd name="T0" fmla="*/ 3 w 37"/>
                <a:gd name="T1" fmla="*/ 3 h 14"/>
                <a:gd name="T2" fmla="*/ 0 w 37"/>
                <a:gd name="T3" fmla="*/ 3 h 14"/>
                <a:gd name="T4" fmla="*/ 3 w 37"/>
                <a:gd name="T5" fmla="*/ 6 h 14"/>
                <a:gd name="T6" fmla="*/ 0 w 37"/>
                <a:gd name="T7" fmla="*/ 6 h 14"/>
                <a:gd name="T8" fmla="*/ 0 w 37"/>
                <a:gd name="T9" fmla="*/ 9 h 14"/>
                <a:gd name="T10" fmla="*/ 0 w 37"/>
                <a:gd name="T11" fmla="*/ 6 h 14"/>
                <a:gd name="T12" fmla="*/ 0 w 37"/>
                <a:gd name="T13" fmla="*/ 3 h 14"/>
                <a:gd name="T14" fmla="*/ 0 w 37"/>
                <a:gd name="T15" fmla="*/ 3 h 14"/>
                <a:gd name="T16" fmla="*/ 3 w 37"/>
                <a:gd name="T17" fmla="*/ 0 h 14"/>
                <a:gd name="T18" fmla="*/ 6 w 37"/>
                <a:gd name="T19" fmla="*/ 0 h 14"/>
                <a:gd name="T20" fmla="*/ 9 w 37"/>
                <a:gd name="T21" fmla="*/ 0 h 14"/>
                <a:gd name="T22" fmla="*/ 12 w 37"/>
                <a:gd name="T23" fmla="*/ 0 h 14"/>
                <a:gd name="T24" fmla="*/ 14 w 37"/>
                <a:gd name="T25" fmla="*/ 0 h 14"/>
                <a:gd name="T26" fmla="*/ 17 w 37"/>
                <a:gd name="T27" fmla="*/ 0 h 14"/>
                <a:gd name="T28" fmla="*/ 20 w 37"/>
                <a:gd name="T29" fmla="*/ 0 h 14"/>
                <a:gd name="T30" fmla="*/ 23 w 37"/>
                <a:gd name="T31" fmla="*/ 0 h 14"/>
                <a:gd name="T32" fmla="*/ 26 w 37"/>
                <a:gd name="T33" fmla="*/ 3 h 14"/>
                <a:gd name="T34" fmla="*/ 29 w 37"/>
                <a:gd name="T35" fmla="*/ 0 h 14"/>
                <a:gd name="T36" fmla="*/ 32 w 37"/>
                <a:gd name="T37" fmla="*/ 0 h 14"/>
                <a:gd name="T38" fmla="*/ 34 w 37"/>
                <a:gd name="T39" fmla="*/ 3 h 14"/>
                <a:gd name="T40" fmla="*/ 34 w 37"/>
                <a:gd name="T41" fmla="*/ 6 h 14"/>
                <a:gd name="T42" fmla="*/ 37 w 37"/>
                <a:gd name="T43" fmla="*/ 6 h 14"/>
                <a:gd name="T44" fmla="*/ 37 w 37"/>
                <a:gd name="T45" fmla="*/ 9 h 14"/>
                <a:gd name="T46" fmla="*/ 37 w 37"/>
                <a:gd name="T47" fmla="*/ 11 h 14"/>
                <a:gd name="T48" fmla="*/ 37 w 37"/>
                <a:gd name="T49" fmla="*/ 14 h 14"/>
                <a:gd name="T50" fmla="*/ 37 w 37"/>
                <a:gd name="T51" fmla="*/ 11 h 14"/>
                <a:gd name="T52" fmla="*/ 34 w 37"/>
                <a:gd name="T53" fmla="*/ 11 h 14"/>
                <a:gd name="T54" fmla="*/ 32 w 37"/>
                <a:gd name="T55" fmla="*/ 9 h 14"/>
                <a:gd name="T56" fmla="*/ 29 w 37"/>
                <a:gd name="T57" fmla="*/ 9 h 14"/>
                <a:gd name="T58" fmla="*/ 26 w 37"/>
                <a:gd name="T59" fmla="*/ 6 h 14"/>
                <a:gd name="T60" fmla="*/ 23 w 37"/>
                <a:gd name="T61" fmla="*/ 6 h 14"/>
                <a:gd name="T62" fmla="*/ 20 w 37"/>
                <a:gd name="T63" fmla="*/ 6 h 14"/>
                <a:gd name="T64" fmla="*/ 23 w 37"/>
                <a:gd name="T65" fmla="*/ 6 h 14"/>
                <a:gd name="T66" fmla="*/ 20 w 37"/>
                <a:gd name="T67" fmla="*/ 9 h 14"/>
                <a:gd name="T68" fmla="*/ 17 w 37"/>
                <a:gd name="T69" fmla="*/ 6 h 14"/>
                <a:gd name="T70" fmla="*/ 14 w 37"/>
                <a:gd name="T71" fmla="*/ 6 h 14"/>
                <a:gd name="T72" fmla="*/ 12 w 37"/>
                <a:gd name="T73" fmla="*/ 6 h 14"/>
                <a:gd name="T74" fmla="*/ 12 w 37"/>
                <a:gd name="T75" fmla="*/ 3 h 14"/>
                <a:gd name="T76" fmla="*/ 9 w 37"/>
                <a:gd name="T77" fmla="*/ 6 h 14"/>
                <a:gd name="T78" fmla="*/ 6 w 37"/>
                <a:gd name="T79" fmla="*/ 6 h 14"/>
                <a:gd name="T80" fmla="*/ 3 w 37"/>
                <a:gd name="T81" fmla="*/ 6 h 14"/>
                <a:gd name="T82" fmla="*/ 3 w 37"/>
                <a:gd name="T83" fmla="*/ 6 h 14"/>
                <a:gd name="T84" fmla="*/ 3 w 37"/>
                <a:gd name="T8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" h="14">
                  <a:moveTo>
                    <a:pt x="3" y="3"/>
                  </a:moveTo>
                  <a:lnTo>
                    <a:pt x="0" y="3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6" y="3"/>
                  </a:lnTo>
                  <a:lnTo>
                    <a:pt x="29" y="0"/>
                  </a:lnTo>
                  <a:lnTo>
                    <a:pt x="32" y="0"/>
                  </a:lnTo>
                  <a:lnTo>
                    <a:pt x="34" y="3"/>
                  </a:lnTo>
                  <a:lnTo>
                    <a:pt x="34" y="6"/>
                  </a:lnTo>
                  <a:lnTo>
                    <a:pt x="37" y="6"/>
                  </a:lnTo>
                  <a:lnTo>
                    <a:pt x="37" y="9"/>
                  </a:lnTo>
                  <a:lnTo>
                    <a:pt x="37" y="11"/>
                  </a:lnTo>
                  <a:lnTo>
                    <a:pt x="37" y="14"/>
                  </a:lnTo>
                  <a:lnTo>
                    <a:pt x="37" y="11"/>
                  </a:lnTo>
                  <a:lnTo>
                    <a:pt x="34" y="11"/>
                  </a:lnTo>
                  <a:lnTo>
                    <a:pt x="32" y="9"/>
                  </a:lnTo>
                  <a:lnTo>
                    <a:pt x="29" y="9"/>
                  </a:lnTo>
                  <a:lnTo>
                    <a:pt x="26" y="6"/>
                  </a:lnTo>
                  <a:lnTo>
                    <a:pt x="23" y="6"/>
                  </a:lnTo>
                  <a:lnTo>
                    <a:pt x="20" y="6"/>
                  </a:lnTo>
                  <a:lnTo>
                    <a:pt x="23" y="6"/>
                  </a:lnTo>
                  <a:lnTo>
                    <a:pt x="20" y="9"/>
                  </a:lnTo>
                  <a:lnTo>
                    <a:pt x="17" y="6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2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07" name="Freeform 3625">
              <a:extLst>
                <a:ext uri="{FF2B5EF4-FFF2-40B4-BE49-F238E27FC236}">
                  <a16:creationId xmlns:a16="http://schemas.microsoft.com/office/drawing/2014/main" id="{F5418033-C539-6DD2-5158-77778D05AF25}"/>
                </a:ext>
              </a:extLst>
            </p:cNvPr>
            <p:cNvSpPr>
              <a:spLocks/>
            </p:cNvSpPr>
            <p:nvPr/>
          </p:nvSpPr>
          <p:spPr bwMode="gray">
            <a:xfrm>
              <a:off x="7109900" y="3147539"/>
              <a:ext cx="12450" cy="4149"/>
            </a:xfrm>
            <a:custGeom>
              <a:avLst/>
              <a:gdLst>
                <a:gd name="T0" fmla="*/ 6 w 6"/>
                <a:gd name="T1" fmla="*/ 0 h 2"/>
                <a:gd name="T2" fmla="*/ 3 w 6"/>
                <a:gd name="T3" fmla="*/ 0 h 2"/>
                <a:gd name="T4" fmla="*/ 0 w 6"/>
                <a:gd name="T5" fmla="*/ 0 h 2"/>
                <a:gd name="T6" fmla="*/ 0 w 6"/>
                <a:gd name="T7" fmla="*/ 2 h 2"/>
                <a:gd name="T8" fmla="*/ 3 w 6"/>
                <a:gd name="T9" fmla="*/ 2 h 2"/>
                <a:gd name="T10" fmla="*/ 3 w 6"/>
                <a:gd name="T11" fmla="*/ 0 h 2"/>
                <a:gd name="T12" fmla="*/ 3 w 6"/>
                <a:gd name="T13" fmla="*/ 2 h 2"/>
                <a:gd name="T14" fmla="*/ 6 w 6"/>
                <a:gd name="T15" fmla="*/ 2 h 2"/>
                <a:gd name="T16" fmla="*/ 6 w 6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2"/>
                  </a:lnTo>
                  <a:lnTo>
                    <a:pt x="6" y="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08" name="Freeform 3626">
              <a:extLst>
                <a:ext uri="{FF2B5EF4-FFF2-40B4-BE49-F238E27FC236}">
                  <a16:creationId xmlns:a16="http://schemas.microsoft.com/office/drawing/2014/main" id="{4E377AB5-02C9-FF0F-A353-F2000E17FDEF}"/>
                </a:ext>
              </a:extLst>
            </p:cNvPr>
            <p:cNvSpPr>
              <a:spLocks/>
            </p:cNvSpPr>
            <p:nvPr/>
          </p:nvSpPr>
          <p:spPr bwMode="gray">
            <a:xfrm>
              <a:off x="7240621" y="3193184"/>
              <a:ext cx="6224" cy="18673"/>
            </a:xfrm>
            <a:custGeom>
              <a:avLst/>
              <a:gdLst>
                <a:gd name="T0" fmla="*/ 3 w 3"/>
                <a:gd name="T1" fmla="*/ 0 h 9"/>
                <a:gd name="T2" fmla="*/ 3 w 3"/>
                <a:gd name="T3" fmla="*/ 3 h 9"/>
                <a:gd name="T4" fmla="*/ 0 w 3"/>
                <a:gd name="T5" fmla="*/ 3 h 9"/>
                <a:gd name="T6" fmla="*/ 0 w 3"/>
                <a:gd name="T7" fmla="*/ 6 h 9"/>
                <a:gd name="T8" fmla="*/ 0 w 3"/>
                <a:gd name="T9" fmla="*/ 9 h 9"/>
                <a:gd name="T10" fmla="*/ 3 w 3"/>
                <a:gd name="T11" fmla="*/ 6 h 9"/>
                <a:gd name="T12" fmla="*/ 3 w 3"/>
                <a:gd name="T13" fmla="*/ 3 h 9"/>
                <a:gd name="T14" fmla="*/ 3 w 3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9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3" y="6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09" name="Freeform 3627">
              <a:extLst>
                <a:ext uri="{FF2B5EF4-FFF2-40B4-BE49-F238E27FC236}">
                  <a16:creationId xmlns:a16="http://schemas.microsoft.com/office/drawing/2014/main" id="{CF322433-C648-8641-4DB9-0FD34F671162}"/>
                </a:ext>
              </a:extLst>
            </p:cNvPr>
            <p:cNvSpPr>
              <a:spLocks/>
            </p:cNvSpPr>
            <p:nvPr/>
          </p:nvSpPr>
          <p:spPr bwMode="gray">
            <a:xfrm>
              <a:off x="7234397" y="3199409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10" name="Freeform 3628">
              <a:extLst>
                <a:ext uri="{FF2B5EF4-FFF2-40B4-BE49-F238E27FC236}">
                  <a16:creationId xmlns:a16="http://schemas.microsoft.com/office/drawing/2014/main" id="{7E85DD1C-EEE8-BF23-5A37-5D636568CBAE}"/>
                </a:ext>
              </a:extLst>
            </p:cNvPr>
            <p:cNvSpPr>
              <a:spLocks/>
            </p:cNvSpPr>
            <p:nvPr/>
          </p:nvSpPr>
          <p:spPr bwMode="gray">
            <a:xfrm>
              <a:off x="7205347" y="3170362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11" name="Freeform 3629">
              <a:extLst>
                <a:ext uri="{FF2B5EF4-FFF2-40B4-BE49-F238E27FC236}">
                  <a16:creationId xmlns:a16="http://schemas.microsoft.com/office/drawing/2014/main" id="{A1388766-A5F5-2537-33FA-2DB99E9FFC24}"/>
                </a:ext>
              </a:extLst>
            </p:cNvPr>
            <p:cNvSpPr>
              <a:spLocks/>
            </p:cNvSpPr>
            <p:nvPr/>
          </p:nvSpPr>
          <p:spPr bwMode="gray">
            <a:xfrm>
              <a:off x="7157624" y="3093594"/>
              <a:ext cx="22825" cy="12449"/>
            </a:xfrm>
            <a:custGeom>
              <a:avLst/>
              <a:gdLst>
                <a:gd name="T0" fmla="*/ 9 w 11"/>
                <a:gd name="T1" fmla="*/ 3 h 6"/>
                <a:gd name="T2" fmla="*/ 9 w 11"/>
                <a:gd name="T3" fmla="*/ 0 h 6"/>
                <a:gd name="T4" fmla="*/ 6 w 11"/>
                <a:gd name="T5" fmla="*/ 3 h 6"/>
                <a:gd name="T6" fmla="*/ 3 w 11"/>
                <a:gd name="T7" fmla="*/ 3 h 6"/>
                <a:gd name="T8" fmla="*/ 0 w 11"/>
                <a:gd name="T9" fmla="*/ 3 h 6"/>
                <a:gd name="T10" fmla="*/ 0 w 11"/>
                <a:gd name="T11" fmla="*/ 6 h 6"/>
                <a:gd name="T12" fmla="*/ 3 w 11"/>
                <a:gd name="T13" fmla="*/ 6 h 6"/>
                <a:gd name="T14" fmla="*/ 6 w 11"/>
                <a:gd name="T15" fmla="*/ 6 h 6"/>
                <a:gd name="T16" fmla="*/ 9 w 11"/>
                <a:gd name="T17" fmla="*/ 6 h 6"/>
                <a:gd name="T18" fmla="*/ 11 w 11"/>
                <a:gd name="T19" fmla="*/ 6 h 6"/>
                <a:gd name="T20" fmla="*/ 9 w 11"/>
                <a:gd name="T2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6">
                  <a:moveTo>
                    <a:pt x="9" y="3"/>
                  </a:moveTo>
                  <a:lnTo>
                    <a:pt x="9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9" y="6"/>
                  </a:lnTo>
                  <a:lnTo>
                    <a:pt x="11" y="6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12" name="Rectangle 3630">
              <a:extLst>
                <a:ext uri="{FF2B5EF4-FFF2-40B4-BE49-F238E27FC236}">
                  <a16:creationId xmlns:a16="http://schemas.microsoft.com/office/drawing/2014/main" id="{AB6A6503-994B-09D5-82DC-39EDBD2AFDF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157624" y="3081145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13" name="Freeform 3631">
              <a:extLst>
                <a:ext uri="{FF2B5EF4-FFF2-40B4-BE49-F238E27FC236}">
                  <a16:creationId xmlns:a16="http://schemas.microsoft.com/office/drawing/2014/main" id="{6B56502C-E3C6-4C2B-F559-831A8F74ACA3}"/>
                </a:ext>
              </a:extLst>
            </p:cNvPr>
            <p:cNvSpPr>
              <a:spLocks/>
            </p:cNvSpPr>
            <p:nvPr/>
          </p:nvSpPr>
          <p:spPr bwMode="gray">
            <a:xfrm>
              <a:off x="7176298" y="3052097"/>
              <a:ext cx="22825" cy="12449"/>
            </a:xfrm>
            <a:custGeom>
              <a:avLst/>
              <a:gdLst>
                <a:gd name="T0" fmla="*/ 2 w 11"/>
                <a:gd name="T1" fmla="*/ 3 h 6"/>
                <a:gd name="T2" fmla="*/ 5 w 11"/>
                <a:gd name="T3" fmla="*/ 3 h 6"/>
                <a:gd name="T4" fmla="*/ 5 w 11"/>
                <a:gd name="T5" fmla="*/ 6 h 6"/>
                <a:gd name="T6" fmla="*/ 8 w 11"/>
                <a:gd name="T7" fmla="*/ 6 h 6"/>
                <a:gd name="T8" fmla="*/ 11 w 11"/>
                <a:gd name="T9" fmla="*/ 6 h 6"/>
                <a:gd name="T10" fmla="*/ 11 w 11"/>
                <a:gd name="T11" fmla="*/ 3 h 6"/>
                <a:gd name="T12" fmla="*/ 8 w 11"/>
                <a:gd name="T13" fmla="*/ 3 h 6"/>
                <a:gd name="T14" fmla="*/ 5 w 11"/>
                <a:gd name="T15" fmla="*/ 0 h 6"/>
                <a:gd name="T16" fmla="*/ 5 w 11"/>
                <a:gd name="T17" fmla="*/ 3 h 6"/>
                <a:gd name="T18" fmla="*/ 0 w 11"/>
                <a:gd name="T19" fmla="*/ 0 h 6"/>
                <a:gd name="T20" fmla="*/ 0 w 11"/>
                <a:gd name="T21" fmla="*/ 3 h 6"/>
                <a:gd name="T22" fmla="*/ 0 w 11"/>
                <a:gd name="T23" fmla="*/ 6 h 6"/>
                <a:gd name="T24" fmla="*/ 0 w 11"/>
                <a:gd name="T25" fmla="*/ 3 h 6"/>
                <a:gd name="T26" fmla="*/ 2 w 11"/>
                <a:gd name="T27" fmla="*/ 6 h 6"/>
                <a:gd name="T28" fmla="*/ 5 w 11"/>
                <a:gd name="T29" fmla="*/ 6 h 6"/>
                <a:gd name="T30" fmla="*/ 5 w 11"/>
                <a:gd name="T31" fmla="*/ 3 h 6"/>
                <a:gd name="T32" fmla="*/ 2 w 11"/>
                <a:gd name="T3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6">
                  <a:moveTo>
                    <a:pt x="2" y="3"/>
                  </a:moveTo>
                  <a:lnTo>
                    <a:pt x="5" y="3"/>
                  </a:lnTo>
                  <a:lnTo>
                    <a:pt x="5" y="6"/>
                  </a:lnTo>
                  <a:lnTo>
                    <a:pt x="8" y="6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8" y="3"/>
                  </a:lnTo>
                  <a:lnTo>
                    <a:pt x="5" y="0"/>
                  </a:lnTo>
                  <a:lnTo>
                    <a:pt x="5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3"/>
                  </a:lnTo>
                  <a:lnTo>
                    <a:pt x="2" y="6"/>
                  </a:lnTo>
                  <a:lnTo>
                    <a:pt x="5" y="6"/>
                  </a:lnTo>
                  <a:lnTo>
                    <a:pt x="5" y="3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14" name="Freeform 3632">
              <a:extLst>
                <a:ext uri="{FF2B5EF4-FFF2-40B4-BE49-F238E27FC236}">
                  <a16:creationId xmlns:a16="http://schemas.microsoft.com/office/drawing/2014/main" id="{B7DBF955-1C67-0530-FF76-68F065151672}"/>
                </a:ext>
              </a:extLst>
            </p:cNvPr>
            <p:cNvSpPr>
              <a:spLocks/>
            </p:cNvSpPr>
            <p:nvPr/>
          </p:nvSpPr>
          <p:spPr bwMode="gray">
            <a:xfrm>
              <a:off x="7176298" y="3070771"/>
              <a:ext cx="16599" cy="6224"/>
            </a:xfrm>
            <a:custGeom>
              <a:avLst/>
              <a:gdLst>
                <a:gd name="T0" fmla="*/ 5 w 8"/>
                <a:gd name="T1" fmla="*/ 0 h 3"/>
                <a:gd name="T2" fmla="*/ 2 w 8"/>
                <a:gd name="T3" fmla="*/ 0 h 3"/>
                <a:gd name="T4" fmla="*/ 0 w 8"/>
                <a:gd name="T5" fmla="*/ 3 h 3"/>
                <a:gd name="T6" fmla="*/ 5 w 8"/>
                <a:gd name="T7" fmla="*/ 3 h 3"/>
                <a:gd name="T8" fmla="*/ 8 w 8"/>
                <a:gd name="T9" fmla="*/ 3 h 3"/>
                <a:gd name="T10" fmla="*/ 5 w 8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">
                  <a:moveTo>
                    <a:pt x="5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5" y="3"/>
                  </a:lnTo>
                  <a:lnTo>
                    <a:pt x="8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15" name="Freeform 3633">
              <a:extLst>
                <a:ext uri="{FF2B5EF4-FFF2-40B4-BE49-F238E27FC236}">
                  <a16:creationId xmlns:a16="http://schemas.microsoft.com/office/drawing/2014/main" id="{8B051221-5D09-892D-D9DB-91360863C200}"/>
                </a:ext>
              </a:extLst>
            </p:cNvPr>
            <p:cNvSpPr>
              <a:spLocks/>
            </p:cNvSpPr>
            <p:nvPr/>
          </p:nvSpPr>
          <p:spPr bwMode="gray">
            <a:xfrm>
              <a:off x="7288345" y="3076995"/>
              <a:ext cx="4150" cy="4149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0 h 2"/>
                <a:gd name="T4" fmla="*/ 0 w 2"/>
                <a:gd name="T5" fmla="*/ 2 h 2"/>
                <a:gd name="T6" fmla="*/ 0 w 2"/>
                <a:gd name="T7" fmla="*/ 2 h 2"/>
                <a:gd name="T8" fmla="*/ 2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16" name="Freeform 3634">
              <a:extLst>
                <a:ext uri="{FF2B5EF4-FFF2-40B4-BE49-F238E27FC236}">
                  <a16:creationId xmlns:a16="http://schemas.microsoft.com/office/drawing/2014/main" id="{416FB485-2BAB-D99A-D7C5-24358F968735}"/>
                </a:ext>
              </a:extLst>
            </p:cNvPr>
            <p:cNvSpPr>
              <a:spLocks/>
            </p:cNvSpPr>
            <p:nvPr/>
          </p:nvSpPr>
          <p:spPr bwMode="gray">
            <a:xfrm>
              <a:off x="7304945" y="3064546"/>
              <a:ext cx="29049" cy="22823"/>
            </a:xfrm>
            <a:custGeom>
              <a:avLst/>
              <a:gdLst>
                <a:gd name="T0" fmla="*/ 6 w 14"/>
                <a:gd name="T1" fmla="*/ 6 h 11"/>
                <a:gd name="T2" fmla="*/ 3 w 14"/>
                <a:gd name="T3" fmla="*/ 6 h 11"/>
                <a:gd name="T4" fmla="*/ 0 w 14"/>
                <a:gd name="T5" fmla="*/ 3 h 11"/>
                <a:gd name="T6" fmla="*/ 0 w 14"/>
                <a:gd name="T7" fmla="*/ 0 h 11"/>
                <a:gd name="T8" fmla="*/ 3 w 14"/>
                <a:gd name="T9" fmla="*/ 3 h 11"/>
                <a:gd name="T10" fmla="*/ 6 w 14"/>
                <a:gd name="T11" fmla="*/ 3 h 11"/>
                <a:gd name="T12" fmla="*/ 9 w 14"/>
                <a:gd name="T13" fmla="*/ 3 h 11"/>
                <a:gd name="T14" fmla="*/ 11 w 14"/>
                <a:gd name="T15" fmla="*/ 6 h 11"/>
                <a:gd name="T16" fmla="*/ 11 w 14"/>
                <a:gd name="T17" fmla="*/ 8 h 11"/>
                <a:gd name="T18" fmla="*/ 11 w 14"/>
                <a:gd name="T19" fmla="*/ 6 h 11"/>
                <a:gd name="T20" fmla="*/ 14 w 14"/>
                <a:gd name="T21" fmla="*/ 8 h 11"/>
                <a:gd name="T22" fmla="*/ 14 w 14"/>
                <a:gd name="T23" fmla="*/ 11 h 11"/>
                <a:gd name="T24" fmla="*/ 11 w 14"/>
                <a:gd name="T25" fmla="*/ 11 h 11"/>
                <a:gd name="T26" fmla="*/ 9 w 14"/>
                <a:gd name="T27" fmla="*/ 8 h 11"/>
                <a:gd name="T28" fmla="*/ 6 w 14"/>
                <a:gd name="T29" fmla="*/ 11 h 11"/>
                <a:gd name="T30" fmla="*/ 6 w 14"/>
                <a:gd name="T31" fmla="*/ 8 h 11"/>
                <a:gd name="T32" fmla="*/ 9 w 14"/>
                <a:gd name="T33" fmla="*/ 8 h 11"/>
                <a:gd name="T34" fmla="*/ 9 w 14"/>
                <a:gd name="T35" fmla="*/ 6 h 11"/>
                <a:gd name="T36" fmla="*/ 6 w 14"/>
                <a:gd name="T3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" h="11">
                  <a:moveTo>
                    <a:pt x="6" y="6"/>
                  </a:moveTo>
                  <a:lnTo>
                    <a:pt x="3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11" y="6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9" y="8"/>
                  </a:lnTo>
                  <a:lnTo>
                    <a:pt x="6" y="11"/>
                  </a:lnTo>
                  <a:lnTo>
                    <a:pt x="6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17" name="Freeform 3635">
              <a:extLst>
                <a:ext uri="{FF2B5EF4-FFF2-40B4-BE49-F238E27FC236}">
                  <a16:creationId xmlns:a16="http://schemas.microsoft.com/office/drawing/2014/main" id="{33195841-12AA-B89E-A75F-75D980FD5AB4}"/>
                </a:ext>
              </a:extLst>
            </p:cNvPr>
            <p:cNvSpPr>
              <a:spLocks/>
            </p:cNvSpPr>
            <p:nvPr/>
          </p:nvSpPr>
          <p:spPr bwMode="gray">
            <a:xfrm>
              <a:off x="7304945" y="3093594"/>
              <a:ext cx="41499" cy="12449"/>
            </a:xfrm>
            <a:custGeom>
              <a:avLst/>
              <a:gdLst>
                <a:gd name="T0" fmla="*/ 6 w 20"/>
                <a:gd name="T1" fmla="*/ 0 h 6"/>
                <a:gd name="T2" fmla="*/ 0 w 20"/>
                <a:gd name="T3" fmla="*/ 0 h 6"/>
                <a:gd name="T4" fmla="*/ 3 w 20"/>
                <a:gd name="T5" fmla="*/ 0 h 6"/>
                <a:gd name="T6" fmla="*/ 6 w 20"/>
                <a:gd name="T7" fmla="*/ 3 h 6"/>
                <a:gd name="T8" fmla="*/ 9 w 20"/>
                <a:gd name="T9" fmla="*/ 3 h 6"/>
                <a:gd name="T10" fmla="*/ 11 w 20"/>
                <a:gd name="T11" fmla="*/ 3 h 6"/>
                <a:gd name="T12" fmla="*/ 14 w 20"/>
                <a:gd name="T13" fmla="*/ 6 h 6"/>
                <a:gd name="T14" fmla="*/ 17 w 20"/>
                <a:gd name="T15" fmla="*/ 3 h 6"/>
                <a:gd name="T16" fmla="*/ 20 w 20"/>
                <a:gd name="T17" fmla="*/ 3 h 6"/>
                <a:gd name="T18" fmla="*/ 17 w 20"/>
                <a:gd name="T19" fmla="*/ 0 h 6"/>
                <a:gd name="T20" fmla="*/ 11 w 20"/>
                <a:gd name="T21" fmla="*/ 3 h 6"/>
                <a:gd name="T22" fmla="*/ 11 w 20"/>
                <a:gd name="T23" fmla="*/ 0 h 6"/>
                <a:gd name="T24" fmla="*/ 6 w 20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6">
                  <a:moveTo>
                    <a:pt x="6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6" y="3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4" y="6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17" y="0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18" name="Freeform 3636">
              <a:extLst>
                <a:ext uri="{FF2B5EF4-FFF2-40B4-BE49-F238E27FC236}">
                  <a16:creationId xmlns:a16="http://schemas.microsoft.com/office/drawing/2014/main" id="{6E3616F3-1E5B-6BFC-E315-A50E50F8045B}"/>
                </a:ext>
              </a:extLst>
            </p:cNvPr>
            <p:cNvSpPr>
              <a:spLocks/>
            </p:cNvSpPr>
            <p:nvPr/>
          </p:nvSpPr>
          <p:spPr bwMode="gray">
            <a:xfrm>
              <a:off x="7186673" y="3247129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0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19" name="Freeform 3637">
              <a:extLst>
                <a:ext uri="{FF2B5EF4-FFF2-40B4-BE49-F238E27FC236}">
                  <a16:creationId xmlns:a16="http://schemas.microsoft.com/office/drawing/2014/main" id="{6AF4502F-1693-E686-5FD8-E72235CED21A}"/>
                </a:ext>
              </a:extLst>
            </p:cNvPr>
            <p:cNvSpPr>
              <a:spLocks/>
            </p:cNvSpPr>
            <p:nvPr/>
          </p:nvSpPr>
          <p:spPr bwMode="gray">
            <a:xfrm>
              <a:off x="7192897" y="3240904"/>
              <a:ext cx="18674" cy="24898"/>
            </a:xfrm>
            <a:custGeom>
              <a:avLst/>
              <a:gdLst>
                <a:gd name="T0" fmla="*/ 6 w 9"/>
                <a:gd name="T1" fmla="*/ 3 h 12"/>
                <a:gd name="T2" fmla="*/ 6 w 9"/>
                <a:gd name="T3" fmla="*/ 0 h 12"/>
                <a:gd name="T4" fmla="*/ 9 w 9"/>
                <a:gd name="T5" fmla="*/ 0 h 12"/>
                <a:gd name="T6" fmla="*/ 9 w 9"/>
                <a:gd name="T7" fmla="*/ 3 h 12"/>
                <a:gd name="T8" fmla="*/ 9 w 9"/>
                <a:gd name="T9" fmla="*/ 3 h 12"/>
                <a:gd name="T10" fmla="*/ 6 w 9"/>
                <a:gd name="T11" fmla="*/ 6 h 12"/>
                <a:gd name="T12" fmla="*/ 9 w 9"/>
                <a:gd name="T13" fmla="*/ 6 h 12"/>
                <a:gd name="T14" fmla="*/ 6 w 9"/>
                <a:gd name="T15" fmla="*/ 9 h 12"/>
                <a:gd name="T16" fmla="*/ 3 w 9"/>
                <a:gd name="T17" fmla="*/ 9 h 12"/>
                <a:gd name="T18" fmla="*/ 3 w 9"/>
                <a:gd name="T19" fmla="*/ 12 h 12"/>
                <a:gd name="T20" fmla="*/ 0 w 9"/>
                <a:gd name="T21" fmla="*/ 12 h 12"/>
                <a:gd name="T22" fmla="*/ 0 w 9"/>
                <a:gd name="T23" fmla="*/ 9 h 12"/>
                <a:gd name="T24" fmla="*/ 3 w 9"/>
                <a:gd name="T25" fmla="*/ 3 h 12"/>
                <a:gd name="T26" fmla="*/ 3 w 9"/>
                <a:gd name="T27" fmla="*/ 3 h 12"/>
                <a:gd name="T28" fmla="*/ 6 w 9"/>
                <a:gd name="T2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2">
                  <a:moveTo>
                    <a:pt x="6" y="3"/>
                  </a:moveTo>
                  <a:lnTo>
                    <a:pt x="6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9" y="3"/>
                  </a:lnTo>
                  <a:lnTo>
                    <a:pt x="6" y="6"/>
                  </a:lnTo>
                  <a:lnTo>
                    <a:pt x="9" y="6"/>
                  </a:lnTo>
                  <a:lnTo>
                    <a:pt x="6" y="9"/>
                  </a:lnTo>
                  <a:lnTo>
                    <a:pt x="3" y="9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20" name="Freeform 3638">
              <a:extLst>
                <a:ext uri="{FF2B5EF4-FFF2-40B4-BE49-F238E27FC236}">
                  <a16:creationId xmlns:a16="http://schemas.microsoft.com/office/drawing/2014/main" id="{E61087F8-2D12-71FF-9164-776B654409C6}"/>
                </a:ext>
              </a:extLst>
            </p:cNvPr>
            <p:cNvSpPr>
              <a:spLocks/>
            </p:cNvSpPr>
            <p:nvPr/>
          </p:nvSpPr>
          <p:spPr bwMode="gray">
            <a:xfrm>
              <a:off x="7211572" y="3240904"/>
              <a:ext cx="4150" cy="6224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2 w 2"/>
                <a:gd name="T7" fmla="*/ 0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21" name="Freeform 3639">
              <a:extLst>
                <a:ext uri="{FF2B5EF4-FFF2-40B4-BE49-F238E27FC236}">
                  <a16:creationId xmlns:a16="http://schemas.microsoft.com/office/drawing/2014/main" id="{48E29E1D-037E-1B90-36A9-20B0453F374A}"/>
                </a:ext>
              </a:extLst>
            </p:cNvPr>
            <p:cNvSpPr>
              <a:spLocks/>
            </p:cNvSpPr>
            <p:nvPr/>
          </p:nvSpPr>
          <p:spPr bwMode="gray">
            <a:xfrm>
              <a:off x="7205347" y="3228456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22" name="Freeform 3640">
              <a:extLst>
                <a:ext uri="{FF2B5EF4-FFF2-40B4-BE49-F238E27FC236}">
                  <a16:creationId xmlns:a16="http://schemas.microsoft.com/office/drawing/2014/main" id="{3294D29C-95E5-E077-D1DA-E2FF9B56EAC5}"/>
                </a:ext>
              </a:extLst>
            </p:cNvPr>
            <p:cNvSpPr>
              <a:spLocks/>
            </p:cNvSpPr>
            <p:nvPr/>
          </p:nvSpPr>
          <p:spPr bwMode="gray">
            <a:xfrm>
              <a:off x="7186673" y="3269952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0 w 3"/>
                <a:gd name="T7" fmla="*/ 0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23" name="Freeform 3641">
              <a:extLst>
                <a:ext uri="{FF2B5EF4-FFF2-40B4-BE49-F238E27FC236}">
                  <a16:creationId xmlns:a16="http://schemas.microsoft.com/office/drawing/2014/main" id="{42CD57B5-4466-8F3D-72C0-C0C26E5DEBEB}"/>
                </a:ext>
              </a:extLst>
            </p:cNvPr>
            <p:cNvSpPr>
              <a:spLocks/>
            </p:cNvSpPr>
            <p:nvPr/>
          </p:nvSpPr>
          <p:spPr bwMode="gray">
            <a:xfrm>
              <a:off x="7282120" y="3193184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3 w 3"/>
                <a:gd name="T5" fmla="*/ 0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24" name="Freeform 3642">
              <a:extLst>
                <a:ext uri="{FF2B5EF4-FFF2-40B4-BE49-F238E27FC236}">
                  <a16:creationId xmlns:a16="http://schemas.microsoft.com/office/drawing/2014/main" id="{462199EE-8826-714D-BECC-265ACAA69E09}"/>
                </a:ext>
              </a:extLst>
            </p:cNvPr>
            <p:cNvSpPr>
              <a:spLocks/>
            </p:cNvSpPr>
            <p:nvPr/>
          </p:nvSpPr>
          <p:spPr bwMode="gray">
            <a:xfrm>
              <a:off x="7275896" y="3199409"/>
              <a:ext cx="12450" cy="12449"/>
            </a:xfrm>
            <a:custGeom>
              <a:avLst/>
              <a:gdLst>
                <a:gd name="T0" fmla="*/ 3 w 6"/>
                <a:gd name="T1" fmla="*/ 0 h 6"/>
                <a:gd name="T2" fmla="*/ 6 w 6"/>
                <a:gd name="T3" fmla="*/ 0 h 6"/>
                <a:gd name="T4" fmla="*/ 6 w 6"/>
                <a:gd name="T5" fmla="*/ 3 h 6"/>
                <a:gd name="T6" fmla="*/ 6 w 6"/>
                <a:gd name="T7" fmla="*/ 6 h 6"/>
                <a:gd name="T8" fmla="*/ 3 w 6"/>
                <a:gd name="T9" fmla="*/ 6 h 6"/>
                <a:gd name="T10" fmla="*/ 0 w 6"/>
                <a:gd name="T11" fmla="*/ 6 h 6"/>
                <a:gd name="T12" fmla="*/ 0 w 6"/>
                <a:gd name="T13" fmla="*/ 3 h 6"/>
                <a:gd name="T14" fmla="*/ 3 w 6"/>
                <a:gd name="T15" fmla="*/ 3 h 6"/>
                <a:gd name="T16" fmla="*/ 0 w 6"/>
                <a:gd name="T17" fmla="*/ 3 h 6"/>
                <a:gd name="T18" fmla="*/ 0 w 6"/>
                <a:gd name="T19" fmla="*/ 0 h 6"/>
                <a:gd name="T20" fmla="*/ 0 w 6"/>
                <a:gd name="T21" fmla="*/ 0 h 6"/>
                <a:gd name="T22" fmla="*/ 3 w 6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6" y="0"/>
                  </a:lnTo>
                  <a:lnTo>
                    <a:pt x="6" y="3"/>
                  </a:lnTo>
                  <a:lnTo>
                    <a:pt x="6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25" name="Freeform 3643">
              <a:extLst>
                <a:ext uri="{FF2B5EF4-FFF2-40B4-BE49-F238E27FC236}">
                  <a16:creationId xmlns:a16="http://schemas.microsoft.com/office/drawing/2014/main" id="{644375C6-C594-5A91-9758-2F270910B6F3}"/>
                </a:ext>
              </a:extLst>
            </p:cNvPr>
            <p:cNvSpPr>
              <a:spLocks/>
            </p:cNvSpPr>
            <p:nvPr/>
          </p:nvSpPr>
          <p:spPr bwMode="gray">
            <a:xfrm>
              <a:off x="7275896" y="3211857"/>
              <a:ext cx="16599" cy="12449"/>
            </a:xfrm>
            <a:custGeom>
              <a:avLst/>
              <a:gdLst>
                <a:gd name="T0" fmla="*/ 3 w 8"/>
                <a:gd name="T1" fmla="*/ 0 h 6"/>
                <a:gd name="T2" fmla="*/ 6 w 8"/>
                <a:gd name="T3" fmla="*/ 0 h 6"/>
                <a:gd name="T4" fmla="*/ 8 w 8"/>
                <a:gd name="T5" fmla="*/ 3 h 6"/>
                <a:gd name="T6" fmla="*/ 6 w 8"/>
                <a:gd name="T7" fmla="*/ 6 h 6"/>
                <a:gd name="T8" fmla="*/ 3 w 8"/>
                <a:gd name="T9" fmla="*/ 6 h 6"/>
                <a:gd name="T10" fmla="*/ 3 w 8"/>
                <a:gd name="T11" fmla="*/ 3 h 6"/>
                <a:gd name="T12" fmla="*/ 0 w 8"/>
                <a:gd name="T13" fmla="*/ 3 h 6"/>
                <a:gd name="T14" fmla="*/ 0 w 8"/>
                <a:gd name="T15" fmla="*/ 0 h 6"/>
                <a:gd name="T16" fmla="*/ 0 w 8"/>
                <a:gd name="T17" fmla="*/ 0 h 6"/>
                <a:gd name="T18" fmla="*/ 3 w 8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lnTo>
                    <a:pt x="6" y="0"/>
                  </a:lnTo>
                  <a:lnTo>
                    <a:pt x="8" y="3"/>
                  </a:lnTo>
                  <a:lnTo>
                    <a:pt x="6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26" name="Freeform 3644">
              <a:extLst>
                <a:ext uri="{FF2B5EF4-FFF2-40B4-BE49-F238E27FC236}">
                  <a16:creationId xmlns:a16="http://schemas.microsoft.com/office/drawing/2014/main" id="{2FE4DCBE-30D8-3015-9E7A-4B90CCC4330C}"/>
                </a:ext>
              </a:extLst>
            </p:cNvPr>
            <p:cNvSpPr>
              <a:spLocks/>
            </p:cNvSpPr>
            <p:nvPr/>
          </p:nvSpPr>
          <p:spPr bwMode="gray">
            <a:xfrm>
              <a:off x="7269670" y="3211857"/>
              <a:ext cx="12450" cy="12449"/>
            </a:xfrm>
            <a:custGeom>
              <a:avLst/>
              <a:gdLst>
                <a:gd name="T0" fmla="*/ 3 w 6"/>
                <a:gd name="T1" fmla="*/ 0 h 6"/>
                <a:gd name="T2" fmla="*/ 3 w 6"/>
                <a:gd name="T3" fmla="*/ 3 h 6"/>
                <a:gd name="T4" fmla="*/ 6 w 6"/>
                <a:gd name="T5" fmla="*/ 3 h 6"/>
                <a:gd name="T6" fmla="*/ 6 w 6"/>
                <a:gd name="T7" fmla="*/ 6 h 6"/>
                <a:gd name="T8" fmla="*/ 3 w 6"/>
                <a:gd name="T9" fmla="*/ 3 h 6"/>
                <a:gd name="T10" fmla="*/ 0 w 6"/>
                <a:gd name="T11" fmla="*/ 3 h 6"/>
                <a:gd name="T12" fmla="*/ 0 w 6"/>
                <a:gd name="T13" fmla="*/ 0 h 6"/>
                <a:gd name="T14" fmla="*/ 3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3" y="3"/>
                  </a:lnTo>
                  <a:lnTo>
                    <a:pt x="6" y="3"/>
                  </a:lnTo>
                  <a:lnTo>
                    <a:pt x="6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27" name="Freeform 3645">
              <a:extLst>
                <a:ext uri="{FF2B5EF4-FFF2-40B4-BE49-F238E27FC236}">
                  <a16:creationId xmlns:a16="http://schemas.microsoft.com/office/drawing/2014/main" id="{0EA2245B-41C7-CD99-D413-6E2BC137ECBB}"/>
                </a:ext>
              </a:extLst>
            </p:cNvPr>
            <p:cNvSpPr>
              <a:spLocks/>
            </p:cNvSpPr>
            <p:nvPr/>
          </p:nvSpPr>
          <p:spPr bwMode="gray">
            <a:xfrm>
              <a:off x="7282120" y="3224306"/>
              <a:ext cx="6224" cy="4149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3 w 3"/>
                <a:gd name="T5" fmla="*/ 2 h 2"/>
                <a:gd name="T6" fmla="*/ 3 w 3"/>
                <a:gd name="T7" fmla="*/ 2 h 2"/>
                <a:gd name="T8" fmla="*/ 3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28" name="Rectangle 3646">
              <a:extLst>
                <a:ext uri="{FF2B5EF4-FFF2-40B4-BE49-F238E27FC236}">
                  <a16:creationId xmlns:a16="http://schemas.microsoft.com/office/drawing/2014/main" id="{25D973F1-701D-816E-A597-63C82814E72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288345" y="3224306"/>
              <a:ext cx="4150" cy="4149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29" name="Freeform 3647">
              <a:extLst>
                <a:ext uri="{FF2B5EF4-FFF2-40B4-BE49-F238E27FC236}">
                  <a16:creationId xmlns:a16="http://schemas.microsoft.com/office/drawing/2014/main" id="{51EADBD9-3CC8-072A-61CB-261BF21DE28D}"/>
                </a:ext>
              </a:extLst>
            </p:cNvPr>
            <p:cNvSpPr>
              <a:spLocks/>
            </p:cNvSpPr>
            <p:nvPr/>
          </p:nvSpPr>
          <p:spPr bwMode="gray">
            <a:xfrm>
              <a:off x="7269670" y="3218082"/>
              <a:ext cx="12450" cy="22823"/>
            </a:xfrm>
            <a:custGeom>
              <a:avLst/>
              <a:gdLst>
                <a:gd name="T0" fmla="*/ 6 w 6"/>
                <a:gd name="T1" fmla="*/ 5 h 11"/>
                <a:gd name="T2" fmla="*/ 6 w 6"/>
                <a:gd name="T3" fmla="*/ 3 h 11"/>
                <a:gd name="T4" fmla="*/ 3 w 6"/>
                <a:gd name="T5" fmla="*/ 3 h 11"/>
                <a:gd name="T6" fmla="*/ 3 w 6"/>
                <a:gd name="T7" fmla="*/ 0 h 11"/>
                <a:gd name="T8" fmla="*/ 0 w 6"/>
                <a:gd name="T9" fmla="*/ 0 h 11"/>
                <a:gd name="T10" fmla="*/ 0 w 6"/>
                <a:gd name="T11" fmla="*/ 3 h 11"/>
                <a:gd name="T12" fmla="*/ 3 w 6"/>
                <a:gd name="T13" fmla="*/ 3 h 11"/>
                <a:gd name="T14" fmla="*/ 3 w 6"/>
                <a:gd name="T15" fmla="*/ 5 h 11"/>
                <a:gd name="T16" fmla="*/ 0 w 6"/>
                <a:gd name="T17" fmla="*/ 3 h 11"/>
                <a:gd name="T18" fmla="*/ 0 w 6"/>
                <a:gd name="T19" fmla="*/ 5 h 11"/>
                <a:gd name="T20" fmla="*/ 0 w 6"/>
                <a:gd name="T21" fmla="*/ 8 h 11"/>
                <a:gd name="T22" fmla="*/ 3 w 6"/>
                <a:gd name="T23" fmla="*/ 8 h 11"/>
                <a:gd name="T24" fmla="*/ 3 w 6"/>
                <a:gd name="T25" fmla="*/ 11 h 11"/>
                <a:gd name="T26" fmla="*/ 6 w 6"/>
                <a:gd name="T27" fmla="*/ 8 h 11"/>
                <a:gd name="T28" fmla="*/ 6 w 6"/>
                <a:gd name="T29" fmla="*/ 8 h 11"/>
                <a:gd name="T30" fmla="*/ 6 w 6"/>
                <a:gd name="T3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" h="11">
                  <a:moveTo>
                    <a:pt x="6" y="5"/>
                  </a:moveTo>
                  <a:lnTo>
                    <a:pt x="6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3" y="8"/>
                  </a:lnTo>
                  <a:lnTo>
                    <a:pt x="3" y="11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30" name="Freeform 3648">
              <a:extLst>
                <a:ext uri="{FF2B5EF4-FFF2-40B4-BE49-F238E27FC236}">
                  <a16:creationId xmlns:a16="http://schemas.microsoft.com/office/drawing/2014/main" id="{9E9232C3-9561-CD04-46A9-B003CE1E7A1F}"/>
                </a:ext>
              </a:extLst>
            </p:cNvPr>
            <p:cNvSpPr>
              <a:spLocks/>
            </p:cNvSpPr>
            <p:nvPr/>
          </p:nvSpPr>
          <p:spPr bwMode="gray">
            <a:xfrm>
              <a:off x="7282120" y="3228456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0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31" name="Freeform 3649">
              <a:extLst>
                <a:ext uri="{FF2B5EF4-FFF2-40B4-BE49-F238E27FC236}">
                  <a16:creationId xmlns:a16="http://schemas.microsoft.com/office/drawing/2014/main" id="{6EE09AA0-49C6-388E-0DB9-A5F42BBAA6C7}"/>
                </a:ext>
              </a:extLst>
            </p:cNvPr>
            <p:cNvSpPr>
              <a:spLocks/>
            </p:cNvSpPr>
            <p:nvPr/>
          </p:nvSpPr>
          <p:spPr bwMode="gray">
            <a:xfrm>
              <a:off x="7180448" y="3058322"/>
              <a:ext cx="278042" cy="242752"/>
            </a:xfrm>
            <a:custGeom>
              <a:avLst/>
              <a:gdLst>
                <a:gd name="T0" fmla="*/ 134 w 134"/>
                <a:gd name="T1" fmla="*/ 91 h 117"/>
                <a:gd name="T2" fmla="*/ 134 w 134"/>
                <a:gd name="T3" fmla="*/ 68 h 117"/>
                <a:gd name="T4" fmla="*/ 131 w 134"/>
                <a:gd name="T5" fmla="*/ 28 h 117"/>
                <a:gd name="T6" fmla="*/ 125 w 134"/>
                <a:gd name="T7" fmla="*/ 28 h 117"/>
                <a:gd name="T8" fmla="*/ 103 w 134"/>
                <a:gd name="T9" fmla="*/ 20 h 117"/>
                <a:gd name="T10" fmla="*/ 83 w 134"/>
                <a:gd name="T11" fmla="*/ 20 h 117"/>
                <a:gd name="T12" fmla="*/ 77 w 134"/>
                <a:gd name="T13" fmla="*/ 26 h 117"/>
                <a:gd name="T14" fmla="*/ 71 w 134"/>
                <a:gd name="T15" fmla="*/ 31 h 117"/>
                <a:gd name="T16" fmla="*/ 66 w 134"/>
                <a:gd name="T17" fmla="*/ 37 h 117"/>
                <a:gd name="T18" fmla="*/ 54 w 134"/>
                <a:gd name="T19" fmla="*/ 37 h 117"/>
                <a:gd name="T20" fmla="*/ 52 w 134"/>
                <a:gd name="T21" fmla="*/ 34 h 117"/>
                <a:gd name="T22" fmla="*/ 49 w 134"/>
                <a:gd name="T23" fmla="*/ 31 h 117"/>
                <a:gd name="T24" fmla="*/ 46 w 134"/>
                <a:gd name="T25" fmla="*/ 26 h 117"/>
                <a:gd name="T26" fmla="*/ 46 w 134"/>
                <a:gd name="T27" fmla="*/ 17 h 117"/>
                <a:gd name="T28" fmla="*/ 43 w 134"/>
                <a:gd name="T29" fmla="*/ 9 h 117"/>
                <a:gd name="T30" fmla="*/ 37 w 134"/>
                <a:gd name="T31" fmla="*/ 9 h 117"/>
                <a:gd name="T32" fmla="*/ 23 w 134"/>
                <a:gd name="T33" fmla="*/ 0 h 117"/>
                <a:gd name="T34" fmla="*/ 15 w 134"/>
                <a:gd name="T35" fmla="*/ 6 h 117"/>
                <a:gd name="T36" fmla="*/ 9 w 134"/>
                <a:gd name="T37" fmla="*/ 11 h 117"/>
                <a:gd name="T38" fmla="*/ 3 w 134"/>
                <a:gd name="T39" fmla="*/ 9 h 117"/>
                <a:gd name="T40" fmla="*/ 3 w 134"/>
                <a:gd name="T41" fmla="*/ 14 h 117"/>
                <a:gd name="T42" fmla="*/ 6 w 134"/>
                <a:gd name="T43" fmla="*/ 17 h 117"/>
                <a:gd name="T44" fmla="*/ 12 w 134"/>
                <a:gd name="T45" fmla="*/ 14 h 117"/>
                <a:gd name="T46" fmla="*/ 15 w 134"/>
                <a:gd name="T47" fmla="*/ 20 h 117"/>
                <a:gd name="T48" fmla="*/ 15 w 134"/>
                <a:gd name="T49" fmla="*/ 20 h 117"/>
                <a:gd name="T50" fmla="*/ 23 w 134"/>
                <a:gd name="T51" fmla="*/ 26 h 117"/>
                <a:gd name="T52" fmla="*/ 32 w 134"/>
                <a:gd name="T53" fmla="*/ 26 h 117"/>
                <a:gd name="T54" fmla="*/ 40 w 134"/>
                <a:gd name="T55" fmla="*/ 23 h 117"/>
                <a:gd name="T56" fmla="*/ 43 w 134"/>
                <a:gd name="T57" fmla="*/ 31 h 117"/>
                <a:gd name="T58" fmla="*/ 37 w 134"/>
                <a:gd name="T59" fmla="*/ 28 h 117"/>
                <a:gd name="T60" fmla="*/ 34 w 134"/>
                <a:gd name="T61" fmla="*/ 28 h 117"/>
                <a:gd name="T62" fmla="*/ 26 w 134"/>
                <a:gd name="T63" fmla="*/ 31 h 117"/>
                <a:gd name="T64" fmla="*/ 17 w 134"/>
                <a:gd name="T65" fmla="*/ 34 h 117"/>
                <a:gd name="T66" fmla="*/ 26 w 134"/>
                <a:gd name="T67" fmla="*/ 40 h 117"/>
                <a:gd name="T68" fmla="*/ 26 w 134"/>
                <a:gd name="T69" fmla="*/ 43 h 117"/>
                <a:gd name="T70" fmla="*/ 34 w 134"/>
                <a:gd name="T71" fmla="*/ 48 h 117"/>
                <a:gd name="T72" fmla="*/ 37 w 134"/>
                <a:gd name="T73" fmla="*/ 45 h 117"/>
                <a:gd name="T74" fmla="*/ 40 w 134"/>
                <a:gd name="T75" fmla="*/ 34 h 117"/>
                <a:gd name="T76" fmla="*/ 40 w 134"/>
                <a:gd name="T77" fmla="*/ 45 h 117"/>
                <a:gd name="T78" fmla="*/ 43 w 134"/>
                <a:gd name="T79" fmla="*/ 45 h 117"/>
                <a:gd name="T80" fmla="*/ 49 w 134"/>
                <a:gd name="T81" fmla="*/ 48 h 117"/>
                <a:gd name="T82" fmla="*/ 54 w 134"/>
                <a:gd name="T83" fmla="*/ 48 h 117"/>
                <a:gd name="T84" fmla="*/ 54 w 134"/>
                <a:gd name="T85" fmla="*/ 54 h 117"/>
                <a:gd name="T86" fmla="*/ 71 w 134"/>
                <a:gd name="T87" fmla="*/ 57 h 117"/>
                <a:gd name="T88" fmla="*/ 80 w 134"/>
                <a:gd name="T89" fmla="*/ 60 h 117"/>
                <a:gd name="T90" fmla="*/ 88 w 134"/>
                <a:gd name="T91" fmla="*/ 63 h 117"/>
                <a:gd name="T92" fmla="*/ 97 w 134"/>
                <a:gd name="T93" fmla="*/ 65 h 117"/>
                <a:gd name="T94" fmla="*/ 97 w 134"/>
                <a:gd name="T95" fmla="*/ 68 h 117"/>
                <a:gd name="T96" fmla="*/ 100 w 134"/>
                <a:gd name="T97" fmla="*/ 77 h 117"/>
                <a:gd name="T98" fmla="*/ 106 w 134"/>
                <a:gd name="T99" fmla="*/ 85 h 117"/>
                <a:gd name="T100" fmla="*/ 111 w 134"/>
                <a:gd name="T101" fmla="*/ 88 h 117"/>
                <a:gd name="T102" fmla="*/ 106 w 134"/>
                <a:gd name="T103" fmla="*/ 91 h 117"/>
                <a:gd name="T104" fmla="*/ 108 w 134"/>
                <a:gd name="T105" fmla="*/ 94 h 117"/>
                <a:gd name="T106" fmla="*/ 108 w 134"/>
                <a:gd name="T107" fmla="*/ 100 h 117"/>
                <a:gd name="T108" fmla="*/ 120 w 134"/>
                <a:gd name="T109" fmla="*/ 100 h 117"/>
                <a:gd name="T110" fmla="*/ 128 w 134"/>
                <a:gd name="T111" fmla="*/ 10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4" h="117">
                  <a:moveTo>
                    <a:pt x="134" y="117"/>
                  </a:moveTo>
                  <a:lnTo>
                    <a:pt x="134" y="108"/>
                  </a:lnTo>
                  <a:lnTo>
                    <a:pt x="134" y="97"/>
                  </a:lnTo>
                  <a:lnTo>
                    <a:pt x="134" y="91"/>
                  </a:lnTo>
                  <a:lnTo>
                    <a:pt x="131" y="85"/>
                  </a:lnTo>
                  <a:lnTo>
                    <a:pt x="131" y="82"/>
                  </a:lnTo>
                  <a:lnTo>
                    <a:pt x="134" y="77"/>
                  </a:lnTo>
                  <a:lnTo>
                    <a:pt x="134" y="68"/>
                  </a:lnTo>
                  <a:lnTo>
                    <a:pt x="134" y="54"/>
                  </a:lnTo>
                  <a:lnTo>
                    <a:pt x="134" y="37"/>
                  </a:lnTo>
                  <a:lnTo>
                    <a:pt x="134" y="31"/>
                  </a:lnTo>
                  <a:lnTo>
                    <a:pt x="131" y="28"/>
                  </a:lnTo>
                  <a:lnTo>
                    <a:pt x="128" y="28"/>
                  </a:lnTo>
                  <a:lnTo>
                    <a:pt x="131" y="28"/>
                  </a:lnTo>
                  <a:lnTo>
                    <a:pt x="128" y="28"/>
                  </a:lnTo>
                  <a:lnTo>
                    <a:pt x="125" y="28"/>
                  </a:lnTo>
                  <a:lnTo>
                    <a:pt x="117" y="26"/>
                  </a:lnTo>
                  <a:lnTo>
                    <a:pt x="108" y="23"/>
                  </a:lnTo>
                  <a:lnTo>
                    <a:pt x="106" y="23"/>
                  </a:lnTo>
                  <a:lnTo>
                    <a:pt x="103" y="20"/>
                  </a:lnTo>
                  <a:lnTo>
                    <a:pt x="97" y="17"/>
                  </a:lnTo>
                  <a:lnTo>
                    <a:pt x="94" y="14"/>
                  </a:lnTo>
                  <a:lnTo>
                    <a:pt x="91" y="14"/>
                  </a:lnTo>
                  <a:lnTo>
                    <a:pt x="83" y="20"/>
                  </a:lnTo>
                  <a:lnTo>
                    <a:pt x="86" y="23"/>
                  </a:lnTo>
                  <a:lnTo>
                    <a:pt x="83" y="23"/>
                  </a:lnTo>
                  <a:lnTo>
                    <a:pt x="80" y="23"/>
                  </a:lnTo>
                  <a:lnTo>
                    <a:pt x="77" y="26"/>
                  </a:lnTo>
                  <a:lnTo>
                    <a:pt x="77" y="23"/>
                  </a:lnTo>
                  <a:lnTo>
                    <a:pt x="74" y="26"/>
                  </a:lnTo>
                  <a:lnTo>
                    <a:pt x="71" y="28"/>
                  </a:lnTo>
                  <a:lnTo>
                    <a:pt x="71" y="31"/>
                  </a:lnTo>
                  <a:lnTo>
                    <a:pt x="69" y="31"/>
                  </a:lnTo>
                  <a:lnTo>
                    <a:pt x="69" y="34"/>
                  </a:lnTo>
                  <a:lnTo>
                    <a:pt x="66" y="34"/>
                  </a:lnTo>
                  <a:lnTo>
                    <a:pt x="66" y="37"/>
                  </a:lnTo>
                  <a:lnTo>
                    <a:pt x="63" y="37"/>
                  </a:lnTo>
                  <a:lnTo>
                    <a:pt x="63" y="40"/>
                  </a:lnTo>
                  <a:lnTo>
                    <a:pt x="57" y="40"/>
                  </a:lnTo>
                  <a:lnTo>
                    <a:pt x="54" y="37"/>
                  </a:lnTo>
                  <a:lnTo>
                    <a:pt x="54" y="40"/>
                  </a:lnTo>
                  <a:lnTo>
                    <a:pt x="54" y="37"/>
                  </a:lnTo>
                  <a:lnTo>
                    <a:pt x="54" y="34"/>
                  </a:lnTo>
                  <a:lnTo>
                    <a:pt x="52" y="34"/>
                  </a:lnTo>
                  <a:lnTo>
                    <a:pt x="52" y="31"/>
                  </a:lnTo>
                  <a:lnTo>
                    <a:pt x="52" y="28"/>
                  </a:lnTo>
                  <a:lnTo>
                    <a:pt x="49" y="28"/>
                  </a:lnTo>
                  <a:lnTo>
                    <a:pt x="49" y="31"/>
                  </a:lnTo>
                  <a:lnTo>
                    <a:pt x="49" y="34"/>
                  </a:lnTo>
                  <a:lnTo>
                    <a:pt x="49" y="31"/>
                  </a:lnTo>
                  <a:lnTo>
                    <a:pt x="46" y="28"/>
                  </a:lnTo>
                  <a:lnTo>
                    <a:pt x="46" y="26"/>
                  </a:lnTo>
                  <a:lnTo>
                    <a:pt x="46" y="23"/>
                  </a:lnTo>
                  <a:lnTo>
                    <a:pt x="43" y="20"/>
                  </a:lnTo>
                  <a:lnTo>
                    <a:pt x="43" y="17"/>
                  </a:lnTo>
                  <a:lnTo>
                    <a:pt x="46" y="17"/>
                  </a:lnTo>
                  <a:lnTo>
                    <a:pt x="46" y="14"/>
                  </a:lnTo>
                  <a:lnTo>
                    <a:pt x="46" y="11"/>
                  </a:lnTo>
                  <a:lnTo>
                    <a:pt x="43" y="11"/>
                  </a:lnTo>
                  <a:lnTo>
                    <a:pt x="43" y="9"/>
                  </a:lnTo>
                  <a:lnTo>
                    <a:pt x="46" y="9"/>
                  </a:lnTo>
                  <a:lnTo>
                    <a:pt x="43" y="6"/>
                  </a:lnTo>
                  <a:lnTo>
                    <a:pt x="40" y="6"/>
                  </a:lnTo>
                  <a:lnTo>
                    <a:pt x="37" y="9"/>
                  </a:lnTo>
                  <a:lnTo>
                    <a:pt x="34" y="6"/>
                  </a:lnTo>
                  <a:lnTo>
                    <a:pt x="32" y="3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0" y="3"/>
                  </a:lnTo>
                  <a:lnTo>
                    <a:pt x="17" y="3"/>
                  </a:lnTo>
                  <a:lnTo>
                    <a:pt x="17" y="6"/>
                  </a:lnTo>
                  <a:lnTo>
                    <a:pt x="15" y="6"/>
                  </a:lnTo>
                  <a:lnTo>
                    <a:pt x="12" y="9"/>
                  </a:lnTo>
                  <a:lnTo>
                    <a:pt x="12" y="6"/>
                  </a:lnTo>
                  <a:lnTo>
                    <a:pt x="9" y="9"/>
                  </a:lnTo>
                  <a:lnTo>
                    <a:pt x="9" y="11"/>
                  </a:lnTo>
                  <a:lnTo>
                    <a:pt x="6" y="14"/>
                  </a:lnTo>
                  <a:lnTo>
                    <a:pt x="6" y="11"/>
                  </a:lnTo>
                  <a:lnTo>
                    <a:pt x="6" y="9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11"/>
                  </a:lnTo>
                  <a:lnTo>
                    <a:pt x="3" y="11"/>
                  </a:lnTo>
                  <a:lnTo>
                    <a:pt x="3" y="14"/>
                  </a:lnTo>
                  <a:lnTo>
                    <a:pt x="6" y="14"/>
                  </a:lnTo>
                  <a:lnTo>
                    <a:pt x="3" y="14"/>
                  </a:lnTo>
                  <a:lnTo>
                    <a:pt x="3" y="17"/>
                  </a:lnTo>
                  <a:lnTo>
                    <a:pt x="6" y="17"/>
                  </a:lnTo>
                  <a:lnTo>
                    <a:pt x="9" y="17"/>
                  </a:lnTo>
                  <a:lnTo>
                    <a:pt x="9" y="14"/>
                  </a:lnTo>
                  <a:lnTo>
                    <a:pt x="9" y="17"/>
                  </a:lnTo>
                  <a:lnTo>
                    <a:pt x="12" y="14"/>
                  </a:lnTo>
                  <a:lnTo>
                    <a:pt x="12" y="17"/>
                  </a:lnTo>
                  <a:lnTo>
                    <a:pt x="12" y="14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7" y="20"/>
                  </a:lnTo>
                  <a:lnTo>
                    <a:pt x="17" y="17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7" y="23"/>
                  </a:lnTo>
                  <a:lnTo>
                    <a:pt x="20" y="23"/>
                  </a:lnTo>
                  <a:lnTo>
                    <a:pt x="20" y="26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26" y="28"/>
                  </a:lnTo>
                  <a:lnTo>
                    <a:pt x="29" y="26"/>
                  </a:lnTo>
                  <a:lnTo>
                    <a:pt x="32" y="26"/>
                  </a:lnTo>
                  <a:lnTo>
                    <a:pt x="34" y="26"/>
                  </a:lnTo>
                  <a:lnTo>
                    <a:pt x="37" y="26"/>
                  </a:lnTo>
                  <a:lnTo>
                    <a:pt x="40" y="26"/>
                  </a:lnTo>
                  <a:lnTo>
                    <a:pt x="40" y="23"/>
                  </a:lnTo>
                  <a:lnTo>
                    <a:pt x="43" y="26"/>
                  </a:lnTo>
                  <a:lnTo>
                    <a:pt x="43" y="28"/>
                  </a:lnTo>
                  <a:lnTo>
                    <a:pt x="40" y="28"/>
                  </a:lnTo>
                  <a:lnTo>
                    <a:pt x="43" y="31"/>
                  </a:lnTo>
                  <a:lnTo>
                    <a:pt x="40" y="28"/>
                  </a:lnTo>
                  <a:lnTo>
                    <a:pt x="37" y="28"/>
                  </a:lnTo>
                  <a:lnTo>
                    <a:pt x="40" y="31"/>
                  </a:lnTo>
                  <a:lnTo>
                    <a:pt x="37" y="28"/>
                  </a:lnTo>
                  <a:lnTo>
                    <a:pt x="37" y="31"/>
                  </a:lnTo>
                  <a:lnTo>
                    <a:pt x="34" y="28"/>
                  </a:lnTo>
                  <a:lnTo>
                    <a:pt x="34" y="31"/>
                  </a:lnTo>
                  <a:lnTo>
                    <a:pt x="34" y="28"/>
                  </a:lnTo>
                  <a:lnTo>
                    <a:pt x="32" y="28"/>
                  </a:lnTo>
                  <a:lnTo>
                    <a:pt x="29" y="28"/>
                  </a:lnTo>
                  <a:lnTo>
                    <a:pt x="26" y="34"/>
                  </a:lnTo>
                  <a:lnTo>
                    <a:pt x="26" y="31"/>
                  </a:lnTo>
                  <a:lnTo>
                    <a:pt x="23" y="31"/>
                  </a:lnTo>
                  <a:lnTo>
                    <a:pt x="20" y="31"/>
                  </a:lnTo>
                  <a:lnTo>
                    <a:pt x="17" y="31"/>
                  </a:lnTo>
                  <a:lnTo>
                    <a:pt x="17" y="34"/>
                  </a:lnTo>
                  <a:lnTo>
                    <a:pt x="17" y="37"/>
                  </a:lnTo>
                  <a:lnTo>
                    <a:pt x="20" y="34"/>
                  </a:lnTo>
                  <a:lnTo>
                    <a:pt x="26" y="37"/>
                  </a:lnTo>
                  <a:lnTo>
                    <a:pt x="26" y="40"/>
                  </a:lnTo>
                  <a:lnTo>
                    <a:pt x="29" y="40"/>
                  </a:lnTo>
                  <a:lnTo>
                    <a:pt x="29" y="43"/>
                  </a:lnTo>
                  <a:lnTo>
                    <a:pt x="29" y="45"/>
                  </a:lnTo>
                  <a:lnTo>
                    <a:pt x="26" y="43"/>
                  </a:lnTo>
                  <a:lnTo>
                    <a:pt x="29" y="48"/>
                  </a:lnTo>
                  <a:lnTo>
                    <a:pt x="29" y="51"/>
                  </a:lnTo>
                  <a:lnTo>
                    <a:pt x="32" y="48"/>
                  </a:lnTo>
                  <a:lnTo>
                    <a:pt x="34" y="48"/>
                  </a:lnTo>
                  <a:lnTo>
                    <a:pt x="34" y="45"/>
                  </a:lnTo>
                  <a:lnTo>
                    <a:pt x="34" y="43"/>
                  </a:lnTo>
                  <a:lnTo>
                    <a:pt x="37" y="43"/>
                  </a:lnTo>
                  <a:lnTo>
                    <a:pt x="37" y="45"/>
                  </a:lnTo>
                  <a:lnTo>
                    <a:pt x="37" y="43"/>
                  </a:lnTo>
                  <a:lnTo>
                    <a:pt x="37" y="40"/>
                  </a:lnTo>
                  <a:lnTo>
                    <a:pt x="40" y="37"/>
                  </a:lnTo>
                  <a:lnTo>
                    <a:pt x="40" y="34"/>
                  </a:lnTo>
                  <a:lnTo>
                    <a:pt x="43" y="37"/>
                  </a:lnTo>
                  <a:lnTo>
                    <a:pt x="40" y="37"/>
                  </a:lnTo>
                  <a:lnTo>
                    <a:pt x="40" y="40"/>
                  </a:lnTo>
                  <a:lnTo>
                    <a:pt x="40" y="45"/>
                  </a:lnTo>
                  <a:lnTo>
                    <a:pt x="43" y="45"/>
                  </a:lnTo>
                  <a:lnTo>
                    <a:pt x="40" y="45"/>
                  </a:lnTo>
                  <a:lnTo>
                    <a:pt x="43" y="48"/>
                  </a:lnTo>
                  <a:lnTo>
                    <a:pt x="43" y="45"/>
                  </a:lnTo>
                  <a:lnTo>
                    <a:pt x="46" y="45"/>
                  </a:lnTo>
                  <a:lnTo>
                    <a:pt x="46" y="48"/>
                  </a:lnTo>
                  <a:lnTo>
                    <a:pt x="49" y="51"/>
                  </a:lnTo>
                  <a:lnTo>
                    <a:pt x="49" y="48"/>
                  </a:lnTo>
                  <a:lnTo>
                    <a:pt x="52" y="48"/>
                  </a:lnTo>
                  <a:lnTo>
                    <a:pt x="54" y="48"/>
                  </a:lnTo>
                  <a:lnTo>
                    <a:pt x="57" y="48"/>
                  </a:lnTo>
                  <a:lnTo>
                    <a:pt x="54" y="48"/>
                  </a:lnTo>
                  <a:lnTo>
                    <a:pt x="52" y="48"/>
                  </a:lnTo>
                  <a:lnTo>
                    <a:pt x="52" y="51"/>
                  </a:lnTo>
                  <a:lnTo>
                    <a:pt x="54" y="51"/>
                  </a:lnTo>
                  <a:lnTo>
                    <a:pt x="54" y="54"/>
                  </a:lnTo>
                  <a:lnTo>
                    <a:pt x="57" y="54"/>
                  </a:lnTo>
                  <a:lnTo>
                    <a:pt x="63" y="54"/>
                  </a:lnTo>
                  <a:lnTo>
                    <a:pt x="69" y="57"/>
                  </a:lnTo>
                  <a:lnTo>
                    <a:pt x="71" y="57"/>
                  </a:lnTo>
                  <a:lnTo>
                    <a:pt x="74" y="57"/>
                  </a:lnTo>
                  <a:lnTo>
                    <a:pt x="77" y="57"/>
                  </a:lnTo>
                  <a:lnTo>
                    <a:pt x="77" y="60"/>
                  </a:lnTo>
                  <a:lnTo>
                    <a:pt x="80" y="60"/>
                  </a:lnTo>
                  <a:lnTo>
                    <a:pt x="83" y="60"/>
                  </a:lnTo>
                  <a:lnTo>
                    <a:pt x="86" y="63"/>
                  </a:lnTo>
                  <a:lnTo>
                    <a:pt x="88" y="60"/>
                  </a:lnTo>
                  <a:lnTo>
                    <a:pt x="88" y="63"/>
                  </a:lnTo>
                  <a:lnTo>
                    <a:pt x="91" y="65"/>
                  </a:lnTo>
                  <a:lnTo>
                    <a:pt x="94" y="68"/>
                  </a:lnTo>
                  <a:lnTo>
                    <a:pt x="94" y="65"/>
                  </a:lnTo>
                  <a:lnTo>
                    <a:pt x="97" y="65"/>
                  </a:lnTo>
                  <a:lnTo>
                    <a:pt x="94" y="68"/>
                  </a:lnTo>
                  <a:lnTo>
                    <a:pt x="94" y="71"/>
                  </a:lnTo>
                  <a:lnTo>
                    <a:pt x="97" y="71"/>
                  </a:lnTo>
                  <a:lnTo>
                    <a:pt x="97" y="68"/>
                  </a:lnTo>
                  <a:lnTo>
                    <a:pt x="100" y="68"/>
                  </a:lnTo>
                  <a:lnTo>
                    <a:pt x="97" y="71"/>
                  </a:lnTo>
                  <a:lnTo>
                    <a:pt x="100" y="74"/>
                  </a:lnTo>
                  <a:lnTo>
                    <a:pt x="100" y="77"/>
                  </a:lnTo>
                  <a:lnTo>
                    <a:pt x="103" y="80"/>
                  </a:lnTo>
                  <a:lnTo>
                    <a:pt x="106" y="82"/>
                  </a:lnTo>
                  <a:lnTo>
                    <a:pt x="111" y="85"/>
                  </a:lnTo>
                  <a:lnTo>
                    <a:pt x="106" y="85"/>
                  </a:lnTo>
                  <a:lnTo>
                    <a:pt x="103" y="85"/>
                  </a:lnTo>
                  <a:lnTo>
                    <a:pt x="106" y="88"/>
                  </a:lnTo>
                  <a:lnTo>
                    <a:pt x="108" y="88"/>
                  </a:lnTo>
                  <a:lnTo>
                    <a:pt x="111" y="88"/>
                  </a:lnTo>
                  <a:lnTo>
                    <a:pt x="117" y="91"/>
                  </a:lnTo>
                  <a:lnTo>
                    <a:pt x="111" y="88"/>
                  </a:lnTo>
                  <a:lnTo>
                    <a:pt x="108" y="91"/>
                  </a:lnTo>
                  <a:lnTo>
                    <a:pt x="106" y="91"/>
                  </a:lnTo>
                  <a:lnTo>
                    <a:pt x="103" y="88"/>
                  </a:lnTo>
                  <a:lnTo>
                    <a:pt x="103" y="91"/>
                  </a:lnTo>
                  <a:lnTo>
                    <a:pt x="106" y="91"/>
                  </a:lnTo>
                  <a:lnTo>
                    <a:pt x="108" y="94"/>
                  </a:lnTo>
                  <a:lnTo>
                    <a:pt x="106" y="100"/>
                  </a:lnTo>
                  <a:lnTo>
                    <a:pt x="106" y="102"/>
                  </a:lnTo>
                  <a:lnTo>
                    <a:pt x="108" y="102"/>
                  </a:lnTo>
                  <a:lnTo>
                    <a:pt x="108" y="100"/>
                  </a:lnTo>
                  <a:lnTo>
                    <a:pt x="111" y="100"/>
                  </a:lnTo>
                  <a:lnTo>
                    <a:pt x="114" y="102"/>
                  </a:lnTo>
                  <a:lnTo>
                    <a:pt x="117" y="100"/>
                  </a:lnTo>
                  <a:lnTo>
                    <a:pt x="120" y="100"/>
                  </a:lnTo>
                  <a:lnTo>
                    <a:pt x="123" y="97"/>
                  </a:lnTo>
                  <a:lnTo>
                    <a:pt x="120" y="102"/>
                  </a:lnTo>
                  <a:lnTo>
                    <a:pt x="125" y="108"/>
                  </a:lnTo>
                  <a:lnTo>
                    <a:pt x="128" y="108"/>
                  </a:lnTo>
                  <a:lnTo>
                    <a:pt x="131" y="111"/>
                  </a:lnTo>
                  <a:lnTo>
                    <a:pt x="134" y="11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32" name="Freeform 3650">
              <a:extLst>
                <a:ext uri="{FF2B5EF4-FFF2-40B4-BE49-F238E27FC236}">
                  <a16:creationId xmlns:a16="http://schemas.microsoft.com/office/drawing/2014/main" id="{33223EE0-1725-2913-7981-0DB664F7470E}"/>
                </a:ext>
              </a:extLst>
            </p:cNvPr>
            <p:cNvSpPr>
              <a:spLocks/>
            </p:cNvSpPr>
            <p:nvPr/>
          </p:nvSpPr>
          <p:spPr bwMode="gray">
            <a:xfrm>
              <a:off x="7516588" y="3276177"/>
              <a:ext cx="12450" cy="6224"/>
            </a:xfrm>
            <a:custGeom>
              <a:avLst/>
              <a:gdLst>
                <a:gd name="T0" fmla="*/ 6 w 6"/>
                <a:gd name="T1" fmla="*/ 3 h 3"/>
                <a:gd name="T2" fmla="*/ 3 w 6"/>
                <a:gd name="T3" fmla="*/ 0 h 3"/>
                <a:gd name="T4" fmla="*/ 0 w 6"/>
                <a:gd name="T5" fmla="*/ 0 h 3"/>
                <a:gd name="T6" fmla="*/ 0 w 6"/>
                <a:gd name="T7" fmla="*/ 3 h 3"/>
                <a:gd name="T8" fmla="*/ 3 w 6"/>
                <a:gd name="T9" fmla="*/ 3 h 3"/>
                <a:gd name="T10" fmla="*/ 3 w 6"/>
                <a:gd name="T11" fmla="*/ 3 h 3"/>
                <a:gd name="T12" fmla="*/ 6 w 6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33" name="Freeform 3651">
              <a:extLst>
                <a:ext uri="{FF2B5EF4-FFF2-40B4-BE49-F238E27FC236}">
                  <a16:creationId xmlns:a16="http://schemas.microsoft.com/office/drawing/2014/main" id="{3276B8E7-74C5-F90F-ADE6-0220E8A5CC09}"/>
                </a:ext>
              </a:extLst>
            </p:cNvPr>
            <p:cNvSpPr>
              <a:spLocks/>
            </p:cNvSpPr>
            <p:nvPr/>
          </p:nvSpPr>
          <p:spPr bwMode="gray">
            <a:xfrm>
              <a:off x="7516588" y="3276177"/>
              <a:ext cx="12450" cy="2075"/>
            </a:xfrm>
            <a:custGeom>
              <a:avLst/>
              <a:gdLst>
                <a:gd name="T0" fmla="*/ 0 w 6"/>
                <a:gd name="T1" fmla="*/ 3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34" name="Freeform 3652">
              <a:extLst>
                <a:ext uri="{FF2B5EF4-FFF2-40B4-BE49-F238E27FC236}">
                  <a16:creationId xmlns:a16="http://schemas.microsoft.com/office/drawing/2014/main" id="{DA24884B-DB22-2DD0-4902-7508324664B4}"/>
                </a:ext>
              </a:extLst>
            </p:cNvPr>
            <p:cNvSpPr>
              <a:spLocks/>
            </p:cNvSpPr>
            <p:nvPr/>
          </p:nvSpPr>
          <p:spPr bwMode="gray">
            <a:xfrm>
              <a:off x="7535263" y="3259578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3 w 3"/>
                <a:gd name="T5" fmla="*/ 0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35" name="Freeform 3653">
              <a:extLst>
                <a:ext uri="{FF2B5EF4-FFF2-40B4-BE49-F238E27FC236}">
                  <a16:creationId xmlns:a16="http://schemas.microsoft.com/office/drawing/2014/main" id="{F49F5B79-25F0-DCFC-5170-9D7F8C7A965F}"/>
                </a:ext>
              </a:extLst>
            </p:cNvPr>
            <p:cNvSpPr>
              <a:spLocks/>
            </p:cNvSpPr>
            <p:nvPr/>
          </p:nvSpPr>
          <p:spPr bwMode="gray">
            <a:xfrm>
              <a:off x="7529038" y="3265802"/>
              <a:ext cx="6224" cy="4149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36" name="Freeform 3654">
              <a:extLst>
                <a:ext uri="{FF2B5EF4-FFF2-40B4-BE49-F238E27FC236}">
                  <a16:creationId xmlns:a16="http://schemas.microsoft.com/office/drawing/2014/main" id="{6456A83E-30C8-D3B3-E8AD-3B736BB65C38}"/>
                </a:ext>
              </a:extLst>
            </p:cNvPr>
            <p:cNvSpPr>
              <a:spLocks/>
            </p:cNvSpPr>
            <p:nvPr/>
          </p:nvSpPr>
          <p:spPr bwMode="gray">
            <a:xfrm>
              <a:off x="7724082" y="3317673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0 h 3"/>
                <a:gd name="T8" fmla="*/ 3 w 3"/>
                <a:gd name="T9" fmla="*/ 3 h 3"/>
                <a:gd name="T10" fmla="*/ 0 w 3"/>
                <a:gd name="T11" fmla="*/ 3 h 3"/>
                <a:gd name="T12" fmla="*/ 0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37" name="Freeform 3655">
              <a:extLst>
                <a:ext uri="{FF2B5EF4-FFF2-40B4-BE49-F238E27FC236}">
                  <a16:creationId xmlns:a16="http://schemas.microsoft.com/office/drawing/2014/main" id="{9B327CE1-46B6-ED63-9A94-CFD113742893}"/>
                </a:ext>
              </a:extLst>
            </p:cNvPr>
            <p:cNvSpPr>
              <a:spLocks/>
            </p:cNvSpPr>
            <p:nvPr/>
          </p:nvSpPr>
          <p:spPr bwMode="gray">
            <a:xfrm>
              <a:off x="7724082" y="3336346"/>
              <a:ext cx="6224" cy="4149"/>
            </a:xfrm>
            <a:custGeom>
              <a:avLst/>
              <a:gdLst>
                <a:gd name="T0" fmla="*/ 0 w 3"/>
                <a:gd name="T1" fmla="*/ 2 h 2"/>
                <a:gd name="T2" fmla="*/ 0 w 3"/>
                <a:gd name="T3" fmla="*/ 0 h 2"/>
                <a:gd name="T4" fmla="*/ 3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38" name="Freeform 3656">
              <a:extLst>
                <a:ext uri="{FF2B5EF4-FFF2-40B4-BE49-F238E27FC236}">
                  <a16:creationId xmlns:a16="http://schemas.microsoft.com/office/drawing/2014/main" id="{A23E9337-8E17-F35A-14C8-60C5C33D91A6}"/>
                </a:ext>
              </a:extLst>
            </p:cNvPr>
            <p:cNvSpPr>
              <a:spLocks/>
            </p:cNvSpPr>
            <p:nvPr/>
          </p:nvSpPr>
          <p:spPr bwMode="gray">
            <a:xfrm>
              <a:off x="7711633" y="3301075"/>
              <a:ext cx="12450" cy="10374"/>
            </a:xfrm>
            <a:custGeom>
              <a:avLst/>
              <a:gdLst>
                <a:gd name="T0" fmla="*/ 6 w 6"/>
                <a:gd name="T1" fmla="*/ 5 h 5"/>
                <a:gd name="T2" fmla="*/ 3 w 6"/>
                <a:gd name="T3" fmla="*/ 5 h 5"/>
                <a:gd name="T4" fmla="*/ 0 w 6"/>
                <a:gd name="T5" fmla="*/ 5 h 5"/>
                <a:gd name="T6" fmla="*/ 0 w 6"/>
                <a:gd name="T7" fmla="*/ 2 h 5"/>
                <a:gd name="T8" fmla="*/ 0 w 6"/>
                <a:gd name="T9" fmla="*/ 0 h 5"/>
                <a:gd name="T10" fmla="*/ 3 w 6"/>
                <a:gd name="T11" fmla="*/ 2 h 5"/>
                <a:gd name="T12" fmla="*/ 6 w 6"/>
                <a:gd name="T13" fmla="*/ 2 h 5"/>
                <a:gd name="T14" fmla="*/ 6 w 6"/>
                <a:gd name="T15" fmla="*/ 2 h 5"/>
                <a:gd name="T16" fmla="*/ 6 w 6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6" y="5"/>
                  </a:moveTo>
                  <a:lnTo>
                    <a:pt x="3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39" name="Rectangle 3657">
              <a:extLst>
                <a:ext uri="{FF2B5EF4-FFF2-40B4-BE49-F238E27FC236}">
                  <a16:creationId xmlns:a16="http://schemas.microsoft.com/office/drawing/2014/main" id="{49183AA1-D688-F7E1-90AA-33CC77C6600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699183" y="3301075"/>
              <a:ext cx="6224" cy="4149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40" name="Freeform 3658">
              <a:extLst>
                <a:ext uri="{FF2B5EF4-FFF2-40B4-BE49-F238E27FC236}">
                  <a16:creationId xmlns:a16="http://schemas.microsoft.com/office/drawing/2014/main" id="{15616D14-112A-5F6B-B516-26FA6A08212E}"/>
                </a:ext>
              </a:extLst>
            </p:cNvPr>
            <p:cNvSpPr>
              <a:spLocks/>
            </p:cNvSpPr>
            <p:nvPr/>
          </p:nvSpPr>
          <p:spPr bwMode="gray">
            <a:xfrm>
              <a:off x="7724082" y="3276177"/>
              <a:ext cx="6224" cy="12449"/>
            </a:xfrm>
            <a:custGeom>
              <a:avLst/>
              <a:gdLst>
                <a:gd name="T0" fmla="*/ 3 w 3"/>
                <a:gd name="T1" fmla="*/ 0 h 6"/>
                <a:gd name="T2" fmla="*/ 0 w 3"/>
                <a:gd name="T3" fmla="*/ 0 h 6"/>
                <a:gd name="T4" fmla="*/ 0 w 3"/>
                <a:gd name="T5" fmla="*/ 3 h 6"/>
                <a:gd name="T6" fmla="*/ 0 w 3"/>
                <a:gd name="T7" fmla="*/ 0 h 6"/>
                <a:gd name="T8" fmla="*/ 3 w 3"/>
                <a:gd name="T9" fmla="*/ 3 h 6"/>
                <a:gd name="T10" fmla="*/ 0 w 3"/>
                <a:gd name="T11" fmla="*/ 3 h 6"/>
                <a:gd name="T12" fmla="*/ 0 w 3"/>
                <a:gd name="T13" fmla="*/ 6 h 6"/>
                <a:gd name="T14" fmla="*/ 3 w 3"/>
                <a:gd name="T15" fmla="*/ 3 h 6"/>
                <a:gd name="T16" fmla="*/ 3 w 3"/>
                <a:gd name="T17" fmla="*/ 3 h 6"/>
                <a:gd name="T18" fmla="*/ 3 w 3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41" name="Freeform 3659">
              <a:extLst>
                <a:ext uri="{FF2B5EF4-FFF2-40B4-BE49-F238E27FC236}">
                  <a16:creationId xmlns:a16="http://schemas.microsoft.com/office/drawing/2014/main" id="{4870450D-8E6E-B795-8289-9115A53F0190}"/>
                </a:ext>
              </a:extLst>
            </p:cNvPr>
            <p:cNvSpPr>
              <a:spLocks/>
            </p:cNvSpPr>
            <p:nvPr/>
          </p:nvSpPr>
          <p:spPr bwMode="gray">
            <a:xfrm>
              <a:off x="7587137" y="3170362"/>
              <a:ext cx="6224" cy="12449"/>
            </a:xfrm>
            <a:custGeom>
              <a:avLst/>
              <a:gdLst>
                <a:gd name="T0" fmla="*/ 3 w 3"/>
                <a:gd name="T1" fmla="*/ 3 h 6"/>
                <a:gd name="T2" fmla="*/ 0 w 3"/>
                <a:gd name="T3" fmla="*/ 0 h 6"/>
                <a:gd name="T4" fmla="*/ 0 w 3"/>
                <a:gd name="T5" fmla="*/ 3 h 6"/>
                <a:gd name="T6" fmla="*/ 0 w 3"/>
                <a:gd name="T7" fmla="*/ 6 h 6"/>
                <a:gd name="T8" fmla="*/ 3 w 3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3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42" name="Freeform 3660">
              <a:extLst>
                <a:ext uri="{FF2B5EF4-FFF2-40B4-BE49-F238E27FC236}">
                  <a16:creationId xmlns:a16="http://schemas.microsoft.com/office/drawing/2014/main" id="{49C510F8-7D16-2267-DB7E-9A536ACF071E}"/>
                </a:ext>
              </a:extLst>
            </p:cNvPr>
            <p:cNvSpPr>
              <a:spLocks/>
            </p:cNvSpPr>
            <p:nvPr/>
          </p:nvSpPr>
          <p:spPr bwMode="gray">
            <a:xfrm>
              <a:off x="7618261" y="3189035"/>
              <a:ext cx="6224" cy="4149"/>
            </a:xfrm>
            <a:custGeom>
              <a:avLst/>
              <a:gdLst>
                <a:gd name="T0" fmla="*/ 3 w 3"/>
                <a:gd name="T1" fmla="*/ 2 h 2"/>
                <a:gd name="T2" fmla="*/ 0 w 3"/>
                <a:gd name="T3" fmla="*/ 0 h 2"/>
                <a:gd name="T4" fmla="*/ 0 w 3"/>
                <a:gd name="T5" fmla="*/ 2 h 2"/>
                <a:gd name="T6" fmla="*/ 0 w 3"/>
                <a:gd name="T7" fmla="*/ 2 h 2"/>
                <a:gd name="T8" fmla="*/ 3 w 3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43" name="Rectangle 3661">
              <a:extLst>
                <a:ext uri="{FF2B5EF4-FFF2-40B4-BE49-F238E27FC236}">
                  <a16:creationId xmlns:a16="http://schemas.microsoft.com/office/drawing/2014/main" id="{8864A010-5C48-99DD-678B-202733BA9B4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641085" y="3199409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44" name="Freeform 3662">
              <a:extLst>
                <a:ext uri="{FF2B5EF4-FFF2-40B4-BE49-F238E27FC236}">
                  <a16:creationId xmlns:a16="http://schemas.microsoft.com/office/drawing/2014/main" id="{A99510C4-5FFA-64BA-CE3F-3F09D74B8ED8}"/>
                </a:ext>
              </a:extLst>
            </p:cNvPr>
            <p:cNvSpPr>
              <a:spLocks/>
            </p:cNvSpPr>
            <p:nvPr/>
          </p:nvSpPr>
          <p:spPr bwMode="gray">
            <a:xfrm>
              <a:off x="7452265" y="3116417"/>
              <a:ext cx="271817" cy="224078"/>
            </a:xfrm>
            <a:custGeom>
              <a:avLst/>
              <a:gdLst>
                <a:gd name="T0" fmla="*/ 6 w 131"/>
                <a:gd name="T1" fmla="*/ 86 h 108"/>
                <a:gd name="T2" fmla="*/ 23 w 131"/>
                <a:gd name="T3" fmla="*/ 89 h 108"/>
                <a:gd name="T4" fmla="*/ 31 w 131"/>
                <a:gd name="T5" fmla="*/ 86 h 108"/>
                <a:gd name="T6" fmla="*/ 29 w 131"/>
                <a:gd name="T7" fmla="*/ 77 h 108"/>
                <a:gd name="T8" fmla="*/ 20 w 131"/>
                <a:gd name="T9" fmla="*/ 74 h 108"/>
                <a:gd name="T10" fmla="*/ 23 w 131"/>
                <a:gd name="T11" fmla="*/ 74 h 108"/>
                <a:gd name="T12" fmla="*/ 34 w 131"/>
                <a:gd name="T13" fmla="*/ 72 h 108"/>
                <a:gd name="T14" fmla="*/ 37 w 131"/>
                <a:gd name="T15" fmla="*/ 72 h 108"/>
                <a:gd name="T16" fmla="*/ 37 w 131"/>
                <a:gd name="T17" fmla="*/ 66 h 108"/>
                <a:gd name="T18" fmla="*/ 43 w 131"/>
                <a:gd name="T19" fmla="*/ 66 h 108"/>
                <a:gd name="T20" fmla="*/ 48 w 131"/>
                <a:gd name="T21" fmla="*/ 63 h 108"/>
                <a:gd name="T22" fmla="*/ 51 w 131"/>
                <a:gd name="T23" fmla="*/ 66 h 108"/>
                <a:gd name="T24" fmla="*/ 54 w 131"/>
                <a:gd name="T25" fmla="*/ 66 h 108"/>
                <a:gd name="T26" fmla="*/ 65 w 131"/>
                <a:gd name="T27" fmla="*/ 72 h 108"/>
                <a:gd name="T28" fmla="*/ 74 w 131"/>
                <a:gd name="T29" fmla="*/ 83 h 108"/>
                <a:gd name="T30" fmla="*/ 80 w 131"/>
                <a:gd name="T31" fmla="*/ 89 h 108"/>
                <a:gd name="T32" fmla="*/ 88 w 131"/>
                <a:gd name="T33" fmla="*/ 94 h 108"/>
                <a:gd name="T34" fmla="*/ 94 w 131"/>
                <a:gd name="T35" fmla="*/ 100 h 108"/>
                <a:gd name="T36" fmla="*/ 102 w 131"/>
                <a:gd name="T37" fmla="*/ 100 h 108"/>
                <a:gd name="T38" fmla="*/ 111 w 131"/>
                <a:gd name="T39" fmla="*/ 103 h 108"/>
                <a:gd name="T40" fmla="*/ 117 w 131"/>
                <a:gd name="T41" fmla="*/ 106 h 108"/>
                <a:gd name="T42" fmla="*/ 117 w 131"/>
                <a:gd name="T43" fmla="*/ 106 h 108"/>
                <a:gd name="T44" fmla="*/ 122 w 131"/>
                <a:gd name="T45" fmla="*/ 108 h 108"/>
                <a:gd name="T46" fmla="*/ 125 w 131"/>
                <a:gd name="T47" fmla="*/ 103 h 108"/>
                <a:gd name="T48" fmla="*/ 125 w 131"/>
                <a:gd name="T49" fmla="*/ 103 h 108"/>
                <a:gd name="T50" fmla="*/ 128 w 131"/>
                <a:gd name="T51" fmla="*/ 103 h 108"/>
                <a:gd name="T52" fmla="*/ 119 w 131"/>
                <a:gd name="T53" fmla="*/ 97 h 108"/>
                <a:gd name="T54" fmla="*/ 114 w 131"/>
                <a:gd name="T55" fmla="*/ 94 h 108"/>
                <a:gd name="T56" fmla="*/ 111 w 131"/>
                <a:gd name="T57" fmla="*/ 91 h 108"/>
                <a:gd name="T58" fmla="*/ 108 w 131"/>
                <a:gd name="T59" fmla="*/ 86 h 108"/>
                <a:gd name="T60" fmla="*/ 100 w 131"/>
                <a:gd name="T61" fmla="*/ 86 h 108"/>
                <a:gd name="T62" fmla="*/ 94 w 131"/>
                <a:gd name="T63" fmla="*/ 80 h 108"/>
                <a:gd name="T64" fmla="*/ 91 w 131"/>
                <a:gd name="T65" fmla="*/ 72 h 108"/>
                <a:gd name="T66" fmla="*/ 80 w 131"/>
                <a:gd name="T67" fmla="*/ 63 h 108"/>
                <a:gd name="T68" fmla="*/ 77 w 131"/>
                <a:gd name="T69" fmla="*/ 57 h 108"/>
                <a:gd name="T70" fmla="*/ 88 w 131"/>
                <a:gd name="T71" fmla="*/ 54 h 108"/>
                <a:gd name="T72" fmla="*/ 83 w 131"/>
                <a:gd name="T73" fmla="*/ 46 h 108"/>
                <a:gd name="T74" fmla="*/ 68 w 131"/>
                <a:gd name="T75" fmla="*/ 40 h 108"/>
                <a:gd name="T76" fmla="*/ 63 w 131"/>
                <a:gd name="T77" fmla="*/ 37 h 108"/>
                <a:gd name="T78" fmla="*/ 63 w 131"/>
                <a:gd name="T79" fmla="*/ 29 h 108"/>
                <a:gd name="T80" fmla="*/ 51 w 131"/>
                <a:gd name="T81" fmla="*/ 20 h 108"/>
                <a:gd name="T82" fmla="*/ 43 w 131"/>
                <a:gd name="T83" fmla="*/ 17 h 108"/>
                <a:gd name="T84" fmla="*/ 31 w 131"/>
                <a:gd name="T85" fmla="*/ 12 h 108"/>
                <a:gd name="T86" fmla="*/ 17 w 131"/>
                <a:gd name="T87" fmla="*/ 9 h 108"/>
                <a:gd name="T88" fmla="*/ 6 w 131"/>
                <a:gd name="T89" fmla="*/ 0 h 108"/>
                <a:gd name="T90" fmla="*/ 3 w 131"/>
                <a:gd name="T91" fmla="*/ 20 h 108"/>
                <a:gd name="T92" fmla="*/ 3 w 131"/>
                <a:gd name="T93" fmla="*/ 49 h 108"/>
                <a:gd name="T94" fmla="*/ 3 w 131"/>
                <a:gd name="T95" fmla="*/ 63 h 108"/>
                <a:gd name="T96" fmla="*/ 3 w 131"/>
                <a:gd name="T97" fmla="*/ 8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1" h="108">
                  <a:moveTo>
                    <a:pt x="3" y="89"/>
                  </a:moveTo>
                  <a:lnTo>
                    <a:pt x="6" y="89"/>
                  </a:lnTo>
                  <a:lnTo>
                    <a:pt x="6" y="86"/>
                  </a:lnTo>
                  <a:lnTo>
                    <a:pt x="11" y="86"/>
                  </a:lnTo>
                  <a:lnTo>
                    <a:pt x="20" y="86"/>
                  </a:lnTo>
                  <a:lnTo>
                    <a:pt x="23" y="89"/>
                  </a:lnTo>
                  <a:lnTo>
                    <a:pt x="26" y="89"/>
                  </a:lnTo>
                  <a:lnTo>
                    <a:pt x="29" y="86"/>
                  </a:lnTo>
                  <a:lnTo>
                    <a:pt x="31" y="86"/>
                  </a:lnTo>
                  <a:lnTo>
                    <a:pt x="34" y="83"/>
                  </a:lnTo>
                  <a:lnTo>
                    <a:pt x="31" y="80"/>
                  </a:lnTo>
                  <a:lnTo>
                    <a:pt x="29" y="77"/>
                  </a:lnTo>
                  <a:lnTo>
                    <a:pt x="26" y="77"/>
                  </a:lnTo>
                  <a:lnTo>
                    <a:pt x="23" y="74"/>
                  </a:lnTo>
                  <a:lnTo>
                    <a:pt x="20" y="74"/>
                  </a:lnTo>
                  <a:lnTo>
                    <a:pt x="17" y="74"/>
                  </a:lnTo>
                  <a:lnTo>
                    <a:pt x="20" y="74"/>
                  </a:lnTo>
                  <a:lnTo>
                    <a:pt x="23" y="74"/>
                  </a:lnTo>
                  <a:lnTo>
                    <a:pt x="29" y="77"/>
                  </a:lnTo>
                  <a:lnTo>
                    <a:pt x="37" y="74"/>
                  </a:lnTo>
                  <a:lnTo>
                    <a:pt x="34" y="72"/>
                  </a:lnTo>
                  <a:lnTo>
                    <a:pt x="31" y="72"/>
                  </a:lnTo>
                  <a:lnTo>
                    <a:pt x="34" y="72"/>
                  </a:lnTo>
                  <a:lnTo>
                    <a:pt x="37" y="72"/>
                  </a:lnTo>
                  <a:lnTo>
                    <a:pt x="43" y="72"/>
                  </a:lnTo>
                  <a:lnTo>
                    <a:pt x="40" y="69"/>
                  </a:lnTo>
                  <a:lnTo>
                    <a:pt x="37" y="66"/>
                  </a:lnTo>
                  <a:lnTo>
                    <a:pt x="40" y="69"/>
                  </a:lnTo>
                  <a:lnTo>
                    <a:pt x="43" y="69"/>
                  </a:lnTo>
                  <a:lnTo>
                    <a:pt x="43" y="66"/>
                  </a:lnTo>
                  <a:lnTo>
                    <a:pt x="43" y="69"/>
                  </a:lnTo>
                  <a:lnTo>
                    <a:pt x="46" y="66"/>
                  </a:lnTo>
                  <a:lnTo>
                    <a:pt x="48" y="63"/>
                  </a:lnTo>
                  <a:lnTo>
                    <a:pt x="48" y="66"/>
                  </a:lnTo>
                  <a:lnTo>
                    <a:pt x="48" y="63"/>
                  </a:lnTo>
                  <a:lnTo>
                    <a:pt x="51" y="66"/>
                  </a:lnTo>
                  <a:lnTo>
                    <a:pt x="51" y="69"/>
                  </a:lnTo>
                  <a:lnTo>
                    <a:pt x="51" y="66"/>
                  </a:lnTo>
                  <a:lnTo>
                    <a:pt x="54" y="66"/>
                  </a:lnTo>
                  <a:lnTo>
                    <a:pt x="54" y="69"/>
                  </a:lnTo>
                  <a:lnTo>
                    <a:pt x="63" y="72"/>
                  </a:lnTo>
                  <a:lnTo>
                    <a:pt x="65" y="72"/>
                  </a:lnTo>
                  <a:lnTo>
                    <a:pt x="68" y="74"/>
                  </a:lnTo>
                  <a:lnTo>
                    <a:pt x="71" y="77"/>
                  </a:lnTo>
                  <a:lnTo>
                    <a:pt x="74" y="83"/>
                  </a:lnTo>
                  <a:lnTo>
                    <a:pt x="74" y="86"/>
                  </a:lnTo>
                  <a:lnTo>
                    <a:pt x="77" y="86"/>
                  </a:lnTo>
                  <a:lnTo>
                    <a:pt x="80" y="89"/>
                  </a:lnTo>
                  <a:lnTo>
                    <a:pt x="83" y="89"/>
                  </a:lnTo>
                  <a:lnTo>
                    <a:pt x="83" y="91"/>
                  </a:lnTo>
                  <a:lnTo>
                    <a:pt x="88" y="94"/>
                  </a:lnTo>
                  <a:lnTo>
                    <a:pt x="88" y="97"/>
                  </a:lnTo>
                  <a:lnTo>
                    <a:pt x="91" y="100"/>
                  </a:lnTo>
                  <a:lnTo>
                    <a:pt x="94" y="100"/>
                  </a:lnTo>
                  <a:lnTo>
                    <a:pt x="97" y="100"/>
                  </a:lnTo>
                  <a:lnTo>
                    <a:pt x="102" y="103"/>
                  </a:lnTo>
                  <a:lnTo>
                    <a:pt x="102" y="100"/>
                  </a:lnTo>
                  <a:lnTo>
                    <a:pt x="105" y="103"/>
                  </a:lnTo>
                  <a:lnTo>
                    <a:pt x="108" y="103"/>
                  </a:lnTo>
                  <a:lnTo>
                    <a:pt x="111" y="103"/>
                  </a:lnTo>
                  <a:lnTo>
                    <a:pt x="114" y="106"/>
                  </a:lnTo>
                  <a:lnTo>
                    <a:pt x="114" y="103"/>
                  </a:lnTo>
                  <a:lnTo>
                    <a:pt x="117" y="106"/>
                  </a:lnTo>
                  <a:lnTo>
                    <a:pt x="117" y="103"/>
                  </a:lnTo>
                  <a:lnTo>
                    <a:pt x="119" y="103"/>
                  </a:lnTo>
                  <a:lnTo>
                    <a:pt x="117" y="106"/>
                  </a:lnTo>
                  <a:lnTo>
                    <a:pt x="117" y="108"/>
                  </a:lnTo>
                  <a:lnTo>
                    <a:pt x="119" y="108"/>
                  </a:lnTo>
                  <a:lnTo>
                    <a:pt x="122" y="108"/>
                  </a:lnTo>
                  <a:lnTo>
                    <a:pt x="125" y="106"/>
                  </a:lnTo>
                  <a:lnTo>
                    <a:pt x="128" y="106"/>
                  </a:lnTo>
                  <a:lnTo>
                    <a:pt x="125" y="103"/>
                  </a:lnTo>
                  <a:lnTo>
                    <a:pt x="122" y="103"/>
                  </a:lnTo>
                  <a:lnTo>
                    <a:pt x="125" y="100"/>
                  </a:lnTo>
                  <a:lnTo>
                    <a:pt x="125" y="103"/>
                  </a:lnTo>
                  <a:lnTo>
                    <a:pt x="128" y="103"/>
                  </a:lnTo>
                  <a:lnTo>
                    <a:pt x="131" y="100"/>
                  </a:lnTo>
                  <a:lnTo>
                    <a:pt x="128" y="103"/>
                  </a:lnTo>
                  <a:lnTo>
                    <a:pt x="125" y="100"/>
                  </a:lnTo>
                  <a:lnTo>
                    <a:pt x="122" y="100"/>
                  </a:lnTo>
                  <a:lnTo>
                    <a:pt x="119" y="97"/>
                  </a:lnTo>
                  <a:lnTo>
                    <a:pt x="117" y="97"/>
                  </a:lnTo>
                  <a:lnTo>
                    <a:pt x="114" y="97"/>
                  </a:lnTo>
                  <a:lnTo>
                    <a:pt x="114" y="94"/>
                  </a:lnTo>
                  <a:lnTo>
                    <a:pt x="119" y="94"/>
                  </a:lnTo>
                  <a:lnTo>
                    <a:pt x="114" y="91"/>
                  </a:lnTo>
                  <a:lnTo>
                    <a:pt x="111" y="91"/>
                  </a:lnTo>
                  <a:lnTo>
                    <a:pt x="108" y="91"/>
                  </a:lnTo>
                  <a:lnTo>
                    <a:pt x="108" y="89"/>
                  </a:lnTo>
                  <a:lnTo>
                    <a:pt x="108" y="86"/>
                  </a:lnTo>
                  <a:lnTo>
                    <a:pt x="105" y="83"/>
                  </a:lnTo>
                  <a:lnTo>
                    <a:pt x="105" y="86"/>
                  </a:lnTo>
                  <a:lnTo>
                    <a:pt x="100" y="86"/>
                  </a:lnTo>
                  <a:lnTo>
                    <a:pt x="100" y="83"/>
                  </a:lnTo>
                  <a:lnTo>
                    <a:pt x="97" y="83"/>
                  </a:lnTo>
                  <a:lnTo>
                    <a:pt x="94" y="80"/>
                  </a:lnTo>
                  <a:lnTo>
                    <a:pt x="94" y="77"/>
                  </a:lnTo>
                  <a:lnTo>
                    <a:pt x="94" y="72"/>
                  </a:lnTo>
                  <a:lnTo>
                    <a:pt x="91" y="72"/>
                  </a:lnTo>
                  <a:lnTo>
                    <a:pt x="88" y="69"/>
                  </a:lnTo>
                  <a:lnTo>
                    <a:pt x="85" y="69"/>
                  </a:lnTo>
                  <a:lnTo>
                    <a:pt x="80" y="63"/>
                  </a:lnTo>
                  <a:lnTo>
                    <a:pt x="80" y="60"/>
                  </a:lnTo>
                  <a:lnTo>
                    <a:pt x="80" y="57"/>
                  </a:lnTo>
                  <a:lnTo>
                    <a:pt x="77" y="57"/>
                  </a:lnTo>
                  <a:lnTo>
                    <a:pt x="80" y="54"/>
                  </a:lnTo>
                  <a:lnTo>
                    <a:pt x="85" y="54"/>
                  </a:lnTo>
                  <a:lnTo>
                    <a:pt x="88" y="54"/>
                  </a:lnTo>
                  <a:lnTo>
                    <a:pt x="88" y="49"/>
                  </a:lnTo>
                  <a:lnTo>
                    <a:pt x="85" y="46"/>
                  </a:lnTo>
                  <a:lnTo>
                    <a:pt x="83" y="46"/>
                  </a:lnTo>
                  <a:lnTo>
                    <a:pt x="80" y="46"/>
                  </a:lnTo>
                  <a:lnTo>
                    <a:pt x="74" y="40"/>
                  </a:lnTo>
                  <a:lnTo>
                    <a:pt x="68" y="40"/>
                  </a:lnTo>
                  <a:lnTo>
                    <a:pt x="65" y="40"/>
                  </a:lnTo>
                  <a:lnTo>
                    <a:pt x="63" y="40"/>
                  </a:lnTo>
                  <a:lnTo>
                    <a:pt x="63" y="37"/>
                  </a:lnTo>
                  <a:lnTo>
                    <a:pt x="65" y="32"/>
                  </a:lnTo>
                  <a:lnTo>
                    <a:pt x="63" y="32"/>
                  </a:lnTo>
                  <a:lnTo>
                    <a:pt x="63" y="29"/>
                  </a:lnTo>
                  <a:lnTo>
                    <a:pt x="57" y="26"/>
                  </a:lnTo>
                  <a:lnTo>
                    <a:pt x="54" y="23"/>
                  </a:lnTo>
                  <a:lnTo>
                    <a:pt x="51" y="20"/>
                  </a:lnTo>
                  <a:lnTo>
                    <a:pt x="48" y="20"/>
                  </a:lnTo>
                  <a:lnTo>
                    <a:pt x="46" y="17"/>
                  </a:lnTo>
                  <a:lnTo>
                    <a:pt x="43" y="17"/>
                  </a:lnTo>
                  <a:lnTo>
                    <a:pt x="37" y="15"/>
                  </a:lnTo>
                  <a:lnTo>
                    <a:pt x="34" y="15"/>
                  </a:lnTo>
                  <a:lnTo>
                    <a:pt x="31" y="12"/>
                  </a:lnTo>
                  <a:lnTo>
                    <a:pt x="23" y="9"/>
                  </a:lnTo>
                  <a:lnTo>
                    <a:pt x="20" y="9"/>
                  </a:lnTo>
                  <a:lnTo>
                    <a:pt x="17" y="9"/>
                  </a:lnTo>
                  <a:lnTo>
                    <a:pt x="17" y="6"/>
                  </a:lnTo>
                  <a:lnTo>
                    <a:pt x="14" y="6"/>
                  </a:lnTo>
                  <a:lnTo>
                    <a:pt x="6" y="0"/>
                  </a:lnTo>
                  <a:lnTo>
                    <a:pt x="3" y="3"/>
                  </a:lnTo>
                  <a:lnTo>
                    <a:pt x="3" y="12"/>
                  </a:lnTo>
                  <a:lnTo>
                    <a:pt x="3" y="20"/>
                  </a:lnTo>
                  <a:lnTo>
                    <a:pt x="3" y="32"/>
                  </a:lnTo>
                  <a:lnTo>
                    <a:pt x="3" y="43"/>
                  </a:lnTo>
                  <a:lnTo>
                    <a:pt x="3" y="49"/>
                  </a:lnTo>
                  <a:lnTo>
                    <a:pt x="0" y="54"/>
                  </a:lnTo>
                  <a:lnTo>
                    <a:pt x="0" y="57"/>
                  </a:lnTo>
                  <a:lnTo>
                    <a:pt x="3" y="63"/>
                  </a:lnTo>
                  <a:lnTo>
                    <a:pt x="3" y="72"/>
                  </a:lnTo>
                  <a:lnTo>
                    <a:pt x="3" y="80"/>
                  </a:lnTo>
                  <a:lnTo>
                    <a:pt x="3" y="8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45" name="Freeform 3663">
              <a:extLst>
                <a:ext uri="{FF2B5EF4-FFF2-40B4-BE49-F238E27FC236}">
                  <a16:creationId xmlns:a16="http://schemas.microsoft.com/office/drawing/2014/main" id="{F723DEB8-8D21-7B8F-821F-CB97EA27AE18}"/>
                </a:ext>
              </a:extLst>
            </p:cNvPr>
            <p:cNvSpPr>
              <a:spLocks/>
            </p:cNvSpPr>
            <p:nvPr/>
          </p:nvSpPr>
          <p:spPr bwMode="gray">
            <a:xfrm>
              <a:off x="7593361" y="3547976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46" name="Freeform 3664">
              <a:extLst>
                <a:ext uri="{FF2B5EF4-FFF2-40B4-BE49-F238E27FC236}">
                  <a16:creationId xmlns:a16="http://schemas.microsoft.com/office/drawing/2014/main" id="{CBB67483-15EA-43BF-B44B-AAE60139AAF0}"/>
                </a:ext>
              </a:extLst>
            </p:cNvPr>
            <p:cNvSpPr>
              <a:spLocks/>
            </p:cNvSpPr>
            <p:nvPr/>
          </p:nvSpPr>
          <p:spPr bwMode="gray">
            <a:xfrm>
              <a:off x="7724082" y="3682838"/>
              <a:ext cx="12450" cy="12449"/>
            </a:xfrm>
            <a:custGeom>
              <a:avLst/>
              <a:gdLst>
                <a:gd name="T0" fmla="*/ 3 w 6"/>
                <a:gd name="T1" fmla="*/ 6 h 6"/>
                <a:gd name="T2" fmla="*/ 3 w 6"/>
                <a:gd name="T3" fmla="*/ 3 h 6"/>
                <a:gd name="T4" fmla="*/ 0 w 6"/>
                <a:gd name="T5" fmla="*/ 3 h 6"/>
                <a:gd name="T6" fmla="*/ 3 w 6"/>
                <a:gd name="T7" fmla="*/ 0 h 6"/>
                <a:gd name="T8" fmla="*/ 6 w 6"/>
                <a:gd name="T9" fmla="*/ 3 h 6"/>
                <a:gd name="T10" fmla="*/ 3 w 6"/>
                <a:gd name="T11" fmla="*/ 3 h 6"/>
                <a:gd name="T12" fmla="*/ 6 w 6"/>
                <a:gd name="T13" fmla="*/ 3 h 6"/>
                <a:gd name="T14" fmla="*/ 6 w 6"/>
                <a:gd name="T15" fmla="*/ 6 h 6"/>
                <a:gd name="T16" fmla="*/ 3 w 6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6"/>
                  </a:lnTo>
                  <a:lnTo>
                    <a:pt x="3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47" name="Freeform 3665">
              <a:extLst>
                <a:ext uri="{FF2B5EF4-FFF2-40B4-BE49-F238E27FC236}">
                  <a16:creationId xmlns:a16="http://schemas.microsoft.com/office/drawing/2014/main" id="{869C1D9E-D6DD-46E8-AC5E-CA2AE088F650}"/>
                </a:ext>
              </a:extLst>
            </p:cNvPr>
            <p:cNvSpPr>
              <a:spLocks/>
            </p:cNvSpPr>
            <p:nvPr/>
          </p:nvSpPr>
          <p:spPr bwMode="gray">
            <a:xfrm>
              <a:off x="7775956" y="3718110"/>
              <a:ext cx="12450" cy="31122"/>
            </a:xfrm>
            <a:custGeom>
              <a:avLst/>
              <a:gdLst>
                <a:gd name="T0" fmla="*/ 0 w 6"/>
                <a:gd name="T1" fmla="*/ 15 h 15"/>
                <a:gd name="T2" fmla="*/ 0 w 6"/>
                <a:gd name="T3" fmla="*/ 12 h 15"/>
                <a:gd name="T4" fmla="*/ 3 w 6"/>
                <a:gd name="T5" fmla="*/ 6 h 15"/>
                <a:gd name="T6" fmla="*/ 0 w 6"/>
                <a:gd name="T7" fmla="*/ 9 h 15"/>
                <a:gd name="T8" fmla="*/ 0 w 6"/>
                <a:gd name="T9" fmla="*/ 6 h 15"/>
                <a:gd name="T10" fmla="*/ 3 w 6"/>
                <a:gd name="T11" fmla="*/ 6 h 15"/>
                <a:gd name="T12" fmla="*/ 3 w 6"/>
                <a:gd name="T13" fmla="*/ 3 h 15"/>
                <a:gd name="T14" fmla="*/ 3 w 6"/>
                <a:gd name="T15" fmla="*/ 0 h 15"/>
                <a:gd name="T16" fmla="*/ 3 w 6"/>
                <a:gd name="T17" fmla="*/ 3 h 15"/>
                <a:gd name="T18" fmla="*/ 6 w 6"/>
                <a:gd name="T19" fmla="*/ 3 h 15"/>
                <a:gd name="T20" fmla="*/ 3 w 6"/>
                <a:gd name="T21" fmla="*/ 6 h 15"/>
                <a:gd name="T22" fmla="*/ 0 w 6"/>
                <a:gd name="T23" fmla="*/ 12 h 15"/>
                <a:gd name="T24" fmla="*/ 3 w 6"/>
                <a:gd name="T25" fmla="*/ 12 h 15"/>
                <a:gd name="T26" fmla="*/ 0 w 6"/>
                <a:gd name="T2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15">
                  <a:moveTo>
                    <a:pt x="0" y="15"/>
                  </a:moveTo>
                  <a:lnTo>
                    <a:pt x="0" y="12"/>
                  </a:lnTo>
                  <a:lnTo>
                    <a:pt x="3" y="6"/>
                  </a:lnTo>
                  <a:lnTo>
                    <a:pt x="0" y="9"/>
                  </a:lnTo>
                  <a:lnTo>
                    <a:pt x="0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6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48" name="Rectangle 3666">
              <a:extLst>
                <a:ext uri="{FF2B5EF4-FFF2-40B4-BE49-F238E27FC236}">
                  <a16:creationId xmlns:a16="http://schemas.microsoft.com/office/drawing/2014/main" id="{BAC3B303-2CF8-CEAC-3E2A-6E344D08032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788406" y="3666240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49" name="Freeform 3667">
              <a:extLst>
                <a:ext uri="{FF2B5EF4-FFF2-40B4-BE49-F238E27FC236}">
                  <a16:creationId xmlns:a16="http://schemas.microsoft.com/office/drawing/2014/main" id="{FAF7F994-FABB-7064-41E6-7784C2351425}"/>
                </a:ext>
              </a:extLst>
            </p:cNvPr>
            <p:cNvSpPr>
              <a:spLocks/>
            </p:cNvSpPr>
            <p:nvPr/>
          </p:nvSpPr>
          <p:spPr bwMode="gray">
            <a:xfrm>
              <a:off x="7695033" y="3601921"/>
              <a:ext cx="4150" cy="4149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2 w 2"/>
                <a:gd name="T5" fmla="*/ 0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50" name="Freeform 3668">
              <a:extLst>
                <a:ext uri="{FF2B5EF4-FFF2-40B4-BE49-F238E27FC236}">
                  <a16:creationId xmlns:a16="http://schemas.microsoft.com/office/drawing/2014/main" id="{E7B8C1CE-04EA-CA4D-CC4F-9C3CC5FF7E5A}"/>
                </a:ext>
              </a:extLst>
            </p:cNvPr>
            <p:cNvSpPr>
              <a:spLocks/>
            </p:cNvSpPr>
            <p:nvPr/>
          </p:nvSpPr>
          <p:spPr bwMode="gray">
            <a:xfrm>
              <a:off x="7788406" y="3788653"/>
              <a:ext cx="2075" cy="12449"/>
            </a:xfrm>
            <a:custGeom>
              <a:avLst/>
              <a:gdLst>
                <a:gd name="T0" fmla="*/ 6 h 6"/>
                <a:gd name="T1" fmla="*/ 3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51" name="Freeform 3669">
              <a:extLst>
                <a:ext uri="{FF2B5EF4-FFF2-40B4-BE49-F238E27FC236}">
                  <a16:creationId xmlns:a16="http://schemas.microsoft.com/office/drawing/2014/main" id="{722B01F7-74C8-AFAD-5313-E3F6C226F6B8}"/>
                </a:ext>
              </a:extLst>
            </p:cNvPr>
            <p:cNvSpPr>
              <a:spLocks/>
            </p:cNvSpPr>
            <p:nvPr/>
          </p:nvSpPr>
          <p:spPr bwMode="gray">
            <a:xfrm>
              <a:off x="7570537" y="4124771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0 w 3"/>
                <a:gd name="T7" fmla="*/ 3 h 3"/>
                <a:gd name="T8" fmla="*/ 0 w 3"/>
                <a:gd name="T9" fmla="*/ 3 h 3"/>
                <a:gd name="T10" fmla="*/ 3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52" name="Freeform 3670">
              <a:extLst>
                <a:ext uri="{FF2B5EF4-FFF2-40B4-BE49-F238E27FC236}">
                  <a16:creationId xmlns:a16="http://schemas.microsoft.com/office/drawing/2014/main" id="{0E99E067-5CAE-4AA9-79A2-97D23E41A274}"/>
                </a:ext>
              </a:extLst>
            </p:cNvPr>
            <p:cNvSpPr>
              <a:spLocks/>
            </p:cNvSpPr>
            <p:nvPr/>
          </p:nvSpPr>
          <p:spPr bwMode="gray">
            <a:xfrm>
              <a:off x="7535263" y="4162118"/>
              <a:ext cx="6224" cy="16598"/>
            </a:xfrm>
            <a:custGeom>
              <a:avLst/>
              <a:gdLst>
                <a:gd name="T0" fmla="*/ 3 w 3"/>
                <a:gd name="T1" fmla="*/ 0 h 8"/>
                <a:gd name="T2" fmla="*/ 0 w 3"/>
                <a:gd name="T3" fmla="*/ 0 h 8"/>
                <a:gd name="T4" fmla="*/ 0 w 3"/>
                <a:gd name="T5" fmla="*/ 2 h 8"/>
                <a:gd name="T6" fmla="*/ 0 w 3"/>
                <a:gd name="T7" fmla="*/ 5 h 8"/>
                <a:gd name="T8" fmla="*/ 0 w 3"/>
                <a:gd name="T9" fmla="*/ 8 h 8"/>
                <a:gd name="T10" fmla="*/ 3 w 3"/>
                <a:gd name="T11" fmla="*/ 5 h 8"/>
                <a:gd name="T12" fmla="*/ 3 w 3"/>
                <a:gd name="T13" fmla="*/ 2 h 8"/>
                <a:gd name="T14" fmla="*/ 3 w 3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3" y="5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53" name="Rectangle 3671">
              <a:extLst>
                <a:ext uri="{FF2B5EF4-FFF2-40B4-BE49-F238E27FC236}">
                  <a16:creationId xmlns:a16="http://schemas.microsoft.com/office/drawing/2014/main" id="{D85471C8-192E-9854-21B0-3D0B668A566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558087" y="4184941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54" name="Freeform 3672">
              <a:extLst>
                <a:ext uri="{FF2B5EF4-FFF2-40B4-BE49-F238E27FC236}">
                  <a16:creationId xmlns:a16="http://schemas.microsoft.com/office/drawing/2014/main" id="{1924A459-E82A-B52E-E6EC-D8F8B20DBFFF}"/>
                </a:ext>
              </a:extLst>
            </p:cNvPr>
            <p:cNvSpPr>
              <a:spLocks/>
            </p:cNvSpPr>
            <p:nvPr/>
          </p:nvSpPr>
          <p:spPr bwMode="gray">
            <a:xfrm>
              <a:off x="7564312" y="4191165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3 w 3"/>
                <a:gd name="T7" fmla="*/ 3 h 3"/>
                <a:gd name="T8" fmla="*/ 0 w 3"/>
                <a:gd name="T9" fmla="*/ 0 h 3"/>
                <a:gd name="T10" fmla="*/ 0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55" name="Freeform 3673">
              <a:extLst>
                <a:ext uri="{FF2B5EF4-FFF2-40B4-BE49-F238E27FC236}">
                  <a16:creationId xmlns:a16="http://schemas.microsoft.com/office/drawing/2014/main" id="{F73D11BF-8E10-1BE9-2963-F5D5B95C9A97}"/>
                </a:ext>
              </a:extLst>
            </p:cNvPr>
            <p:cNvSpPr>
              <a:spLocks/>
            </p:cNvSpPr>
            <p:nvPr/>
          </p:nvSpPr>
          <p:spPr bwMode="gray">
            <a:xfrm>
              <a:off x="7647309" y="4184941"/>
              <a:ext cx="12450" cy="6224"/>
            </a:xfrm>
            <a:custGeom>
              <a:avLst/>
              <a:gdLst>
                <a:gd name="T0" fmla="*/ 0 w 6"/>
                <a:gd name="T1" fmla="*/ 0 h 3"/>
                <a:gd name="T2" fmla="*/ 3 w 6"/>
                <a:gd name="T3" fmla="*/ 0 h 3"/>
                <a:gd name="T4" fmla="*/ 6 w 6"/>
                <a:gd name="T5" fmla="*/ 0 h 3"/>
                <a:gd name="T6" fmla="*/ 3 w 6"/>
                <a:gd name="T7" fmla="*/ 0 h 3"/>
                <a:gd name="T8" fmla="*/ 0 w 6"/>
                <a:gd name="T9" fmla="*/ 3 h 3"/>
                <a:gd name="T10" fmla="*/ 0 w 6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56" name="Freeform 3674">
              <a:extLst>
                <a:ext uri="{FF2B5EF4-FFF2-40B4-BE49-F238E27FC236}">
                  <a16:creationId xmlns:a16="http://schemas.microsoft.com/office/drawing/2014/main" id="{9939721D-C3B3-9D69-C0D3-ADA7633FCCDF}"/>
                </a:ext>
              </a:extLst>
            </p:cNvPr>
            <p:cNvSpPr>
              <a:spLocks/>
            </p:cNvSpPr>
            <p:nvPr/>
          </p:nvSpPr>
          <p:spPr bwMode="gray">
            <a:xfrm>
              <a:off x="7641085" y="4162118"/>
              <a:ext cx="12450" cy="16598"/>
            </a:xfrm>
            <a:custGeom>
              <a:avLst/>
              <a:gdLst>
                <a:gd name="T0" fmla="*/ 3 w 6"/>
                <a:gd name="T1" fmla="*/ 8 h 8"/>
                <a:gd name="T2" fmla="*/ 6 w 6"/>
                <a:gd name="T3" fmla="*/ 8 h 8"/>
                <a:gd name="T4" fmla="*/ 6 w 6"/>
                <a:gd name="T5" fmla="*/ 5 h 8"/>
                <a:gd name="T6" fmla="*/ 3 w 6"/>
                <a:gd name="T7" fmla="*/ 5 h 8"/>
                <a:gd name="T8" fmla="*/ 3 w 6"/>
                <a:gd name="T9" fmla="*/ 2 h 8"/>
                <a:gd name="T10" fmla="*/ 0 w 6"/>
                <a:gd name="T11" fmla="*/ 0 h 8"/>
                <a:gd name="T12" fmla="*/ 0 w 6"/>
                <a:gd name="T13" fmla="*/ 2 h 8"/>
                <a:gd name="T14" fmla="*/ 0 w 6"/>
                <a:gd name="T15" fmla="*/ 5 h 8"/>
                <a:gd name="T16" fmla="*/ 3 w 6"/>
                <a:gd name="T17" fmla="*/ 5 h 8"/>
                <a:gd name="T18" fmla="*/ 0 w 6"/>
                <a:gd name="T19" fmla="*/ 5 h 8"/>
                <a:gd name="T20" fmla="*/ 0 w 6"/>
                <a:gd name="T21" fmla="*/ 8 h 8"/>
                <a:gd name="T22" fmla="*/ 0 w 6"/>
                <a:gd name="T23" fmla="*/ 8 h 8"/>
                <a:gd name="T24" fmla="*/ 3 w 6"/>
                <a:gd name="T2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8">
                  <a:moveTo>
                    <a:pt x="3" y="8"/>
                  </a:moveTo>
                  <a:lnTo>
                    <a:pt x="6" y="8"/>
                  </a:lnTo>
                  <a:lnTo>
                    <a:pt x="6" y="5"/>
                  </a:lnTo>
                  <a:lnTo>
                    <a:pt x="3" y="5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3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57" name="Freeform 3675">
              <a:extLst>
                <a:ext uri="{FF2B5EF4-FFF2-40B4-BE49-F238E27FC236}">
                  <a16:creationId xmlns:a16="http://schemas.microsoft.com/office/drawing/2014/main" id="{529F3236-B3BC-4FC3-3B64-56D902446E4D}"/>
                </a:ext>
              </a:extLst>
            </p:cNvPr>
            <p:cNvSpPr>
              <a:spLocks/>
            </p:cNvSpPr>
            <p:nvPr/>
          </p:nvSpPr>
          <p:spPr bwMode="gray">
            <a:xfrm>
              <a:off x="7558087" y="4197389"/>
              <a:ext cx="101672" cy="93366"/>
            </a:xfrm>
            <a:custGeom>
              <a:avLst/>
              <a:gdLst>
                <a:gd name="T0" fmla="*/ 0 w 49"/>
                <a:gd name="T1" fmla="*/ 0 h 45"/>
                <a:gd name="T2" fmla="*/ 0 w 49"/>
                <a:gd name="T3" fmla="*/ 8 h 45"/>
                <a:gd name="T4" fmla="*/ 6 w 49"/>
                <a:gd name="T5" fmla="*/ 17 h 45"/>
                <a:gd name="T6" fmla="*/ 6 w 49"/>
                <a:gd name="T7" fmla="*/ 22 h 45"/>
                <a:gd name="T8" fmla="*/ 9 w 49"/>
                <a:gd name="T9" fmla="*/ 22 h 45"/>
                <a:gd name="T10" fmla="*/ 9 w 49"/>
                <a:gd name="T11" fmla="*/ 25 h 45"/>
                <a:gd name="T12" fmla="*/ 6 w 49"/>
                <a:gd name="T13" fmla="*/ 22 h 45"/>
                <a:gd name="T14" fmla="*/ 6 w 49"/>
                <a:gd name="T15" fmla="*/ 22 h 45"/>
                <a:gd name="T16" fmla="*/ 9 w 49"/>
                <a:gd name="T17" fmla="*/ 28 h 45"/>
                <a:gd name="T18" fmla="*/ 9 w 49"/>
                <a:gd name="T19" fmla="*/ 28 h 45"/>
                <a:gd name="T20" fmla="*/ 9 w 49"/>
                <a:gd name="T21" fmla="*/ 34 h 45"/>
                <a:gd name="T22" fmla="*/ 14 w 49"/>
                <a:gd name="T23" fmla="*/ 39 h 45"/>
                <a:gd name="T24" fmla="*/ 14 w 49"/>
                <a:gd name="T25" fmla="*/ 39 h 45"/>
                <a:gd name="T26" fmla="*/ 17 w 49"/>
                <a:gd name="T27" fmla="*/ 39 h 45"/>
                <a:gd name="T28" fmla="*/ 17 w 49"/>
                <a:gd name="T29" fmla="*/ 39 h 45"/>
                <a:gd name="T30" fmla="*/ 20 w 49"/>
                <a:gd name="T31" fmla="*/ 42 h 45"/>
                <a:gd name="T32" fmla="*/ 26 w 49"/>
                <a:gd name="T33" fmla="*/ 45 h 45"/>
                <a:gd name="T34" fmla="*/ 29 w 49"/>
                <a:gd name="T35" fmla="*/ 45 h 45"/>
                <a:gd name="T36" fmla="*/ 29 w 49"/>
                <a:gd name="T37" fmla="*/ 39 h 45"/>
                <a:gd name="T38" fmla="*/ 29 w 49"/>
                <a:gd name="T39" fmla="*/ 37 h 45"/>
                <a:gd name="T40" fmla="*/ 34 w 49"/>
                <a:gd name="T41" fmla="*/ 37 h 45"/>
                <a:gd name="T42" fmla="*/ 34 w 49"/>
                <a:gd name="T43" fmla="*/ 31 h 45"/>
                <a:gd name="T44" fmla="*/ 34 w 49"/>
                <a:gd name="T45" fmla="*/ 31 h 45"/>
                <a:gd name="T46" fmla="*/ 34 w 49"/>
                <a:gd name="T47" fmla="*/ 37 h 45"/>
                <a:gd name="T48" fmla="*/ 34 w 49"/>
                <a:gd name="T49" fmla="*/ 31 h 45"/>
                <a:gd name="T50" fmla="*/ 40 w 49"/>
                <a:gd name="T51" fmla="*/ 34 h 45"/>
                <a:gd name="T52" fmla="*/ 40 w 49"/>
                <a:gd name="T53" fmla="*/ 37 h 45"/>
                <a:gd name="T54" fmla="*/ 43 w 49"/>
                <a:gd name="T55" fmla="*/ 37 h 45"/>
                <a:gd name="T56" fmla="*/ 43 w 49"/>
                <a:gd name="T57" fmla="*/ 37 h 45"/>
                <a:gd name="T58" fmla="*/ 40 w 49"/>
                <a:gd name="T59" fmla="*/ 31 h 45"/>
                <a:gd name="T60" fmla="*/ 43 w 49"/>
                <a:gd name="T61" fmla="*/ 25 h 45"/>
                <a:gd name="T62" fmla="*/ 43 w 49"/>
                <a:gd name="T63" fmla="*/ 20 h 45"/>
                <a:gd name="T64" fmla="*/ 43 w 49"/>
                <a:gd name="T65" fmla="*/ 20 h 45"/>
                <a:gd name="T66" fmla="*/ 46 w 49"/>
                <a:gd name="T67" fmla="*/ 20 h 45"/>
                <a:gd name="T68" fmla="*/ 49 w 49"/>
                <a:gd name="T69" fmla="*/ 22 h 45"/>
                <a:gd name="T70" fmla="*/ 46 w 49"/>
                <a:gd name="T71" fmla="*/ 17 h 45"/>
                <a:gd name="T72" fmla="*/ 46 w 49"/>
                <a:gd name="T73" fmla="*/ 5 h 45"/>
                <a:gd name="T74" fmla="*/ 43 w 49"/>
                <a:gd name="T75" fmla="*/ 0 h 45"/>
                <a:gd name="T76" fmla="*/ 40 w 49"/>
                <a:gd name="T77" fmla="*/ 2 h 45"/>
                <a:gd name="T78" fmla="*/ 37 w 49"/>
                <a:gd name="T79" fmla="*/ 2 h 45"/>
                <a:gd name="T80" fmla="*/ 32 w 49"/>
                <a:gd name="T81" fmla="*/ 2 h 45"/>
                <a:gd name="T82" fmla="*/ 32 w 49"/>
                <a:gd name="T83" fmla="*/ 8 h 45"/>
                <a:gd name="T84" fmla="*/ 26 w 49"/>
                <a:gd name="T85" fmla="*/ 5 h 45"/>
                <a:gd name="T86" fmla="*/ 23 w 49"/>
                <a:gd name="T87" fmla="*/ 8 h 45"/>
                <a:gd name="T88" fmla="*/ 20 w 49"/>
                <a:gd name="T89" fmla="*/ 5 h 45"/>
                <a:gd name="T90" fmla="*/ 12 w 49"/>
                <a:gd name="T91" fmla="*/ 2 h 45"/>
                <a:gd name="T92" fmla="*/ 6 w 49"/>
                <a:gd name="T9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9" h="45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8"/>
                  </a:lnTo>
                  <a:lnTo>
                    <a:pt x="3" y="11"/>
                  </a:lnTo>
                  <a:lnTo>
                    <a:pt x="6" y="17"/>
                  </a:lnTo>
                  <a:lnTo>
                    <a:pt x="6" y="20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9" y="22"/>
                  </a:lnTo>
                  <a:lnTo>
                    <a:pt x="12" y="25"/>
                  </a:lnTo>
                  <a:lnTo>
                    <a:pt x="9" y="25"/>
                  </a:lnTo>
                  <a:lnTo>
                    <a:pt x="9" y="22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6" y="22"/>
                  </a:lnTo>
                  <a:lnTo>
                    <a:pt x="6" y="25"/>
                  </a:lnTo>
                  <a:lnTo>
                    <a:pt x="9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31"/>
                  </a:lnTo>
                  <a:lnTo>
                    <a:pt x="9" y="34"/>
                  </a:lnTo>
                  <a:lnTo>
                    <a:pt x="12" y="34"/>
                  </a:lnTo>
                  <a:lnTo>
                    <a:pt x="14" y="39"/>
                  </a:lnTo>
                  <a:lnTo>
                    <a:pt x="17" y="39"/>
                  </a:lnTo>
                  <a:lnTo>
                    <a:pt x="14" y="39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20" y="39"/>
                  </a:lnTo>
                  <a:lnTo>
                    <a:pt x="17" y="39"/>
                  </a:lnTo>
                  <a:lnTo>
                    <a:pt x="17" y="42"/>
                  </a:lnTo>
                  <a:lnTo>
                    <a:pt x="20" y="42"/>
                  </a:lnTo>
                  <a:lnTo>
                    <a:pt x="23" y="42"/>
                  </a:lnTo>
                  <a:lnTo>
                    <a:pt x="26" y="45"/>
                  </a:lnTo>
                  <a:lnTo>
                    <a:pt x="26" y="42"/>
                  </a:lnTo>
                  <a:lnTo>
                    <a:pt x="29" y="45"/>
                  </a:lnTo>
                  <a:lnTo>
                    <a:pt x="29" y="42"/>
                  </a:lnTo>
                  <a:lnTo>
                    <a:pt x="29" y="39"/>
                  </a:lnTo>
                  <a:lnTo>
                    <a:pt x="32" y="39"/>
                  </a:lnTo>
                  <a:lnTo>
                    <a:pt x="29" y="37"/>
                  </a:lnTo>
                  <a:lnTo>
                    <a:pt x="32" y="39"/>
                  </a:lnTo>
                  <a:lnTo>
                    <a:pt x="34" y="37"/>
                  </a:lnTo>
                  <a:lnTo>
                    <a:pt x="34" y="34"/>
                  </a:lnTo>
                  <a:lnTo>
                    <a:pt x="34" y="31"/>
                  </a:lnTo>
                  <a:lnTo>
                    <a:pt x="32" y="31"/>
                  </a:lnTo>
                  <a:lnTo>
                    <a:pt x="34" y="31"/>
                  </a:lnTo>
                  <a:lnTo>
                    <a:pt x="34" y="34"/>
                  </a:lnTo>
                  <a:lnTo>
                    <a:pt x="34" y="37"/>
                  </a:lnTo>
                  <a:lnTo>
                    <a:pt x="37" y="34"/>
                  </a:lnTo>
                  <a:lnTo>
                    <a:pt x="34" y="31"/>
                  </a:lnTo>
                  <a:lnTo>
                    <a:pt x="37" y="31"/>
                  </a:lnTo>
                  <a:lnTo>
                    <a:pt x="40" y="34"/>
                  </a:lnTo>
                  <a:lnTo>
                    <a:pt x="37" y="34"/>
                  </a:lnTo>
                  <a:lnTo>
                    <a:pt x="40" y="37"/>
                  </a:lnTo>
                  <a:lnTo>
                    <a:pt x="43" y="39"/>
                  </a:lnTo>
                  <a:lnTo>
                    <a:pt x="43" y="37"/>
                  </a:lnTo>
                  <a:lnTo>
                    <a:pt x="46" y="37"/>
                  </a:lnTo>
                  <a:lnTo>
                    <a:pt x="43" y="37"/>
                  </a:lnTo>
                  <a:lnTo>
                    <a:pt x="43" y="34"/>
                  </a:lnTo>
                  <a:lnTo>
                    <a:pt x="40" y="31"/>
                  </a:lnTo>
                  <a:lnTo>
                    <a:pt x="43" y="28"/>
                  </a:lnTo>
                  <a:lnTo>
                    <a:pt x="43" y="25"/>
                  </a:lnTo>
                  <a:lnTo>
                    <a:pt x="43" y="22"/>
                  </a:lnTo>
                  <a:lnTo>
                    <a:pt x="43" y="20"/>
                  </a:lnTo>
                  <a:lnTo>
                    <a:pt x="46" y="20"/>
                  </a:lnTo>
                  <a:lnTo>
                    <a:pt x="43" y="20"/>
                  </a:lnTo>
                  <a:lnTo>
                    <a:pt x="46" y="17"/>
                  </a:lnTo>
                  <a:lnTo>
                    <a:pt x="46" y="20"/>
                  </a:lnTo>
                  <a:lnTo>
                    <a:pt x="46" y="22"/>
                  </a:lnTo>
                  <a:lnTo>
                    <a:pt x="49" y="22"/>
                  </a:lnTo>
                  <a:lnTo>
                    <a:pt x="49" y="20"/>
                  </a:lnTo>
                  <a:lnTo>
                    <a:pt x="46" y="17"/>
                  </a:lnTo>
                  <a:lnTo>
                    <a:pt x="46" y="8"/>
                  </a:lnTo>
                  <a:lnTo>
                    <a:pt x="46" y="5"/>
                  </a:lnTo>
                  <a:lnTo>
                    <a:pt x="46" y="2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40" y="2"/>
                  </a:lnTo>
                  <a:lnTo>
                    <a:pt x="37" y="0"/>
                  </a:lnTo>
                  <a:lnTo>
                    <a:pt x="37" y="2"/>
                  </a:lnTo>
                  <a:lnTo>
                    <a:pt x="34" y="2"/>
                  </a:lnTo>
                  <a:lnTo>
                    <a:pt x="32" y="2"/>
                  </a:lnTo>
                  <a:lnTo>
                    <a:pt x="29" y="5"/>
                  </a:lnTo>
                  <a:lnTo>
                    <a:pt x="32" y="8"/>
                  </a:lnTo>
                  <a:lnTo>
                    <a:pt x="29" y="8"/>
                  </a:lnTo>
                  <a:lnTo>
                    <a:pt x="26" y="5"/>
                  </a:lnTo>
                  <a:lnTo>
                    <a:pt x="23" y="5"/>
                  </a:lnTo>
                  <a:lnTo>
                    <a:pt x="23" y="8"/>
                  </a:lnTo>
                  <a:lnTo>
                    <a:pt x="23" y="5"/>
                  </a:lnTo>
                  <a:lnTo>
                    <a:pt x="20" y="5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1FFF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58" name="Freeform 3676">
              <a:extLst>
                <a:ext uri="{FF2B5EF4-FFF2-40B4-BE49-F238E27FC236}">
                  <a16:creationId xmlns:a16="http://schemas.microsoft.com/office/drawing/2014/main" id="{05587D3F-5277-D8BC-D011-1DC18D7F430A}"/>
                </a:ext>
              </a:extLst>
            </p:cNvPr>
            <p:cNvSpPr>
              <a:spLocks/>
            </p:cNvSpPr>
            <p:nvPr/>
          </p:nvSpPr>
          <p:spPr bwMode="gray">
            <a:xfrm>
              <a:off x="7624485" y="4274158"/>
              <a:ext cx="4150" cy="10374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2 h 5"/>
                <a:gd name="T4" fmla="*/ 2 w 2"/>
                <a:gd name="T5" fmla="*/ 5 h 5"/>
                <a:gd name="T6" fmla="*/ 2 w 2"/>
                <a:gd name="T7" fmla="*/ 2 h 5"/>
                <a:gd name="T8" fmla="*/ 0 w 2"/>
                <a:gd name="T9" fmla="*/ 5 h 5"/>
                <a:gd name="T10" fmla="*/ 0 w 2"/>
                <a:gd name="T11" fmla="*/ 2 h 5"/>
                <a:gd name="T12" fmla="*/ 2 w 2"/>
                <a:gd name="T13" fmla="*/ 2 h 5"/>
                <a:gd name="T14" fmla="*/ 2 w 2"/>
                <a:gd name="T15" fmla="*/ 2 h 5"/>
                <a:gd name="T16" fmla="*/ 2 w 2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2"/>
                  </a:lnTo>
                  <a:lnTo>
                    <a:pt x="2" y="5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59" name="Freeform 3677">
              <a:extLst>
                <a:ext uri="{FF2B5EF4-FFF2-40B4-BE49-F238E27FC236}">
                  <a16:creationId xmlns:a16="http://schemas.microsoft.com/office/drawing/2014/main" id="{192C5D6A-4DB7-5010-0DB4-B89FBCE01E1E}"/>
                </a:ext>
              </a:extLst>
            </p:cNvPr>
            <p:cNvSpPr>
              <a:spLocks/>
            </p:cNvSpPr>
            <p:nvPr/>
          </p:nvSpPr>
          <p:spPr bwMode="gray">
            <a:xfrm>
              <a:off x="7647309" y="4255485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0 h 3"/>
                <a:gd name="T6" fmla="*/ 3 w 3"/>
                <a:gd name="T7" fmla="*/ 0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60" name="Freeform 3678">
              <a:extLst>
                <a:ext uri="{FF2B5EF4-FFF2-40B4-BE49-F238E27FC236}">
                  <a16:creationId xmlns:a16="http://schemas.microsoft.com/office/drawing/2014/main" id="{BE78FB54-EA06-D19A-13F2-689EF5DAB95B}"/>
                </a:ext>
              </a:extLst>
            </p:cNvPr>
            <p:cNvSpPr>
              <a:spLocks/>
            </p:cNvSpPr>
            <p:nvPr/>
          </p:nvSpPr>
          <p:spPr bwMode="gray">
            <a:xfrm>
              <a:off x="7340219" y="4037629"/>
              <a:ext cx="41499" cy="16598"/>
            </a:xfrm>
            <a:custGeom>
              <a:avLst/>
              <a:gdLst>
                <a:gd name="T0" fmla="*/ 14 w 20"/>
                <a:gd name="T1" fmla="*/ 3 h 8"/>
                <a:gd name="T2" fmla="*/ 17 w 20"/>
                <a:gd name="T3" fmla="*/ 3 h 8"/>
                <a:gd name="T4" fmla="*/ 17 w 20"/>
                <a:gd name="T5" fmla="*/ 6 h 8"/>
                <a:gd name="T6" fmla="*/ 17 w 20"/>
                <a:gd name="T7" fmla="*/ 3 h 8"/>
                <a:gd name="T8" fmla="*/ 20 w 20"/>
                <a:gd name="T9" fmla="*/ 3 h 8"/>
                <a:gd name="T10" fmla="*/ 20 w 20"/>
                <a:gd name="T11" fmla="*/ 6 h 8"/>
                <a:gd name="T12" fmla="*/ 17 w 20"/>
                <a:gd name="T13" fmla="*/ 6 h 8"/>
                <a:gd name="T14" fmla="*/ 14 w 20"/>
                <a:gd name="T15" fmla="*/ 6 h 8"/>
                <a:gd name="T16" fmla="*/ 14 w 20"/>
                <a:gd name="T17" fmla="*/ 8 h 8"/>
                <a:gd name="T18" fmla="*/ 11 w 20"/>
                <a:gd name="T19" fmla="*/ 8 h 8"/>
                <a:gd name="T20" fmla="*/ 9 w 20"/>
                <a:gd name="T21" fmla="*/ 6 h 8"/>
                <a:gd name="T22" fmla="*/ 6 w 20"/>
                <a:gd name="T23" fmla="*/ 6 h 8"/>
                <a:gd name="T24" fmla="*/ 0 w 20"/>
                <a:gd name="T25" fmla="*/ 8 h 8"/>
                <a:gd name="T26" fmla="*/ 0 w 20"/>
                <a:gd name="T27" fmla="*/ 6 h 8"/>
                <a:gd name="T28" fmla="*/ 0 w 20"/>
                <a:gd name="T29" fmla="*/ 3 h 8"/>
                <a:gd name="T30" fmla="*/ 3 w 20"/>
                <a:gd name="T31" fmla="*/ 3 h 8"/>
                <a:gd name="T32" fmla="*/ 6 w 20"/>
                <a:gd name="T33" fmla="*/ 3 h 8"/>
                <a:gd name="T34" fmla="*/ 9 w 20"/>
                <a:gd name="T35" fmla="*/ 3 h 8"/>
                <a:gd name="T36" fmla="*/ 9 w 20"/>
                <a:gd name="T37" fmla="*/ 0 h 8"/>
                <a:gd name="T38" fmla="*/ 14 w 20"/>
                <a:gd name="T39" fmla="*/ 0 h 8"/>
                <a:gd name="T40" fmla="*/ 14 w 20"/>
                <a:gd name="T41" fmla="*/ 0 h 8"/>
                <a:gd name="T42" fmla="*/ 14 w 20"/>
                <a:gd name="T4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" h="8">
                  <a:moveTo>
                    <a:pt x="14" y="3"/>
                  </a:moveTo>
                  <a:lnTo>
                    <a:pt x="17" y="3"/>
                  </a:lnTo>
                  <a:lnTo>
                    <a:pt x="17" y="6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20" y="6"/>
                  </a:lnTo>
                  <a:lnTo>
                    <a:pt x="17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61" name="Freeform 3679">
              <a:extLst>
                <a:ext uri="{FF2B5EF4-FFF2-40B4-BE49-F238E27FC236}">
                  <a16:creationId xmlns:a16="http://schemas.microsoft.com/office/drawing/2014/main" id="{F474F94A-064B-87C3-3C90-8DFD5E7406F4}"/>
                </a:ext>
              </a:extLst>
            </p:cNvPr>
            <p:cNvSpPr>
              <a:spLocks/>
            </p:cNvSpPr>
            <p:nvPr/>
          </p:nvSpPr>
          <p:spPr bwMode="gray">
            <a:xfrm>
              <a:off x="6709436" y="3743008"/>
              <a:ext cx="6224" cy="16598"/>
            </a:xfrm>
            <a:custGeom>
              <a:avLst/>
              <a:gdLst>
                <a:gd name="T0" fmla="*/ 3 w 3"/>
                <a:gd name="T1" fmla="*/ 8 h 8"/>
                <a:gd name="T2" fmla="*/ 3 w 3"/>
                <a:gd name="T3" fmla="*/ 5 h 8"/>
                <a:gd name="T4" fmla="*/ 0 w 3"/>
                <a:gd name="T5" fmla="*/ 5 h 8"/>
                <a:gd name="T6" fmla="*/ 0 w 3"/>
                <a:gd name="T7" fmla="*/ 0 h 8"/>
                <a:gd name="T8" fmla="*/ 0 w 3"/>
                <a:gd name="T9" fmla="*/ 3 h 8"/>
                <a:gd name="T10" fmla="*/ 3 w 3"/>
                <a:gd name="T11" fmla="*/ 5 h 8"/>
                <a:gd name="T12" fmla="*/ 3 w 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8">
                  <a:moveTo>
                    <a:pt x="3" y="8"/>
                  </a:moveTo>
                  <a:lnTo>
                    <a:pt x="3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5"/>
                  </a:lnTo>
                  <a:lnTo>
                    <a:pt x="3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62" name="Freeform 3680">
              <a:extLst>
                <a:ext uri="{FF2B5EF4-FFF2-40B4-BE49-F238E27FC236}">
                  <a16:creationId xmlns:a16="http://schemas.microsoft.com/office/drawing/2014/main" id="{83BDC98B-4998-EB4C-6F1B-8D60343ADCD1}"/>
                </a:ext>
              </a:extLst>
            </p:cNvPr>
            <p:cNvSpPr>
              <a:spLocks/>
            </p:cNvSpPr>
            <p:nvPr/>
          </p:nvSpPr>
          <p:spPr bwMode="gray">
            <a:xfrm>
              <a:off x="6715662" y="3730559"/>
              <a:ext cx="2075" cy="12449"/>
            </a:xfrm>
            <a:custGeom>
              <a:avLst/>
              <a:gdLst>
                <a:gd name="T0" fmla="*/ 6 h 6"/>
                <a:gd name="T1" fmla="*/ 3 h 6"/>
                <a:gd name="T2" fmla="*/ 0 h 6"/>
                <a:gd name="T3" fmla="*/ 3 h 6"/>
                <a:gd name="T4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63" name="Freeform 3681">
              <a:extLst>
                <a:ext uri="{FF2B5EF4-FFF2-40B4-BE49-F238E27FC236}">
                  <a16:creationId xmlns:a16="http://schemas.microsoft.com/office/drawing/2014/main" id="{9A8C3E61-0284-5476-0E3C-2811C32EBB99}"/>
                </a:ext>
              </a:extLst>
            </p:cNvPr>
            <p:cNvSpPr>
              <a:spLocks/>
            </p:cNvSpPr>
            <p:nvPr/>
          </p:nvSpPr>
          <p:spPr bwMode="gray">
            <a:xfrm>
              <a:off x="6773760" y="3606071"/>
              <a:ext cx="6224" cy="12449"/>
            </a:xfrm>
            <a:custGeom>
              <a:avLst/>
              <a:gdLst>
                <a:gd name="T0" fmla="*/ 0 w 3"/>
                <a:gd name="T1" fmla="*/ 6 h 6"/>
                <a:gd name="T2" fmla="*/ 0 w 3"/>
                <a:gd name="T3" fmla="*/ 3 h 6"/>
                <a:gd name="T4" fmla="*/ 3 w 3"/>
                <a:gd name="T5" fmla="*/ 0 h 6"/>
                <a:gd name="T6" fmla="*/ 3 w 3"/>
                <a:gd name="T7" fmla="*/ 3 h 6"/>
                <a:gd name="T8" fmla="*/ 3 w 3"/>
                <a:gd name="T9" fmla="*/ 6 h 6"/>
                <a:gd name="T10" fmla="*/ 0 w 3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64" name="Freeform 3682">
              <a:extLst>
                <a:ext uri="{FF2B5EF4-FFF2-40B4-BE49-F238E27FC236}">
                  <a16:creationId xmlns:a16="http://schemas.microsoft.com/office/drawing/2014/main" id="{28B15BE6-12AD-850D-104F-D4F67B4A5CFF}"/>
                </a:ext>
              </a:extLst>
            </p:cNvPr>
            <p:cNvSpPr>
              <a:spLocks/>
            </p:cNvSpPr>
            <p:nvPr/>
          </p:nvSpPr>
          <p:spPr bwMode="gray">
            <a:xfrm>
              <a:off x="7176298" y="3352944"/>
              <a:ext cx="29049" cy="24898"/>
            </a:xfrm>
            <a:custGeom>
              <a:avLst/>
              <a:gdLst>
                <a:gd name="T0" fmla="*/ 2 w 14"/>
                <a:gd name="T1" fmla="*/ 6 h 12"/>
                <a:gd name="T2" fmla="*/ 0 w 14"/>
                <a:gd name="T3" fmla="*/ 6 h 12"/>
                <a:gd name="T4" fmla="*/ 0 w 14"/>
                <a:gd name="T5" fmla="*/ 3 h 12"/>
                <a:gd name="T6" fmla="*/ 0 w 14"/>
                <a:gd name="T7" fmla="*/ 0 h 12"/>
                <a:gd name="T8" fmla="*/ 2 w 14"/>
                <a:gd name="T9" fmla="*/ 0 h 12"/>
                <a:gd name="T10" fmla="*/ 2 w 14"/>
                <a:gd name="T11" fmla="*/ 3 h 12"/>
                <a:gd name="T12" fmla="*/ 5 w 14"/>
                <a:gd name="T13" fmla="*/ 3 h 12"/>
                <a:gd name="T14" fmla="*/ 8 w 14"/>
                <a:gd name="T15" fmla="*/ 3 h 12"/>
                <a:gd name="T16" fmla="*/ 11 w 14"/>
                <a:gd name="T17" fmla="*/ 0 h 12"/>
                <a:gd name="T18" fmla="*/ 11 w 14"/>
                <a:gd name="T19" fmla="*/ 3 h 12"/>
                <a:gd name="T20" fmla="*/ 11 w 14"/>
                <a:gd name="T21" fmla="*/ 0 h 12"/>
                <a:gd name="T22" fmla="*/ 14 w 14"/>
                <a:gd name="T23" fmla="*/ 0 h 12"/>
                <a:gd name="T24" fmla="*/ 14 w 14"/>
                <a:gd name="T25" fmla="*/ 3 h 12"/>
                <a:gd name="T26" fmla="*/ 14 w 14"/>
                <a:gd name="T27" fmla="*/ 6 h 12"/>
                <a:gd name="T28" fmla="*/ 11 w 14"/>
                <a:gd name="T29" fmla="*/ 6 h 12"/>
                <a:gd name="T30" fmla="*/ 11 w 14"/>
                <a:gd name="T31" fmla="*/ 9 h 12"/>
                <a:gd name="T32" fmla="*/ 8 w 14"/>
                <a:gd name="T33" fmla="*/ 9 h 12"/>
                <a:gd name="T34" fmla="*/ 8 w 14"/>
                <a:gd name="T35" fmla="*/ 12 h 12"/>
                <a:gd name="T36" fmla="*/ 5 w 14"/>
                <a:gd name="T37" fmla="*/ 9 h 12"/>
                <a:gd name="T38" fmla="*/ 2 w 14"/>
                <a:gd name="T3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" h="12">
                  <a:moveTo>
                    <a:pt x="2" y="6"/>
                  </a:moveTo>
                  <a:lnTo>
                    <a:pt x="0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5" y="3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1" y="6"/>
                  </a:lnTo>
                  <a:lnTo>
                    <a:pt x="11" y="9"/>
                  </a:lnTo>
                  <a:lnTo>
                    <a:pt x="8" y="9"/>
                  </a:lnTo>
                  <a:lnTo>
                    <a:pt x="8" y="12"/>
                  </a:lnTo>
                  <a:lnTo>
                    <a:pt x="5" y="9"/>
                  </a:lnTo>
                  <a:lnTo>
                    <a:pt x="2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65" name="Freeform 3683">
              <a:extLst>
                <a:ext uri="{FF2B5EF4-FFF2-40B4-BE49-F238E27FC236}">
                  <a16:creationId xmlns:a16="http://schemas.microsoft.com/office/drawing/2014/main" id="{7CB7FDBF-C642-74C4-81E4-0391A600790C}"/>
                </a:ext>
              </a:extLst>
            </p:cNvPr>
            <p:cNvSpPr>
              <a:spLocks/>
            </p:cNvSpPr>
            <p:nvPr/>
          </p:nvSpPr>
          <p:spPr bwMode="gray">
            <a:xfrm>
              <a:off x="7170074" y="3359169"/>
              <a:ext cx="16599" cy="12449"/>
            </a:xfrm>
            <a:custGeom>
              <a:avLst/>
              <a:gdLst>
                <a:gd name="T0" fmla="*/ 5 w 8"/>
                <a:gd name="T1" fmla="*/ 6 h 6"/>
                <a:gd name="T2" fmla="*/ 3 w 8"/>
                <a:gd name="T3" fmla="*/ 3 h 6"/>
                <a:gd name="T4" fmla="*/ 3 w 8"/>
                <a:gd name="T5" fmla="*/ 0 h 6"/>
                <a:gd name="T6" fmla="*/ 0 w 8"/>
                <a:gd name="T7" fmla="*/ 0 h 6"/>
                <a:gd name="T8" fmla="*/ 0 w 8"/>
                <a:gd name="T9" fmla="*/ 3 h 6"/>
                <a:gd name="T10" fmla="*/ 0 w 8"/>
                <a:gd name="T11" fmla="*/ 6 h 6"/>
                <a:gd name="T12" fmla="*/ 3 w 8"/>
                <a:gd name="T13" fmla="*/ 6 h 6"/>
                <a:gd name="T14" fmla="*/ 3 w 8"/>
                <a:gd name="T15" fmla="*/ 6 h 6"/>
                <a:gd name="T16" fmla="*/ 8 w 8"/>
                <a:gd name="T17" fmla="*/ 6 h 6"/>
                <a:gd name="T18" fmla="*/ 5 w 8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6">
                  <a:moveTo>
                    <a:pt x="5" y="6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8" y="6"/>
                  </a:lnTo>
                  <a:lnTo>
                    <a:pt x="5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66" name="Rectangle 3684">
              <a:extLst>
                <a:ext uri="{FF2B5EF4-FFF2-40B4-BE49-F238E27FC236}">
                  <a16:creationId xmlns:a16="http://schemas.microsoft.com/office/drawing/2014/main" id="{9D634F69-6184-39C4-3AB5-828FF3396E5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221947" y="3346720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67" name="Freeform 3685">
              <a:extLst>
                <a:ext uri="{FF2B5EF4-FFF2-40B4-BE49-F238E27FC236}">
                  <a16:creationId xmlns:a16="http://schemas.microsoft.com/office/drawing/2014/main" id="{09D080F3-0829-0A86-4F0F-589978D3DAD9}"/>
                </a:ext>
              </a:extLst>
            </p:cNvPr>
            <p:cNvSpPr>
              <a:spLocks/>
            </p:cNvSpPr>
            <p:nvPr/>
          </p:nvSpPr>
          <p:spPr bwMode="gray">
            <a:xfrm>
              <a:off x="7304945" y="3377842"/>
              <a:ext cx="12450" cy="2075"/>
            </a:xfrm>
            <a:custGeom>
              <a:avLst/>
              <a:gdLst>
                <a:gd name="T0" fmla="*/ 6 w 6"/>
                <a:gd name="T1" fmla="*/ 3 w 6"/>
                <a:gd name="T2" fmla="*/ 0 w 6"/>
                <a:gd name="T3" fmla="*/ 3 w 6"/>
                <a:gd name="T4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68" name="Freeform 3686">
              <a:extLst>
                <a:ext uri="{FF2B5EF4-FFF2-40B4-BE49-F238E27FC236}">
                  <a16:creationId xmlns:a16="http://schemas.microsoft.com/office/drawing/2014/main" id="{1EBDF345-9C3B-6350-7DCD-C5E37938B2F4}"/>
                </a:ext>
              </a:extLst>
            </p:cNvPr>
            <p:cNvSpPr>
              <a:spLocks/>
            </p:cNvSpPr>
            <p:nvPr/>
          </p:nvSpPr>
          <p:spPr bwMode="gray">
            <a:xfrm>
              <a:off x="7317394" y="3365393"/>
              <a:ext cx="6224" cy="12449"/>
            </a:xfrm>
            <a:custGeom>
              <a:avLst/>
              <a:gdLst>
                <a:gd name="T0" fmla="*/ 0 w 3"/>
                <a:gd name="T1" fmla="*/ 3 h 6"/>
                <a:gd name="T2" fmla="*/ 0 w 3"/>
                <a:gd name="T3" fmla="*/ 6 h 6"/>
                <a:gd name="T4" fmla="*/ 3 w 3"/>
                <a:gd name="T5" fmla="*/ 3 h 6"/>
                <a:gd name="T6" fmla="*/ 3 w 3"/>
                <a:gd name="T7" fmla="*/ 0 h 6"/>
                <a:gd name="T8" fmla="*/ 3 w 3"/>
                <a:gd name="T9" fmla="*/ 3 h 6"/>
                <a:gd name="T10" fmla="*/ 3 w 3"/>
                <a:gd name="T11" fmla="*/ 3 h 6"/>
                <a:gd name="T12" fmla="*/ 0 w 3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0" y="3"/>
                  </a:moveTo>
                  <a:lnTo>
                    <a:pt x="0" y="6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69" name="Freeform 3687">
              <a:extLst>
                <a:ext uri="{FF2B5EF4-FFF2-40B4-BE49-F238E27FC236}">
                  <a16:creationId xmlns:a16="http://schemas.microsoft.com/office/drawing/2014/main" id="{8263CC30-1202-FC35-8282-5FA3F070A103}"/>
                </a:ext>
              </a:extLst>
            </p:cNvPr>
            <p:cNvSpPr>
              <a:spLocks/>
            </p:cNvSpPr>
            <p:nvPr/>
          </p:nvSpPr>
          <p:spPr bwMode="gray">
            <a:xfrm>
              <a:off x="7327769" y="3359169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0 h 3"/>
                <a:gd name="T4" fmla="*/ 3 w 3"/>
                <a:gd name="T5" fmla="*/ 3 h 3"/>
                <a:gd name="T6" fmla="*/ 3 w 3"/>
                <a:gd name="T7" fmla="*/ 3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70" name="Freeform 3688">
              <a:extLst>
                <a:ext uri="{FF2B5EF4-FFF2-40B4-BE49-F238E27FC236}">
                  <a16:creationId xmlns:a16="http://schemas.microsoft.com/office/drawing/2014/main" id="{BF497668-D92A-6B02-09D6-55885F304D21}"/>
                </a:ext>
              </a:extLst>
            </p:cNvPr>
            <p:cNvSpPr>
              <a:spLocks/>
            </p:cNvSpPr>
            <p:nvPr/>
          </p:nvSpPr>
          <p:spPr bwMode="gray">
            <a:xfrm>
              <a:off x="7333994" y="3346720"/>
              <a:ext cx="12450" cy="12449"/>
            </a:xfrm>
            <a:custGeom>
              <a:avLst/>
              <a:gdLst>
                <a:gd name="T0" fmla="*/ 0 w 6"/>
                <a:gd name="T1" fmla="*/ 6 h 6"/>
                <a:gd name="T2" fmla="*/ 3 w 6"/>
                <a:gd name="T3" fmla="*/ 6 h 6"/>
                <a:gd name="T4" fmla="*/ 3 w 6"/>
                <a:gd name="T5" fmla="*/ 3 h 6"/>
                <a:gd name="T6" fmla="*/ 3 w 6"/>
                <a:gd name="T7" fmla="*/ 0 h 6"/>
                <a:gd name="T8" fmla="*/ 6 w 6"/>
                <a:gd name="T9" fmla="*/ 0 h 6"/>
                <a:gd name="T10" fmla="*/ 3 w 6"/>
                <a:gd name="T11" fmla="*/ 3 h 6"/>
                <a:gd name="T12" fmla="*/ 0 w 6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3" y="6"/>
                  </a:lnTo>
                  <a:lnTo>
                    <a:pt x="3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71" name="Freeform 3689">
              <a:extLst>
                <a:ext uri="{FF2B5EF4-FFF2-40B4-BE49-F238E27FC236}">
                  <a16:creationId xmlns:a16="http://schemas.microsoft.com/office/drawing/2014/main" id="{6516265A-2AD7-6372-B4E2-9FCCC1F03D71}"/>
                </a:ext>
              </a:extLst>
            </p:cNvPr>
            <p:cNvSpPr>
              <a:spLocks/>
            </p:cNvSpPr>
            <p:nvPr/>
          </p:nvSpPr>
          <p:spPr bwMode="gray">
            <a:xfrm>
              <a:off x="7327769" y="3417264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0 w 3"/>
                <a:gd name="T7" fmla="*/ 3 h 3"/>
                <a:gd name="T8" fmla="*/ 0 w 3"/>
                <a:gd name="T9" fmla="*/ 3 h 3"/>
                <a:gd name="T10" fmla="*/ 3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72" name="Freeform 3690">
              <a:extLst>
                <a:ext uri="{FF2B5EF4-FFF2-40B4-BE49-F238E27FC236}">
                  <a16:creationId xmlns:a16="http://schemas.microsoft.com/office/drawing/2014/main" id="{15E200C1-6154-CC16-7C92-CCCFD5360DDD}"/>
                </a:ext>
              </a:extLst>
            </p:cNvPr>
            <p:cNvSpPr>
              <a:spLocks/>
            </p:cNvSpPr>
            <p:nvPr/>
          </p:nvSpPr>
          <p:spPr bwMode="gray">
            <a:xfrm>
              <a:off x="7333994" y="3417264"/>
              <a:ext cx="24899" cy="18673"/>
            </a:xfrm>
            <a:custGeom>
              <a:avLst/>
              <a:gdLst>
                <a:gd name="T0" fmla="*/ 6 w 12"/>
                <a:gd name="T1" fmla="*/ 6 h 9"/>
                <a:gd name="T2" fmla="*/ 6 w 12"/>
                <a:gd name="T3" fmla="*/ 9 h 9"/>
                <a:gd name="T4" fmla="*/ 9 w 12"/>
                <a:gd name="T5" fmla="*/ 9 h 9"/>
                <a:gd name="T6" fmla="*/ 12 w 12"/>
                <a:gd name="T7" fmla="*/ 9 h 9"/>
                <a:gd name="T8" fmla="*/ 9 w 12"/>
                <a:gd name="T9" fmla="*/ 9 h 9"/>
                <a:gd name="T10" fmla="*/ 6 w 12"/>
                <a:gd name="T11" fmla="*/ 9 h 9"/>
                <a:gd name="T12" fmla="*/ 3 w 12"/>
                <a:gd name="T13" fmla="*/ 9 h 9"/>
                <a:gd name="T14" fmla="*/ 0 w 12"/>
                <a:gd name="T15" fmla="*/ 9 h 9"/>
                <a:gd name="T16" fmla="*/ 3 w 12"/>
                <a:gd name="T17" fmla="*/ 9 h 9"/>
                <a:gd name="T18" fmla="*/ 3 w 12"/>
                <a:gd name="T19" fmla="*/ 6 h 9"/>
                <a:gd name="T20" fmla="*/ 3 w 12"/>
                <a:gd name="T21" fmla="*/ 3 h 9"/>
                <a:gd name="T22" fmla="*/ 6 w 12"/>
                <a:gd name="T23" fmla="*/ 0 h 9"/>
                <a:gd name="T24" fmla="*/ 6 w 12"/>
                <a:gd name="T25" fmla="*/ 3 h 9"/>
                <a:gd name="T26" fmla="*/ 9 w 12"/>
                <a:gd name="T27" fmla="*/ 3 h 9"/>
                <a:gd name="T28" fmla="*/ 9 w 12"/>
                <a:gd name="T29" fmla="*/ 6 h 9"/>
                <a:gd name="T30" fmla="*/ 9 w 12"/>
                <a:gd name="T31" fmla="*/ 6 h 9"/>
                <a:gd name="T32" fmla="*/ 9 w 12"/>
                <a:gd name="T33" fmla="*/ 6 h 9"/>
                <a:gd name="T34" fmla="*/ 6 w 12"/>
                <a:gd name="T3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9">
                  <a:moveTo>
                    <a:pt x="6" y="6"/>
                  </a:moveTo>
                  <a:lnTo>
                    <a:pt x="6" y="9"/>
                  </a:lnTo>
                  <a:lnTo>
                    <a:pt x="9" y="9"/>
                  </a:lnTo>
                  <a:lnTo>
                    <a:pt x="12" y="9"/>
                  </a:lnTo>
                  <a:lnTo>
                    <a:pt x="9" y="9"/>
                  </a:lnTo>
                  <a:lnTo>
                    <a:pt x="6" y="9"/>
                  </a:lnTo>
                  <a:lnTo>
                    <a:pt x="3" y="9"/>
                  </a:lnTo>
                  <a:lnTo>
                    <a:pt x="0" y="9"/>
                  </a:lnTo>
                  <a:lnTo>
                    <a:pt x="3" y="9"/>
                  </a:lnTo>
                  <a:lnTo>
                    <a:pt x="3" y="6"/>
                  </a:lnTo>
                  <a:lnTo>
                    <a:pt x="3" y="3"/>
                  </a:lnTo>
                  <a:lnTo>
                    <a:pt x="6" y="0"/>
                  </a:lnTo>
                  <a:lnTo>
                    <a:pt x="6" y="3"/>
                  </a:lnTo>
                  <a:lnTo>
                    <a:pt x="9" y="3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73" name="Freeform 3691">
              <a:extLst>
                <a:ext uri="{FF2B5EF4-FFF2-40B4-BE49-F238E27FC236}">
                  <a16:creationId xmlns:a16="http://schemas.microsoft.com/office/drawing/2014/main" id="{19A9AC64-3590-7B20-45F3-0E6EC966DBC0}"/>
                </a:ext>
              </a:extLst>
            </p:cNvPr>
            <p:cNvSpPr>
              <a:spLocks/>
            </p:cNvSpPr>
            <p:nvPr/>
          </p:nvSpPr>
          <p:spPr bwMode="gray">
            <a:xfrm>
              <a:off x="7358893" y="3471208"/>
              <a:ext cx="4150" cy="6224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0 h 3"/>
                <a:gd name="T4" fmla="*/ 2 w 2"/>
                <a:gd name="T5" fmla="*/ 3 h 3"/>
                <a:gd name="T6" fmla="*/ 0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74" name="Rectangle 3692">
              <a:extLst>
                <a:ext uri="{FF2B5EF4-FFF2-40B4-BE49-F238E27FC236}">
                  <a16:creationId xmlns:a16="http://schemas.microsoft.com/office/drawing/2014/main" id="{16E659E9-4748-0D6D-7E99-BB19A6A83D5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340219" y="3471208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75" name="Freeform 3693">
              <a:extLst>
                <a:ext uri="{FF2B5EF4-FFF2-40B4-BE49-F238E27FC236}">
                  <a16:creationId xmlns:a16="http://schemas.microsoft.com/office/drawing/2014/main" id="{E5D5CCAC-1A7F-7637-847A-70B6C6A77CD8}"/>
                </a:ext>
              </a:extLst>
            </p:cNvPr>
            <p:cNvSpPr>
              <a:spLocks/>
            </p:cNvSpPr>
            <p:nvPr/>
          </p:nvSpPr>
          <p:spPr bwMode="gray">
            <a:xfrm>
              <a:off x="7410766" y="3494031"/>
              <a:ext cx="18674" cy="12449"/>
            </a:xfrm>
            <a:custGeom>
              <a:avLst/>
              <a:gdLst>
                <a:gd name="T0" fmla="*/ 3 w 9"/>
                <a:gd name="T1" fmla="*/ 0 h 6"/>
                <a:gd name="T2" fmla="*/ 6 w 9"/>
                <a:gd name="T3" fmla="*/ 0 h 6"/>
                <a:gd name="T4" fmla="*/ 9 w 9"/>
                <a:gd name="T5" fmla="*/ 0 h 6"/>
                <a:gd name="T6" fmla="*/ 6 w 9"/>
                <a:gd name="T7" fmla="*/ 0 h 6"/>
                <a:gd name="T8" fmla="*/ 6 w 9"/>
                <a:gd name="T9" fmla="*/ 3 h 6"/>
                <a:gd name="T10" fmla="*/ 3 w 9"/>
                <a:gd name="T11" fmla="*/ 3 h 6"/>
                <a:gd name="T12" fmla="*/ 0 w 9"/>
                <a:gd name="T13" fmla="*/ 6 h 6"/>
                <a:gd name="T14" fmla="*/ 0 w 9"/>
                <a:gd name="T15" fmla="*/ 3 h 6"/>
                <a:gd name="T16" fmla="*/ 3 w 9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">
                  <a:moveTo>
                    <a:pt x="3" y="0"/>
                  </a:moveTo>
                  <a:lnTo>
                    <a:pt x="6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76" name="Freeform 3694">
              <a:extLst>
                <a:ext uri="{FF2B5EF4-FFF2-40B4-BE49-F238E27FC236}">
                  <a16:creationId xmlns:a16="http://schemas.microsoft.com/office/drawing/2014/main" id="{E32E2691-ADAF-3D61-612A-AEF541A77718}"/>
                </a:ext>
              </a:extLst>
            </p:cNvPr>
            <p:cNvSpPr>
              <a:spLocks/>
            </p:cNvSpPr>
            <p:nvPr/>
          </p:nvSpPr>
          <p:spPr bwMode="gray">
            <a:xfrm>
              <a:off x="7416992" y="3506480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3 w 3"/>
                <a:gd name="T5" fmla="*/ 0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77" name="Freeform 3695">
              <a:extLst>
                <a:ext uri="{FF2B5EF4-FFF2-40B4-BE49-F238E27FC236}">
                  <a16:creationId xmlns:a16="http://schemas.microsoft.com/office/drawing/2014/main" id="{E9A5533C-4BA1-C890-AE20-ADECE915894F}"/>
                </a:ext>
              </a:extLst>
            </p:cNvPr>
            <p:cNvSpPr>
              <a:spLocks/>
            </p:cNvSpPr>
            <p:nvPr/>
          </p:nvSpPr>
          <p:spPr bwMode="gray">
            <a:xfrm>
              <a:off x="7016528" y="3458759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3 w 3"/>
                <a:gd name="T5" fmla="*/ 0 h 3"/>
                <a:gd name="T6" fmla="*/ 0 w 3"/>
                <a:gd name="T7" fmla="*/ 0 h 3"/>
                <a:gd name="T8" fmla="*/ 0 w 3"/>
                <a:gd name="T9" fmla="*/ 0 h 3"/>
                <a:gd name="T10" fmla="*/ 0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78" name="Freeform 3696">
              <a:extLst>
                <a:ext uri="{FF2B5EF4-FFF2-40B4-BE49-F238E27FC236}">
                  <a16:creationId xmlns:a16="http://schemas.microsoft.com/office/drawing/2014/main" id="{F1411DFD-4C43-3C1D-8F48-499B99DD73CF}"/>
                </a:ext>
              </a:extLst>
            </p:cNvPr>
            <p:cNvSpPr>
              <a:spLocks/>
            </p:cNvSpPr>
            <p:nvPr/>
          </p:nvSpPr>
          <p:spPr bwMode="gray">
            <a:xfrm>
              <a:off x="7487539" y="3336346"/>
              <a:ext cx="6224" cy="4149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0 h 2"/>
                <a:gd name="T4" fmla="*/ 3 w 3"/>
                <a:gd name="T5" fmla="*/ 2 h 2"/>
                <a:gd name="T6" fmla="*/ 3 w 3"/>
                <a:gd name="T7" fmla="*/ 2 h 2"/>
                <a:gd name="T8" fmla="*/ 0 w 3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79" name="Freeform 3697">
              <a:extLst>
                <a:ext uri="{FF2B5EF4-FFF2-40B4-BE49-F238E27FC236}">
                  <a16:creationId xmlns:a16="http://schemas.microsoft.com/office/drawing/2014/main" id="{92F8CF49-5475-DCE0-DF6F-821C5488610F}"/>
                </a:ext>
              </a:extLst>
            </p:cNvPr>
            <p:cNvSpPr>
              <a:spLocks/>
            </p:cNvSpPr>
            <p:nvPr/>
          </p:nvSpPr>
          <p:spPr bwMode="gray">
            <a:xfrm>
              <a:off x="7487539" y="3330122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80" name="Freeform 3698">
              <a:extLst>
                <a:ext uri="{FF2B5EF4-FFF2-40B4-BE49-F238E27FC236}">
                  <a16:creationId xmlns:a16="http://schemas.microsoft.com/office/drawing/2014/main" id="{59D468FF-0E5B-866B-7960-4C25A8D9CE5D}"/>
                </a:ext>
              </a:extLst>
            </p:cNvPr>
            <p:cNvSpPr>
              <a:spLocks/>
            </p:cNvSpPr>
            <p:nvPr/>
          </p:nvSpPr>
          <p:spPr bwMode="gray">
            <a:xfrm>
              <a:off x="8166045" y="4390347"/>
              <a:ext cx="22825" cy="18673"/>
            </a:xfrm>
            <a:custGeom>
              <a:avLst/>
              <a:gdLst>
                <a:gd name="T0" fmla="*/ 3 w 11"/>
                <a:gd name="T1" fmla="*/ 3 h 9"/>
                <a:gd name="T2" fmla="*/ 6 w 11"/>
                <a:gd name="T3" fmla="*/ 3 h 9"/>
                <a:gd name="T4" fmla="*/ 6 w 11"/>
                <a:gd name="T5" fmla="*/ 0 h 9"/>
                <a:gd name="T6" fmla="*/ 9 w 11"/>
                <a:gd name="T7" fmla="*/ 0 h 9"/>
                <a:gd name="T8" fmla="*/ 9 w 11"/>
                <a:gd name="T9" fmla="*/ 3 h 9"/>
                <a:gd name="T10" fmla="*/ 11 w 11"/>
                <a:gd name="T11" fmla="*/ 3 h 9"/>
                <a:gd name="T12" fmla="*/ 9 w 11"/>
                <a:gd name="T13" fmla="*/ 3 h 9"/>
                <a:gd name="T14" fmla="*/ 6 w 11"/>
                <a:gd name="T15" fmla="*/ 3 h 9"/>
                <a:gd name="T16" fmla="*/ 9 w 11"/>
                <a:gd name="T17" fmla="*/ 3 h 9"/>
                <a:gd name="T18" fmla="*/ 6 w 11"/>
                <a:gd name="T19" fmla="*/ 3 h 9"/>
                <a:gd name="T20" fmla="*/ 9 w 11"/>
                <a:gd name="T21" fmla="*/ 3 h 9"/>
                <a:gd name="T22" fmla="*/ 9 w 11"/>
                <a:gd name="T23" fmla="*/ 6 h 9"/>
                <a:gd name="T24" fmla="*/ 9 w 11"/>
                <a:gd name="T25" fmla="*/ 3 h 9"/>
                <a:gd name="T26" fmla="*/ 11 w 11"/>
                <a:gd name="T27" fmla="*/ 3 h 9"/>
                <a:gd name="T28" fmla="*/ 11 w 11"/>
                <a:gd name="T29" fmla="*/ 6 h 9"/>
                <a:gd name="T30" fmla="*/ 9 w 11"/>
                <a:gd name="T31" fmla="*/ 6 h 9"/>
                <a:gd name="T32" fmla="*/ 6 w 11"/>
                <a:gd name="T33" fmla="*/ 6 h 9"/>
                <a:gd name="T34" fmla="*/ 6 w 11"/>
                <a:gd name="T35" fmla="*/ 9 h 9"/>
                <a:gd name="T36" fmla="*/ 3 w 11"/>
                <a:gd name="T37" fmla="*/ 6 h 9"/>
                <a:gd name="T38" fmla="*/ 3 w 11"/>
                <a:gd name="T39" fmla="*/ 9 h 9"/>
                <a:gd name="T40" fmla="*/ 0 w 11"/>
                <a:gd name="T41" fmla="*/ 9 h 9"/>
                <a:gd name="T42" fmla="*/ 3 w 11"/>
                <a:gd name="T43" fmla="*/ 6 h 9"/>
                <a:gd name="T44" fmla="*/ 3 w 11"/>
                <a:gd name="T4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" h="9">
                  <a:moveTo>
                    <a:pt x="3" y="3"/>
                  </a:moveTo>
                  <a:lnTo>
                    <a:pt x="6" y="3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11" y="3"/>
                  </a:lnTo>
                  <a:lnTo>
                    <a:pt x="9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9" y="6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6"/>
                  </a:lnTo>
                  <a:lnTo>
                    <a:pt x="9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3" y="6"/>
                  </a:lnTo>
                  <a:lnTo>
                    <a:pt x="3" y="9"/>
                  </a:lnTo>
                  <a:lnTo>
                    <a:pt x="0" y="9"/>
                  </a:lnTo>
                  <a:lnTo>
                    <a:pt x="3" y="6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81" name="Freeform 3699">
              <a:extLst>
                <a:ext uri="{FF2B5EF4-FFF2-40B4-BE49-F238E27FC236}">
                  <a16:creationId xmlns:a16="http://schemas.microsoft.com/office/drawing/2014/main" id="{EC88B504-0B25-59CD-F377-2EC635FEAE16}"/>
                </a:ext>
              </a:extLst>
            </p:cNvPr>
            <p:cNvSpPr>
              <a:spLocks/>
            </p:cNvSpPr>
            <p:nvPr/>
          </p:nvSpPr>
          <p:spPr bwMode="gray">
            <a:xfrm>
              <a:off x="8143220" y="4184941"/>
              <a:ext cx="211644" cy="205405"/>
            </a:xfrm>
            <a:custGeom>
              <a:avLst/>
              <a:gdLst>
                <a:gd name="T0" fmla="*/ 62 w 102"/>
                <a:gd name="T1" fmla="*/ 57 h 99"/>
                <a:gd name="T2" fmla="*/ 74 w 102"/>
                <a:gd name="T3" fmla="*/ 54 h 99"/>
                <a:gd name="T4" fmla="*/ 79 w 102"/>
                <a:gd name="T5" fmla="*/ 54 h 99"/>
                <a:gd name="T6" fmla="*/ 85 w 102"/>
                <a:gd name="T7" fmla="*/ 54 h 99"/>
                <a:gd name="T8" fmla="*/ 85 w 102"/>
                <a:gd name="T9" fmla="*/ 54 h 99"/>
                <a:gd name="T10" fmla="*/ 79 w 102"/>
                <a:gd name="T11" fmla="*/ 48 h 99"/>
                <a:gd name="T12" fmla="*/ 79 w 102"/>
                <a:gd name="T13" fmla="*/ 43 h 99"/>
                <a:gd name="T14" fmla="*/ 91 w 102"/>
                <a:gd name="T15" fmla="*/ 34 h 99"/>
                <a:gd name="T16" fmla="*/ 96 w 102"/>
                <a:gd name="T17" fmla="*/ 26 h 99"/>
                <a:gd name="T18" fmla="*/ 96 w 102"/>
                <a:gd name="T19" fmla="*/ 17 h 99"/>
                <a:gd name="T20" fmla="*/ 102 w 102"/>
                <a:gd name="T21" fmla="*/ 11 h 99"/>
                <a:gd name="T22" fmla="*/ 96 w 102"/>
                <a:gd name="T23" fmla="*/ 11 h 99"/>
                <a:gd name="T24" fmla="*/ 96 w 102"/>
                <a:gd name="T25" fmla="*/ 11 h 99"/>
                <a:gd name="T26" fmla="*/ 93 w 102"/>
                <a:gd name="T27" fmla="*/ 11 h 99"/>
                <a:gd name="T28" fmla="*/ 93 w 102"/>
                <a:gd name="T29" fmla="*/ 8 h 99"/>
                <a:gd name="T30" fmla="*/ 91 w 102"/>
                <a:gd name="T31" fmla="*/ 11 h 99"/>
                <a:gd name="T32" fmla="*/ 85 w 102"/>
                <a:gd name="T33" fmla="*/ 14 h 99"/>
                <a:gd name="T34" fmla="*/ 85 w 102"/>
                <a:gd name="T35" fmla="*/ 6 h 99"/>
                <a:gd name="T36" fmla="*/ 79 w 102"/>
                <a:gd name="T37" fmla="*/ 0 h 99"/>
                <a:gd name="T38" fmla="*/ 79 w 102"/>
                <a:gd name="T39" fmla="*/ 0 h 99"/>
                <a:gd name="T40" fmla="*/ 71 w 102"/>
                <a:gd name="T41" fmla="*/ 6 h 99"/>
                <a:gd name="T42" fmla="*/ 68 w 102"/>
                <a:gd name="T43" fmla="*/ 17 h 99"/>
                <a:gd name="T44" fmla="*/ 62 w 102"/>
                <a:gd name="T45" fmla="*/ 23 h 99"/>
                <a:gd name="T46" fmla="*/ 54 w 102"/>
                <a:gd name="T47" fmla="*/ 37 h 99"/>
                <a:gd name="T48" fmla="*/ 48 w 102"/>
                <a:gd name="T49" fmla="*/ 43 h 99"/>
                <a:gd name="T50" fmla="*/ 39 w 102"/>
                <a:gd name="T51" fmla="*/ 48 h 99"/>
                <a:gd name="T52" fmla="*/ 28 w 102"/>
                <a:gd name="T53" fmla="*/ 57 h 99"/>
                <a:gd name="T54" fmla="*/ 22 w 102"/>
                <a:gd name="T55" fmla="*/ 57 h 99"/>
                <a:gd name="T56" fmla="*/ 17 w 102"/>
                <a:gd name="T57" fmla="*/ 62 h 99"/>
                <a:gd name="T58" fmla="*/ 11 w 102"/>
                <a:gd name="T59" fmla="*/ 68 h 99"/>
                <a:gd name="T60" fmla="*/ 11 w 102"/>
                <a:gd name="T61" fmla="*/ 68 h 99"/>
                <a:gd name="T62" fmla="*/ 8 w 102"/>
                <a:gd name="T63" fmla="*/ 74 h 99"/>
                <a:gd name="T64" fmla="*/ 5 w 102"/>
                <a:gd name="T65" fmla="*/ 77 h 99"/>
                <a:gd name="T66" fmla="*/ 2 w 102"/>
                <a:gd name="T67" fmla="*/ 77 h 99"/>
                <a:gd name="T68" fmla="*/ 5 w 102"/>
                <a:gd name="T69" fmla="*/ 80 h 99"/>
                <a:gd name="T70" fmla="*/ 5 w 102"/>
                <a:gd name="T71" fmla="*/ 80 h 99"/>
                <a:gd name="T72" fmla="*/ 0 w 102"/>
                <a:gd name="T73" fmla="*/ 82 h 99"/>
                <a:gd name="T74" fmla="*/ 0 w 102"/>
                <a:gd name="T75" fmla="*/ 88 h 99"/>
                <a:gd name="T76" fmla="*/ 0 w 102"/>
                <a:gd name="T77" fmla="*/ 88 h 99"/>
                <a:gd name="T78" fmla="*/ 2 w 102"/>
                <a:gd name="T79" fmla="*/ 88 h 99"/>
                <a:gd name="T80" fmla="*/ 11 w 102"/>
                <a:gd name="T81" fmla="*/ 91 h 99"/>
                <a:gd name="T82" fmla="*/ 17 w 102"/>
                <a:gd name="T83" fmla="*/ 94 h 99"/>
                <a:gd name="T84" fmla="*/ 22 w 102"/>
                <a:gd name="T85" fmla="*/ 94 h 99"/>
                <a:gd name="T86" fmla="*/ 31 w 102"/>
                <a:gd name="T87" fmla="*/ 97 h 99"/>
                <a:gd name="T88" fmla="*/ 39 w 102"/>
                <a:gd name="T89" fmla="*/ 97 h 99"/>
                <a:gd name="T90" fmla="*/ 42 w 102"/>
                <a:gd name="T91" fmla="*/ 94 h 99"/>
                <a:gd name="T92" fmla="*/ 51 w 102"/>
                <a:gd name="T93" fmla="*/ 88 h 99"/>
                <a:gd name="T94" fmla="*/ 54 w 102"/>
                <a:gd name="T95" fmla="*/ 82 h 99"/>
                <a:gd name="T96" fmla="*/ 59 w 102"/>
                <a:gd name="T97" fmla="*/ 7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2" h="99">
                  <a:moveTo>
                    <a:pt x="59" y="68"/>
                  </a:moveTo>
                  <a:lnTo>
                    <a:pt x="59" y="65"/>
                  </a:lnTo>
                  <a:lnTo>
                    <a:pt x="62" y="60"/>
                  </a:lnTo>
                  <a:lnTo>
                    <a:pt x="62" y="57"/>
                  </a:lnTo>
                  <a:lnTo>
                    <a:pt x="65" y="57"/>
                  </a:lnTo>
                  <a:lnTo>
                    <a:pt x="74" y="54"/>
                  </a:lnTo>
                  <a:lnTo>
                    <a:pt x="71" y="54"/>
                  </a:lnTo>
                  <a:lnTo>
                    <a:pt x="74" y="54"/>
                  </a:lnTo>
                  <a:lnTo>
                    <a:pt x="76" y="54"/>
                  </a:lnTo>
                  <a:lnTo>
                    <a:pt x="74" y="51"/>
                  </a:lnTo>
                  <a:lnTo>
                    <a:pt x="76" y="51"/>
                  </a:lnTo>
                  <a:lnTo>
                    <a:pt x="79" y="54"/>
                  </a:lnTo>
                  <a:lnTo>
                    <a:pt x="76" y="54"/>
                  </a:lnTo>
                  <a:lnTo>
                    <a:pt x="79" y="54"/>
                  </a:lnTo>
                  <a:lnTo>
                    <a:pt x="82" y="54"/>
                  </a:lnTo>
                  <a:lnTo>
                    <a:pt x="85" y="54"/>
                  </a:lnTo>
                  <a:lnTo>
                    <a:pt x="82" y="54"/>
                  </a:lnTo>
                  <a:lnTo>
                    <a:pt x="82" y="51"/>
                  </a:lnTo>
                  <a:lnTo>
                    <a:pt x="82" y="54"/>
                  </a:lnTo>
                  <a:lnTo>
                    <a:pt x="85" y="54"/>
                  </a:lnTo>
                  <a:lnTo>
                    <a:pt x="85" y="51"/>
                  </a:lnTo>
                  <a:lnTo>
                    <a:pt x="82" y="51"/>
                  </a:lnTo>
                  <a:lnTo>
                    <a:pt x="79" y="51"/>
                  </a:lnTo>
                  <a:lnTo>
                    <a:pt x="79" y="48"/>
                  </a:lnTo>
                  <a:lnTo>
                    <a:pt x="79" y="51"/>
                  </a:lnTo>
                  <a:lnTo>
                    <a:pt x="79" y="48"/>
                  </a:lnTo>
                  <a:lnTo>
                    <a:pt x="79" y="45"/>
                  </a:lnTo>
                  <a:lnTo>
                    <a:pt x="79" y="43"/>
                  </a:lnTo>
                  <a:lnTo>
                    <a:pt x="82" y="43"/>
                  </a:lnTo>
                  <a:lnTo>
                    <a:pt x="85" y="40"/>
                  </a:lnTo>
                  <a:lnTo>
                    <a:pt x="88" y="37"/>
                  </a:lnTo>
                  <a:lnTo>
                    <a:pt x="91" y="34"/>
                  </a:lnTo>
                  <a:lnTo>
                    <a:pt x="91" y="31"/>
                  </a:lnTo>
                  <a:lnTo>
                    <a:pt x="93" y="31"/>
                  </a:lnTo>
                  <a:lnTo>
                    <a:pt x="93" y="28"/>
                  </a:lnTo>
                  <a:lnTo>
                    <a:pt x="96" y="26"/>
                  </a:lnTo>
                  <a:lnTo>
                    <a:pt x="99" y="23"/>
                  </a:lnTo>
                  <a:lnTo>
                    <a:pt x="99" y="20"/>
                  </a:lnTo>
                  <a:lnTo>
                    <a:pt x="99" y="17"/>
                  </a:lnTo>
                  <a:lnTo>
                    <a:pt x="96" y="17"/>
                  </a:lnTo>
                  <a:lnTo>
                    <a:pt x="96" y="14"/>
                  </a:lnTo>
                  <a:lnTo>
                    <a:pt x="99" y="14"/>
                  </a:lnTo>
                  <a:lnTo>
                    <a:pt x="99" y="11"/>
                  </a:lnTo>
                  <a:lnTo>
                    <a:pt x="102" y="11"/>
                  </a:lnTo>
                  <a:lnTo>
                    <a:pt x="99" y="11"/>
                  </a:lnTo>
                  <a:lnTo>
                    <a:pt x="99" y="14"/>
                  </a:lnTo>
                  <a:lnTo>
                    <a:pt x="96" y="14"/>
                  </a:lnTo>
                  <a:lnTo>
                    <a:pt x="96" y="11"/>
                  </a:lnTo>
                  <a:lnTo>
                    <a:pt x="99" y="11"/>
                  </a:lnTo>
                  <a:lnTo>
                    <a:pt x="99" y="8"/>
                  </a:lnTo>
                  <a:lnTo>
                    <a:pt x="96" y="8"/>
                  </a:lnTo>
                  <a:lnTo>
                    <a:pt x="96" y="11"/>
                  </a:lnTo>
                  <a:lnTo>
                    <a:pt x="93" y="11"/>
                  </a:lnTo>
                  <a:lnTo>
                    <a:pt x="96" y="11"/>
                  </a:lnTo>
                  <a:lnTo>
                    <a:pt x="93" y="14"/>
                  </a:lnTo>
                  <a:lnTo>
                    <a:pt x="93" y="11"/>
                  </a:lnTo>
                  <a:lnTo>
                    <a:pt x="93" y="8"/>
                  </a:lnTo>
                  <a:lnTo>
                    <a:pt x="96" y="8"/>
                  </a:lnTo>
                  <a:lnTo>
                    <a:pt x="96" y="6"/>
                  </a:lnTo>
                  <a:lnTo>
                    <a:pt x="93" y="8"/>
                  </a:lnTo>
                  <a:lnTo>
                    <a:pt x="93" y="6"/>
                  </a:lnTo>
                  <a:lnTo>
                    <a:pt x="93" y="8"/>
                  </a:lnTo>
                  <a:lnTo>
                    <a:pt x="91" y="8"/>
                  </a:lnTo>
                  <a:lnTo>
                    <a:pt x="91" y="11"/>
                  </a:lnTo>
                  <a:lnTo>
                    <a:pt x="88" y="11"/>
                  </a:lnTo>
                  <a:lnTo>
                    <a:pt x="85" y="14"/>
                  </a:lnTo>
                  <a:lnTo>
                    <a:pt x="88" y="14"/>
                  </a:lnTo>
                  <a:lnTo>
                    <a:pt x="85" y="14"/>
                  </a:lnTo>
                  <a:lnTo>
                    <a:pt x="82" y="11"/>
                  </a:lnTo>
                  <a:lnTo>
                    <a:pt x="82" y="8"/>
                  </a:lnTo>
                  <a:lnTo>
                    <a:pt x="85" y="8"/>
                  </a:lnTo>
                  <a:lnTo>
                    <a:pt x="85" y="6"/>
                  </a:lnTo>
                  <a:lnTo>
                    <a:pt x="82" y="6"/>
                  </a:lnTo>
                  <a:lnTo>
                    <a:pt x="79" y="6"/>
                  </a:lnTo>
                  <a:lnTo>
                    <a:pt x="79" y="3"/>
                  </a:lnTo>
                  <a:lnTo>
                    <a:pt x="79" y="0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82" y="0"/>
                  </a:lnTo>
                  <a:lnTo>
                    <a:pt x="79" y="0"/>
                  </a:lnTo>
                  <a:lnTo>
                    <a:pt x="76" y="0"/>
                  </a:lnTo>
                  <a:lnTo>
                    <a:pt x="79" y="3"/>
                  </a:lnTo>
                  <a:lnTo>
                    <a:pt x="76" y="3"/>
                  </a:lnTo>
                  <a:lnTo>
                    <a:pt x="71" y="6"/>
                  </a:lnTo>
                  <a:lnTo>
                    <a:pt x="71" y="8"/>
                  </a:lnTo>
                  <a:lnTo>
                    <a:pt x="71" y="14"/>
                  </a:lnTo>
                  <a:lnTo>
                    <a:pt x="71" y="17"/>
                  </a:lnTo>
                  <a:lnTo>
                    <a:pt x="68" y="17"/>
                  </a:lnTo>
                  <a:lnTo>
                    <a:pt x="65" y="20"/>
                  </a:lnTo>
                  <a:lnTo>
                    <a:pt x="65" y="23"/>
                  </a:lnTo>
                  <a:lnTo>
                    <a:pt x="62" y="20"/>
                  </a:lnTo>
                  <a:lnTo>
                    <a:pt x="62" y="23"/>
                  </a:lnTo>
                  <a:lnTo>
                    <a:pt x="62" y="26"/>
                  </a:lnTo>
                  <a:lnTo>
                    <a:pt x="62" y="28"/>
                  </a:lnTo>
                  <a:lnTo>
                    <a:pt x="56" y="34"/>
                  </a:lnTo>
                  <a:lnTo>
                    <a:pt x="54" y="37"/>
                  </a:lnTo>
                  <a:lnTo>
                    <a:pt x="51" y="40"/>
                  </a:lnTo>
                  <a:lnTo>
                    <a:pt x="48" y="43"/>
                  </a:lnTo>
                  <a:lnTo>
                    <a:pt x="45" y="45"/>
                  </a:lnTo>
                  <a:lnTo>
                    <a:pt x="48" y="43"/>
                  </a:lnTo>
                  <a:lnTo>
                    <a:pt x="48" y="45"/>
                  </a:lnTo>
                  <a:lnTo>
                    <a:pt x="45" y="45"/>
                  </a:lnTo>
                  <a:lnTo>
                    <a:pt x="42" y="45"/>
                  </a:lnTo>
                  <a:lnTo>
                    <a:pt x="39" y="48"/>
                  </a:lnTo>
                  <a:lnTo>
                    <a:pt x="37" y="51"/>
                  </a:lnTo>
                  <a:lnTo>
                    <a:pt x="34" y="51"/>
                  </a:lnTo>
                  <a:lnTo>
                    <a:pt x="31" y="54"/>
                  </a:lnTo>
                  <a:lnTo>
                    <a:pt x="28" y="57"/>
                  </a:lnTo>
                  <a:lnTo>
                    <a:pt x="25" y="57"/>
                  </a:lnTo>
                  <a:lnTo>
                    <a:pt x="28" y="54"/>
                  </a:lnTo>
                  <a:lnTo>
                    <a:pt x="25" y="57"/>
                  </a:lnTo>
                  <a:lnTo>
                    <a:pt x="22" y="57"/>
                  </a:lnTo>
                  <a:lnTo>
                    <a:pt x="20" y="60"/>
                  </a:lnTo>
                  <a:lnTo>
                    <a:pt x="22" y="60"/>
                  </a:lnTo>
                  <a:lnTo>
                    <a:pt x="20" y="60"/>
                  </a:lnTo>
                  <a:lnTo>
                    <a:pt x="17" y="62"/>
                  </a:lnTo>
                  <a:lnTo>
                    <a:pt x="17" y="65"/>
                  </a:lnTo>
                  <a:lnTo>
                    <a:pt x="14" y="65"/>
                  </a:lnTo>
                  <a:lnTo>
                    <a:pt x="14" y="68"/>
                  </a:lnTo>
                  <a:lnTo>
                    <a:pt x="11" y="68"/>
                  </a:lnTo>
                  <a:lnTo>
                    <a:pt x="11" y="71"/>
                  </a:lnTo>
                  <a:lnTo>
                    <a:pt x="14" y="71"/>
                  </a:lnTo>
                  <a:lnTo>
                    <a:pt x="11" y="71"/>
                  </a:lnTo>
                  <a:lnTo>
                    <a:pt x="11" y="68"/>
                  </a:lnTo>
                  <a:lnTo>
                    <a:pt x="8" y="68"/>
                  </a:lnTo>
                  <a:lnTo>
                    <a:pt x="8" y="71"/>
                  </a:lnTo>
                  <a:lnTo>
                    <a:pt x="5" y="74"/>
                  </a:lnTo>
                  <a:lnTo>
                    <a:pt x="8" y="74"/>
                  </a:lnTo>
                  <a:lnTo>
                    <a:pt x="8" y="77"/>
                  </a:lnTo>
                  <a:lnTo>
                    <a:pt x="5" y="77"/>
                  </a:lnTo>
                  <a:lnTo>
                    <a:pt x="8" y="77"/>
                  </a:lnTo>
                  <a:lnTo>
                    <a:pt x="5" y="77"/>
                  </a:lnTo>
                  <a:lnTo>
                    <a:pt x="8" y="77"/>
                  </a:lnTo>
                  <a:lnTo>
                    <a:pt x="5" y="77"/>
                  </a:lnTo>
                  <a:lnTo>
                    <a:pt x="2" y="74"/>
                  </a:lnTo>
                  <a:lnTo>
                    <a:pt x="2" y="77"/>
                  </a:lnTo>
                  <a:lnTo>
                    <a:pt x="5" y="77"/>
                  </a:lnTo>
                  <a:lnTo>
                    <a:pt x="2" y="77"/>
                  </a:lnTo>
                  <a:lnTo>
                    <a:pt x="2" y="80"/>
                  </a:lnTo>
                  <a:lnTo>
                    <a:pt x="5" y="80"/>
                  </a:lnTo>
                  <a:lnTo>
                    <a:pt x="2" y="80"/>
                  </a:lnTo>
                  <a:lnTo>
                    <a:pt x="2" y="82"/>
                  </a:lnTo>
                  <a:lnTo>
                    <a:pt x="2" y="80"/>
                  </a:lnTo>
                  <a:lnTo>
                    <a:pt x="5" y="80"/>
                  </a:lnTo>
                  <a:lnTo>
                    <a:pt x="2" y="82"/>
                  </a:lnTo>
                  <a:lnTo>
                    <a:pt x="5" y="82"/>
                  </a:lnTo>
                  <a:lnTo>
                    <a:pt x="2" y="82"/>
                  </a:lnTo>
                  <a:lnTo>
                    <a:pt x="0" y="82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0" y="85"/>
                  </a:lnTo>
                  <a:lnTo>
                    <a:pt x="0" y="88"/>
                  </a:lnTo>
                  <a:lnTo>
                    <a:pt x="0" y="85"/>
                  </a:lnTo>
                  <a:lnTo>
                    <a:pt x="2" y="85"/>
                  </a:lnTo>
                  <a:lnTo>
                    <a:pt x="0" y="85"/>
                  </a:lnTo>
                  <a:lnTo>
                    <a:pt x="0" y="88"/>
                  </a:lnTo>
                  <a:lnTo>
                    <a:pt x="2" y="88"/>
                  </a:lnTo>
                  <a:lnTo>
                    <a:pt x="5" y="85"/>
                  </a:lnTo>
                  <a:lnTo>
                    <a:pt x="5" y="88"/>
                  </a:lnTo>
                  <a:lnTo>
                    <a:pt x="2" y="88"/>
                  </a:lnTo>
                  <a:lnTo>
                    <a:pt x="2" y="91"/>
                  </a:lnTo>
                  <a:lnTo>
                    <a:pt x="5" y="91"/>
                  </a:lnTo>
                  <a:lnTo>
                    <a:pt x="8" y="91"/>
                  </a:lnTo>
                  <a:lnTo>
                    <a:pt x="11" y="91"/>
                  </a:lnTo>
                  <a:lnTo>
                    <a:pt x="11" y="88"/>
                  </a:lnTo>
                  <a:lnTo>
                    <a:pt x="14" y="91"/>
                  </a:lnTo>
                  <a:lnTo>
                    <a:pt x="17" y="91"/>
                  </a:lnTo>
                  <a:lnTo>
                    <a:pt x="17" y="94"/>
                  </a:lnTo>
                  <a:lnTo>
                    <a:pt x="20" y="94"/>
                  </a:lnTo>
                  <a:lnTo>
                    <a:pt x="22" y="94"/>
                  </a:lnTo>
                  <a:lnTo>
                    <a:pt x="22" y="97"/>
                  </a:lnTo>
                  <a:lnTo>
                    <a:pt x="22" y="94"/>
                  </a:lnTo>
                  <a:lnTo>
                    <a:pt x="22" y="97"/>
                  </a:lnTo>
                  <a:lnTo>
                    <a:pt x="25" y="97"/>
                  </a:lnTo>
                  <a:lnTo>
                    <a:pt x="28" y="97"/>
                  </a:lnTo>
                  <a:lnTo>
                    <a:pt x="31" y="97"/>
                  </a:lnTo>
                  <a:lnTo>
                    <a:pt x="34" y="99"/>
                  </a:lnTo>
                  <a:lnTo>
                    <a:pt x="34" y="97"/>
                  </a:lnTo>
                  <a:lnTo>
                    <a:pt x="37" y="97"/>
                  </a:lnTo>
                  <a:lnTo>
                    <a:pt x="39" y="97"/>
                  </a:lnTo>
                  <a:lnTo>
                    <a:pt x="39" y="94"/>
                  </a:lnTo>
                  <a:lnTo>
                    <a:pt x="42" y="94"/>
                  </a:lnTo>
                  <a:lnTo>
                    <a:pt x="42" y="91"/>
                  </a:lnTo>
                  <a:lnTo>
                    <a:pt x="42" y="94"/>
                  </a:lnTo>
                  <a:lnTo>
                    <a:pt x="45" y="94"/>
                  </a:lnTo>
                  <a:lnTo>
                    <a:pt x="48" y="91"/>
                  </a:lnTo>
                  <a:lnTo>
                    <a:pt x="48" y="88"/>
                  </a:lnTo>
                  <a:lnTo>
                    <a:pt x="51" y="88"/>
                  </a:lnTo>
                  <a:lnTo>
                    <a:pt x="54" y="85"/>
                  </a:lnTo>
                  <a:lnTo>
                    <a:pt x="51" y="85"/>
                  </a:lnTo>
                  <a:lnTo>
                    <a:pt x="54" y="85"/>
                  </a:lnTo>
                  <a:lnTo>
                    <a:pt x="54" y="82"/>
                  </a:lnTo>
                  <a:lnTo>
                    <a:pt x="56" y="80"/>
                  </a:lnTo>
                  <a:lnTo>
                    <a:pt x="56" y="77"/>
                  </a:lnTo>
                  <a:lnTo>
                    <a:pt x="59" y="74"/>
                  </a:lnTo>
                  <a:lnTo>
                    <a:pt x="59" y="71"/>
                  </a:lnTo>
                  <a:lnTo>
                    <a:pt x="59" y="6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82" name="Freeform 3700">
              <a:extLst>
                <a:ext uri="{FF2B5EF4-FFF2-40B4-BE49-F238E27FC236}">
                  <a16:creationId xmlns:a16="http://schemas.microsoft.com/office/drawing/2014/main" id="{80EEB3D6-5C63-914F-305C-F423297F7F2A}"/>
                </a:ext>
              </a:extLst>
            </p:cNvPr>
            <p:cNvSpPr>
              <a:spLocks/>
            </p:cNvSpPr>
            <p:nvPr/>
          </p:nvSpPr>
          <p:spPr bwMode="gray">
            <a:xfrm>
              <a:off x="8307141" y="4002358"/>
              <a:ext cx="153546" cy="217854"/>
            </a:xfrm>
            <a:custGeom>
              <a:avLst/>
              <a:gdLst>
                <a:gd name="T0" fmla="*/ 3 w 74"/>
                <a:gd name="T1" fmla="*/ 3 h 105"/>
                <a:gd name="T2" fmla="*/ 3 w 74"/>
                <a:gd name="T3" fmla="*/ 8 h 105"/>
                <a:gd name="T4" fmla="*/ 9 w 74"/>
                <a:gd name="T5" fmla="*/ 17 h 105"/>
                <a:gd name="T6" fmla="*/ 12 w 74"/>
                <a:gd name="T7" fmla="*/ 11 h 105"/>
                <a:gd name="T8" fmla="*/ 9 w 74"/>
                <a:gd name="T9" fmla="*/ 17 h 105"/>
                <a:gd name="T10" fmla="*/ 20 w 74"/>
                <a:gd name="T11" fmla="*/ 28 h 105"/>
                <a:gd name="T12" fmla="*/ 20 w 74"/>
                <a:gd name="T13" fmla="*/ 25 h 105"/>
                <a:gd name="T14" fmla="*/ 23 w 74"/>
                <a:gd name="T15" fmla="*/ 25 h 105"/>
                <a:gd name="T16" fmla="*/ 20 w 74"/>
                <a:gd name="T17" fmla="*/ 28 h 105"/>
                <a:gd name="T18" fmla="*/ 23 w 74"/>
                <a:gd name="T19" fmla="*/ 34 h 105"/>
                <a:gd name="T20" fmla="*/ 20 w 74"/>
                <a:gd name="T21" fmla="*/ 34 h 105"/>
                <a:gd name="T22" fmla="*/ 23 w 74"/>
                <a:gd name="T23" fmla="*/ 37 h 105"/>
                <a:gd name="T24" fmla="*/ 23 w 74"/>
                <a:gd name="T25" fmla="*/ 40 h 105"/>
                <a:gd name="T26" fmla="*/ 29 w 74"/>
                <a:gd name="T27" fmla="*/ 48 h 105"/>
                <a:gd name="T28" fmla="*/ 29 w 74"/>
                <a:gd name="T29" fmla="*/ 51 h 105"/>
                <a:gd name="T30" fmla="*/ 26 w 74"/>
                <a:gd name="T31" fmla="*/ 51 h 105"/>
                <a:gd name="T32" fmla="*/ 26 w 74"/>
                <a:gd name="T33" fmla="*/ 62 h 105"/>
                <a:gd name="T34" fmla="*/ 14 w 74"/>
                <a:gd name="T35" fmla="*/ 68 h 105"/>
                <a:gd name="T36" fmla="*/ 17 w 74"/>
                <a:gd name="T37" fmla="*/ 74 h 105"/>
                <a:gd name="T38" fmla="*/ 23 w 74"/>
                <a:gd name="T39" fmla="*/ 79 h 105"/>
                <a:gd name="T40" fmla="*/ 31 w 74"/>
                <a:gd name="T41" fmla="*/ 91 h 105"/>
                <a:gd name="T42" fmla="*/ 29 w 74"/>
                <a:gd name="T43" fmla="*/ 99 h 105"/>
                <a:gd name="T44" fmla="*/ 26 w 74"/>
                <a:gd name="T45" fmla="*/ 102 h 105"/>
                <a:gd name="T46" fmla="*/ 29 w 74"/>
                <a:gd name="T47" fmla="*/ 99 h 105"/>
                <a:gd name="T48" fmla="*/ 31 w 74"/>
                <a:gd name="T49" fmla="*/ 102 h 105"/>
                <a:gd name="T50" fmla="*/ 37 w 74"/>
                <a:gd name="T51" fmla="*/ 105 h 105"/>
                <a:gd name="T52" fmla="*/ 46 w 74"/>
                <a:gd name="T53" fmla="*/ 96 h 105"/>
                <a:gd name="T54" fmla="*/ 51 w 74"/>
                <a:gd name="T55" fmla="*/ 85 h 105"/>
                <a:gd name="T56" fmla="*/ 57 w 74"/>
                <a:gd name="T57" fmla="*/ 77 h 105"/>
                <a:gd name="T58" fmla="*/ 54 w 74"/>
                <a:gd name="T59" fmla="*/ 71 h 105"/>
                <a:gd name="T60" fmla="*/ 66 w 74"/>
                <a:gd name="T61" fmla="*/ 68 h 105"/>
                <a:gd name="T62" fmla="*/ 66 w 74"/>
                <a:gd name="T63" fmla="*/ 65 h 105"/>
                <a:gd name="T64" fmla="*/ 71 w 74"/>
                <a:gd name="T65" fmla="*/ 59 h 105"/>
                <a:gd name="T66" fmla="*/ 71 w 74"/>
                <a:gd name="T67" fmla="*/ 51 h 105"/>
                <a:gd name="T68" fmla="*/ 74 w 74"/>
                <a:gd name="T69" fmla="*/ 45 h 105"/>
                <a:gd name="T70" fmla="*/ 66 w 74"/>
                <a:gd name="T71" fmla="*/ 45 h 105"/>
                <a:gd name="T72" fmla="*/ 63 w 74"/>
                <a:gd name="T73" fmla="*/ 51 h 105"/>
                <a:gd name="T74" fmla="*/ 51 w 74"/>
                <a:gd name="T75" fmla="*/ 51 h 105"/>
                <a:gd name="T76" fmla="*/ 46 w 74"/>
                <a:gd name="T77" fmla="*/ 48 h 105"/>
                <a:gd name="T78" fmla="*/ 43 w 74"/>
                <a:gd name="T79" fmla="*/ 45 h 105"/>
                <a:gd name="T80" fmla="*/ 40 w 74"/>
                <a:gd name="T81" fmla="*/ 42 h 105"/>
                <a:gd name="T82" fmla="*/ 40 w 74"/>
                <a:gd name="T83" fmla="*/ 34 h 105"/>
                <a:gd name="T84" fmla="*/ 37 w 74"/>
                <a:gd name="T85" fmla="*/ 34 h 105"/>
                <a:gd name="T86" fmla="*/ 34 w 74"/>
                <a:gd name="T87" fmla="*/ 31 h 105"/>
                <a:gd name="T88" fmla="*/ 34 w 74"/>
                <a:gd name="T89" fmla="*/ 34 h 105"/>
                <a:gd name="T90" fmla="*/ 37 w 74"/>
                <a:gd name="T91" fmla="*/ 40 h 105"/>
                <a:gd name="T92" fmla="*/ 31 w 74"/>
                <a:gd name="T93" fmla="*/ 40 h 105"/>
                <a:gd name="T94" fmla="*/ 26 w 74"/>
                <a:gd name="T95" fmla="*/ 37 h 105"/>
                <a:gd name="T96" fmla="*/ 26 w 74"/>
                <a:gd name="T97" fmla="*/ 34 h 105"/>
                <a:gd name="T98" fmla="*/ 29 w 74"/>
                <a:gd name="T99" fmla="*/ 28 h 105"/>
                <a:gd name="T100" fmla="*/ 23 w 74"/>
                <a:gd name="T101" fmla="*/ 23 h 105"/>
                <a:gd name="T102" fmla="*/ 20 w 74"/>
                <a:gd name="T103" fmla="*/ 20 h 105"/>
                <a:gd name="T104" fmla="*/ 23 w 74"/>
                <a:gd name="T105" fmla="*/ 20 h 105"/>
                <a:gd name="T106" fmla="*/ 23 w 74"/>
                <a:gd name="T107" fmla="*/ 14 h 105"/>
                <a:gd name="T108" fmla="*/ 20 w 74"/>
                <a:gd name="T109" fmla="*/ 14 h 105"/>
                <a:gd name="T110" fmla="*/ 17 w 74"/>
                <a:gd name="T111" fmla="*/ 14 h 105"/>
                <a:gd name="T112" fmla="*/ 17 w 74"/>
                <a:gd name="T113" fmla="*/ 11 h 105"/>
                <a:gd name="T114" fmla="*/ 17 w 74"/>
                <a:gd name="T115" fmla="*/ 8 h 105"/>
                <a:gd name="T116" fmla="*/ 9 w 74"/>
                <a:gd name="T117" fmla="*/ 8 h 105"/>
                <a:gd name="T118" fmla="*/ 9 w 74"/>
                <a:gd name="T119" fmla="*/ 8 h 105"/>
                <a:gd name="T120" fmla="*/ 3 w 74"/>
                <a:gd name="T121" fmla="*/ 3 h 105"/>
                <a:gd name="T122" fmla="*/ 3 w 74"/>
                <a:gd name="T12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" h="105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5"/>
                  </a:lnTo>
                  <a:lnTo>
                    <a:pt x="6" y="8"/>
                  </a:lnTo>
                  <a:lnTo>
                    <a:pt x="3" y="8"/>
                  </a:lnTo>
                  <a:lnTo>
                    <a:pt x="3" y="11"/>
                  </a:lnTo>
                  <a:lnTo>
                    <a:pt x="6" y="11"/>
                  </a:lnTo>
                  <a:lnTo>
                    <a:pt x="9" y="17"/>
                  </a:lnTo>
                  <a:lnTo>
                    <a:pt x="9" y="14"/>
                  </a:lnTo>
                  <a:lnTo>
                    <a:pt x="12" y="14"/>
                  </a:lnTo>
                  <a:lnTo>
                    <a:pt x="12" y="11"/>
                  </a:lnTo>
                  <a:lnTo>
                    <a:pt x="12" y="14"/>
                  </a:lnTo>
                  <a:lnTo>
                    <a:pt x="9" y="14"/>
                  </a:lnTo>
                  <a:lnTo>
                    <a:pt x="9" y="17"/>
                  </a:lnTo>
                  <a:lnTo>
                    <a:pt x="14" y="25"/>
                  </a:lnTo>
                  <a:lnTo>
                    <a:pt x="17" y="28"/>
                  </a:lnTo>
                  <a:lnTo>
                    <a:pt x="20" y="28"/>
                  </a:lnTo>
                  <a:lnTo>
                    <a:pt x="17" y="28"/>
                  </a:lnTo>
                  <a:lnTo>
                    <a:pt x="17" y="25"/>
                  </a:lnTo>
                  <a:lnTo>
                    <a:pt x="20" y="25"/>
                  </a:lnTo>
                  <a:lnTo>
                    <a:pt x="17" y="25"/>
                  </a:lnTo>
                  <a:lnTo>
                    <a:pt x="20" y="25"/>
                  </a:lnTo>
                  <a:lnTo>
                    <a:pt x="23" y="25"/>
                  </a:lnTo>
                  <a:lnTo>
                    <a:pt x="20" y="25"/>
                  </a:lnTo>
                  <a:lnTo>
                    <a:pt x="23" y="25"/>
                  </a:lnTo>
                  <a:lnTo>
                    <a:pt x="20" y="28"/>
                  </a:lnTo>
                  <a:lnTo>
                    <a:pt x="23" y="28"/>
                  </a:lnTo>
                  <a:lnTo>
                    <a:pt x="23" y="31"/>
                  </a:lnTo>
                  <a:lnTo>
                    <a:pt x="23" y="34"/>
                  </a:lnTo>
                  <a:lnTo>
                    <a:pt x="20" y="31"/>
                  </a:lnTo>
                  <a:lnTo>
                    <a:pt x="17" y="31"/>
                  </a:lnTo>
                  <a:lnTo>
                    <a:pt x="20" y="34"/>
                  </a:lnTo>
                  <a:lnTo>
                    <a:pt x="23" y="40"/>
                  </a:lnTo>
                  <a:lnTo>
                    <a:pt x="26" y="40"/>
                  </a:lnTo>
                  <a:lnTo>
                    <a:pt x="23" y="37"/>
                  </a:lnTo>
                  <a:lnTo>
                    <a:pt x="26" y="37"/>
                  </a:lnTo>
                  <a:lnTo>
                    <a:pt x="26" y="40"/>
                  </a:lnTo>
                  <a:lnTo>
                    <a:pt x="23" y="40"/>
                  </a:lnTo>
                  <a:lnTo>
                    <a:pt x="26" y="42"/>
                  </a:lnTo>
                  <a:lnTo>
                    <a:pt x="26" y="48"/>
                  </a:lnTo>
                  <a:lnTo>
                    <a:pt x="29" y="48"/>
                  </a:lnTo>
                  <a:lnTo>
                    <a:pt x="26" y="48"/>
                  </a:lnTo>
                  <a:lnTo>
                    <a:pt x="26" y="51"/>
                  </a:lnTo>
                  <a:lnTo>
                    <a:pt x="29" y="51"/>
                  </a:lnTo>
                  <a:lnTo>
                    <a:pt x="26" y="54"/>
                  </a:lnTo>
                  <a:lnTo>
                    <a:pt x="29" y="54"/>
                  </a:lnTo>
                  <a:lnTo>
                    <a:pt x="26" y="51"/>
                  </a:lnTo>
                  <a:lnTo>
                    <a:pt x="26" y="54"/>
                  </a:lnTo>
                  <a:lnTo>
                    <a:pt x="26" y="57"/>
                  </a:lnTo>
                  <a:lnTo>
                    <a:pt x="26" y="62"/>
                  </a:lnTo>
                  <a:lnTo>
                    <a:pt x="23" y="65"/>
                  </a:lnTo>
                  <a:lnTo>
                    <a:pt x="20" y="65"/>
                  </a:lnTo>
                  <a:lnTo>
                    <a:pt x="14" y="68"/>
                  </a:lnTo>
                  <a:lnTo>
                    <a:pt x="14" y="71"/>
                  </a:lnTo>
                  <a:lnTo>
                    <a:pt x="14" y="74"/>
                  </a:lnTo>
                  <a:lnTo>
                    <a:pt x="17" y="74"/>
                  </a:lnTo>
                  <a:lnTo>
                    <a:pt x="20" y="74"/>
                  </a:lnTo>
                  <a:lnTo>
                    <a:pt x="20" y="77"/>
                  </a:lnTo>
                  <a:lnTo>
                    <a:pt x="23" y="79"/>
                  </a:lnTo>
                  <a:lnTo>
                    <a:pt x="29" y="79"/>
                  </a:lnTo>
                  <a:lnTo>
                    <a:pt x="31" y="85"/>
                  </a:lnTo>
                  <a:lnTo>
                    <a:pt x="31" y="91"/>
                  </a:lnTo>
                  <a:lnTo>
                    <a:pt x="31" y="94"/>
                  </a:lnTo>
                  <a:lnTo>
                    <a:pt x="29" y="96"/>
                  </a:lnTo>
                  <a:lnTo>
                    <a:pt x="29" y="99"/>
                  </a:lnTo>
                  <a:lnTo>
                    <a:pt x="26" y="99"/>
                  </a:lnTo>
                  <a:lnTo>
                    <a:pt x="23" y="102"/>
                  </a:lnTo>
                  <a:lnTo>
                    <a:pt x="26" y="102"/>
                  </a:lnTo>
                  <a:lnTo>
                    <a:pt x="29" y="102"/>
                  </a:lnTo>
                  <a:lnTo>
                    <a:pt x="26" y="102"/>
                  </a:lnTo>
                  <a:lnTo>
                    <a:pt x="29" y="99"/>
                  </a:lnTo>
                  <a:lnTo>
                    <a:pt x="29" y="102"/>
                  </a:lnTo>
                  <a:lnTo>
                    <a:pt x="29" y="105"/>
                  </a:lnTo>
                  <a:lnTo>
                    <a:pt x="31" y="102"/>
                  </a:lnTo>
                  <a:lnTo>
                    <a:pt x="31" y="105"/>
                  </a:lnTo>
                  <a:lnTo>
                    <a:pt x="34" y="105"/>
                  </a:lnTo>
                  <a:lnTo>
                    <a:pt x="37" y="105"/>
                  </a:lnTo>
                  <a:lnTo>
                    <a:pt x="40" y="102"/>
                  </a:lnTo>
                  <a:lnTo>
                    <a:pt x="43" y="96"/>
                  </a:lnTo>
                  <a:lnTo>
                    <a:pt x="46" y="96"/>
                  </a:lnTo>
                  <a:lnTo>
                    <a:pt x="49" y="91"/>
                  </a:lnTo>
                  <a:lnTo>
                    <a:pt x="49" y="88"/>
                  </a:lnTo>
                  <a:lnTo>
                    <a:pt x="51" y="85"/>
                  </a:lnTo>
                  <a:lnTo>
                    <a:pt x="51" y="82"/>
                  </a:lnTo>
                  <a:lnTo>
                    <a:pt x="54" y="77"/>
                  </a:lnTo>
                  <a:lnTo>
                    <a:pt x="57" y="77"/>
                  </a:lnTo>
                  <a:lnTo>
                    <a:pt x="54" y="77"/>
                  </a:lnTo>
                  <a:lnTo>
                    <a:pt x="54" y="74"/>
                  </a:lnTo>
                  <a:lnTo>
                    <a:pt x="54" y="71"/>
                  </a:lnTo>
                  <a:lnTo>
                    <a:pt x="57" y="68"/>
                  </a:lnTo>
                  <a:lnTo>
                    <a:pt x="63" y="68"/>
                  </a:lnTo>
                  <a:lnTo>
                    <a:pt x="66" y="68"/>
                  </a:lnTo>
                  <a:lnTo>
                    <a:pt x="66" y="71"/>
                  </a:lnTo>
                  <a:lnTo>
                    <a:pt x="68" y="68"/>
                  </a:lnTo>
                  <a:lnTo>
                    <a:pt x="66" y="65"/>
                  </a:lnTo>
                  <a:lnTo>
                    <a:pt x="66" y="62"/>
                  </a:lnTo>
                  <a:lnTo>
                    <a:pt x="68" y="62"/>
                  </a:lnTo>
                  <a:lnTo>
                    <a:pt x="71" y="59"/>
                  </a:lnTo>
                  <a:lnTo>
                    <a:pt x="71" y="57"/>
                  </a:lnTo>
                  <a:lnTo>
                    <a:pt x="71" y="54"/>
                  </a:lnTo>
                  <a:lnTo>
                    <a:pt x="71" y="51"/>
                  </a:lnTo>
                  <a:lnTo>
                    <a:pt x="74" y="51"/>
                  </a:lnTo>
                  <a:lnTo>
                    <a:pt x="74" y="48"/>
                  </a:lnTo>
                  <a:lnTo>
                    <a:pt x="74" y="45"/>
                  </a:lnTo>
                  <a:lnTo>
                    <a:pt x="71" y="45"/>
                  </a:lnTo>
                  <a:lnTo>
                    <a:pt x="68" y="45"/>
                  </a:lnTo>
                  <a:lnTo>
                    <a:pt x="66" y="45"/>
                  </a:lnTo>
                  <a:lnTo>
                    <a:pt x="66" y="48"/>
                  </a:lnTo>
                  <a:lnTo>
                    <a:pt x="63" y="48"/>
                  </a:lnTo>
                  <a:lnTo>
                    <a:pt x="63" y="51"/>
                  </a:lnTo>
                  <a:lnTo>
                    <a:pt x="60" y="51"/>
                  </a:lnTo>
                  <a:lnTo>
                    <a:pt x="54" y="51"/>
                  </a:lnTo>
                  <a:lnTo>
                    <a:pt x="51" y="51"/>
                  </a:lnTo>
                  <a:lnTo>
                    <a:pt x="43" y="45"/>
                  </a:lnTo>
                  <a:lnTo>
                    <a:pt x="43" y="48"/>
                  </a:lnTo>
                  <a:lnTo>
                    <a:pt x="46" y="48"/>
                  </a:lnTo>
                  <a:lnTo>
                    <a:pt x="43" y="48"/>
                  </a:lnTo>
                  <a:lnTo>
                    <a:pt x="40" y="45"/>
                  </a:lnTo>
                  <a:lnTo>
                    <a:pt x="43" y="45"/>
                  </a:lnTo>
                  <a:lnTo>
                    <a:pt x="40" y="42"/>
                  </a:lnTo>
                  <a:lnTo>
                    <a:pt x="43" y="42"/>
                  </a:lnTo>
                  <a:lnTo>
                    <a:pt x="40" y="42"/>
                  </a:lnTo>
                  <a:lnTo>
                    <a:pt x="40" y="40"/>
                  </a:lnTo>
                  <a:lnTo>
                    <a:pt x="40" y="37"/>
                  </a:lnTo>
                  <a:lnTo>
                    <a:pt x="40" y="34"/>
                  </a:lnTo>
                  <a:lnTo>
                    <a:pt x="37" y="34"/>
                  </a:lnTo>
                  <a:lnTo>
                    <a:pt x="37" y="37"/>
                  </a:lnTo>
                  <a:lnTo>
                    <a:pt x="37" y="34"/>
                  </a:lnTo>
                  <a:lnTo>
                    <a:pt x="40" y="31"/>
                  </a:lnTo>
                  <a:lnTo>
                    <a:pt x="37" y="31"/>
                  </a:lnTo>
                  <a:lnTo>
                    <a:pt x="34" y="31"/>
                  </a:lnTo>
                  <a:lnTo>
                    <a:pt x="31" y="31"/>
                  </a:lnTo>
                  <a:lnTo>
                    <a:pt x="34" y="31"/>
                  </a:lnTo>
                  <a:lnTo>
                    <a:pt x="34" y="34"/>
                  </a:lnTo>
                  <a:lnTo>
                    <a:pt x="34" y="37"/>
                  </a:lnTo>
                  <a:lnTo>
                    <a:pt x="37" y="37"/>
                  </a:lnTo>
                  <a:lnTo>
                    <a:pt x="37" y="40"/>
                  </a:lnTo>
                  <a:lnTo>
                    <a:pt x="37" y="42"/>
                  </a:lnTo>
                  <a:lnTo>
                    <a:pt x="34" y="42"/>
                  </a:lnTo>
                  <a:lnTo>
                    <a:pt x="31" y="40"/>
                  </a:lnTo>
                  <a:lnTo>
                    <a:pt x="31" y="37"/>
                  </a:lnTo>
                  <a:lnTo>
                    <a:pt x="29" y="37"/>
                  </a:lnTo>
                  <a:lnTo>
                    <a:pt x="26" y="37"/>
                  </a:lnTo>
                  <a:lnTo>
                    <a:pt x="26" y="34"/>
                  </a:lnTo>
                  <a:lnTo>
                    <a:pt x="29" y="34"/>
                  </a:lnTo>
                  <a:lnTo>
                    <a:pt x="26" y="34"/>
                  </a:lnTo>
                  <a:lnTo>
                    <a:pt x="26" y="31"/>
                  </a:lnTo>
                  <a:lnTo>
                    <a:pt x="26" y="28"/>
                  </a:lnTo>
                  <a:lnTo>
                    <a:pt x="29" y="28"/>
                  </a:lnTo>
                  <a:lnTo>
                    <a:pt x="26" y="28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0"/>
                  </a:lnTo>
                  <a:lnTo>
                    <a:pt x="20" y="23"/>
                  </a:lnTo>
                  <a:lnTo>
                    <a:pt x="20" y="20"/>
                  </a:lnTo>
                  <a:lnTo>
                    <a:pt x="23" y="20"/>
                  </a:lnTo>
                  <a:lnTo>
                    <a:pt x="26" y="20"/>
                  </a:lnTo>
                  <a:lnTo>
                    <a:pt x="23" y="20"/>
                  </a:lnTo>
                  <a:lnTo>
                    <a:pt x="23" y="17"/>
                  </a:lnTo>
                  <a:lnTo>
                    <a:pt x="20" y="14"/>
                  </a:lnTo>
                  <a:lnTo>
                    <a:pt x="23" y="14"/>
                  </a:lnTo>
                  <a:lnTo>
                    <a:pt x="20" y="14"/>
                  </a:lnTo>
                  <a:lnTo>
                    <a:pt x="20" y="11"/>
                  </a:lnTo>
                  <a:lnTo>
                    <a:pt x="20" y="14"/>
                  </a:lnTo>
                  <a:lnTo>
                    <a:pt x="17" y="11"/>
                  </a:lnTo>
                  <a:lnTo>
                    <a:pt x="20" y="14"/>
                  </a:lnTo>
                  <a:lnTo>
                    <a:pt x="17" y="14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17" y="11"/>
                  </a:lnTo>
                  <a:lnTo>
                    <a:pt x="17" y="8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9" y="8"/>
                  </a:lnTo>
                  <a:lnTo>
                    <a:pt x="9" y="5"/>
                  </a:lnTo>
                  <a:lnTo>
                    <a:pt x="6" y="5"/>
                  </a:lnTo>
                  <a:lnTo>
                    <a:pt x="9" y="8"/>
                  </a:lnTo>
                  <a:lnTo>
                    <a:pt x="6" y="8"/>
                  </a:lnTo>
                  <a:lnTo>
                    <a:pt x="6" y="5"/>
                  </a:lnTo>
                  <a:lnTo>
                    <a:pt x="3" y="3"/>
                  </a:lnTo>
                  <a:lnTo>
                    <a:pt x="6" y="5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83" name="Freeform 3701">
              <a:extLst>
                <a:ext uri="{FF2B5EF4-FFF2-40B4-BE49-F238E27FC236}">
                  <a16:creationId xmlns:a16="http://schemas.microsoft.com/office/drawing/2014/main" id="{BF8C248C-AF23-CF81-3BFE-E16E80B81620}"/>
                </a:ext>
              </a:extLst>
            </p:cNvPr>
            <p:cNvSpPr>
              <a:spLocks/>
            </p:cNvSpPr>
            <p:nvPr/>
          </p:nvSpPr>
          <p:spPr bwMode="gray">
            <a:xfrm>
              <a:off x="8367314" y="4072902"/>
              <a:ext cx="4150" cy="6224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3 h 3"/>
                <a:gd name="T4" fmla="*/ 0 w 2"/>
                <a:gd name="T5" fmla="*/ 0 h 3"/>
                <a:gd name="T6" fmla="*/ 0 w 2"/>
                <a:gd name="T7" fmla="*/ 0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84" name="Freeform 3702">
              <a:extLst>
                <a:ext uri="{FF2B5EF4-FFF2-40B4-BE49-F238E27FC236}">
                  <a16:creationId xmlns:a16="http://schemas.microsoft.com/office/drawing/2014/main" id="{8640AA0D-248A-10A8-4323-ADCE2A541F27}"/>
                </a:ext>
              </a:extLst>
            </p:cNvPr>
            <p:cNvSpPr>
              <a:spLocks/>
            </p:cNvSpPr>
            <p:nvPr/>
          </p:nvSpPr>
          <p:spPr bwMode="gray">
            <a:xfrm>
              <a:off x="8377688" y="4054229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0 w 3"/>
                <a:gd name="T7" fmla="*/ 0 h 3"/>
                <a:gd name="T8" fmla="*/ 3 w 3"/>
                <a:gd name="T9" fmla="*/ 3 h 3"/>
                <a:gd name="T10" fmla="*/ 0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85" name="Freeform 3703">
              <a:extLst>
                <a:ext uri="{FF2B5EF4-FFF2-40B4-BE49-F238E27FC236}">
                  <a16:creationId xmlns:a16="http://schemas.microsoft.com/office/drawing/2014/main" id="{77DE19CE-5655-AABC-613F-15A79E19197E}"/>
                </a:ext>
              </a:extLst>
            </p:cNvPr>
            <p:cNvSpPr>
              <a:spLocks/>
            </p:cNvSpPr>
            <p:nvPr/>
          </p:nvSpPr>
          <p:spPr bwMode="gray">
            <a:xfrm>
              <a:off x="8367314" y="4054229"/>
              <a:ext cx="4150" cy="6224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3 h 3"/>
                <a:gd name="T4" fmla="*/ 2 w 2"/>
                <a:gd name="T5" fmla="*/ 0 h 3"/>
                <a:gd name="T6" fmla="*/ 2 w 2"/>
                <a:gd name="T7" fmla="*/ 0 h 3"/>
                <a:gd name="T8" fmla="*/ 2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86" name="Freeform 3704">
              <a:extLst>
                <a:ext uri="{FF2B5EF4-FFF2-40B4-BE49-F238E27FC236}">
                  <a16:creationId xmlns:a16="http://schemas.microsoft.com/office/drawing/2014/main" id="{1E6CFB16-8DA4-A747-8F57-C679A1A8F004}"/>
                </a:ext>
              </a:extLst>
            </p:cNvPr>
            <p:cNvSpPr>
              <a:spLocks/>
            </p:cNvSpPr>
            <p:nvPr/>
          </p:nvSpPr>
          <p:spPr bwMode="gray">
            <a:xfrm>
              <a:off x="8153595" y="4508611"/>
              <a:ext cx="12450" cy="6224"/>
            </a:xfrm>
            <a:custGeom>
              <a:avLst/>
              <a:gdLst>
                <a:gd name="T0" fmla="*/ 0 w 6"/>
                <a:gd name="T1" fmla="*/ 3 h 3"/>
                <a:gd name="T2" fmla="*/ 0 w 6"/>
                <a:gd name="T3" fmla="*/ 0 h 3"/>
                <a:gd name="T4" fmla="*/ 3 w 6"/>
                <a:gd name="T5" fmla="*/ 0 h 3"/>
                <a:gd name="T6" fmla="*/ 3 w 6"/>
                <a:gd name="T7" fmla="*/ 3 h 3"/>
                <a:gd name="T8" fmla="*/ 6 w 6"/>
                <a:gd name="T9" fmla="*/ 3 h 3"/>
                <a:gd name="T10" fmla="*/ 3 w 6"/>
                <a:gd name="T11" fmla="*/ 3 h 3"/>
                <a:gd name="T12" fmla="*/ 3 w 6"/>
                <a:gd name="T13" fmla="*/ 3 h 3"/>
                <a:gd name="T14" fmla="*/ 0 w 6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87" name="Freeform 3705">
              <a:extLst>
                <a:ext uri="{FF2B5EF4-FFF2-40B4-BE49-F238E27FC236}">
                  <a16:creationId xmlns:a16="http://schemas.microsoft.com/office/drawing/2014/main" id="{275ABDA8-49F5-C2BE-D7A2-03D13557CF37}"/>
                </a:ext>
              </a:extLst>
            </p:cNvPr>
            <p:cNvSpPr>
              <a:spLocks/>
            </p:cNvSpPr>
            <p:nvPr/>
          </p:nvSpPr>
          <p:spPr bwMode="gray">
            <a:xfrm>
              <a:off x="3252587" y="2321766"/>
              <a:ext cx="319540" cy="352716"/>
            </a:xfrm>
            <a:custGeom>
              <a:avLst/>
              <a:gdLst>
                <a:gd name="T0" fmla="*/ 6 w 154"/>
                <a:gd name="T1" fmla="*/ 148 h 170"/>
                <a:gd name="T2" fmla="*/ 12 w 154"/>
                <a:gd name="T3" fmla="*/ 130 h 170"/>
                <a:gd name="T4" fmla="*/ 12 w 154"/>
                <a:gd name="T5" fmla="*/ 116 h 170"/>
                <a:gd name="T6" fmla="*/ 6 w 154"/>
                <a:gd name="T7" fmla="*/ 108 h 170"/>
                <a:gd name="T8" fmla="*/ 9 w 154"/>
                <a:gd name="T9" fmla="*/ 105 h 170"/>
                <a:gd name="T10" fmla="*/ 6 w 154"/>
                <a:gd name="T11" fmla="*/ 91 h 170"/>
                <a:gd name="T12" fmla="*/ 3 w 154"/>
                <a:gd name="T13" fmla="*/ 91 h 170"/>
                <a:gd name="T14" fmla="*/ 12 w 154"/>
                <a:gd name="T15" fmla="*/ 85 h 170"/>
                <a:gd name="T16" fmla="*/ 32 w 154"/>
                <a:gd name="T17" fmla="*/ 85 h 170"/>
                <a:gd name="T18" fmla="*/ 52 w 154"/>
                <a:gd name="T19" fmla="*/ 85 h 170"/>
                <a:gd name="T20" fmla="*/ 52 w 154"/>
                <a:gd name="T21" fmla="*/ 57 h 170"/>
                <a:gd name="T22" fmla="*/ 63 w 154"/>
                <a:gd name="T23" fmla="*/ 42 h 170"/>
                <a:gd name="T24" fmla="*/ 63 w 154"/>
                <a:gd name="T25" fmla="*/ 22 h 170"/>
                <a:gd name="T26" fmla="*/ 86 w 154"/>
                <a:gd name="T27" fmla="*/ 22 h 170"/>
                <a:gd name="T28" fmla="*/ 106 w 154"/>
                <a:gd name="T29" fmla="*/ 20 h 170"/>
                <a:gd name="T30" fmla="*/ 106 w 154"/>
                <a:gd name="T31" fmla="*/ 0 h 170"/>
                <a:gd name="T32" fmla="*/ 117 w 154"/>
                <a:gd name="T33" fmla="*/ 8 h 170"/>
                <a:gd name="T34" fmla="*/ 134 w 154"/>
                <a:gd name="T35" fmla="*/ 20 h 170"/>
                <a:gd name="T36" fmla="*/ 154 w 154"/>
                <a:gd name="T37" fmla="*/ 34 h 170"/>
                <a:gd name="T38" fmla="*/ 137 w 154"/>
                <a:gd name="T39" fmla="*/ 34 h 170"/>
                <a:gd name="T40" fmla="*/ 137 w 154"/>
                <a:gd name="T41" fmla="*/ 57 h 170"/>
                <a:gd name="T42" fmla="*/ 143 w 154"/>
                <a:gd name="T43" fmla="*/ 85 h 170"/>
                <a:gd name="T44" fmla="*/ 145 w 154"/>
                <a:gd name="T45" fmla="*/ 113 h 170"/>
                <a:gd name="T46" fmla="*/ 148 w 154"/>
                <a:gd name="T47" fmla="*/ 150 h 170"/>
                <a:gd name="T48" fmla="*/ 151 w 154"/>
                <a:gd name="T49" fmla="*/ 162 h 170"/>
                <a:gd name="T50" fmla="*/ 126 w 154"/>
                <a:gd name="T51" fmla="*/ 162 h 170"/>
                <a:gd name="T52" fmla="*/ 103 w 154"/>
                <a:gd name="T53" fmla="*/ 162 h 170"/>
                <a:gd name="T54" fmla="*/ 100 w 154"/>
                <a:gd name="T55" fmla="*/ 162 h 170"/>
                <a:gd name="T56" fmla="*/ 83 w 154"/>
                <a:gd name="T57" fmla="*/ 162 h 170"/>
                <a:gd name="T58" fmla="*/ 77 w 154"/>
                <a:gd name="T59" fmla="*/ 165 h 170"/>
                <a:gd name="T60" fmla="*/ 69 w 154"/>
                <a:gd name="T61" fmla="*/ 165 h 170"/>
                <a:gd name="T62" fmla="*/ 60 w 154"/>
                <a:gd name="T63" fmla="*/ 170 h 170"/>
                <a:gd name="T64" fmla="*/ 49 w 154"/>
                <a:gd name="T65" fmla="*/ 165 h 170"/>
                <a:gd name="T66" fmla="*/ 46 w 154"/>
                <a:gd name="T67" fmla="*/ 162 h 170"/>
                <a:gd name="T68" fmla="*/ 40 w 154"/>
                <a:gd name="T69" fmla="*/ 153 h 170"/>
                <a:gd name="T70" fmla="*/ 35 w 154"/>
                <a:gd name="T71" fmla="*/ 148 h 170"/>
                <a:gd name="T72" fmla="*/ 18 w 154"/>
                <a:gd name="T73" fmla="*/ 148 h 170"/>
                <a:gd name="T74" fmla="*/ 9 w 154"/>
                <a:gd name="T75" fmla="*/ 14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4" h="170">
                  <a:moveTo>
                    <a:pt x="6" y="150"/>
                  </a:moveTo>
                  <a:lnTo>
                    <a:pt x="6" y="148"/>
                  </a:lnTo>
                  <a:lnTo>
                    <a:pt x="12" y="133"/>
                  </a:lnTo>
                  <a:lnTo>
                    <a:pt x="12" y="130"/>
                  </a:lnTo>
                  <a:lnTo>
                    <a:pt x="12" y="122"/>
                  </a:lnTo>
                  <a:lnTo>
                    <a:pt x="12" y="116"/>
                  </a:lnTo>
                  <a:lnTo>
                    <a:pt x="3" y="108"/>
                  </a:lnTo>
                  <a:lnTo>
                    <a:pt x="6" y="108"/>
                  </a:lnTo>
                  <a:lnTo>
                    <a:pt x="6" y="105"/>
                  </a:lnTo>
                  <a:lnTo>
                    <a:pt x="9" y="105"/>
                  </a:lnTo>
                  <a:lnTo>
                    <a:pt x="9" y="99"/>
                  </a:lnTo>
                  <a:lnTo>
                    <a:pt x="6" y="91"/>
                  </a:lnTo>
                  <a:lnTo>
                    <a:pt x="6" y="94"/>
                  </a:lnTo>
                  <a:lnTo>
                    <a:pt x="3" y="91"/>
                  </a:lnTo>
                  <a:lnTo>
                    <a:pt x="0" y="85"/>
                  </a:lnTo>
                  <a:lnTo>
                    <a:pt x="12" y="85"/>
                  </a:lnTo>
                  <a:lnTo>
                    <a:pt x="23" y="85"/>
                  </a:lnTo>
                  <a:lnTo>
                    <a:pt x="32" y="85"/>
                  </a:lnTo>
                  <a:lnTo>
                    <a:pt x="43" y="85"/>
                  </a:lnTo>
                  <a:lnTo>
                    <a:pt x="52" y="85"/>
                  </a:lnTo>
                  <a:lnTo>
                    <a:pt x="49" y="62"/>
                  </a:lnTo>
                  <a:lnTo>
                    <a:pt x="52" y="57"/>
                  </a:lnTo>
                  <a:lnTo>
                    <a:pt x="63" y="54"/>
                  </a:lnTo>
                  <a:lnTo>
                    <a:pt x="63" y="42"/>
                  </a:lnTo>
                  <a:lnTo>
                    <a:pt x="63" y="28"/>
                  </a:lnTo>
                  <a:lnTo>
                    <a:pt x="63" y="22"/>
                  </a:lnTo>
                  <a:lnTo>
                    <a:pt x="74" y="22"/>
                  </a:lnTo>
                  <a:lnTo>
                    <a:pt x="86" y="22"/>
                  </a:lnTo>
                  <a:lnTo>
                    <a:pt x="94" y="20"/>
                  </a:lnTo>
                  <a:lnTo>
                    <a:pt x="106" y="20"/>
                  </a:lnTo>
                  <a:lnTo>
                    <a:pt x="106" y="11"/>
                  </a:lnTo>
                  <a:lnTo>
                    <a:pt x="106" y="0"/>
                  </a:lnTo>
                  <a:lnTo>
                    <a:pt x="111" y="5"/>
                  </a:lnTo>
                  <a:lnTo>
                    <a:pt x="117" y="8"/>
                  </a:lnTo>
                  <a:lnTo>
                    <a:pt x="123" y="14"/>
                  </a:lnTo>
                  <a:lnTo>
                    <a:pt x="134" y="20"/>
                  </a:lnTo>
                  <a:lnTo>
                    <a:pt x="143" y="25"/>
                  </a:lnTo>
                  <a:lnTo>
                    <a:pt x="154" y="34"/>
                  </a:lnTo>
                  <a:lnTo>
                    <a:pt x="143" y="34"/>
                  </a:lnTo>
                  <a:lnTo>
                    <a:pt x="137" y="34"/>
                  </a:lnTo>
                  <a:lnTo>
                    <a:pt x="137" y="42"/>
                  </a:lnTo>
                  <a:lnTo>
                    <a:pt x="137" y="57"/>
                  </a:lnTo>
                  <a:lnTo>
                    <a:pt x="140" y="74"/>
                  </a:lnTo>
                  <a:lnTo>
                    <a:pt x="143" y="85"/>
                  </a:lnTo>
                  <a:lnTo>
                    <a:pt x="143" y="99"/>
                  </a:lnTo>
                  <a:lnTo>
                    <a:pt x="145" y="113"/>
                  </a:lnTo>
                  <a:lnTo>
                    <a:pt x="145" y="128"/>
                  </a:lnTo>
                  <a:lnTo>
                    <a:pt x="148" y="150"/>
                  </a:lnTo>
                  <a:lnTo>
                    <a:pt x="151" y="153"/>
                  </a:lnTo>
                  <a:lnTo>
                    <a:pt x="151" y="162"/>
                  </a:lnTo>
                  <a:lnTo>
                    <a:pt x="143" y="162"/>
                  </a:lnTo>
                  <a:lnTo>
                    <a:pt x="126" y="162"/>
                  </a:lnTo>
                  <a:lnTo>
                    <a:pt x="111" y="162"/>
                  </a:lnTo>
                  <a:lnTo>
                    <a:pt x="103" y="162"/>
                  </a:lnTo>
                  <a:lnTo>
                    <a:pt x="100" y="159"/>
                  </a:lnTo>
                  <a:lnTo>
                    <a:pt x="100" y="162"/>
                  </a:lnTo>
                  <a:lnTo>
                    <a:pt x="94" y="162"/>
                  </a:lnTo>
                  <a:lnTo>
                    <a:pt x="83" y="162"/>
                  </a:lnTo>
                  <a:lnTo>
                    <a:pt x="80" y="167"/>
                  </a:lnTo>
                  <a:lnTo>
                    <a:pt x="77" y="165"/>
                  </a:lnTo>
                  <a:lnTo>
                    <a:pt x="72" y="162"/>
                  </a:lnTo>
                  <a:lnTo>
                    <a:pt x="69" y="165"/>
                  </a:lnTo>
                  <a:lnTo>
                    <a:pt x="66" y="170"/>
                  </a:lnTo>
                  <a:lnTo>
                    <a:pt x="60" y="170"/>
                  </a:lnTo>
                  <a:lnTo>
                    <a:pt x="57" y="170"/>
                  </a:lnTo>
                  <a:lnTo>
                    <a:pt x="49" y="165"/>
                  </a:lnTo>
                  <a:lnTo>
                    <a:pt x="49" y="162"/>
                  </a:lnTo>
                  <a:lnTo>
                    <a:pt x="46" y="162"/>
                  </a:lnTo>
                  <a:lnTo>
                    <a:pt x="43" y="153"/>
                  </a:lnTo>
                  <a:lnTo>
                    <a:pt x="40" y="153"/>
                  </a:lnTo>
                  <a:lnTo>
                    <a:pt x="37" y="150"/>
                  </a:lnTo>
                  <a:lnTo>
                    <a:pt x="35" y="148"/>
                  </a:lnTo>
                  <a:lnTo>
                    <a:pt x="23" y="145"/>
                  </a:lnTo>
                  <a:lnTo>
                    <a:pt x="18" y="148"/>
                  </a:lnTo>
                  <a:lnTo>
                    <a:pt x="15" y="148"/>
                  </a:lnTo>
                  <a:lnTo>
                    <a:pt x="9" y="148"/>
                  </a:lnTo>
                  <a:lnTo>
                    <a:pt x="6" y="15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88" name="Freeform 3706">
              <a:extLst>
                <a:ext uri="{FF2B5EF4-FFF2-40B4-BE49-F238E27FC236}">
                  <a16:creationId xmlns:a16="http://schemas.microsoft.com/office/drawing/2014/main" id="{F56928C8-6C71-23C8-14C4-D9CFC6350703}"/>
                </a:ext>
              </a:extLst>
            </p:cNvPr>
            <p:cNvSpPr>
              <a:spLocks/>
            </p:cNvSpPr>
            <p:nvPr/>
          </p:nvSpPr>
          <p:spPr bwMode="gray">
            <a:xfrm>
              <a:off x="3377084" y="2392310"/>
              <a:ext cx="441962" cy="406662"/>
            </a:xfrm>
            <a:custGeom>
              <a:avLst/>
              <a:gdLst>
                <a:gd name="T0" fmla="*/ 100 w 213"/>
                <a:gd name="T1" fmla="*/ 3 h 196"/>
                <a:gd name="T2" fmla="*/ 114 w 213"/>
                <a:gd name="T3" fmla="*/ 14 h 196"/>
                <a:gd name="T4" fmla="*/ 131 w 213"/>
                <a:gd name="T5" fmla="*/ 25 h 196"/>
                <a:gd name="T6" fmla="*/ 148 w 213"/>
                <a:gd name="T7" fmla="*/ 37 h 196"/>
                <a:gd name="T8" fmla="*/ 168 w 213"/>
                <a:gd name="T9" fmla="*/ 51 h 196"/>
                <a:gd name="T10" fmla="*/ 174 w 213"/>
                <a:gd name="T11" fmla="*/ 54 h 196"/>
                <a:gd name="T12" fmla="*/ 179 w 213"/>
                <a:gd name="T13" fmla="*/ 60 h 196"/>
                <a:gd name="T14" fmla="*/ 182 w 213"/>
                <a:gd name="T15" fmla="*/ 62 h 196"/>
                <a:gd name="T16" fmla="*/ 188 w 213"/>
                <a:gd name="T17" fmla="*/ 65 h 196"/>
                <a:gd name="T18" fmla="*/ 199 w 213"/>
                <a:gd name="T19" fmla="*/ 79 h 196"/>
                <a:gd name="T20" fmla="*/ 213 w 213"/>
                <a:gd name="T21" fmla="*/ 77 h 196"/>
                <a:gd name="T22" fmla="*/ 211 w 213"/>
                <a:gd name="T23" fmla="*/ 108 h 196"/>
                <a:gd name="T24" fmla="*/ 205 w 213"/>
                <a:gd name="T25" fmla="*/ 125 h 196"/>
                <a:gd name="T26" fmla="*/ 199 w 213"/>
                <a:gd name="T27" fmla="*/ 128 h 196"/>
                <a:gd name="T28" fmla="*/ 168 w 213"/>
                <a:gd name="T29" fmla="*/ 133 h 196"/>
                <a:gd name="T30" fmla="*/ 157 w 213"/>
                <a:gd name="T31" fmla="*/ 133 h 196"/>
                <a:gd name="T32" fmla="*/ 148 w 213"/>
                <a:gd name="T33" fmla="*/ 131 h 196"/>
                <a:gd name="T34" fmla="*/ 134 w 213"/>
                <a:gd name="T35" fmla="*/ 139 h 196"/>
                <a:gd name="T36" fmla="*/ 122 w 213"/>
                <a:gd name="T37" fmla="*/ 148 h 196"/>
                <a:gd name="T38" fmla="*/ 117 w 213"/>
                <a:gd name="T39" fmla="*/ 153 h 196"/>
                <a:gd name="T40" fmla="*/ 108 w 213"/>
                <a:gd name="T41" fmla="*/ 156 h 196"/>
                <a:gd name="T42" fmla="*/ 102 w 213"/>
                <a:gd name="T43" fmla="*/ 159 h 196"/>
                <a:gd name="T44" fmla="*/ 94 w 213"/>
                <a:gd name="T45" fmla="*/ 170 h 196"/>
                <a:gd name="T46" fmla="*/ 88 w 213"/>
                <a:gd name="T47" fmla="*/ 179 h 196"/>
                <a:gd name="T48" fmla="*/ 85 w 213"/>
                <a:gd name="T49" fmla="*/ 193 h 196"/>
                <a:gd name="T50" fmla="*/ 77 w 213"/>
                <a:gd name="T51" fmla="*/ 193 h 196"/>
                <a:gd name="T52" fmla="*/ 71 w 213"/>
                <a:gd name="T53" fmla="*/ 190 h 196"/>
                <a:gd name="T54" fmla="*/ 66 w 213"/>
                <a:gd name="T55" fmla="*/ 196 h 196"/>
                <a:gd name="T56" fmla="*/ 51 w 213"/>
                <a:gd name="T57" fmla="*/ 190 h 196"/>
                <a:gd name="T58" fmla="*/ 48 w 213"/>
                <a:gd name="T59" fmla="*/ 185 h 196"/>
                <a:gd name="T60" fmla="*/ 46 w 213"/>
                <a:gd name="T61" fmla="*/ 190 h 196"/>
                <a:gd name="T62" fmla="*/ 48 w 213"/>
                <a:gd name="T63" fmla="*/ 179 h 196"/>
                <a:gd name="T64" fmla="*/ 43 w 213"/>
                <a:gd name="T65" fmla="*/ 176 h 196"/>
                <a:gd name="T66" fmla="*/ 40 w 213"/>
                <a:gd name="T67" fmla="*/ 170 h 196"/>
                <a:gd name="T68" fmla="*/ 34 w 213"/>
                <a:gd name="T69" fmla="*/ 168 h 196"/>
                <a:gd name="T70" fmla="*/ 26 w 213"/>
                <a:gd name="T71" fmla="*/ 173 h 196"/>
                <a:gd name="T72" fmla="*/ 14 w 213"/>
                <a:gd name="T73" fmla="*/ 170 h 196"/>
                <a:gd name="T74" fmla="*/ 12 w 213"/>
                <a:gd name="T75" fmla="*/ 170 h 196"/>
                <a:gd name="T76" fmla="*/ 12 w 213"/>
                <a:gd name="T77" fmla="*/ 162 h 196"/>
                <a:gd name="T78" fmla="*/ 6 w 213"/>
                <a:gd name="T79" fmla="*/ 150 h 196"/>
                <a:gd name="T80" fmla="*/ 3 w 213"/>
                <a:gd name="T81" fmla="*/ 142 h 196"/>
                <a:gd name="T82" fmla="*/ 6 w 213"/>
                <a:gd name="T83" fmla="*/ 136 h 196"/>
                <a:gd name="T84" fmla="*/ 12 w 213"/>
                <a:gd name="T85" fmla="*/ 128 h 196"/>
                <a:gd name="T86" fmla="*/ 20 w 213"/>
                <a:gd name="T87" fmla="*/ 133 h 196"/>
                <a:gd name="T88" fmla="*/ 34 w 213"/>
                <a:gd name="T89" fmla="*/ 128 h 196"/>
                <a:gd name="T90" fmla="*/ 40 w 213"/>
                <a:gd name="T91" fmla="*/ 125 h 196"/>
                <a:gd name="T92" fmla="*/ 51 w 213"/>
                <a:gd name="T93" fmla="*/ 128 h 196"/>
                <a:gd name="T94" fmla="*/ 74 w 213"/>
                <a:gd name="T95" fmla="*/ 128 h 196"/>
                <a:gd name="T96" fmla="*/ 91 w 213"/>
                <a:gd name="T97" fmla="*/ 128 h 196"/>
                <a:gd name="T98" fmla="*/ 88 w 213"/>
                <a:gd name="T99" fmla="*/ 116 h 196"/>
                <a:gd name="T100" fmla="*/ 85 w 213"/>
                <a:gd name="T101" fmla="*/ 88 h 196"/>
                <a:gd name="T102" fmla="*/ 83 w 213"/>
                <a:gd name="T103" fmla="*/ 71 h 196"/>
                <a:gd name="T104" fmla="*/ 80 w 213"/>
                <a:gd name="T105" fmla="*/ 42 h 196"/>
                <a:gd name="T106" fmla="*/ 77 w 213"/>
                <a:gd name="T107" fmla="*/ 17 h 196"/>
                <a:gd name="T108" fmla="*/ 77 w 213"/>
                <a:gd name="T109" fmla="*/ 0 h 196"/>
                <a:gd name="T110" fmla="*/ 94 w 213"/>
                <a:gd name="T1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3" h="196">
                  <a:moveTo>
                    <a:pt x="94" y="0"/>
                  </a:moveTo>
                  <a:lnTo>
                    <a:pt x="100" y="3"/>
                  </a:lnTo>
                  <a:lnTo>
                    <a:pt x="105" y="8"/>
                  </a:lnTo>
                  <a:lnTo>
                    <a:pt x="114" y="14"/>
                  </a:lnTo>
                  <a:lnTo>
                    <a:pt x="122" y="20"/>
                  </a:lnTo>
                  <a:lnTo>
                    <a:pt x="131" y="25"/>
                  </a:lnTo>
                  <a:lnTo>
                    <a:pt x="139" y="31"/>
                  </a:lnTo>
                  <a:lnTo>
                    <a:pt x="148" y="37"/>
                  </a:lnTo>
                  <a:lnTo>
                    <a:pt x="159" y="45"/>
                  </a:lnTo>
                  <a:lnTo>
                    <a:pt x="168" y="51"/>
                  </a:lnTo>
                  <a:lnTo>
                    <a:pt x="171" y="54"/>
                  </a:lnTo>
                  <a:lnTo>
                    <a:pt x="174" y="54"/>
                  </a:lnTo>
                  <a:lnTo>
                    <a:pt x="174" y="60"/>
                  </a:lnTo>
                  <a:lnTo>
                    <a:pt x="179" y="60"/>
                  </a:lnTo>
                  <a:lnTo>
                    <a:pt x="179" y="62"/>
                  </a:lnTo>
                  <a:lnTo>
                    <a:pt x="182" y="62"/>
                  </a:lnTo>
                  <a:lnTo>
                    <a:pt x="185" y="62"/>
                  </a:lnTo>
                  <a:lnTo>
                    <a:pt x="188" y="65"/>
                  </a:lnTo>
                  <a:lnTo>
                    <a:pt x="196" y="68"/>
                  </a:lnTo>
                  <a:lnTo>
                    <a:pt x="199" y="79"/>
                  </a:lnTo>
                  <a:lnTo>
                    <a:pt x="202" y="79"/>
                  </a:lnTo>
                  <a:lnTo>
                    <a:pt x="213" y="77"/>
                  </a:lnTo>
                  <a:lnTo>
                    <a:pt x="211" y="105"/>
                  </a:lnTo>
                  <a:lnTo>
                    <a:pt x="211" y="108"/>
                  </a:lnTo>
                  <a:lnTo>
                    <a:pt x="208" y="116"/>
                  </a:lnTo>
                  <a:lnTo>
                    <a:pt x="205" y="125"/>
                  </a:lnTo>
                  <a:lnTo>
                    <a:pt x="199" y="125"/>
                  </a:lnTo>
                  <a:lnTo>
                    <a:pt x="199" y="128"/>
                  </a:lnTo>
                  <a:lnTo>
                    <a:pt x="188" y="131"/>
                  </a:lnTo>
                  <a:lnTo>
                    <a:pt x="168" y="133"/>
                  </a:lnTo>
                  <a:lnTo>
                    <a:pt x="165" y="133"/>
                  </a:lnTo>
                  <a:lnTo>
                    <a:pt x="157" y="133"/>
                  </a:lnTo>
                  <a:lnTo>
                    <a:pt x="154" y="133"/>
                  </a:lnTo>
                  <a:lnTo>
                    <a:pt x="148" y="131"/>
                  </a:lnTo>
                  <a:lnTo>
                    <a:pt x="139" y="139"/>
                  </a:lnTo>
                  <a:lnTo>
                    <a:pt x="134" y="139"/>
                  </a:lnTo>
                  <a:lnTo>
                    <a:pt x="128" y="145"/>
                  </a:lnTo>
                  <a:lnTo>
                    <a:pt x="122" y="148"/>
                  </a:lnTo>
                  <a:lnTo>
                    <a:pt x="120" y="150"/>
                  </a:lnTo>
                  <a:lnTo>
                    <a:pt x="117" y="153"/>
                  </a:lnTo>
                  <a:lnTo>
                    <a:pt x="114" y="153"/>
                  </a:lnTo>
                  <a:lnTo>
                    <a:pt x="108" y="156"/>
                  </a:lnTo>
                  <a:lnTo>
                    <a:pt x="105" y="153"/>
                  </a:lnTo>
                  <a:lnTo>
                    <a:pt x="102" y="159"/>
                  </a:lnTo>
                  <a:lnTo>
                    <a:pt x="102" y="162"/>
                  </a:lnTo>
                  <a:lnTo>
                    <a:pt x="94" y="170"/>
                  </a:lnTo>
                  <a:lnTo>
                    <a:pt x="88" y="173"/>
                  </a:lnTo>
                  <a:lnTo>
                    <a:pt x="88" y="179"/>
                  </a:lnTo>
                  <a:lnTo>
                    <a:pt x="85" y="185"/>
                  </a:lnTo>
                  <a:lnTo>
                    <a:pt x="85" y="193"/>
                  </a:lnTo>
                  <a:lnTo>
                    <a:pt x="80" y="196"/>
                  </a:lnTo>
                  <a:lnTo>
                    <a:pt x="77" y="193"/>
                  </a:lnTo>
                  <a:lnTo>
                    <a:pt x="74" y="190"/>
                  </a:lnTo>
                  <a:lnTo>
                    <a:pt x="71" y="190"/>
                  </a:lnTo>
                  <a:lnTo>
                    <a:pt x="71" y="193"/>
                  </a:lnTo>
                  <a:lnTo>
                    <a:pt x="66" y="196"/>
                  </a:lnTo>
                  <a:lnTo>
                    <a:pt x="57" y="190"/>
                  </a:lnTo>
                  <a:lnTo>
                    <a:pt x="51" y="190"/>
                  </a:lnTo>
                  <a:lnTo>
                    <a:pt x="51" y="185"/>
                  </a:lnTo>
                  <a:lnTo>
                    <a:pt x="48" y="185"/>
                  </a:lnTo>
                  <a:lnTo>
                    <a:pt x="48" y="187"/>
                  </a:lnTo>
                  <a:lnTo>
                    <a:pt x="46" y="190"/>
                  </a:lnTo>
                  <a:lnTo>
                    <a:pt x="46" y="185"/>
                  </a:lnTo>
                  <a:lnTo>
                    <a:pt x="48" y="179"/>
                  </a:lnTo>
                  <a:lnTo>
                    <a:pt x="46" y="179"/>
                  </a:lnTo>
                  <a:lnTo>
                    <a:pt x="43" y="176"/>
                  </a:lnTo>
                  <a:lnTo>
                    <a:pt x="43" y="170"/>
                  </a:lnTo>
                  <a:lnTo>
                    <a:pt x="40" y="170"/>
                  </a:lnTo>
                  <a:lnTo>
                    <a:pt x="37" y="165"/>
                  </a:lnTo>
                  <a:lnTo>
                    <a:pt x="34" y="168"/>
                  </a:lnTo>
                  <a:lnTo>
                    <a:pt x="29" y="173"/>
                  </a:lnTo>
                  <a:lnTo>
                    <a:pt x="26" y="173"/>
                  </a:lnTo>
                  <a:lnTo>
                    <a:pt x="20" y="173"/>
                  </a:lnTo>
                  <a:lnTo>
                    <a:pt x="14" y="170"/>
                  </a:lnTo>
                  <a:lnTo>
                    <a:pt x="12" y="173"/>
                  </a:lnTo>
                  <a:lnTo>
                    <a:pt x="12" y="170"/>
                  </a:lnTo>
                  <a:lnTo>
                    <a:pt x="9" y="168"/>
                  </a:lnTo>
                  <a:lnTo>
                    <a:pt x="12" y="162"/>
                  </a:lnTo>
                  <a:lnTo>
                    <a:pt x="9" y="153"/>
                  </a:lnTo>
                  <a:lnTo>
                    <a:pt x="6" y="150"/>
                  </a:lnTo>
                  <a:lnTo>
                    <a:pt x="3" y="148"/>
                  </a:lnTo>
                  <a:lnTo>
                    <a:pt x="3" y="142"/>
                  </a:lnTo>
                  <a:lnTo>
                    <a:pt x="0" y="136"/>
                  </a:lnTo>
                  <a:lnTo>
                    <a:pt x="6" y="136"/>
                  </a:lnTo>
                  <a:lnTo>
                    <a:pt x="9" y="131"/>
                  </a:lnTo>
                  <a:lnTo>
                    <a:pt x="12" y="128"/>
                  </a:lnTo>
                  <a:lnTo>
                    <a:pt x="17" y="131"/>
                  </a:lnTo>
                  <a:lnTo>
                    <a:pt x="20" y="133"/>
                  </a:lnTo>
                  <a:lnTo>
                    <a:pt x="23" y="128"/>
                  </a:lnTo>
                  <a:lnTo>
                    <a:pt x="34" y="128"/>
                  </a:lnTo>
                  <a:lnTo>
                    <a:pt x="40" y="128"/>
                  </a:lnTo>
                  <a:lnTo>
                    <a:pt x="40" y="125"/>
                  </a:lnTo>
                  <a:lnTo>
                    <a:pt x="43" y="128"/>
                  </a:lnTo>
                  <a:lnTo>
                    <a:pt x="51" y="128"/>
                  </a:lnTo>
                  <a:lnTo>
                    <a:pt x="66" y="128"/>
                  </a:lnTo>
                  <a:lnTo>
                    <a:pt x="74" y="128"/>
                  </a:lnTo>
                  <a:lnTo>
                    <a:pt x="83" y="128"/>
                  </a:lnTo>
                  <a:lnTo>
                    <a:pt x="91" y="128"/>
                  </a:lnTo>
                  <a:lnTo>
                    <a:pt x="91" y="119"/>
                  </a:lnTo>
                  <a:lnTo>
                    <a:pt x="88" y="116"/>
                  </a:lnTo>
                  <a:lnTo>
                    <a:pt x="88" y="102"/>
                  </a:lnTo>
                  <a:lnTo>
                    <a:pt x="85" y="88"/>
                  </a:lnTo>
                  <a:lnTo>
                    <a:pt x="85" y="79"/>
                  </a:lnTo>
                  <a:lnTo>
                    <a:pt x="83" y="71"/>
                  </a:lnTo>
                  <a:lnTo>
                    <a:pt x="83" y="57"/>
                  </a:lnTo>
                  <a:lnTo>
                    <a:pt x="80" y="42"/>
                  </a:lnTo>
                  <a:lnTo>
                    <a:pt x="80" y="34"/>
                  </a:lnTo>
                  <a:lnTo>
                    <a:pt x="77" y="17"/>
                  </a:lnTo>
                  <a:lnTo>
                    <a:pt x="77" y="8"/>
                  </a:lnTo>
                  <a:lnTo>
                    <a:pt x="77" y="0"/>
                  </a:lnTo>
                  <a:lnTo>
                    <a:pt x="83" y="0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89" name="Freeform 3707">
              <a:extLst>
                <a:ext uri="{FF2B5EF4-FFF2-40B4-BE49-F238E27FC236}">
                  <a16:creationId xmlns:a16="http://schemas.microsoft.com/office/drawing/2014/main" id="{89C09012-E37A-5919-9EDF-E4702EA17F8D}"/>
                </a:ext>
              </a:extLst>
            </p:cNvPr>
            <p:cNvSpPr>
              <a:spLocks/>
            </p:cNvSpPr>
            <p:nvPr/>
          </p:nvSpPr>
          <p:spPr bwMode="gray">
            <a:xfrm>
              <a:off x="3242212" y="2622613"/>
              <a:ext cx="159770" cy="118264"/>
            </a:xfrm>
            <a:custGeom>
              <a:avLst/>
              <a:gdLst>
                <a:gd name="T0" fmla="*/ 11 w 77"/>
                <a:gd name="T1" fmla="*/ 57 h 57"/>
                <a:gd name="T2" fmla="*/ 8 w 77"/>
                <a:gd name="T3" fmla="*/ 57 h 57"/>
                <a:gd name="T4" fmla="*/ 5 w 77"/>
                <a:gd name="T5" fmla="*/ 54 h 57"/>
                <a:gd name="T6" fmla="*/ 8 w 77"/>
                <a:gd name="T7" fmla="*/ 54 h 57"/>
                <a:gd name="T8" fmla="*/ 8 w 77"/>
                <a:gd name="T9" fmla="*/ 48 h 57"/>
                <a:gd name="T10" fmla="*/ 17 w 77"/>
                <a:gd name="T11" fmla="*/ 45 h 57"/>
                <a:gd name="T12" fmla="*/ 20 w 77"/>
                <a:gd name="T13" fmla="*/ 45 h 57"/>
                <a:gd name="T14" fmla="*/ 28 w 77"/>
                <a:gd name="T15" fmla="*/ 45 h 57"/>
                <a:gd name="T16" fmla="*/ 28 w 77"/>
                <a:gd name="T17" fmla="*/ 42 h 57"/>
                <a:gd name="T18" fmla="*/ 31 w 77"/>
                <a:gd name="T19" fmla="*/ 42 h 57"/>
                <a:gd name="T20" fmla="*/ 34 w 77"/>
                <a:gd name="T21" fmla="*/ 42 h 57"/>
                <a:gd name="T22" fmla="*/ 40 w 77"/>
                <a:gd name="T23" fmla="*/ 45 h 57"/>
                <a:gd name="T24" fmla="*/ 45 w 77"/>
                <a:gd name="T25" fmla="*/ 45 h 57"/>
                <a:gd name="T26" fmla="*/ 42 w 77"/>
                <a:gd name="T27" fmla="*/ 42 h 57"/>
                <a:gd name="T28" fmla="*/ 34 w 77"/>
                <a:gd name="T29" fmla="*/ 39 h 57"/>
                <a:gd name="T30" fmla="*/ 28 w 77"/>
                <a:gd name="T31" fmla="*/ 37 h 57"/>
                <a:gd name="T32" fmla="*/ 23 w 77"/>
                <a:gd name="T33" fmla="*/ 39 h 57"/>
                <a:gd name="T34" fmla="*/ 11 w 77"/>
                <a:gd name="T35" fmla="*/ 39 h 57"/>
                <a:gd name="T36" fmla="*/ 11 w 77"/>
                <a:gd name="T37" fmla="*/ 37 h 57"/>
                <a:gd name="T38" fmla="*/ 8 w 77"/>
                <a:gd name="T39" fmla="*/ 37 h 57"/>
                <a:gd name="T40" fmla="*/ 8 w 77"/>
                <a:gd name="T41" fmla="*/ 34 h 57"/>
                <a:gd name="T42" fmla="*/ 3 w 77"/>
                <a:gd name="T43" fmla="*/ 28 h 57"/>
                <a:gd name="T44" fmla="*/ 0 w 77"/>
                <a:gd name="T45" fmla="*/ 25 h 57"/>
                <a:gd name="T46" fmla="*/ 3 w 77"/>
                <a:gd name="T47" fmla="*/ 22 h 57"/>
                <a:gd name="T48" fmla="*/ 8 w 77"/>
                <a:gd name="T49" fmla="*/ 17 h 57"/>
                <a:gd name="T50" fmla="*/ 11 w 77"/>
                <a:gd name="T51" fmla="*/ 11 h 57"/>
                <a:gd name="T52" fmla="*/ 11 w 77"/>
                <a:gd name="T53" fmla="*/ 5 h 57"/>
                <a:gd name="T54" fmla="*/ 14 w 77"/>
                <a:gd name="T55" fmla="*/ 3 h 57"/>
                <a:gd name="T56" fmla="*/ 20 w 77"/>
                <a:gd name="T57" fmla="*/ 3 h 57"/>
                <a:gd name="T58" fmla="*/ 23 w 77"/>
                <a:gd name="T59" fmla="*/ 3 h 57"/>
                <a:gd name="T60" fmla="*/ 28 w 77"/>
                <a:gd name="T61" fmla="*/ 0 h 57"/>
                <a:gd name="T62" fmla="*/ 40 w 77"/>
                <a:gd name="T63" fmla="*/ 3 h 57"/>
                <a:gd name="T64" fmla="*/ 42 w 77"/>
                <a:gd name="T65" fmla="*/ 5 h 57"/>
                <a:gd name="T66" fmla="*/ 45 w 77"/>
                <a:gd name="T67" fmla="*/ 8 h 57"/>
                <a:gd name="T68" fmla="*/ 48 w 77"/>
                <a:gd name="T69" fmla="*/ 8 h 57"/>
                <a:gd name="T70" fmla="*/ 51 w 77"/>
                <a:gd name="T71" fmla="*/ 17 h 57"/>
                <a:gd name="T72" fmla="*/ 54 w 77"/>
                <a:gd name="T73" fmla="*/ 17 h 57"/>
                <a:gd name="T74" fmla="*/ 54 w 77"/>
                <a:gd name="T75" fmla="*/ 20 h 57"/>
                <a:gd name="T76" fmla="*/ 62 w 77"/>
                <a:gd name="T77" fmla="*/ 25 h 57"/>
                <a:gd name="T78" fmla="*/ 65 w 77"/>
                <a:gd name="T79" fmla="*/ 25 h 57"/>
                <a:gd name="T80" fmla="*/ 68 w 77"/>
                <a:gd name="T81" fmla="*/ 31 h 57"/>
                <a:gd name="T82" fmla="*/ 68 w 77"/>
                <a:gd name="T83" fmla="*/ 37 h 57"/>
                <a:gd name="T84" fmla="*/ 71 w 77"/>
                <a:gd name="T85" fmla="*/ 39 h 57"/>
                <a:gd name="T86" fmla="*/ 74 w 77"/>
                <a:gd name="T87" fmla="*/ 42 h 57"/>
                <a:gd name="T88" fmla="*/ 77 w 77"/>
                <a:gd name="T89" fmla="*/ 51 h 57"/>
                <a:gd name="T90" fmla="*/ 77 w 77"/>
                <a:gd name="T91" fmla="*/ 57 h 57"/>
                <a:gd name="T92" fmla="*/ 65 w 77"/>
                <a:gd name="T93" fmla="*/ 57 h 57"/>
                <a:gd name="T94" fmla="*/ 62 w 77"/>
                <a:gd name="T95" fmla="*/ 57 h 57"/>
                <a:gd name="T96" fmla="*/ 57 w 77"/>
                <a:gd name="T97" fmla="*/ 54 h 57"/>
                <a:gd name="T98" fmla="*/ 54 w 77"/>
                <a:gd name="T99" fmla="*/ 54 h 57"/>
                <a:gd name="T100" fmla="*/ 45 w 77"/>
                <a:gd name="T101" fmla="*/ 54 h 57"/>
                <a:gd name="T102" fmla="*/ 34 w 77"/>
                <a:gd name="T103" fmla="*/ 54 h 57"/>
                <a:gd name="T104" fmla="*/ 28 w 77"/>
                <a:gd name="T105" fmla="*/ 54 h 57"/>
                <a:gd name="T106" fmla="*/ 23 w 77"/>
                <a:gd name="T107" fmla="*/ 57 h 57"/>
                <a:gd name="T108" fmla="*/ 14 w 77"/>
                <a:gd name="T109" fmla="*/ 57 h 57"/>
                <a:gd name="T110" fmla="*/ 11 w 77"/>
                <a:gd name="T11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7" h="57">
                  <a:moveTo>
                    <a:pt x="11" y="57"/>
                  </a:moveTo>
                  <a:lnTo>
                    <a:pt x="8" y="57"/>
                  </a:lnTo>
                  <a:lnTo>
                    <a:pt x="5" y="54"/>
                  </a:lnTo>
                  <a:lnTo>
                    <a:pt x="8" y="54"/>
                  </a:lnTo>
                  <a:lnTo>
                    <a:pt x="8" y="48"/>
                  </a:lnTo>
                  <a:lnTo>
                    <a:pt x="17" y="45"/>
                  </a:lnTo>
                  <a:lnTo>
                    <a:pt x="20" y="45"/>
                  </a:lnTo>
                  <a:lnTo>
                    <a:pt x="28" y="45"/>
                  </a:lnTo>
                  <a:lnTo>
                    <a:pt x="28" y="42"/>
                  </a:lnTo>
                  <a:lnTo>
                    <a:pt x="31" y="42"/>
                  </a:lnTo>
                  <a:lnTo>
                    <a:pt x="34" y="42"/>
                  </a:lnTo>
                  <a:lnTo>
                    <a:pt x="40" y="45"/>
                  </a:lnTo>
                  <a:lnTo>
                    <a:pt x="45" y="45"/>
                  </a:lnTo>
                  <a:lnTo>
                    <a:pt x="42" y="42"/>
                  </a:lnTo>
                  <a:lnTo>
                    <a:pt x="34" y="39"/>
                  </a:lnTo>
                  <a:lnTo>
                    <a:pt x="28" y="37"/>
                  </a:lnTo>
                  <a:lnTo>
                    <a:pt x="23" y="39"/>
                  </a:lnTo>
                  <a:lnTo>
                    <a:pt x="11" y="39"/>
                  </a:lnTo>
                  <a:lnTo>
                    <a:pt x="11" y="37"/>
                  </a:lnTo>
                  <a:lnTo>
                    <a:pt x="8" y="37"/>
                  </a:lnTo>
                  <a:lnTo>
                    <a:pt x="8" y="34"/>
                  </a:lnTo>
                  <a:lnTo>
                    <a:pt x="3" y="28"/>
                  </a:lnTo>
                  <a:lnTo>
                    <a:pt x="0" y="25"/>
                  </a:lnTo>
                  <a:lnTo>
                    <a:pt x="3" y="22"/>
                  </a:lnTo>
                  <a:lnTo>
                    <a:pt x="8" y="17"/>
                  </a:lnTo>
                  <a:lnTo>
                    <a:pt x="11" y="11"/>
                  </a:lnTo>
                  <a:lnTo>
                    <a:pt x="11" y="5"/>
                  </a:lnTo>
                  <a:lnTo>
                    <a:pt x="14" y="3"/>
                  </a:lnTo>
                  <a:lnTo>
                    <a:pt x="20" y="3"/>
                  </a:lnTo>
                  <a:lnTo>
                    <a:pt x="23" y="3"/>
                  </a:lnTo>
                  <a:lnTo>
                    <a:pt x="28" y="0"/>
                  </a:lnTo>
                  <a:lnTo>
                    <a:pt x="40" y="3"/>
                  </a:lnTo>
                  <a:lnTo>
                    <a:pt x="42" y="5"/>
                  </a:lnTo>
                  <a:lnTo>
                    <a:pt x="45" y="8"/>
                  </a:lnTo>
                  <a:lnTo>
                    <a:pt x="48" y="8"/>
                  </a:lnTo>
                  <a:lnTo>
                    <a:pt x="51" y="17"/>
                  </a:lnTo>
                  <a:lnTo>
                    <a:pt x="54" y="17"/>
                  </a:lnTo>
                  <a:lnTo>
                    <a:pt x="54" y="20"/>
                  </a:lnTo>
                  <a:lnTo>
                    <a:pt x="62" y="25"/>
                  </a:lnTo>
                  <a:lnTo>
                    <a:pt x="65" y="25"/>
                  </a:lnTo>
                  <a:lnTo>
                    <a:pt x="68" y="31"/>
                  </a:lnTo>
                  <a:lnTo>
                    <a:pt x="68" y="37"/>
                  </a:lnTo>
                  <a:lnTo>
                    <a:pt x="71" y="39"/>
                  </a:lnTo>
                  <a:lnTo>
                    <a:pt x="74" y="42"/>
                  </a:lnTo>
                  <a:lnTo>
                    <a:pt x="77" y="51"/>
                  </a:lnTo>
                  <a:lnTo>
                    <a:pt x="77" y="57"/>
                  </a:lnTo>
                  <a:lnTo>
                    <a:pt x="65" y="57"/>
                  </a:lnTo>
                  <a:lnTo>
                    <a:pt x="62" y="57"/>
                  </a:lnTo>
                  <a:lnTo>
                    <a:pt x="57" y="54"/>
                  </a:lnTo>
                  <a:lnTo>
                    <a:pt x="54" y="54"/>
                  </a:lnTo>
                  <a:lnTo>
                    <a:pt x="45" y="54"/>
                  </a:lnTo>
                  <a:lnTo>
                    <a:pt x="34" y="54"/>
                  </a:lnTo>
                  <a:lnTo>
                    <a:pt x="28" y="54"/>
                  </a:lnTo>
                  <a:lnTo>
                    <a:pt x="23" y="57"/>
                  </a:lnTo>
                  <a:lnTo>
                    <a:pt x="14" y="57"/>
                  </a:lnTo>
                  <a:lnTo>
                    <a:pt x="11" y="5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90" name="Freeform 3708">
              <a:extLst>
                <a:ext uri="{FF2B5EF4-FFF2-40B4-BE49-F238E27FC236}">
                  <a16:creationId xmlns:a16="http://schemas.microsoft.com/office/drawing/2014/main" id="{081D940A-B6CE-0AC6-595C-F6F009B0DC2D}"/>
                </a:ext>
              </a:extLst>
            </p:cNvPr>
            <p:cNvSpPr>
              <a:spLocks/>
            </p:cNvSpPr>
            <p:nvPr/>
          </p:nvSpPr>
          <p:spPr bwMode="gray">
            <a:xfrm>
              <a:off x="3258812" y="2734652"/>
              <a:ext cx="76773" cy="35271"/>
            </a:xfrm>
            <a:custGeom>
              <a:avLst/>
              <a:gdLst>
                <a:gd name="T0" fmla="*/ 0 w 37"/>
                <a:gd name="T1" fmla="*/ 3 h 17"/>
                <a:gd name="T2" fmla="*/ 3 w 37"/>
                <a:gd name="T3" fmla="*/ 3 h 17"/>
                <a:gd name="T4" fmla="*/ 6 w 37"/>
                <a:gd name="T5" fmla="*/ 3 h 17"/>
                <a:gd name="T6" fmla="*/ 6 w 37"/>
                <a:gd name="T7" fmla="*/ 5 h 17"/>
                <a:gd name="T8" fmla="*/ 6 w 37"/>
                <a:gd name="T9" fmla="*/ 8 h 17"/>
                <a:gd name="T10" fmla="*/ 9 w 37"/>
                <a:gd name="T11" fmla="*/ 8 h 17"/>
                <a:gd name="T12" fmla="*/ 12 w 37"/>
                <a:gd name="T13" fmla="*/ 8 h 17"/>
                <a:gd name="T14" fmla="*/ 17 w 37"/>
                <a:gd name="T15" fmla="*/ 8 h 17"/>
                <a:gd name="T16" fmla="*/ 20 w 37"/>
                <a:gd name="T17" fmla="*/ 5 h 17"/>
                <a:gd name="T18" fmla="*/ 20 w 37"/>
                <a:gd name="T19" fmla="*/ 8 h 17"/>
                <a:gd name="T20" fmla="*/ 15 w 37"/>
                <a:gd name="T21" fmla="*/ 11 h 17"/>
                <a:gd name="T22" fmla="*/ 17 w 37"/>
                <a:gd name="T23" fmla="*/ 11 h 17"/>
                <a:gd name="T24" fmla="*/ 17 w 37"/>
                <a:gd name="T25" fmla="*/ 17 h 17"/>
                <a:gd name="T26" fmla="*/ 20 w 37"/>
                <a:gd name="T27" fmla="*/ 17 h 17"/>
                <a:gd name="T28" fmla="*/ 23 w 37"/>
                <a:gd name="T29" fmla="*/ 17 h 17"/>
                <a:gd name="T30" fmla="*/ 26 w 37"/>
                <a:gd name="T31" fmla="*/ 14 h 17"/>
                <a:gd name="T32" fmla="*/ 29 w 37"/>
                <a:gd name="T33" fmla="*/ 14 h 17"/>
                <a:gd name="T34" fmla="*/ 37 w 37"/>
                <a:gd name="T35" fmla="*/ 11 h 17"/>
                <a:gd name="T36" fmla="*/ 37 w 37"/>
                <a:gd name="T37" fmla="*/ 8 h 17"/>
                <a:gd name="T38" fmla="*/ 34 w 37"/>
                <a:gd name="T39" fmla="*/ 5 h 17"/>
                <a:gd name="T40" fmla="*/ 37 w 37"/>
                <a:gd name="T41" fmla="*/ 3 h 17"/>
                <a:gd name="T42" fmla="*/ 37 w 37"/>
                <a:gd name="T43" fmla="*/ 0 h 17"/>
                <a:gd name="T44" fmla="*/ 26 w 37"/>
                <a:gd name="T45" fmla="*/ 0 h 17"/>
                <a:gd name="T46" fmla="*/ 20 w 37"/>
                <a:gd name="T47" fmla="*/ 0 h 17"/>
                <a:gd name="T48" fmla="*/ 15 w 37"/>
                <a:gd name="T49" fmla="*/ 3 h 17"/>
                <a:gd name="T50" fmla="*/ 3 w 37"/>
                <a:gd name="T51" fmla="*/ 3 h 17"/>
                <a:gd name="T52" fmla="*/ 0 w 37"/>
                <a:gd name="T53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" h="17">
                  <a:moveTo>
                    <a:pt x="0" y="3"/>
                  </a:moveTo>
                  <a:lnTo>
                    <a:pt x="3" y="3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8"/>
                  </a:lnTo>
                  <a:lnTo>
                    <a:pt x="9" y="8"/>
                  </a:lnTo>
                  <a:lnTo>
                    <a:pt x="12" y="8"/>
                  </a:lnTo>
                  <a:lnTo>
                    <a:pt x="17" y="8"/>
                  </a:lnTo>
                  <a:lnTo>
                    <a:pt x="20" y="5"/>
                  </a:lnTo>
                  <a:lnTo>
                    <a:pt x="20" y="8"/>
                  </a:lnTo>
                  <a:lnTo>
                    <a:pt x="15" y="11"/>
                  </a:lnTo>
                  <a:lnTo>
                    <a:pt x="17" y="11"/>
                  </a:lnTo>
                  <a:lnTo>
                    <a:pt x="17" y="17"/>
                  </a:lnTo>
                  <a:lnTo>
                    <a:pt x="20" y="17"/>
                  </a:lnTo>
                  <a:lnTo>
                    <a:pt x="23" y="17"/>
                  </a:lnTo>
                  <a:lnTo>
                    <a:pt x="26" y="14"/>
                  </a:lnTo>
                  <a:lnTo>
                    <a:pt x="29" y="14"/>
                  </a:lnTo>
                  <a:lnTo>
                    <a:pt x="37" y="11"/>
                  </a:lnTo>
                  <a:lnTo>
                    <a:pt x="37" y="8"/>
                  </a:lnTo>
                  <a:lnTo>
                    <a:pt x="34" y="5"/>
                  </a:lnTo>
                  <a:lnTo>
                    <a:pt x="37" y="3"/>
                  </a:lnTo>
                  <a:lnTo>
                    <a:pt x="37" y="0"/>
                  </a:lnTo>
                  <a:lnTo>
                    <a:pt x="26" y="0"/>
                  </a:lnTo>
                  <a:lnTo>
                    <a:pt x="20" y="0"/>
                  </a:lnTo>
                  <a:lnTo>
                    <a:pt x="15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91" name="Freeform 3709">
              <a:extLst>
                <a:ext uri="{FF2B5EF4-FFF2-40B4-BE49-F238E27FC236}">
                  <a16:creationId xmlns:a16="http://schemas.microsoft.com/office/drawing/2014/main" id="{6B4FA852-021A-9A7C-D47D-32CBAF39BA40}"/>
                </a:ext>
              </a:extLst>
            </p:cNvPr>
            <p:cNvSpPr>
              <a:spLocks/>
            </p:cNvSpPr>
            <p:nvPr/>
          </p:nvSpPr>
          <p:spPr bwMode="gray">
            <a:xfrm>
              <a:off x="3271262" y="2763699"/>
              <a:ext cx="12450" cy="2075"/>
            </a:xfrm>
            <a:custGeom>
              <a:avLst/>
              <a:gdLst>
                <a:gd name="T0" fmla="*/ 6 w 6"/>
                <a:gd name="T1" fmla="*/ 3 w 6"/>
                <a:gd name="T2" fmla="*/ 0 w 6"/>
                <a:gd name="T3" fmla="*/ 3 w 6"/>
                <a:gd name="T4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92" name="Freeform 3710">
              <a:extLst>
                <a:ext uri="{FF2B5EF4-FFF2-40B4-BE49-F238E27FC236}">
                  <a16:creationId xmlns:a16="http://schemas.microsoft.com/office/drawing/2014/main" id="{5A8143A7-BE5D-3155-BBB9-E0EE5B22F352}"/>
                </a:ext>
              </a:extLst>
            </p:cNvPr>
            <p:cNvSpPr>
              <a:spLocks/>
            </p:cNvSpPr>
            <p:nvPr/>
          </p:nvSpPr>
          <p:spPr bwMode="gray">
            <a:xfrm>
              <a:off x="3258812" y="2699381"/>
              <a:ext cx="76773" cy="22823"/>
            </a:xfrm>
            <a:custGeom>
              <a:avLst/>
              <a:gdLst>
                <a:gd name="T0" fmla="*/ 0 w 37"/>
                <a:gd name="T1" fmla="*/ 11 h 11"/>
                <a:gd name="T2" fmla="*/ 9 w 37"/>
                <a:gd name="T3" fmla="*/ 8 h 11"/>
                <a:gd name="T4" fmla="*/ 12 w 37"/>
                <a:gd name="T5" fmla="*/ 8 h 11"/>
                <a:gd name="T6" fmla="*/ 20 w 37"/>
                <a:gd name="T7" fmla="*/ 8 h 11"/>
                <a:gd name="T8" fmla="*/ 20 w 37"/>
                <a:gd name="T9" fmla="*/ 5 h 11"/>
                <a:gd name="T10" fmla="*/ 23 w 37"/>
                <a:gd name="T11" fmla="*/ 5 h 11"/>
                <a:gd name="T12" fmla="*/ 26 w 37"/>
                <a:gd name="T13" fmla="*/ 5 h 11"/>
                <a:gd name="T14" fmla="*/ 32 w 37"/>
                <a:gd name="T15" fmla="*/ 8 h 11"/>
                <a:gd name="T16" fmla="*/ 37 w 37"/>
                <a:gd name="T17" fmla="*/ 8 h 11"/>
                <a:gd name="T18" fmla="*/ 34 w 37"/>
                <a:gd name="T19" fmla="*/ 5 h 11"/>
                <a:gd name="T20" fmla="*/ 26 w 37"/>
                <a:gd name="T21" fmla="*/ 2 h 11"/>
                <a:gd name="T22" fmla="*/ 20 w 37"/>
                <a:gd name="T23" fmla="*/ 0 h 11"/>
                <a:gd name="T24" fmla="*/ 15 w 37"/>
                <a:gd name="T25" fmla="*/ 2 h 11"/>
                <a:gd name="T26" fmla="*/ 3 w 37"/>
                <a:gd name="T27" fmla="*/ 2 h 11"/>
                <a:gd name="T28" fmla="*/ 6 w 37"/>
                <a:gd name="T29" fmla="*/ 5 h 11"/>
                <a:gd name="T30" fmla="*/ 3 w 37"/>
                <a:gd name="T31" fmla="*/ 8 h 11"/>
                <a:gd name="T32" fmla="*/ 0 w 37"/>
                <a:gd name="T33" fmla="*/ 5 h 11"/>
                <a:gd name="T34" fmla="*/ 0 w 37"/>
                <a:gd name="T3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" h="11">
                  <a:moveTo>
                    <a:pt x="0" y="11"/>
                  </a:moveTo>
                  <a:lnTo>
                    <a:pt x="9" y="8"/>
                  </a:lnTo>
                  <a:lnTo>
                    <a:pt x="12" y="8"/>
                  </a:lnTo>
                  <a:lnTo>
                    <a:pt x="20" y="8"/>
                  </a:lnTo>
                  <a:lnTo>
                    <a:pt x="20" y="5"/>
                  </a:lnTo>
                  <a:lnTo>
                    <a:pt x="23" y="5"/>
                  </a:lnTo>
                  <a:lnTo>
                    <a:pt x="26" y="5"/>
                  </a:lnTo>
                  <a:lnTo>
                    <a:pt x="32" y="8"/>
                  </a:lnTo>
                  <a:lnTo>
                    <a:pt x="37" y="8"/>
                  </a:lnTo>
                  <a:lnTo>
                    <a:pt x="34" y="5"/>
                  </a:lnTo>
                  <a:lnTo>
                    <a:pt x="26" y="2"/>
                  </a:lnTo>
                  <a:lnTo>
                    <a:pt x="20" y="0"/>
                  </a:lnTo>
                  <a:lnTo>
                    <a:pt x="15" y="2"/>
                  </a:lnTo>
                  <a:lnTo>
                    <a:pt x="3" y="2"/>
                  </a:lnTo>
                  <a:lnTo>
                    <a:pt x="6" y="5"/>
                  </a:lnTo>
                  <a:lnTo>
                    <a:pt x="3" y="8"/>
                  </a:lnTo>
                  <a:lnTo>
                    <a:pt x="0" y="5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93" name="Freeform 3711">
              <a:extLst>
                <a:ext uri="{FF2B5EF4-FFF2-40B4-BE49-F238E27FC236}">
                  <a16:creationId xmlns:a16="http://schemas.microsoft.com/office/drawing/2014/main" id="{77C2DC53-BA69-AAD7-2F5F-6C9330EB2D32}"/>
                </a:ext>
              </a:extLst>
            </p:cNvPr>
            <p:cNvSpPr>
              <a:spLocks/>
            </p:cNvSpPr>
            <p:nvPr/>
          </p:nvSpPr>
          <p:spPr bwMode="gray">
            <a:xfrm>
              <a:off x="3300311" y="2734652"/>
              <a:ext cx="201269" cy="141087"/>
            </a:xfrm>
            <a:custGeom>
              <a:avLst/>
              <a:gdLst>
                <a:gd name="T0" fmla="*/ 88 w 97"/>
                <a:gd name="T1" fmla="*/ 25 h 68"/>
                <a:gd name="T2" fmla="*/ 85 w 97"/>
                <a:gd name="T3" fmla="*/ 20 h 68"/>
                <a:gd name="T4" fmla="*/ 83 w 97"/>
                <a:gd name="T5" fmla="*/ 25 h 68"/>
                <a:gd name="T6" fmla="*/ 85 w 97"/>
                <a:gd name="T7" fmla="*/ 14 h 68"/>
                <a:gd name="T8" fmla="*/ 80 w 97"/>
                <a:gd name="T9" fmla="*/ 11 h 68"/>
                <a:gd name="T10" fmla="*/ 77 w 97"/>
                <a:gd name="T11" fmla="*/ 5 h 68"/>
                <a:gd name="T12" fmla="*/ 71 w 97"/>
                <a:gd name="T13" fmla="*/ 3 h 68"/>
                <a:gd name="T14" fmla="*/ 63 w 97"/>
                <a:gd name="T15" fmla="*/ 8 h 68"/>
                <a:gd name="T16" fmla="*/ 51 w 97"/>
                <a:gd name="T17" fmla="*/ 5 h 68"/>
                <a:gd name="T18" fmla="*/ 49 w 97"/>
                <a:gd name="T19" fmla="*/ 5 h 68"/>
                <a:gd name="T20" fmla="*/ 37 w 97"/>
                <a:gd name="T21" fmla="*/ 3 h 68"/>
                <a:gd name="T22" fmla="*/ 29 w 97"/>
                <a:gd name="T23" fmla="*/ 0 h 68"/>
                <a:gd name="T24" fmla="*/ 17 w 97"/>
                <a:gd name="T25" fmla="*/ 0 h 68"/>
                <a:gd name="T26" fmla="*/ 14 w 97"/>
                <a:gd name="T27" fmla="*/ 5 h 68"/>
                <a:gd name="T28" fmla="*/ 17 w 97"/>
                <a:gd name="T29" fmla="*/ 11 h 68"/>
                <a:gd name="T30" fmla="*/ 6 w 97"/>
                <a:gd name="T31" fmla="*/ 14 h 68"/>
                <a:gd name="T32" fmla="*/ 0 w 97"/>
                <a:gd name="T33" fmla="*/ 17 h 68"/>
                <a:gd name="T34" fmla="*/ 3 w 97"/>
                <a:gd name="T35" fmla="*/ 22 h 68"/>
                <a:gd name="T36" fmla="*/ 6 w 97"/>
                <a:gd name="T37" fmla="*/ 22 h 68"/>
                <a:gd name="T38" fmla="*/ 12 w 97"/>
                <a:gd name="T39" fmla="*/ 31 h 68"/>
                <a:gd name="T40" fmla="*/ 17 w 97"/>
                <a:gd name="T41" fmla="*/ 34 h 68"/>
                <a:gd name="T42" fmla="*/ 20 w 97"/>
                <a:gd name="T43" fmla="*/ 39 h 68"/>
                <a:gd name="T44" fmla="*/ 23 w 97"/>
                <a:gd name="T45" fmla="*/ 42 h 68"/>
                <a:gd name="T46" fmla="*/ 29 w 97"/>
                <a:gd name="T47" fmla="*/ 45 h 68"/>
                <a:gd name="T48" fmla="*/ 31 w 97"/>
                <a:gd name="T49" fmla="*/ 42 h 68"/>
                <a:gd name="T50" fmla="*/ 37 w 97"/>
                <a:gd name="T51" fmla="*/ 34 h 68"/>
                <a:gd name="T52" fmla="*/ 43 w 97"/>
                <a:gd name="T53" fmla="*/ 34 h 68"/>
                <a:gd name="T54" fmla="*/ 54 w 97"/>
                <a:gd name="T55" fmla="*/ 34 h 68"/>
                <a:gd name="T56" fmla="*/ 57 w 97"/>
                <a:gd name="T57" fmla="*/ 39 h 68"/>
                <a:gd name="T58" fmla="*/ 60 w 97"/>
                <a:gd name="T59" fmla="*/ 48 h 68"/>
                <a:gd name="T60" fmla="*/ 63 w 97"/>
                <a:gd name="T61" fmla="*/ 54 h 68"/>
                <a:gd name="T62" fmla="*/ 71 w 97"/>
                <a:gd name="T63" fmla="*/ 51 h 68"/>
                <a:gd name="T64" fmla="*/ 74 w 97"/>
                <a:gd name="T65" fmla="*/ 62 h 68"/>
                <a:gd name="T66" fmla="*/ 77 w 97"/>
                <a:gd name="T67" fmla="*/ 68 h 68"/>
                <a:gd name="T68" fmla="*/ 83 w 97"/>
                <a:gd name="T69" fmla="*/ 62 h 68"/>
                <a:gd name="T70" fmla="*/ 85 w 97"/>
                <a:gd name="T71" fmla="*/ 65 h 68"/>
                <a:gd name="T72" fmla="*/ 94 w 97"/>
                <a:gd name="T73" fmla="*/ 59 h 68"/>
                <a:gd name="T74" fmla="*/ 97 w 97"/>
                <a:gd name="T75" fmla="*/ 51 h 68"/>
                <a:gd name="T76" fmla="*/ 94 w 97"/>
                <a:gd name="T77" fmla="*/ 42 h 68"/>
                <a:gd name="T78" fmla="*/ 94 w 97"/>
                <a:gd name="T79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7" h="68">
                  <a:moveTo>
                    <a:pt x="94" y="25"/>
                  </a:moveTo>
                  <a:lnTo>
                    <a:pt x="88" y="25"/>
                  </a:lnTo>
                  <a:lnTo>
                    <a:pt x="88" y="20"/>
                  </a:lnTo>
                  <a:lnTo>
                    <a:pt x="85" y="20"/>
                  </a:lnTo>
                  <a:lnTo>
                    <a:pt x="85" y="22"/>
                  </a:lnTo>
                  <a:lnTo>
                    <a:pt x="83" y="25"/>
                  </a:lnTo>
                  <a:lnTo>
                    <a:pt x="83" y="20"/>
                  </a:lnTo>
                  <a:lnTo>
                    <a:pt x="85" y="14"/>
                  </a:lnTo>
                  <a:lnTo>
                    <a:pt x="83" y="14"/>
                  </a:lnTo>
                  <a:lnTo>
                    <a:pt x="80" y="11"/>
                  </a:lnTo>
                  <a:lnTo>
                    <a:pt x="80" y="5"/>
                  </a:lnTo>
                  <a:lnTo>
                    <a:pt x="77" y="5"/>
                  </a:lnTo>
                  <a:lnTo>
                    <a:pt x="74" y="0"/>
                  </a:lnTo>
                  <a:lnTo>
                    <a:pt x="71" y="3"/>
                  </a:lnTo>
                  <a:lnTo>
                    <a:pt x="66" y="8"/>
                  </a:lnTo>
                  <a:lnTo>
                    <a:pt x="63" y="8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49" y="8"/>
                  </a:lnTo>
                  <a:lnTo>
                    <a:pt x="49" y="5"/>
                  </a:lnTo>
                  <a:lnTo>
                    <a:pt x="46" y="3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17" y="0"/>
                  </a:lnTo>
                  <a:lnTo>
                    <a:pt x="17" y="3"/>
                  </a:lnTo>
                  <a:lnTo>
                    <a:pt x="14" y="5"/>
                  </a:lnTo>
                  <a:lnTo>
                    <a:pt x="17" y="8"/>
                  </a:lnTo>
                  <a:lnTo>
                    <a:pt x="17" y="11"/>
                  </a:lnTo>
                  <a:lnTo>
                    <a:pt x="9" y="14"/>
                  </a:lnTo>
                  <a:lnTo>
                    <a:pt x="6" y="14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22"/>
                  </a:lnTo>
                  <a:lnTo>
                    <a:pt x="3" y="22"/>
                  </a:lnTo>
                  <a:lnTo>
                    <a:pt x="6" y="20"/>
                  </a:lnTo>
                  <a:lnTo>
                    <a:pt x="6" y="22"/>
                  </a:lnTo>
                  <a:lnTo>
                    <a:pt x="6" y="25"/>
                  </a:lnTo>
                  <a:lnTo>
                    <a:pt x="12" y="31"/>
                  </a:lnTo>
                  <a:lnTo>
                    <a:pt x="14" y="31"/>
                  </a:lnTo>
                  <a:lnTo>
                    <a:pt x="17" y="34"/>
                  </a:lnTo>
                  <a:lnTo>
                    <a:pt x="20" y="37"/>
                  </a:lnTo>
                  <a:lnTo>
                    <a:pt x="20" y="39"/>
                  </a:lnTo>
                  <a:lnTo>
                    <a:pt x="23" y="39"/>
                  </a:lnTo>
                  <a:lnTo>
                    <a:pt x="23" y="42"/>
                  </a:lnTo>
                  <a:lnTo>
                    <a:pt x="26" y="45"/>
                  </a:lnTo>
                  <a:lnTo>
                    <a:pt x="29" y="45"/>
                  </a:lnTo>
                  <a:lnTo>
                    <a:pt x="29" y="42"/>
                  </a:lnTo>
                  <a:lnTo>
                    <a:pt x="31" y="42"/>
                  </a:lnTo>
                  <a:lnTo>
                    <a:pt x="34" y="34"/>
                  </a:lnTo>
                  <a:lnTo>
                    <a:pt x="37" y="34"/>
                  </a:lnTo>
                  <a:lnTo>
                    <a:pt x="40" y="34"/>
                  </a:lnTo>
                  <a:lnTo>
                    <a:pt x="43" y="34"/>
                  </a:lnTo>
                  <a:lnTo>
                    <a:pt x="49" y="31"/>
                  </a:lnTo>
                  <a:lnTo>
                    <a:pt x="54" y="34"/>
                  </a:lnTo>
                  <a:lnTo>
                    <a:pt x="54" y="39"/>
                  </a:lnTo>
                  <a:lnTo>
                    <a:pt x="57" y="39"/>
                  </a:lnTo>
                  <a:lnTo>
                    <a:pt x="54" y="42"/>
                  </a:lnTo>
                  <a:lnTo>
                    <a:pt x="60" y="48"/>
                  </a:lnTo>
                  <a:lnTo>
                    <a:pt x="57" y="54"/>
                  </a:lnTo>
                  <a:lnTo>
                    <a:pt x="63" y="54"/>
                  </a:lnTo>
                  <a:lnTo>
                    <a:pt x="66" y="54"/>
                  </a:lnTo>
                  <a:lnTo>
                    <a:pt x="71" y="51"/>
                  </a:lnTo>
                  <a:lnTo>
                    <a:pt x="71" y="57"/>
                  </a:lnTo>
                  <a:lnTo>
                    <a:pt x="74" y="62"/>
                  </a:lnTo>
                  <a:lnTo>
                    <a:pt x="74" y="65"/>
                  </a:lnTo>
                  <a:lnTo>
                    <a:pt x="77" y="68"/>
                  </a:lnTo>
                  <a:lnTo>
                    <a:pt x="80" y="68"/>
                  </a:lnTo>
                  <a:lnTo>
                    <a:pt x="83" y="62"/>
                  </a:lnTo>
                  <a:lnTo>
                    <a:pt x="83" y="65"/>
                  </a:lnTo>
                  <a:lnTo>
                    <a:pt x="85" y="65"/>
                  </a:lnTo>
                  <a:lnTo>
                    <a:pt x="91" y="62"/>
                  </a:lnTo>
                  <a:lnTo>
                    <a:pt x="94" y="59"/>
                  </a:lnTo>
                  <a:lnTo>
                    <a:pt x="94" y="54"/>
                  </a:lnTo>
                  <a:lnTo>
                    <a:pt x="97" y="51"/>
                  </a:lnTo>
                  <a:lnTo>
                    <a:pt x="94" y="48"/>
                  </a:lnTo>
                  <a:lnTo>
                    <a:pt x="94" y="42"/>
                  </a:lnTo>
                  <a:lnTo>
                    <a:pt x="88" y="34"/>
                  </a:lnTo>
                  <a:lnTo>
                    <a:pt x="94" y="31"/>
                  </a:lnTo>
                  <a:lnTo>
                    <a:pt x="94" y="2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94" name="Freeform 3712">
              <a:extLst>
                <a:ext uri="{FF2B5EF4-FFF2-40B4-BE49-F238E27FC236}">
                  <a16:creationId xmlns:a16="http://schemas.microsoft.com/office/drawing/2014/main" id="{D2F32EF9-D8D8-7441-B911-EADC220477B6}"/>
                </a:ext>
              </a:extLst>
            </p:cNvPr>
            <p:cNvSpPr>
              <a:spLocks/>
            </p:cNvSpPr>
            <p:nvPr/>
          </p:nvSpPr>
          <p:spPr bwMode="gray">
            <a:xfrm>
              <a:off x="3348034" y="2798972"/>
              <a:ext cx="82997" cy="89216"/>
            </a:xfrm>
            <a:custGeom>
              <a:avLst/>
              <a:gdLst>
                <a:gd name="T0" fmla="*/ 26 w 40"/>
                <a:gd name="T1" fmla="*/ 43 h 43"/>
                <a:gd name="T2" fmla="*/ 26 w 40"/>
                <a:gd name="T3" fmla="*/ 40 h 43"/>
                <a:gd name="T4" fmla="*/ 17 w 40"/>
                <a:gd name="T5" fmla="*/ 37 h 43"/>
                <a:gd name="T6" fmla="*/ 14 w 40"/>
                <a:gd name="T7" fmla="*/ 37 h 43"/>
                <a:gd name="T8" fmla="*/ 11 w 40"/>
                <a:gd name="T9" fmla="*/ 31 h 43"/>
                <a:gd name="T10" fmla="*/ 8 w 40"/>
                <a:gd name="T11" fmla="*/ 31 h 43"/>
                <a:gd name="T12" fmla="*/ 6 w 40"/>
                <a:gd name="T13" fmla="*/ 31 h 43"/>
                <a:gd name="T14" fmla="*/ 6 w 40"/>
                <a:gd name="T15" fmla="*/ 26 h 43"/>
                <a:gd name="T16" fmla="*/ 3 w 40"/>
                <a:gd name="T17" fmla="*/ 26 h 43"/>
                <a:gd name="T18" fmla="*/ 3 w 40"/>
                <a:gd name="T19" fmla="*/ 23 h 43"/>
                <a:gd name="T20" fmla="*/ 6 w 40"/>
                <a:gd name="T21" fmla="*/ 20 h 43"/>
                <a:gd name="T22" fmla="*/ 0 w 40"/>
                <a:gd name="T23" fmla="*/ 20 h 43"/>
                <a:gd name="T24" fmla="*/ 3 w 40"/>
                <a:gd name="T25" fmla="*/ 17 h 43"/>
                <a:gd name="T26" fmla="*/ 0 w 40"/>
                <a:gd name="T27" fmla="*/ 14 h 43"/>
                <a:gd name="T28" fmla="*/ 3 w 40"/>
                <a:gd name="T29" fmla="*/ 14 h 43"/>
                <a:gd name="T30" fmla="*/ 6 w 40"/>
                <a:gd name="T31" fmla="*/ 14 h 43"/>
                <a:gd name="T32" fmla="*/ 6 w 40"/>
                <a:gd name="T33" fmla="*/ 11 h 43"/>
                <a:gd name="T34" fmla="*/ 8 w 40"/>
                <a:gd name="T35" fmla="*/ 11 h 43"/>
                <a:gd name="T36" fmla="*/ 11 w 40"/>
                <a:gd name="T37" fmla="*/ 3 h 43"/>
                <a:gd name="T38" fmla="*/ 14 w 40"/>
                <a:gd name="T39" fmla="*/ 3 h 43"/>
                <a:gd name="T40" fmla="*/ 17 w 40"/>
                <a:gd name="T41" fmla="*/ 3 h 43"/>
                <a:gd name="T42" fmla="*/ 20 w 40"/>
                <a:gd name="T43" fmla="*/ 3 h 43"/>
                <a:gd name="T44" fmla="*/ 26 w 40"/>
                <a:gd name="T45" fmla="*/ 0 h 43"/>
                <a:gd name="T46" fmla="*/ 31 w 40"/>
                <a:gd name="T47" fmla="*/ 3 h 43"/>
                <a:gd name="T48" fmla="*/ 31 w 40"/>
                <a:gd name="T49" fmla="*/ 8 h 43"/>
                <a:gd name="T50" fmla="*/ 34 w 40"/>
                <a:gd name="T51" fmla="*/ 8 h 43"/>
                <a:gd name="T52" fmla="*/ 31 w 40"/>
                <a:gd name="T53" fmla="*/ 11 h 43"/>
                <a:gd name="T54" fmla="*/ 37 w 40"/>
                <a:gd name="T55" fmla="*/ 17 h 43"/>
                <a:gd name="T56" fmla="*/ 34 w 40"/>
                <a:gd name="T57" fmla="*/ 23 h 43"/>
                <a:gd name="T58" fmla="*/ 40 w 40"/>
                <a:gd name="T59" fmla="*/ 23 h 43"/>
                <a:gd name="T60" fmla="*/ 40 w 40"/>
                <a:gd name="T61" fmla="*/ 26 h 43"/>
                <a:gd name="T62" fmla="*/ 37 w 40"/>
                <a:gd name="T63" fmla="*/ 26 h 43"/>
                <a:gd name="T64" fmla="*/ 34 w 40"/>
                <a:gd name="T65" fmla="*/ 31 h 43"/>
                <a:gd name="T66" fmla="*/ 26 w 40"/>
                <a:gd name="T67" fmla="*/ 40 h 43"/>
                <a:gd name="T68" fmla="*/ 26 w 40"/>
                <a:gd name="T6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" h="43">
                  <a:moveTo>
                    <a:pt x="26" y="43"/>
                  </a:moveTo>
                  <a:lnTo>
                    <a:pt x="26" y="40"/>
                  </a:lnTo>
                  <a:lnTo>
                    <a:pt x="17" y="37"/>
                  </a:lnTo>
                  <a:lnTo>
                    <a:pt x="14" y="37"/>
                  </a:lnTo>
                  <a:lnTo>
                    <a:pt x="11" y="31"/>
                  </a:lnTo>
                  <a:lnTo>
                    <a:pt x="8" y="31"/>
                  </a:lnTo>
                  <a:lnTo>
                    <a:pt x="6" y="31"/>
                  </a:lnTo>
                  <a:lnTo>
                    <a:pt x="6" y="26"/>
                  </a:lnTo>
                  <a:lnTo>
                    <a:pt x="3" y="26"/>
                  </a:lnTo>
                  <a:lnTo>
                    <a:pt x="3" y="23"/>
                  </a:lnTo>
                  <a:lnTo>
                    <a:pt x="6" y="20"/>
                  </a:lnTo>
                  <a:lnTo>
                    <a:pt x="0" y="20"/>
                  </a:lnTo>
                  <a:lnTo>
                    <a:pt x="3" y="17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6" y="14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26" y="0"/>
                  </a:lnTo>
                  <a:lnTo>
                    <a:pt x="31" y="3"/>
                  </a:lnTo>
                  <a:lnTo>
                    <a:pt x="31" y="8"/>
                  </a:lnTo>
                  <a:lnTo>
                    <a:pt x="34" y="8"/>
                  </a:lnTo>
                  <a:lnTo>
                    <a:pt x="31" y="11"/>
                  </a:lnTo>
                  <a:lnTo>
                    <a:pt x="37" y="17"/>
                  </a:lnTo>
                  <a:lnTo>
                    <a:pt x="34" y="23"/>
                  </a:lnTo>
                  <a:lnTo>
                    <a:pt x="40" y="23"/>
                  </a:lnTo>
                  <a:lnTo>
                    <a:pt x="40" y="26"/>
                  </a:lnTo>
                  <a:lnTo>
                    <a:pt x="37" y="26"/>
                  </a:lnTo>
                  <a:lnTo>
                    <a:pt x="34" y="31"/>
                  </a:lnTo>
                  <a:lnTo>
                    <a:pt x="26" y="40"/>
                  </a:lnTo>
                  <a:lnTo>
                    <a:pt x="26" y="4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95" name="Freeform 3713">
              <a:extLst>
                <a:ext uri="{FF2B5EF4-FFF2-40B4-BE49-F238E27FC236}">
                  <a16:creationId xmlns:a16="http://schemas.microsoft.com/office/drawing/2014/main" id="{EBE6F962-2121-4E51-787B-1FA82023A701}"/>
                </a:ext>
              </a:extLst>
            </p:cNvPr>
            <p:cNvSpPr>
              <a:spLocks/>
            </p:cNvSpPr>
            <p:nvPr/>
          </p:nvSpPr>
          <p:spPr bwMode="gray">
            <a:xfrm>
              <a:off x="3364634" y="2869515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96" name="Freeform 3714">
              <a:extLst>
                <a:ext uri="{FF2B5EF4-FFF2-40B4-BE49-F238E27FC236}">
                  <a16:creationId xmlns:a16="http://schemas.microsoft.com/office/drawing/2014/main" id="{0BA7402D-8A84-1C99-AE79-C34C5D2F9F7F}"/>
                </a:ext>
              </a:extLst>
            </p:cNvPr>
            <p:cNvSpPr>
              <a:spLocks/>
            </p:cNvSpPr>
            <p:nvPr/>
          </p:nvSpPr>
          <p:spPr bwMode="gray">
            <a:xfrm>
              <a:off x="3401983" y="2840468"/>
              <a:ext cx="105822" cy="112040"/>
            </a:xfrm>
            <a:custGeom>
              <a:avLst/>
              <a:gdLst>
                <a:gd name="T0" fmla="*/ 36 w 51"/>
                <a:gd name="T1" fmla="*/ 14 h 54"/>
                <a:gd name="T2" fmla="*/ 39 w 51"/>
                <a:gd name="T3" fmla="*/ 23 h 54"/>
                <a:gd name="T4" fmla="*/ 36 w 51"/>
                <a:gd name="T5" fmla="*/ 28 h 54"/>
                <a:gd name="T6" fmla="*/ 36 w 51"/>
                <a:gd name="T7" fmla="*/ 31 h 54"/>
                <a:gd name="T8" fmla="*/ 39 w 51"/>
                <a:gd name="T9" fmla="*/ 31 h 54"/>
                <a:gd name="T10" fmla="*/ 45 w 51"/>
                <a:gd name="T11" fmla="*/ 31 h 54"/>
                <a:gd name="T12" fmla="*/ 48 w 51"/>
                <a:gd name="T13" fmla="*/ 34 h 54"/>
                <a:gd name="T14" fmla="*/ 51 w 51"/>
                <a:gd name="T15" fmla="*/ 37 h 54"/>
                <a:gd name="T16" fmla="*/ 51 w 51"/>
                <a:gd name="T17" fmla="*/ 45 h 54"/>
                <a:gd name="T18" fmla="*/ 48 w 51"/>
                <a:gd name="T19" fmla="*/ 48 h 54"/>
                <a:gd name="T20" fmla="*/ 48 w 51"/>
                <a:gd name="T21" fmla="*/ 54 h 54"/>
                <a:gd name="T22" fmla="*/ 39 w 51"/>
                <a:gd name="T23" fmla="*/ 51 h 54"/>
                <a:gd name="T24" fmla="*/ 36 w 51"/>
                <a:gd name="T25" fmla="*/ 48 h 54"/>
                <a:gd name="T26" fmla="*/ 28 w 51"/>
                <a:gd name="T27" fmla="*/ 45 h 54"/>
                <a:gd name="T28" fmla="*/ 22 w 51"/>
                <a:gd name="T29" fmla="*/ 40 h 54"/>
                <a:gd name="T30" fmla="*/ 14 w 51"/>
                <a:gd name="T31" fmla="*/ 34 h 54"/>
                <a:gd name="T32" fmla="*/ 2 w 51"/>
                <a:gd name="T33" fmla="*/ 25 h 54"/>
                <a:gd name="T34" fmla="*/ 2 w 51"/>
                <a:gd name="T35" fmla="*/ 23 h 54"/>
                <a:gd name="T36" fmla="*/ 0 w 51"/>
                <a:gd name="T37" fmla="*/ 23 h 54"/>
                <a:gd name="T38" fmla="*/ 0 w 51"/>
                <a:gd name="T39" fmla="*/ 20 h 54"/>
                <a:gd name="T40" fmla="*/ 8 w 51"/>
                <a:gd name="T41" fmla="*/ 11 h 54"/>
                <a:gd name="T42" fmla="*/ 11 w 51"/>
                <a:gd name="T43" fmla="*/ 6 h 54"/>
                <a:gd name="T44" fmla="*/ 14 w 51"/>
                <a:gd name="T45" fmla="*/ 6 h 54"/>
                <a:gd name="T46" fmla="*/ 14 w 51"/>
                <a:gd name="T47" fmla="*/ 3 h 54"/>
                <a:gd name="T48" fmla="*/ 17 w 51"/>
                <a:gd name="T49" fmla="*/ 3 h 54"/>
                <a:gd name="T50" fmla="*/ 22 w 51"/>
                <a:gd name="T51" fmla="*/ 0 h 54"/>
                <a:gd name="T52" fmla="*/ 22 w 51"/>
                <a:gd name="T53" fmla="*/ 6 h 54"/>
                <a:gd name="T54" fmla="*/ 25 w 51"/>
                <a:gd name="T55" fmla="*/ 11 h 54"/>
                <a:gd name="T56" fmla="*/ 25 w 51"/>
                <a:gd name="T57" fmla="*/ 14 h 54"/>
                <a:gd name="T58" fmla="*/ 28 w 51"/>
                <a:gd name="T59" fmla="*/ 17 h 54"/>
                <a:gd name="T60" fmla="*/ 31 w 51"/>
                <a:gd name="T61" fmla="*/ 17 h 54"/>
                <a:gd name="T62" fmla="*/ 34 w 51"/>
                <a:gd name="T63" fmla="*/ 11 h 54"/>
                <a:gd name="T64" fmla="*/ 34 w 51"/>
                <a:gd name="T65" fmla="*/ 14 h 54"/>
                <a:gd name="T66" fmla="*/ 36 w 51"/>
                <a:gd name="T67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1" h="54">
                  <a:moveTo>
                    <a:pt x="36" y="14"/>
                  </a:moveTo>
                  <a:lnTo>
                    <a:pt x="39" y="23"/>
                  </a:lnTo>
                  <a:lnTo>
                    <a:pt x="36" y="28"/>
                  </a:lnTo>
                  <a:lnTo>
                    <a:pt x="36" y="31"/>
                  </a:lnTo>
                  <a:lnTo>
                    <a:pt x="39" y="31"/>
                  </a:lnTo>
                  <a:lnTo>
                    <a:pt x="45" y="31"/>
                  </a:lnTo>
                  <a:lnTo>
                    <a:pt x="48" y="34"/>
                  </a:lnTo>
                  <a:lnTo>
                    <a:pt x="51" y="37"/>
                  </a:lnTo>
                  <a:lnTo>
                    <a:pt x="51" y="45"/>
                  </a:lnTo>
                  <a:lnTo>
                    <a:pt x="48" y="48"/>
                  </a:lnTo>
                  <a:lnTo>
                    <a:pt x="48" y="54"/>
                  </a:lnTo>
                  <a:lnTo>
                    <a:pt x="39" y="51"/>
                  </a:lnTo>
                  <a:lnTo>
                    <a:pt x="36" y="48"/>
                  </a:lnTo>
                  <a:lnTo>
                    <a:pt x="28" y="45"/>
                  </a:lnTo>
                  <a:lnTo>
                    <a:pt x="22" y="40"/>
                  </a:lnTo>
                  <a:lnTo>
                    <a:pt x="14" y="34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8" y="11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22" y="0"/>
                  </a:lnTo>
                  <a:lnTo>
                    <a:pt x="22" y="6"/>
                  </a:lnTo>
                  <a:lnTo>
                    <a:pt x="25" y="11"/>
                  </a:lnTo>
                  <a:lnTo>
                    <a:pt x="25" y="14"/>
                  </a:lnTo>
                  <a:lnTo>
                    <a:pt x="28" y="17"/>
                  </a:lnTo>
                  <a:lnTo>
                    <a:pt x="31" y="17"/>
                  </a:lnTo>
                  <a:lnTo>
                    <a:pt x="34" y="11"/>
                  </a:lnTo>
                  <a:lnTo>
                    <a:pt x="34" y="14"/>
                  </a:lnTo>
                  <a:lnTo>
                    <a:pt x="36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97" name="Freeform 3715">
              <a:extLst>
                <a:ext uri="{FF2B5EF4-FFF2-40B4-BE49-F238E27FC236}">
                  <a16:creationId xmlns:a16="http://schemas.microsoft.com/office/drawing/2014/main" id="{31AD323D-EC19-8966-81E7-DD04D9076A3B}"/>
                </a:ext>
              </a:extLst>
            </p:cNvPr>
            <p:cNvSpPr>
              <a:spLocks/>
            </p:cNvSpPr>
            <p:nvPr/>
          </p:nvSpPr>
          <p:spPr bwMode="gray">
            <a:xfrm>
              <a:off x="3476680" y="2786523"/>
              <a:ext cx="159770" cy="165984"/>
            </a:xfrm>
            <a:custGeom>
              <a:avLst/>
              <a:gdLst>
                <a:gd name="T0" fmla="*/ 77 w 77"/>
                <a:gd name="T1" fmla="*/ 71 h 80"/>
                <a:gd name="T2" fmla="*/ 69 w 77"/>
                <a:gd name="T3" fmla="*/ 68 h 80"/>
                <a:gd name="T4" fmla="*/ 57 w 77"/>
                <a:gd name="T5" fmla="*/ 68 h 80"/>
                <a:gd name="T6" fmla="*/ 43 w 77"/>
                <a:gd name="T7" fmla="*/ 71 h 80"/>
                <a:gd name="T8" fmla="*/ 35 w 77"/>
                <a:gd name="T9" fmla="*/ 71 h 80"/>
                <a:gd name="T10" fmla="*/ 32 w 77"/>
                <a:gd name="T11" fmla="*/ 74 h 80"/>
                <a:gd name="T12" fmla="*/ 18 w 77"/>
                <a:gd name="T13" fmla="*/ 80 h 80"/>
                <a:gd name="T14" fmla="*/ 12 w 77"/>
                <a:gd name="T15" fmla="*/ 80 h 80"/>
                <a:gd name="T16" fmla="*/ 12 w 77"/>
                <a:gd name="T17" fmla="*/ 74 h 80"/>
                <a:gd name="T18" fmla="*/ 15 w 77"/>
                <a:gd name="T19" fmla="*/ 71 h 80"/>
                <a:gd name="T20" fmla="*/ 15 w 77"/>
                <a:gd name="T21" fmla="*/ 63 h 80"/>
                <a:gd name="T22" fmla="*/ 12 w 77"/>
                <a:gd name="T23" fmla="*/ 60 h 80"/>
                <a:gd name="T24" fmla="*/ 9 w 77"/>
                <a:gd name="T25" fmla="*/ 57 h 80"/>
                <a:gd name="T26" fmla="*/ 3 w 77"/>
                <a:gd name="T27" fmla="*/ 57 h 80"/>
                <a:gd name="T28" fmla="*/ 0 w 77"/>
                <a:gd name="T29" fmla="*/ 57 h 80"/>
                <a:gd name="T30" fmla="*/ 0 w 77"/>
                <a:gd name="T31" fmla="*/ 54 h 80"/>
                <a:gd name="T32" fmla="*/ 3 w 77"/>
                <a:gd name="T33" fmla="*/ 49 h 80"/>
                <a:gd name="T34" fmla="*/ 0 w 77"/>
                <a:gd name="T35" fmla="*/ 40 h 80"/>
                <a:gd name="T36" fmla="*/ 6 w 77"/>
                <a:gd name="T37" fmla="*/ 37 h 80"/>
                <a:gd name="T38" fmla="*/ 9 w 77"/>
                <a:gd name="T39" fmla="*/ 34 h 80"/>
                <a:gd name="T40" fmla="*/ 9 w 77"/>
                <a:gd name="T41" fmla="*/ 29 h 80"/>
                <a:gd name="T42" fmla="*/ 12 w 77"/>
                <a:gd name="T43" fmla="*/ 26 h 80"/>
                <a:gd name="T44" fmla="*/ 9 w 77"/>
                <a:gd name="T45" fmla="*/ 23 h 80"/>
                <a:gd name="T46" fmla="*/ 9 w 77"/>
                <a:gd name="T47" fmla="*/ 17 h 80"/>
                <a:gd name="T48" fmla="*/ 3 w 77"/>
                <a:gd name="T49" fmla="*/ 9 h 80"/>
                <a:gd name="T50" fmla="*/ 9 w 77"/>
                <a:gd name="T51" fmla="*/ 6 h 80"/>
                <a:gd name="T52" fmla="*/ 9 w 77"/>
                <a:gd name="T53" fmla="*/ 0 h 80"/>
                <a:gd name="T54" fmla="*/ 18 w 77"/>
                <a:gd name="T55" fmla="*/ 6 h 80"/>
                <a:gd name="T56" fmla="*/ 23 w 77"/>
                <a:gd name="T57" fmla="*/ 3 h 80"/>
                <a:gd name="T58" fmla="*/ 23 w 77"/>
                <a:gd name="T59" fmla="*/ 0 h 80"/>
                <a:gd name="T60" fmla="*/ 26 w 77"/>
                <a:gd name="T61" fmla="*/ 0 h 80"/>
                <a:gd name="T62" fmla="*/ 29 w 77"/>
                <a:gd name="T63" fmla="*/ 3 h 80"/>
                <a:gd name="T64" fmla="*/ 32 w 77"/>
                <a:gd name="T65" fmla="*/ 6 h 80"/>
                <a:gd name="T66" fmla="*/ 37 w 77"/>
                <a:gd name="T67" fmla="*/ 3 h 80"/>
                <a:gd name="T68" fmla="*/ 40 w 77"/>
                <a:gd name="T69" fmla="*/ 6 h 80"/>
                <a:gd name="T70" fmla="*/ 43 w 77"/>
                <a:gd name="T71" fmla="*/ 6 h 80"/>
                <a:gd name="T72" fmla="*/ 46 w 77"/>
                <a:gd name="T73" fmla="*/ 9 h 80"/>
                <a:gd name="T74" fmla="*/ 54 w 77"/>
                <a:gd name="T75" fmla="*/ 12 h 80"/>
                <a:gd name="T76" fmla="*/ 57 w 77"/>
                <a:gd name="T77" fmla="*/ 9 h 80"/>
                <a:gd name="T78" fmla="*/ 66 w 77"/>
                <a:gd name="T79" fmla="*/ 9 h 80"/>
                <a:gd name="T80" fmla="*/ 74 w 77"/>
                <a:gd name="T81" fmla="*/ 12 h 80"/>
                <a:gd name="T82" fmla="*/ 74 w 77"/>
                <a:gd name="T83" fmla="*/ 17 h 80"/>
                <a:gd name="T84" fmla="*/ 74 w 77"/>
                <a:gd name="T85" fmla="*/ 20 h 80"/>
                <a:gd name="T86" fmla="*/ 77 w 77"/>
                <a:gd name="T87" fmla="*/ 26 h 80"/>
                <a:gd name="T88" fmla="*/ 77 w 77"/>
                <a:gd name="T89" fmla="*/ 32 h 80"/>
                <a:gd name="T90" fmla="*/ 69 w 77"/>
                <a:gd name="T91" fmla="*/ 49 h 80"/>
                <a:gd name="T92" fmla="*/ 69 w 77"/>
                <a:gd name="T93" fmla="*/ 57 h 80"/>
                <a:gd name="T94" fmla="*/ 72 w 77"/>
                <a:gd name="T95" fmla="*/ 63 h 80"/>
                <a:gd name="T96" fmla="*/ 74 w 77"/>
                <a:gd name="T97" fmla="*/ 66 h 80"/>
                <a:gd name="T98" fmla="*/ 77 w 77"/>
                <a:gd name="T99" fmla="*/ 7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7" h="80">
                  <a:moveTo>
                    <a:pt x="77" y="71"/>
                  </a:moveTo>
                  <a:lnTo>
                    <a:pt x="69" y="68"/>
                  </a:lnTo>
                  <a:lnTo>
                    <a:pt x="57" y="68"/>
                  </a:lnTo>
                  <a:lnTo>
                    <a:pt x="43" y="71"/>
                  </a:lnTo>
                  <a:lnTo>
                    <a:pt x="35" y="71"/>
                  </a:lnTo>
                  <a:lnTo>
                    <a:pt x="32" y="74"/>
                  </a:lnTo>
                  <a:lnTo>
                    <a:pt x="18" y="80"/>
                  </a:lnTo>
                  <a:lnTo>
                    <a:pt x="12" y="80"/>
                  </a:lnTo>
                  <a:lnTo>
                    <a:pt x="12" y="74"/>
                  </a:lnTo>
                  <a:lnTo>
                    <a:pt x="15" y="71"/>
                  </a:lnTo>
                  <a:lnTo>
                    <a:pt x="15" y="63"/>
                  </a:lnTo>
                  <a:lnTo>
                    <a:pt x="12" y="60"/>
                  </a:lnTo>
                  <a:lnTo>
                    <a:pt x="9" y="57"/>
                  </a:lnTo>
                  <a:lnTo>
                    <a:pt x="3" y="57"/>
                  </a:lnTo>
                  <a:lnTo>
                    <a:pt x="0" y="57"/>
                  </a:lnTo>
                  <a:lnTo>
                    <a:pt x="0" y="54"/>
                  </a:lnTo>
                  <a:lnTo>
                    <a:pt x="3" y="49"/>
                  </a:lnTo>
                  <a:lnTo>
                    <a:pt x="0" y="40"/>
                  </a:lnTo>
                  <a:lnTo>
                    <a:pt x="6" y="37"/>
                  </a:lnTo>
                  <a:lnTo>
                    <a:pt x="9" y="34"/>
                  </a:lnTo>
                  <a:lnTo>
                    <a:pt x="9" y="29"/>
                  </a:lnTo>
                  <a:lnTo>
                    <a:pt x="12" y="26"/>
                  </a:lnTo>
                  <a:lnTo>
                    <a:pt x="9" y="23"/>
                  </a:lnTo>
                  <a:lnTo>
                    <a:pt x="9" y="17"/>
                  </a:lnTo>
                  <a:lnTo>
                    <a:pt x="3" y="9"/>
                  </a:lnTo>
                  <a:lnTo>
                    <a:pt x="9" y="6"/>
                  </a:lnTo>
                  <a:lnTo>
                    <a:pt x="9" y="0"/>
                  </a:lnTo>
                  <a:lnTo>
                    <a:pt x="18" y="6"/>
                  </a:lnTo>
                  <a:lnTo>
                    <a:pt x="23" y="3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29" y="3"/>
                  </a:lnTo>
                  <a:lnTo>
                    <a:pt x="32" y="6"/>
                  </a:lnTo>
                  <a:lnTo>
                    <a:pt x="37" y="3"/>
                  </a:lnTo>
                  <a:lnTo>
                    <a:pt x="40" y="6"/>
                  </a:lnTo>
                  <a:lnTo>
                    <a:pt x="43" y="6"/>
                  </a:lnTo>
                  <a:lnTo>
                    <a:pt x="46" y="9"/>
                  </a:lnTo>
                  <a:lnTo>
                    <a:pt x="54" y="12"/>
                  </a:lnTo>
                  <a:lnTo>
                    <a:pt x="57" y="9"/>
                  </a:lnTo>
                  <a:lnTo>
                    <a:pt x="66" y="9"/>
                  </a:lnTo>
                  <a:lnTo>
                    <a:pt x="74" y="12"/>
                  </a:lnTo>
                  <a:lnTo>
                    <a:pt x="74" y="17"/>
                  </a:lnTo>
                  <a:lnTo>
                    <a:pt x="74" y="20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69" y="49"/>
                  </a:lnTo>
                  <a:lnTo>
                    <a:pt x="69" y="57"/>
                  </a:lnTo>
                  <a:lnTo>
                    <a:pt x="72" y="63"/>
                  </a:lnTo>
                  <a:lnTo>
                    <a:pt x="74" y="66"/>
                  </a:lnTo>
                  <a:lnTo>
                    <a:pt x="77" y="7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98" name="Freeform 3716">
              <a:extLst>
                <a:ext uri="{FF2B5EF4-FFF2-40B4-BE49-F238E27FC236}">
                  <a16:creationId xmlns:a16="http://schemas.microsoft.com/office/drawing/2014/main" id="{0805584C-16D4-AFBC-7FC2-69C6F10FA015}"/>
                </a:ext>
              </a:extLst>
            </p:cNvPr>
            <p:cNvSpPr>
              <a:spLocks/>
            </p:cNvSpPr>
            <p:nvPr/>
          </p:nvSpPr>
          <p:spPr bwMode="gray">
            <a:xfrm>
              <a:off x="3553453" y="2664110"/>
              <a:ext cx="213718" cy="147311"/>
            </a:xfrm>
            <a:custGeom>
              <a:avLst/>
              <a:gdLst>
                <a:gd name="T0" fmla="*/ 37 w 103"/>
                <a:gd name="T1" fmla="*/ 71 h 71"/>
                <a:gd name="T2" fmla="*/ 35 w 103"/>
                <a:gd name="T3" fmla="*/ 62 h 71"/>
                <a:gd name="T4" fmla="*/ 35 w 103"/>
                <a:gd name="T5" fmla="*/ 54 h 71"/>
                <a:gd name="T6" fmla="*/ 37 w 103"/>
                <a:gd name="T7" fmla="*/ 54 h 71"/>
                <a:gd name="T8" fmla="*/ 49 w 103"/>
                <a:gd name="T9" fmla="*/ 54 h 71"/>
                <a:gd name="T10" fmla="*/ 60 w 103"/>
                <a:gd name="T11" fmla="*/ 54 h 71"/>
                <a:gd name="T12" fmla="*/ 66 w 103"/>
                <a:gd name="T13" fmla="*/ 54 h 71"/>
                <a:gd name="T14" fmla="*/ 69 w 103"/>
                <a:gd name="T15" fmla="*/ 51 h 71"/>
                <a:gd name="T16" fmla="*/ 72 w 103"/>
                <a:gd name="T17" fmla="*/ 54 h 71"/>
                <a:gd name="T18" fmla="*/ 83 w 103"/>
                <a:gd name="T19" fmla="*/ 54 h 71"/>
                <a:gd name="T20" fmla="*/ 89 w 103"/>
                <a:gd name="T21" fmla="*/ 48 h 71"/>
                <a:gd name="T22" fmla="*/ 97 w 103"/>
                <a:gd name="T23" fmla="*/ 48 h 71"/>
                <a:gd name="T24" fmla="*/ 103 w 103"/>
                <a:gd name="T25" fmla="*/ 45 h 71"/>
                <a:gd name="T26" fmla="*/ 103 w 103"/>
                <a:gd name="T27" fmla="*/ 39 h 71"/>
                <a:gd name="T28" fmla="*/ 100 w 103"/>
                <a:gd name="T29" fmla="*/ 39 h 71"/>
                <a:gd name="T30" fmla="*/ 100 w 103"/>
                <a:gd name="T31" fmla="*/ 31 h 71"/>
                <a:gd name="T32" fmla="*/ 91 w 103"/>
                <a:gd name="T33" fmla="*/ 31 h 71"/>
                <a:gd name="T34" fmla="*/ 86 w 103"/>
                <a:gd name="T35" fmla="*/ 28 h 71"/>
                <a:gd name="T36" fmla="*/ 86 w 103"/>
                <a:gd name="T37" fmla="*/ 22 h 71"/>
                <a:gd name="T38" fmla="*/ 80 w 103"/>
                <a:gd name="T39" fmla="*/ 22 h 71"/>
                <a:gd name="T40" fmla="*/ 80 w 103"/>
                <a:gd name="T41" fmla="*/ 19 h 71"/>
                <a:gd name="T42" fmla="*/ 74 w 103"/>
                <a:gd name="T43" fmla="*/ 11 h 71"/>
                <a:gd name="T44" fmla="*/ 74 w 103"/>
                <a:gd name="T45" fmla="*/ 8 h 71"/>
                <a:gd name="T46" fmla="*/ 74 w 103"/>
                <a:gd name="T47" fmla="*/ 5 h 71"/>
                <a:gd name="T48" fmla="*/ 72 w 103"/>
                <a:gd name="T49" fmla="*/ 2 h 71"/>
                <a:gd name="T50" fmla="*/ 69 w 103"/>
                <a:gd name="T51" fmla="*/ 2 h 71"/>
                <a:gd name="T52" fmla="*/ 63 w 103"/>
                <a:gd name="T53" fmla="*/ 0 h 71"/>
                <a:gd name="T54" fmla="*/ 54 w 103"/>
                <a:gd name="T55" fmla="*/ 8 h 71"/>
                <a:gd name="T56" fmla="*/ 49 w 103"/>
                <a:gd name="T57" fmla="*/ 8 h 71"/>
                <a:gd name="T58" fmla="*/ 43 w 103"/>
                <a:gd name="T59" fmla="*/ 14 h 71"/>
                <a:gd name="T60" fmla="*/ 37 w 103"/>
                <a:gd name="T61" fmla="*/ 17 h 71"/>
                <a:gd name="T62" fmla="*/ 35 w 103"/>
                <a:gd name="T63" fmla="*/ 19 h 71"/>
                <a:gd name="T64" fmla="*/ 32 w 103"/>
                <a:gd name="T65" fmla="*/ 22 h 71"/>
                <a:gd name="T66" fmla="*/ 29 w 103"/>
                <a:gd name="T67" fmla="*/ 22 h 71"/>
                <a:gd name="T68" fmla="*/ 23 w 103"/>
                <a:gd name="T69" fmla="*/ 25 h 71"/>
                <a:gd name="T70" fmla="*/ 20 w 103"/>
                <a:gd name="T71" fmla="*/ 22 h 71"/>
                <a:gd name="T72" fmla="*/ 17 w 103"/>
                <a:gd name="T73" fmla="*/ 28 h 71"/>
                <a:gd name="T74" fmla="*/ 17 w 103"/>
                <a:gd name="T75" fmla="*/ 31 h 71"/>
                <a:gd name="T76" fmla="*/ 9 w 103"/>
                <a:gd name="T77" fmla="*/ 39 h 71"/>
                <a:gd name="T78" fmla="*/ 3 w 103"/>
                <a:gd name="T79" fmla="*/ 42 h 71"/>
                <a:gd name="T80" fmla="*/ 3 w 103"/>
                <a:gd name="T81" fmla="*/ 48 h 71"/>
                <a:gd name="T82" fmla="*/ 0 w 103"/>
                <a:gd name="T83" fmla="*/ 54 h 71"/>
                <a:gd name="T84" fmla="*/ 0 w 103"/>
                <a:gd name="T85" fmla="*/ 62 h 71"/>
                <a:gd name="T86" fmla="*/ 3 w 103"/>
                <a:gd name="T87" fmla="*/ 65 h 71"/>
                <a:gd name="T88" fmla="*/ 6 w 103"/>
                <a:gd name="T89" fmla="*/ 65 h 71"/>
                <a:gd name="T90" fmla="*/ 9 w 103"/>
                <a:gd name="T91" fmla="*/ 68 h 71"/>
                <a:gd name="T92" fmla="*/ 17 w 103"/>
                <a:gd name="T93" fmla="*/ 71 h 71"/>
                <a:gd name="T94" fmla="*/ 20 w 103"/>
                <a:gd name="T95" fmla="*/ 68 h 71"/>
                <a:gd name="T96" fmla="*/ 29 w 103"/>
                <a:gd name="T97" fmla="*/ 68 h 71"/>
                <a:gd name="T98" fmla="*/ 37 w 103"/>
                <a:gd name="T9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3" h="71">
                  <a:moveTo>
                    <a:pt x="37" y="71"/>
                  </a:moveTo>
                  <a:lnTo>
                    <a:pt x="35" y="62"/>
                  </a:lnTo>
                  <a:lnTo>
                    <a:pt x="35" y="54"/>
                  </a:lnTo>
                  <a:lnTo>
                    <a:pt x="37" y="54"/>
                  </a:lnTo>
                  <a:lnTo>
                    <a:pt x="49" y="54"/>
                  </a:lnTo>
                  <a:lnTo>
                    <a:pt x="60" y="54"/>
                  </a:lnTo>
                  <a:lnTo>
                    <a:pt x="66" y="54"/>
                  </a:lnTo>
                  <a:lnTo>
                    <a:pt x="69" y="51"/>
                  </a:lnTo>
                  <a:lnTo>
                    <a:pt x="72" y="54"/>
                  </a:lnTo>
                  <a:lnTo>
                    <a:pt x="83" y="54"/>
                  </a:lnTo>
                  <a:lnTo>
                    <a:pt x="89" y="48"/>
                  </a:lnTo>
                  <a:lnTo>
                    <a:pt x="97" y="48"/>
                  </a:lnTo>
                  <a:lnTo>
                    <a:pt x="103" y="45"/>
                  </a:lnTo>
                  <a:lnTo>
                    <a:pt x="103" y="39"/>
                  </a:lnTo>
                  <a:lnTo>
                    <a:pt x="100" y="39"/>
                  </a:lnTo>
                  <a:lnTo>
                    <a:pt x="100" y="31"/>
                  </a:lnTo>
                  <a:lnTo>
                    <a:pt x="91" y="31"/>
                  </a:lnTo>
                  <a:lnTo>
                    <a:pt x="86" y="28"/>
                  </a:lnTo>
                  <a:lnTo>
                    <a:pt x="86" y="22"/>
                  </a:lnTo>
                  <a:lnTo>
                    <a:pt x="80" y="22"/>
                  </a:lnTo>
                  <a:lnTo>
                    <a:pt x="80" y="19"/>
                  </a:lnTo>
                  <a:lnTo>
                    <a:pt x="74" y="11"/>
                  </a:lnTo>
                  <a:lnTo>
                    <a:pt x="74" y="8"/>
                  </a:lnTo>
                  <a:lnTo>
                    <a:pt x="74" y="5"/>
                  </a:lnTo>
                  <a:lnTo>
                    <a:pt x="72" y="2"/>
                  </a:lnTo>
                  <a:lnTo>
                    <a:pt x="69" y="2"/>
                  </a:lnTo>
                  <a:lnTo>
                    <a:pt x="63" y="0"/>
                  </a:lnTo>
                  <a:lnTo>
                    <a:pt x="54" y="8"/>
                  </a:lnTo>
                  <a:lnTo>
                    <a:pt x="49" y="8"/>
                  </a:lnTo>
                  <a:lnTo>
                    <a:pt x="43" y="14"/>
                  </a:lnTo>
                  <a:lnTo>
                    <a:pt x="37" y="17"/>
                  </a:lnTo>
                  <a:lnTo>
                    <a:pt x="35" y="19"/>
                  </a:lnTo>
                  <a:lnTo>
                    <a:pt x="32" y="22"/>
                  </a:lnTo>
                  <a:lnTo>
                    <a:pt x="29" y="22"/>
                  </a:lnTo>
                  <a:lnTo>
                    <a:pt x="23" y="25"/>
                  </a:lnTo>
                  <a:lnTo>
                    <a:pt x="20" y="22"/>
                  </a:lnTo>
                  <a:lnTo>
                    <a:pt x="17" y="28"/>
                  </a:lnTo>
                  <a:lnTo>
                    <a:pt x="17" y="31"/>
                  </a:lnTo>
                  <a:lnTo>
                    <a:pt x="9" y="39"/>
                  </a:lnTo>
                  <a:lnTo>
                    <a:pt x="3" y="42"/>
                  </a:lnTo>
                  <a:lnTo>
                    <a:pt x="3" y="48"/>
                  </a:lnTo>
                  <a:lnTo>
                    <a:pt x="0" y="54"/>
                  </a:lnTo>
                  <a:lnTo>
                    <a:pt x="0" y="62"/>
                  </a:lnTo>
                  <a:lnTo>
                    <a:pt x="3" y="65"/>
                  </a:lnTo>
                  <a:lnTo>
                    <a:pt x="6" y="65"/>
                  </a:lnTo>
                  <a:lnTo>
                    <a:pt x="9" y="68"/>
                  </a:lnTo>
                  <a:lnTo>
                    <a:pt x="17" y="71"/>
                  </a:lnTo>
                  <a:lnTo>
                    <a:pt x="20" y="68"/>
                  </a:lnTo>
                  <a:lnTo>
                    <a:pt x="29" y="68"/>
                  </a:lnTo>
                  <a:lnTo>
                    <a:pt x="37" y="7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99" name="Freeform 3717">
              <a:extLst>
                <a:ext uri="{FF2B5EF4-FFF2-40B4-BE49-F238E27FC236}">
                  <a16:creationId xmlns:a16="http://schemas.microsoft.com/office/drawing/2014/main" id="{DE383D27-C2C2-28E9-E2B8-0C0175FF795F}"/>
                </a:ext>
              </a:extLst>
            </p:cNvPr>
            <p:cNvSpPr>
              <a:spLocks/>
            </p:cNvSpPr>
            <p:nvPr/>
          </p:nvSpPr>
          <p:spPr bwMode="gray">
            <a:xfrm>
              <a:off x="3619851" y="2769924"/>
              <a:ext cx="112047" cy="170134"/>
            </a:xfrm>
            <a:custGeom>
              <a:avLst/>
              <a:gdLst>
                <a:gd name="T0" fmla="*/ 5 w 54"/>
                <a:gd name="T1" fmla="*/ 20 h 82"/>
                <a:gd name="T2" fmla="*/ 5 w 54"/>
                <a:gd name="T3" fmla="*/ 25 h 82"/>
                <a:gd name="T4" fmla="*/ 5 w 54"/>
                <a:gd name="T5" fmla="*/ 28 h 82"/>
                <a:gd name="T6" fmla="*/ 8 w 54"/>
                <a:gd name="T7" fmla="*/ 34 h 82"/>
                <a:gd name="T8" fmla="*/ 8 w 54"/>
                <a:gd name="T9" fmla="*/ 40 h 82"/>
                <a:gd name="T10" fmla="*/ 0 w 54"/>
                <a:gd name="T11" fmla="*/ 57 h 82"/>
                <a:gd name="T12" fmla="*/ 0 w 54"/>
                <a:gd name="T13" fmla="*/ 65 h 82"/>
                <a:gd name="T14" fmla="*/ 3 w 54"/>
                <a:gd name="T15" fmla="*/ 71 h 82"/>
                <a:gd name="T16" fmla="*/ 5 w 54"/>
                <a:gd name="T17" fmla="*/ 74 h 82"/>
                <a:gd name="T18" fmla="*/ 8 w 54"/>
                <a:gd name="T19" fmla="*/ 79 h 82"/>
                <a:gd name="T20" fmla="*/ 11 w 54"/>
                <a:gd name="T21" fmla="*/ 79 h 82"/>
                <a:gd name="T22" fmla="*/ 14 w 54"/>
                <a:gd name="T23" fmla="*/ 82 h 82"/>
                <a:gd name="T24" fmla="*/ 20 w 54"/>
                <a:gd name="T25" fmla="*/ 82 h 82"/>
                <a:gd name="T26" fmla="*/ 22 w 54"/>
                <a:gd name="T27" fmla="*/ 79 h 82"/>
                <a:gd name="T28" fmla="*/ 28 w 54"/>
                <a:gd name="T29" fmla="*/ 76 h 82"/>
                <a:gd name="T30" fmla="*/ 34 w 54"/>
                <a:gd name="T31" fmla="*/ 76 h 82"/>
                <a:gd name="T32" fmla="*/ 40 w 54"/>
                <a:gd name="T33" fmla="*/ 71 h 82"/>
                <a:gd name="T34" fmla="*/ 42 w 54"/>
                <a:gd name="T35" fmla="*/ 68 h 82"/>
                <a:gd name="T36" fmla="*/ 48 w 54"/>
                <a:gd name="T37" fmla="*/ 71 h 82"/>
                <a:gd name="T38" fmla="*/ 48 w 54"/>
                <a:gd name="T39" fmla="*/ 68 h 82"/>
                <a:gd name="T40" fmla="*/ 54 w 54"/>
                <a:gd name="T41" fmla="*/ 68 h 82"/>
                <a:gd name="T42" fmla="*/ 54 w 54"/>
                <a:gd name="T43" fmla="*/ 65 h 82"/>
                <a:gd name="T44" fmla="*/ 51 w 54"/>
                <a:gd name="T45" fmla="*/ 62 h 82"/>
                <a:gd name="T46" fmla="*/ 48 w 54"/>
                <a:gd name="T47" fmla="*/ 59 h 82"/>
                <a:gd name="T48" fmla="*/ 48 w 54"/>
                <a:gd name="T49" fmla="*/ 51 h 82"/>
                <a:gd name="T50" fmla="*/ 45 w 54"/>
                <a:gd name="T51" fmla="*/ 48 h 82"/>
                <a:gd name="T52" fmla="*/ 48 w 54"/>
                <a:gd name="T53" fmla="*/ 45 h 82"/>
                <a:gd name="T54" fmla="*/ 48 w 54"/>
                <a:gd name="T55" fmla="*/ 40 h 82"/>
                <a:gd name="T56" fmla="*/ 48 w 54"/>
                <a:gd name="T57" fmla="*/ 37 h 82"/>
                <a:gd name="T58" fmla="*/ 45 w 54"/>
                <a:gd name="T59" fmla="*/ 34 h 82"/>
                <a:gd name="T60" fmla="*/ 45 w 54"/>
                <a:gd name="T61" fmla="*/ 28 h 82"/>
                <a:gd name="T62" fmla="*/ 45 w 54"/>
                <a:gd name="T63" fmla="*/ 22 h 82"/>
                <a:gd name="T64" fmla="*/ 42 w 54"/>
                <a:gd name="T65" fmla="*/ 20 h 82"/>
                <a:gd name="T66" fmla="*/ 45 w 54"/>
                <a:gd name="T67" fmla="*/ 11 h 82"/>
                <a:gd name="T68" fmla="*/ 40 w 54"/>
                <a:gd name="T69" fmla="*/ 8 h 82"/>
                <a:gd name="T70" fmla="*/ 37 w 54"/>
                <a:gd name="T71" fmla="*/ 5 h 82"/>
                <a:gd name="T72" fmla="*/ 40 w 54"/>
                <a:gd name="T73" fmla="*/ 3 h 82"/>
                <a:gd name="T74" fmla="*/ 37 w 54"/>
                <a:gd name="T75" fmla="*/ 0 h 82"/>
                <a:gd name="T76" fmla="*/ 34 w 54"/>
                <a:gd name="T77" fmla="*/ 3 h 82"/>
                <a:gd name="T78" fmla="*/ 28 w 54"/>
                <a:gd name="T79" fmla="*/ 3 h 82"/>
                <a:gd name="T80" fmla="*/ 17 w 54"/>
                <a:gd name="T81" fmla="*/ 3 h 82"/>
                <a:gd name="T82" fmla="*/ 5 w 54"/>
                <a:gd name="T83" fmla="*/ 3 h 82"/>
                <a:gd name="T84" fmla="*/ 3 w 54"/>
                <a:gd name="T85" fmla="*/ 3 h 82"/>
                <a:gd name="T86" fmla="*/ 3 w 54"/>
                <a:gd name="T87" fmla="*/ 11 h 82"/>
                <a:gd name="T88" fmla="*/ 5 w 54"/>
                <a:gd name="T89" fmla="*/ 2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4" h="82">
                  <a:moveTo>
                    <a:pt x="5" y="20"/>
                  </a:moveTo>
                  <a:lnTo>
                    <a:pt x="5" y="25"/>
                  </a:lnTo>
                  <a:lnTo>
                    <a:pt x="5" y="28"/>
                  </a:lnTo>
                  <a:lnTo>
                    <a:pt x="8" y="34"/>
                  </a:lnTo>
                  <a:lnTo>
                    <a:pt x="8" y="40"/>
                  </a:lnTo>
                  <a:lnTo>
                    <a:pt x="0" y="57"/>
                  </a:lnTo>
                  <a:lnTo>
                    <a:pt x="0" y="65"/>
                  </a:lnTo>
                  <a:lnTo>
                    <a:pt x="3" y="71"/>
                  </a:lnTo>
                  <a:lnTo>
                    <a:pt x="5" y="74"/>
                  </a:lnTo>
                  <a:lnTo>
                    <a:pt x="8" y="79"/>
                  </a:lnTo>
                  <a:lnTo>
                    <a:pt x="11" y="79"/>
                  </a:lnTo>
                  <a:lnTo>
                    <a:pt x="14" y="82"/>
                  </a:lnTo>
                  <a:lnTo>
                    <a:pt x="20" y="82"/>
                  </a:lnTo>
                  <a:lnTo>
                    <a:pt x="22" y="79"/>
                  </a:lnTo>
                  <a:lnTo>
                    <a:pt x="28" y="76"/>
                  </a:lnTo>
                  <a:lnTo>
                    <a:pt x="34" y="76"/>
                  </a:lnTo>
                  <a:lnTo>
                    <a:pt x="40" y="71"/>
                  </a:lnTo>
                  <a:lnTo>
                    <a:pt x="42" y="68"/>
                  </a:lnTo>
                  <a:lnTo>
                    <a:pt x="48" y="71"/>
                  </a:lnTo>
                  <a:lnTo>
                    <a:pt x="48" y="68"/>
                  </a:lnTo>
                  <a:lnTo>
                    <a:pt x="54" y="68"/>
                  </a:lnTo>
                  <a:lnTo>
                    <a:pt x="54" y="65"/>
                  </a:lnTo>
                  <a:lnTo>
                    <a:pt x="51" y="62"/>
                  </a:lnTo>
                  <a:lnTo>
                    <a:pt x="48" y="59"/>
                  </a:lnTo>
                  <a:lnTo>
                    <a:pt x="48" y="51"/>
                  </a:lnTo>
                  <a:lnTo>
                    <a:pt x="45" y="48"/>
                  </a:lnTo>
                  <a:lnTo>
                    <a:pt x="48" y="45"/>
                  </a:lnTo>
                  <a:lnTo>
                    <a:pt x="48" y="40"/>
                  </a:lnTo>
                  <a:lnTo>
                    <a:pt x="48" y="37"/>
                  </a:lnTo>
                  <a:lnTo>
                    <a:pt x="45" y="34"/>
                  </a:lnTo>
                  <a:lnTo>
                    <a:pt x="45" y="28"/>
                  </a:lnTo>
                  <a:lnTo>
                    <a:pt x="45" y="22"/>
                  </a:lnTo>
                  <a:lnTo>
                    <a:pt x="42" y="20"/>
                  </a:lnTo>
                  <a:lnTo>
                    <a:pt x="45" y="11"/>
                  </a:lnTo>
                  <a:lnTo>
                    <a:pt x="40" y="8"/>
                  </a:lnTo>
                  <a:lnTo>
                    <a:pt x="37" y="5"/>
                  </a:lnTo>
                  <a:lnTo>
                    <a:pt x="40" y="3"/>
                  </a:lnTo>
                  <a:lnTo>
                    <a:pt x="37" y="0"/>
                  </a:lnTo>
                  <a:lnTo>
                    <a:pt x="34" y="3"/>
                  </a:lnTo>
                  <a:lnTo>
                    <a:pt x="28" y="3"/>
                  </a:lnTo>
                  <a:lnTo>
                    <a:pt x="17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11"/>
                  </a:lnTo>
                  <a:lnTo>
                    <a:pt x="5" y="2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00" name="Freeform 3718">
              <a:extLst>
                <a:ext uri="{FF2B5EF4-FFF2-40B4-BE49-F238E27FC236}">
                  <a16:creationId xmlns:a16="http://schemas.microsoft.com/office/drawing/2014/main" id="{15535255-FAC6-0699-5C6E-06A84DC43B9E}"/>
                </a:ext>
              </a:extLst>
            </p:cNvPr>
            <p:cNvSpPr>
              <a:spLocks/>
            </p:cNvSpPr>
            <p:nvPr/>
          </p:nvSpPr>
          <p:spPr bwMode="gray">
            <a:xfrm>
              <a:off x="3696624" y="2776148"/>
              <a:ext cx="51874" cy="128638"/>
            </a:xfrm>
            <a:custGeom>
              <a:avLst/>
              <a:gdLst>
                <a:gd name="T0" fmla="*/ 25 w 25"/>
                <a:gd name="T1" fmla="*/ 59 h 62"/>
                <a:gd name="T2" fmla="*/ 22 w 25"/>
                <a:gd name="T3" fmla="*/ 59 h 62"/>
                <a:gd name="T4" fmla="*/ 17 w 25"/>
                <a:gd name="T5" fmla="*/ 62 h 62"/>
                <a:gd name="T6" fmla="*/ 14 w 25"/>
                <a:gd name="T7" fmla="*/ 59 h 62"/>
                <a:gd name="T8" fmla="*/ 11 w 25"/>
                <a:gd name="T9" fmla="*/ 56 h 62"/>
                <a:gd name="T10" fmla="*/ 11 w 25"/>
                <a:gd name="T11" fmla="*/ 48 h 62"/>
                <a:gd name="T12" fmla="*/ 8 w 25"/>
                <a:gd name="T13" fmla="*/ 45 h 62"/>
                <a:gd name="T14" fmla="*/ 11 w 25"/>
                <a:gd name="T15" fmla="*/ 42 h 62"/>
                <a:gd name="T16" fmla="*/ 11 w 25"/>
                <a:gd name="T17" fmla="*/ 37 h 62"/>
                <a:gd name="T18" fmla="*/ 11 w 25"/>
                <a:gd name="T19" fmla="*/ 34 h 62"/>
                <a:gd name="T20" fmla="*/ 8 w 25"/>
                <a:gd name="T21" fmla="*/ 31 h 62"/>
                <a:gd name="T22" fmla="*/ 8 w 25"/>
                <a:gd name="T23" fmla="*/ 25 h 62"/>
                <a:gd name="T24" fmla="*/ 8 w 25"/>
                <a:gd name="T25" fmla="*/ 19 h 62"/>
                <a:gd name="T26" fmla="*/ 5 w 25"/>
                <a:gd name="T27" fmla="*/ 17 h 62"/>
                <a:gd name="T28" fmla="*/ 8 w 25"/>
                <a:gd name="T29" fmla="*/ 8 h 62"/>
                <a:gd name="T30" fmla="*/ 3 w 25"/>
                <a:gd name="T31" fmla="*/ 5 h 62"/>
                <a:gd name="T32" fmla="*/ 0 w 25"/>
                <a:gd name="T33" fmla="*/ 2 h 62"/>
                <a:gd name="T34" fmla="*/ 3 w 25"/>
                <a:gd name="T35" fmla="*/ 0 h 62"/>
                <a:gd name="T36" fmla="*/ 17 w 25"/>
                <a:gd name="T37" fmla="*/ 0 h 62"/>
                <a:gd name="T38" fmla="*/ 14 w 25"/>
                <a:gd name="T39" fmla="*/ 5 h 62"/>
                <a:gd name="T40" fmla="*/ 20 w 25"/>
                <a:gd name="T41" fmla="*/ 14 h 62"/>
                <a:gd name="T42" fmla="*/ 22 w 25"/>
                <a:gd name="T43" fmla="*/ 25 h 62"/>
                <a:gd name="T44" fmla="*/ 25 w 25"/>
                <a:gd name="T45" fmla="*/ 25 h 62"/>
                <a:gd name="T46" fmla="*/ 25 w 25"/>
                <a:gd name="T47" fmla="*/ 54 h 62"/>
                <a:gd name="T48" fmla="*/ 25 w 25"/>
                <a:gd name="T49" fmla="*/ 5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" h="62">
                  <a:moveTo>
                    <a:pt x="25" y="59"/>
                  </a:moveTo>
                  <a:lnTo>
                    <a:pt x="22" y="59"/>
                  </a:lnTo>
                  <a:lnTo>
                    <a:pt x="17" y="62"/>
                  </a:lnTo>
                  <a:lnTo>
                    <a:pt x="14" y="59"/>
                  </a:lnTo>
                  <a:lnTo>
                    <a:pt x="11" y="56"/>
                  </a:lnTo>
                  <a:lnTo>
                    <a:pt x="11" y="48"/>
                  </a:lnTo>
                  <a:lnTo>
                    <a:pt x="8" y="45"/>
                  </a:lnTo>
                  <a:lnTo>
                    <a:pt x="11" y="42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8" y="31"/>
                  </a:lnTo>
                  <a:lnTo>
                    <a:pt x="8" y="25"/>
                  </a:lnTo>
                  <a:lnTo>
                    <a:pt x="8" y="19"/>
                  </a:lnTo>
                  <a:lnTo>
                    <a:pt x="5" y="17"/>
                  </a:lnTo>
                  <a:lnTo>
                    <a:pt x="8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17" y="0"/>
                  </a:lnTo>
                  <a:lnTo>
                    <a:pt x="14" y="5"/>
                  </a:lnTo>
                  <a:lnTo>
                    <a:pt x="20" y="14"/>
                  </a:lnTo>
                  <a:lnTo>
                    <a:pt x="22" y="25"/>
                  </a:lnTo>
                  <a:lnTo>
                    <a:pt x="25" y="25"/>
                  </a:lnTo>
                  <a:lnTo>
                    <a:pt x="25" y="54"/>
                  </a:lnTo>
                  <a:lnTo>
                    <a:pt x="25" y="5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01" name="Freeform 3719">
              <a:extLst>
                <a:ext uri="{FF2B5EF4-FFF2-40B4-BE49-F238E27FC236}">
                  <a16:creationId xmlns:a16="http://schemas.microsoft.com/office/drawing/2014/main" id="{162FA902-39BD-2422-A32C-07E6EF4E18B8}"/>
                </a:ext>
              </a:extLst>
            </p:cNvPr>
            <p:cNvSpPr>
              <a:spLocks/>
            </p:cNvSpPr>
            <p:nvPr/>
          </p:nvSpPr>
          <p:spPr bwMode="gray">
            <a:xfrm>
              <a:off x="3725673" y="2734652"/>
              <a:ext cx="76773" cy="163909"/>
            </a:xfrm>
            <a:custGeom>
              <a:avLst/>
              <a:gdLst>
                <a:gd name="T0" fmla="*/ 25 w 37"/>
                <a:gd name="T1" fmla="*/ 76 h 79"/>
                <a:gd name="T2" fmla="*/ 11 w 37"/>
                <a:gd name="T3" fmla="*/ 79 h 79"/>
                <a:gd name="T4" fmla="*/ 11 w 37"/>
                <a:gd name="T5" fmla="*/ 74 h 79"/>
                <a:gd name="T6" fmla="*/ 11 w 37"/>
                <a:gd name="T7" fmla="*/ 45 h 79"/>
                <a:gd name="T8" fmla="*/ 8 w 37"/>
                <a:gd name="T9" fmla="*/ 45 h 79"/>
                <a:gd name="T10" fmla="*/ 6 w 37"/>
                <a:gd name="T11" fmla="*/ 34 h 79"/>
                <a:gd name="T12" fmla="*/ 0 w 37"/>
                <a:gd name="T13" fmla="*/ 25 h 79"/>
                <a:gd name="T14" fmla="*/ 3 w 37"/>
                <a:gd name="T15" fmla="*/ 20 h 79"/>
                <a:gd name="T16" fmla="*/ 6 w 37"/>
                <a:gd name="T17" fmla="*/ 14 h 79"/>
                <a:gd name="T18" fmla="*/ 14 w 37"/>
                <a:gd name="T19" fmla="*/ 14 h 79"/>
                <a:gd name="T20" fmla="*/ 20 w 37"/>
                <a:gd name="T21" fmla="*/ 11 h 79"/>
                <a:gd name="T22" fmla="*/ 20 w 37"/>
                <a:gd name="T23" fmla="*/ 5 h 79"/>
                <a:gd name="T24" fmla="*/ 20 w 37"/>
                <a:gd name="T25" fmla="*/ 3 h 79"/>
                <a:gd name="T26" fmla="*/ 23 w 37"/>
                <a:gd name="T27" fmla="*/ 0 h 79"/>
                <a:gd name="T28" fmla="*/ 34 w 37"/>
                <a:gd name="T29" fmla="*/ 11 h 79"/>
                <a:gd name="T30" fmla="*/ 34 w 37"/>
                <a:gd name="T31" fmla="*/ 14 h 79"/>
                <a:gd name="T32" fmla="*/ 37 w 37"/>
                <a:gd name="T33" fmla="*/ 22 h 79"/>
                <a:gd name="T34" fmla="*/ 37 w 37"/>
                <a:gd name="T35" fmla="*/ 25 h 79"/>
                <a:gd name="T36" fmla="*/ 34 w 37"/>
                <a:gd name="T37" fmla="*/ 31 h 79"/>
                <a:gd name="T38" fmla="*/ 34 w 37"/>
                <a:gd name="T39" fmla="*/ 34 h 79"/>
                <a:gd name="T40" fmla="*/ 31 w 37"/>
                <a:gd name="T41" fmla="*/ 42 h 79"/>
                <a:gd name="T42" fmla="*/ 25 w 37"/>
                <a:gd name="T43" fmla="*/ 45 h 79"/>
                <a:gd name="T44" fmla="*/ 23 w 37"/>
                <a:gd name="T45" fmla="*/ 71 h 79"/>
                <a:gd name="T46" fmla="*/ 25 w 37"/>
                <a:gd name="T47" fmla="*/ 7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" h="79">
                  <a:moveTo>
                    <a:pt x="25" y="76"/>
                  </a:moveTo>
                  <a:lnTo>
                    <a:pt x="11" y="79"/>
                  </a:lnTo>
                  <a:lnTo>
                    <a:pt x="11" y="74"/>
                  </a:lnTo>
                  <a:lnTo>
                    <a:pt x="11" y="45"/>
                  </a:lnTo>
                  <a:lnTo>
                    <a:pt x="8" y="45"/>
                  </a:lnTo>
                  <a:lnTo>
                    <a:pt x="6" y="34"/>
                  </a:lnTo>
                  <a:lnTo>
                    <a:pt x="0" y="25"/>
                  </a:lnTo>
                  <a:lnTo>
                    <a:pt x="3" y="20"/>
                  </a:lnTo>
                  <a:lnTo>
                    <a:pt x="6" y="14"/>
                  </a:lnTo>
                  <a:lnTo>
                    <a:pt x="14" y="14"/>
                  </a:lnTo>
                  <a:lnTo>
                    <a:pt x="20" y="11"/>
                  </a:lnTo>
                  <a:lnTo>
                    <a:pt x="20" y="5"/>
                  </a:lnTo>
                  <a:lnTo>
                    <a:pt x="20" y="3"/>
                  </a:lnTo>
                  <a:lnTo>
                    <a:pt x="23" y="0"/>
                  </a:lnTo>
                  <a:lnTo>
                    <a:pt x="34" y="11"/>
                  </a:lnTo>
                  <a:lnTo>
                    <a:pt x="34" y="14"/>
                  </a:lnTo>
                  <a:lnTo>
                    <a:pt x="37" y="22"/>
                  </a:lnTo>
                  <a:lnTo>
                    <a:pt x="37" y="25"/>
                  </a:lnTo>
                  <a:lnTo>
                    <a:pt x="34" y="31"/>
                  </a:lnTo>
                  <a:lnTo>
                    <a:pt x="34" y="34"/>
                  </a:lnTo>
                  <a:lnTo>
                    <a:pt x="31" y="42"/>
                  </a:lnTo>
                  <a:lnTo>
                    <a:pt x="25" y="45"/>
                  </a:lnTo>
                  <a:lnTo>
                    <a:pt x="23" y="71"/>
                  </a:lnTo>
                  <a:lnTo>
                    <a:pt x="25" y="7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02" name="Freeform 3720">
              <a:extLst>
                <a:ext uri="{FF2B5EF4-FFF2-40B4-BE49-F238E27FC236}">
                  <a16:creationId xmlns:a16="http://schemas.microsoft.com/office/drawing/2014/main" id="{E32C3BCD-A4B1-F765-0FE7-49AA06E26147}"/>
                </a:ext>
              </a:extLst>
            </p:cNvPr>
            <p:cNvSpPr>
              <a:spLocks/>
            </p:cNvSpPr>
            <p:nvPr/>
          </p:nvSpPr>
          <p:spPr bwMode="gray">
            <a:xfrm>
              <a:off x="3773397" y="2699381"/>
              <a:ext cx="317466" cy="259351"/>
            </a:xfrm>
            <a:custGeom>
              <a:avLst/>
              <a:gdLst>
                <a:gd name="T0" fmla="*/ 0 w 153"/>
                <a:gd name="T1" fmla="*/ 88 h 125"/>
                <a:gd name="T2" fmla="*/ 8 w 153"/>
                <a:gd name="T3" fmla="*/ 59 h 125"/>
                <a:gd name="T4" fmla="*/ 11 w 153"/>
                <a:gd name="T5" fmla="*/ 48 h 125"/>
                <a:gd name="T6" fmla="*/ 14 w 153"/>
                <a:gd name="T7" fmla="*/ 39 h 125"/>
                <a:gd name="T8" fmla="*/ 11 w 153"/>
                <a:gd name="T9" fmla="*/ 28 h 125"/>
                <a:gd name="T10" fmla="*/ 17 w 153"/>
                <a:gd name="T11" fmla="*/ 11 h 125"/>
                <a:gd name="T12" fmla="*/ 25 w 153"/>
                <a:gd name="T13" fmla="*/ 2 h 125"/>
                <a:gd name="T14" fmla="*/ 34 w 153"/>
                <a:gd name="T15" fmla="*/ 0 h 125"/>
                <a:gd name="T16" fmla="*/ 54 w 153"/>
                <a:gd name="T17" fmla="*/ 8 h 125"/>
                <a:gd name="T18" fmla="*/ 62 w 153"/>
                <a:gd name="T19" fmla="*/ 8 h 125"/>
                <a:gd name="T20" fmla="*/ 79 w 153"/>
                <a:gd name="T21" fmla="*/ 11 h 125"/>
                <a:gd name="T22" fmla="*/ 96 w 153"/>
                <a:gd name="T23" fmla="*/ 8 h 125"/>
                <a:gd name="T24" fmla="*/ 122 w 153"/>
                <a:gd name="T25" fmla="*/ 8 h 125"/>
                <a:gd name="T26" fmla="*/ 133 w 153"/>
                <a:gd name="T27" fmla="*/ 2 h 125"/>
                <a:gd name="T28" fmla="*/ 145 w 153"/>
                <a:gd name="T29" fmla="*/ 8 h 125"/>
                <a:gd name="T30" fmla="*/ 153 w 153"/>
                <a:gd name="T31" fmla="*/ 22 h 125"/>
                <a:gd name="T32" fmla="*/ 142 w 153"/>
                <a:gd name="T33" fmla="*/ 37 h 125"/>
                <a:gd name="T34" fmla="*/ 136 w 153"/>
                <a:gd name="T35" fmla="*/ 48 h 125"/>
                <a:gd name="T36" fmla="*/ 136 w 153"/>
                <a:gd name="T37" fmla="*/ 54 h 125"/>
                <a:gd name="T38" fmla="*/ 130 w 153"/>
                <a:gd name="T39" fmla="*/ 62 h 125"/>
                <a:gd name="T40" fmla="*/ 119 w 153"/>
                <a:gd name="T41" fmla="*/ 82 h 125"/>
                <a:gd name="T42" fmla="*/ 113 w 153"/>
                <a:gd name="T43" fmla="*/ 91 h 125"/>
                <a:gd name="T44" fmla="*/ 108 w 153"/>
                <a:gd name="T45" fmla="*/ 93 h 125"/>
                <a:gd name="T46" fmla="*/ 96 w 153"/>
                <a:gd name="T47" fmla="*/ 88 h 125"/>
                <a:gd name="T48" fmla="*/ 85 w 153"/>
                <a:gd name="T49" fmla="*/ 99 h 125"/>
                <a:gd name="T50" fmla="*/ 79 w 153"/>
                <a:gd name="T51" fmla="*/ 110 h 125"/>
                <a:gd name="T52" fmla="*/ 71 w 153"/>
                <a:gd name="T53" fmla="*/ 116 h 125"/>
                <a:gd name="T54" fmla="*/ 68 w 153"/>
                <a:gd name="T55" fmla="*/ 122 h 125"/>
                <a:gd name="T56" fmla="*/ 59 w 153"/>
                <a:gd name="T57" fmla="*/ 122 h 125"/>
                <a:gd name="T58" fmla="*/ 56 w 153"/>
                <a:gd name="T59" fmla="*/ 119 h 125"/>
                <a:gd name="T60" fmla="*/ 54 w 153"/>
                <a:gd name="T61" fmla="*/ 122 h 125"/>
                <a:gd name="T62" fmla="*/ 48 w 153"/>
                <a:gd name="T63" fmla="*/ 122 h 125"/>
                <a:gd name="T64" fmla="*/ 45 w 153"/>
                <a:gd name="T65" fmla="*/ 122 h 125"/>
                <a:gd name="T66" fmla="*/ 34 w 153"/>
                <a:gd name="T67" fmla="*/ 116 h 125"/>
                <a:gd name="T68" fmla="*/ 34 w 153"/>
                <a:gd name="T69" fmla="*/ 113 h 125"/>
                <a:gd name="T70" fmla="*/ 39 w 153"/>
                <a:gd name="T71" fmla="*/ 110 h 125"/>
                <a:gd name="T72" fmla="*/ 34 w 153"/>
                <a:gd name="T73" fmla="*/ 110 h 125"/>
                <a:gd name="T74" fmla="*/ 34 w 153"/>
                <a:gd name="T75" fmla="*/ 105 h 125"/>
                <a:gd name="T76" fmla="*/ 28 w 153"/>
                <a:gd name="T77" fmla="*/ 99 h 125"/>
                <a:gd name="T78" fmla="*/ 2 w 153"/>
                <a:gd name="T79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3" h="125">
                  <a:moveTo>
                    <a:pt x="2" y="93"/>
                  </a:moveTo>
                  <a:lnTo>
                    <a:pt x="0" y="88"/>
                  </a:lnTo>
                  <a:lnTo>
                    <a:pt x="2" y="62"/>
                  </a:lnTo>
                  <a:lnTo>
                    <a:pt x="8" y="59"/>
                  </a:lnTo>
                  <a:lnTo>
                    <a:pt x="11" y="51"/>
                  </a:lnTo>
                  <a:lnTo>
                    <a:pt x="11" y="48"/>
                  </a:lnTo>
                  <a:lnTo>
                    <a:pt x="14" y="42"/>
                  </a:lnTo>
                  <a:lnTo>
                    <a:pt x="14" y="39"/>
                  </a:lnTo>
                  <a:lnTo>
                    <a:pt x="11" y="31"/>
                  </a:lnTo>
                  <a:lnTo>
                    <a:pt x="11" y="28"/>
                  </a:lnTo>
                  <a:lnTo>
                    <a:pt x="11" y="17"/>
                  </a:lnTo>
                  <a:lnTo>
                    <a:pt x="17" y="11"/>
                  </a:lnTo>
                  <a:lnTo>
                    <a:pt x="20" y="5"/>
                  </a:lnTo>
                  <a:lnTo>
                    <a:pt x="25" y="2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48" y="2"/>
                  </a:lnTo>
                  <a:lnTo>
                    <a:pt x="54" y="8"/>
                  </a:lnTo>
                  <a:lnTo>
                    <a:pt x="56" y="8"/>
                  </a:lnTo>
                  <a:lnTo>
                    <a:pt x="62" y="8"/>
                  </a:lnTo>
                  <a:lnTo>
                    <a:pt x="68" y="5"/>
                  </a:lnTo>
                  <a:lnTo>
                    <a:pt x="79" y="11"/>
                  </a:lnTo>
                  <a:lnTo>
                    <a:pt x="88" y="14"/>
                  </a:lnTo>
                  <a:lnTo>
                    <a:pt x="96" y="8"/>
                  </a:lnTo>
                  <a:lnTo>
                    <a:pt x="108" y="5"/>
                  </a:lnTo>
                  <a:lnTo>
                    <a:pt x="122" y="8"/>
                  </a:lnTo>
                  <a:lnTo>
                    <a:pt x="125" y="8"/>
                  </a:lnTo>
                  <a:lnTo>
                    <a:pt x="133" y="2"/>
                  </a:lnTo>
                  <a:lnTo>
                    <a:pt x="142" y="0"/>
                  </a:lnTo>
                  <a:lnTo>
                    <a:pt x="145" y="8"/>
                  </a:lnTo>
                  <a:lnTo>
                    <a:pt x="147" y="17"/>
                  </a:lnTo>
                  <a:lnTo>
                    <a:pt x="153" y="22"/>
                  </a:lnTo>
                  <a:lnTo>
                    <a:pt x="150" y="31"/>
                  </a:lnTo>
                  <a:lnTo>
                    <a:pt x="142" y="37"/>
                  </a:lnTo>
                  <a:lnTo>
                    <a:pt x="136" y="45"/>
                  </a:lnTo>
                  <a:lnTo>
                    <a:pt x="136" y="48"/>
                  </a:lnTo>
                  <a:lnTo>
                    <a:pt x="136" y="51"/>
                  </a:lnTo>
                  <a:lnTo>
                    <a:pt x="136" y="54"/>
                  </a:lnTo>
                  <a:lnTo>
                    <a:pt x="130" y="56"/>
                  </a:lnTo>
                  <a:lnTo>
                    <a:pt x="130" y="62"/>
                  </a:lnTo>
                  <a:lnTo>
                    <a:pt x="122" y="71"/>
                  </a:lnTo>
                  <a:lnTo>
                    <a:pt x="119" y="82"/>
                  </a:lnTo>
                  <a:lnTo>
                    <a:pt x="116" y="88"/>
                  </a:lnTo>
                  <a:lnTo>
                    <a:pt x="113" y="91"/>
                  </a:lnTo>
                  <a:lnTo>
                    <a:pt x="110" y="93"/>
                  </a:lnTo>
                  <a:lnTo>
                    <a:pt x="108" y="93"/>
                  </a:lnTo>
                  <a:lnTo>
                    <a:pt x="102" y="88"/>
                  </a:lnTo>
                  <a:lnTo>
                    <a:pt x="96" y="88"/>
                  </a:lnTo>
                  <a:lnTo>
                    <a:pt x="91" y="91"/>
                  </a:lnTo>
                  <a:lnTo>
                    <a:pt x="85" y="99"/>
                  </a:lnTo>
                  <a:lnTo>
                    <a:pt x="79" y="102"/>
                  </a:lnTo>
                  <a:lnTo>
                    <a:pt x="79" y="110"/>
                  </a:lnTo>
                  <a:lnTo>
                    <a:pt x="74" y="116"/>
                  </a:lnTo>
                  <a:lnTo>
                    <a:pt x="71" y="116"/>
                  </a:lnTo>
                  <a:lnTo>
                    <a:pt x="71" y="119"/>
                  </a:lnTo>
                  <a:lnTo>
                    <a:pt x="68" y="122"/>
                  </a:lnTo>
                  <a:lnTo>
                    <a:pt x="65" y="119"/>
                  </a:lnTo>
                  <a:lnTo>
                    <a:pt x="59" y="122"/>
                  </a:lnTo>
                  <a:lnTo>
                    <a:pt x="59" y="119"/>
                  </a:lnTo>
                  <a:lnTo>
                    <a:pt x="56" y="119"/>
                  </a:lnTo>
                  <a:lnTo>
                    <a:pt x="56" y="122"/>
                  </a:lnTo>
                  <a:lnTo>
                    <a:pt x="54" y="122"/>
                  </a:lnTo>
                  <a:lnTo>
                    <a:pt x="51" y="122"/>
                  </a:lnTo>
                  <a:lnTo>
                    <a:pt x="48" y="122"/>
                  </a:lnTo>
                  <a:lnTo>
                    <a:pt x="48" y="125"/>
                  </a:lnTo>
                  <a:lnTo>
                    <a:pt x="45" y="122"/>
                  </a:lnTo>
                  <a:lnTo>
                    <a:pt x="42" y="122"/>
                  </a:lnTo>
                  <a:lnTo>
                    <a:pt x="34" y="116"/>
                  </a:lnTo>
                  <a:lnTo>
                    <a:pt x="37" y="113"/>
                  </a:lnTo>
                  <a:lnTo>
                    <a:pt x="34" y="113"/>
                  </a:lnTo>
                  <a:lnTo>
                    <a:pt x="34" y="110"/>
                  </a:lnTo>
                  <a:lnTo>
                    <a:pt x="39" y="110"/>
                  </a:lnTo>
                  <a:lnTo>
                    <a:pt x="37" y="108"/>
                  </a:lnTo>
                  <a:lnTo>
                    <a:pt x="34" y="110"/>
                  </a:lnTo>
                  <a:lnTo>
                    <a:pt x="34" y="108"/>
                  </a:lnTo>
                  <a:lnTo>
                    <a:pt x="34" y="105"/>
                  </a:lnTo>
                  <a:lnTo>
                    <a:pt x="31" y="105"/>
                  </a:lnTo>
                  <a:lnTo>
                    <a:pt x="28" y="99"/>
                  </a:lnTo>
                  <a:lnTo>
                    <a:pt x="20" y="96"/>
                  </a:lnTo>
                  <a:lnTo>
                    <a:pt x="2" y="93"/>
                  </a:lnTo>
                  <a:close/>
                </a:path>
              </a:pathLst>
            </a:custGeom>
            <a:solidFill>
              <a:srgbClr val="CCFF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03" name="Freeform 3721">
              <a:extLst>
                <a:ext uri="{FF2B5EF4-FFF2-40B4-BE49-F238E27FC236}">
                  <a16:creationId xmlns:a16="http://schemas.microsoft.com/office/drawing/2014/main" id="{8EB468AB-BB00-31DB-33EC-BC9B5A84F73F}"/>
                </a:ext>
              </a:extLst>
            </p:cNvPr>
            <p:cNvSpPr>
              <a:spLocks/>
            </p:cNvSpPr>
            <p:nvPr/>
          </p:nvSpPr>
          <p:spPr bwMode="gray">
            <a:xfrm>
              <a:off x="3889594" y="2946283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3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04" name="Freeform 3722">
              <a:extLst>
                <a:ext uri="{FF2B5EF4-FFF2-40B4-BE49-F238E27FC236}">
                  <a16:creationId xmlns:a16="http://schemas.microsoft.com/office/drawing/2014/main" id="{742DDAA7-43E2-12AE-33CE-F17810EA970B}"/>
                </a:ext>
              </a:extLst>
            </p:cNvPr>
            <p:cNvSpPr>
              <a:spLocks/>
            </p:cNvSpPr>
            <p:nvPr/>
          </p:nvSpPr>
          <p:spPr bwMode="gray">
            <a:xfrm>
              <a:off x="3889594" y="3045873"/>
              <a:ext cx="6224" cy="12449"/>
            </a:xfrm>
            <a:custGeom>
              <a:avLst/>
              <a:gdLst>
                <a:gd name="T0" fmla="*/ 3 w 3"/>
                <a:gd name="T1" fmla="*/ 0 h 6"/>
                <a:gd name="T2" fmla="*/ 0 w 3"/>
                <a:gd name="T3" fmla="*/ 0 h 6"/>
                <a:gd name="T4" fmla="*/ 0 w 3"/>
                <a:gd name="T5" fmla="*/ 3 h 6"/>
                <a:gd name="T6" fmla="*/ 0 w 3"/>
                <a:gd name="T7" fmla="*/ 6 h 6"/>
                <a:gd name="T8" fmla="*/ 3 w 3"/>
                <a:gd name="T9" fmla="*/ 6 h 6"/>
                <a:gd name="T10" fmla="*/ 3 w 3"/>
                <a:gd name="T11" fmla="*/ 3 h 6"/>
                <a:gd name="T12" fmla="*/ 3 w 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05" name="Freeform 3723">
              <a:extLst>
                <a:ext uri="{FF2B5EF4-FFF2-40B4-BE49-F238E27FC236}">
                  <a16:creationId xmlns:a16="http://schemas.microsoft.com/office/drawing/2014/main" id="{3B9C852D-9AF2-878A-8A61-8B5A37AF1373}"/>
                </a:ext>
              </a:extLst>
            </p:cNvPr>
            <p:cNvSpPr>
              <a:spLocks/>
            </p:cNvSpPr>
            <p:nvPr/>
          </p:nvSpPr>
          <p:spPr bwMode="gray">
            <a:xfrm>
              <a:off x="3937318" y="3004377"/>
              <a:ext cx="153546" cy="172209"/>
            </a:xfrm>
            <a:custGeom>
              <a:avLst/>
              <a:gdLst>
                <a:gd name="T0" fmla="*/ 54 w 74"/>
                <a:gd name="T1" fmla="*/ 9 h 83"/>
                <a:gd name="T2" fmla="*/ 68 w 74"/>
                <a:gd name="T3" fmla="*/ 15 h 83"/>
                <a:gd name="T4" fmla="*/ 71 w 74"/>
                <a:gd name="T5" fmla="*/ 20 h 83"/>
                <a:gd name="T6" fmla="*/ 68 w 74"/>
                <a:gd name="T7" fmla="*/ 32 h 83"/>
                <a:gd name="T8" fmla="*/ 74 w 74"/>
                <a:gd name="T9" fmla="*/ 37 h 83"/>
                <a:gd name="T10" fmla="*/ 71 w 74"/>
                <a:gd name="T11" fmla="*/ 54 h 83"/>
                <a:gd name="T12" fmla="*/ 68 w 74"/>
                <a:gd name="T13" fmla="*/ 60 h 83"/>
                <a:gd name="T14" fmla="*/ 63 w 74"/>
                <a:gd name="T15" fmla="*/ 60 h 83"/>
                <a:gd name="T16" fmla="*/ 54 w 74"/>
                <a:gd name="T17" fmla="*/ 63 h 83"/>
                <a:gd name="T18" fmla="*/ 49 w 74"/>
                <a:gd name="T19" fmla="*/ 54 h 83"/>
                <a:gd name="T20" fmla="*/ 49 w 74"/>
                <a:gd name="T21" fmla="*/ 60 h 83"/>
                <a:gd name="T22" fmla="*/ 40 w 74"/>
                <a:gd name="T23" fmla="*/ 60 h 83"/>
                <a:gd name="T24" fmla="*/ 34 w 74"/>
                <a:gd name="T25" fmla="*/ 63 h 83"/>
                <a:gd name="T26" fmla="*/ 37 w 74"/>
                <a:gd name="T27" fmla="*/ 69 h 83"/>
                <a:gd name="T28" fmla="*/ 40 w 74"/>
                <a:gd name="T29" fmla="*/ 80 h 83"/>
                <a:gd name="T30" fmla="*/ 37 w 74"/>
                <a:gd name="T31" fmla="*/ 77 h 83"/>
                <a:gd name="T32" fmla="*/ 31 w 74"/>
                <a:gd name="T33" fmla="*/ 83 h 83"/>
                <a:gd name="T34" fmla="*/ 14 w 74"/>
                <a:gd name="T35" fmla="*/ 66 h 83"/>
                <a:gd name="T36" fmla="*/ 6 w 74"/>
                <a:gd name="T37" fmla="*/ 54 h 83"/>
                <a:gd name="T38" fmla="*/ 3 w 74"/>
                <a:gd name="T39" fmla="*/ 46 h 83"/>
                <a:gd name="T40" fmla="*/ 0 w 74"/>
                <a:gd name="T41" fmla="*/ 40 h 83"/>
                <a:gd name="T42" fmla="*/ 6 w 74"/>
                <a:gd name="T43" fmla="*/ 37 h 83"/>
                <a:gd name="T44" fmla="*/ 9 w 74"/>
                <a:gd name="T45" fmla="*/ 29 h 83"/>
                <a:gd name="T46" fmla="*/ 14 w 74"/>
                <a:gd name="T47" fmla="*/ 29 h 83"/>
                <a:gd name="T48" fmla="*/ 6 w 74"/>
                <a:gd name="T49" fmla="*/ 26 h 83"/>
                <a:gd name="T50" fmla="*/ 9 w 74"/>
                <a:gd name="T51" fmla="*/ 23 h 83"/>
                <a:gd name="T52" fmla="*/ 9 w 74"/>
                <a:gd name="T53" fmla="*/ 20 h 83"/>
                <a:gd name="T54" fmla="*/ 14 w 74"/>
                <a:gd name="T55" fmla="*/ 20 h 83"/>
                <a:gd name="T56" fmla="*/ 31 w 74"/>
                <a:gd name="T57" fmla="*/ 20 h 83"/>
                <a:gd name="T58" fmla="*/ 34 w 74"/>
                <a:gd name="T59" fmla="*/ 3 h 83"/>
                <a:gd name="T60" fmla="*/ 51 w 74"/>
                <a:gd name="T61" fmla="*/ 3 h 83"/>
                <a:gd name="T62" fmla="*/ 54 w 74"/>
                <a:gd name="T63" fmla="*/ 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83">
                  <a:moveTo>
                    <a:pt x="57" y="3"/>
                  </a:moveTo>
                  <a:lnTo>
                    <a:pt x="54" y="9"/>
                  </a:lnTo>
                  <a:lnTo>
                    <a:pt x="57" y="17"/>
                  </a:lnTo>
                  <a:lnTo>
                    <a:pt x="68" y="15"/>
                  </a:lnTo>
                  <a:lnTo>
                    <a:pt x="71" y="15"/>
                  </a:lnTo>
                  <a:lnTo>
                    <a:pt x="71" y="20"/>
                  </a:lnTo>
                  <a:lnTo>
                    <a:pt x="68" y="26"/>
                  </a:lnTo>
                  <a:lnTo>
                    <a:pt x="68" y="32"/>
                  </a:lnTo>
                  <a:lnTo>
                    <a:pt x="66" y="35"/>
                  </a:lnTo>
                  <a:lnTo>
                    <a:pt x="74" y="37"/>
                  </a:lnTo>
                  <a:lnTo>
                    <a:pt x="74" y="52"/>
                  </a:lnTo>
                  <a:lnTo>
                    <a:pt x="71" y="54"/>
                  </a:lnTo>
                  <a:lnTo>
                    <a:pt x="71" y="57"/>
                  </a:lnTo>
                  <a:lnTo>
                    <a:pt x="68" y="60"/>
                  </a:lnTo>
                  <a:lnTo>
                    <a:pt x="68" y="63"/>
                  </a:lnTo>
                  <a:lnTo>
                    <a:pt x="63" y="60"/>
                  </a:lnTo>
                  <a:lnTo>
                    <a:pt x="57" y="63"/>
                  </a:lnTo>
                  <a:lnTo>
                    <a:pt x="54" y="63"/>
                  </a:lnTo>
                  <a:lnTo>
                    <a:pt x="54" y="57"/>
                  </a:lnTo>
                  <a:lnTo>
                    <a:pt x="49" y="54"/>
                  </a:lnTo>
                  <a:lnTo>
                    <a:pt x="49" y="57"/>
                  </a:lnTo>
                  <a:lnTo>
                    <a:pt x="49" y="60"/>
                  </a:lnTo>
                  <a:lnTo>
                    <a:pt x="46" y="63"/>
                  </a:lnTo>
                  <a:lnTo>
                    <a:pt x="40" y="60"/>
                  </a:lnTo>
                  <a:lnTo>
                    <a:pt x="40" y="66"/>
                  </a:lnTo>
                  <a:lnTo>
                    <a:pt x="34" y="63"/>
                  </a:lnTo>
                  <a:lnTo>
                    <a:pt x="34" y="66"/>
                  </a:lnTo>
                  <a:lnTo>
                    <a:pt x="37" y="69"/>
                  </a:lnTo>
                  <a:lnTo>
                    <a:pt x="40" y="69"/>
                  </a:lnTo>
                  <a:lnTo>
                    <a:pt x="40" y="80"/>
                  </a:lnTo>
                  <a:lnTo>
                    <a:pt x="37" y="80"/>
                  </a:lnTo>
                  <a:lnTo>
                    <a:pt x="37" y="77"/>
                  </a:lnTo>
                  <a:lnTo>
                    <a:pt x="34" y="77"/>
                  </a:lnTo>
                  <a:lnTo>
                    <a:pt x="31" y="83"/>
                  </a:lnTo>
                  <a:lnTo>
                    <a:pt x="26" y="77"/>
                  </a:lnTo>
                  <a:lnTo>
                    <a:pt x="14" y="66"/>
                  </a:lnTo>
                  <a:lnTo>
                    <a:pt x="6" y="57"/>
                  </a:lnTo>
                  <a:lnTo>
                    <a:pt x="6" y="54"/>
                  </a:lnTo>
                  <a:lnTo>
                    <a:pt x="3" y="52"/>
                  </a:lnTo>
                  <a:lnTo>
                    <a:pt x="3" y="46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3" y="40"/>
                  </a:lnTo>
                  <a:lnTo>
                    <a:pt x="6" y="37"/>
                  </a:lnTo>
                  <a:lnTo>
                    <a:pt x="6" y="29"/>
                  </a:lnTo>
                  <a:lnTo>
                    <a:pt x="9" y="29"/>
                  </a:lnTo>
                  <a:lnTo>
                    <a:pt x="14" y="32"/>
                  </a:lnTo>
                  <a:lnTo>
                    <a:pt x="14" y="29"/>
                  </a:lnTo>
                  <a:lnTo>
                    <a:pt x="12" y="29"/>
                  </a:lnTo>
                  <a:lnTo>
                    <a:pt x="6" y="26"/>
                  </a:lnTo>
                  <a:lnTo>
                    <a:pt x="6" y="23"/>
                  </a:lnTo>
                  <a:lnTo>
                    <a:pt x="9" y="23"/>
                  </a:lnTo>
                  <a:lnTo>
                    <a:pt x="12" y="23"/>
                  </a:lnTo>
                  <a:lnTo>
                    <a:pt x="9" y="20"/>
                  </a:lnTo>
                  <a:lnTo>
                    <a:pt x="9" y="17"/>
                  </a:lnTo>
                  <a:lnTo>
                    <a:pt x="14" y="20"/>
                  </a:lnTo>
                  <a:lnTo>
                    <a:pt x="20" y="17"/>
                  </a:lnTo>
                  <a:lnTo>
                    <a:pt x="31" y="20"/>
                  </a:lnTo>
                  <a:lnTo>
                    <a:pt x="31" y="3"/>
                  </a:lnTo>
                  <a:lnTo>
                    <a:pt x="34" y="3"/>
                  </a:lnTo>
                  <a:lnTo>
                    <a:pt x="37" y="3"/>
                  </a:lnTo>
                  <a:lnTo>
                    <a:pt x="51" y="3"/>
                  </a:lnTo>
                  <a:lnTo>
                    <a:pt x="54" y="0"/>
                  </a:lnTo>
                  <a:lnTo>
                    <a:pt x="54" y="3"/>
                  </a:lnTo>
                  <a:lnTo>
                    <a:pt x="57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06" name="Freeform 3724">
              <a:extLst>
                <a:ext uri="{FF2B5EF4-FFF2-40B4-BE49-F238E27FC236}">
                  <a16:creationId xmlns:a16="http://schemas.microsoft.com/office/drawing/2014/main" id="{4F905F8D-16CB-74D8-C8BD-F92D26828615}"/>
                </a:ext>
              </a:extLst>
            </p:cNvPr>
            <p:cNvSpPr>
              <a:spLocks/>
            </p:cNvSpPr>
            <p:nvPr/>
          </p:nvSpPr>
          <p:spPr bwMode="gray">
            <a:xfrm>
              <a:off x="4001640" y="2969106"/>
              <a:ext cx="195044" cy="230303"/>
            </a:xfrm>
            <a:custGeom>
              <a:avLst/>
              <a:gdLst>
                <a:gd name="T0" fmla="*/ 6 w 94"/>
                <a:gd name="T1" fmla="*/ 108 h 111"/>
                <a:gd name="T2" fmla="*/ 0 w 94"/>
                <a:gd name="T3" fmla="*/ 100 h 111"/>
                <a:gd name="T4" fmla="*/ 6 w 94"/>
                <a:gd name="T5" fmla="*/ 94 h 111"/>
                <a:gd name="T6" fmla="*/ 9 w 94"/>
                <a:gd name="T7" fmla="*/ 97 h 111"/>
                <a:gd name="T8" fmla="*/ 6 w 94"/>
                <a:gd name="T9" fmla="*/ 86 h 111"/>
                <a:gd name="T10" fmla="*/ 3 w 94"/>
                <a:gd name="T11" fmla="*/ 80 h 111"/>
                <a:gd name="T12" fmla="*/ 9 w 94"/>
                <a:gd name="T13" fmla="*/ 77 h 111"/>
                <a:gd name="T14" fmla="*/ 18 w 94"/>
                <a:gd name="T15" fmla="*/ 77 h 111"/>
                <a:gd name="T16" fmla="*/ 18 w 94"/>
                <a:gd name="T17" fmla="*/ 71 h 111"/>
                <a:gd name="T18" fmla="*/ 23 w 94"/>
                <a:gd name="T19" fmla="*/ 80 h 111"/>
                <a:gd name="T20" fmla="*/ 32 w 94"/>
                <a:gd name="T21" fmla="*/ 77 h 111"/>
                <a:gd name="T22" fmla="*/ 37 w 94"/>
                <a:gd name="T23" fmla="*/ 77 h 111"/>
                <a:gd name="T24" fmla="*/ 40 w 94"/>
                <a:gd name="T25" fmla="*/ 71 h 111"/>
                <a:gd name="T26" fmla="*/ 43 w 94"/>
                <a:gd name="T27" fmla="*/ 54 h 111"/>
                <a:gd name="T28" fmla="*/ 37 w 94"/>
                <a:gd name="T29" fmla="*/ 49 h 111"/>
                <a:gd name="T30" fmla="*/ 40 w 94"/>
                <a:gd name="T31" fmla="*/ 37 h 111"/>
                <a:gd name="T32" fmla="*/ 37 w 94"/>
                <a:gd name="T33" fmla="*/ 32 h 111"/>
                <a:gd name="T34" fmla="*/ 23 w 94"/>
                <a:gd name="T35" fmla="*/ 26 h 111"/>
                <a:gd name="T36" fmla="*/ 35 w 94"/>
                <a:gd name="T37" fmla="*/ 20 h 111"/>
                <a:gd name="T38" fmla="*/ 46 w 94"/>
                <a:gd name="T39" fmla="*/ 23 h 111"/>
                <a:gd name="T40" fmla="*/ 60 w 94"/>
                <a:gd name="T41" fmla="*/ 26 h 111"/>
                <a:gd name="T42" fmla="*/ 63 w 94"/>
                <a:gd name="T43" fmla="*/ 17 h 111"/>
                <a:gd name="T44" fmla="*/ 69 w 94"/>
                <a:gd name="T45" fmla="*/ 0 h 111"/>
                <a:gd name="T46" fmla="*/ 77 w 94"/>
                <a:gd name="T47" fmla="*/ 0 h 111"/>
                <a:gd name="T48" fmla="*/ 89 w 94"/>
                <a:gd name="T49" fmla="*/ 3 h 111"/>
                <a:gd name="T50" fmla="*/ 94 w 94"/>
                <a:gd name="T51" fmla="*/ 9 h 111"/>
                <a:gd name="T52" fmla="*/ 89 w 94"/>
                <a:gd name="T53" fmla="*/ 29 h 111"/>
                <a:gd name="T54" fmla="*/ 83 w 94"/>
                <a:gd name="T55" fmla="*/ 54 h 111"/>
                <a:gd name="T56" fmla="*/ 63 w 94"/>
                <a:gd name="T57" fmla="*/ 80 h 111"/>
                <a:gd name="T58" fmla="*/ 63 w 94"/>
                <a:gd name="T59" fmla="*/ 94 h 111"/>
                <a:gd name="T60" fmla="*/ 49 w 94"/>
                <a:gd name="T61" fmla="*/ 108 h 111"/>
                <a:gd name="T62" fmla="*/ 40 w 94"/>
                <a:gd name="T63" fmla="*/ 108 h 111"/>
                <a:gd name="T64" fmla="*/ 37 w 94"/>
                <a:gd name="T65" fmla="*/ 106 h 111"/>
                <a:gd name="T66" fmla="*/ 32 w 94"/>
                <a:gd name="T67" fmla="*/ 108 h 111"/>
                <a:gd name="T68" fmla="*/ 29 w 94"/>
                <a:gd name="T69" fmla="*/ 111 h 111"/>
                <a:gd name="T70" fmla="*/ 23 w 94"/>
                <a:gd name="T71" fmla="*/ 108 h 111"/>
                <a:gd name="T72" fmla="*/ 18 w 94"/>
                <a:gd name="T73" fmla="*/ 108 h 111"/>
                <a:gd name="T74" fmla="*/ 15 w 94"/>
                <a:gd name="T7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4" h="111">
                  <a:moveTo>
                    <a:pt x="9" y="111"/>
                  </a:moveTo>
                  <a:lnTo>
                    <a:pt x="6" y="108"/>
                  </a:lnTo>
                  <a:lnTo>
                    <a:pt x="3" y="103"/>
                  </a:lnTo>
                  <a:lnTo>
                    <a:pt x="0" y="100"/>
                  </a:lnTo>
                  <a:lnTo>
                    <a:pt x="3" y="94"/>
                  </a:lnTo>
                  <a:lnTo>
                    <a:pt x="6" y="94"/>
                  </a:lnTo>
                  <a:lnTo>
                    <a:pt x="6" y="97"/>
                  </a:lnTo>
                  <a:lnTo>
                    <a:pt x="9" y="97"/>
                  </a:lnTo>
                  <a:lnTo>
                    <a:pt x="9" y="86"/>
                  </a:lnTo>
                  <a:lnTo>
                    <a:pt x="6" y="86"/>
                  </a:lnTo>
                  <a:lnTo>
                    <a:pt x="3" y="83"/>
                  </a:lnTo>
                  <a:lnTo>
                    <a:pt x="3" y="80"/>
                  </a:lnTo>
                  <a:lnTo>
                    <a:pt x="9" y="83"/>
                  </a:lnTo>
                  <a:lnTo>
                    <a:pt x="9" y="77"/>
                  </a:lnTo>
                  <a:lnTo>
                    <a:pt x="15" y="80"/>
                  </a:lnTo>
                  <a:lnTo>
                    <a:pt x="18" y="77"/>
                  </a:lnTo>
                  <a:lnTo>
                    <a:pt x="18" y="74"/>
                  </a:lnTo>
                  <a:lnTo>
                    <a:pt x="18" y="71"/>
                  </a:lnTo>
                  <a:lnTo>
                    <a:pt x="23" y="74"/>
                  </a:lnTo>
                  <a:lnTo>
                    <a:pt x="23" y="80"/>
                  </a:lnTo>
                  <a:lnTo>
                    <a:pt x="26" y="80"/>
                  </a:lnTo>
                  <a:lnTo>
                    <a:pt x="32" y="77"/>
                  </a:lnTo>
                  <a:lnTo>
                    <a:pt x="37" y="80"/>
                  </a:lnTo>
                  <a:lnTo>
                    <a:pt x="37" y="77"/>
                  </a:lnTo>
                  <a:lnTo>
                    <a:pt x="40" y="74"/>
                  </a:lnTo>
                  <a:lnTo>
                    <a:pt x="40" y="71"/>
                  </a:lnTo>
                  <a:lnTo>
                    <a:pt x="43" y="69"/>
                  </a:lnTo>
                  <a:lnTo>
                    <a:pt x="43" y="54"/>
                  </a:lnTo>
                  <a:lnTo>
                    <a:pt x="35" y="52"/>
                  </a:lnTo>
                  <a:lnTo>
                    <a:pt x="37" y="49"/>
                  </a:lnTo>
                  <a:lnTo>
                    <a:pt x="37" y="43"/>
                  </a:lnTo>
                  <a:lnTo>
                    <a:pt x="40" y="37"/>
                  </a:lnTo>
                  <a:lnTo>
                    <a:pt x="40" y="32"/>
                  </a:lnTo>
                  <a:lnTo>
                    <a:pt x="37" y="32"/>
                  </a:lnTo>
                  <a:lnTo>
                    <a:pt x="26" y="34"/>
                  </a:lnTo>
                  <a:lnTo>
                    <a:pt x="23" y="26"/>
                  </a:lnTo>
                  <a:lnTo>
                    <a:pt x="26" y="20"/>
                  </a:lnTo>
                  <a:lnTo>
                    <a:pt x="35" y="20"/>
                  </a:lnTo>
                  <a:lnTo>
                    <a:pt x="43" y="20"/>
                  </a:lnTo>
                  <a:lnTo>
                    <a:pt x="46" y="23"/>
                  </a:lnTo>
                  <a:lnTo>
                    <a:pt x="54" y="23"/>
                  </a:lnTo>
                  <a:lnTo>
                    <a:pt x="60" y="26"/>
                  </a:lnTo>
                  <a:lnTo>
                    <a:pt x="60" y="20"/>
                  </a:lnTo>
                  <a:lnTo>
                    <a:pt x="63" y="17"/>
                  </a:lnTo>
                  <a:lnTo>
                    <a:pt x="66" y="12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7" y="0"/>
                  </a:lnTo>
                  <a:lnTo>
                    <a:pt x="86" y="0"/>
                  </a:lnTo>
                  <a:lnTo>
                    <a:pt x="89" y="3"/>
                  </a:lnTo>
                  <a:lnTo>
                    <a:pt x="94" y="3"/>
                  </a:lnTo>
                  <a:lnTo>
                    <a:pt x="94" y="9"/>
                  </a:lnTo>
                  <a:lnTo>
                    <a:pt x="89" y="17"/>
                  </a:lnTo>
                  <a:lnTo>
                    <a:pt x="89" y="29"/>
                  </a:lnTo>
                  <a:lnTo>
                    <a:pt x="83" y="37"/>
                  </a:lnTo>
                  <a:lnTo>
                    <a:pt x="83" y="54"/>
                  </a:lnTo>
                  <a:lnTo>
                    <a:pt x="66" y="74"/>
                  </a:lnTo>
                  <a:lnTo>
                    <a:pt x="63" y="80"/>
                  </a:lnTo>
                  <a:lnTo>
                    <a:pt x="63" y="91"/>
                  </a:lnTo>
                  <a:lnTo>
                    <a:pt x="63" y="94"/>
                  </a:lnTo>
                  <a:lnTo>
                    <a:pt x="54" y="103"/>
                  </a:lnTo>
                  <a:lnTo>
                    <a:pt x="49" y="108"/>
                  </a:lnTo>
                  <a:lnTo>
                    <a:pt x="43" y="111"/>
                  </a:lnTo>
                  <a:lnTo>
                    <a:pt x="40" y="108"/>
                  </a:lnTo>
                  <a:lnTo>
                    <a:pt x="40" y="106"/>
                  </a:lnTo>
                  <a:lnTo>
                    <a:pt x="37" y="106"/>
                  </a:lnTo>
                  <a:lnTo>
                    <a:pt x="35" y="106"/>
                  </a:lnTo>
                  <a:lnTo>
                    <a:pt x="32" y="108"/>
                  </a:lnTo>
                  <a:lnTo>
                    <a:pt x="32" y="111"/>
                  </a:lnTo>
                  <a:lnTo>
                    <a:pt x="29" y="111"/>
                  </a:lnTo>
                  <a:lnTo>
                    <a:pt x="26" y="108"/>
                  </a:lnTo>
                  <a:lnTo>
                    <a:pt x="23" y="108"/>
                  </a:lnTo>
                  <a:lnTo>
                    <a:pt x="20" y="106"/>
                  </a:lnTo>
                  <a:lnTo>
                    <a:pt x="18" y="108"/>
                  </a:lnTo>
                  <a:lnTo>
                    <a:pt x="15" y="108"/>
                  </a:lnTo>
                  <a:lnTo>
                    <a:pt x="15" y="111"/>
                  </a:lnTo>
                  <a:lnTo>
                    <a:pt x="9" y="11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07" name="Freeform 3725">
              <a:extLst>
                <a:ext uri="{FF2B5EF4-FFF2-40B4-BE49-F238E27FC236}">
                  <a16:creationId xmlns:a16="http://schemas.microsoft.com/office/drawing/2014/main" id="{FD40E9B3-560E-8C4A-3488-56FA8D8F162B}"/>
                </a:ext>
              </a:extLst>
            </p:cNvPr>
            <p:cNvSpPr>
              <a:spLocks/>
            </p:cNvSpPr>
            <p:nvPr/>
          </p:nvSpPr>
          <p:spPr bwMode="gray">
            <a:xfrm>
              <a:off x="4020315" y="3189035"/>
              <a:ext cx="29049" cy="35271"/>
            </a:xfrm>
            <a:custGeom>
              <a:avLst/>
              <a:gdLst>
                <a:gd name="T0" fmla="*/ 3 w 14"/>
                <a:gd name="T1" fmla="*/ 17 h 17"/>
                <a:gd name="T2" fmla="*/ 3 w 14"/>
                <a:gd name="T3" fmla="*/ 8 h 17"/>
                <a:gd name="T4" fmla="*/ 0 w 14"/>
                <a:gd name="T5" fmla="*/ 5 h 17"/>
                <a:gd name="T6" fmla="*/ 6 w 14"/>
                <a:gd name="T7" fmla="*/ 5 h 17"/>
                <a:gd name="T8" fmla="*/ 6 w 14"/>
                <a:gd name="T9" fmla="*/ 2 h 17"/>
                <a:gd name="T10" fmla="*/ 9 w 14"/>
                <a:gd name="T11" fmla="*/ 2 h 17"/>
                <a:gd name="T12" fmla="*/ 11 w 14"/>
                <a:gd name="T13" fmla="*/ 0 h 17"/>
                <a:gd name="T14" fmla="*/ 14 w 14"/>
                <a:gd name="T15" fmla="*/ 2 h 17"/>
                <a:gd name="T16" fmla="*/ 9 w 14"/>
                <a:gd name="T17" fmla="*/ 11 h 17"/>
                <a:gd name="T18" fmla="*/ 9 w 14"/>
                <a:gd name="T19" fmla="*/ 14 h 17"/>
                <a:gd name="T20" fmla="*/ 9 w 14"/>
                <a:gd name="T21" fmla="*/ 17 h 17"/>
                <a:gd name="T22" fmla="*/ 3 w 14"/>
                <a:gd name="T2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17">
                  <a:moveTo>
                    <a:pt x="3" y="17"/>
                  </a:moveTo>
                  <a:lnTo>
                    <a:pt x="3" y="8"/>
                  </a:lnTo>
                  <a:lnTo>
                    <a:pt x="0" y="5"/>
                  </a:lnTo>
                  <a:lnTo>
                    <a:pt x="6" y="5"/>
                  </a:lnTo>
                  <a:lnTo>
                    <a:pt x="6" y="2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9" y="11"/>
                  </a:lnTo>
                  <a:lnTo>
                    <a:pt x="9" y="14"/>
                  </a:lnTo>
                  <a:lnTo>
                    <a:pt x="9" y="17"/>
                  </a:lnTo>
                  <a:lnTo>
                    <a:pt x="3" y="1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08" name="Freeform 3726">
              <a:extLst>
                <a:ext uri="{FF2B5EF4-FFF2-40B4-BE49-F238E27FC236}">
                  <a16:creationId xmlns:a16="http://schemas.microsoft.com/office/drawing/2014/main" id="{D9B624BF-B3E5-307D-E121-E6BCFE9BB6C4}"/>
                </a:ext>
              </a:extLst>
            </p:cNvPr>
            <p:cNvSpPr>
              <a:spLocks/>
            </p:cNvSpPr>
            <p:nvPr/>
          </p:nvSpPr>
          <p:spPr bwMode="gray">
            <a:xfrm>
              <a:off x="4014090" y="3224306"/>
              <a:ext cx="329915" cy="323669"/>
            </a:xfrm>
            <a:custGeom>
              <a:avLst/>
              <a:gdLst>
                <a:gd name="T0" fmla="*/ 14 w 159"/>
                <a:gd name="T1" fmla="*/ 2 h 156"/>
                <a:gd name="T2" fmla="*/ 23 w 159"/>
                <a:gd name="T3" fmla="*/ 0 h 156"/>
                <a:gd name="T4" fmla="*/ 31 w 159"/>
                <a:gd name="T5" fmla="*/ 2 h 156"/>
                <a:gd name="T6" fmla="*/ 66 w 159"/>
                <a:gd name="T7" fmla="*/ 17 h 156"/>
                <a:gd name="T8" fmla="*/ 77 w 159"/>
                <a:gd name="T9" fmla="*/ 28 h 156"/>
                <a:gd name="T10" fmla="*/ 102 w 159"/>
                <a:gd name="T11" fmla="*/ 20 h 156"/>
                <a:gd name="T12" fmla="*/ 108 w 159"/>
                <a:gd name="T13" fmla="*/ 17 h 156"/>
                <a:gd name="T14" fmla="*/ 114 w 159"/>
                <a:gd name="T15" fmla="*/ 14 h 156"/>
                <a:gd name="T16" fmla="*/ 122 w 159"/>
                <a:gd name="T17" fmla="*/ 20 h 156"/>
                <a:gd name="T18" fmla="*/ 131 w 159"/>
                <a:gd name="T19" fmla="*/ 20 h 156"/>
                <a:gd name="T20" fmla="*/ 131 w 159"/>
                <a:gd name="T21" fmla="*/ 31 h 156"/>
                <a:gd name="T22" fmla="*/ 128 w 159"/>
                <a:gd name="T23" fmla="*/ 45 h 156"/>
                <a:gd name="T24" fmla="*/ 134 w 159"/>
                <a:gd name="T25" fmla="*/ 56 h 156"/>
                <a:gd name="T26" fmla="*/ 142 w 159"/>
                <a:gd name="T27" fmla="*/ 68 h 156"/>
                <a:gd name="T28" fmla="*/ 145 w 159"/>
                <a:gd name="T29" fmla="*/ 68 h 156"/>
                <a:gd name="T30" fmla="*/ 159 w 159"/>
                <a:gd name="T31" fmla="*/ 71 h 156"/>
                <a:gd name="T32" fmla="*/ 159 w 159"/>
                <a:gd name="T33" fmla="*/ 82 h 156"/>
                <a:gd name="T34" fmla="*/ 159 w 159"/>
                <a:gd name="T35" fmla="*/ 88 h 156"/>
                <a:gd name="T36" fmla="*/ 134 w 159"/>
                <a:gd name="T37" fmla="*/ 133 h 156"/>
                <a:gd name="T38" fmla="*/ 142 w 159"/>
                <a:gd name="T39" fmla="*/ 142 h 156"/>
                <a:gd name="T40" fmla="*/ 151 w 159"/>
                <a:gd name="T41" fmla="*/ 147 h 156"/>
                <a:gd name="T42" fmla="*/ 131 w 159"/>
                <a:gd name="T43" fmla="*/ 153 h 156"/>
                <a:gd name="T44" fmla="*/ 114 w 159"/>
                <a:gd name="T45" fmla="*/ 153 h 156"/>
                <a:gd name="T46" fmla="*/ 94 w 159"/>
                <a:gd name="T47" fmla="*/ 153 h 156"/>
                <a:gd name="T48" fmla="*/ 77 w 159"/>
                <a:gd name="T49" fmla="*/ 147 h 156"/>
                <a:gd name="T50" fmla="*/ 60 w 159"/>
                <a:gd name="T51" fmla="*/ 147 h 156"/>
                <a:gd name="T52" fmla="*/ 34 w 159"/>
                <a:gd name="T53" fmla="*/ 147 h 156"/>
                <a:gd name="T54" fmla="*/ 29 w 159"/>
                <a:gd name="T55" fmla="*/ 145 h 156"/>
                <a:gd name="T56" fmla="*/ 14 w 159"/>
                <a:gd name="T57" fmla="*/ 145 h 156"/>
                <a:gd name="T58" fmla="*/ 3 w 159"/>
                <a:gd name="T59" fmla="*/ 142 h 156"/>
                <a:gd name="T60" fmla="*/ 3 w 159"/>
                <a:gd name="T61" fmla="*/ 139 h 156"/>
                <a:gd name="T62" fmla="*/ 9 w 159"/>
                <a:gd name="T63" fmla="*/ 113 h 156"/>
                <a:gd name="T64" fmla="*/ 17 w 159"/>
                <a:gd name="T65" fmla="*/ 91 h 156"/>
                <a:gd name="T66" fmla="*/ 23 w 159"/>
                <a:gd name="T67" fmla="*/ 85 h 156"/>
                <a:gd name="T68" fmla="*/ 29 w 159"/>
                <a:gd name="T69" fmla="*/ 62 h 156"/>
                <a:gd name="T70" fmla="*/ 20 w 159"/>
                <a:gd name="T71" fmla="*/ 42 h 156"/>
                <a:gd name="T72" fmla="*/ 17 w 159"/>
                <a:gd name="T73" fmla="*/ 39 h 156"/>
                <a:gd name="T74" fmla="*/ 23 w 159"/>
                <a:gd name="T75" fmla="*/ 34 h 156"/>
                <a:gd name="T76" fmla="*/ 17 w 159"/>
                <a:gd name="T77" fmla="*/ 17 h 156"/>
                <a:gd name="T78" fmla="*/ 9 w 159"/>
                <a:gd name="T79" fmla="*/ 5 h 156"/>
                <a:gd name="T80" fmla="*/ 12 w 159"/>
                <a:gd name="T81" fmla="*/ 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9" h="156">
                  <a:moveTo>
                    <a:pt x="12" y="2"/>
                  </a:moveTo>
                  <a:lnTo>
                    <a:pt x="14" y="2"/>
                  </a:lnTo>
                  <a:lnTo>
                    <a:pt x="17" y="2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31" y="2"/>
                  </a:lnTo>
                  <a:lnTo>
                    <a:pt x="63" y="2"/>
                  </a:lnTo>
                  <a:lnTo>
                    <a:pt x="66" y="17"/>
                  </a:lnTo>
                  <a:lnTo>
                    <a:pt x="71" y="22"/>
                  </a:lnTo>
                  <a:lnTo>
                    <a:pt x="77" y="28"/>
                  </a:lnTo>
                  <a:lnTo>
                    <a:pt x="100" y="28"/>
                  </a:lnTo>
                  <a:lnTo>
                    <a:pt x="102" y="20"/>
                  </a:lnTo>
                  <a:lnTo>
                    <a:pt x="100" y="17"/>
                  </a:lnTo>
                  <a:lnTo>
                    <a:pt x="108" y="17"/>
                  </a:lnTo>
                  <a:lnTo>
                    <a:pt x="111" y="14"/>
                  </a:lnTo>
                  <a:lnTo>
                    <a:pt x="114" y="14"/>
                  </a:lnTo>
                  <a:lnTo>
                    <a:pt x="114" y="20"/>
                  </a:lnTo>
                  <a:lnTo>
                    <a:pt x="122" y="20"/>
                  </a:lnTo>
                  <a:lnTo>
                    <a:pt x="125" y="20"/>
                  </a:lnTo>
                  <a:lnTo>
                    <a:pt x="131" y="20"/>
                  </a:lnTo>
                  <a:lnTo>
                    <a:pt x="131" y="25"/>
                  </a:lnTo>
                  <a:lnTo>
                    <a:pt x="131" y="31"/>
                  </a:lnTo>
                  <a:lnTo>
                    <a:pt x="131" y="34"/>
                  </a:lnTo>
                  <a:lnTo>
                    <a:pt x="128" y="45"/>
                  </a:lnTo>
                  <a:lnTo>
                    <a:pt x="131" y="51"/>
                  </a:lnTo>
                  <a:lnTo>
                    <a:pt x="134" y="56"/>
                  </a:lnTo>
                  <a:lnTo>
                    <a:pt x="137" y="65"/>
                  </a:lnTo>
                  <a:lnTo>
                    <a:pt x="142" y="68"/>
                  </a:lnTo>
                  <a:lnTo>
                    <a:pt x="145" y="65"/>
                  </a:lnTo>
                  <a:lnTo>
                    <a:pt x="145" y="68"/>
                  </a:lnTo>
                  <a:lnTo>
                    <a:pt x="159" y="65"/>
                  </a:lnTo>
                  <a:lnTo>
                    <a:pt x="159" y="71"/>
                  </a:lnTo>
                  <a:lnTo>
                    <a:pt x="156" y="76"/>
                  </a:lnTo>
                  <a:lnTo>
                    <a:pt x="159" y="82"/>
                  </a:lnTo>
                  <a:lnTo>
                    <a:pt x="156" y="85"/>
                  </a:lnTo>
                  <a:lnTo>
                    <a:pt x="159" y="88"/>
                  </a:lnTo>
                  <a:lnTo>
                    <a:pt x="134" y="91"/>
                  </a:lnTo>
                  <a:lnTo>
                    <a:pt x="134" y="133"/>
                  </a:lnTo>
                  <a:lnTo>
                    <a:pt x="139" y="136"/>
                  </a:lnTo>
                  <a:lnTo>
                    <a:pt x="142" y="142"/>
                  </a:lnTo>
                  <a:lnTo>
                    <a:pt x="145" y="145"/>
                  </a:lnTo>
                  <a:lnTo>
                    <a:pt x="151" y="147"/>
                  </a:lnTo>
                  <a:lnTo>
                    <a:pt x="139" y="150"/>
                  </a:lnTo>
                  <a:lnTo>
                    <a:pt x="131" y="153"/>
                  </a:lnTo>
                  <a:lnTo>
                    <a:pt x="120" y="156"/>
                  </a:lnTo>
                  <a:lnTo>
                    <a:pt x="114" y="153"/>
                  </a:lnTo>
                  <a:lnTo>
                    <a:pt x="102" y="153"/>
                  </a:lnTo>
                  <a:lnTo>
                    <a:pt x="94" y="153"/>
                  </a:lnTo>
                  <a:lnTo>
                    <a:pt x="88" y="147"/>
                  </a:lnTo>
                  <a:lnTo>
                    <a:pt x="77" y="147"/>
                  </a:lnTo>
                  <a:lnTo>
                    <a:pt x="71" y="147"/>
                  </a:lnTo>
                  <a:lnTo>
                    <a:pt x="60" y="147"/>
                  </a:lnTo>
                  <a:lnTo>
                    <a:pt x="48" y="147"/>
                  </a:lnTo>
                  <a:lnTo>
                    <a:pt x="34" y="147"/>
                  </a:lnTo>
                  <a:lnTo>
                    <a:pt x="31" y="147"/>
                  </a:lnTo>
                  <a:lnTo>
                    <a:pt x="29" y="145"/>
                  </a:lnTo>
                  <a:lnTo>
                    <a:pt x="20" y="142"/>
                  </a:lnTo>
                  <a:lnTo>
                    <a:pt x="14" y="145"/>
                  </a:lnTo>
                  <a:lnTo>
                    <a:pt x="9" y="145"/>
                  </a:lnTo>
                  <a:lnTo>
                    <a:pt x="3" y="142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128"/>
                  </a:lnTo>
                  <a:lnTo>
                    <a:pt x="9" y="113"/>
                  </a:lnTo>
                  <a:lnTo>
                    <a:pt x="12" y="96"/>
                  </a:lnTo>
                  <a:lnTo>
                    <a:pt x="17" y="91"/>
                  </a:lnTo>
                  <a:lnTo>
                    <a:pt x="17" y="88"/>
                  </a:lnTo>
                  <a:lnTo>
                    <a:pt x="23" y="85"/>
                  </a:lnTo>
                  <a:lnTo>
                    <a:pt x="29" y="74"/>
                  </a:lnTo>
                  <a:lnTo>
                    <a:pt x="29" y="62"/>
                  </a:lnTo>
                  <a:lnTo>
                    <a:pt x="20" y="51"/>
                  </a:lnTo>
                  <a:lnTo>
                    <a:pt x="20" y="42"/>
                  </a:lnTo>
                  <a:lnTo>
                    <a:pt x="17" y="42"/>
                  </a:lnTo>
                  <a:lnTo>
                    <a:pt x="17" y="39"/>
                  </a:lnTo>
                  <a:lnTo>
                    <a:pt x="20" y="39"/>
                  </a:lnTo>
                  <a:lnTo>
                    <a:pt x="23" y="34"/>
                  </a:lnTo>
                  <a:lnTo>
                    <a:pt x="20" y="28"/>
                  </a:lnTo>
                  <a:lnTo>
                    <a:pt x="17" y="17"/>
                  </a:lnTo>
                  <a:lnTo>
                    <a:pt x="12" y="14"/>
                  </a:lnTo>
                  <a:lnTo>
                    <a:pt x="9" y="5"/>
                  </a:lnTo>
                  <a:lnTo>
                    <a:pt x="12" y="5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09" name="Freeform 3727">
              <a:extLst>
                <a:ext uri="{FF2B5EF4-FFF2-40B4-BE49-F238E27FC236}">
                  <a16:creationId xmlns:a16="http://schemas.microsoft.com/office/drawing/2014/main" id="{B99784E3-ACCF-CD54-52A6-25E0196731DB}"/>
                </a:ext>
              </a:extLst>
            </p:cNvPr>
            <p:cNvSpPr>
              <a:spLocks/>
            </p:cNvSpPr>
            <p:nvPr/>
          </p:nvSpPr>
          <p:spPr bwMode="gray">
            <a:xfrm>
              <a:off x="4292132" y="3288626"/>
              <a:ext cx="311241" cy="259351"/>
            </a:xfrm>
            <a:custGeom>
              <a:avLst/>
              <a:gdLst>
                <a:gd name="T0" fmla="*/ 125 w 150"/>
                <a:gd name="T1" fmla="*/ 8 h 125"/>
                <a:gd name="T2" fmla="*/ 116 w 150"/>
                <a:gd name="T3" fmla="*/ 3 h 125"/>
                <a:gd name="T4" fmla="*/ 88 w 150"/>
                <a:gd name="T5" fmla="*/ 3 h 125"/>
                <a:gd name="T6" fmla="*/ 82 w 150"/>
                <a:gd name="T7" fmla="*/ 11 h 125"/>
                <a:gd name="T8" fmla="*/ 85 w 150"/>
                <a:gd name="T9" fmla="*/ 20 h 125"/>
                <a:gd name="T10" fmla="*/ 82 w 150"/>
                <a:gd name="T11" fmla="*/ 37 h 125"/>
                <a:gd name="T12" fmla="*/ 82 w 150"/>
                <a:gd name="T13" fmla="*/ 43 h 125"/>
                <a:gd name="T14" fmla="*/ 99 w 150"/>
                <a:gd name="T15" fmla="*/ 48 h 125"/>
                <a:gd name="T16" fmla="*/ 96 w 150"/>
                <a:gd name="T17" fmla="*/ 62 h 125"/>
                <a:gd name="T18" fmla="*/ 82 w 150"/>
                <a:gd name="T19" fmla="*/ 54 h 125"/>
                <a:gd name="T20" fmla="*/ 71 w 150"/>
                <a:gd name="T21" fmla="*/ 51 h 125"/>
                <a:gd name="T22" fmla="*/ 65 w 150"/>
                <a:gd name="T23" fmla="*/ 40 h 125"/>
                <a:gd name="T24" fmla="*/ 62 w 150"/>
                <a:gd name="T25" fmla="*/ 45 h 125"/>
                <a:gd name="T26" fmla="*/ 45 w 150"/>
                <a:gd name="T27" fmla="*/ 43 h 125"/>
                <a:gd name="T28" fmla="*/ 42 w 150"/>
                <a:gd name="T29" fmla="*/ 37 h 125"/>
                <a:gd name="T30" fmla="*/ 28 w 150"/>
                <a:gd name="T31" fmla="*/ 40 h 125"/>
                <a:gd name="T32" fmla="*/ 25 w 150"/>
                <a:gd name="T33" fmla="*/ 34 h 125"/>
                <a:gd name="T34" fmla="*/ 22 w 150"/>
                <a:gd name="T35" fmla="*/ 45 h 125"/>
                <a:gd name="T36" fmla="*/ 22 w 150"/>
                <a:gd name="T37" fmla="*/ 54 h 125"/>
                <a:gd name="T38" fmla="*/ 0 w 150"/>
                <a:gd name="T39" fmla="*/ 60 h 125"/>
                <a:gd name="T40" fmla="*/ 0 w 150"/>
                <a:gd name="T41" fmla="*/ 77 h 125"/>
                <a:gd name="T42" fmla="*/ 0 w 150"/>
                <a:gd name="T43" fmla="*/ 97 h 125"/>
                <a:gd name="T44" fmla="*/ 5 w 150"/>
                <a:gd name="T45" fmla="*/ 105 h 125"/>
                <a:gd name="T46" fmla="*/ 11 w 150"/>
                <a:gd name="T47" fmla="*/ 114 h 125"/>
                <a:gd name="T48" fmla="*/ 22 w 150"/>
                <a:gd name="T49" fmla="*/ 116 h 125"/>
                <a:gd name="T50" fmla="*/ 42 w 150"/>
                <a:gd name="T51" fmla="*/ 119 h 125"/>
                <a:gd name="T52" fmla="*/ 48 w 150"/>
                <a:gd name="T53" fmla="*/ 122 h 125"/>
                <a:gd name="T54" fmla="*/ 57 w 150"/>
                <a:gd name="T55" fmla="*/ 122 h 125"/>
                <a:gd name="T56" fmla="*/ 65 w 150"/>
                <a:gd name="T57" fmla="*/ 119 h 125"/>
                <a:gd name="T58" fmla="*/ 79 w 150"/>
                <a:gd name="T59" fmla="*/ 108 h 125"/>
                <a:gd name="T60" fmla="*/ 88 w 150"/>
                <a:gd name="T61" fmla="*/ 102 h 125"/>
                <a:gd name="T62" fmla="*/ 91 w 150"/>
                <a:gd name="T63" fmla="*/ 94 h 125"/>
                <a:gd name="T64" fmla="*/ 105 w 150"/>
                <a:gd name="T65" fmla="*/ 91 h 125"/>
                <a:gd name="T66" fmla="*/ 105 w 150"/>
                <a:gd name="T67" fmla="*/ 85 h 125"/>
                <a:gd name="T68" fmla="*/ 139 w 150"/>
                <a:gd name="T69" fmla="*/ 68 h 125"/>
                <a:gd name="T70" fmla="*/ 139 w 150"/>
                <a:gd name="T71" fmla="*/ 60 h 125"/>
                <a:gd name="T72" fmla="*/ 142 w 150"/>
                <a:gd name="T73" fmla="*/ 54 h 125"/>
                <a:gd name="T74" fmla="*/ 145 w 150"/>
                <a:gd name="T75" fmla="*/ 45 h 125"/>
                <a:gd name="T76" fmla="*/ 150 w 150"/>
                <a:gd name="T77" fmla="*/ 28 h 125"/>
                <a:gd name="T78" fmla="*/ 145 w 150"/>
                <a:gd name="T79" fmla="*/ 23 h 125"/>
                <a:gd name="T80" fmla="*/ 142 w 150"/>
                <a:gd name="T81" fmla="*/ 1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0" h="125">
                  <a:moveTo>
                    <a:pt x="139" y="14"/>
                  </a:moveTo>
                  <a:lnTo>
                    <a:pt x="125" y="8"/>
                  </a:lnTo>
                  <a:lnTo>
                    <a:pt x="119" y="6"/>
                  </a:lnTo>
                  <a:lnTo>
                    <a:pt x="116" y="3"/>
                  </a:lnTo>
                  <a:lnTo>
                    <a:pt x="111" y="0"/>
                  </a:lnTo>
                  <a:lnTo>
                    <a:pt x="88" y="3"/>
                  </a:lnTo>
                  <a:lnTo>
                    <a:pt x="88" y="6"/>
                  </a:lnTo>
                  <a:lnTo>
                    <a:pt x="82" y="11"/>
                  </a:lnTo>
                  <a:lnTo>
                    <a:pt x="82" y="17"/>
                  </a:lnTo>
                  <a:lnTo>
                    <a:pt x="85" y="20"/>
                  </a:lnTo>
                  <a:lnTo>
                    <a:pt x="85" y="25"/>
                  </a:lnTo>
                  <a:lnTo>
                    <a:pt x="82" y="37"/>
                  </a:lnTo>
                  <a:lnTo>
                    <a:pt x="79" y="40"/>
                  </a:lnTo>
                  <a:lnTo>
                    <a:pt x="82" y="43"/>
                  </a:lnTo>
                  <a:lnTo>
                    <a:pt x="94" y="51"/>
                  </a:lnTo>
                  <a:lnTo>
                    <a:pt x="99" y="48"/>
                  </a:lnTo>
                  <a:lnTo>
                    <a:pt x="99" y="62"/>
                  </a:lnTo>
                  <a:lnTo>
                    <a:pt x="96" y="62"/>
                  </a:lnTo>
                  <a:lnTo>
                    <a:pt x="91" y="62"/>
                  </a:lnTo>
                  <a:lnTo>
                    <a:pt x="82" y="54"/>
                  </a:lnTo>
                  <a:lnTo>
                    <a:pt x="79" y="51"/>
                  </a:lnTo>
                  <a:lnTo>
                    <a:pt x="71" y="51"/>
                  </a:lnTo>
                  <a:lnTo>
                    <a:pt x="68" y="43"/>
                  </a:lnTo>
                  <a:lnTo>
                    <a:pt x="65" y="40"/>
                  </a:lnTo>
                  <a:lnTo>
                    <a:pt x="62" y="40"/>
                  </a:lnTo>
                  <a:lnTo>
                    <a:pt x="62" y="45"/>
                  </a:lnTo>
                  <a:lnTo>
                    <a:pt x="51" y="43"/>
                  </a:lnTo>
                  <a:lnTo>
                    <a:pt x="45" y="43"/>
                  </a:lnTo>
                  <a:lnTo>
                    <a:pt x="42" y="40"/>
                  </a:lnTo>
                  <a:lnTo>
                    <a:pt x="42" y="37"/>
                  </a:lnTo>
                  <a:lnTo>
                    <a:pt x="34" y="40"/>
                  </a:lnTo>
                  <a:lnTo>
                    <a:pt x="28" y="40"/>
                  </a:lnTo>
                  <a:lnTo>
                    <a:pt x="28" y="34"/>
                  </a:lnTo>
                  <a:lnTo>
                    <a:pt x="25" y="34"/>
                  </a:lnTo>
                  <a:lnTo>
                    <a:pt x="25" y="40"/>
                  </a:lnTo>
                  <a:lnTo>
                    <a:pt x="22" y="45"/>
                  </a:lnTo>
                  <a:lnTo>
                    <a:pt x="25" y="51"/>
                  </a:lnTo>
                  <a:lnTo>
                    <a:pt x="22" y="54"/>
                  </a:lnTo>
                  <a:lnTo>
                    <a:pt x="25" y="57"/>
                  </a:lnTo>
                  <a:lnTo>
                    <a:pt x="0" y="60"/>
                  </a:lnTo>
                  <a:lnTo>
                    <a:pt x="0" y="68"/>
                  </a:lnTo>
                  <a:lnTo>
                    <a:pt x="0" y="77"/>
                  </a:lnTo>
                  <a:lnTo>
                    <a:pt x="0" y="85"/>
                  </a:lnTo>
                  <a:lnTo>
                    <a:pt x="0" y="97"/>
                  </a:lnTo>
                  <a:lnTo>
                    <a:pt x="0" y="102"/>
                  </a:lnTo>
                  <a:lnTo>
                    <a:pt x="5" y="105"/>
                  </a:lnTo>
                  <a:lnTo>
                    <a:pt x="8" y="111"/>
                  </a:lnTo>
                  <a:lnTo>
                    <a:pt x="11" y="114"/>
                  </a:lnTo>
                  <a:lnTo>
                    <a:pt x="17" y="116"/>
                  </a:lnTo>
                  <a:lnTo>
                    <a:pt x="22" y="116"/>
                  </a:lnTo>
                  <a:lnTo>
                    <a:pt x="37" y="116"/>
                  </a:lnTo>
                  <a:lnTo>
                    <a:pt x="42" y="119"/>
                  </a:lnTo>
                  <a:lnTo>
                    <a:pt x="45" y="122"/>
                  </a:lnTo>
                  <a:lnTo>
                    <a:pt x="48" y="122"/>
                  </a:lnTo>
                  <a:lnTo>
                    <a:pt x="51" y="122"/>
                  </a:lnTo>
                  <a:lnTo>
                    <a:pt x="57" y="122"/>
                  </a:lnTo>
                  <a:lnTo>
                    <a:pt x="59" y="125"/>
                  </a:lnTo>
                  <a:lnTo>
                    <a:pt x="65" y="119"/>
                  </a:lnTo>
                  <a:lnTo>
                    <a:pt x="71" y="114"/>
                  </a:lnTo>
                  <a:lnTo>
                    <a:pt x="79" y="108"/>
                  </a:lnTo>
                  <a:lnTo>
                    <a:pt x="85" y="105"/>
                  </a:lnTo>
                  <a:lnTo>
                    <a:pt x="88" y="102"/>
                  </a:lnTo>
                  <a:lnTo>
                    <a:pt x="88" y="97"/>
                  </a:lnTo>
                  <a:lnTo>
                    <a:pt x="91" y="94"/>
                  </a:lnTo>
                  <a:lnTo>
                    <a:pt x="96" y="91"/>
                  </a:lnTo>
                  <a:lnTo>
                    <a:pt x="105" y="91"/>
                  </a:lnTo>
                  <a:lnTo>
                    <a:pt x="108" y="91"/>
                  </a:lnTo>
                  <a:lnTo>
                    <a:pt x="105" y="85"/>
                  </a:lnTo>
                  <a:lnTo>
                    <a:pt x="142" y="71"/>
                  </a:lnTo>
                  <a:lnTo>
                    <a:pt x="139" y="68"/>
                  </a:lnTo>
                  <a:lnTo>
                    <a:pt x="136" y="62"/>
                  </a:lnTo>
                  <a:lnTo>
                    <a:pt x="139" y="60"/>
                  </a:lnTo>
                  <a:lnTo>
                    <a:pt x="139" y="54"/>
                  </a:lnTo>
                  <a:lnTo>
                    <a:pt x="142" y="54"/>
                  </a:lnTo>
                  <a:lnTo>
                    <a:pt x="145" y="51"/>
                  </a:lnTo>
                  <a:lnTo>
                    <a:pt x="145" y="45"/>
                  </a:lnTo>
                  <a:lnTo>
                    <a:pt x="145" y="40"/>
                  </a:lnTo>
                  <a:lnTo>
                    <a:pt x="150" y="28"/>
                  </a:lnTo>
                  <a:lnTo>
                    <a:pt x="148" y="25"/>
                  </a:lnTo>
                  <a:lnTo>
                    <a:pt x="145" y="23"/>
                  </a:lnTo>
                  <a:lnTo>
                    <a:pt x="145" y="20"/>
                  </a:lnTo>
                  <a:lnTo>
                    <a:pt x="142" y="17"/>
                  </a:lnTo>
                  <a:lnTo>
                    <a:pt x="139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10" name="Freeform 3728">
              <a:extLst>
                <a:ext uri="{FF2B5EF4-FFF2-40B4-BE49-F238E27FC236}">
                  <a16:creationId xmlns:a16="http://schemas.microsoft.com/office/drawing/2014/main" id="{1D1C404B-3801-27D5-8E4B-547E4EDDDA5B}"/>
                </a:ext>
              </a:extLst>
            </p:cNvPr>
            <p:cNvSpPr>
              <a:spLocks/>
            </p:cNvSpPr>
            <p:nvPr/>
          </p:nvSpPr>
          <p:spPr bwMode="gray">
            <a:xfrm>
              <a:off x="4379279" y="3477433"/>
              <a:ext cx="207494" cy="188807"/>
            </a:xfrm>
            <a:custGeom>
              <a:avLst/>
              <a:gdLst>
                <a:gd name="T0" fmla="*/ 66 w 100"/>
                <a:gd name="T1" fmla="*/ 0 h 91"/>
                <a:gd name="T2" fmla="*/ 66 w 100"/>
                <a:gd name="T3" fmla="*/ 6 h 91"/>
                <a:gd name="T4" fmla="*/ 71 w 100"/>
                <a:gd name="T5" fmla="*/ 8 h 91"/>
                <a:gd name="T6" fmla="*/ 74 w 100"/>
                <a:gd name="T7" fmla="*/ 6 h 91"/>
                <a:gd name="T8" fmla="*/ 88 w 100"/>
                <a:gd name="T9" fmla="*/ 14 h 91"/>
                <a:gd name="T10" fmla="*/ 94 w 100"/>
                <a:gd name="T11" fmla="*/ 14 h 91"/>
                <a:gd name="T12" fmla="*/ 97 w 100"/>
                <a:gd name="T13" fmla="*/ 17 h 91"/>
                <a:gd name="T14" fmla="*/ 100 w 100"/>
                <a:gd name="T15" fmla="*/ 34 h 91"/>
                <a:gd name="T16" fmla="*/ 100 w 100"/>
                <a:gd name="T17" fmla="*/ 37 h 91"/>
                <a:gd name="T18" fmla="*/ 97 w 100"/>
                <a:gd name="T19" fmla="*/ 37 h 91"/>
                <a:gd name="T20" fmla="*/ 97 w 100"/>
                <a:gd name="T21" fmla="*/ 40 h 91"/>
                <a:gd name="T22" fmla="*/ 97 w 100"/>
                <a:gd name="T23" fmla="*/ 42 h 91"/>
                <a:gd name="T24" fmla="*/ 94 w 100"/>
                <a:gd name="T25" fmla="*/ 48 h 91"/>
                <a:gd name="T26" fmla="*/ 97 w 100"/>
                <a:gd name="T27" fmla="*/ 48 h 91"/>
                <a:gd name="T28" fmla="*/ 97 w 100"/>
                <a:gd name="T29" fmla="*/ 51 h 91"/>
                <a:gd name="T30" fmla="*/ 97 w 100"/>
                <a:gd name="T31" fmla="*/ 57 h 91"/>
                <a:gd name="T32" fmla="*/ 100 w 100"/>
                <a:gd name="T33" fmla="*/ 57 h 91"/>
                <a:gd name="T34" fmla="*/ 97 w 100"/>
                <a:gd name="T35" fmla="*/ 60 h 91"/>
                <a:gd name="T36" fmla="*/ 97 w 100"/>
                <a:gd name="T37" fmla="*/ 65 h 91"/>
                <a:gd name="T38" fmla="*/ 94 w 100"/>
                <a:gd name="T39" fmla="*/ 68 h 91"/>
                <a:gd name="T40" fmla="*/ 91 w 100"/>
                <a:gd name="T41" fmla="*/ 74 h 91"/>
                <a:gd name="T42" fmla="*/ 91 w 100"/>
                <a:gd name="T43" fmla="*/ 77 h 91"/>
                <a:gd name="T44" fmla="*/ 88 w 100"/>
                <a:gd name="T45" fmla="*/ 79 h 91"/>
                <a:gd name="T46" fmla="*/ 83 w 100"/>
                <a:gd name="T47" fmla="*/ 88 h 91"/>
                <a:gd name="T48" fmla="*/ 77 w 100"/>
                <a:gd name="T49" fmla="*/ 91 h 91"/>
                <a:gd name="T50" fmla="*/ 69 w 100"/>
                <a:gd name="T51" fmla="*/ 88 h 91"/>
                <a:gd name="T52" fmla="*/ 66 w 100"/>
                <a:gd name="T53" fmla="*/ 88 h 91"/>
                <a:gd name="T54" fmla="*/ 63 w 100"/>
                <a:gd name="T55" fmla="*/ 88 h 91"/>
                <a:gd name="T56" fmla="*/ 60 w 100"/>
                <a:gd name="T57" fmla="*/ 85 h 91"/>
                <a:gd name="T58" fmla="*/ 49 w 100"/>
                <a:gd name="T59" fmla="*/ 88 h 91"/>
                <a:gd name="T60" fmla="*/ 46 w 100"/>
                <a:gd name="T61" fmla="*/ 82 h 91"/>
                <a:gd name="T62" fmla="*/ 37 w 100"/>
                <a:gd name="T63" fmla="*/ 79 h 91"/>
                <a:gd name="T64" fmla="*/ 34 w 100"/>
                <a:gd name="T65" fmla="*/ 79 h 91"/>
                <a:gd name="T66" fmla="*/ 32 w 100"/>
                <a:gd name="T67" fmla="*/ 74 h 91"/>
                <a:gd name="T68" fmla="*/ 32 w 100"/>
                <a:gd name="T69" fmla="*/ 71 h 91"/>
                <a:gd name="T70" fmla="*/ 32 w 100"/>
                <a:gd name="T71" fmla="*/ 65 h 91"/>
                <a:gd name="T72" fmla="*/ 26 w 100"/>
                <a:gd name="T73" fmla="*/ 65 h 91"/>
                <a:gd name="T74" fmla="*/ 26 w 100"/>
                <a:gd name="T75" fmla="*/ 62 h 91"/>
                <a:gd name="T76" fmla="*/ 26 w 100"/>
                <a:gd name="T77" fmla="*/ 60 h 91"/>
                <a:gd name="T78" fmla="*/ 17 w 100"/>
                <a:gd name="T79" fmla="*/ 57 h 91"/>
                <a:gd name="T80" fmla="*/ 9 w 100"/>
                <a:gd name="T81" fmla="*/ 51 h 91"/>
                <a:gd name="T82" fmla="*/ 3 w 100"/>
                <a:gd name="T83" fmla="*/ 40 h 91"/>
                <a:gd name="T84" fmla="*/ 0 w 100"/>
                <a:gd name="T85" fmla="*/ 37 h 91"/>
                <a:gd name="T86" fmla="*/ 0 w 100"/>
                <a:gd name="T87" fmla="*/ 28 h 91"/>
                <a:gd name="T88" fmla="*/ 3 w 100"/>
                <a:gd name="T89" fmla="*/ 31 h 91"/>
                <a:gd name="T90" fmla="*/ 6 w 100"/>
                <a:gd name="T91" fmla="*/ 31 h 91"/>
                <a:gd name="T92" fmla="*/ 9 w 100"/>
                <a:gd name="T93" fmla="*/ 31 h 91"/>
                <a:gd name="T94" fmla="*/ 15 w 100"/>
                <a:gd name="T95" fmla="*/ 31 h 91"/>
                <a:gd name="T96" fmla="*/ 17 w 100"/>
                <a:gd name="T97" fmla="*/ 34 h 91"/>
                <a:gd name="T98" fmla="*/ 23 w 100"/>
                <a:gd name="T99" fmla="*/ 28 h 91"/>
                <a:gd name="T100" fmla="*/ 29 w 100"/>
                <a:gd name="T101" fmla="*/ 23 h 91"/>
                <a:gd name="T102" fmla="*/ 37 w 100"/>
                <a:gd name="T103" fmla="*/ 17 h 91"/>
                <a:gd name="T104" fmla="*/ 43 w 100"/>
                <a:gd name="T105" fmla="*/ 14 h 91"/>
                <a:gd name="T106" fmla="*/ 46 w 100"/>
                <a:gd name="T107" fmla="*/ 11 h 91"/>
                <a:gd name="T108" fmla="*/ 46 w 100"/>
                <a:gd name="T109" fmla="*/ 6 h 91"/>
                <a:gd name="T110" fmla="*/ 49 w 100"/>
                <a:gd name="T111" fmla="*/ 3 h 91"/>
                <a:gd name="T112" fmla="*/ 54 w 100"/>
                <a:gd name="T113" fmla="*/ 0 h 91"/>
                <a:gd name="T114" fmla="*/ 63 w 100"/>
                <a:gd name="T115" fmla="*/ 0 h 91"/>
                <a:gd name="T116" fmla="*/ 63 w 100"/>
                <a:gd name="T117" fmla="*/ 0 h 91"/>
                <a:gd name="T118" fmla="*/ 66 w 100"/>
                <a:gd name="T11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0" h="91">
                  <a:moveTo>
                    <a:pt x="66" y="0"/>
                  </a:moveTo>
                  <a:lnTo>
                    <a:pt x="66" y="6"/>
                  </a:lnTo>
                  <a:lnTo>
                    <a:pt x="71" y="8"/>
                  </a:lnTo>
                  <a:lnTo>
                    <a:pt x="74" y="6"/>
                  </a:lnTo>
                  <a:lnTo>
                    <a:pt x="88" y="14"/>
                  </a:lnTo>
                  <a:lnTo>
                    <a:pt x="94" y="14"/>
                  </a:lnTo>
                  <a:lnTo>
                    <a:pt x="97" y="17"/>
                  </a:lnTo>
                  <a:lnTo>
                    <a:pt x="100" y="34"/>
                  </a:lnTo>
                  <a:lnTo>
                    <a:pt x="100" y="37"/>
                  </a:lnTo>
                  <a:lnTo>
                    <a:pt x="97" y="37"/>
                  </a:lnTo>
                  <a:lnTo>
                    <a:pt x="97" y="40"/>
                  </a:lnTo>
                  <a:lnTo>
                    <a:pt x="97" y="42"/>
                  </a:lnTo>
                  <a:lnTo>
                    <a:pt x="94" y="48"/>
                  </a:lnTo>
                  <a:lnTo>
                    <a:pt x="97" y="48"/>
                  </a:lnTo>
                  <a:lnTo>
                    <a:pt x="97" y="51"/>
                  </a:lnTo>
                  <a:lnTo>
                    <a:pt x="97" y="57"/>
                  </a:lnTo>
                  <a:lnTo>
                    <a:pt x="100" y="57"/>
                  </a:lnTo>
                  <a:lnTo>
                    <a:pt x="97" y="60"/>
                  </a:lnTo>
                  <a:lnTo>
                    <a:pt x="97" y="65"/>
                  </a:lnTo>
                  <a:lnTo>
                    <a:pt x="94" y="68"/>
                  </a:lnTo>
                  <a:lnTo>
                    <a:pt x="91" y="74"/>
                  </a:lnTo>
                  <a:lnTo>
                    <a:pt x="91" y="77"/>
                  </a:lnTo>
                  <a:lnTo>
                    <a:pt x="88" y="79"/>
                  </a:lnTo>
                  <a:lnTo>
                    <a:pt x="83" y="88"/>
                  </a:lnTo>
                  <a:lnTo>
                    <a:pt x="77" y="91"/>
                  </a:lnTo>
                  <a:lnTo>
                    <a:pt x="69" y="88"/>
                  </a:lnTo>
                  <a:lnTo>
                    <a:pt x="66" y="88"/>
                  </a:lnTo>
                  <a:lnTo>
                    <a:pt x="63" y="88"/>
                  </a:lnTo>
                  <a:lnTo>
                    <a:pt x="60" y="85"/>
                  </a:lnTo>
                  <a:lnTo>
                    <a:pt x="49" y="88"/>
                  </a:lnTo>
                  <a:lnTo>
                    <a:pt x="46" y="82"/>
                  </a:lnTo>
                  <a:lnTo>
                    <a:pt x="37" y="79"/>
                  </a:lnTo>
                  <a:lnTo>
                    <a:pt x="34" y="79"/>
                  </a:lnTo>
                  <a:lnTo>
                    <a:pt x="32" y="74"/>
                  </a:lnTo>
                  <a:lnTo>
                    <a:pt x="32" y="71"/>
                  </a:lnTo>
                  <a:lnTo>
                    <a:pt x="32" y="65"/>
                  </a:lnTo>
                  <a:lnTo>
                    <a:pt x="26" y="65"/>
                  </a:lnTo>
                  <a:lnTo>
                    <a:pt x="26" y="62"/>
                  </a:lnTo>
                  <a:lnTo>
                    <a:pt x="26" y="60"/>
                  </a:lnTo>
                  <a:lnTo>
                    <a:pt x="17" y="57"/>
                  </a:lnTo>
                  <a:lnTo>
                    <a:pt x="9" y="51"/>
                  </a:lnTo>
                  <a:lnTo>
                    <a:pt x="3" y="40"/>
                  </a:lnTo>
                  <a:lnTo>
                    <a:pt x="0" y="37"/>
                  </a:lnTo>
                  <a:lnTo>
                    <a:pt x="0" y="28"/>
                  </a:lnTo>
                  <a:lnTo>
                    <a:pt x="3" y="31"/>
                  </a:lnTo>
                  <a:lnTo>
                    <a:pt x="6" y="31"/>
                  </a:lnTo>
                  <a:lnTo>
                    <a:pt x="9" y="31"/>
                  </a:lnTo>
                  <a:lnTo>
                    <a:pt x="15" y="31"/>
                  </a:lnTo>
                  <a:lnTo>
                    <a:pt x="17" y="34"/>
                  </a:lnTo>
                  <a:lnTo>
                    <a:pt x="23" y="28"/>
                  </a:lnTo>
                  <a:lnTo>
                    <a:pt x="29" y="23"/>
                  </a:lnTo>
                  <a:lnTo>
                    <a:pt x="37" y="17"/>
                  </a:lnTo>
                  <a:lnTo>
                    <a:pt x="43" y="14"/>
                  </a:lnTo>
                  <a:lnTo>
                    <a:pt x="46" y="11"/>
                  </a:lnTo>
                  <a:lnTo>
                    <a:pt x="46" y="6"/>
                  </a:lnTo>
                  <a:lnTo>
                    <a:pt x="49" y="3"/>
                  </a:lnTo>
                  <a:lnTo>
                    <a:pt x="54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11" name="Freeform 3729">
              <a:extLst>
                <a:ext uri="{FF2B5EF4-FFF2-40B4-BE49-F238E27FC236}">
                  <a16:creationId xmlns:a16="http://schemas.microsoft.com/office/drawing/2014/main" id="{276E7EB6-3A78-CF6F-43CB-A4539FC64B99}"/>
                </a:ext>
              </a:extLst>
            </p:cNvPr>
            <p:cNvSpPr>
              <a:spLocks/>
            </p:cNvSpPr>
            <p:nvPr/>
          </p:nvSpPr>
          <p:spPr bwMode="gray">
            <a:xfrm>
              <a:off x="4020315" y="3518929"/>
              <a:ext cx="358964" cy="336118"/>
            </a:xfrm>
            <a:custGeom>
              <a:avLst/>
              <a:gdLst>
                <a:gd name="T0" fmla="*/ 51 w 173"/>
                <a:gd name="T1" fmla="*/ 148 h 162"/>
                <a:gd name="T2" fmla="*/ 45 w 173"/>
                <a:gd name="T3" fmla="*/ 142 h 162"/>
                <a:gd name="T4" fmla="*/ 43 w 173"/>
                <a:gd name="T5" fmla="*/ 128 h 162"/>
                <a:gd name="T6" fmla="*/ 40 w 173"/>
                <a:gd name="T7" fmla="*/ 122 h 162"/>
                <a:gd name="T8" fmla="*/ 40 w 173"/>
                <a:gd name="T9" fmla="*/ 111 h 162"/>
                <a:gd name="T10" fmla="*/ 34 w 173"/>
                <a:gd name="T11" fmla="*/ 99 h 162"/>
                <a:gd name="T12" fmla="*/ 34 w 173"/>
                <a:gd name="T13" fmla="*/ 76 h 162"/>
                <a:gd name="T14" fmla="*/ 26 w 173"/>
                <a:gd name="T15" fmla="*/ 57 h 162"/>
                <a:gd name="T16" fmla="*/ 11 w 173"/>
                <a:gd name="T17" fmla="*/ 28 h 162"/>
                <a:gd name="T18" fmla="*/ 0 w 173"/>
                <a:gd name="T19" fmla="*/ 17 h 162"/>
                <a:gd name="T20" fmla="*/ 0 w 173"/>
                <a:gd name="T21" fmla="*/ 0 h 162"/>
                <a:gd name="T22" fmla="*/ 11 w 173"/>
                <a:gd name="T23" fmla="*/ 3 h 162"/>
                <a:gd name="T24" fmla="*/ 26 w 173"/>
                <a:gd name="T25" fmla="*/ 3 h 162"/>
                <a:gd name="T26" fmla="*/ 31 w 173"/>
                <a:gd name="T27" fmla="*/ 5 h 162"/>
                <a:gd name="T28" fmla="*/ 54 w 173"/>
                <a:gd name="T29" fmla="*/ 5 h 162"/>
                <a:gd name="T30" fmla="*/ 74 w 173"/>
                <a:gd name="T31" fmla="*/ 5 h 162"/>
                <a:gd name="T32" fmla="*/ 91 w 173"/>
                <a:gd name="T33" fmla="*/ 11 h 162"/>
                <a:gd name="T34" fmla="*/ 111 w 173"/>
                <a:gd name="T35" fmla="*/ 11 h 162"/>
                <a:gd name="T36" fmla="*/ 128 w 173"/>
                <a:gd name="T37" fmla="*/ 11 h 162"/>
                <a:gd name="T38" fmla="*/ 153 w 173"/>
                <a:gd name="T39" fmla="*/ 5 h 162"/>
                <a:gd name="T40" fmla="*/ 173 w 173"/>
                <a:gd name="T41" fmla="*/ 8 h 162"/>
                <a:gd name="T42" fmla="*/ 162 w 173"/>
                <a:gd name="T43" fmla="*/ 11 h 162"/>
                <a:gd name="T44" fmla="*/ 151 w 173"/>
                <a:gd name="T45" fmla="*/ 17 h 162"/>
                <a:gd name="T46" fmla="*/ 128 w 173"/>
                <a:gd name="T47" fmla="*/ 20 h 162"/>
                <a:gd name="T48" fmla="*/ 117 w 173"/>
                <a:gd name="T49" fmla="*/ 31 h 162"/>
                <a:gd name="T50" fmla="*/ 119 w 173"/>
                <a:gd name="T51" fmla="*/ 54 h 162"/>
                <a:gd name="T52" fmla="*/ 111 w 173"/>
                <a:gd name="T53" fmla="*/ 65 h 162"/>
                <a:gd name="T54" fmla="*/ 105 w 173"/>
                <a:gd name="T55" fmla="*/ 74 h 162"/>
                <a:gd name="T56" fmla="*/ 105 w 173"/>
                <a:gd name="T57" fmla="*/ 94 h 162"/>
                <a:gd name="T58" fmla="*/ 105 w 173"/>
                <a:gd name="T59" fmla="*/ 113 h 162"/>
                <a:gd name="T60" fmla="*/ 105 w 173"/>
                <a:gd name="T61" fmla="*/ 142 h 162"/>
                <a:gd name="T62" fmla="*/ 99 w 173"/>
                <a:gd name="T63" fmla="*/ 162 h 162"/>
                <a:gd name="T64" fmla="*/ 91 w 173"/>
                <a:gd name="T65" fmla="*/ 159 h 162"/>
                <a:gd name="T66" fmla="*/ 77 w 173"/>
                <a:gd name="T67" fmla="*/ 159 h 162"/>
                <a:gd name="T68" fmla="*/ 71 w 173"/>
                <a:gd name="T69" fmla="*/ 153 h 162"/>
                <a:gd name="T70" fmla="*/ 65 w 173"/>
                <a:gd name="T71" fmla="*/ 150 h 162"/>
                <a:gd name="T72" fmla="*/ 60 w 173"/>
                <a:gd name="T73" fmla="*/ 15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3" h="162">
                  <a:moveTo>
                    <a:pt x="60" y="156"/>
                  </a:moveTo>
                  <a:lnTo>
                    <a:pt x="51" y="148"/>
                  </a:lnTo>
                  <a:lnTo>
                    <a:pt x="51" y="145"/>
                  </a:lnTo>
                  <a:lnTo>
                    <a:pt x="45" y="142"/>
                  </a:lnTo>
                  <a:lnTo>
                    <a:pt x="45" y="136"/>
                  </a:lnTo>
                  <a:lnTo>
                    <a:pt x="43" y="128"/>
                  </a:lnTo>
                  <a:lnTo>
                    <a:pt x="40" y="125"/>
                  </a:lnTo>
                  <a:lnTo>
                    <a:pt x="40" y="122"/>
                  </a:lnTo>
                  <a:lnTo>
                    <a:pt x="40" y="116"/>
                  </a:lnTo>
                  <a:lnTo>
                    <a:pt x="40" y="111"/>
                  </a:lnTo>
                  <a:lnTo>
                    <a:pt x="40" y="105"/>
                  </a:lnTo>
                  <a:lnTo>
                    <a:pt x="34" y="99"/>
                  </a:lnTo>
                  <a:lnTo>
                    <a:pt x="34" y="79"/>
                  </a:lnTo>
                  <a:lnTo>
                    <a:pt x="34" y="76"/>
                  </a:lnTo>
                  <a:lnTo>
                    <a:pt x="28" y="65"/>
                  </a:lnTo>
                  <a:lnTo>
                    <a:pt x="26" y="57"/>
                  </a:lnTo>
                  <a:lnTo>
                    <a:pt x="17" y="45"/>
                  </a:lnTo>
                  <a:lnTo>
                    <a:pt x="11" y="28"/>
                  </a:lnTo>
                  <a:lnTo>
                    <a:pt x="6" y="22"/>
                  </a:lnTo>
                  <a:lnTo>
                    <a:pt x="0" y="17"/>
                  </a:lnTo>
                  <a:lnTo>
                    <a:pt x="0" y="5"/>
                  </a:lnTo>
                  <a:lnTo>
                    <a:pt x="0" y="0"/>
                  </a:lnTo>
                  <a:lnTo>
                    <a:pt x="6" y="3"/>
                  </a:lnTo>
                  <a:lnTo>
                    <a:pt x="11" y="3"/>
                  </a:lnTo>
                  <a:lnTo>
                    <a:pt x="17" y="0"/>
                  </a:lnTo>
                  <a:lnTo>
                    <a:pt x="26" y="3"/>
                  </a:lnTo>
                  <a:lnTo>
                    <a:pt x="28" y="5"/>
                  </a:lnTo>
                  <a:lnTo>
                    <a:pt x="31" y="5"/>
                  </a:lnTo>
                  <a:lnTo>
                    <a:pt x="43" y="5"/>
                  </a:lnTo>
                  <a:lnTo>
                    <a:pt x="54" y="5"/>
                  </a:lnTo>
                  <a:lnTo>
                    <a:pt x="65" y="5"/>
                  </a:lnTo>
                  <a:lnTo>
                    <a:pt x="74" y="5"/>
                  </a:lnTo>
                  <a:lnTo>
                    <a:pt x="85" y="5"/>
                  </a:lnTo>
                  <a:lnTo>
                    <a:pt x="91" y="11"/>
                  </a:lnTo>
                  <a:lnTo>
                    <a:pt x="99" y="11"/>
                  </a:lnTo>
                  <a:lnTo>
                    <a:pt x="111" y="11"/>
                  </a:lnTo>
                  <a:lnTo>
                    <a:pt x="117" y="14"/>
                  </a:lnTo>
                  <a:lnTo>
                    <a:pt x="128" y="11"/>
                  </a:lnTo>
                  <a:lnTo>
                    <a:pt x="148" y="5"/>
                  </a:lnTo>
                  <a:lnTo>
                    <a:pt x="153" y="5"/>
                  </a:lnTo>
                  <a:lnTo>
                    <a:pt x="168" y="5"/>
                  </a:lnTo>
                  <a:lnTo>
                    <a:pt x="173" y="8"/>
                  </a:lnTo>
                  <a:lnTo>
                    <a:pt x="165" y="14"/>
                  </a:lnTo>
                  <a:lnTo>
                    <a:pt x="162" y="11"/>
                  </a:lnTo>
                  <a:lnTo>
                    <a:pt x="159" y="11"/>
                  </a:lnTo>
                  <a:lnTo>
                    <a:pt x="151" y="17"/>
                  </a:lnTo>
                  <a:lnTo>
                    <a:pt x="145" y="14"/>
                  </a:lnTo>
                  <a:lnTo>
                    <a:pt x="128" y="20"/>
                  </a:lnTo>
                  <a:lnTo>
                    <a:pt x="117" y="20"/>
                  </a:lnTo>
                  <a:lnTo>
                    <a:pt x="117" y="31"/>
                  </a:lnTo>
                  <a:lnTo>
                    <a:pt x="119" y="42"/>
                  </a:lnTo>
                  <a:lnTo>
                    <a:pt x="119" y="54"/>
                  </a:lnTo>
                  <a:lnTo>
                    <a:pt x="119" y="65"/>
                  </a:lnTo>
                  <a:lnTo>
                    <a:pt x="111" y="65"/>
                  </a:lnTo>
                  <a:lnTo>
                    <a:pt x="105" y="65"/>
                  </a:lnTo>
                  <a:lnTo>
                    <a:pt x="105" y="74"/>
                  </a:lnTo>
                  <a:lnTo>
                    <a:pt x="105" y="82"/>
                  </a:lnTo>
                  <a:lnTo>
                    <a:pt x="105" y="94"/>
                  </a:lnTo>
                  <a:lnTo>
                    <a:pt x="105" y="108"/>
                  </a:lnTo>
                  <a:lnTo>
                    <a:pt x="105" y="113"/>
                  </a:lnTo>
                  <a:lnTo>
                    <a:pt x="105" y="128"/>
                  </a:lnTo>
                  <a:lnTo>
                    <a:pt x="105" y="142"/>
                  </a:lnTo>
                  <a:lnTo>
                    <a:pt x="105" y="153"/>
                  </a:lnTo>
                  <a:lnTo>
                    <a:pt x="99" y="162"/>
                  </a:lnTo>
                  <a:lnTo>
                    <a:pt x="94" y="159"/>
                  </a:lnTo>
                  <a:lnTo>
                    <a:pt x="91" y="159"/>
                  </a:lnTo>
                  <a:lnTo>
                    <a:pt x="85" y="159"/>
                  </a:lnTo>
                  <a:lnTo>
                    <a:pt x="77" y="159"/>
                  </a:lnTo>
                  <a:lnTo>
                    <a:pt x="74" y="159"/>
                  </a:lnTo>
                  <a:lnTo>
                    <a:pt x="71" y="153"/>
                  </a:lnTo>
                  <a:lnTo>
                    <a:pt x="68" y="150"/>
                  </a:lnTo>
                  <a:lnTo>
                    <a:pt x="65" y="150"/>
                  </a:lnTo>
                  <a:lnTo>
                    <a:pt x="63" y="153"/>
                  </a:lnTo>
                  <a:lnTo>
                    <a:pt x="60" y="15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12" name="Freeform 3730">
              <a:extLst>
                <a:ext uri="{FF2B5EF4-FFF2-40B4-BE49-F238E27FC236}">
                  <a16:creationId xmlns:a16="http://schemas.microsoft.com/office/drawing/2014/main" id="{5906C131-C501-79FD-ACF0-E8E26C10E606}"/>
                </a:ext>
              </a:extLst>
            </p:cNvPr>
            <p:cNvSpPr>
              <a:spLocks/>
            </p:cNvSpPr>
            <p:nvPr/>
          </p:nvSpPr>
          <p:spPr bwMode="gray">
            <a:xfrm>
              <a:off x="4238184" y="3535527"/>
              <a:ext cx="242768" cy="259351"/>
            </a:xfrm>
            <a:custGeom>
              <a:avLst/>
              <a:gdLst>
                <a:gd name="T0" fmla="*/ 68 w 117"/>
                <a:gd name="T1" fmla="*/ 0 h 125"/>
                <a:gd name="T2" fmla="*/ 60 w 117"/>
                <a:gd name="T3" fmla="*/ 6 h 125"/>
                <a:gd name="T4" fmla="*/ 57 w 117"/>
                <a:gd name="T5" fmla="*/ 3 h 125"/>
                <a:gd name="T6" fmla="*/ 54 w 117"/>
                <a:gd name="T7" fmla="*/ 3 h 125"/>
                <a:gd name="T8" fmla="*/ 46 w 117"/>
                <a:gd name="T9" fmla="*/ 9 h 125"/>
                <a:gd name="T10" fmla="*/ 40 w 117"/>
                <a:gd name="T11" fmla="*/ 6 h 125"/>
                <a:gd name="T12" fmla="*/ 23 w 117"/>
                <a:gd name="T13" fmla="*/ 12 h 125"/>
                <a:gd name="T14" fmla="*/ 12 w 117"/>
                <a:gd name="T15" fmla="*/ 12 h 125"/>
                <a:gd name="T16" fmla="*/ 14 w 117"/>
                <a:gd name="T17" fmla="*/ 57 h 125"/>
                <a:gd name="T18" fmla="*/ 0 w 117"/>
                <a:gd name="T19" fmla="*/ 57 h 125"/>
                <a:gd name="T20" fmla="*/ 0 w 117"/>
                <a:gd name="T21" fmla="*/ 100 h 125"/>
                <a:gd name="T22" fmla="*/ 9 w 117"/>
                <a:gd name="T23" fmla="*/ 105 h 125"/>
                <a:gd name="T24" fmla="*/ 12 w 117"/>
                <a:gd name="T25" fmla="*/ 111 h 125"/>
                <a:gd name="T26" fmla="*/ 9 w 117"/>
                <a:gd name="T27" fmla="*/ 117 h 125"/>
                <a:gd name="T28" fmla="*/ 9 w 117"/>
                <a:gd name="T29" fmla="*/ 120 h 125"/>
                <a:gd name="T30" fmla="*/ 9 w 117"/>
                <a:gd name="T31" fmla="*/ 125 h 125"/>
                <a:gd name="T32" fmla="*/ 23 w 117"/>
                <a:gd name="T33" fmla="*/ 122 h 125"/>
                <a:gd name="T34" fmla="*/ 29 w 117"/>
                <a:gd name="T35" fmla="*/ 122 h 125"/>
                <a:gd name="T36" fmla="*/ 29 w 117"/>
                <a:gd name="T37" fmla="*/ 117 h 125"/>
                <a:gd name="T38" fmla="*/ 34 w 117"/>
                <a:gd name="T39" fmla="*/ 114 h 125"/>
                <a:gd name="T40" fmla="*/ 37 w 117"/>
                <a:gd name="T41" fmla="*/ 105 h 125"/>
                <a:gd name="T42" fmla="*/ 43 w 117"/>
                <a:gd name="T43" fmla="*/ 103 h 125"/>
                <a:gd name="T44" fmla="*/ 46 w 117"/>
                <a:gd name="T45" fmla="*/ 105 h 125"/>
                <a:gd name="T46" fmla="*/ 51 w 117"/>
                <a:gd name="T47" fmla="*/ 108 h 125"/>
                <a:gd name="T48" fmla="*/ 54 w 117"/>
                <a:gd name="T49" fmla="*/ 108 h 125"/>
                <a:gd name="T50" fmla="*/ 57 w 117"/>
                <a:gd name="T51" fmla="*/ 108 h 125"/>
                <a:gd name="T52" fmla="*/ 60 w 117"/>
                <a:gd name="T53" fmla="*/ 108 h 125"/>
                <a:gd name="T54" fmla="*/ 63 w 117"/>
                <a:gd name="T55" fmla="*/ 111 h 125"/>
                <a:gd name="T56" fmla="*/ 71 w 117"/>
                <a:gd name="T57" fmla="*/ 108 h 125"/>
                <a:gd name="T58" fmla="*/ 74 w 117"/>
                <a:gd name="T59" fmla="*/ 105 h 125"/>
                <a:gd name="T60" fmla="*/ 77 w 117"/>
                <a:gd name="T61" fmla="*/ 94 h 125"/>
                <a:gd name="T62" fmla="*/ 83 w 117"/>
                <a:gd name="T63" fmla="*/ 94 h 125"/>
                <a:gd name="T64" fmla="*/ 88 w 117"/>
                <a:gd name="T65" fmla="*/ 86 h 125"/>
                <a:gd name="T66" fmla="*/ 88 w 117"/>
                <a:gd name="T67" fmla="*/ 80 h 125"/>
                <a:gd name="T68" fmla="*/ 97 w 117"/>
                <a:gd name="T69" fmla="*/ 74 h 125"/>
                <a:gd name="T70" fmla="*/ 105 w 117"/>
                <a:gd name="T71" fmla="*/ 66 h 125"/>
                <a:gd name="T72" fmla="*/ 114 w 117"/>
                <a:gd name="T73" fmla="*/ 63 h 125"/>
                <a:gd name="T74" fmla="*/ 117 w 117"/>
                <a:gd name="T75" fmla="*/ 57 h 125"/>
                <a:gd name="T76" fmla="*/ 114 w 117"/>
                <a:gd name="T77" fmla="*/ 54 h 125"/>
                <a:gd name="T78" fmla="*/ 105 w 117"/>
                <a:gd name="T79" fmla="*/ 51 h 125"/>
                <a:gd name="T80" fmla="*/ 102 w 117"/>
                <a:gd name="T81" fmla="*/ 51 h 125"/>
                <a:gd name="T82" fmla="*/ 100 w 117"/>
                <a:gd name="T83" fmla="*/ 46 h 125"/>
                <a:gd name="T84" fmla="*/ 100 w 117"/>
                <a:gd name="T85" fmla="*/ 43 h 125"/>
                <a:gd name="T86" fmla="*/ 100 w 117"/>
                <a:gd name="T87" fmla="*/ 37 h 125"/>
                <a:gd name="T88" fmla="*/ 94 w 117"/>
                <a:gd name="T89" fmla="*/ 37 h 125"/>
                <a:gd name="T90" fmla="*/ 94 w 117"/>
                <a:gd name="T91" fmla="*/ 34 h 125"/>
                <a:gd name="T92" fmla="*/ 94 w 117"/>
                <a:gd name="T93" fmla="*/ 32 h 125"/>
                <a:gd name="T94" fmla="*/ 85 w 117"/>
                <a:gd name="T95" fmla="*/ 29 h 125"/>
                <a:gd name="T96" fmla="*/ 77 w 117"/>
                <a:gd name="T97" fmla="*/ 23 h 125"/>
                <a:gd name="T98" fmla="*/ 71 w 117"/>
                <a:gd name="T99" fmla="*/ 12 h 125"/>
                <a:gd name="T100" fmla="*/ 68 w 117"/>
                <a:gd name="T101" fmla="*/ 9 h 125"/>
                <a:gd name="T102" fmla="*/ 68 w 117"/>
                <a:gd name="T103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7" h="125">
                  <a:moveTo>
                    <a:pt x="68" y="0"/>
                  </a:moveTo>
                  <a:lnTo>
                    <a:pt x="60" y="6"/>
                  </a:lnTo>
                  <a:lnTo>
                    <a:pt x="57" y="3"/>
                  </a:lnTo>
                  <a:lnTo>
                    <a:pt x="54" y="3"/>
                  </a:lnTo>
                  <a:lnTo>
                    <a:pt x="46" y="9"/>
                  </a:lnTo>
                  <a:lnTo>
                    <a:pt x="40" y="6"/>
                  </a:lnTo>
                  <a:lnTo>
                    <a:pt x="23" y="12"/>
                  </a:lnTo>
                  <a:lnTo>
                    <a:pt x="12" y="12"/>
                  </a:lnTo>
                  <a:lnTo>
                    <a:pt x="14" y="57"/>
                  </a:lnTo>
                  <a:lnTo>
                    <a:pt x="0" y="57"/>
                  </a:lnTo>
                  <a:lnTo>
                    <a:pt x="0" y="100"/>
                  </a:lnTo>
                  <a:lnTo>
                    <a:pt x="9" y="105"/>
                  </a:lnTo>
                  <a:lnTo>
                    <a:pt x="12" y="111"/>
                  </a:lnTo>
                  <a:lnTo>
                    <a:pt x="9" y="117"/>
                  </a:lnTo>
                  <a:lnTo>
                    <a:pt x="9" y="120"/>
                  </a:lnTo>
                  <a:lnTo>
                    <a:pt x="9" y="125"/>
                  </a:lnTo>
                  <a:lnTo>
                    <a:pt x="23" y="122"/>
                  </a:lnTo>
                  <a:lnTo>
                    <a:pt x="29" y="122"/>
                  </a:lnTo>
                  <a:lnTo>
                    <a:pt x="29" y="117"/>
                  </a:lnTo>
                  <a:lnTo>
                    <a:pt x="34" y="114"/>
                  </a:lnTo>
                  <a:lnTo>
                    <a:pt x="37" y="105"/>
                  </a:lnTo>
                  <a:lnTo>
                    <a:pt x="43" y="103"/>
                  </a:lnTo>
                  <a:lnTo>
                    <a:pt x="46" y="105"/>
                  </a:lnTo>
                  <a:lnTo>
                    <a:pt x="51" y="108"/>
                  </a:lnTo>
                  <a:lnTo>
                    <a:pt x="54" y="108"/>
                  </a:lnTo>
                  <a:lnTo>
                    <a:pt x="57" y="108"/>
                  </a:lnTo>
                  <a:lnTo>
                    <a:pt x="60" y="108"/>
                  </a:lnTo>
                  <a:lnTo>
                    <a:pt x="63" y="111"/>
                  </a:lnTo>
                  <a:lnTo>
                    <a:pt x="71" y="108"/>
                  </a:lnTo>
                  <a:lnTo>
                    <a:pt x="74" y="105"/>
                  </a:lnTo>
                  <a:lnTo>
                    <a:pt x="77" y="94"/>
                  </a:lnTo>
                  <a:lnTo>
                    <a:pt x="83" y="94"/>
                  </a:lnTo>
                  <a:lnTo>
                    <a:pt x="88" y="86"/>
                  </a:lnTo>
                  <a:lnTo>
                    <a:pt x="88" y="80"/>
                  </a:lnTo>
                  <a:lnTo>
                    <a:pt x="97" y="74"/>
                  </a:lnTo>
                  <a:lnTo>
                    <a:pt x="105" y="66"/>
                  </a:lnTo>
                  <a:lnTo>
                    <a:pt x="114" y="63"/>
                  </a:lnTo>
                  <a:lnTo>
                    <a:pt x="117" y="57"/>
                  </a:lnTo>
                  <a:lnTo>
                    <a:pt x="114" y="54"/>
                  </a:lnTo>
                  <a:lnTo>
                    <a:pt x="105" y="51"/>
                  </a:lnTo>
                  <a:lnTo>
                    <a:pt x="102" y="51"/>
                  </a:lnTo>
                  <a:lnTo>
                    <a:pt x="100" y="46"/>
                  </a:lnTo>
                  <a:lnTo>
                    <a:pt x="100" y="43"/>
                  </a:lnTo>
                  <a:lnTo>
                    <a:pt x="100" y="37"/>
                  </a:lnTo>
                  <a:lnTo>
                    <a:pt x="94" y="37"/>
                  </a:lnTo>
                  <a:lnTo>
                    <a:pt x="94" y="34"/>
                  </a:lnTo>
                  <a:lnTo>
                    <a:pt x="94" y="32"/>
                  </a:lnTo>
                  <a:lnTo>
                    <a:pt x="85" y="29"/>
                  </a:lnTo>
                  <a:lnTo>
                    <a:pt x="77" y="23"/>
                  </a:lnTo>
                  <a:lnTo>
                    <a:pt x="71" y="12"/>
                  </a:lnTo>
                  <a:lnTo>
                    <a:pt x="68" y="9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13" name="Freeform 3731">
              <a:extLst>
                <a:ext uri="{FF2B5EF4-FFF2-40B4-BE49-F238E27FC236}">
                  <a16:creationId xmlns:a16="http://schemas.microsoft.com/office/drawing/2014/main" id="{DB707E7D-6A0B-3270-D4A1-25E9B28F079A}"/>
                </a:ext>
              </a:extLst>
            </p:cNvPr>
            <p:cNvSpPr>
              <a:spLocks/>
            </p:cNvSpPr>
            <p:nvPr/>
          </p:nvSpPr>
          <p:spPr bwMode="gray">
            <a:xfrm>
              <a:off x="4144811" y="3653791"/>
              <a:ext cx="435737" cy="371390"/>
            </a:xfrm>
            <a:custGeom>
              <a:avLst/>
              <a:gdLst>
                <a:gd name="T0" fmla="*/ 3 w 210"/>
                <a:gd name="T1" fmla="*/ 94 h 179"/>
                <a:gd name="T2" fmla="*/ 8 w 210"/>
                <a:gd name="T3" fmla="*/ 108 h 179"/>
                <a:gd name="T4" fmla="*/ 14 w 210"/>
                <a:gd name="T5" fmla="*/ 119 h 179"/>
                <a:gd name="T6" fmla="*/ 20 w 210"/>
                <a:gd name="T7" fmla="*/ 134 h 179"/>
                <a:gd name="T8" fmla="*/ 22 w 210"/>
                <a:gd name="T9" fmla="*/ 148 h 179"/>
                <a:gd name="T10" fmla="*/ 17 w 210"/>
                <a:gd name="T11" fmla="*/ 148 h 179"/>
                <a:gd name="T12" fmla="*/ 22 w 210"/>
                <a:gd name="T13" fmla="*/ 156 h 179"/>
                <a:gd name="T14" fmla="*/ 25 w 210"/>
                <a:gd name="T15" fmla="*/ 168 h 179"/>
                <a:gd name="T16" fmla="*/ 28 w 210"/>
                <a:gd name="T17" fmla="*/ 171 h 179"/>
                <a:gd name="T18" fmla="*/ 31 w 210"/>
                <a:gd name="T19" fmla="*/ 171 h 179"/>
                <a:gd name="T20" fmla="*/ 42 w 210"/>
                <a:gd name="T21" fmla="*/ 179 h 179"/>
                <a:gd name="T22" fmla="*/ 54 w 210"/>
                <a:gd name="T23" fmla="*/ 173 h 179"/>
                <a:gd name="T24" fmla="*/ 65 w 210"/>
                <a:gd name="T25" fmla="*/ 173 h 179"/>
                <a:gd name="T26" fmla="*/ 76 w 210"/>
                <a:gd name="T27" fmla="*/ 171 h 179"/>
                <a:gd name="T28" fmla="*/ 85 w 210"/>
                <a:gd name="T29" fmla="*/ 168 h 179"/>
                <a:gd name="T30" fmla="*/ 93 w 210"/>
                <a:gd name="T31" fmla="*/ 168 h 179"/>
                <a:gd name="T32" fmla="*/ 111 w 210"/>
                <a:gd name="T33" fmla="*/ 168 h 179"/>
                <a:gd name="T34" fmla="*/ 119 w 210"/>
                <a:gd name="T35" fmla="*/ 168 h 179"/>
                <a:gd name="T36" fmla="*/ 125 w 210"/>
                <a:gd name="T37" fmla="*/ 162 h 179"/>
                <a:gd name="T38" fmla="*/ 136 w 210"/>
                <a:gd name="T39" fmla="*/ 162 h 179"/>
                <a:gd name="T40" fmla="*/ 153 w 210"/>
                <a:gd name="T41" fmla="*/ 151 h 179"/>
                <a:gd name="T42" fmla="*/ 162 w 210"/>
                <a:gd name="T43" fmla="*/ 139 h 179"/>
                <a:gd name="T44" fmla="*/ 179 w 210"/>
                <a:gd name="T45" fmla="*/ 128 h 179"/>
                <a:gd name="T46" fmla="*/ 184 w 210"/>
                <a:gd name="T47" fmla="*/ 114 h 179"/>
                <a:gd name="T48" fmla="*/ 196 w 210"/>
                <a:gd name="T49" fmla="*/ 97 h 179"/>
                <a:gd name="T50" fmla="*/ 204 w 210"/>
                <a:gd name="T51" fmla="*/ 88 h 179"/>
                <a:gd name="T52" fmla="*/ 210 w 210"/>
                <a:gd name="T53" fmla="*/ 65 h 179"/>
                <a:gd name="T54" fmla="*/ 201 w 210"/>
                <a:gd name="T55" fmla="*/ 65 h 179"/>
                <a:gd name="T56" fmla="*/ 199 w 210"/>
                <a:gd name="T57" fmla="*/ 71 h 179"/>
                <a:gd name="T58" fmla="*/ 187 w 210"/>
                <a:gd name="T59" fmla="*/ 71 h 179"/>
                <a:gd name="T60" fmla="*/ 182 w 210"/>
                <a:gd name="T61" fmla="*/ 65 h 179"/>
                <a:gd name="T62" fmla="*/ 190 w 210"/>
                <a:gd name="T63" fmla="*/ 51 h 179"/>
                <a:gd name="T64" fmla="*/ 196 w 210"/>
                <a:gd name="T65" fmla="*/ 54 h 179"/>
                <a:gd name="T66" fmla="*/ 199 w 210"/>
                <a:gd name="T67" fmla="*/ 31 h 179"/>
                <a:gd name="T68" fmla="*/ 193 w 210"/>
                <a:gd name="T69" fmla="*/ 14 h 179"/>
                <a:gd name="T70" fmla="*/ 182 w 210"/>
                <a:gd name="T71" fmla="*/ 3 h 179"/>
                <a:gd name="T72" fmla="*/ 176 w 210"/>
                <a:gd name="T73" fmla="*/ 3 h 179"/>
                <a:gd name="T74" fmla="*/ 162 w 210"/>
                <a:gd name="T75" fmla="*/ 3 h 179"/>
                <a:gd name="T76" fmla="*/ 150 w 210"/>
                <a:gd name="T77" fmla="*/ 9 h 179"/>
                <a:gd name="T78" fmla="*/ 133 w 210"/>
                <a:gd name="T79" fmla="*/ 23 h 179"/>
                <a:gd name="T80" fmla="*/ 128 w 210"/>
                <a:gd name="T81" fmla="*/ 37 h 179"/>
                <a:gd name="T82" fmla="*/ 119 w 210"/>
                <a:gd name="T83" fmla="*/ 48 h 179"/>
                <a:gd name="T84" fmla="*/ 108 w 210"/>
                <a:gd name="T85" fmla="*/ 54 h 179"/>
                <a:gd name="T86" fmla="*/ 102 w 210"/>
                <a:gd name="T87" fmla="*/ 51 h 179"/>
                <a:gd name="T88" fmla="*/ 96 w 210"/>
                <a:gd name="T89" fmla="*/ 51 h 179"/>
                <a:gd name="T90" fmla="*/ 88 w 210"/>
                <a:gd name="T91" fmla="*/ 46 h 179"/>
                <a:gd name="T92" fmla="*/ 79 w 210"/>
                <a:gd name="T93" fmla="*/ 57 h 179"/>
                <a:gd name="T94" fmla="*/ 74 w 210"/>
                <a:gd name="T95" fmla="*/ 65 h 179"/>
                <a:gd name="T96" fmla="*/ 54 w 210"/>
                <a:gd name="T97" fmla="*/ 68 h 179"/>
                <a:gd name="T98" fmla="*/ 54 w 210"/>
                <a:gd name="T99" fmla="*/ 60 h 179"/>
                <a:gd name="T100" fmla="*/ 54 w 210"/>
                <a:gd name="T101" fmla="*/ 48 h 179"/>
                <a:gd name="T102" fmla="*/ 45 w 210"/>
                <a:gd name="T103" fmla="*/ 48 h 179"/>
                <a:gd name="T104" fmla="*/ 45 w 210"/>
                <a:gd name="T105" fmla="*/ 68 h 179"/>
                <a:gd name="T106" fmla="*/ 45 w 210"/>
                <a:gd name="T107" fmla="*/ 83 h 179"/>
                <a:gd name="T108" fmla="*/ 39 w 210"/>
                <a:gd name="T109" fmla="*/ 97 h 179"/>
                <a:gd name="T110" fmla="*/ 31 w 210"/>
                <a:gd name="T111" fmla="*/ 94 h 179"/>
                <a:gd name="T112" fmla="*/ 17 w 210"/>
                <a:gd name="T113" fmla="*/ 94 h 179"/>
                <a:gd name="T114" fmla="*/ 11 w 210"/>
                <a:gd name="T115" fmla="*/ 88 h 179"/>
                <a:gd name="T116" fmla="*/ 5 w 210"/>
                <a:gd name="T117" fmla="*/ 85 h 179"/>
                <a:gd name="T118" fmla="*/ 0 w 210"/>
                <a:gd name="T119" fmla="*/ 9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0" h="179">
                  <a:moveTo>
                    <a:pt x="0" y="91"/>
                  </a:moveTo>
                  <a:lnTo>
                    <a:pt x="3" y="94"/>
                  </a:lnTo>
                  <a:lnTo>
                    <a:pt x="5" y="97"/>
                  </a:lnTo>
                  <a:lnTo>
                    <a:pt x="8" y="108"/>
                  </a:lnTo>
                  <a:lnTo>
                    <a:pt x="8" y="111"/>
                  </a:lnTo>
                  <a:lnTo>
                    <a:pt x="14" y="119"/>
                  </a:lnTo>
                  <a:lnTo>
                    <a:pt x="17" y="125"/>
                  </a:lnTo>
                  <a:lnTo>
                    <a:pt x="20" y="134"/>
                  </a:lnTo>
                  <a:lnTo>
                    <a:pt x="25" y="142"/>
                  </a:lnTo>
                  <a:lnTo>
                    <a:pt x="22" y="148"/>
                  </a:lnTo>
                  <a:lnTo>
                    <a:pt x="20" y="151"/>
                  </a:lnTo>
                  <a:lnTo>
                    <a:pt x="17" y="148"/>
                  </a:lnTo>
                  <a:lnTo>
                    <a:pt x="17" y="154"/>
                  </a:lnTo>
                  <a:lnTo>
                    <a:pt x="22" y="156"/>
                  </a:lnTo>
                  <a:lnTo>
                    <a:pt x="25" y="162"/>
                  </a:lnTo>
                  <a:lnTo>
                    <a:pt x="25" y="168"/>
                  </a:lnTo>
                  <a:lnTo>
                    <a:pt x="25" y="171"/>
                  </a:lnTo>
                  <a:lnTo>
                    <a:pt x="28" y="171"/>
                  </a:lnTo>
                  <a:lnTo>
                    <a:pt x="28" y="168"/>
                  </a:lnTo>
                  <a:lnTo>
                    <a:pt x="31" y="171"/>
                  </a:lnTo>
                  <a:lnTo>
                    <a:pt x="34" y="173"/>
                  </a:lnTo>
                  <a:lnTo>
                    <a:pt x="42" y="179"/>
                  </a:lnTo>
                  <a:lnTo>
                    <a:pt x="48" y="179"/>
                  </a:lnTo>
                  <a:lnTo>
                    <a:pt x="54" y="173"/>
                  </a:lnTo>
                  <a:lnTo>
                    <a:pt x="57" y="176"/>
                  </a:lnTo>
                  <a:lnTo>
                    <a:pt x="65" y="173"/>
                  </a:lnTo>
                  <a:lnTo>
                    <a:pt x="71" y="173"/>
                  </a:lnTo>
                  <a:lnTo>
                    <a:pt x="76" y="171"/>
                  </a:lnTo>
                  <a:lnTo>
                    <a:pt x="79" y="171"/>
                  </a:lnTo>
                  <a:lnTo>
                    <a:pt x="85" y="168"/>
                  </a:lnTo>
                  <a:lnTo>
                    <a:pt x="91" y="171"/>
                  </a:lnTo>
                  <a:lnTo>
                    <a:pt x="93" y="168"/>
                  </a:lnTo>
                  <a:lnTo>
                    <a:pt x="111" y="171"/>
                  </a:lnTo>
                  <a:lnTo>
                    <a:pt x="111" y="168"/>
                  </a:lnTo>
                  <a:lnTo>
                    <a:pt x="116" y="171"/>
                  </a:lnTo>
                  <a:lnTo>
                    <a:pt x="119" y="168"/>
                  </a:lnTo>
                  <a:lnTo>
                    <a:pt x="122" y="165"/>
                  </a:lnTo>
                  <a:lnTo>
                    <a:pt x="125" y="162"/>
                  </a:lnTo>
                  <a:lnTo>
                    <a:pt x="133" y="165"/>
                  </a:lnTo>
                  <a:lnTo>
                    <a:pt x="136" y="162"/>
                  </a:lnTo>
                  <a:lnTo>
                    <a:pt x="147" y="154"/>
                  </a:lnTo>
                  <a:lnTo>
                    <a:pt x="153" y="151"/>
                  </a:lnTo>
                  <a:lnTo>
                    <a:pt x="153" y="148"/>
                  </a:lnTo>
                  <a:lnTo>
                    <a:pt x="162" y="139"/>
                  </a:lnTo>
                  <a:lnTo>
                    <a:pt x="170" y="134"/>
                  </a:lnTo>
                  <a:lnTo>
                    <a:pt x="179" y="128"/>
                  </a:lnTo>
                  <a:lnTo>
                    <a:pt x="182" y="119"/>
                  </a:lnTo>
                  <a:lnTo>
                    <a:pt x="184" y="114"/>
                  </a:lnTo>
                  <a:lnTo>
                    <a:pt x="193" y="105"/>
                  </a:lnTo>
                  <a:lnTo>
                    <a:pt x="196" y="97"/>
                  </a:lnTo>
                  <a:lnTo>
                    <a:pt x="199" y="97"/>
                  </a:lnTo>
                  <a:lnTo>
                    <a:pt x="204" y="88"/>
                  </a:lnTo>
                  <a:lnTo>
                    <a:pt x="210" y="77"/>
                  </a:lnTo>
                  <a:lnTo>
                    <a:pt x="210" y="65"/>
                  </a:lnTo>
                  <a:lnTo>
                    <a:pt x="204" y="68"/>
                  </a:lnTo>
                  <a:lnTo>
                    <a:pt x="201" y="65"/>
                  </a:lnTo>
                  <a:lnTo>
                    <a:pt x="199" y="68"/>
                  </a:lnTo>
                  <a:lnTo>
                    <a:pt x="199" y="71"/>
                  </a:lnTo>
                  <a:lnTo>
                    <a:pt x="196" y="74"/>
                  </a:lnTo>
                  <a:lnTo>
                    <a:pt x="187" y="71"/>
                  </a:lnTo>
                  <a:lnTo>
                    <a:pt x="184" y="68"/>
                  </a:lnTo>
                  <a:lnTo>
                    <a:pt x="182" y="65"/>
                  </a:lnTo>
                  <a:lnTo>
                    <a:pt x="184" y="57"/>
                  </a:lnTo>
                  <a:lnTo>
                    <a:pt x="190" y="51"/>
                  </a:lnTo>
                  <a:lnTo>
                    <a:pt x="193" y="51"/>
                  </a:lnTo>
                  <a:lnTo>
                    <a:pt x="196" y="54"/>
                  </a:lnTo>
                  <a:lnTo>
                    <a:pt x="199" y="54"/>
                  </a:lnTo>
                  <a:lnTo>
                    <a:pt x="199" y="31"/>
                  </a:lnTo>
                  <a:lnTo>
                    <a:pt x="196" y="26"/>
                  </a:lnTo>
                  <a:lnTo>
                    <a:pt x="193" y="14"/>
                  </a:lnTo>
                  <a:lnTo>
                    <a:pt x="190" y="6"/>
                  </a:lnTo>
                  <a:lnTo>
                    <a:pt x="182" y="3"/>
                  </a:lnTo>
                  <a:lnTo>
                    <a:pt x="179" y="3"/>
                  </a:lnTo>
                  <a:lnTo>
                    <a:pt x="176" y="3"/>
                  </a:lnTo>
                  <a:lnTo>
                    <a:pt x="173" y="0"/>
                  </a:lnTo>
                  <a:lnTo>
                    <a:pt x="162" y="3"/>
                  </a:lnTo>
                  <a:lnTo>
                    <a:pt x="159" y="6"/>
                  </a:lnTo>
                  <a:lnTo>
                    <a:pt x="150" y="9"/>
                  </a:lnTo>
                  <a:lnTo>
                    <a:pt x="142" y="17"/>
                  </a:lnTo>
                  <a:lnTo>
                    <a:pt x="133" y="23"/>
                  </a:lnTo>
                  <a:lnTo>
                    <a:pt x="133" y="29"/>
                  </a:lnTo>
                  <a:lnTo>
                    <a:pt x="128" y="37"/>
                  </a:lnTo>
                  <a:lnTo>
                    <a:pt x="122" y="37"/>
                  </a:lnTo>
                  <a:lnTo>
                    <a:pt x="119" y="48"/>
                  </a:lnTo>
                  <a:lnTo>
                    <a:pt x="116" y="51"/>
                  </a:lnTo>
                  <a:lnTo>
                    <a:pt x="108" y="54"/>
                  </a:lnTo>
                  <a:lnTo>
                    <a:pt x="105" y="51"/>
                  </a:lnTo>
                  <a:lnTo>
                    <a:pt x="102" y="51"/>
                  </a:lnTo>
                  <a:lnTo>
                    <a:pt x="99" y="51"/>
                  </a:lnTo>
                  <a:lnTo>
                    <a:pt x="96" y="51"/>
                  </a:lnTo>
                  <a:lnTo>
                    <a:pt x="91" y="48"/>
                  </a:lnTo>
                  <a:lnTo>
                    <a:pt x="88" y="46"/>
                  </a:lnTo>
                  <a:lnTo>
                    <a:pt x="82" y="48"/>
                  </a:lnTo>
                  <a:lnTo>
                    <a:pt x="79" y="57"/>
                  </a:lnTo>
                  <a:lnTo>
                    <a:pt x="74" y="60"/>
                  </a:lnTo>
                  <a:lnTo>
                    <a:pt x="74" y="65"/>
                  </a:lnTo>
                  <a:lnTo>
                    <a:pt x="68" y="65"/>
                  </a:lnTo>
                  <a:lnTo>
                    <a:pt x="54" y="68"/>
                  </a:lnTo>
                  <a:lnTo>
                    <a:pt x="54" y="63"/>
                  </a:lnTo>
                  <a:lnTo>
                    <a:pt x="54" y="60"/>
                  </a:lnTo>
                  <a:lnTo>
                    <a:pt x="57" y="54"/>
                  </a:lnTo>
                  <a:lnTo>
                    <a:pt x="54" y="48"/>
                  </a:lnTo>
                  <a:lnTo>
                    <a:pt x="45" y="43"/>
                  </a:lnTo>
                  <a:lnTo>
                    <a:pt x="45" y="48"/>
                  </a:lnTo>
                  <a:lnTo>
                    <a:pt x="45" y="57"/>
                  </a:lnTo>
                  <a:lnTo>
                    <a:pt x="45" y="68"/>
                  </a:lnTo>
                  <a:lnTo>
                    <a:pt x="45" y="77"/>
                  </a:lnTo>
                  <a:lnTo>
                    <a:pt x="45" y="83"/>
                  </a:lnTo>
                  <a:lnTo>
                    <a:pt x="45" y="88"/>
                  </a:lnTo>
                  <a:lnTo>
                    <a:pt x="39" y="97"/>
                  </a:lnTo>
                  <a:lnTo>
                    <a:pt x="34" y="94"/>
                  </a:lnTo>
                  <a:lnTo>
                    <a:pt x="31" y="94"/>
                  </a:lnTo>
                  <a:lnTo>
                    <a:pt x="25" y="94"/>
                  </a:lnTo>
                  <a:lnTo>
                    <a:pt x="17" y="94"/>
                  </a:lnTo>
                  <a:lnTo>
                    <a:pt x="14" y="94"/>
                  </a:lnTo>
                  <a:lnTo>
                    <a:pt x="11" y="88"/>
                  </a:lnTo>
                  <a:lnTo>
                    <a:pt x="8" y="85"/>
                  </a:lnTo>
                  <a:lnTo>
                    <a:pt x="5" y="85"/>
                  </a:lnTo>
                  <a:lnTo>
                    <a:pt x="3" y="88"/>
                  </a:lnTo>
                  <a:lnTo>
                    <a:pt x="0" y="9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14" name="Freeform 3732">
              <a:extLst>
                <a:ext uri="{FF2B5EF4-FFF2-40B4-BE49-F238E27FC236}">
                  <a16:creationId xmlns:a16="http://schemas.microsoft.com/office/drawing/2014/main" id="{79683FA5-B0EC-45D9-33BC-B5348E291CCB}"/>
                </a:ext>
              </a:extLst>
            </p:cNvPr>
            <p:cNvSpPr>
              <a:spLocks/>
            </p:cNvSpPr>
            <p:nvPr/>
          </p:nvSpPr>
          <p:spPr bwMode="gray">
            <a:xfrm>
              <a:off x="4522450" y="3759606"/>
              <a:ext cx="39424" cy="47720"/>
            </a:xfrm>
            <a:custGeom>
              <a:avLst/>
              <a:gdLst>
                <a:gd name="T0" fmla="*/ 17 w 19"/>
                <a:gd name="T1" fmla="*/ 3 h 23"/>
                <a:gd name="T2" fmla="*/ 14 w 19"/>
                <a:gd name="T3" fmla="*/ 3 h 23"/>
                <a:gd name="T4" fmla="*/ 11 w 19"/>
                <a:gd name="T5" fmla="*/ 0 h 23"/>
                <a:gd name="T6" fmla="*/ 8 w 19"/>
                <a:gd name="T7" fmla="*/ 0 h 23"/>
                <a:gd name="T8" fmla="*/ 2 w 19"/>
                <a:gd name="T9" fmla="*/ 6 h 23"/>
                <a:gd name="T10" fmla="*/ 0 w 19"/>
                <a:gd name="T11" fmla="*/ 14 h 23"/>
                <a:gd name="T12" fmla="*/ 2 w 19"/>
                <a:gd name="T13" fmla="*/ 17 h 23"/>
                <a:gd name="T14" fmla="*/ 5 w 19"/>
                <a:gd name="T15" fmla="*/ 20 h 23"/>
                <a:gd name="T16" fmla="*/ 14 w 19"/>
                <a:gd name="T17" fmla="*/ 23 h 23"/>
                <a:gd name="T18" fmla="*/ 17 w 19"/>
                <a:gd name="T19" fmla="*/ 20 h 23"/>
                <a:gd name="T20" fmla="*/ 17 w 19"/>
                <a:gd name="T21" fmla="*/ 17 h 23"/>
                <a:gd name="T22" fmla="*/ 19 w 19"/>
                <a:gd name="T23" fmla="*/ 14 h 23"/>
                <a:gd name="T24" fmla="*/ 19 w 19"/>
                <a:gd name="T25" fmla="*/ 12 h 23"/>
                <a:gd name="T26" fmla="*/ 19 w 19"/>
                <a:gd name="T27" fmla="*/ 9 h 23"/>
                <a:gd name="T28" fmla="*/ 19 w 19"/>
                <a:gd name="T29" fmla="*/ 6 h 23"/>
                <a:gd name="T30" fmla="*/ 17 w 19"/>
                <a:gd name="T3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3">
                  <a:moveTo>
                    <a:pt x="17" y="3"/>
                  </a:moveTo>
                  <a:lnTo>
                    <a:pt x="14" y="3"/>
                  </a:lnTo>
                  <a:lnTo>
                    <a:pt x="11" y="0"/>
                  </a:lnTo>
                  <a:lnTo>
                    <a:pt x="8" y="0"/>
                  </a:lnTo>
                  <a:lnTo>
                    <a:pt x="2" y="6"/>
                  </a:lnTo>
                  <a:lnTo>
                    <a:pt x="0" y="14"/>
                  </a:lnTo>
                  <a:lnTo>
                    <a:pt x="2" y="17"/>
                  </a:lnTo>
                  <a:lnTo>
                    <a:pt x="5" y="20"/>
                  </a:lnTo>
                  <a:lnTo>
                    <a:pt x="14" y="23"/>
                  </a:lnTo>
                  <a:lnTo>
                    <a:pt x="17" y="20"/>
                  </a:lnTo>
                  <a:lnTo>
                    <a:pt x="17" y="17"/>
                  </a:lnTo>
                  <a:lnTo>
                    <a:pt x="19" y="14"/>
                  </a:lnTo>
                  <a:lnTo>
                    <a:pt x="19" y="12"/>
                  </a:lnTo>
                  <a:lnTo>
                    <a:pt x="19" y="9"/>
                  </a:lnTo>
                  <a:lnTo>
                    <a:pt x="19" y="6"/>
                  </a:lnTo>
                  <a:lnTo>
                    <a:pt x="17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15" name="Freeform 3733">
              <a:extLst>
                <a:ext uri="{FF2B5EF4-FFF2-40B4-BE49-F238E27FC236}">
                  <a16:creationId xmlns:a16="http://schemas.microsoft.com/office/drawing/2014/main" id="{69A5E4BA-159B-95B8-341F-54E82B49FB79}"/>
                </a:ext>
              </a:extLst>
            </p:cNvPr>
            <p:cNvSpPr>
              <a:spLocks/>
            </p:cNvSpPr>
            <p:nvPr/>
          </p:nvSpPr>
          <p:spPr bwMode="gray">
            <a:xfrm>
              <a:off x="4427003" y="3842598"/>
              <a:ext cx="64323" cy="58095"/>
            </a:xfrm>
            <a:custGeom>
              <a:avLst/>
              <a:gdLst>
                <a:gd name="T0" fmla="*/ 31 w 31"/>
                <a:gd name="T1" fmla="*/ 11 h 28"/>
                <a:gd name="T2" fmla="*/ 29 w 31"/>
                <a:gd name="T3" fmla="*/ 17 h 28"/>
                <a:gd name="T4" fmla="*/ 26 w 31"/>
                <a:gd name="T5" fmla="*/ 20 h 28"/>
                <a:gd name="T6" fmla="*/ 20 w 31"/>
                <a:gd name="T7" fmla="*/ 20 h 28"/>
                <a:gd name="T8" fmla="*/ 17 w 31"/>
                <a:gd name="T9" fmla="*/ 23 h 28"/>
                <a:gd name="T10" fmla="*/ 14 w 31"/>
                <a:gd name="T11" fmla="*/ 28 h 28"/>
                <a:gd name="T12" fmla="*/ 11 w 31"/>
                <a:gd name="T13" fmla="*/ 28 h 28"/>
                <a:gd name="T14" fmla="*/ 9 w 31"/>
                <a:gd name="T15" fmla="*/ 28 h 28"/>
                <a:gd name="T16" fmla="*/ 9 w 31"/>
                <a:gd name="T17" fmla="*/ 26 h 28"/>
                <a:gd name="T18" fmla="*/ 6 w 31"/>
                <a:gd name="T19" fmla="*/ 26 h 28"/>
                <a:gd name="T20" fmla="*/ 6 w 31"/>
                <a:gd name="T21" fmla="*/ 23 h 28"/>
                <a:gd name="T22" fmla="*/ 0 w 31"/>
                <a:gd name="T23" fmla="*/ 17 h 28"/>
                <a:gd name="T24" fmla="*/ 0 w 31"/>
                <a:gd name="T25" fmla="*/ 14 h 28"/>
                <a:gd name="T26" fmla="*/ 6 w 31"/>
                <a:gd name="T27" fmla="*/ 11 h 28"/>
                <a:gd name="T28" fmla="*/ 9 w 31"/>
                <a:gd name="T29" fmla="*/ 6 h 28"/>
                <a:gd name="T30" fmla="*/ 11 w 31"/>
                <a:gd name="T31" fmla="*/ 6 h 28"/>
                <a:gd name="T32" fmla="*/ 17 w 31"/>
                <a:gd name="T33" fmla="*/ 3 h 28"/>
                <a:gd name="T34" fmla="*/ 23 w 31"/>
                <a:gd name="T35" fmla="*/ 0 h 28"/>
                <a:gd name="T36" fmla="*/ 23 w 31"/>
                <a:gd name="T37" fmla="*/ 3 h 28"/>
                <a:gd name="T38" fmla="*/ 29 w 31"/>
                <a:gd name="T39" fmla="*/ 3 h 28"/>
                <a:gd name="T40" fmla="*/ 29 w 31"/>
                <a:gd name="T41" fmla="*/ 6 h 28"/>
                <a:gd name="T42" fmla="*/ 29 w 31"/>
                <a:gd name="T43" fmla="*/ 9 h 28"/>
                <a:gd name="T44" fmla="*/ 31 w 31"/>
                <a:gd name="T45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28">
                  <a:moveTo>
                    <a:pt x="31" y="11"/>
                  </a:moveTo>
                  <a:lnTo>
                    <a:pt x="29" y="17"/>
                  </a:lnTo>
                  <a:lnTo>
                    <a:pt x="26" y="20"/>
                  </a:lnTo>
                  <a:lnTo>
                    <a:pt x="20" y="20"/>
                  </a:lnTo>
                  <a:lnTo>
                    <a:pt x="17" y="23"/>
                  </a:lnTo>
                  <a:lnTo>
                    <a:pt x="14" y="28"/>
                  </a:lnTo>
                  <a:lnTo>
                    <a:pt x="11" y="28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6" y="26"/>
                  </a:lnTo>
                  <a:lnTo>
                    <a:pt x="6" y="23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6" y="11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7" y="3"/>
                  </a:lnTo>
                  <a:lnTo>
                    <a:pt x="23" y="0"/>
                  </a:lnTo>
                  <a:lnTo>
                    <a:pt x="23" y="3"/>
                  </a:lnTo>
                  <a:lnTo>
                    <a:pt x="29" y="3"/>
                  </a:lnTo>
                  <a:lnTo>
                    <a:pt x="29" y="6"/>
                  </a:lnTo>
                  <a:lnTo>
                    <a:pt x="29" y="9"/>
                  </a:lnTo>
                  <a:lnTo>
                    <a:pt x="31" y="1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16" name="Freeform 3734">
              <a:extLst>
                <a:ext uri="{FF2B5EF4-FFF2-40B4-BE49-F238E27FC236}">
                  <a16:creationId xmlns:a16="http://schemas.microsoft.com/office/drawing/2014/main" id="{987DB056-10C5-8857-6BD5-4E3BC521626D}"/>
                </a:ext>
              </a:extLst>
            </p:cNvPr>
            <p:cNvSpPr>
              <a:spLocks/>
            </p:cNvSpPr>
            <p:nvPr/>
          </p:nvSpPr>
          <p:spPr bwMode="gray">
            <a:xfrm>
              <a:off x="4510000" y="3346720"/>
              <a:ext cx="275967" cy="448158"/>
            </a:xfrm>
            <a:custGeom>
              <a:avLst/>
              <a:gdLst>
                <a:gd name="T0" fmla="*/ 17 w 133"/>
                <a:gd name="T1" fmla="*/ 162 h 216"/>
                <a:gd name="T2" fmla="*/ 23 w 133"/>
                <a:gd name="T3" fmla="*/ 188 h 216"/>
                <a:gd name="T4" fmla="*/ 25 w 133"/>
                <a:gd name="T5" fmla="*/ 208 h 216"/>
                <a:gd name="T6" fmla="*/ 28 w 133"/>
                <a:gd name="T7" fmla="*/ 216 h 216"/>
                <a:gd name="T8" fmla="*/ 34 w 133"/>
                <a:gd name="T9" fmla="*/ 202 h 216"/>
                <a:gd name="T10" fmla="*/ 34 w 133"/>
                <a:gd name="T11" fmla="*/ 194 h 216"/>
                <a:gd name="T12" fmla="*/ 57 w 133"/>
                <a:gd name="T13" fmla="*/ 185 h 216"/>
                <a:gd name="T14" fmla="*/ 68 w 133"/>
                <a:gd name="T15" fmla="*/ 174 h 216"/>
                <a:gd name="T16" fmla="*/ 68 w 133"/>
                <a:gd name="T17" fmla="*/ 165 h 216"/>
                <a:gd name="T18" fmla="*/ 65 w 133"/>
                <a:gd name="T19" fmla="*/ 145 h 216"/>
                <a:gd name="T20" fmla="*/ 60 w 133"/>
                <a:gd name="T21" fmla="*/ 131 h 216"/>
                <a:gd name="T22" fmla="*/ 57 w 133"/>
                <a:gd name="T23" fmla="*/ 123 h 216"/>
                <a:gd name="T24" fmla="*/ 60 w 133"/>
                <a:gd name="T25" fmla="*/ 117 h 216"/>
                <a:gd name="T26" fmla="*/ 77 w 133"/>
                <a:gd name="T27" fmla="*/ 105 h 216"/>
                <a:gd name="T28" fmla="*/ 82 w 133"/>
                <a:gd name="T29" fmla="*/ 100 h 216"/>
                <a:gd name="T30" fmla="*/ 85 w 133"/>
                <a:gd name="T31" fmla="*/ 97 h 216"/>
                <a:gd name="T32" fmla="*/ 88 w 133"/>
                <a:gd name="T33" fmla="*/ 88 h 216"/>
                <a:gd name="T34" fmla="*/ 108 w 133"/>
                <a:gd name="T35" fmla="*/ 83 h 216"/>
                <a:gd name="T36" fmla="*/ 122 w 133"/>
                <a:gd name="T37" fmla="*/ 71 h 216"/>
                <a:gd name="T38" fmla="*/ 131 w 133"/>
                <a:gd name="T39" fmla="*/ 63 h 216"/>
                <a:gd name="T40" fmla="*/ 133 w 133"/>
                <a:gd name="T41" fmla="*/ 51 h 216"/>
                <a:gd name="T42" fmla="*/ 133 w 133"/>
                <a:gd name="T43" fmla="*/ 43 h 216"/>
                <a:gd name="T44" fmla="*/ 133 w 133"/>
                <a:gd name="T45" fmla="*/ 32 h 216"/>
                <a:gd name="T46" fmla="*/ 131 w 133"/>
                <a:gd name="T47" fmla="*/ 20 h 216"/>
                <a:gd name="T48" fmla="*/ 133 w 133"/>
                <a:gd name="T49" fmla="*/ 0 h 216"/>
                <a:gd name="T50" fmla="*/ 125 w 133"/>
                <a:gd name="T51" fmla="*/ 3 h 216"/>
                <a:gd name="T52" fmla="*/ 111 w 133"/>
                <a:gd name="T53" fmla="*/ 3 h 216"/>
                <a:gd name="T54" fmla="*/ 99 w 133"/>
                <a:gd name="T55" fmla="*/ 6 h 216"/>
                <a:gd name="T56" fmla="*/ 85 w 133"/>
                <a:gd name="T57" fmla="*/ 12 h 216"/>
                <a:gd name="T58" fmla="*/ 74 w 133"/>
                <a:gd name="T59" fmla="*/ 9 h 216"/>
                <a:gd name="T60" fmla="*/ 60 w 133"/>
                <a:gd name="T61" fmla="*/ 12 h 216"/>
                <a:gd name="T62" fmla="*/ 54 w 133"/>
                <a:gd name="T63" fmla="*/ 17 h 216"/>
                <a:gd name="T64" fmla="*/ 57 w 133"/>
                <a:gd name="T65" fmla="*/ 34 h 216"/>
                <a:gd name="T66" fmla="*/ 74 w 133"/>
                <a:gd name="T67" fmla="*/ 69 h 216"/>
                <a:gd name="T68" fmla="*/ 65 w 133"/>
                <a:gd name="T69" fmla="*/ 77 h 216"/>
                <a:gd name="T70" fmla="*/ 62 w 133"/>
                <a:gd name="T71" fmla="*/ 77 h 216"/>
                <a:gd name="T72" fmla="*/ 51 w 133"/>
                <a:gd name="T73" fmla="*/ 66 h 216"/>
                <a:gd name="T74" fmla="*/ 57 w 133"/>
                <a:gd name="T75" fmla="*/ 60 h 216"/>
                <a:gd name="T76" fmla="*/ 45 w 133"/>
                <a:gd name="T77" fmla="*/ 51 h 216"/>
                <a:gd name="T78" fmla="*/ 37 w 133"/>
                <a:gd name="T79" fmla="*/ 43 h 216"/>
                <a:gd name="T80" fmla="*/ 3 w 133"/>
                <a:gd name="T81" fmla="*/ 69 h 216"/>
                <a:gd name="T82" fmla="*/ 25 w 133"/>
                <a:gd name="T83" fmla="*/ 77 h 216"/>
                <a:gd name="T84" fmla="*/ 37 w 133"/>
                <a:gd name="T85" fmla="*/ 97 h 216"/>
                <a:gd name="T86" fmla="*/ 34 w 133"/>
                <a:gd name="T87" fmla="*/ 103 h 216"/>
                <a:gd name="T88" fmla="*/ 34 w 133"/>
                <a:gd name="T89" fmla="*/ 111 h 216"/>
                <a:gd name="T90" fmla="*/ 37 w 133"/>
                <a:gd name="T91" fmla="*/ 120 h 216"/>
                <a:gd name="T92" fmla="*/ 31 w 133"/>
                <a:gd name="T93" fmla="*/ 131 h 216"/>
                <a:gd name="T94" fmla="*/ 23 w 133"/>
                <a:gd name="T95" fmla="*/ 14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3" h="216">
                  <a:moveTo>
                    <a:pt x="14" y="154"/>
                  </a:moveTo>
                  <a:lnTo>
                    <a:pt x="17" y="159"/>
                  </a:lnTo>
                  <a:lnTo>
                    <a:pt x="17" y="162"/>
                  </a:lnTo>
                  <a:lnTo>
                    <a:pt x="20" y="174"/>
                  </a:lnTo>
                  <a:lnTo>
                    <a:pt x="23" y="179"/>
                  </a:lnTo>
                  <a:lnTo>
                    <a:pt x="23" y="188"/>
                  </a:lnTo>
                  <a:lnTo>
                    <a:pt x="23" y="202"/>
                  </a:lnTo>
                  <a:lnTo>
                    <a:pt x="25" y="205"/>
                  </a:lnTo>
                  <a:lnTo>
                    <a:pt x="25" y="208"/>
                  </a:lnTo>
                  <a:lnTo>
                    <a:pt x="25" y="211"/>
                  </a:lnTo>
                  <a:lnTo>
                    <a:pt x="25" y="213"/>
                  </a:lnTo>
                  <a:lnTo>
                    <a:pt x="28" y="216"/>
                  </a:lnTo>
                  <a:lnTo>
                    <a:pt x="34" y="213"/>
                  </a:lnTo>
                  <a:lnTo>
                    <a:pt x="37" y="205"/>
                  </a:lnTo>
                  <a:lnTo>
                    <a:pt x="34" y="202"/>
                  </a:lnTo>
                  <a:lnTo>
                    <a:pt x="31" y="202"/>
                  </a:lnTo>
                  <a:lnTo>
                    <a:pt x="34" y="196"/>
                  </a:lnTo>
                  <a:lnTo>
                    <a:pt x="34" y="194"/>
                  </a:lnTo>
                  <a:lnTo>
                    <a:pt x="40" y="191"/>
                  </a:lnTo>
                  <a:lnTo>
                    <a:pt x="45" y="188"/>
                  </a:lnTo>
                  <a:lnTo>
                    <a:pt x="57" y="185"/>
                  </a:lnTo>
                  <a:lnTo>
                    <a:pt x="65" y="179"/>
                  </a:lnTo>
                  <a:lnTo>
                    <a:pt x="68" y="177"/>
                  </a:lnTo>
                  <a:lnTo>
                    <a:pt x="68" y="174"/>
                  </a:lnTo>
                  <a:lnTo>
                    <a:pt x="65" y="177"/>
                  </a:lnTo>
                  <a:lnTo>
                    <a:pt x="65" y="174"/>
                  </a:lnTo>
                  <a:lnTo>
                    <a:pt x="68" y="165"/>
                  </a:lnTo>
                  <a:lnTo>
                    <a:pt x="68" y="151"/>
                  </a:lnTo>
                  <a:lnTo>
                    <a:pt x="68" y="148"/>
                  </a:lnTo>
                  <a:lnTo>
                    <a:pt x="65" y="145"/>
                  </a:lnTo>
                  <a:lnTo>
                    <a:pt x="65" y="142"/>
                  </a:lnTo>
                  <a:lnTo>
                    <a:pt x="65" y="140"/>
                  </a:lnTo>
                  <a:lnTo>
                    <a:pt x="60" y="131"/>
                  </a:lnTo>
                  <a:lnTo>
                    <a:pt x="57" y="128"/>
                  </a:lnTo>
                  <a:lnTo>
                    <a:pt x="60" y="125"/>
                  </a:lnTo>
                  <a:lnTo>
                    <a:pt x="57" y="123"/>
                  </a:lnTo>
                  <a:lnTo>
                    <a:pt x="60" y="123"/>
                  </a:lnTo>
                  <a:lnTo>
                    <a:pt x="57" y="117"/>
                  </a:lnTo>
                  <a:lnTo>
                    <a:pt x="60" y="117"/>
                  </a:lnTo>
                  <a:lnTo>
                    <a:pt x="62" y="117"/>
                  </a:lnTo>
                  <a:lnTo>
                    <a:pt x="74" y="105"/>
                  </a:lnTo>
                  <a:lnTo>
                    <a:pt x="77" y="105"/>
                  </a:lnTo>
                  <a:lnTo>
                    <a:pt x="77" y="103"/>
                  </a:lnTo>
                  <a:lnTo>
                    <a:pt x="79" y="103"/>
                  </a:lnTo>
                  <a:lnTo>
                    <a:pt x="82" y="100"/>
                  </a:lnTo>
                  <a:lnTo>
                    <a:pt x="82" y="97"/>
                  </a:lnTo>
                  <a:lnTo>
                    <a:pt x="85" y="94"/>
                  </a:lnTo>
                  <a:lnTo>
                    <a:pt x="85" y="97"/>
                  </a:lnTo>
                  <a:lnTo>
                    <a:pt x="85" y="94"/>
                  </a:lnTo>
                  <a:lnTo>
                    <a:pt x="88" y="94"/>
                  </a:lnTo>
                  <a:lnTo>
                    <a:pt x="88" y="88"/>
                  </a:lnTo>
                  <a:lnTo>
                    <a:pt x="105" y="83"/>
                  </a:lnTo>
                  <a:lnTo>
                    <a:pt x="105" y="80"/>
                  </a:lnTo>
                  <a:lnTo>
                    <a:pt x="108" y="83"/>
                  </a:lnTo>
                  <a:lnTo>
                    <a:pt x="114" y="80"/>
                  </a:lnTo>
                  <a:lnTo>
                    <a:pt x="114" y="77"/>
                  </a:lnTo>
                  <a:lnTo>
                    <a:pt x="122" y="71"/>
                  </a:lnTo>
                  <a:lnTo>
                    <a:pt x="125" y="69"/>
                  </a:lnTo>
                  <a:lnTo>
                    <a:pt x="128" y="66"/>
                  </a:lnTo>
                  <a:lnTo>
                    <a:pt x="131" y="63"/>
                  </a:lnTo>
                  <a:lnTo>
                    <a:pt x="133" y="60"/>
                  </a:lnTo>
                  <a:lnTo>
                    <a:pt x="133" y="54"/>
                  </a:lnTo>
                  <a:lnTo>
                    <a:pt x="133" y="51"/>
                  </a:lnTo>
                  <a:lnTo>
                    <a:pt x="133" y="49"/>
                  </a:lnTo>
                  <a:lnTo>
                    <a:pt x="133" y="46"/>
                  </a:lnTo>
                  <a:lnTo>
                    <a:pt x="133" y="43"/>
                  </a:lnTo>
                  <a:lnTo>
                    <a:pt x="131" y="43"/>
                  </a:lnTo>
                  <a:lnTo>
                    <a:pt x="133" y="37"/>
                  </a:lnTo>
                  <a:lnTo>
                    <a:pt x="133" y="32"/>
                  </a:lnTo>
                  <a:lnTo>
                    <a:pt x="131" y="26"/>
                  </a:lnTo>
                  <a:lnTo>
                    <a:pt x="133" y="26"/>
                  </a:lnTo>
                  <a:lnTo>
                    <a:pt x="131" y="20"/>
                  </a:lnTo>
                  <a:lnTo>
                    <a:pt x="133" y="17"/>
                  </a:lnTo>
                  <a:lnTo>
                    <a:pt x="131" y="9"/>
                  </a:lnTo>
                  <a:lnTo>
                    <a:pt x="133" y="0"/>
                  </a:lnTo>
                  <a:lnTo>
                    <a:pt x="131" y="0"/>
                  </a:lnTo>
                  <a:lnTo>
                    <a:pt x="128" y="0"/>
                  </a:lnTo>
                  <a:lnTo>
                    <a:pt x="125" y="3"/>
                  </a:lnTo>
                  <a:lnTo>
                    <a:pt x="122" y="3"/>
                  </a:lnTo>
                  <a:lnTo>
                    <a:pt x="116" y="3"/>
                  </a:lnTo>
                  <a:lnTo>
                    <a:pt x="111" y="3"/>
                  </a:lnTo>
                  <a:lnTo>
                    <a:pt x="105" y="6"/>
                  </a:lnTo>
                  <a:lnTo>
                    <a:pt x="102" y="6"/>
                  </a:lnTo>
                  <a:lnTo>
                    <a:pt x="99" y="6"/>
                  </a:lnTo>
                  <a:lnTo>
                    <a:pt x="97" y="9"/>
                  </a:lnTo>
                  <a:lnTo>
                    <a:pt x="94" y="9"/>
                  </a:lnTo>
                  <a:lnTo>
                    <a:pt x="85" y="12"/>
                  </a:lnTo>
                  <a:lnTo>
                    <a:pt x="82" y="12"/>
                  </a:lnTo>
                  <a:lnTo>
                    <a:pt x="77" y="12"/>
                  </a:lnTo>
                  <a:lnTo>
                    <a:pt x="74" y="9"/>
                  </a:lnTo>
                  <a:lnTo>
                    <a:pt x="68" y="9"/>
                  </a:lnTo>
                  <a:lnTo>
                    <a:pt x="65" y="12"/>
                  </a:lnTo>
                  <a:lnTo>
                    <a:pt x="60" y="12"/>
                  </a:lnTo>
                  <a:lnTo>
                    <a:pt x="57" y="12"/>
                  </a:lnTo>
                  <a:lnTo>
                    <a:pt x="57" y="15"/>
                  </a:lnTo>
                  <a:lnTo>
                    <a:pt x="54" y="17"/>
                  </a:lnTo>
                  <a:lnTo>
                    <a:pt x="54" y="20"/>
                  </a:lnTo>
                  <a:lnTo>
                    <a:pt x="54" y="29"/>
                  </a:lnTo>
                  <a:lnTo>
                    <a:pt x="57" y="34"/>
                  </a:lnTo>
                  <a:lnTo>
                    <a:pt x="60" y="37"/>
                  </a:lnTo>
                  <a:lnTo>
                    <a:pt x="74" y="51"/>
                  </a:lnTo>
                  <a:lnTo>
                    <a:pt x="74" y="69"/>
                  </a:lnTo>
                  <a:lnTo>
                    <a:pt x="68" y="71"/>
                  </a:lnTo>
                  <a:lnTo>
                    <a:pt x="65" y="74"/>
                  </a:lnTo>
                  <a:lnTo>
                    <a:pt x="65" y="77"/>
                  </a:lnTo>
                  <a:lnTo>
                    <a:pt x="65" y="83"/>
                  </a:lnTo>
                  <a:lnTo>
                    <a:pt x="62" y="83"/>
                  </a:lnTo>
                  <a:lnTo>
                    <a:pt x="62" y="77"/>
                  </a:lnTo>
                  <a:lnTo>
                    <a:pt x="57" y="77"/>
                  </a:lnTo>
                  <a:lnTo>
                    <a:pt x="54" y="71"/>
                  </a:lnTo>
                  <a:lnTo>
                    <a:pt x="51" y="66"/>
                  </a:lnTo>
                  <a:lnTo>
                    <a:pt x="54" y="66"/>
                  </a:lnTo>
                  <a:lnTo>
                    <a:pt x="54" y="63"/>
                  </a:lnTo>
                  <a:lnTo>
                    <a:pt x="57" y="60"/>
                  </a:lnTo>
                  <a:lnTo>
                    <a:pt x="57" y="54"/>
                  </a:lnTo>
                  <a:lnTo>
                    <a:pt x="51" y="49"/>
                  </a:lnTo>
                  <a:lnTo>
                    <a:pt x="45" y="51"/>
                  </a:lnTo>
                  <a:lnTo>
                    <a:pt x="43" y="51"/>
                  </a:lnTo>
                  <a:lnTo>
                    <a:pt x="43" y="46"/>
                  </a:lnTo>
                  <a:lnTo>
                    <a:pt x="37" y="43"/>
                  </a:lnTo>
                  <a:lnTo>
                    <a:pt x="0" y="57"/>
                  </a:lnTo>
                  <a:lnTo>
                    <a:pt x="3" y="63"/>
                  </a:lnTo>
                  <a:lnTo>
                    <a:pt x="3" y="69"/>
                  </a:lnTo>
                  <a:lnTo>
                    <a:pt x="8" y="71"/>
                  </a:lnTo>
                  <a:lnTo>
                    <a:pt x="11" y="69"/>
                  </a:lnTo>
                  <a:lnTo>
                    <a:pt x="25" y="77"/>
                  </a:lnTo>
                  <a:lnTo>
                    <a:pt x="31" y="77"/>
                  </a:lnTo>
                  <a:lnTo>
                    <a:pt x="34" y="80"/>
                  </a:lnTo>
                  <a:lnTo>
                    <a:pt x="37" y="97"/>
                  </a:lnTo>
                  <a:lnTo>
                    <a:pt x="37" y="100"/>
                  </a:lnTo>
                  <a:lnTo>
                    <a:pt x="34" y="100"/>
                  </a:lnTo>
                  <a:lnTo>
                    <a:pt x="34" y="103"/>
                  </a:lnTo>
                  <a:lnTo>
                    <a:pt x="34" y="105"/>
                  </a:lnTo>
                  <a:lnTo>
                    <a:pt x="31" y="111"/>
                  </a:lnTo>
                  <a:lnTo>
                    <a:pt x="34" y="111"/>
                  </a:lnTo>
                  <a:lnTo>
                    <a:pt x="34" y="114"/>
                  </a:lnTo>
                  <a:lnTo>
                    <a:pt x="34" y="120"/>
                  </a:lnTo>
                  <a:lnTo>
                    <a:pt x="37" y="120"/>
                  </a:lnTo>
                  <a:lnTo>
                    <a:pt x="34" y="123"/>
                  </a:lnTo>
                  <a:lnTo>
                    <a:pt x="34" y="128"/>
                  </a:lnTo>
                  <a:lnTo>
                    <a:pt x="31" y="131"/>
                  </a:lnTo>
                  <a:lnTo>
                    <a:pt x="28" y="137"/>
                  </a:lnTo>
                  <a:lnTo>
                    <a:pt x="28" y="140"/>
                  </a:lnTo>
                  <a:lnTo>
                    <a:pt x="23" y="145"/>
                  </a:lnTo>
                  <a:lnTo>
                    <a:pt x="17" y="151"/>
                  </a:lnTo>
                  <a:lnTo>
                    <a:pt x="14" y="15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17" name="Freeform 3735">
              <a:extLst>
                <a:ext uri="{FF2B5EF4-FFF2-40B4-BE49-F238E27FC236}">
                  <a16:creationId xmlns:a16="http://schemas.microsoft.com/office/drawing/2014/main" id="{9B44F131-C513-32B9-7917-A949C97C6BFA}"/>
                </a:ext>
              </a:extLst>
            </p:cNvPr>
            <p:cNvSpPr>
              <a:spLocks/>
            </p:cNvSpPr>
            <p:nvPr/>
          </p:nvSpPr>
          <p:spPr bwMode="gray">
            <a:xfrm>
              <a:off x="4574324" y="3317673"/>
              <a:ext cx="89223" cy="201256"/>
            </a:xfrm>
            <a:custGeom>
              <a:avLst/>
              <a:gdLst>
                <a:gd name="T0" fmla="*/ 3 w 43"/>
                <a:gd name="T1" fmla="*/ 0 h 97"/>
                <a:gd name="T2" fmla="*/ 14 w 43"/>
                <a:gd name="T3" fmla="*/ 3 h 97"/>
                <a:gd name="T4" fmla="*/ 17 w 43"/>
                <a:gd name="T5" fmla="*/ 0 h 97"/>
                <a:gd name="T6" fmla="*/ 26 w 43"/>
                <a:gd name="T7" fmla="*/ 6 h 97"/>
                <a:gd name="T8" fmla="*/ 23 w 43"/>
                <a:gd name="T9" fmla="*/ 11 h 97"/>
                <a:gd name="T10" fmla="*/ 26 w 43"/>
                <a:gd name="T11" fmla="*/ 17 h 97"/>
                <a:gd name="T12" fmla="*/ 26 w 43"/>
                <a:gd name="T13" fmla="*/ 20 h 97"/>
                <a:gd name="T14" fmla="*/ 29 w 43"/>
                <a:gd name="T15" fmla="*/ 23 h 97"/>
                <a:gd name="T16" fmla="*/ 29 w 43"/>
                <a:gd name="T17" fmla="*/ 26 h 97"/>
                <a:gd name="T18" fmla="*/ 26 w 43"/>
                <a:gd name="T19" fmla="*/ 26 h 97"/>
                <a:gd name="T20" fmla="*/ 26 w 43"/>
                <a:gd name="T21" fmla="*/ 29 h 97"/>
                <a:gd name="T22" fmla="*/ 23 w 43"/>
                <a:gd name="T23" fmla="*/ 31 h 97"/>
                <a:gd name="T24" fmla="*/ 23 w 43"/>
                <a:gd name="T25" fmla="*/ 34 h 97"/>
                <a:gd name="T26" fmla="*/ 23 w 43"/>
                <a:gd name="T27" fmla="*/ 43 h 97"/>
                <a:gd name="T28" fmla="*/ 26 w 43"/>
                <a:gd name="T29" fmla="*/ 48 h 97"/>
                <a:gd name="T30" fmla="*/ 29 w 43"/>
                <a:gd name="T31" fmla="*/ 51 h 97"/>
                <a:gd name="T32" fmla="*/ 43 w 43"/>
                <a:gd name="T33" fmla="*/ 65 h 97"/>
                <a:gd name="T34" fmla="*/ 43 w 43"/>
                <a:gd name="T35" fmla="*/ 83 h 97"/>
                <a:gd name="T36" fmla="*/ 37 w 43"/>
                <a:gd name="T37" fmla="*/ 85 h 97"/>
                <a:gd name="T38" fmla="*/ 34 w 43"/>
                <a:gd name="T39" fmla="*/ 88 h 97"/>
                <a:gd name="T40" fmla="*/ 34 w 43"/>
                <a:gd name="T41" fmla="*/ 91 h 97"/>
                <a:gd name="T42" fmla="*/ 34 w 43"/>
                <a:gd name="T43" fmla="*/ 97 h 97"/>
                <a:gd name="T44" fmla="*/ 31 w 43"/>
                <a:gd name="T45" fmla="*/ 97 h 97"/>
                <a:gd name="T46" fmla="*/ 31 w 43"/>
                <a:gd name="T47" fmla="*/ 91 h 97"/>
                <a:gd name="T48" fmla="*/ 26 w 43"/>
                <a:gd name="T49" fmla="*/ 91 h 97"/>
                <a:gd name="T50" fmla="*/ 23 w 43"/>
                <a:gd name="T51" fmla="*/ 85 h 97"/>
                <a:gd name="T52" fmla="*/ 20 w 43"/>
                <a:gd name="T53" fmla="*/ 80 h 97"/>
                <a:gd name="T54" fmla="*/ 23 w 43"/>
                <a:gd name="T55" fmla="*/ 80 h 97"/>
                <a:gd name="T56" fmla="*/ 23 w 43"/>
                <a:gd name="T57" fmla="*/ 77 h 97"/>
                <a:gd name="T58" fmla="*/ 26 w 43"/>
                <a:gd name="T59" fmla="*/ 74 h 97"/>
                <a:gd name="T60" fmla="*/ 26 w 43"/>
                <a:gd name="T61" fmla="*/ 68 h 97"/>
                <a:gd name="T62" fmla="*/ 20 w 43"/>
                <a:gd name="T63" fmla="*/ 63 h 97"/>
                <a:gd name="T64" fmla="*/ 14 w 43"/>
                <a:gd name="T65" fmla="*/ 65 h 97"/>
                <a:gd name="T66" fmla="*/ 12 w 43"/>
                <a:gd name="T67" fmla="*/ 65 h 97"/>
                <a:gd name="T68" fmla="*/ 12 w 43"/>
                <a:gd name="T69" fmla="*/ 60 h 97"/>
                <a:gd name="T70" fmla="*/ 6 w 43"/>
                <a:gd name="T71" fmla="*/ 57 h 97"/>
                <a:gd name="T72" fmla="*/ 3 w 43"/>
                <a:gd name="T73" fmla="*/ 54 h 97"/>
                <a:gd name="T74" fmla="*/ 0 w 43"/>
                <a:gd name="T75" fmla="*/ 48 h 97"/>
                <a:gd name="T76" fmla="*/ 3 w 43"/>
                <a:gd name="T77" fmla="*/ 46 h 97"/>
                <a:gd name="T78" fmla="*/ 3 w 43"/>
                <a:gd name="T79" fmla="*/ 40 h 97"/>
                <a:gd name="T80" fmla="*/ 6 w 43"/>
                <a:gd name="T81" fmla="*/ 40 h 97"/>
                <a:gd name="T82" fmla="*/ 9 w 43"/>
                <a:gd name="T83" fmla="*/ 37 h 97"/>
                <a:gd name="T84" fmla="*/ 9 w 43"/>
                <a:gd name="T85" fmla="*/ 31 h 97"/>
                <a:gd name="T86" fmla="*/ 9 w 43"/>
                <a:gd name="T87" fmla="*/ 26 h 97"/>
                <a:gd name="T88" fmla="*/ 14 w 43"/>
                <a:gd name="T89" fmla="*/ 14 h 97"/>
                <a:gd name="T90" fmla="*/ 12 w 43"/>
                <a:gd name="T91" fmla="*/ 11 h 97"/>
                <a:gd name="T92" fmla="*/ 9 w 43"/>
                <a:gd name="T93" fmla="*/ 9 h 97"/>
                <a:gd name="T94" fmla="*/ 9 w 43"/>
                <a:gd name="T95" fmla="*/ 6 h 97"/>
                <a:gd name="T96" fmla="*/ 6 w 43"/>
                <a:gd name="T97" fmla="*/ 3 h 97"/>
                <a:gd name="T98" fmla="*/ 3 w 43"/>
                <a:gd name="T9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" h="97">
                  <a:moveTo>
                    <a:pt x="3" y="0"/>
                  </a:moveTo>
                  <a:lnTo>
                    <a:pt x="14" y="3"/>
                  </a:lnTo>
                  <a:lnTo>
                    <a:pt x="17" y="0"/>
                  </a:lnTo>
                  <a:lnTo>
                    <a:pt x="26" y="6"/>
                  </a:lnTo>
                  <a:lnTo>
                    <a:pt x="23" y="11"/>
                  </a:lnTo>
                  <a:lnTo>
                    <a:pt x="26" y="17"/>
                  </a:lnTo>
                  <a:lnTo>
                    <a:pt x="26" y="20"/>
                  </a:lnTo>
                  <a:lnTo>
                    <a:pt x="29" y="23"/>
                  </a:lnTo>
                  <a:lnTo>
                    <a:pt x="29" y="26"/>
                  </a:lnTo>
                  <a:lnTo>
                    <a:pt x="26" y="26"/>
                  </a:lnTo>
                  <a:lnTo>
                    <a:pt x="26" y="29"/>
                  </a:lnTo>
                  <a:lnTo>
                    <a:pt x="23" y="31"/>
                  </a:lnTo>
                  <a:lnTo>
                    <a:pt x="23" y="34"/>
                  </a:lnTo>
                  <a:lnTo>
                    <a:pt x="23" y="43"/>
                  </a:lnTo>
                  <a:lnTo>
                    <a:pt x="26" y="48"/>
                  </a:lnTo>
                  <a:lnTo>
                    <a:pt x="29" y="51"/>
                  </a:lnTo>
                  <a:lnTo>
                    <a:pt x="43" y="65"/>
                  </a:lnTo>
                  <a:lnTo>
                    <a:pt x="43" y="83"/>
                  </a:lnTo>
                  <a:lnTo>
                    <a:pt x="37" y="85"/>
                  </a:lnTo>
                  <a:lnTo>
                    <a:pt x="34" y="88"/>
                  </a:lnTo>
                  <a:lnTo>
                    <a:pt x="34" y="91"/>
                  </a:lnTo>
                  <a:lnTo>
                    <a:pt x="34" y="97"/>
                  </a:lnTo>
                  <a:lnTo>
                    <a:pt x="31" y="97"/>
                  </a:lnTo>
                  <a:lnTo>
                    <a:pt x="31" y="91"/>
                  </a:lnTo>
                  <a:lnTo>
                    <a:pt x="26" y="91"/>
                  </a:lnTo>
                  <a:lnTo>
                    <a:pt x="23" y="85"/>
                  </a:lnTo>
                  <a:lnTo>
                    <a:pt x="20" y="80"/>
                  </a:lnTo>
                  <a:lnTo>
                    <a:pt x="23" y="80"/>
                  </a:lnTo>
                  <a:lnTo>
                    <a:pt x="23" y="77"/>
                  </a:lnTo>
                  <a:lnTo>
                    <a:pt x="26" y="74"/>
                  </a:lnTo>
                  <a:lnTo>
                    <a:pt x="26" y="68"/>
                  </a:lnTo>
                  <a:lnTo>
                    <a:pt x="20" y="63"/>
                  </a:lnTo>
                  <a:lnTo>
                    <a:pt x="14" y="65"/>
                  </a:lnTo>
                  <a:lnTo>
                    <a:pt x="12" y="65"/>
                  </a:lnTo>
                  <a:lnTo>
                    <a:pt x="12" y="60"/>
                  </a:lnTo>
                  <a:lnTo>
                    <a:pt x="6" y="57"/>
                  </a:lnTo>
                  <a:lnTo>
                    <a:pt x="3" y="54"/>
                  </a:lnTo>
                  <a:lnTo>
                    <a:pt x="0" y="48"/>
                  </a:lnTo>
                  <a:lnTo>
                    <a:pt x="3" y="46"/>
                  </a:lnTo>
                  <a:lnTo>
                    <a:pt x="3" y="40"/>
                  </a:lnTo>
                  <a:lnTo>
                    <a:pt x="6" y="40"/>
                  </a:lnTo>
                  <a:lnTo>
                    <a:pt x="9" y="37"/>
                  </a:lnTo>
                  <a:lnTo>
                    <a:pt x="9" y="31"/>
                  </a:lnTo>
                  <a:lnTo>
                    <a:pt x="9" y="26"/>
                  </a:lnTo>
                  <a:lnTo>
                    <a:pt x="14" y="14"/>
                  </a:lnTo>
                  <a:lnTo>
                    <a:pt x="12" y="11"/>
                  </a:lnTo>
                  <a:lnTo>
                    <a:pt x="9" y="9"/>
                  </a:lnTo>
                  <a:lnTo>
                    <a:pt x="9" y="6"/>
                  </a:lnTo>
                  <a:lnTo>
                    <a:pt x="6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18" name="Freeform 3736">
              <a:extLst>
                <a:ext uri="{FF2B5EF4-FFF2-40B4-BE49-F238E27FC236}">
                  <a16:creationId xmlns:a16="http://schemas.microsoft.com/office/drawing/2014/main" id="{379DFA44-2235-B6AC-548B-356597AA1B10}"/>
                </a:ext>
              </a:extLst>
            </p:cNvPr>
            <p:cNvSpPr>
              <a:spLocks/>
            </p:cNvSpPr>
            <p:nvPr/>
          </p:nvSpPr>
          <p:spPr bwMode="gray">
            <a:xfrm>
              <a:off x="4846141" y="3371617"/>
              <a:ext cx="195044" cy="381764"/>
            </a:xfrm>
            <a:custGeom>
              <a:avLst/>
              <a:gdLst>
                <a:gd name="T0" fmla="*/ 65 w 94"/>
                <a:gd name="T1" fmla="*/ 25 h 184"/>
                <a:gd name="T2" fmla="*/ 60 w 94"/>
                <a:gd name="T3" fmla="*/ 22 h 184"/>
                <a:gd name="T4" fmla="*/ 62 w 94"/>
                <a:gd name="T5" fmla="*/ 31 h 184"/>
                <a:gd name="T6" fmla="*/ 60 w 94"/>
                <a:gd name="T7" fmla="*/ 28 h 184"/>
                <a:gd name="T8" fmla="*/ 60 w 94"/>
                <a:gd name="T9" fmla="*/ 34 h 184"/>
                <a:gd name="T10" fmla="*/ 54 w 94"/>
                <a:gd name="T11" fmla="*/ 42 h 184"/>
                <a:gd name="T12" fmla="*/ 51 w 94"/>
                <a:gd name="T13" fmla="*/ 42 h 184"/>
                <a:gd name="T14" fmla="*/ 51 w 94"/>
                <a:gd name="T15" fmla="*/ 48 h 184"/>
                <a:gd name="T16" fmla="*/ 45 w 94"/>
                <a:gd name="T17" fmla="*/ 45 h 184"/>
                <a:gd name="T18" fmla="*/ 40 w 94"/>
                <a:gd name="T19" fmla="*/ 51 h 184"/>
                <a:gd name="T20" fmla="*/ 45 w 94"/>
                <a:gd name="T21" fmla="*/ 54 h 184"/>
                <a:gd name="T22" fmla="*/ 40 w 94"/>
                <a:gd name="T23" fmla="*/ 54 h 184"/>
                <a:gd name="T24" fmla="*/ 37 w 94"/>
                <a:gd name="T25" fmla="*/ 54 h 184"/>
                <a:gd name="T26" fmla="*/ 31 w 94"/>
                <a:gd name="T27" fmla="*/ 57 h 184"/>
                <a:gd name="T28" fmla="*/ 25 w 94"/>
                <a:gd name="T29" fmla="*/ 54 h 184"/>
                <a:gd name="T30" fmla="*/ 14 w 94"/>
                <a:gd name="T31" fmla="*/ 59 h 184"/>
                <a:gd name="T32" fmla="*/ 8 w 94"/>
                <a:gd name="T33" fmla="*/ 76 h 184"/>
                <a:gd name="T34" fmla="*/ 14 w 94"/>
                <a:gd name="T35" fmla="*/ 91 h 184"/>
                <a:gd name="T36" fmla="*/ 14 w 94"/>
                <a:gd name="T37" fmla="*/ 102 h 184"/>
                <a:gd name="T38" fmla="*/ 8 w 94"/>
                <a:gd name="T39" fmla="*/ 116 h 184"/>
                <a:gd name="T40" fmla="*/ 6 w 94"/>
                <a:gd name="T41" fmla="*/ 125 h 184"/>
                <a:gd name="T42" fmla="*/ 0 w 94"/>
                <a:gd name="T43" fmla="*/ 130 h 184"/>
                <a:gd name="T44" fmla="*/ 0 w 94"/>
                <a:gd name="T45" fmla="*/ 142 h 184"/>
                <a:gd name="T46" fmla="*/ 6 w 94"/>
                <a:gd name="T47" fmla="*/ 150 h 184"/>
                <a:gd name="T48" fmla="*/ 6 w 94"/>
                <a:gd name="T49" fmla="*/ 162 h 184"/>
                <a:gd name="T50" fmla="*/ 8 w 94"/>
                <a:gd name="T51" fmla="*/ 173 h 184"/>
                <a:gd name="T52" fmla="*/ 23 w 94"/>
                <a:gd name="T53" fmla="*/ 179 h 184"/>
                <a:gd name="T54" fmla="*/ 34 w 94"/>
                <a:gd name="T55" fmla="*/ 179 h 184"/>
                <a:gd name="T56" fmla="*/ 45 w 94"/>
                <a:gd name="T57" fmla="*/ 176 h 184"/>
                <a:gd name="T58" fmla="*/ 57 w 94"/>
                <a:gd name="T59" fmla="*/ 156 h 184"/>
                <a:gd name="T60" fmla="*/ 62 w 94"/>
                <a:gd name="T61" fmla="*/ 130 h 184"/>
                <a:gd name="T62" fmla="*/ 71 w 94"/>
                <a:gd name="T63" fmla="*/ 105 h 184"/>
                <a:gd name="T64" fmla="*/ 79 w 94"/>
                <a:gd name="T65" fmla="*/ 82 h 184"/>
                <a:gd name="T66" fmla="*/ 79 w 94"/>
                <a:gd name="T67" fmla="*/ 71 h 184"/>
                <a:gd name="T68" fmla="*/ 82 w 94"/>
                <a:gd name="T69" fmla="*/ 62 h 184"/>
                <a:gd name="T70" fmla="*/ 82 w 94"/>
                <a:gd name="T71" fmla="*/ 57 h 184"/>
                <a:gd name="T72" fmla="*/ 82 w 94"/>
                <a:gd name="T73" fmla="*/ 48 h 184"/>
                <a:gd name="T74" fmla="*/ 88 w 94"/>
                <a:gd name="T75" fmla="*/ 45 h 184"/>
                <a:gd name="T76" fmla="*/ 91 w 94"/>
                <a:gd name="T77" fmla="*/ 48 h 184"/>
                <a:gd name="T78" fmla="*/ 88 w 94"/>
                <a:gd name="T79" fmla="*/ 37 h 184"/>
                <a:gd name="T80" fmla="*/ 88 w 94"/>
                <a:gd name="T81" fmla="*/ 25 h 184"/>
                <a:gd name="T82" fmla="*/ 85 w 94"/>
                <a:gd name="T83" fmla="*/ 11 h 184"/>
                <a:gd name="T84" fmla="*/ 79 w 94"/>
                <a:gd name="T85" fmla="*/ 5 h 184"/>
                <a:gd name="T86" fmla="*/ 77 w 94"/>
                <a:gd name="T87" fmla="*/ 0 h 184"/>
                <a:gd name="T88" fmla="*/ 74 w 94"/>
                <a:gd name="T89" fmla="*/ 5 h 184"/>
                <a:gd name="T90" fmla="*/ 74 w 94"/>
                <a:gd name="T91" fmla="*/ 11 h 184"/>
                <a:gd name="T92" fmla="*/ 71 w 94"/>
                <a:gd name="T93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4" h="184">
                  <a:moveTo>
                    <a:pt x="68" y="20"/>
                  </a:moveTo>
                  <a:lnTo>
                    <a:pt x="68" y="22"/>
                  </a:lnTo>
                  <a:lnTo>
                    <a:pt x="65" y="25"/>
                  </a:lnTo>
                  <a:lnTo>
                    <a:pt x="62" y="25"/>
                  </a:lnTo>
                  <a:lnTo>
                    <a:pt x="62" y="22"/>
                  </a:lnTo>
                  <a:lnTo>
                    <a:pt x="60" y="22"/>
                  </a:lnTo>
                  <a:lnTo>
                    <a:pt x="60" y="25"/>
                  </a:lnTo>
                  <a:lnTo>
                    <a:pt x="62" y="28"/>
                  </a:lnTo>
                  <a:lnTo>
                    <a:pt x="62" y="31"/>
                  </a:lnTo>
                  <a:lnTo>
                    <a:pt x="60" y="34"/>
                  </a:lnTo>
                  <a:lnTo>
                    <a:pt x="62" y="28"/>
                  </a:lnTo>
                  <a:lnTo>
                    <a:pt x="60" y="28"/>
                  </a:lnTo>
                  <a:lnTo>
                    <a:pt x="60" y="31"/>
                  </a:lnTo>
                  <a:lnTo>
                    <a:pt x="57" y="34"/>
                  </a:lnTo>
                  <a:lnTo>
                    <a:pt x="60" y="34"/>
                  </a:lnTo>
                  <a:lnTo>
                    <a:pt x="60" y="37"/>
                  </a:lnTo>
                  <a:lnTo>
                    <a:pt x="57" y="37"/>
                  </a:lnTo>
                  <a:lnTo>
                    <a:pt x="54" y="42"/>
                  </a:lnTo>
                  <a:lnTo>
                    <a:pt x="54" y="39"/>
                  </a:lnTo>
                  <a:lnTo>
                    <a:pt x="54" y="37"/>
                  </a:lnTo>
                  <a:lnTo>
                    <a:pt x="51" y="42"/>
                  </a:lnTo>
                  <a:lnTo>
                    <a:pt x="48" y="42"/>
                  </a:lnTo>
                  <a:lnTo>
                    <a:pt x="48" y="45"/>
                  </a:lnTo>
                  <a:lnTo>
                    <a:pt x="51" y="48"/>
                  </a:lnTo>
                  <a:lnTo>
                    <a:pt x="48" y="48"/>
                  </a:lnTo>
                  <a:lnTo>
                    <a:pt x="48" y="45"/>
                  </a:lnTo>
                  <a:lnTo>
                    <a:pt x="45" y="45"/>
                  </a:lnTo>
                  <a:lnTo>
                    <a:pt x="43" y="45"/>
                  </a:lnTo>
                  <a:lnTo>
                    <a:pt x="43" y="48"/>
                  </a:lnTo>
                  <a:lnTo>
                    <a:pt x="40" y="51"/>
                  </a:lnTo>
                  <a:lnTo>
                    <a:pt x="40" y="54"/>
                  </a:lnTo>
                  <a:lnTo>
                    <a:pt x="43" y="54"/>
                  </a:lnTo>
                  <a:lnTo>
                    <a:pt x="45" y="54"/>
                  </a:lnTo>
                  <a:lnTo>
                    <a:pt x="45" y="57"/>
                  </a:lnTo>
                  <a:lnTo>
                    <a:pt x="43" y="57"/>
                  </a:lnTo>
                  <a:lnTo>
                    <a:pt x="40" y="54"/>
                  </a:lnTo>
                  <a:lnTo>
                    <a:pt x="37" y="54"/>
                  </a:lnTo>
                  <a:lnTo>
                    <a:pt x="37" y="51"/>
                  </a:lnTo>
                  <a:lnTo>
                    <a:pt x="37" y="54"/>
                  </a:lnTo>
                  <a:lnTo>
                    <a:pt x="34" y="51"/>
                  </a:lnTo>
                  <a:lnTo>
                    <a:pt x="31" y="54"/>
                  </a:lnTo>
                  <a:lnTo>
                    <a:pt x="31" y="57"/>
                  </a:lnTo>
                  <a:lnTo>
                    <a:pt x="28" y="54"/>
                  </a:lnTo>
                  <a:lnTo>
                    <a:pt x="28" y="57"/>
                  </a:lnTo>
                  <a:lnTo>
                    <a:pt x="25" y="54"/>
                  </a:lnTo>
                  <a:lnTo>
                    <a:pt x="23" y="57"/>
                  </a:lnTo>
                  <a:lnTo>
                    <a:pt x="17" y="57"/>
                  </a:lnTo>
                  <a:lnTo>
                    <a:pt x="14" y="59"/>
                  </a:lnTo>
                  <a:lnTo>
                    <a:pt x="17" y="62"/>
                  </a:lnTo>
                  <a:lnTo>
                    <a:pt x="14" y="68"/>
                  </a:lnTo>
                  <a:lnTo>
                    <a:pt x="8" y="76"/>
                  </a:lnTo>
                  <a:lnTo>
                    <a:pt x="11" y="79"/>
                  </a:lnTo>
                  <a:lnTo>
                    <a:pt x="11" y="88"/>
                  </a:lnTo>
                  <a:lnTo>
                    <a:pt x="14" y="91"/>
                  </a:lnTo>
                  <a:lnTo>
                    <a:pt x="14" y="96"/>
                  </a:lnTo>
                  <a:lnTo>
                    <a:pt x="17" y="102"/>
                  </a:lnTo>
                  <a:lnTo>
                    <a:pt x="14" y="102"/>
                  </a:lnTo>
                  <a:lnTo>
                    <a:pt x="17" y="105"/>
                  </a:lnTo>
                  <a:lnTo>
                    <a:pt x="11" y="113"/>
                  </a:lnTo>
                  <a:lnTo>
                    <a:pt x="8" y="116"/>
                  </a:lnTo>
                  <a:lnTo>
                    <a:pt x="8" y="122"/>
                  </a:lnTo>
                  <a:lnTo>
                    <a:pt x="8" y="128"/>
                  </a:lnTo>
                  <a:lnTo>
                    <a:pt x="6" y="125"/>
                  </a:lnTo>
                  <a:lnTo>
                    <a:pt x="3" y="128"/>
                  </a:lnTo>
                  <a:lnTo>
                    <a:pt x="3" y="130"/>
                  </a:lnTo>
                  <a:lnTo>
                    <a:pt x="0" y="130"/>
                  </a:lnTo>
                  <a:lnTo>
                    <a:pt x="3" y="133"/>
                  </a:lnTo>
                  <a:lnTo>
                    <a:pt x="0" y="133"/>
                  </a:lnTo>
                  <a:lnTo>
                    <a:pt x="0" y="142"/>
                  </a:lnTo>
                  <a:lnTo>
                    <a:pt x="0" y="147"/>
                  </a:lnTo>
                  <a:lnTo>
                    <a:pt x="3" y="147"/>
                  </a:lnTo>
                  <a:lnTo>
                    <a:pt x="6" y="150"/>
                  </a:lnTo>
                  <a:lnTo>
                    <a:pt x="6" y="153"/>
                  </a:lnTo>
                  <a:lnTo>
                    <a:pt x="6" y="159"/>
                  </a:lnTo>
                  <a:lnTo>
                    <a:pt x="6" y="162"/>
                  </a:lnTo>
                  <a:lnTo>
                    <a:pt x="8" y="167"/>
                  </a:lnTo>
                  <a:lnTo>
                    <a:pt x="8" y="170"/>
                  </a:lnTo>
                  <a:lnTo>
                    <a:pt x="8" y="173"/>
                  </a:lnTo>
                  <a:lnTo>
                    <a:pt x="17" y="179"/>
                  </a:lnTo>
                  <a:lnTo>
                    <a:pt x="20" y="179"/>
                  </a:lnTo>
                  <a:lnTo>
                    <a:pt x="23" y="179"/>
                  </a:lnTo>
                  <a:lnTo>
                    <a:pt x="25" y="184"/>
                  </a:lnTo>
                  <a:lnTo>
                    <a:pt x="28" y="184"/>
                  </a:lnTo>
                  <a:lnTo>
                    <a:pt x="34" y="179"/>
                  </a:lnTo>
                  <a:lnTo>
                    <a:pt x="37" y="179"/>
                  </a:lnTo>
                  <a:lnTo>
                    <a:pt x="43" y="176"/>
                  </a:lnTo>
                  <a:lnTo>
                    <a:pt x="45" y="176"/>
                  </a:lnTo>
                  <a:lnTo>
                    <a:pt x="51" y="173"/>
                  </a:lnTo>
                  <a:lnTo>
                    <a:pt x="54" y="162"/>
                  </a:lnTo>
                  <a:lnTo>
                    <a:pt x="57" y="156"/>
                  </a:lnTo>
                  <a:lnTo>
                    <a:pt x="60" y="147"/>
                  </a:lnTo>
                  <a:lnTo>
                    <a:pt x="62" y="136"/>
                  </a:lnTo>
                  <a:lnTo>
                    <a:pt x="62" y="130"/>
                  </a:lnTo>
                  <a:lnTo>
                    <a:pt x="68" y="119"/>
                  </a:lnTo>
                  <a:lnTo>
                    <a:pt x="68" y="111"/>
                  </a:lnTo>
                  <a:lnTo>
                    <a:pt x="71" y="105"/>
                  </a:lnTo>
                  <a:lnTo>
                    <a:pt x="77" y="88"/>
                  </a:lnTo>
                  <a:lnTo>
                    <a:pt x="79" y="85"/>
                  </a:lnTo>
                  <a:lnTo>
                    <a:pt x="79" y="82"/>
                  </a:lnTo>
                  <a:lnTo>
                    <a:pt x="79" y="76"/>
                  </a:lnTo>
                  <a:lnTo>
                    <a:pt x="79" y="74"/>
                  </a:lnTo>
                  <a:lnTo>
                    <a:pt x="79" y="71"/>
                  </a:lnTo>
                  <a:lnTo>
                    <a:pt x="79" y="68"/>
                  </a:lnTo>
                  <a:lnTo>
                    <a:pt x="82" y="65"/>
                  </a:lnTo>
                  <a:lnTo>
                    <a:pt x="82" y="62"/>
                  </a:lnTo>
                  <a:lnTo>
                    <a:pt x="85" y="59"/>
                  </a:lnTo>
                  <a:lnTo>
                    <a:pt x="85" y="57"/>
                  </a:lnTo>
                  <a:lnTo>
                    <a:pt x="82" y="57"/>
                  </a:lnTo>
                  <a:lnTo>
                    <a:pt x="82" y="54"/>
                  </a:lnTo>
                  <a:lnTo>
                    <a:pt x="82" y="51"/>
                  </a:lnTo>
                  <a:lnTo>
                    <a:pt x="82" y="48"/>
                  </a:lnTo>
                  <a:lnTo>
                    <a:pt x="85" y="48"/>
                  </a:lnTo>
                  <a:lnTo>
                    <a:pt x="85" y="45"/>
                  </a:lnTo>
                  <a:lnTo>
                    <a:pt x="88" y="45"/>
                  </a:lnTo>
                  <a:lnTo>
                    <a:pt x="85" y="48"/>
                  </a:lnTo>
                  <a:lnTo>
                    <a:pt x="88" y="54"/>
                  </a:lnTo>
                  <a:lnTo>
                    <a:pt x="91" y="48"/>
                  </a:lnTo>
                  <a:lnTo>
                    <a:pt x="94" y="45"/>
                  </a:lnTo>
                  <a:lnTo>
                    <a:pt x="91" y="39"/>
                  </a:lnTo>
                  <a:lnTo>
                    <a:pt x="88" y="37"/>
                  </a:lnTo>
                  <a:lnTo>
                    <a:pt x="88" y="34"/>
                  </a:lnTo>
                  <a:lnTo>
                    <a:pt x="91" y="31"/>
                  </a:lnTo>
                  <a:lnTo>
                    <a:pt x="88" y="25"/>
                  </a:lnTo>
                  <a:lnTo>
                    <a:pt x="88" y="22"/>
                  </a:lnTo>
                  <a:lnTo>
                    <a:pt x="85" y="17"/>
                  </a:lnTo>
                  <a:lnTo>
                    <a:pt x="85" y="11"/>
                  </a:lnTo>
                  <a:lnTo>
                    <a:pt x="82" y="8"/>
                  </a:lnTo>
                  <a:lnTo>
                    <a:pt x="79" y="8"/>
                  </a:lnTo>
                  <a:lnTo>
                    <a:pt x="79" y="5"/>
                  </a:lnTo>
                  <a:lnTo>
                    <a:pt x="77" y="5"/>
                  </a:lnTo>
                  <a:lnTo>
                    <a:pt x="77" y="3"/>
                  </a:lnTo>
                  <a:lnTo>
                    <a:pt x="77" y="0"/>
                  </a:lnTo>
                  <a:lnTo>
                    <a:pt x="74" y="5"/>
                  </a:lnTo>
                  <a:lnTo>
                    <a:pt x="77" y="5"/>
                  </a:lnTo>
                  <a:lnTo>
                    <a:pt x="74" y="5"/>
                  </a:lnTo>
                  <a:lnTo>
                    <a:pt x="74" y="8"/>
                  </a:lnTo>
                  <a:lnTo>
                    <a:pt x="71" y="8"/>
                  </a:lnTo>
                  <a:lnTo>
                    <a:pt x="74" y="11"/>
                  </a:lnTo>
                  <a:lnTo>
                    <a:pt x="71" y="17"/>
                  </a:lnTo>
                  <a:lnTo>
                    <a:pt x="71" y="20"/>
                  </a:lnTo>
                  <a:lnTo>
                    <a:pt x="71" y="20"/>
                  </a:lnTo>
                  <a:lnTo>
                    <a:pt x="68" y="2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19" name="Freeform 3737">
              <a:extLst>
                <a:ext uri="{FF2B5EF4-FFF2-40B4-BE49-F238E27FC236}">
                  <a16:creationId xmlns:a16="http://schemas.microsoft.com/office/drawing/2014/main" id="{7E0F7762-3AD1-5EDB-BA92-7F2BB76390AE}"/>
                </a:ext>
              </a:extLst>
            </p:cNvPr>
            <p:cNvSpPr>
              <a:spLocks/>
            </p:cNvSpPr>
            <p:nvPr/>
          </p:nvSpPr>
          <p:spPr bwMode="gray">
            <a:xfrm>
              <a:off x="4974787" y="3406889"/>
              <a:ext cx="12450" cy="6224"/>
            </a:xfrm>
            <a:custGeom>
              <a:avLst/>
              <a:gdLst>
                <a:gd name="T0" fmla="*/ 6 w 6"/>
                <a:gd name="T1" fmla="*/ 3 h 3"/>
                <a:gd name="T2" fmla="*/ 3 w 6"/>
                <a:gd name="T3" fmla="*/ 0 h 3"/>
                <a:gd name="T4" fmla="*/ 0 w 6"/>
                <a:gd name="T5" fmla="*/ 3 h 3"/>
                <a:gd name="T6" fmla="*/ 3 w 6"/>
                <a:gd name="T7" fmla="*/ 3 h 3"/>
                <a:gd name="T8" fmla="*/ 6 w 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20" name="Freeform 3738">
              <a:extLst>
                <a:ext uri="{FF2B5EF4-FFF2-40B4-BE49-F238E27FC236}">
                  <a16:creationId xmlns:a16="http://schemas.microsoft.com/office/drawing/2014/main" id="{C333A507-A23E-9B22-9C93-B5737E8AB915}"/>
                </a:ext>
              </a:extLst>
            </p:cNvPr>
            <p:cNvSpPr>
              <a:spLocks/>
            </p:cNvSpPr>
            <p:nvPr/>
          </p:nvSpPr>
          <p:spPr bwMode="gray">
            <a:xfrm>
              <a:off x="5022510" y="3506480"/>
              <a:ext cx="2075" cy="12449"/>
            </a:xfrm>
            <a:custGeom>
              <a:avLst/>
              <a:gdLst>
                <a:gd name="T0" fmla="*/ 0 h 6"/>
                <a:gd name="T1" fmla="*/ 6 h 6"/>
                <a:gd name="T2" fmla="*/ 3 h 6"/>
                <a:gd name="T3" fmla="*/ 3 h 6"/>
                <a:gd name="T4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21" name="Freeform 3739">
              <a:extLst>
                <a:ext uri="{FF2B5EF4-FFF2-40B4-BE49-F238E27FC236}">
                  <a16:creationId xmlns:a16="http://schemas.microsoft.com/office/drawing/2014/main" id="{9D32A369-AB3F-A87C-85C0-04120508D2E3}"/>
                </a:ext>
              </a:extLst>
            </p:cNvPr>
            <p:cNvSpPr>
              <a:spLocks/>
            </p:cNvSpPr>
            <p:nvPr/>
          </p:nvSpPr>
          <p:spPr bwMode="gray">
            <a:xfrm>
              <a:off x="5022510" y="3506480"/>
              <a:ext cx="2075" cy="12449"/>
            </a:xfrm>
            <a:custGeom>
              <a:avLst/>
              <a:gdLst>
                <a:gd name="T0" fmla="*/ 0 h 6"/>
                <a:gd name="T1" fmla="*/ 6 h 6"/>
                <a:gd name="T2" fmla="*/ 3 h 6"/>
                <a:gd name="T3" fmla="*/ 3 h 6"/>
                <a:gd name="T4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22" name="Freeform 3740">
              <a:extLst>
                <a:ext uri="{FF2B5EF4-FFF2-40B4-BE49-F238E27FC236}">
                  <a16:creationId xmlns:a16="http://schemas.microsoft.com/office/drawing/2014/main" id="{3C68EE07-F831-A63A-F2BD-C4B32319A26C}"/>
                </a:ext>
              </a:extLst>
            </p:cNvPr>
            <p:cNvSpPr>
              <a:spLocks/>
            </p:cNvSpPr>
            <p:nvPr/>
          </p:nvSpPr>
          <p:spPr bwMode="gray">
            <a:xfrm>
              <a:off x="4862740" y="3359169"/>
              <a:ext cx="2075" cy="18673"/>
            </a:xfrm>
            <a:custGeom>
              <a:avLst/>
              <a:gdLst>
                <a:gd name="T0" fmla="*/ 0 h 9"/>
                <a:gd name="T1" fmla="*/ 6 h 9"/>
                <a:gd name="T2" fmla="*/ 9 h 9"/>
                <a:gd name="T3" fmla="*/ 6 h 9"/>
                <a:gd name="T4" fmla="*/ 3 h 9"/>
                <a:gd name="T5" fmla="*/ 0 h 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9">
                  <a:moveTo>
                    <a:pt x="0" y="0"/>
                  </a:moveTo>
                  <a:lnTo>
                    <a:pt x="0" y="6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23" name="Freeform 3741">
              <a:extLst>
                <a:ext uri="{FF2B5EF4-FFF2-40B4-BE49-F238E27FC236}">
                  <a16:creationId xmlns:a16="http://schemas.microsoft.com/office/drawing/2014/main" id="{4026698E-0A22-0D46-0EDD-9A04341E5860}"/>
                </a:ext>
              </a:extLst>
            </p:cNvPr>
            <p:cNvSpPr>
              <a:spLocks/>
            </p:cNvSpPr>
            <p:nvPr/>
          </p:nvSpPr>
          <p:spPr bwMode="gray">
            <a:xfrm>
              <a:off x="4887639" y="3381991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24" name="Freeform 3742">
              <a:extLst>
                <a:ext uri="{FF2B5EF4-FFF2-40B4-BE49-F238E27FC236}">
                  <a16:creationId xmlns:a16="http://schemas.microsoft.com/office/drawing/2014/main" id="{EE8869BF-C6B5-0CBD-C048-60F668894C0C}"/>
                </a:ext>
              </a:extLst>
            </p:cNvPr>
            <p:cNvSpPr>
              <a:spLocks/>
            </p:cNvSpPr>
            <p:nvPr/>
          </p:nvSpPr>
          <p:spPr bwMode="gray">
            <a:xfrm>
              <a:off x="5198881" y="3170362"/>
              <a:ext cx="12450" cy="12449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3 h 6"/>
                <a:gd name="T10" fmla="*/ 3 w 6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0" y="3"/>
                  </a:lnTo>
                  <a:lnTo>
                    <a:pt x="3" y="6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25" name="Rectangle 3743">
              <a:extLst>
                <a:ext uri="{FF2B5EF4-FFF2-40B4-BE49-F238E27FC236}">
                  <a16:creationId xmlns:a16="http://schemas.microsoft.com/office/drawing/2014/main" id="{1194DAD6-382E-79AB-1733-50623673D96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246605" y="3340495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26" name="Freeform 3744">
              <a:extLst>
                <a:ext uri="{FF2B5EF4-FFF2-40B4-BE49-F238E27FC236}">
                  <a16:creationId xmlns:a16="http://schemas.microsoft.com/office/drawing/2014/main" id="{E4256DB6-25D9-B5AC-A44E-325485824BB1}"/>
                </a:ext>
              </a:extLst>
            </p:cNvPr>
            <p:cNvSpPr>
              <a:spLocks/>
            </p:cNvSpPr>
            <p:nvPr/>
          </p:nvSpPr>
          <p:spPr bwMode="gray">
            <a:xfrm>
              <a:off x="5188506" y="3618520"/>
              <a:ext cx="16599" cy="12449"/>
            </a:xfrm>
            <a:custGeom>
              <a:avLst/>
              <a:gdLst>
                <a:gd name="T0" fmla="*/ 8 w 8"/>
                <a:gd name="T1" fmla="*/ 3 h 6"/>
                <a:gd name="T2" fmla="*/ 5 w 8"/>
                <a:gd name="T3" fmla="*/ 0 h 6"/>
                <a:gd name="T4" fmla="*/ 3 w 8"/>
                <a:gd name="T5" fmla="*/ 0 h 6"/>
                <a:gd name="T6" fmla="*/ 0 w 8"/>
                <a:gd name="T7" fmla="*/ 0 h 6"/>
                <a:gd name="T8" fmla="*/ 3 w 8"/>
                <a:gd name="T9" fmla="*/ 3 h 6"/>
                <a:gd name="T10" fmla="*/ 5 w 8"/>
                <a:gd name="T11" fmla="*/ 6 h 6"/>
                <a:gd name="T12" fmla="*/ 8 w 8"/>
                <a:gd name="T13" fmla="*/ 6 h 6"/>
                <a:gd name="T14" fmla="*/ 8 w 8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6">
                  <a:moveTo>
                    <a:pt x="8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5" y="6"/>
                  </a:lnTo>
                  <a:lnTo>
                    <a:pt x="8" y="6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27" name="Freeform 3745">
              <a:extLst>
                <a:ext uri="{FF2B5EF4-FFF2-40B4-BE49-F238E27FC236}">
                  <a16:creationId xmlns:a16="http://schemas.microsoft.com/office/drawing/2014/main" id="{2EFC374C-1DC5-FA10-41FF-EBA06BA0D029}"/>
                </a:ext>
              </a:extLst>
            </p:cNvPr>
            <p:cNvSpPr>
              <a:spLocks/>
            </p:cNvSpPr>
            <p:nvPr/>
          </p:nvSpPr>
          <p:spPr bwMode="gray">
            <a:xfrm>
              <a:off x="5234155" y="3595697"/>
              <a:ext cx="12450" cy="10374"/>
            </a:xfrm>
            <a:custGeom>
              <a:avLst/>
              <a:gdLst>
                <a:gd name="T0" fmla="*/ 6 w 6"/>
                <a:gd name="T1" fmla="*/ 0 h 5"/>
                <a:gd name="T2" fmla="*/ 3 w 6"/>
                <a:gd name="T3" fmla="*/ 0 h 5"/>
                <a:gd name="T4" fmla="*/ 0 w 6"/>
                <a:gd name="T5" fmla="*/ 3 h 5"/>
                <a:gd name="T6" fmla="*/ 3 w 6"/>
                <a:gd name="T7" fmla="*/ 5 h 5"/>
                <a:gd name="T8" fmla="*/ 6 w 6"/>
                <a:gd name="T9" fmla="*/ 3 h 5"/>
                <a:gd name="T10" fmla="*/ 6 w 6"/>
                <a:gd name="T11" fmla="*/ 3 h 5"/>
                <a:gd name="T12" fmla="*/ 6 w 6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3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28" name="Rectangle 3746">
              <a:extLst>
                <a:ext uri="{FF2B5EF4-FFF2-40B4-BE49-F238E27FC236}">
                  <a16:creationId xmlns:a16="http://schemas.microsoft.com/office/drawing/2014/main" id="{C69C2E02-399D-0AC9-A140-0C599D03058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636692" y="3205633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29" name="Freeform 3747">
              <a:extLst>
                <a:ext uri="{FF2B5EF4-FFF2-40B4-BE49-F238E27FC236}">
                  <a16:creationId xmlns:a16="http://schemas.microsoft.com/office/drawing/2014/main" id="{CCDA9923-6B27-6407-E538-3A4B9F76A9C5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7177" y="3093594"/>
              <a:ext cx="298791" cy="278024"/>
            </a:xfrm>
            <a:custGeom>
              <a:avLst/>
              <a:gdLst>
                <a:gd name="T0" fmla="*/ 62 w 144"/>
                <a:gd name="T1" fmla="*/ 0 h 134"/>
                <a:gd name="T2" fmla="*/ 73 w 144"/>
                <a:gd name="T3" fmla="*/ 9 h 134"/>
                <a:gd name="T4" fmla="*/ 88 w 144"/>
                <a:gd name="T5" fmla="*/ 14 h 134"/>
                <a:gd name="T6" fmla="*/ 105 w 144"/>
                <a:gd name="T7" fmla="*/ 26 h 134"/>
                <a:gd name="T8" fmla="*/ 108 w 144"/>
                <a:gd name="T9" fmla="*/ 34 h 134"/>
                <a:gd name="T10" fmla="*/ 116 w 144"/>
                <a:gd name="T11" fmla="*/ 40 h 134"/>
                <a:gd name="T12" fmla="*/ 125 w 144"/>
                <a:gd name="T13" fmla="*/ 46 h 134"/>
                <a:gd name="T14" fmla="*/ 119 w 144"/>
                <a:gd name="T15" fmla="*/ 65 h 134"/>
                <a:gd name="T16" fmla="*/ 130 w 144"/>
                <a:gd name="T17" fmla="*/ 74 h 134"/>
                <a:gd name="T18" fmla="*/ 127 w 144"/>
                <a:gd name="T19" fmla="*/ 83 h 134"/>
                <a:gd name="T20" fmla="*/ 127 w 144"/>
                <a:gd name="T21" fmla="*/ 85 h 134"/>
                <a:gd name="T22" fmla="*/ 127 w 144"/>
                <a:gd name="T23" fmla="*/ 94 h 134"/>
                <a:gd name="T24" fmla="*/ 127 w 144"/>
                <a:gd name="T25" fmla="*/ 100 h 134"/>
                <a:gd name="T26" fmla="*/ 130 w 144"/>
                <a:gd name="T27" fmla="*/ 108 h 134"/>
                <a:gd name="T28" fmla="*/ 144 w 144"/>
                <a:gd name="T29" fmla="*/ 119 h 134"/>
                <a:gd name="T30" fmla="*/ 139 w 144"/>
                <a:gd name="T31" fmla="*/ 122 h 134"/>
                <a:gd name="T32" fmla="*/ 133 w 144"/>
                <a:gd name="T33" fmla="*/ 125 h 134"/>
                <a:gd name="T34" fmla="*/ 122 w 144"/>
                <a:gd name="T35" fmla="*/ 125 h 134"/>
                <a:gd name="T36" fmla="*/ 113 w 144"/>
                <a:gd name="T37" fmla="*/ 128 h 134"/>
                <a:gd name="T38" fmla="*/ 108 w 144"/>
                <a:gd name="T39" fmla="*/ 131 h 134"/>
                <a:gd name="T40" fmla="*/ 96 w 144"/>
                <a:gd name="T41" fmla="*/ 134 h 134"/>
                <a:gd name="T42" fmla="*/ 88 w 144"/>
                <a:gd name="T43" fmla="*/ 134 h 134"/>
                <a:gd name="T44" fmla="*/ 79 w 144"/>
                <a:gd name="T45" fmla="*/ 131 h 134"/>
                <a:gd name="T46" fmla="*/ 71 w 144"/>
                <a:gd name="T47" fmla="*/ 134 h 134"/>
                <a:gd name="T48" fmla="*/ 68 w 144"/>
                <a:gd name="T49" fmla="*/ 128 h 134"/>
                <a:gd name="T50" fmla="*/ 65 w 144"/>
                <a:gd name="T51" fmla="*/ 119 h 134"/>
                <a:gd name="T52" fmla="*/ 59 w 144"/>
                <a:gd name="T53" fmla="*/ 108 h 134"/>
                <a:gd name="T54" fmla="*/ 45 w 144"/>
                <a:gd name="T55" fmla="*/ 108 h 134"/>
                <a:gd name="T56" fmla="*/ 25 w 144"/>
                <a:gd name="T57" fmla="*/ 100 h 134"/>
                <a:gd name="T58" fmla="*/ 17 w 144"/>
                <a:gd name="T59" fmla="*/ 94 h 134"/>
                <a:gd name="T60" fmla="*/ 11 w 144"/>
                <a:gd name="T61" fmla="*/ 80 h 134"/>
                <a:gd name="T62" fmla="*/ 2 w 144"/>
                <a:gd name="T63" fmla="*/ 65 h 134"/>
                <a:gd name="T64" fmla="*/ 0 w 144"/>
                <a:gd name="T65" fmla="*/ 46 h 134"/>
                <a:gd name="T66" fmla="*/ 8 w 144"/>
                <a:gd name="T67" fmla="*/ 43 h 134"/>
                <a:gd name="T68" fmla="*/ 14 w 144"/>
                <a:gd name="T69" fmla="*/ 34 h 134"/>
                <a:gd name="T70" fmla="*/ 17 w 144"/>
                <a:gd name="T71" fmla="*/ 28 h 134"/>
                <a:gd name="T72" fmla="*/ 11 w 144"/>
                <a:gd name="T73" fmla="*/ 23 h 134"/>
                <a:gd name="T74" fmla="*/ 17 w 144"/>
                <a:gd name="T75" fmla="*/ 17 h 134"/>
                <a:gd name="T76" fmla="*/ 14 w 144"/>
                <a:gd name="T77" fmla="*/ 0 h 134"/>
                <a:gd name="T78" fmla="*/ 36 w 144"/>
                <a:gd name="T79" fmla="*/ 0 h 134"/>
                <a:gd name="T80" fmla="*/ 48 w 144"/>
                <a:gd name="T8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34">
                  <a:moveTo>
                    <a:pt x="56" y="0"/>
                  </a:moveTo>
                  <a:lnTo>
                    <a:pt x="62" y="0"/>
                  </a:lnTo>
                  <a:lnTo>
                    <a:pt x="68" y="3"/>
                  </a:lnTo>
                  <a:lnTo>
                    <a:pt x="73" y="9"/>
                  </a:lnTo>
                  <a:lnTo>
                    <a:pt x="82" y="11"/>
                  </a:lnTo>
                  <a:lnTo>
                    <a:pt x="88" y="14"/>
                  </a:lnTo>
                  <a:lnTo>
                    <a:pt x="96" y="20"/>
                  </a:lnTo>
                  <a:lnTo>
                    <a:pt x="105" y="26"/>
                  </a:lnTo>
                  <a:lnTo>
                    <a:pt x="108" y="28"/>
                  </a:lnTo>
                  <a:lnTo>
                    <a:pt x="108" y="34"/>
                  </a:lnTo>
                  <a:lnTo>
                    <a:pt x="113" y="37"/>
                  </a:lnTo>
                  <a:lnTo>
                    <a:pt x="116" y="40"/>
                  </a:lnTo>
                  <a:lnTo>
                    <a:pt x="122" y="46"/>
                  </a:lnTo>
                  <a:lnTo>
                    <a:pt x="125" y="46"/>
                  </a:lnTo>
                  <a:lnTo>
                    <a:pt x="125" y="57"/>
                  </a:lnTo>
                  <a:lnTo>
                    <a:pt x="119" y="65"/>
                  </a:lnTo>
                  <a:lnTo>
                    <a:pt x="122" y="68"/>
                  </a:lnTo>
                  <a:lnTo>
                    <a:pt x="130" y="74"/>
                  </a:lnTo>
                  <a:lnTo>
                    <a:pt x="130" y="77"/>
                  </a:lnTo>
                  <a:lnTo>
                    <a:pt x="127" y="83"/>
                  </a:lnTo>
                  <a:lnTo>
                    <a:pt x="125" y="85"/>
                  </a:lnTo>
                  <a:lnTo>
                    <a:pt x="127" y="85"/>
                  </a:lnTo>
                  <a:lnTo>
                    <a:pt x="127" y="91"/>
                  </a:lnTo>
                  <a:lnTo>
                    <a:pt x="127" y="94"/>
                  </a:lnTo>
                  <a:lnTo>
                    <a:pt x="130" y="100"/>
                  </a:lnTo>
                  <a:lnTo>
                    <a:pt x="127" y="100"/>
                  </a:lnTo>
                  <a:lnTo>
                    <a:pt x="130" y="102"/>
                  </a:lnTo>
                  <a:lnTo>
                    <a:pt x="130" y="108"/>
                  </a:lnTo>
                  <a:lnTo>
                    <a:pt x="133" y="111"/>
                  </a:lnTo>
                  <a:lnTo>
                    <a:pt x="144" y="119"/>
                  </a:lnTo>
                  <a:lnTo>
                    <a:pt x="142" y="122"/>
                  </a:lnTo>
                  <a:lnTo>
                    <a:pt x="139" y="122"/>
                  </a:lnTo>
                  <a:lnTo>
                    <a:pt x="136" y="125"/>
                  </a:lnTo>
                  <a:lnTo>
                    <a:pt x="133" y="125"/>
                  </a:lnTo>
                  <a:lnTo>
                    <a:pt x="127" y="125"/>
                  </a:lnTo>
                  <a:lnTo>
                    <a:pt x="122" y="125"/>
                  </a:lnTo>
                  <a:lnTo>
                    <a:pt x="116" y="128"/>
                  </a:lnTo>
                  <a:lnTo>
                    <a:pt x="113" y="128"/>
                  </a:lnTo>
                  <a:lnTo>
                    <a:pt x="110" y="128"/>
                  </a:lnTo>
                  <a:lnTo>
                    <a:pt x="108" y="131"/>
                  </a:lnTo>
                  <a:lnTo>
                    <a:pt x="105" y="131"/>
                  </a:lnTo>
                  <a:lnTo>
                    <a:pt x="96" y="134"/>
                  </a:lnTo>
                  <a:lnTo>
                    <a:pt x="93" y="134"/>
                  </a:lnTo>
                  <a:lnTo>
                    <a:pt x="88" y="134"/>
                  </a:lnTo>
                  <a:lnTo>
                    <a:pt x="85" y="131"/>
                  </a:lnTo>
                  <a:lnTo>
                    <a:pt x="79" y="131"/>
                  </a:lnTo>
                  <a:lnTo>
                    <a:pt x="76" y="134"/>
                  </a:lnTo>
                  <a:lnTo>
                    <a:pt x="71" y="134"/>
                  </a:lnTo>
                  <a:lnTo>
                    <a:pt x="71" y="131"/>
                  </a:lnTo>
                  <a:lnTo>
                    <a:pt x="68" y="128"/>
                  </a:lnTo>
                  <a:lnTo>
                    <a:pt x="68" y="125"/>
                  </a:lnTo>
                  <a:lnTo>
                    <a:pt x="65" y="119"/>
                  </a:lnTo>
                  <a:lnTo>
                    <a:pt x="68" y="114"/>
                  </a:lnTo>
                  <a:lnTo>
                    <a:pt x="59" y="108"/>
                  </a:lnTo>
                  <a:lnTo>
                    <a:pt x="56" y="111"/>
                  </a:lnTo>
                  <a:lnTo>
                    <a:pt x="45" y="108"/>
                  </a:lnTo>
                  <a:lnTo>
                    <a:pt x="31" y="102"/>
                  </a:lnTo>
                  <a:lnTo>
                    <a:pt x="25" y="100"/>
                  </a:lnTo>
                  <a:lnTo>
                    <a:pt x="22" y="97"/>
                  </a:lnTo>
                  <a:lnTo>
                    <a:pt x="17" y="94"/>
                  </a:lnTo>
                  <a:lnTo>
                    <a:pt x="14" y="85"/>
                  </a:lnTo>
                  <a:lnTo>
                    <a:pt x="11" y="80"/>
                  </a:lnTo>
                  <a:lnTo>
                    <a:pt x="2" y="68"/>
                  </a:lnTo>
                  <a:lnTo>
                    <a:pt x="2" y="65"/>
                  </a:lnTo>
                  <a:lnTo>
                    <a:pt x="0" y="54"/>
                  </a:lnTo>
                  <a:lnTo>
                    <a:pt x="0" y="46"/>
                  </a:lnTo>
                  <a:lnTo>
                    <a:pt x="2" y="46"/>
                  </a:lnTo>
                  <a:lnTo>
                    <a:pt x="8" y="43"/>
                  </a:lnTo>
                  <a:lnTo>
                    <a:pt x="11" y="37"/>
                  </a:lnTo>
                  <a:lnTo>
                    <a:pt x="14" y="34"/>
                  </a:lnTo>
                  <a:lnTo>
                    <a:pt x="17" y="31"/>
                  </a:lnTo>
                  <a:lnTo>
                    <a:pt x="17" y="28"/>
                  </a:lnTo>
                  <a:lnTo>
                    <a:pt x="14" y="26"/>
                  </a:lnTo>
                  <a:lnTo>
                    <a:pt x="11" y="23"/>
                  </a:lnTo>
                  <a:lnTo>
                    <a:pt x="14" y="20"/>
                  </a:lnTo>
                  <a:lnTo>
                    <a:pt x="17" y="17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36" y="0"/>
                  </a:lnTo>
                  <a:lnTo>
                    <a:pt x="42" y="0"/>
                  </a:lnTo>
                  <a:lnTo>
                    <a:pt x="48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CCFF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30" name="Freeform 3748">
              <a:extLst>
                <a:ext uri="{FF2B5EF4-FFF2-40B4-BE49-F238E27FC236}">
                  <a16:creationId xmlns:a16="http://schemas.microsoft.com/office/drawing/2014/main" id="{9E4F8DE2-7081-FE63-E1A4-E2E149049168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0951" y="3128866"/>
              <a:ext cx="41499" cy="60169"/>
            </a:xfrm>
            <a:custGeom>
              <a:avLst/>
              <a:gdLst>
                <a:gd name="T0" fmla="*/ 17 w 20"/>
                <a:gd name="T1" fmla="*/ 3 h 29"/>
                <a:gd name="T2" fmla="*/ 14 w 20"/>
                <a:gd name="T3" fmla="*/ 3 h 29"/>
                <a:gd name="T4" fmla="*/ 11 w 20"/>
                <a:gd name="T5" fmla="*/ 0 h 29"/>
                <a:gd name="T6" fmla="*/ 8 w 20"/>
                <a:gd name="T7" fmla="*/ 6 h 29"/>
                <a:gd name="T8" fmla="*/ 5 w 20"/>
                <a:gd name="T9" fmla="*/ 9 h 29"/>
                <a:gd name="T10" fmla="*/ 3 w 20"/>
                <a:gd name="T11" fmla="*/ 6 h 29"/>
                <a:gd name="T12" fmla="*/ 0 w 20"/>
                <a:gd name="T13" fmla="*/ 6 h 29"/>
                <a:gd name="T14" fmla="*/ 0 w 20"/>
                <a:gd name="T15" fmla="*/ 9 h 29"/>
                <a:gd name="T16" fmla="*/ 3 w 20"/>
                <a:gd name="T17" fmla="*/ 14 h 29"/>
                <a:gd name="T18" fmla="*/ 0 w 20"/>
                <a:gd name="T19" fmla="*/ 20 h 29"/>
                <a:gd name="T20" fmla="*/ 3 w 20"/>
                <a:gd name="T21" fmla="*/ 29 h 29"/>
                <a:gd name="T22" fmla="*/ 5 w 20"/>
                <a:gd name="T23" fmla="*/ 29 h 29"/>
                <a:gd name="T24" fmla="*/ 11 w 20"/>
                <a:gd name="T25" fmla="*/ 26 h 29"/>
                <a:gd name="T26" fmla="*/ 14 w 20"/>
                <a:gd name="T27" fmla="*/ 20 h 29"/>
                <a:gd name="T28" fmla="*/ 17 w 20"/>
                <a:gd name="T29" fmla="*/ 17 h 29"/>
                <a:gd name="T30" fmla="*/ 20 w 20"/>
                <a:gd name="T31" fmla="*/ 14 h 29"/>
                <a:gd name="T32" fmla="*/ 20 w 20"/>
                <a:gd name="T33" fmla="*/ 11 h 29"/>
                <a:gd name="T34" fmla="*/ 17 w 20"/>
                <a:gd name="T35" fmla="*/ 9 h 29"/>
                <a:gd name="T36" fmla="*/ 14 w 20"/>
                <a:gd name="T37" fmla="*/ 6 h 29"/>
                <a:gd name="T38" fmla="*/ 17 w 20"/>
                <a:gd name="T3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" h="29">
                  <a:moveTo>
                    <a:pt x="17" y="3"/>
                  </a:moveTo>
                  <a:lnTo>
                    <a:pt x="14" y="3"/>
                  </a:lnTo>
                  <a:lnTo>
                    <a:pt x="11" y="0"/>
                  </a:lnTo>
                  <a:lnTo>
                    <a:pt x="8" y="6"/>
                  </a:lnTo>
                  <a:lnTo>
                    <a:pt x="5" y="9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9"/>
                  </a:lnTo>
                  <a:lnTo>
                    <a:pt x="3" y="14"/>
                  </a:lnTo>
                  <a:lnTo>
                    <a:pt x="0" y="20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11" y="26"/>
                  </a:lnTo>
                  <a:lnTo>
                    <a:pt x="14" y="20"/>
                  </a:lnTo>
                  <a:lnTo>
                    <a:pt x="17" y="17"/>
                  </a:lnTo>
                  <a:lnTo>
                    <a:pt x="20" y="14"/>
                  </a:lnTo>
                  <a:lnTo>
                    <a:pt x="20" y="11"/>
                  </a:lnTo>
                  <a:lnTo>
                    <a:pt x="17" y="9"/>
                  </a:lnTo>
                  <a:lnTo>
                    <a:pt x="14" y="6"/>
                  </a:lnTo>
                  <a:lnTo>
                    <a:pt x="17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31" name="Freeform 3749">
              <a:extLst>
                <a:ext uri="{FF2B5EF4-FFF2-40B4-BE49-F238E27FC236}">
                  <a16:creationId xmlns:a16="http://schemas.microsoft.com/office/drawing/2014/main" id="{293D8393-1CB4-98FD-5E38-BC41D6D1D95F}"/>
                </a:ext>
              </a:extLst>
            </p:cNvPr>
            <p:cNvSpPr>
              <a:spLocks/>
            </p:cNvSpPr>
            <p:nvPr/>
          </p:nvSpPr>
          <p:spPr bwMode="gray">
            <a:xfrm>
              <a:off x="4474727" y="3099818"/>
              <a:ext cx="47724" cy="47720"/>
            </a:xfrm>
            <a:custGeom>
              <a:avLst/>
              <a:gdLst>
                <a:gd name="T0" fmla="*/ 8 w 23"/>
                <a:gd name="T1" fmla="*/ 3 h 23"/>
                <a:gd name="T2" fmla="*/ 11 w 23"/>
                <a:gd name="T3" fmla="*/ 3 h 23"/>
                <a:gd name="T4" fmla="*/ 17 w 23"/>
                <a:gd name="T5" fmla="*/ 0 h 23"/>
                <a:gd name="T6" fmla="*/ 20 w 23"/>
                <a:gd name="T7" fmla="*/ 0 h 23"/>
                <a:gd name="T8" fmla="*/ 23 w 23"/>
                <a:gd name="T9" fmla="*/ 14 h 23"/>
                <a:gd name="T10" fmla="*/ 20 w 23"/>
                <a:gd name="T11" fmla="*/ 17 h 23"/>
                <a:gd name="T12" fmla="*/ 17 w 23"/>
                <a:gd name="T13" fmla="*/ 17 h 23"/>
                <a:gd name="T14" fmla="*/ 14 w 23"/>
                <a:gd name="T15" fmla="*/ 14 h 23"/>
                <a:gd name="T16" fmla="*/ 11 w 23"/>
                <a:gd name="T17" fmla="*/ 20 h 23"/>
                <a:gd name="T18" fmla="*/ 8 w 23"/>
                <a:gd name="T19" fmla="*/ 23 h 23"/>
                <a:gd name="T20" fmla="*/ 6 w 23"/>
                <a:gd name="T21" fmla="*/ 20 h 23"/>
                <a:gd name="T22" fmla="*/ 3 w 23"/>
                <a:gd name="T23" fmla="*/ 20 h 23"/>
                <a:gd name="T24" fmla="*/ 3 w 23"/>
                <a:gd name="T25" fmla="*/ 23 h 23"/>
                <a:gd name="T26" fmla="*/ 0 w 23"/>
                <a:gd name="T27" fmla="*/ 20 h 23"/>
                <a:gd name="T28" fmla="*/ 0 w 23"/>
                <a:gd name="T29" fmla="*/ 14 h 23"/>
                <a:gd name="T30" fmla="*/ 3 w 23"/>
                <a:gd name="T31" fmla="*/ 8 h 23"/>
                <a:gd name="T32" fmla="*/ 8 w 23"/>
                <a:gd name="T33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23">
                  <a:moveTo>
                    <a:pt x="8" y="3"/>
                  </a:moveTo>
                  <a:lnTo>
                    <a:pt x="11" y="3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3" y="14"/>
                  </a:lnTo>
                  <a:lnTo>
                    <a:pt x="20" y="17"/>
                  </a:lnTo>
                  <a:lnTo>
                    <a:pt x="17" y="17"/>
                  </a:lnTo>
                  <a:lnTo>
                    <a:pt x="14" y="14"/>
                  </a:lnTo>
                  <a:lnTo>
                    <a:pt x="11" y="20"/>
                  </a:lnTo>
                  <a:lnTo>
                    <a:pt x="8" y="23"/>
                  </a:lnTo>
                  <a:lnTo>
                    <a:pt x="6" y="20"/>
                  </a:lnTo>
                  <a:lnTo>
                    <a:pt x="3" y="20"/>
                  </a:lnTo>
                  <a:lnTo>
                    <a:pt x="3" y="23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3" y="8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32" name="Freeform 3750">
              <a:extLst>
                <a:ext uri="{FF2B5EF4-FFF2-40B4-BE49-F238E27FC236}">
                  <a16:creationId xmlns:a16="http://schemas.microsoft.com/office/drawing/2014/main" id="{61E8A3BD-5C76-3235-520D-24D06A982154}"/>
                </a:ext>
              </a:extLst>
            </p:cNvPr>
            <p:cNvSpPr>
              <a:spLocks/>
            </p:cNvSpPr>
            <p:nvPr/>
          </p:nvSpPr>
          <p:spPr bwMode="gray">
            <a:xfrm>
              <a:off x="4746543" y="3224306"/>
              <a:ext cx="10375" cy="10374"/>
            </a:xfrm>
            <a:custGeom>
              <a:avLst/>
              <a:gdLst>
                <a:gd name="T0" fmla="*/ 2 w 5"/>
                <a:gd name="T1" fmla="*/ 0 h 5"/>
                <a:gd name="T2" fmla="*/ 0 w 5"/>
                <a:gd name="T3" fmla="*/ 0 h 5"/>
                <a:gd name="T4" fmla="*/ 0 w 5"/>
                <a:gd name="T5" fmla="*/ 2 h 5"/>
                <a:gd name="T6" fmla="*/ 2 w 5"/>
                <a:gd name="T7" fmla="*/ 5 h 5"/>
                <a:gd name="T8" fmla="*/ 5 w 5"/>
                <a:gd name="T9" fmla="*/ 5 h 5"/>
                <a:gd name="T10" fmla="*/ 5 w 5"/>
                <a:gd name="T11" fmla="*/ 2 h 5"/>
                <a:gd name="T12" fmla="*/ 2 w 5"/>
                <a:gd name="T13" fmla="*/ 2 h 5"/>
                <a:gd name="T14" fmla="*/ 2 w 5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5" y="5"/>
                  </a:lnTo>
                  <a:lnTo>
                    <a:pt x="5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33" name="Freeform 3751">
              <a:extLst>
                <a:ext uri="{FF2B5EF4-FFF2-40B4-BE49-F238E27FC236}">
                  <a16:creationId xmlns:a16="http://schemas.microsoft.com/office/drawing/2014/main" id="{11591094-5712-4326-435A-A5FAF5793885}"/>
                </a:ext>
              </a:extLst>
            </p:cNvPr>
            <p:cNvSpPr>
              <a:spLocks/>
            </p:cNvSpPr>
            <p:nvPr/>
          </p:nvSpPr>
          <p:spPr bwMode="gray">
            <a:xfrm>
              <a:off x="4756918" y="3193184"/>
              <a:ext cx="6224" cy="18673"/>
            </a:xfrm>
            <a:custGeom>
              <a:avLst/>
              <a:gdLst>
                <a:gd name="T0" fmla="*/ 3 w 3"/>
                <a:gd name="T1" fmla="*/ 0 h 9"/>
                <a:gd name="T2" fmla="*/ 3 w 3"/>
                <a:gd name="T3" fmla="*/ 3 h 9"/>
                <a:gd name="T4" fmla="*/ 0 w 3"/>
                <a:gd name="T5" fmla="*/ 0 h 9"/>
                <a:gd name="T6" fmla="*/ 3 w 3"/>
                <a:gd name="T7" fmla="*/ 6 h 9"/>
                <a:gd name="T8" fmla="*/ 3 w 3"/>
                <a:gd name="T9" fmla="*/ 9 h 9"/>
                <a:gd name="T10" fmla="*/ 3 w 3"/>
                <a:gd name="T11" fmla="*/ 3 h 9"/>
                <a:gd name="T12" fmla="*/ 3 w 3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9">
                  <a:moveTo>
                    <a:pt x="3" y="0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3" y="6"/>
                  </a:lnTo>
                  <a:lnTo>
                    <a:pt x="3" y="9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34" name="Freeform 3752">
              <a:extLst>
                <a:ext uri="{FF2B5EF4-FFF2-40B4-BE49-F238E27FC236}">
                  <a16:creationId xmlns:a16="http://schemas.microsoft.com/office/drawing/2014/main" id="{080627AF-794B-94C1-4B2D-F39486143CC7}"/>
                </a:ext>
              </a:extLst>
            </p:cNvPr>
            <p:cNvSpPr>
              <a:spLocks/>
            </p:cNvSpPr>
            <p:nvPr/>
          </p:nvSpPr>
          <p:spPr bwMode="gray">
            <a:xfrm>
              <a:off x="5122108" y="2722204"/>
              <a:ext cx="31124" cy="12449"/>
            </a:xfrm>
            <a:custGeom>
              <a:avLst/>
              <a:gdLst>
                <a:gd name="T0" fmla="*/ 3 w 15"/>
                <a:gd name="T1" fmla="*/ 6 h 6"/>
                <a:gd name="T2" fmla="*/ 0 w 15"/>
                <a:gd name="T3" fmla="*/ 6 h 6"/>
                <a:gd name="T4" fmla="*/ 3 w 15"/>
                <a:gd name="T5" fmla="*/ 0 h 6"/>
                <a:gd name="T6" fmla="*/ 6 w 15"/>
                <a:gd name="T7" fmla="*/ 3 h 6"/>
                <a:gd name="T8" fmla="*/ 9 w 15"/>
                <a:gd name="T9" fmla="*/ 3 h 6"/>
                <a:gd name="T10" fmla="*/ 9 w 15"/>
                <a:gd name="T11" fmla="*/ 0 h 6"/>
                <a:gd name="T12" fmla="*/ 12 w 15"/>
                <a:gd name="T13" fmla="*/ 3 h 6"/>
                <a:gd name="T14" fmla="*/ 15 w 15"/>
                <a:gd name="T15" fmla="*/ 3 h 6"/>
                <a:gd name="T16" fmla="*/ 12 w 15"/>
                <a:gd name="T17" fmla="*/ 6 h 6"/>
                <a:gd name="T18" fmla="*/ 6 w 15"/>
                <a:gd name="T19" fmla="*/ 6 h 6"/>
                <a:gd name="T20" fmla="*/ 3 w 15"/>
                <a:gd name="T2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6">
                  <a:moveTo>
                    <a:pt x="3" y="6"/>
                  </a:moveTo>
                  <a:lnTo>
                    <a:pt x="0" y="6"/>
                  </a:lnTo>
                  <a:lnTo>
                    <a:pt x="3" y="0"/>
                  </a:lnTo>
                  <a:lnTo>
                    <a:pt x="6" y="3"/>
                  </a:lnTo>
                  <a:lnTo>
                    <a:pt x="9" y="3"/>
                  </a:lnTo>
                  <a:lnTo>
                    <a:pt x="9" y="0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2" y="6"/>
                  </a:lnTo>
                  <a:lnTo>
                    <a:pt x="6" y="6"/>
                  </a:lnTo>
                  <a:lnTo>
                    <a:pt x="3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35" name="Freeform 3753">
              <a:extLst>
                <a:ext uri="{FF2B5EF4-FFF2-40B4-BE49-F238E27FC236}">
                  <a16:creationId xmlns:a16="http://schemas.microsoft.com/office/drawing/2014/main" id="{6DEDD308-D405-4939-714B-88BC76470C39}"/>
                </a:ext>
              </a:extLst>
            </p:cNvPr>
            <p:cNvSpPr>
              <a:spLocks/>
            </p:cNvSpPr>
            <p:nvPr/>
          </p:nvSpPr>
          <p:spPr bwMode="gray">
            <a:xfrm>
              <a:off x="7423216" y="605904"/>
              <a:ext cx="105822" cy="39422"/>
            </a:xfrm>
            <a:custGeom>
              <a:avLst/>
              <a:gdLst>
                <a:gd name="T0" fmla="*/ 23 w 51"/>
                <a:gd name="T1" fmla="*/ 2 h 19"/>
                <a:gd name="T2" fmla="*/ 20 w 51"/>
                <a:gd name="T3" fmla="*/ 2 h 19"/>
                <a:gd name="T4" fmla="*/ 17 w 51"/>
                <a:gd name="T5" fmla="*/ 2 h 19"/>
                <a:gd name="T6" fmla="*/ 17 w 51"/>
                <a:gd name="T7" fmla="*/ 5 h 19"/>
                <a:gd name="T8" fmla="*/ 14 w 51"/>
                <a:gd name="T9" fmla="*/ 8 h 19"/>
                <a:gd name="T10" fmla="*/ 14 w 51"/>
                <a:gd name="T11" fmla="*/ 11 h 19"/>
                <a:gd name="T12" fmla="*/ 8 w 51"/>
                <a:gd name="T13" fmla="*/ 11 h 19"/>
                <a:gd name="T14" fmla="*/ 3 w 51"/>
                <a:gd name="T15" fmla="*/ 14 h 19"/>
                <a:gd name="T16" fmla="*/ 0 w 51"/>
                <a:gd name="T17" fmla="*/ 14 h 19"/>
                <a:gd name="T18" fmla="*/ 3 w 51"/>
                <a:gd name="T19" fmla="*/ 14 h 19"/>
                <a:gd name="T20" fmla="*/ 6 w 51"/>
                <a:gd name="T21" fmla="*/ 14 h 19"/>
                <a:gd name="T22" fmla="*/ 14 w 51"/>
                <a:gd name="T23" fmla="*/ 14 h 19"/>
                <a:gd name="T24" fmla="*/ 20 w 51"/>
                <a:gd name="T25" fmla="*/ 14 h 19"/>
                <a:gd name="T26" fmla="*/ 25 w 51"/>
                <a:gd name="T27" fmla="*/ 17 h 19"/>
                <a:gd name="T28" fmla="*/ 28 w 51"/>
                <a:gd name="T29" fmla="*/ 14 h 19"/>
                <a:gd name="T30" fmla="*/ 31 w 51"/>
                <a:gd name="T31" fmla="*/ 17 h 19"/>
                <a:gd name="T32" fmla="*/ 37 w 51"/>
                <a:gd name="T33" fmla="*/ 17 h 19"/>
                <a:gd name="T34" fmla="*/ 40 w 51"/>
                <a:gd name="T35" fmla="*/ 17 h 19"/>
                <a:gd name="T36" fmla="*/ 45 w 51"/>
                <a:gd name="T37" fmla="*/ 19 h 19"/>
                <a:gd name="T38" fmla="*/ 48 w 51"/>
                <a:gd name="T39" fmla="*/ 17 h 19"/>
                <a:gd name="T40" fmla="*/ 48 w 51"/>
                <a:gd name="T41" fmla="*/ 19 h 19"/>
                <a:gd name="T42" fmla="*/ 51 w 51"/>
                <a:gd name="T43" fmla="*/ 19 h 19"/>
                <a:gd name="T44" fmla="*/ 51 w 51"/>
                <a:gd name="T45" fmla="*/ 17 h 19"/>
                <a:gd name="T46" fmla="*/ 48 w 51"/>
                <a:gd name="T47" fmla="*/ 14 h 19"/>
                <a:gd name="T48" fmla="*/ 51 w 51"/>
                <a:gd name="T49" fmla="*/ 11 h 19"/>
                <a:gd name="T50" fmla="*/ 45 w 51"/>
                <a:gd name="T51" fmla="*/ 8 h 19"/>
                <a:gd name="T52" fmla="*/ 43 w 51"/>
                <a:gd name="T53" fmla="*/ 8 h 19"/>
                <a:gd name="T54" fmla="*/ 37 w 51"/>
                <a:gd name="T55" fmla="*/ 2 h 19"/>
                <a:gd name="T56" fmla="*/ 34 w 51"/>
                <a:gd name="T57" fmla="*/ 2 h 19"/>
                <a:gd name="T58" fmla="*/ 31 w 51"/>
                <a:gd name="T59" fmla="*/ 2 h 19"/>
                <a:gd name="T60" fmla="*/ 28 w 51"/>
                <a:gd name="T61" fmla="*/ 2 h 19"/>
                <a:gd name="T62" fmla="*/ 28 w 51"/>
                <a:gd name="T63" fmla="*/ 0 h 19"/>
                <a:gd name="T64" fmla="*/ 23 w 51"/>
                <a:gd name="T65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1" h="19">
                  <a:moveTo>
                    <a:pt x="23" y="2"/>
                  </a:moveTo>
                  <a:lnTo>
                    <a:pt x="20" y="2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8" y="11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6" y="14"/>
                  </a:lnTo>
                  <a:lnTo>
                    <a:pt x="14" y="14"/>
                  </a:lnTo>
                  <a:lnTo>
                    <a:pt x="20" y="14"/>
                  </a:lnTo>
                  <a:lnTo>
                    <a:pt x="25" y="17"/>
                  </a:lnTo>
                  <a:lnTo>
                    <a:pt x="28" y="14"/>
                  </a:lnTo>
                  <a:lnTo>
                    <a:pt x="31" y="17"/>
                  </a:lnTo>
                  <a:lnTo>
                    <a:pt x="37" y="17"/>
                  </a:lnTo>
                  <a:lnTo>
                    <a:pt x="40" y="17"/>
                  </a:lnTo>
                  <a:lnTo>
                    <a:pt x="45" y="19"/>
                  </a:lnTo>
                  <a:lnTo>
                    <a:pt x="48" y="17"/>
                  </a:lnTo>
                  <a:lnTo>
                    <a:pt x="48" y="19"/>
                  </a:lnTo>
                  <a:lnTo>
                    <a:pt x="51" y="19"/>
                  </a:lnTo>
                  <a:lnTo>
                    <a:pt x="51" y="17"/>
                  </a:lnTo>
                  <a:lnTo>
                    <a:pt x="48" y="14"/>
                  </a:lnTo>
                  <a:lnTo>
                    <a:pt x="51" y="11"/>
                  </a:lnTo>
                  <a:lnTo>
                    <a:pt x="45" y="8"/>
                  </a:lnTo>
                  <a:lnTo>
                    <a:pt x="43" y="8"/>
                  </a:lnTo>
                  <a:lnTo>
                    <a:pt x="37" y="2"/>
                  </a:lnTo>
                  <a:lnTo>
                    <a:pt x="34" y="2"/>
                  </a:lnTo>
                  <a:lnTo>
                    <a:pt x="31" y="2"/>
                  </a:lnTo>
                  <a:lnTo>
                    <a:pt x="28" y="2"/>
                  </a:lnTo>
                  <a:lnTo>
                    <a:pt x="28" y="0"/>
                  </a:lnTo>
                  <a:lnTo>
                    <a:pt x="23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36" name="Freeform 3754">
              <a:extLst>
                <a:ext uri="{FF2B5EF4-FFF2-40B4-BE49-F238E27FC236}">
                  <a16:creationId xmlns:a16="http://schemas.microsoft.com/office/drawing/2014/main" id="{07619E2C-1CAC-305C-D1CA-6341CC6AD948}"/>
                </a:ext>
              </a:extLst>
            </p:cNvPr>
            <p:cNvSpPr>
              <a:spLocks/>
            </p:cNvSpPr>
            <p:nvPr/>
          </p:nvSpPr>
          <p:spPr bwMode="gray">
            <a:xfrm>
              <a:off x="-915968" y="1041612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3 w 3"/>
                <a:gd name="T7" fmla="*/ 0 h 3"/>
                <a:gd name="T8" fmla="*/ 3 w 3"/>
                <a:gd name="T9" fmla="*/ 0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37" name="Freeform 3755">
              <a:extLst>
                <a:ext uri="{FF2B5EF4-FFF2-40B4-BE49-F238E27FC236}">
                  <a16:creationId xmlns:a16="http://schemas.microsoft.com/office/drawing/2014/main" id="{C0D56504-16D9-A134-0357-CCC13F3CBB60}"/>
                </a:ext>
              </a:extLst>
            </p:cNvPr>
            <p:cNvSpPr>
              <a:spLocks/>
            </p:cNvSpPr>
            <p:nvPr/>
          </p:nvSpPr>
          <p:spPr bwMode="gray">
            <a:xfrm>
              <a:off x="-909742" y="1035387"/>
              <a:ext cx="12450" cy="6224"/>
            </a:xfrm>
            <a:custGeom>
              <a:avLst/>
              <a:gdLst>
                <a:gd name="T0" fmla="*/ 0 w 6"/>
                <a:gd name="T1" fmla="*/ 3 h 3"/>
                <a:gd name="T2" fmla="*/ 0 w 6"/>
                <a:gd name="T3" fmla="*/ 0 h 3"/>
                <a:gd name="T4" fmla="*/ 3 w 6"/>
                <a:gd name="T5" fmla="*/ 0 h 3"/>
                <a:gd name="T6" fmla="*/ 6 w 6"/>
                <a:gd name="T7" fmla="*/ 3 h 3"/>
                <a:gd name="T8" fmla="*/ 3 w 6"/>
                <a:gd name="T9" fmla="*/ 3 h 3"/>
                <a:gd name="T10" fmla="*/ 3 w 6"/>
                <a:gd name="T11" fmla="*/ 3 h 3"/>
                <a:gd name="T12" fmla="*/ 0 w 6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38" name="Freeform 3756">
              <a:extLst>
                <a:ext uri="{FF2B5EF4-FFF2-40B4-BE49-F238E27FC236}">
                  <a16:creationId xmlns:a16="http://schemas.microsoft.com/office/drawing/2014/main" id="{965FFF77-9935-15F9-D049-ED5B7629F656}"/>
                </a:ext>
              </a:extLst>
            </p:cNvPr>
            <p:cNvSpPr>
              <a:spLocks/>
            </p:cNvSpPr>
            <p:nvPr/>
          </p:nvSpPr>
          <p:spPr bwMode="gray">
            <a:xfrm>
              <a:off x="-1069512" y="1006340"/>
              <a:ext cx="35274" cy="6224"/>
            </a:xfrm>
            <a:custGeom>
              <a:avLst/>
              <a:gdLst>
                <a:gd name="T0" fmla="*/ 0 w 17"/>
                <a:gd name="T1" fmla="*/ 0 h 3"/>
                <a:gd name="T2" fmla="*/ 3 w 17"/>
                <a:gd name="T3" fmla="*/ 3 h 3"/>
                <a:gd name="T4" fmla="*/ 6 w 17"/>
                <a:gd name="T5" fmla="*/ 3 h 3"/>
                <a:gd name="T6" fmla="*/ 14 w 17"/>
                <a:gd name="T7" fmla="*/ 3 h 3"/>
                <a:gd name="T8" fmla="*/ 17 w 17"/>
                <a:gd name="T9" fmla="*/ 0 h 3"/>
                <a:gd name="T10" fmla="*/ 14 w 17"/>
                <a:gd name="T11" fmla="*/ 3 h 3"/>
                <a:gd name="T12" fmla="*/ 6 w 17"/>
                <a:gd name="T13" fmla="*/ 3 h 3"/>
                <a:gd name="T14" fmla="*/ 0 w 17"/>
                <a:gd name="T15" fmla="*/ 3 h 3"/>
                <a:gd name="T16" fmla="*/ 0 w 17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">
                  <a:moveTo>
                    <a:pt x="0" y="0"/>
                  </a:moveTo>
                  <a:lnTo>
                    <a:pt x="3" y="3"/>
                  </a:lnTo>
                  <a:lnTo>
                    <a:pt x="6" y="3"/>
                  </a:lnTo>
                  <a:lnTo>
                    <a:pt x="14" y="3"/>
                  </a:lnTo>
                  <a:lnTo>
                    <a:pt x="17" y="0"/>
                  </a:lnTo>
                  <a:lnTo>
                    <a:pt x="14" y="3"/>
                  </a:lnTo>
                  <a:lnTo>
                    <a:pt x="6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39" name="Freeform 3757">
              <a:extLst>
                <a:ext uri="{FF2B5EF4-FFF2-40B4-BE49-F238E27FC236}">
                  <a16:creationId xmlns:a16="http://schemas.microsoft.com/office/drawing/2014/main" id="{ABAC290F-A317-D37A-FD3E-E3B9BB6C0D49}"/>
                </a:ext>
              </a:extLst>
            </p:cNvPr>
            <p:cNvSpPr>
              <a:spLocks/>
            </p:cNvSpPr>
            <p:nvPr/>
          </p:nvSpPr>
          <p:spPr bwMode="gray">
            <a:xfrm>
              <a:off x="8466911" y="1554089"/>
              <a:ext cx="22825" cy="12449"/>
            </a:xfrm>
            <a:custGeom>
              <a:avLst/>
              <a:gdLst>
                <a:gd name="T0" fmla="*/ 0 w 11"/>
                <a:gd name="T1" fmla="*/ 0 h 6"/>
                <a:gd name="T2" fmla="*/ 3 w 11"/>
                <a:gd name="T3" fmla="*/ 0 h 6"/>
                <a:gd name="T4" fmla="*/ 3 w 11"/>
                <a:gd name="T5" fmla="*/ 3 h 6"/>
                <a:gd name="T6" fmla="*/ 6 w 11"/>
                <a:gd name="T7" fmla="*/ 3 h 6"/>
                <a:gd name="T8" fmla="*/ 8 w 11"/>
                <a:gd name="T9" fmla="*/ 6 h 6"/>
                <a:gd name="T10" fmla="*/ 11 w 11"/>
                <a:gd name="T11" fmla="*/ 6 h 6"/>
                <a:gd name="T12" fmla="*/ 11 w 11"/>
                <a:gd name="T13" fmla="*/ 3 h 6"/>
                <a:gd name="T14" fmla="*/ 8 w 11"/>
                <a:gd name="T15" fmla="*/ 3 h 6"/>
                <a:gd name="T16" fmla="*/ 6 w 11"/>
                <a:gd name="T17" fmla="*/ 0 h 6"/>
                <a:gd name="T18" fmla="*/ 3 w 11"/>
                <a:gd name="T19" fmla="*/ 0 h 6"/>
                <a:gd name="T20" fmla="*/ 0 w 11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6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8" y="6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40" name="Freeform 3758">
              <a:extLst>
                <a:ext uri="{FF2B5EF4-FFF2-40B4-BE49-F238E27FC236}">
                  <a16:creationId xmlns:a16="http://schemas.microsoft.com/office/drawing/2014/main" id="{5C6CF389-E604-B9F3-73E5-5935D2F91EAC}"/>
                </a:ext>
              </a:extLst>
            </p:cNvPr>
            <p:cNvSpPr>
              <a:spLocks/>
            </p:cNvSpPr>
            <p:nvPr/>
          </p:nvSpPr>
          <p:spPr bwMode="gray">
            <a:xfrm>
              <a:off x="8489736" y="1543714"/>
              <a:ext cx="6224" cy="4149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0 h 2"/>
                <a:gd name="T4" fmla="*/ 3 w 3"/>
                <a:gd name="T5" fmla="*/ 2 h 2"/>
                <a:gd name="T6" fmla="*/ 3 w 3"/>
                <a:gd name="T7" fmla="*/ 0 h 2"/>
                <a:gd name="T8" fmla="*/ 3 w 3"/>
                <a:gd name="T9" fmla="*/ 2 h 2"/>
                <a:gd name="T10" fmla="*/ 0 w 3"/>
                <a:gd name="T11" fmla="*/ 2 h 2"/>
                <a:gd name="T12" fmla="*/ 0 w 3"/>
                <a:gd name="T13" fmla="*/ 2 h 2"/>
                <a:gd name="T14" fmla="*/ 0 w 3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41" name="Freeform 3759">
              <a:extLst>
                <a:ext uri="{FF2B5EF4-FFF2-40B4-BE49-F238E27FC236}">
                  <a16:creationId xmlns:a16="http://schemas.microsoft.com/office/drawing/2014/main" id="{546859E8-60A5-A2BB-9304-2226AE360EC0}"/>
                </a:ext>
              </a:extLst>
            </p:cNvPr>
            <p:cNvSpPr>
              <a:spLocks/>
            </p:cNvSpPr>
            <p:nvPr/>
          </p:nvSpPr>
          <p:spPr bwMode="gray">
            <a:xfrm>
              <a:off x="8460686" y="1543714"/>
              <a:ext cx="6224" cy="4149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3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42" name="Freeform 3760">
              <a:extLst>
                <a:ext uri="{FF2B5EF4-FFF2-40B4-BE49-F238E27FC236}">
                  <a16:creationId xmlns:a16="http://schemas.microsoft.com/office/drawing/2014/main" id="{A29EA882-1050-B07D-6B45-339B760D93A5}"/>
                </a:ext>
              </a:extLst>
            </p:cNvPr>
            <p:cNvSpPr>
              <a:spLocks/>
            </p:cNvSpPr>
            <p:nvPr/>
          </p:nvSpPr>
          <p:spPr bwMode="gray">
            <a:xfrm>
              <a:off x="8454461" y="1547865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3 w 3"/>
                <a:gd name="T7" fmla="*/ 0 h 3"/>
                <a:gd name="T8" fmla="*/ 3 w 3"/>
                <a:gd name="T9" fmla="*/ 0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43" name="Freeform 3761">
              <a:extLst>
                <a:ext uri="{FF2B5EF4-FFF2-40B4-BE49-F238E27FC236}">
                  <a16:creationId xmlns:a16="http://schemas.microsoft.com/office/drawing/2014/main" id="{8CB12C61-0FAA-137E-E8BD-ADE3B72B05E1}"/>
                </a:ext>
              </a:extLst>
            </p:cNvPr>
            <p:cNvSpPr>
              <a:spLocks/>
            </p:cNvSpPr>
            <p:nvPr/>
          </p:nvSpPr>
          <p:spPr bwMode="gray">
            <a:xfrm>
              <a:off x="8431637" y="1537490"/>
              <a:ext cx="12450" cy="10374"/>
            </a:xfrm>
            <a:custGeom>
              <a:avLst/>
              <a:gdLst>
                <a:gd name="T0" fmla="*/ 6 w 6"/>
                <a:gd name="T1" fmla="*/ 0 h 5"/>
                <a:gd name="T2" fmla="*/ 3 w 6"/>
                <a:gd name="T3" fmla="*/ 3 h 5"/>
                <a:gd name="T4" fmla="*/ 0 w 6"/>
                <a:gd name="T5" fmla="*/ 5 h 5"/>
                <a:gd name="T6" fmla="*/ 3 w 6"/>
                <a:gd name="T7" fmla="*/ 5 h 5"/>
                <a:gd name="T8" fmla="*/ 6 w 6"/>
                <a:gd name="T9" fmla="*/ 5 h 5"/>
                <a:gd name="T10" fmla="*/ 6 w 6"/>
                <a:gd name="T11" fmla="*/ 3 h 5"/>
                <a:gd name="T12" fmla="*/ 6 w 6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3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44" name="Freeform 3762">
              <a:extLst>
                <a:ext uri="{FF2B5EF4-FFF2-40B4-BE49-F238E27FC236}">
                  <a16:creationId xmlns:a16="http://schemas.microsoft.com/office/drawing/2014/main" id="{019182BA-A9A2-9F34-1255-6112A919AF1D}"/>
                </a:ext>
              </a:extLst>
            </p:cNvPr>
            <p:cNvSpPr>
              <a:spLocks/>
            </p:cNvSpPr>
            <p:nvPr/>
          </p:nvSpPr>
          <p:spPr bwMode="gray">
            <a:xfrm>
              <a:off x="8307141" y="1502218"/>
              <a:ext cx="24899" cy="10374"/>
            </a:xfrm>
            <a:custGeom>
              <a:avLst/>
              <a:gdLst>
                <a:gd name="T0" fmla="*/ 3 w 12"/>
                <a:gd name="T1" fmla="*/ 0 h 5"/>
                <a:gd name="T2" fmla="*/ 0 w 12"/>
                <a:gd name="T3" fmla="*/ 0 h 5"/>
                <a:gd name="T4" fmla="*/ 0 w 12"/>
                <a:gd name="T5" fmla="*/ 2 h 5"/>
                <a:gd name="T6" fmla="*/ 3 w 12"/>
                <a:gd name="T7" fmla="*/ 2 h 5"/>
                <a:gd name="T8" fmla="*/ 6 w 12"/>
                <a:gd name="T9" fmla="*/ 5 h 5"/>
                <a:gd name="T10" fmla="*/ 6 w 12"/>
                <a:gd name="T11" fmla="*/ 2 h 5"/>
                <a:gd name="T12" fmla="*/ 9 w 12"/>
                <a:gd name="T13" fmla="*/ 5 h 5"/>
                <a:gd name="T14" fmla="*/ 9 w 12"/>
                <a:gd name="T15" fmla="*/ 2 h 5"/>
                <a:gd name="T16" fmla="*/ 12 w 12"/>
                <a:gd name="T17" fmla="*/ 2 h 5"/>
                <a:gd name="T18" fmla="*/ 9 w 12"/>
                <a:gd name="T19" fmla="*/ 2 h 5"/>
                <a:gd name="T20" fmla="*/ 12 w 12"/>
                <a:gd name="T21" fmla="*/ 0 h 5"/>
                <a:gd name="T22" fmla="*/ 9 w 12"/>
                <a:gd name="T23" fmla="*/ 0 h 5"/>
                <a:gd name="T24" fmla="*/ 6 w 12"/>
                <a:gd name="T25" fmla="*/ 0 h 5"/>
                <a:gd name="T26" fmla="*/ 3 w 12"/>
                <a:gd name="T2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5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6" y="5"/>
                  </a:lnTo>
                  <a:lnTo>
                    <a:pt x="6" y="2"/>
                  </a:lnTo>
                  <a:lnTo>
                    <a:pt x="9" y="5"/>
                  </a:lnTo>
                  <a:lnTo>
                    <a:pt x="9" y="2"/>
                  </a:lnTo>
                  <a:lnTo>
                    <a:pt x="12" y="2"/>
                  </a:lnTo>
                  <a:lnTo>
                    <a:pt x="9" y="2"/>
                  </a:lnTo>
                  <a:lnTo>
                    <a:pt x="12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45" name="Freeform 3763">
              <a:extLst>
                <a:ext uri="{FF2B5EF4-FFF2-40B4-BE49-F238E27FC236}">
                  <a16:creationId xmlns:a16="http://schemas.microsoft.com/office/drawing/2014/main" id="{A003DD49-42B6-AC51-DA92-77B9BFC9AD2C}"/>
                </a:ext>
              </a:extLst>
            </p:cNvPr>
            <p:cNvSpPr>
              <a:spLocks/>
            </p:cNvSpPr>
            <p:nvPr/>
          </p:nvSpPr>
          <p:spPr bwMode="gray">
            <a:xfrm>
              <a:off x="8332039" y="1518818"/>
              <a:ext cx="10375" cy="6224"/>
            </a:xfrm>
            <a:custGeom>
              <a:avLst/>
              <a:gdLst>
                <a:gd name="T0" fmla="*/ 5 w 5"/>
                <a:gd name="T1" fmla="*/ 0 h 3"/>
                <a:gd name="T2" fmla="*/ 2 w 5"/>
                <a:gd name="T3" fmla="*/ 0 h 3"/>
                <a:gd name="T4" fmla="*/ 0 w 5"/>
                <a:gd name="T5" fmla="*/ 0 h 3"/>
                <a:gd name="T6" fmla="*/ 0 w 5"/>
                <a:gd name="T7" fmla="*/ 3 h 3"/>
                <a:gd name="T8" fmla="*/ 2 w 5"/>
                <a:gd name="T9" fmla="*/ 3 h 3"/>
                <a:gd name="T10" fmla="*/ 5 w 5"/>
                <a:gd name="T11" fmla="*/ 3 h 3"/>
                <a:gd name="T12" fmla="*/ 5 w 5"/>
                <a:gd name="T13" fmla="*/ 3 h 3"/>
                <a:gd name="T14" fmla="*/ 5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46" name="Freeform 3764">
              <a:extLst>
                <a:ext uri="{FF2B5EF4-FFF2-40B4-BE49-F238E27FC236}">
                  <a16:creationId xmlns:a16="http://schemas.microsoft.com/office/drawing/2014/main" id="{42EC065F-17DA-C68A-6DA9-FEEA527230F5}"/>
                </a:ext>
              </a:extLst>
            </p:cNvPr>
            <p:cNvSpPr>
              <a:spLocks/>
            </p:cNvSpPr>
            <p:nvPr/>
          </p:nvSpPr>
          <p:spPr bwMode="gray">
            <a:xfrm>
              <a:off x="8479361" y="1543714"/>
              <a:ext cx="4150" cy="4149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2 w 2"/>
                <a:gd name="T5" fmla="*/ 2 h 2"/>
                <a:gd name="T6" fmla="*/ 2 w 2"/>
                <a:gd name="T7" fmla="*/ 0 h 2"/>
                <a:gd name="T8" fmla="*/ 0 w 2"/>
                <a:gd name="T9" fmla="*/ 2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47" name="Freeform 3765">
              <a:extLst>
                <a:ext uri="{FF2B5EF4-FFF2-40B4-BE49-F238E27FC236}">
                  <a16:creationId xmlns:a16="http://schemas.microsoft.com/office/drawing/2014/main" id="{89005146-29B5-3931-9145-41F14A4EEF2D}"/>
                </a:ext>
              </a:extLst>
            </p:cNvPr>
            <p:cNvSpPr>
              <a:spLocks/>
            </p:cNvSpPr>
            <p:nvPr/>
          </p:nvSpPr>
          <p:spPr bwMode="gray">
            <a:xfrm>
              <a:off x="-727148" y="964844"/>
              <a:ext cx="18674" cy="6224"/>
            </a:xfrm>
            <a:custGeom>
              <a:avLst/>
              <a:gdLst>
                <a:gd name="T0" fmla="*/ 9 w 9"/>
                <a:gd name="T1" fmla="*/ 0 h 3"/>
                <a:gd name="T2" fmla="*/ 6 w 9"/>
                <a:gd name="T3" fmla="*/ 0 h 3"/>
                <a:gd name="T4" fmla="*/ 3 w 9"/>
                <a:gd name="T5" fmla="*/ 0 h 3"/>
                <a:gd name="T6" fmla="*/ 0 w 9"/>
                <a:gd name="T7" fmla="*/ 3 h 3"/>
                <a:gd name="T8" fmla="*/ 3 w 9"/>
                <a:gd name="T9" fmla="*/ 3 h 3"/>
                <a:gd name="T10" fmla="*/ 6 w 9"/>
                <a:gd name="T11" fmla="*/ 0 h 3"/>
                <a:gd name="T12" fmla="*/ 6 w 9"/>
                <a:gd name="T13" fmla="*/ 0 h 3"/>
                <a:gd name="T14" fmla="*/ 9 w 9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">
                  <a:moveTo>
                    <a:pt x="9" y="0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48" name="Freeform 3766">
              <a:extLst>
                <a:ext uri="{FF2B5EF4-FFF2-40B4-BE49-F238E27FC236}">
                  <a16:creationId xmlns:a16="http://schemas.microsoft.com/office/drawing/2014/main" id="{69FCF903-C3D8-2F8B-61DA-E5BA12E1C1AC}"/>
                </a:ext>
              </a:extLst>
            </p:cNvPr>
            <p:cNvSpPr>
              <a:spLocks/>
            </p:cNvSpPr>
            <p:nvPr/>
          </p:nvSpPr>
          <p:spPr bwMode="gray">
            <a:xfrm>
              <a:off x="-662824" y="929573"/>
              <a:ext cx="12450" cy="12449"/>
            </a:xfrm>
            <a:custGeom>
              <a:avLst/>
              <a:gdLst>
                <a:gd name="T0" fmla="*/ 0 w 6"/>
                <a:gd name="T1" fmla="*/ 0 h 6"/>
                <a:gd name="T2" fmla="*/ 3 w 6"/>
                <a:gd name="T3" fmla="*/ 3 h 6"/>
                <a:gd name="T4" fmla="*/ 6 w 6"/>
                <a:gd name="T5" fmla="*/ 3 h 6"/>
                <a:gd name="T6" fmla="*/ 6 w 6"/>
                <a:gd name="T7" fmla="*/ 6 h 6"/>
                <a:gd name="T8" fmla="*/ 3 w 6"/>
                <a:gd name="T9" fmla="*/ 6 h 6"/>
                <a:gd name="T10" fmla="*/ 0 w 6"/>
                <a:gd name="T11" fmla="*/ 6 h 6"/>
                <a:gd name="T12" fmla="*/ 0 w 6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3" y="3"/>
                  </a:lnTo>
                  <a:lnTo>
                    <a:pt x="6" y="3"/>
                  </a:lnTo>
                  <a:lnTo>
                    <a:pt x="6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49" name="Rectangle 3767">
              <a:extLst>
                <a:ext uri="{FF2B5EF4-FFF2-40B4-BE49-F238E27FC236}">
                  <a16:creationId xmlns:a16="http://schemas.microsoft.com/office/drawing/2014/main" id="{DFC753F9-9083-0E7F-088E-BA5A196147E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3175" y="1448274"/>
              <a:ext cx="4150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50" name="Freeform 3768">
              <a:extLst>
                <a:ext uri="{FF2B5EF4-FFF2-40B4-BE49-F238E27FC236}">
                  <a16:creationId xmlns:a16="http://schemas.microsoft.com/office/drawing/2014/main" id="{BEC08609-698C-133B-BE8A-82A36F3D99E1}"/>
                </a:ext>
              </a:extLst>
            </p:cNvPr>
            <p:cNvSpPr>
              <a:spLocks/>
            </p:cNvSpPr>
            <p:nvPr/>
          </p:nvSpPr>
          <p:spPr bwMode="gray">
            <a:xfrm>
              <a:off x="163002" y="1466947"/>
              <a:ext cx="41499" cy="35271"/>
            </a:xfrm>
            <a:custGeom>
              <a:avLst/>
              <a:gdLst>
                <a:gd name="T0" fmla="*/ 6 w 20"/>
                <a:gd name="T1" fmla="*/ 0 h 17"/>
                <a:gd name="T2" fmla="*/ 6 w 20"/>
                <a:gd name="T3" fmla="*/ 2 h 17"/>
                <a:gd name="T4" fmla="*/ 9 w 20"/>
                <a:gd name="T5" fmla="*/ 2 h 17"/>
                <a:gd name="T6" fmla="*/ 6 w 20"/>
                <a:gd name="T7" fmla="*/ 2 h 17"/>
                <a:gd name="T8" fmla="*/ 9 w 20"/>
                <a:gd name="T9" fmla="*/ 2 h 17"/>
                <a:gd name="T10" fmla="*/ 9 w 20"/>
                <a:gd name="T11" fmla="*/ 0 h 17"/>
                <a:gd name="T12" fmla="*/ 12 w 20"/>
                <a:gd name="T13" fmla="*/ 0 h 17"/>
                <a:gd name="T14" fmla="*/ 12 w 20"/>
                <a:gd name="T15" fmla="*/ 5 h 17"/>
                <a:gd name="T16" fmla="*/ 9 w 20"/>
                <a:gd name="T17" fmla="*/ 5 h 17"/>
                <a:gd name="T18" fmla="*/ 6 w 20"/>
                <a:gd name="T19" fmla="*/ 8 h 17"/>
                <a:gd name="T20" fmla="*/ 9 w 20"/>
                <a:gd name="T21" fmla="*/ 8 h 17"/>
                <a:gd name="T22" fmla="*/ 12 w 20"/>
                <a:gd name="T23" fmla="*/ 8 h 17"/>
                <a:gd name="T24" fmla="*/ 12 w 20"/>
                <a:gd name="T25" fmla="*/ 5 h 17"/>
                <a:gd name="T26" fmla="*/ 14 w 20"/>
                <a:gd name="T27" fmla="*/ 2 h 17"/>
                <a:gd name="T28" fmla="*/ 17 w 20"/>
                <a:gd name="T29" fmla="*/ 0 h 17"/>
                <a:gd name="T30" fmla="*/ 20 w 20"/>
                <a:gd name="T31" fmla="*/ 0 h 17"/>
                <a:gd name="T32" fmla="*/ 17 w 20"/>
                <a:gd name="T33" fmla="*/ 2 h 17"/>
                <a:gd name="T34" fmla="*/ 17 w 20"/>
                <a:gd name="T35" fmla="*/ 5 h 17"/>
                <a:gd name="T36" fmla="*/ 14 w 20"/>
                <a:gd name="T37" fmla="*/ 8 h 17"/>
                <a:gd name="T38" fmla="*/ 14 w 20"/>
                <a:gd name="T39" fmla="*/ 11 h 17"/>
                <a:gd name="T40" fmla="*/ 14 w 20"/>
                <a:gd name="T41" fmla="*/ 14 h 17"/>
                <a:gd name="T42" fmla="*/ 12 w 20"/>
                <a:gd name="T43" fmla="*/ 14 h 17"/>
                <a:gd name="T44" fmla="*/ 12 w 20"/>
                <a:gd name="T45" fmla="*/ 17 h 17"/>
                <a:gd name="T46" fmla="*/ 12 w 20"/>
                <a:gd name="T47" fmla="*/ 14 h 17"/>
                <a:gd name="T48" fmla="*/ 12 w 20"/>
                <a:gd name="T49" fmla="*/ 17 h 17"/>
                <a:gd name="T50" fmla="*/ 9 w 20"/>
                <a:gd name="T51" fmla="*/ 17 h 17"/>
                <a:gd name="T52" fmla="*/ 9 w 20"/>
                <a:gd name="T53" fmla="*/ 14 h 17"/>
                <a:gd name="T54" fmla="*/ 6 w 20"/>
                <a:gd name="T55" fmla="*/ 14 h 17"/>
                <a:gd name="T56" fmla="*/ 9 w 20"/>
                <a:gd name="T57" fmla="*/ 14 h 17"/>
                <a:gd name="T58" fmla="*/ 6 w 20"/>
                <a:gd name="T59" fmla="*/ 14 h 17"/>
                <a:gd name="T60" fmla="*/ 9 w 20"/>
                <a:gd name="T61" fmla="*/ 14 h 17"/>
                <a:gd name="T62" fmla="*/ 12 w 20"/>
                <a:gd name="T63" fmla="*/ 14 h 17"/>
                <a:gd name="T64" fmla="*/ 9 w 20"/>
                <a:gd name="T65" fmla="*/ 14 h 17"/>
                <a:gd name="T66" fmla="*/ 9 w 20"/>
                <a:gd name="T67" fmla="*/ 11 h 17"/>
                <a:gd name="T68" fmla="*/ 6 w 20"/>
                <a:gd name="T69" fmla="*/ 11 h 17"/>
                <a:gd name="T70" fmla="*/ 3 w 20"/>
                <a:gd name="T71" fmla="*/ 11 h 17"/>
                <a:gd name="T72" fmla="*/ 3 w 20"/>
                <a:gd name="T73" fmla="*/ 8 h 17"/>
                <a:gd name="T74" fmla="*/ 3 w 20"/>
                <a:gd name="T75" fmla="*/ 5 h 17"/>
                <a:gd name="T76" fmla="*/ 0 w 20"/>
                <a:gd name="T77" fmla="*/ 5 h 17"/>
                <a:gd name="T78" fmla="*/ 0 w 20"/>
                <a:gd name="T79" fmla="*/ 2 h 17"/>
                <a:gd name="T80" fmla="*/ 0 w 20"/>
                <a:gd name="T81" fmla="*/ 0 h 17"/>
                <a:gd name="T82" fmla="*/ 3 w 20"/>
                <a:gd name="T83" fmla="*/ 0 h 17"/>
                <a:gd name="T84" fmla="*/ 6 w 20"/>
                <a:gd name="T8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" h="17">
                  <a:moveTo>
                    <a:pt x="6" y="0"/>
                  </a:moveTo>
                  <a:lnTo>
                    <a:pt x="6" y="2"/>
                  </a:lnTo>
                  <a:lnTo>
                    <a:pt x="9" y="2"/>
                  </a:lnTo>
                  <a:lnTo>
                    <a:pt x="6" y="2"/>
                  </a:lnTo>
                  <a:lnTo>
                    <a:pt x="9" y="2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9" y="5"/>
                  </a:lnTo>
                  <a:lnTo>
                    <a:pt x="6" y="8"/>
                  </a:lnTo>
                  <a:lnTo>
                    <a:pt x="9" y="8"/>
                  </a:lnTo>
                  <a:lnTo>
                    <a:pt x="12" y="8"/>
                  </a:lnTo>
                  <a:lnTo>
                    <a:pt x="12" y="5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2" y="14"/>
                  </a:lnTo>
                  <a:lnTo>
                    <a:pt x="12" y="17"/>
                  </a:lnTo>
                  <a:lnTo>
                    <a:pt x="12" y="14"/>
                  </a:lnTo>
                  <a:lnTo>
                    <a:pt x="12" y="17"/>
                  </a:lnTo>
                  <a:lnTo>
                    <a:pt x="9" y="17"/>
                  </a:lnTo>
                  <a:lnTo>
                    <a:pt x="9" y="14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12" y="14"/>
                  </a:lnTo>
                  <a:lnTo>
                    <a:pt x="9" y="14"/>
                  </a:lnTo>
                  <a:lnTo>
                    <a:pt x="9" y="11"/>
                  </a:lnTo>
                  <a:lnTo>
                    <a:pt x="6" y="11"/>
                  </a:lnTo>
                  <a:lnTo>
                    <a:pt x="3" y="11"/>
                  </a:lnTo>
                  <a:lnTo>
                    <a:pt x="3" y="8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51" name="Freeform 3769">
              <a:extLst>
                <a:ext uri="{FF2B5EF4-FFF2-40B4-BE49-F238E27FC236}">
                  <a16:creationId xmlns:a16="http://schemas.microsoft.com/office/drawing/2014/main" id="{D0E55562-BCD5-3DD6-E57F-1C14C097A325}"/>
                </a:ext>
              </a:extLst>
            </p:cNvPr>
            <p:cNvSpPr>
              <a:spLocks/>
            </p:cNvSpPr>
            <p:nvPr/>
          </p:nvSpPr>
          <p:spPr bwMode="gray">
            <a:xfrm>
              <a:off x="210726" y="1531266"/>
              <a:ext cx="6224" cy="12449"/>
            </a:xfrm>
            <a:custGeom>
              <a:avLst/>
              <a:gdLst>
                <a:gd name="T0" fmla="*/ 3 w 3"/>
                <a:gd name="T1" fmla="*/ 6 h 6"/>
                <a:gd name="T2" fmla="*/ 0 w 3"/>
                <a:gd name="T3" fmla="*/ 6 h 6"/>
                <a:gd name="T4" fmla="*/ 0 w 3"/>
                <a:gd name="T5" fmla="*/ 3 h 6"/>
                <a:gd name="T6" fmla="*/ 0 w 3"/>
                <a:gd name="T7" fmla="*/ 0 h 6"/>
                <a:gd name="T8" fmla="*/ 3 w 3"/>
                <a:gd name="T9" fmla="*/ 0 h 6"/>
                <a:gd name="T10" fmla="*/ 3 w 3"/>
                <a:gd name="T11" fmla="*/ 3 h 6"/>
                <a:gd name="T12" fmla="*/ 0 w 3"/>
                <a:gd name="T13" fmla="*/ 3 h 6"/>
                <a:gd name="T14" fmla="*/ 3 w 3"/>
                <a:gd name="T15" fmla="*/ 3 h 6"/>
                <a:gd name="T16" fmla="*/ 0 w 3"/>
                <a:gd name="T17" fmla="*/ 3 h 6"/>
                <a:gd name="T18" fmla="*/ 3 w 3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6">
                  <a:moveTo>
                    <a:pt x="3" y="6"/>
                  </a:moveTo>
                  <a:lnTo>
                    <a:pt x="0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52" name="Freeform 3770">
              <a:extLst>
                <a:ext uri="{FF2B5EF4-FFF2-40B4-BE49-F238E27FC236}">
                  <a16:creationId xmlns:a16="http://schemas.microsoft.com/office/drawing/2014/main" id="{A0A70E57-4E88-77E2-D66B-EA2CA0C61123}"/>
                </a:ext>
              </a:extLst>
            </p:cNvPr>
            <p:cNvSpPr>
              <a:spLocks/>
            </p:cNvSpPr>
            <p:nvPr/>
          </p:nvSpPr>
          <p:spPr bwMode="gray">
            <a:xfrm>
              <a:off x="181676" y="1495994"/>
              <a:ext cx="35274" cy="41496"/>
            </a:xfrm>
            <a:custGeom>
              <a:avLst/>
              <a:gdLst>
                <a:gd name="T0" fmla="*/ 8 w 17"/>
                <a:gd name="T1" fmla="*/ 11 h 20"/>
                <a:gd name="T2" fmla="*/ 8 w 17"/>
                <a:gd name="T3" fmla="*/ 14 h 20"/>
                <a:gd name="T4" fmla="*/ 11 w 17"/>
                <a:gd name="T5" fmla="*/ 14 h 20"/>
                <a:gd name="T6" fmla="*/ 8 w 17"/>
                <a:gd name="T7" fmla="*/ 14 h 20"/>
                <a:gd name="T8" fmla="*/ 11 w 17"/>
                <a:gd name="T9" fmla="*/ 14 h 20"/>
                <a:gd name="T10" fmla="*/ 14 w 17"/>
                <a:gd name="T11" fmla="*/ 14 h 20"/>
                <a:gd name="T12" fmla="*/ 11 w 17"/>
                <a:gd name="T13" fmla="*/ 14 h 20"/>
                <a:gd name="T14" fmla="*/ 11 w 17"/>
                <a:gd name="T15" fmla="*/ 17 h 20"/>
                <a:gd name="T16" fmla="*/ 14 w 17"/>
                <a:gd name="T17" fmla="*/ 14 h 20"/>
                <a:gd name="T18" fmla="*/ 17 w 17"/>
                <a:gd name="T19" fmla="*/ 14 h 20"/>
                <a:gd name="T20" fmla="*/ 17 w 17"/>
                <a:gd name="T21" fmla="*/ 17 h 20"/>
                <a:gd name="T22" fmla="*/ 14 w 17"/>
                <a:gd name="T23" fmla="*/ 17 h 20"/>
                <a:gd name="T24" fmla="*/ 14 w 17"/>
                <a:gd name="T25" fmla="*/ 20 h 20"/>
                <a:gd name="T26" fmla="*/ 11 w 17"/>
                <a:gd name="T27" fmla="*/ 20 h 20"/>
                <a:gd name="T28" fmla="*/ 11 w 17"/>
                <a:gd name="T29" fmla="*/ 17 h 20"/>
                <a:gd name="T30" fmla="*/ 11 w 17"/>
                <a:gd name="T31" fmla="*/ 20 h 20"/>
                <a:gd name="T32" fmla="*/ 11 w 17"/>
                <a:gd name="T33" fmla="*/ 17 h 20"/>
                <a:gd name="T34" fmla="*/ 8 w 17"/>
                <a:gd name="T35" fmla="*/ 17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1 h 20"/>
                <a:gd name="T42" fmla="*/ 3 w 17"/>
                <a:gd name="T43" fmla="*/ 11 h 20"/>
                <a:gd name="T44" fmla="*/ 3 w 17"/>
                <a:gd name="T45" fmla="*/ 8 h 20"/>
                <a:gd name="T46" fmla="*/ 5 w 17"/>
                <a:gd name="T47" fmla="*/ 8 h 20"/>
                <a:gd name="T48" fmla="*/ 3 w 17"/>
                <a:gd name="T49" fmla="*/ 8 h 20"/>
                <a:gd name="T50" fmla="*/ 3 w 17"/>
                <a:gd name="T51" fmla="*/ 5 h 20"/>
                <a:gd name="T52" fmla="*/ 0 w 17"/>
                <a:gd name="T53" fmla="*/ 5 h 20"/>
                <a:gd name="T54" fmla="*/ 3 w 17"/>
                <a:gd name="T55" fmla="*/ 5 h 20"/>
                <a:gd name="T56" fmla="*/ 0 w 17"/>
                <a:gd name="T57" fmla="*/ 5 h 20"/>
                <a:gd name="T58" fmla="*/ 3 w 17"/>
                <a:gd name="T59" fmla="*/ 3 h 20"/>
                <a:gd name="T60" fmla="*/ 5 w 17"/>
                <a:gd name="T61" fmla="*/ 3 h 20"/>
                <a:gd name="T62" fmla="*/ 8 w 17"/>
                <a:gd name="T63" fmla="*/ 0 h 20"/>
                <a:gd name="T64" fmla="*/ 8 w 17"/>
                <a:gd name="T65" fmla="*/ 3 h 20"/>
                <a:gd name="T66" fmla="*/ 11 w 17"/>
                <a:gd name="T67" fmla="*/ 3 h 20"/>
                <a:gd name="T68" fmla="*/ 5 w 17"/>
                <a:gd name="T69" fmla="*/ 3 h 20"/>
                <a:gd name="T70" fmla="*/ 5 w 17"/>
                <a:gd name="T71" fmla="*/ 5 h 20"/>
                <a:gd name="T72" fmla="*/ 8 w 17"/>
                <a:gd name="T73" fmla="*/ 5 h 20"/>
                <a:gd name="T74" fmla="*/ 5 w 17"/>
                <a:gd name="T75" fmla="*/ 8 h 20"/>
                <a:gd name="T76" fmla="*/ 8 w 17"/>
                <a:gd name="T77" fmla="*/ 8 h 20"/>
                <a:gd name="T78" fmla="*/ 5 w 17"/>
                <a:gd name="T79" fmla="*/ 8 h 20"/>
                <a:gd name="T80" fmla="*/ 5 w 17"/>
                <a:gd name="T81" fmla="*/ 11 h 20"/>
                <a:gd name="T82" fmla="*/ 8 w 17"/>
                <a:gd name="T83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" h="20">
                  <a:moveTo>
                    <a:pt x="8" y="11"/>
                  </a:moveTo>
                  <a:lnTo>
                    <a:pt x="8" y="14"/>
                  </a:lnTo>
                  <a:lnTo>
                    <a:pt x="11" y="14"/>
                  </a:lnTo>
                  <a:lnTo>
                    <a:pt x="8" y="14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1" y="14"/>
                  </a:lnTo>
                  <a:lnTo>
                    <a:pt x="11" y="17"/>
                  </a:lnTo>
                  <a:lnTo>
                    <a:pt x="14" y="14"/>
                  </a:lnTo>
                  <a:lnTo>
                    <a:pt x="17" y="14"/>
                  </a:lnTo>
                  <a:lnTo>
                    <a:pt x="17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1" y="20"/>
                  </a:lnTo>
                  <a:lnTo>
                    <a:pt x="11" y="17"/>
                  </a:lnTo>
                  <a:lnTo>
                    <a:pt x="11" y="20"/>
                  </a:lnTo>
                  <a:lnTo>
                    <a:pt x="11" y="17"/>
                  </a:lnTo>
                  <a:lnTo>
                    <a:pt x="8" y="17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5" y="11"/>
                  </a:lnTo>
                  <a:lnTo>
                    <a:pt x="3" y="11"/>
                  </a:lnTo>
                  <a:lnTo>
                    <a:pt x="3" y="8"/>
                  </a:lnTo>
                  <a:lnTo>
                    <a:pt x="5" y="8"/>
                  </a:lnTo>
                  <a:lnTo>
                    <a:pt x="3" y="8"/>
                  </a:lnTo>
                  <a:lnTo>
                    <a:pt x="3" y="5"/>
                  </a:lnTo>
                  <a:lnTo>
                    <a:pt x="0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8" y="5"/>
                  </a:lnTo>
                  <a:lnTo>
                    <a:pt x="5" y="8"/>
                  </a:lnTo>
                  <a:lnTo>
                    <a:pt x="8" y="8"/>
                  </a:lnTo>
                  <a:lnTo>
                    <a:pt x="5" y="8"/>
                  </a:lnTo>
                  <a:lnTo>
                    <a:pt x="5" y="11"/>
                  </a:lnTo>
                  <a:lnTo>
                    <a:pt x="8" y="1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53" name="Freeform 3771">
              <a:extLst>
                <a:ext uri="{FF2B5EF4-FFF2-40B4-BE49-F238E27FC236}">
                  <a16:creationId xmlns:a16="http://schemas.microsoft.com/office/drawing/2014/main" id="{74F33B8E-BCD0-7A04-9681-101C4FA8DB80}"/>
                </a:ext>
              </a:extLst>
            </p:cNvPr>
            <p:cNvSpPr>
              <a:spLocks/>
            </p:cNvSpPr>
            <p:nvPr/>
          </p:nvSpPr>
          <p:spPr bwMode="gray">
            <a:xfrm>
              <a:off x="198276" y="1512593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3 w 3"/>
                <a:gd name="T5" fmla="*/ 0 h 3"/>
                <a:gd name="T6" fmla="*/ 3 w 3"/>
                <a:gd name="T7" fmla="*/ 3 h 3"/>
                <a:gd name="T8" fmla="*/ 0 w 3"/>
                <a:gd name="T9" fmla="*/ 0 h 3"/>
                <a:gd name="T10" fmla="*/ 0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54" name="Freeform 3772">
              <a:extLst>
                <a:ext uri="{FF2B5EF4-FFF2-40B4-BE49-F238E27FC236}">
                  <a16:creationId xmlns:a16="http://schemas.microsoft.com/office/drawing/2014/main" id="{B40D2ECD-8FFB-D7D7-4F44-6ACAE4B1CDEB}"/>
                </a:ext>
              </a:extLst>
            </p:cNvPr>
            <p:cNvSpPr>
              <a:spLocks/>
            </p:cNvSpPr>
            <p:nvPr/>
          </p:nvSpPr>
          <p:spPr bwMode="gray">
            <a:xfrm>
              <a:off x="227325" y="1466947"/>
              <a:ext cx="12450" cy="10374"/>
            </a:xfrm>
            <a:custGeom>
              <a:avLst/>
              <a:gdLst>
                <a:gd name="T0" fmla="*/ 3 w 6"/>
                <a:gd name="T1" fmla="*/ 2 h 5"/>
                <a:gd name="T2" fmla="*/ 0 w 6"/>
                <a:gd name="T3" fmla="*/ 2 h 5"/>
                <a:gd name="T4" fmla="*/ 0 w 6"/>
                <a:gd name="T5" fmla="*/ 5 h 5"/>
                <a:gd name="T6" fmla="*/ 0 w 6"/>
                <a:gd name="T7" fmla="*/ 2 h 5"/>
                <a:gd name="T8" fmla="*/ 0 w 6"/>
                <a:gd name="T9" fmla="*/ 2 h 5"/>
                <a:gd name="T10" fmla="*/ 3 w 6"/>
                <a:gd name="T11" fmla="*/ 5 h 5"/>
                <a:gd name="T12" fmla="*/ 3 w 6"/>
                <a:gd name="T13" fmla="*/ 5 h 5"/>
                <a:gd name="T14" fmla="*/ 6 w 6"/>
                <a:gd name="T15" fmla="*/ 5 h 5"/>
                <a:gd name="T16" fmla="*/ 6 w 6"/>
                <a:gd name="T17" fmla="*/ 2 h 5"/>
                <a:gd name="T18" fmla="*/ 6 w 6"/>
                <a:gd name="T19" fmla="*/ 2 h 5"/>
                <a:gd name="T20" fmla="*/ 3 w 6"/>
                <a:gd name="T21" fmla="*/ 0 h 5"/>
                <a:gd name="T22" fmla="*/ 0 w 6"/>
                <a:gd name="T23" fmla="*/ 2 h 5"/>
                <a:gd name="T24" fmla="*/ 3 w 6"/>
                <a:gd name="T2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5">
                  <a:moveTo>
                    <a:pt x="3" y="2"/>
                  </a:moveTo>
                  <a:lnTo>
                    <a:pt x="0" y="2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5"/>
                  </a:lnTo>
                  <a:lnTo>
                    <a:pt x="3" y="5"/>
                  </a:lnTo>
                  <a:lnTo>
                    <a:pt x="6" y="5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55" name="Freeform 3773">
              <a:extLst>
                <a:ext uri="{FF2B5EF4-FFF2-40B4-BE49-F238E27FC236}">
                  <a16:creationId xmlns:a16="http://schemas.microsoft.com/office/drawing/2014/main" id="{88DB63BD-1AA6-442F-4016-9B561751A3FE}"/>
                </a:ext>
              </a:extLst>
            </p:cNvPr>
            <p:cNvSpPr>
              <a:spLocks/>
            </p:cNvSpPr>
            <p:nvPr/>
          </p:nvSpPr>
          <p:spPr bwMode="gray">
            <a:xfrm>
              <a:off x="239775" y="1477321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0 w 3"/>
                <a:gd name="T7" fmla="*/ 3 h 3"/>
                <a:gd name="T8" fmla="*/ 0 w 3"/>
                <a:gd name="T9" fmla="*/ 3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56" name="Freeform 3774">
              <a:extLst>
                <a:ext uri="{FF2B5EF4-FFF2-40B4-BE49-F238E27FC236}">
                  <a16:creationId xmlns:a16="http://schemas.microsoft.com/office/drawing/2014/main" id="{2EF8C567-A667-A1F7-DD3B-19696CA7EED5}"/>
                </a:ext>
              </a:extLst>
            </p:cNvPr>
            <p:cNvSpPr>
              <a:spLocks/>
            </p:cNvSpPr>
            <p:nvPr/>
          </p:nvSpPr>
          <p:spPr bwMode="gray">
            <a:xfrm>
              <a:off x="233549" y="1483545"/>
              <a:ext cx="18674" cy="18673"/>
            </a:xfrm>
            <a:custGeom>
              <a:avLst/>
              <a:gdLst>
                <a:gd name="T0" fmla="*/ 6 w 9"/>
                <a:gd name="T1" fmla="*/ 3 h 9"/>
                <a:gd name="T2" fmla="*/ 3 w 9"/>
                <a:gd name="T3" fmla="*/ 3 h 9"/>
                <a:gd name="T4" fmla="*/ 0 w 9"/>
                <a:gd name="T5" fmla="*/ 0 h 9"/>
                <a:gd name="T6" fmla="*/ 0 w 9"/>
                <a:gd name="T7" fmla="*/ 3 h 9"/>
                <a:gd name="T8" fmla="*/ 3 w 9"/>
                <a:gd name="T9" fmla="*/ 6 h 9"/>
                <a:gd name="T10" fmla="*/ 6 w 9"/>
                <a:gd name="T11" fmla="*/ 6 h 9"/>
                <a:gd name="T12" fmla="*/ 6 w 9"/>
                <a:gd name="T13" fmla="*/ 9 h 9"/>
                <a:gd name="T14" fmla="*/ 9 w 9"/>
                <a:gd name="T15" fmla="*/ 9 h 9"/>
                <a:gd name="T16" fmla="*/ 9 w 9"/>
                <a:gd name="T17" fmla="*/ 6 h 9"/>
                <a:gd name="T18" fmla="*/ 9 w 9"/>
                <a:gd name="T19" fmla="*/ 3 h 9"/>
                <a:gd name="T20" fmla="*/ 6 w 9"/>
                <a:gd name="T2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9">
                  <a:moveTo>
                    <a:pt x="6" y="3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9" y="9"/>
                  </a:lnTo>
                  <a:lnTo>
                    <a:pt x="9" y="6"/>
                  </a:lnTo>
                  <a:lnTo>
                    <a:pt x="9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57" name="Rectangle 3775">
              <a:extLst>
                <a:ext uri="{FF2B5EF4-FFF2-40B4-BE49-F238E27FC236}">
                  <a16:creationId xmlns:a16="http://schemas.microsoft.com/office/drawing/2014/main" id="{4F79C07F-1248-10CA-10EC-A02F3713A35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52224" y="1502218"/>
              <a:ext cx="6224" cy="4149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58" name="Freeform 3776">
              <a:extLst>
                <a:ext uri="{FF2B5EF4-FFF2-40B4-BE49-F238E27FC236}">
                  <a16:creationId xmlns:a16="http://schemas.microsoft.com/office/drawing/2014/main" id="{F5FB86EE-7828-6F09-7564-6D8BB086EE2C}"/>
                </a:ext>
              </a:extLst>
            </p:cNvPr>
            <p:cNvSpPr>
              <a:spLocks/>
            </p:cNvSpPr>
            <p:nvPr/>
          </p:nvSpPr>
          <p:spPr bwMode="gray">
            <a:xfrm>
              <a:off x="264674" y="1512593"/>
              <a:ext cx="10375" cy="12449"/>
            </a:xfrm>
            <a:custGeom>
              <a:avLst/>
              <a:gdLst>
                <a:gd name="T0" fmla="*/ 2 w 5"/>
                <a:gd name="T1" fmla="*/ 0 h 6"/>
                <a:gd name="T2" fmla="*/ 0 w 5"/>
                <a:gd name="T3" fmla="*/ 0 h 6"/>
                <a:gd name="T4" fmla="*/ 2 w 5"/>
                <a:gd name="T5" fmla="*/ 3 h 6"/>
                <a:gd name="T6" fmla="*/ 2 w 5"/>
                <a:gd name="T7" fmla="*/ 6 h 6"/>
                <a:gd name="T8" fmla="*/ 5 w 5"/>
                <a:gd name="T9" fmla="*/ 6 h 6"/>
                <a:gd name="T10" fmla="*/ 5 w 5"/>
                <a:gd name="T11" fmla="*/ 3 h 6"/>
                <a:gd name="T12" fmla="*/ 5 w 5"/>
                <a:gd name="T13" fmla="*/ 0 h 6"/>
                <a:gd name="T14" fmla="*/ 2 w 5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6"/>
                  </a:lnTo>
                  <a:lnTo>
                    <a:pt x="5" y="6"/>
                  </a:lnTo>
                  <a:lnTo>
                    <a:pt x="5" y="3"/>
                  </a:lnTo>
                  <a:lnTo>
                    <a:pt x="5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59" name="Freeform 3777">
              <a:extLst>
                <a:ext uri="{FF2B5EF4-FFF2-40B4-BE49-F238E27FC236}">
                  <a16:creationId xmlns:a16="http://schemas.microsoft.com/office/drawing/2014/main" id="{899D51F9-C930-C1E8-BC49-CBA6472CD971}"/>
                </a:ext>
              </a:extLst>
            </p:cNvPr>
            <p:cNvSpPr>
              <a:spLocks/>
            </p:cNvSpPr>
            <p:nvPr/>
          </p:nvSpPr>
          <p:spPr bwMode="gray">
            <a:xfrm>
              <a:off x="264674" y="1502218"/>
              <a:ext cx="4150" cy="4149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2 h 2"/>
                <a:gd name="T4" fmla="*/ 2 w 2"/>
                <a:gd name="T5" fmla="*/ 2 h 2"/>
                <a:gd name="T6" fmla="*/ 2 w 2"/>
                <a:gd name="T7" fmla="*/ 0 h 2"/>
                <a:gd name="T8" fmla="*/ 2 w 2"/>
                <a:gd name="T9" fmla="*/ 0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60" name="Freeform 3778">
              <a:extLst>
                <a:ext uri="{FF2B5EF4-FFF2-40B4-BE49-F238E27FC236}">
                  <a16:creationId xmlns:a16="http://schemas.microsoft.com/office/drawing/2014/main" id="{130D87DB-582B-22DB-F596-467A66F67B34}"/>
                </a:ext>
              </a:extLst>
            </p:cNvPr>
            <p:cNvSpPr>
              <a:spLocks/>
            </p:cNvSpPr>
            <p:nvPr/>
          </p:nvSpPr>
          <p:spPr bwMode="gray">
            <a:xfrm>
              <a:off x="239775" y="1471096"/>
              <a:ext cx="24899" cy="24898"/>
            </a:xfrm>
            <a:custGeom>
              <a:avLst/>
              <a:gdLst>
                <a:gd name="T0" fmla="*/ 6 w 12"/>
                <a:gd name="T1" fmla="*/ 9 h 12"/>
                <a:gd name="T2" fmla="*/ 9 w 12"/>
                <a:gd name="T3" fmla="*/ 12 h 12"/>
                <a:gd name="T4" fmla="*/ 6 w 12"/>
                <a:gd name="T5" fmla="*/ 12 h 12"/>
                <a:gd name="T6" fmla="*/ 9 w 12"/>
                <a:gd name="T7" fmla="*/ 12 h 12"/>
                <a:gd name="T8" fmla="*/ 12 w 12"/>
                <a:gd name="T9" fmla="*/ 12 h 12"/>
                <a:gd name="T10" fmla="*/ 12 w 12"/>
                <a:gd name="T11" fmla="*/ 9 h 12"/>
                <a:gd name="T12" fmla="*/ 9 w 12"/>
                <a:gd name="T13" fmla="*/ 9 h 12"/>
                <a:gd name="T14" fmla="*/ 6 w 12"/>
                <a:gd name="T15" fmla="*/ 6 h 12"/>
                <a:gd name="T16" fmla="*/ 3 w 12"/>
                <a:gd name="T17" fmla="*/ 3 h 12"/>
                <a:gd name="T18" fmla="*/ 3 w 12"/>
                <a:gd name="T19" fmla="*/ 0 h 12"/>
                <a:gd name="T20" fmla="*/ 0 w 12"/>
                <a:gd name="T21" fmla="*/ 0 h 12"/>
                <a:gd name="T22" fmla="*/ 0 w 12"/>
                <a:gd name="T23" fmla="*/ 3 h 12"/>
                <a:gd name="T24" fmla="*/ 3 w 12"/>
                <a:gd name="T25" fmla="*/ 3 h 12"/>
                <a:gd name="T26" fmla="*/ 0 w 12"/>
                <a:gd name="T27" fmla="*/ 6 h 12"/>
                <a:gd name="T28" fmla="*/ 3 w 12"/>
                <a:gd name="T29" fmla="*/ 6 h 12"/>
                <a:gd name="T30" fmla="*/ 6 w 12"/>
                <a:gd name="T31" fmla="*/ 6 h 12"/>
                <a:gd name="T32" fmla="*/ 3 w 12"/>
                <a:gd name="T33" fmla="*/ 6 h 12"/>
                <a:gd name="T34" fmla="*/ 3 w 12"/>
                <a:gd name="T35" fmla="*/ 9 h 12"/>
                <a:gd name="T36" fmla="*/ 6 w 12"/>
                <a:gd name="T3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12">
                  <a:moveTo>
                    <a:pt x="6" y="9"/>
                  </a:moveTo>
                  <a:lnTo>
                    <a:pt x="9" y="12"/>
                  </a:lnTo>
                  <a:lnTo>
                    <a:pt x="6" y="12"/>
                  </a:lnTo>
                  <a:lnTo>
                    <a:pt x="9" y="12"/>
                  </a:lnTo>
                  <a:lnTo>
                    <a:pt x="12" y="12"/>
                  </a:lnTo>
                  <a:lnTo>
                    <a:pt x="12" y="9"/>
                  </a:lnTo>
                  <a:lnTo>
                    <a:pt x="9" y="9"/>
                  </a:lnTo>
                  <a:lnTo>
                    <a:pt x="6" y="6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3" y="9"/>
                  </a:lnTo>
                  <a:lnTo>
                    <a:pt x="6" y="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61" name="Freeform 3779">
              <a:extLst>
                <a:ext uri="{FF2B5EF4-FFF2-40B4-BE49-F238E27FC236}">
                  <a16:creationId xmlns:a16="http://schemas.microsoft.com/office/drawing/2014/main" id="{3E6D4074-BFF8-B7DD-B47D-87F62312790A}"/>
                </a:ext>
              </a:extLst>
            </p:cNvPr>
            <p:cNvSpPr>
              <a:spLocks/>
            </p:cNvSpPr>
            <p:nvPr/>
          </p:nvSpPr>
          <p:spPr bwMode="gray">
            <a:xfrm>
              <a:off x="264674" y="1495994"/>
              <a:ext cx="4150" cy="6224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3 h 3"/>
                <a:gd name="T4" fmla="*/ 2 w 2"/>
                <a:gd name="T5" fmla="*/ 0 h 3"/>
                <a:gd name="T6" fmla="*/ 0 w 2"/>
                <a:gd name="T7" fmla="*/ 0 h 3"/>
                <a:gd name="T8" fmla="*/ 0 w 2"/>
                <a:gd name="T9" fmla="*/ 0 h 3"/>
                <a:gd name="T10" fmla="*/ 0 w 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62" name="Freeform 3780">
              <a:extLst>
                <a:ext uri="{FF2B5EF4-FFF2-40B4-BE49-F238E27FC236}">
                  <a16:creationId xmlns:a16="http://schemas.microsoft.com/office/drawing/2014/main" id="{F8503FC1-FED4-79C0-ACC3-F039F0B82BE1}"/>
                </a:ext>
              </a:extLst>
            </p:cNvPr>
            <p:cNvSpPr>
              <a:spLocks/>
            </p:cNvSpPr>
            <p:nvPr/>
          </p:nvSpPr>
          <p:spPr bwMode="gray">
            <a:xfrm>
              <a:off x="268823" y="1495994"/>
              <a:ext cx="18674" cy="29047"/>
            </a:xfrm>
            <a:custGeom>
              <a:avLst/>
              <a:gdLst>
                <a:gd name="T0" fmla="*/ 9 w 9"/>
                <a:gd name="T1" fmla="*/ 5 h 14"/>
                <a:gd name="T2" fmla="*/ 6 w 9"/>
                <a:gd name="T3" fmla="*/ 3 h 14"/>
                <a:gd name="T4" fmla="*/ 6 w 9"/>
                <a:gd name="T5" fmla="*/ 0 h 14"/>
                <a:gd name="T6" fmla="*/ 3 w 9"/>
                <a:gd name="T7" fmla="*/ 0 h 14"/>
                <a:gd name="T8" fmla="*/ 0 w 9"/>
                <a:gd name="T9" fmla="*/ 0 h 14"/>
                <a:gd name="T10" fmla="*/ 0 w 9"/>
                <a:gd name="T11" fmla="*/ 3 h 14"/>
                <a:gd name="T12" fmla="*/ 3 w 9"/>
                <a:gd name="T13" fmla="*/ 3 h 14"/>
                <a:gd name="T14" fmla="*/ 3 w 9"/>
                <a:gd name="T15" fmla="*/ 5 h 14"/>
                <a:gd name="T16" fmla="*/ 0 w 9"/>
                <a:gd name="T17" fmla="*/ 3 h 14"/>
                <a:gd name="T18" fmla="*/ 0 w 9"/>
                <a:gd name="T19" fmla="*/ 5 h 14"/>
                <a:gd name="T20" fmla="*/ 0 w 9"/>
                <a:gd name="T21" fmla="*/ 8 h 14"/>
                <a:gd name="T22" fmla="*/ 3 w 9"/>
                <a:gd name="T23" fmla="*/ 5 h 14"/>
                <a:gd name="T24" fmla="*/ 3 w 9"/>
                <a:gd name="T25" fmla="*/ 8 h 14"/>
                <a:gd name="T26" fmla="*/ 3 w 9"/>
                <a:gd name="T27" fmla="*/ 5 h 14"/>
                <a:gd name="T28" fmla="*/ 3 w 9"/>
                <a:gd name="T29" fmla="*/ 8 h 14"/>
                <a:gd name="T30" fmla="*/ 3 w 9"/>
                <a:gd name="T31" fmla="*/ 11 h 14"/>
                <a:gd name="T32" fmla="*/ 6 w 9"/>
                <a:gd name="T33" fmla="*/ 11 h 14"/>
                <a:gd name="T34" fmla="*/ 6 w 9"/>
                <a:gd name="T35" fmla="*/ 8 h 14"/>
                <a:gd name="T36" fmla="*/ 6 w 9"/>
                <a:gd name="T37" fmla="*/ 11 h 14"/>
                <a:gd name="T38" fmla="*/ 6 w 9"/>
                <a:gd name="T39" fmla="*/ 14 h 14"/>
                <a:gd name="T40" fmla="*/ 9 w 9"/>
                <a:gd name="T41" fmla="*/ 14 h 14"/>
                <a:gd name="T42" fmla="*/ 9 w 9"/>
                <a:gd name="T43" fmla="*/ 8 h 14"/>
                <a:gd name="T44" fmla="*/ 9 w 9"/>
                <a:gd name="T4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" h="14">
                  <a:moveTo>
                    <a:pt x="9" y="5"/>
                  </a:moveTo>
                  <a:lnTo>
                    <a:pt x="6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11"/>
                  </a:lnTo>
                  <a:lnTo>
                    <a:pt x="6" y="11"/>
                  </a:lnTo>
                  <a:lnTo>
                    <a:pt x="6" y="8"/>
                  </a:lnTo>
                  <a:lnTo>
                    <a:pt x="6" y="11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9" y="8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63" name="Freeform 3781">
              <a:extLst>
                <a:ext uri="{FF2B5EF4-FFF2-40B4-BE49-F238E27FC236}">
                  <a16:creationId xmlns:a16="http://schemas.microsoft.com/office/drawing/2014/main" id="{71DBF013-123B-0C24-A2CC-BF3B46273163}"/>
                </a:ext>
              </a:extLst>
            </p:cNvPr>
            <p:cNvSpPr>
              <a:spLocks/>
            </p:cNvSpPr>
            <p:nvPr/>
          </p:nvSpPr>
          <p:spPr bwMode="gray">
            <a:xfrm>
              <a:off x="268823" y="1477321"/>
              <a:ext cx="12450" cy="12449"/>
            </a:xfrm>
            <a:custGeom>
              <a:avLst/>
              <a:gdLst>
                <a:gd name="T0" fmla="*/ 0 w 6"/>
                <a:gd name="T1" fmla="*/ 6 h 6"/>
                <a:gd name="T2" fmla="*/ 0 w 6"/>
                <a:gd name="T3" fmla="*/ 3 h 6"/>
                <a:gd name="T4" fmla="*/ 3 w 6"/>
                <a:gd name="T5" fmla="*/ 6 h 6"/>
                <a:gd name="T6" fmla="*/ 3 w 6"/>
                <a:gd name="T7" fmla="*/ 3 h 6"/>
                <a:gd name="T8" fmla="*/ 6 w 6"/>
                <a:gd name="T9" fmla="*/ 3 h 6"/>
                <a:gd name="T10" fmla="*/ 3 w 6"/>
                <a:gd name="T11" fmla="*/ 3 h 6"/>
                <a:gd name="T12" fmla="*/ 3 w 6"/>
                <a:gd name="T13" fmla="*/ 0 h 6"/>
                <a:gd name="T14" fmla="*/ 3 w 6"/>
                <a:gd name="T15" fmla="*/ 3 h 6"/>
                <a:gd name="T16" fmla="*/ 0 w 6"/>
                <a:gd name="T17" fmla="*/ 3 h 6"/>
                <a:gd name="T18" fmla="*/ 0 w 6"/>
                <a:gd name="T19" fmla="*/ 3 h 6"/>
                <a:gd name="T20" fmla="*/ 0 w 6"/>
                <a:gd name="T2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0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64" name="Freeform 3782">
              <a:extLst>
                <a:ext uri="{FF2B5EF4-FFF2-40B4-BE49-F238E27FC236}">
                  <a16:creationId xmlns:a16="http://schemas.microsoft.com/office/drawing/2014/main" id="{70ADDCEE-2768-EFF0-BF66-2A65AA79EE17}"/>
                </a:ext>
              </a:extLst>
            </p:cNvPr>
            <p:cNvSpPr>
              <a:spLocks/>
            </p:cNvSpPr>
            <p:nvPr/>
          </p:nvSpPr>
          <p:spPr bwMode="gray">
            <a:xfrm>
              <a:off x="281273" y="1525042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0 w 3"/>
                <a:gd name="T7" fmla="*/ 0 h 3"/>
                <a:gd name="T8" fmla="*/ 3 w 3"/>
                <a:gd name="T9" fmla="*/ 3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65" name="Rectangle 3783">
              <a:extLst>
                <a:ext uri="{FF2B5EF4-FFF2-40B4-BE49-F238E27FC236}">
                  <a16:creationId xmlns:a16="http://schemas.microsoft.com/office/drawing/2014/main" id="{0DD5A9BF-55DA-30A9-6E32-78EFF703820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87499" y="1525042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66" name="Freeform 3784">
              <a:extLst>
                <a:ext uri="{FF2B5EF4-FFF2-40B4-BE49-F238E27FC236}">
                  <a16:creationId xmlns:a16="http://schemas.microsoft.com/office/drawing/2014/main" id="{8FB887C3-DF14-2C0F-B08E-026BE9BEF6D2}"/>
                </a:ext>
              </a:extLst>
            </p:cNvPr>
            <p:cNvSpPr>
              <a:spLocks/>
            </p:cNvSpPr>
            <p:nvPr/>
          </p:nvSpPr>
          <p:spPr bwMode="gray">
            <a:xfrm>
              <a:off x="287499" y="1518818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3 w 3"/>
                <a:gd name="T5" fmla="*/ 0 h 3"/>
                <a:gd name="T6" fmla="*/ 3 w 3"/>
                <a:gd name="T7" fmla="*/ 0 h 3"/>
                <a:gd name="T8" fmla="*/ 3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67" name="Rectangle 3785">
              <a:extLst>
                <a:ext uri="{FF2B5EF4-FFF2-40B4-BE49-F238E27FC236}">
                  <a16:creationId xmlns:a16="http://schemas.microsoft.com/office/drawing/2014/main" id="{573CF46B-1591-5D0A-39D7-85B7924B96A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87499" y="1512593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68" name="Freeform 3786">
              <a:extLst>
                <a:ext uri="{FF2B5EF4-FFF2-40B4-BE49-F238E27FC236}">
                  <a16:creationId xmlns:a16="http://schemas.microsoft.com/office/drawing/2014/main" id="{32CE1FBB-DFA4-2ED8-5255-F4D73414CB22}"/>
                </a:ext>
              </a:extLst>
            </p:cNvPr>
            <p:cNvSpPr>
              <a:spLocks/>
            </p:cNvSpPr>
            <p:nvPr/>
          </p:nvSpPr>
          <p:spPr bwMode="gray">
            <a:xfrm>
              <a:off x="287499" y="1531266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69" name="Freeform 3787">
              <a:extLst>
                <a:ext uri="{FF2B5EF4-FFF2-40B4-BE49-F238E27FC236}">
                  <a16:creationId xmlns:a16="http://schemas.microsoft.com/office/drawing/2014/main" id="{C62680CE-FC2B-7078-92D5-6F9A23CD518B}"/>
                </a:ext>
              </a:extLst>
            </p:cNvPr>
            <p:cNvSpPr>
              <a:spLocks/>
            </p:cNvSpPr>
            <p:nvPr/>
          </p:nvSpPr>
          <p:spPr bwMode="gray">
            <a:xfrm>
              <a:off x="293723" y="1531266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3 w 3"/>
                <a:gd name="T5" fmla="*/ 0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70" name="Freeform 3788">
              <a:extLst>
                <a:ext uri="{FF2B5EF4-FFF2-40B4-BE49-F238E27FC236}">
                  <a16:creationId xmlns:a16="http://schemas.microsoft.com/office/drawing/2014/main" id="{55791895-95EF-64C7-8BC7-FCD23B0F79DF}"/>
                </a:ext>
              </a:extLst>
            </p:cNvPr>
            <p:cNvSpPr>
              <a:spLocks/>
            </p:cNvSpPr>
            <p:nvPr/>
          </p:nvSpPr>
          <p:spPr bwMode="gray">
            <a:xfrm>
              <a:off x="299947" y="1525042"/>
              <a:ext cx="16599" cy="18673"/>
            </a:xfrm>
            <a:custGeom>
              <a:avLst/>
              <a:gdLst>
                <a:gd name="T0" fmla="*/ 5 w 8"/>
                <a:gd name="T1" fmla="*/ 9 h 9"/>
                <a:gd name="T2" fmla="*/ 2 w 8"/>
                <a:gd name="T3" fmla="*/ 9 h 9"/>
                <a:gd name="T4" fmla="*/ 0 w 8"/>
                <a:gd name="T5" fmla="*/ 9 h 9"/>
                <a:gd name="T6" fmla="*/ 2 w 8"/>
                <a:gd name="T7" fmla="*/ 9 h 9"/>
                <a:gd name="T8" fmla="*/ 2 w 8"/>
                <a:gd name="T9" fmla="*/ 6 h 9"/>
                <a:gd name="T10" fmla="*/ 5 w 8"/>
                <a:gd name="T11" fmla="*/ 3 h 9"/>
                <a:gd name="T12" fmla="*/ 8 w 8"/>
                <a:gd name="T13" fmla="*/ 3 h 9"/>
                <a:gd name="T14" fmla="*/ 8 w 8"/>
                <a:gd name="T15" fmla="*/ 0 h 9"/>
                <a:gd name="T16" fmla="*/ 8 w 8"/>
                <a:gd name="T17" fmla="*/ 3 h 9"/>
                <a:gd name="T18" fmla="*/ 8 w 8"/>
                <a:gd name="T19" fmla="*/ 6 h 9"/>
                <a:gd name="T20" fmla="*/ 5 w 8"/>
                <a:gd name="T21" fmla="*/ 6 h 9"/>
                <a:gd name="T22" fmla="*/ 5 w 8"/>
                <a:gd name="T2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9">
                  <a:moveTo>
                    <a:pt x="5" y="9"/>
                  </a:moveTo>
                  <a:lnTo>
                    <a:pt x="2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6"/>
                  </a:lnTo>
                  <a:lnTo>
                    <a:pt x="5" y="3"/>
                  </a:lnTo>
                  <a:lnTo>
                    <a:pt x="8" y="3"/>
                  </a:lnTo>
                  <a:lnTo>
                    <a:pt x="8" y="0"/>
                  </a:lnTo>
                  <a:lnTo>
                    <a:pt x="8" y="3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71" name="Freeform 3789">
              <a:extLst>
                <a:ext uri="{FF2B5EF4-FFF2-40B4-BE49-F238E27FC236}">
                  <a16:creationId xmlns:a16="http://schemas.microsoft.com/office/drawing/2014/main" id="{2D4E0EEB-0070-0F05-AEE6-56AD89E1020D}"/>
                </a:ext>
              </a:extLst>
            </p:cNvPr>
            <p:cNvSpPr>
              <a:spLocks/>
            </p:cNvSpPr>
            <p:nvPr/>
          </p:nvSpPr>
          <p:spPr bwMode="gray">
            <a:xfrm>
              <a:off x="293723" y="1543714"/>
              <a:ext cx="6224" cy="4149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2 h 2"/>
                <a:gd name="T4" fmla="*/ 0 w 3"/>
                <a:gd name="T5" fmla="*/ 2 h 2"/>
                <a:gd name="T6" fmla="*/ 3 w 3"/>
                <a:gd name="T7" fmla="*/ 2 h 2"/>
                <a:gd name="T8" fmla="*/ 3 w 3"/>
                <a:gd name="T9" fmla="*/ 2 h 2"/>
                <a:gd name="T10" fmla="*/ 0 w 3"/>
                <a:gd name="T11" fmla="*/ 2 h 2"/>
                <a:gd name="T12" fmla="*/ 0 w 3"/>
                <a:gd name="T13" fmla="*/ 0 h 2"/>
                <a:gd name="T14" fmla="*/ 0 w 3"/>
                <a:gd name="T15" fmla="*/ 0 h 2"/>
                <a:gd name="T16" fmla="*/ 3 w 3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72" name="Freeform 3790">
              <a:extLst>
                <a:ext uri="{FF2B5EF4-FFF2-40B4-BE49-F238E27FC236}">
                  <a16:creationId xmlns:a16="http://schemas.microsoft.com/office/drawing/2014/main" id="{4F58A272-B68F-FABD-D609-7FBB4C79E644}"/>
                </a:ext>
              </a:extLst>
            </p:cNvPr>
            <p:cNvSpPr>
              <a:spLocks/>
            </p:cNvSpPr>
            <p:nvPr/>
          </p:nvSpPr>
          <p:spPr bwMode="gray">
            <a:xfrm>
              <a:off x="299947" y="1531266"/>
              <a:ext cx="4150" cy="6224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73" name="Freeform 3791">
              <a:extLst>
                <a:ext uri="{FF2B5EF4-FFF2-40B4-BE49-F238E27FC236}">
                  <a16:creationId xmlns:a16="http://schemas.microsoft.com/office/drawing/2014/main" id="{B4A955DB-C525-DCE3-98AB-76620CE3D34B}"/>
                </a:ext>
              </a:extLst>
            </p:cNvPr>
            <p:cNvSpPr>
              <a:spLocks/>
            </p:cNvSpPr>
            <p:nvPr/>
          </p:nvSpPr>
          <p:spPr bwMode="gray">
            <a:xfrm>
              <a:off x="293723" y="1554089"/>
              <a:ext cx="10375" cy="12449"/>
            </a:xfrm>
            <a:custGeom>
              <a:avLst/>
              <a:gdLst>
                <a:gd name="T0" fmla="*/ 0 w 5"/>
                <a:gd name="T1" fmla="*/ 0 h 6"/>
                <a:gd name="T2" fmla="*/ 3 w 5"/>
                <a:gd name="T3" fmla="*/ 0 h 6"/>
                <a:gd name="T4" fmla="*/ 3 w 5"/>
                <a:gd name="T5" fmla="*/ 3 h 6"/>
                <a:gd name="T6" fmla="*/ 5 w 5"/>
                <a:gd name="T7" fmla="*/ 3 h 6"/>
                <a:gd name="T8" fmla="*/ 3 w 5"/>
                <a:gd name="T9" fmla="*/ 6 h 6"/>
                <a:gd name="T10" fmla="*/ 3 w 5"/>
                <a:gd name="T11" fmla="*/ 3 h 6"/>
                <a:gd name="T12" fmla="*/ 0 w 5"/>
                <a:gd name="T13" fmla="*/ 3 h 6"/>
                <a:gd name="T14" fmla="*/ 0 w 5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5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74" name="Freeform 3792">
              <a:extLst>
                <a:ext uri="{FF2B5EF4-FFF2-40B4-BE49-F238E27FC236}">
                  <a16:creationId xmlns:a16="http://schemas.microsoft.com/office/drawing/2014/main" id="{1A9407CE-D520-325D-EA9F-FAB7B37E5A5F}"/>
                </a:ext>
              </a:extLst>
            </p:cNvPr>
            <p:cNvSpPr>
              <a:spLocks/>
            </p:cNvSpPr>
            <p:nvPr/>
          </p:nvSpPr>
          <p:spPr bwMode="gray">
            <a:xfrm>
              <a:off x="287499" y="1583136"/>
              <a:ext cx="141096" cy="89216"/>
            </a:xfrm>
            <a:custGeom>
              <a:avLst/>
              <a:gdLst>
                <a:gd name="T0" fmla="*/ 68 w 68"/>
                <a:gd name="T1" fmla="*/ 37 h 43"/>
                <a:gd name="T2" fmla="*/ 62 w 68"/>
                <a:gd name="T3" fmla="*/ 40 h 43"/>
                <a:gd name="T4" fmla="*/ 62 w 68"/>
                <a:gd name="T5" fmla="*/ 40 h 43"/>
                <a:gd name="T6" fmla="*/ 54 w 68"/>
                <a:gd name="T7" fmla="*/ 40 h 43"/>
                <a:gd name="T8" fmla="*/ 48 w 68"/>
                <a:gd name="T9" fmla="*/ 37 h 43"/>
                <a:gd name="T10" fmla="*/ 48 w 68"/>
                <a:gd name="T11" fmla="*/ 32 h 43"/>
                <a:gd name="T12" fmla="*/ 45 w 68"/>
                <a:gd name="T13" fmla="*/ 35 h 43"/>
                <a:gd name="T14" fmla="*/ 45 w 68"/>
                <a:gd name="T15" fmla="*/ 32 h 43"/>
                <a:gd name="T16" fmla="*/ 48 w 68"/>
                <a:gd name="T17" fmla="*/ 29 h 43"/>
                <a:gd name="T18" fmla="*/ 45 w 68"/>
                <a:gd name="T19" fmla="*/ 29 h 43"/>
                <a:gd name="T20" fmla="*/ 45 w 68"/>
                <a:gd name="T21" fmla="*/ 29 h 43"/>
                <a:gd name="T22" fmla="*/ 43 w 68"/>
                <a:gd name="T23" fmla="*/ 29 h 43"/>
                <a:gd name="T24" fmla="*/ 40 w 68"/>
                <a:gd name="T25" fmla="*/ 32 h 43"/>
                <a:gd name="T26" fmla="*/ 34 w 68"/>
                <a:gd name="T27" fmla="*/ 29 h 43"/>
                <a:gd name="T28" fmla="*/ 37 w 68"/>
                <a:gd name="T29" fmla="*/ 32 h 43"/>
                <a:gd name="T30" fmla="*/ 40 w 68"/>
                <a:gd name="T31" fmla="*/ 32 h 43"/>
                <a:gd name="T32" fmla="*/ 37 w 68"/>
                <a:gd name="T33" fmla="*/ 29 h 43"/>
                <a:gd name="T34" fmla="*/ 34 w 68"/>
                <a:gd name="T35" fmla="*/ 26 h 43"/>
                <a:gd name="T36" fmla="*/ 34 w 68"/>
                <a:gd name="T37" fmla="*/ 26 h 43"/>
                <a:gd name="T38" fmla="*/ 31 w 68"/>
                <a:gd name="T39" fmla="*/ 26 h 43"/>
                <a:gd name="T40" fmla="*/ 28 w 68"/>
                <a:gd name="T41" fmla="*/ 26 h 43"/>
                <a:gd name="T42" fmla="*/ 28 w 68"/>
                <a:gd name="T43" fmla="*/ 23 h 43"/>
                <a:gd name="T44" fmla="*/ 25 w 68"/>
                <a:gd name="T45" fmla="*/ 20 h 43"/>
                <a:gd name="T46" fmla="*/ 31 w 68"/>
                <a:gd name="T47" fmla="*/ 20 h 43"/>
                <a:gd name="T48" fmla="*/ 25 w 68"/>
                <a:gd name="T49" fmla="*/ 20 h 43"/>
                <a:gd name="T50" fmla="*/ 28 w 68"/>
                <a:gd name="T51" fmla="*/ 17 h 43"/>
                <a:gd name="T52" fmla="*/ 23 w 68"/>
                <a:gd name="T53" fmla="*/ 17 h 43"/>
                <a:gd name="T54" fmla="*/ 20 w 68"/>
                <a:gd name="T55" fmla="*/ 17 h 43"/>
                <a:gd name="T56" fmla="*/ 20 w 68"/>
                <a:gd name="T57" fmla="*/ 17 h 43"/>
                <a:gd name="T58" fmla="*/ 17 w 68"/>
                <a:gd name="T59" fmla="*/ 17 h 43"/>
                <a:gd name="T60" fmla="*/ 17 w 68"/>
                <a:gd name="T61" fmla="*/ 15 h 43"/>
                <a:gd name="T62" fmla="*/ 14 w 68"/>
                <a:gd name="T63" fmla="*/ 12 h 43"/>
                <a:gd name="T64" fmla="*/ 11 w 68"/>
                <a:gd name="T65" fmla="*/ 12 h 43"/>
                <a:gd name="T66" fmla="*/ 11 w 68"/>
                <a:gd name="T67" fmla="*/ 12 h 43"/>
                <a:gd name="T68" fmla="*/ 6 w 68"/>
                <a:gd name="T69" fmla="*/ 12 h 43"/>
                <a:gd name="T70" fmla="*/ 8 w 68"/>
                <a:gd name="T71" fmla="*/ 12 h 43"/>
                <a:gd name="T72" fmla="*/ 6 w 68"/>
                <a:gd name="T73" fmla="*/ 9 h 43"/>
                <a:gd name="T74" fmla="*/ 11 w 68"/>
                <a:gd name="T75" fmla="*/ 6 h 43"/>
                <a:gd name="T76" fmla="*/ 11 w 68"/>
                <a:gd name="T77" fmla="*/ 6 h 43"/>
                <a:gd name="T78" fmla="*/ 6 w 68"/>
                <a:gd name="T79" fmla="*/ 3 h 43"/>
                <a:gd name="T80" fmla="*/ 6 w 68"/>
                <a:gd name="T81" fmla="*/ 6 h 43"/>
                <a:gd name="T82" fmla="*/ 6 w 68"/>
                <a:gd name="T83" fmla="*/ 3 h 43"/>
                <a:gd name="T84" fmla="*/ 3 w 68"/>
                <a:gd name="T85" fmla="*/ 6 h 43"/>
                <a:gd name="T86" fmla="*/ 0 w 68"/>
                <a:gd name="T87" fmla="*/ 3 h 43"/>
                <a:gd name="T88" fmla="*/ 0 w 68"/>
                <a:gd name="T89" fmla="*/ 0 h 43"/>
                <a:gd name="T90" fmla="*/ 6 w 68"/>
                <a:gd name="T91" fmla="*/ 0 h 43"/>
                <a:gd name="T92" fmla="*/ 17 w 68"/>
                <a:gd name="T93" fmla="*/ 3 h 43"/>
                <a:gd name="T94" fmla="*/ 40 w 68"/>
                <a:gd name="T95" fmla="*/ 9 h 43"/>
                <a:gd name="T96" fmla="*/ 43 w 68"/>
                <a:gd name="T97" fmla="*/ 15 h 43"/>
                <a:gd name="T98" fmla="*/ 45 w 68"/>
                <a:gd name="T99" fmla="*/ 23 h 43"/>
                <a:gd name="T100" fmla="*/ 51 w 68"/>
                <a:gd name="T101" fmla="*/ 26 h 43"/>
                <a:gd name="T102" fmla="*/ 57 w 68"/>
                <a:gd name="T103" fmla="*/ 26 h 43"/>
                <a:gd name="T104" fmla="*/ 57 w 68"/>
                <a:gd name="T105" fmla="*/ 26 h 43"/>
                <a:gd name="T106" fmla="*/ 60 w 68"/>
                <a:gd name="T107" fmla="*/ 32 h 43"/>
                <a:gd name="T108" fmla="*/ 60 w 68"/>
                <a:gd name="T109" fmla="*/ 32 h 43"/>
                <a:gd name="T110" fmla="*/ 62 w 68"/>
                <a:gd name="T111" fmla="*/ 35 h 43"/>
                <a:gd name="T112" fmla="*/ 62 w 68"/>
                <a:gd name="T113" fmla="*/ 35 h 43"/>
                <a:gd name="T114" fmla="*/ 62 w 68"/>
                <a:gd name="T115" fmla="*/ 37 h 43"/>
                <a:gd name="T116" fmla="*/ 65 w 68"/>
                <a:gd name="T117" fmla="*/ 3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8" h="43">
                  <a:moveTo>
                    <a:pt x="65" y="37"/>
                  </a:moveTo>
                  <a:lnTo>
                    <a:pt x="68" y="37"/>
                  </a:lnTo>
                  <a:lnTo>
                    <a:pt x="65" y="40"/>
                  </a:lnTo>
                  <a:lnTo>
                    <a:pt x="62" y="40"/>
                  </a:lnTo>
                  <a:lnTo>
                    <a:pt x="62" y="43"/>
                  </a:lnTo>
                  <a:lnTo>
                    <a:pt x="62" y="40"/>
                  </a:lnTo>
                  <a:lnTo>
                    <a:pt x="60" y="40"/>
                  </a:lnTo>
                  <a:lnTo>
                    <a:pt x="54" y="40"/>
                  </a:lnTo>
                  <a:lnTo>
                    <a:pt x="51" y="37"/>
                  </a:lnTo>
                  <a:lnTo>
                    <a:pt x="48" y="37"/>
                  </a:lnTo>
                  <a:lnTo>
                    <a:pt x="48" y="35"/>
                  </a:lnTo>
                  <a:lnTo>
                    <a:pt x="48" y="32"/>
                  </a:lnTo>
                  <a:lnTo>
                    <a:pt x="48" y="35"/>
                  </a:lnTo>
                  <a:lnTo>
                    <a:pt x="45" y="35"/>
                  </a:lnTo>
                  <a:lnTo>
                    <a:pt x="43" y="35"/>
                  </a:lnTo>
                  <a:lnTo>
                    <a:pt x="45" y="32"/>
                  </a:lnTo>
                  <a:lnTo>
                    <a:pt x="48" y="32"/>
                  </a:lnTo>
                  <a:lnTo>
                    <a:pt x="48" y="29"/>
                  </a:lnTo>
                  <a:lnTo>
                    <a:pt x="48" y="32"/>
                  </a:lnTo>
                  <a:lnTo>
                    <a:pt x="45" y="29"/>
                  </a:lnTo>
                  <a:lnTo>
                    <a:pt x="45" y="32"/>
                  </a:lnTo>
                  <a:lnTo>
                    <a:pt x="45" y="29"/>
                  </a:lnTo>
                  <a:lnTo>
                    <a:pt x="43" y="32"/>
                  </a:lnTo>
                  <a:lnTo>
                    <a:pt x="43" y="29"/>
                  </a:lnTo>
                  <a:lnTo>
                    <a:pt x="43" y="32"/>
                  </a:lnTo>
                  <a:lnTo>
                    <a:pt x="40" y="32"/>
                  </a:lnTo>
                  <a:lnTo>
                    <a:pt x="37" y="32"/>
                  </a:lnTo>
                  <a:lnTo>
                    <a:pt x="34" y="29"/>
                  </a:lnTo>
                  <a:lnTo>
                    <a:pt x="37" y="29"/>
                  </a:lnTo>
                  <a:lnTo>
                    <a:pt x="37" y="32"/>
                  </a:lnTo>
                  <a:lnTo>
                    <a:pt x="37" y="29"/>
                  </a:lnTo>
                  <a:lnTo>
                    <a:pt x="40" y="32"/>
                  </a:lnTo>
                  <a:lnTo>
                    <a:pt x="40" y="29"/>
                  </a:lnTo>
                  <a:lnTo>
                    <a:pt x="37" y="29"/>
                  </a:lnTo>
                  <a:lnTo>
                    <a:pt x="37" y="26"/>
                  </a:lnTo>
                  <a:lnTo>
                    <a:pt x="34" y="26"/>
                  </a:lnTo>
                  <a:lnTo>
                    <a:pt x="34" y="23"/>
                  </a:lnTo>
                  <a:lnTo>
                    <a:pt x="34" y="26"/>
                  </a:lnTo>
                  <a:lnTo>
                    <a:pt x="31" y="23"/>
                  </a:lnTo>
                  <a:lnTo>
                    <a:pt x="31" y="26"/>
                  </a:lnTo>
                  <a:lnTo>
                    <a:pt x="28" y="23"/>
                  </a:lnTo>
                  <a:lnTo>
                    <a:pt x="28" y="26"/>
                  </a:lnTo>
                  <a:lnTo>
                    <a:pt x="25" y="23"/>
                  </a:lnTo>
                  <a:lnTo>
                    <a:pt x="28" y="23"/>
                  </a:lnTo>
                  <a:lnTo>
                    <a:pt x="25" y="23"/>
                  </a:lnTo>
                  <a:lnTo>
                    <a:pt x="25" y="20"/>
                  </a:lnTo>
                  <a:lnTo>
                    <a:pt x="28" y="20"/>
                  </a:lnTo>
                  <a:lnTo>
                    <a:pt x="31" y="20"/>
                  </a:lnTo>
                  <a:lnTo>
                    <a:pt x="28" y="20"/>
                  </a:lnTo>
                  <a:lnTo>
                    <a:pt x="25" y="20"/>
                  </a:lnTo>
                  <a:lnTo>
                    <a:pt x="25" y="17"/>
                  </a:lnTo>
                  <a:lnTo>
                    <a:pt x="28" y="17"/>
                  </a:lnTo>
                  <a:lnTo>
                    <a:pt x="25" y="17"/>
                  </a:lnTo>
                  <a:lnTo>
                    <a:pt x="23" y="17"/>
                  </a:lnTo>
                  <a:lnTo>
                    <a:pt x="23" y="15"/>
                  </a:lnTo>
                  <a:lnTo>
                    <a:pt x="20" y="17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17" y="15"/>
                  </a:lnTo>
                  <a:lnTo>
                    <a:pt x="17" y="17"/>
                  </a:lnTo>
                  <a:lnTo>
                    <a:pt x="14" y="15"/>
                  </a:lnTo>
                  <a:lnTo>
                    <a:pt x="17" y="15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4" y="15"/>
                  </a:lnTo>
                  <a:lnTo>
                    <a:pt x="11" y="12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8" y="9"/>
                  </a:lnTo>
                  <a:lnTo>
                    <a:pt x="8" y="12"/>
                  </a:lnTo>
                  <a:lnTo>
                    <a:pt x="8" y="9"/>
                  </a:lnTo>
                  <a:lnTo>
                    <a:pt x="6" y="9"/>
                  </a:lnTo>
                  <a:lnTo>
                    <a:pt x="6" y="6"/>
                  </a:lnTo>
                  <a:lnTo>
                    <a:pt x="11" y="6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6" y="3"/>
                  </a:lnTo>
                  <a:lnTo>
                    <a:pt x="11" y="6"/>
                  </a:lnTo>
                  <a:lnTo>
                    <a:pt x="6" y="6"/>
                  </a:lnTo>
                  <a:lnTo>
                    <a:pt x="8" y="3"/>
                  </a:lnTo>
                  <a:lnTo>
                    <a:pt x="6" y="3"/>
                  </a:lnTo>
                  <a:lnTo>
                    <a:pt x="6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7" y="3"/>
                  </a:lnTo>
                  <a:lnTo>
                    <a:pt x="25" y="6"/>
                  </a:lnTo>
                  <a:lnTo>
                    <a:pt x="40" y="9"/>
                  </a:lnTo>
                  <a:lnTo>
                    <a:pt x="40" y="12"/>
                  </a:lnTo>
                  <a:lnTo>
                    <a:pt x="43" y="15"/>
                  </a:lnTo>
                  <a:lnTo>
                    <a:pt x="45" y="20"/>
                  </a:lnTo>
                  <a:lnTo>
                    <a:pt x="45" y="23"/>
                  </a:lnTo>
                  <a:lnTo>
                    <a:pt x="48" y="23"/>
                  </a:lnTo>
                  <a:lnTo>
                    <a:pt x="51" y="26"/>
                  </a:lnTo>
                  <a:lnTo>
                    <a:pt x="54" y="26"/>
                  </a:lnTo>
                  <a:lnTo>
                    <a:pt x="57" y="26"/>
                  </a:lnTo>
                  <a:lnTo>
                    <a:pt x="54" y="26"/>
                  </a:lnTo>
                  <a:lnTo>
                    <a:pt x="57" y="26"/>
                  </a:lnTo>
                  <a:lnTo>
                    <a:pt x="60" y="29"/>
                  </a:lnTo>
                  <a:lnTo>
                    <a:pt x="60" y="32"/>
                  </a:lnTo>
                  <a:lnTo>
                    <a:pt x="57" y="29"/>
                  </a:lnTo>
                  <a:lnTo>
                    <a:pt x="60" y="32"/>
                  </a:lnTo>
                  <a:lnTo>
                    <a:pt x="62" y="32"/>
                  </a:lnTo>
                  <a:lnTo>
                    <a:pt x="62" y="35"/>
                  </a:lnTo>
                  <a:lnTo>
                    <a:pt x="60" y="35"/>
                  </a:lnTo>
                  <a:lnTo>
                    <a:pt x="62" y="35"/>
                  </a:lnTo>
                  <a:lnTo>
                    <a:pt x="62" y="37"/>
                  </a:lnTo>
                  <a:lnTo>
                    <a:pt x="62" y="37"/>
                  </a:lnTo>
                  <a:lnTo>
                    <a:pt x="65" y="35"/>
                  </a:lnTo>
                  <a:lnTo>
                    <a:pt x="65" y="3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75" name="Freeform 3793">
              <a:extLst>
                <a:ext uri="{FF2B5EF4-FFF2-40B4-BE49-F238E27FC236}">
                  <a16:creationId xmlns:a16="http://schemas.microsoft.com/office/drawing/2014/main" id="{0CE42469-305E-D846-80DD-0B49F61CC7FE}"/>
                </a:ext>
              </a:extLst>
            </p:cNvPr>
            <p:cNvSpPr>
              <a:spLocks/>
            </p:cNvSpPr>
            <p:nvPr/>
          </p:nvSpPr>
          <p:spPr bwMode="gray">
            <a:xfrm>
              <a:off x="328997" y="1618407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3 w 3"/>
                <a:gd name="T7" fmla="*/ 0 h 3"/>
                <a:gd name="T8" fmla="*/ 0 w 3"/>
                <a:gd name="T9" fmla="*/ 0 h 3"/>
                <a:gd name="T10" fmla="*/ 0 w 3"/>
                <a:gd name="T11" fmla="*/ 3 h 3"/>
                <a:gd name="T12" fmla="*/ 3 w 3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76" name="Freeform 3794">
              <a:extLst>
                <a:ext uri="{FF2B5EF4-FFF2-40B4-BE49-F238E27FC236}">
                  <a16:creationId xmlns:a16="http://schemas.microsoft.com/office/drawing/2014/main" id="{2505EE89-9174-D7A4-0A63-AA4F8C19E9BA}"/>
                </a:ext>
              </a:extLst>
            </p:cNvPr>
            <p:cNvSpPr>
              <a:spLocks/>
            </p:cNvSpPr>
            <p:nvPr/>
          </p:nvSpPr>
          <p:spPr bwMode="gray">
            <a:xfrm>
              <a:off x="322772" y="1589360"/>
              <a:ext cx="12450" cy="2075"/>
            </a:xfrm>
            <a:custGeom>
              <a:avLst/>
              <a:gdLst>
                <a:gd name="T0" fmla="*/ 0 w 6"/>
                <a:gd name="T1" fmla="*/ 3 w 6"/>
                <a:gd name="T2" fmla="*/ 6 w 6"/>
                <a:gd name="T3" fmla="*/ 3 w 6"/>
                <a:gd name="T4" fmla="*/ 3 w 6"/>
                <a:gd name="T5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77" name="Freeform 3795">
              <a:extLst>
                <a:ext uri="{FF2B5EF4-FFF2-40B4-BE49-F238E27FC236}">
                  <a16:creationId xmlns:a16="http://schemas.microsoft.com/office/drawing/2014/main" id="{7C2638A1-2F85-A1B1-BC6E-02767F1528A4}"/>
                </a:ext>
              </a:extLst>
            </p:cNvPr>
            <p:cNvSpPr>
              <a:spLocks/>
            </p:cNvSpPr>
            <p:nvPr/>
          </p:nvSpPr>
          <p:spPr bwMode="gray">
            <a:xfrm>
              <a:off x="387095" y="1618407"/>
              <a:ext cx="18674" cy="12449"/>
            </a:xfrm>
            <a:custGeom>
              <a:avLst/>
              <a:gdLst>
                <a:gd name="T0" fmla="*/ 0 w 9"/>
                <a:gd name="T1" fmla="*/ 0 h 6"/>
                <a:gd name="T2" fmla="*/ 0 w 9"/>
                <a:gd name="T3" fmla="*/ 3 h 6"/>
                <a:gd name="T4" fmla="*/ 3 w 9"/>
                <a:gd name="T5" fmla="*/ 3 h 6"/>
                <a:gd name="T6" fmla="*/ 6 w 9"/>
                <a:gd name="T7" fmla="*/ 6 h 6"/>
                <a:gd name="T8" fmla="*/ 9 w 9"/>
                <a:gd name="T9" fmla="*/ 6 h 6"/>
                <a:gd name="T10" fmla="*/ 9 w 9"/>
                <a:gd name="T11" fmla="*/ 3 h 6"/>
                <a:gd name="T12" fmla="*/ 6 w 9"/>
                <a:gd name="T13" fmla="*/ 3 h 6"/>
                <a:gd name="T14" fmla="*/ 6 w 9"/>
                <a:gd name="T15" fmla="*/ 0 h 6"/>
                <a:gd name="T16" fmla="*/ 3 w 9"/>
                <a:gd name="T17" fmla="*/ 0 h 6"/>
                <a:gd name="T18" fmla="*/ 0 w 9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6" y="6"/>
                  </a:lnTo>
                  <a:lnTo>
                    <a:pt x="9" y="6"/>
                  </a:lnTo>
                  <a:lnTo>
                    <a:pt x="9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78" name="Freeform 3796">
              <a:extLst>
                <a:ext uri="{FF2B5EF4-FFF2-40B4-BE49-F238E27FC236}">
                  <a16:creationId xmlns:a16="http://schemas.microsoft.com/office/drawing/2014/main" id="{C6F77F7C-D3A8-4362-0581-CD00F8D44D31}"/>
                </a:ext>
              </a:extLst>
            </p:cNvPr>
            <p:cNvSpPr>
              <a:spLocks/>
            </p:cNvSpPr>
            <p:nvPr/>
          </p:nvSpPr>
          <p:spPr bwMode="gray">
            <a:xfrm>
              <a:off x="387095" y="1624632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3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79" name="Freeform 3797">
              <a:extLst>
                <a:ext uri="{FF2B5EF4-FFF2-40B4-BE49-F238E27FC236}">
                  <a16:creationId xmlns:a16="http://schemas.microsoft.com/office/drawing/2014/main" id="{E4ACF923-FB52-89B0-7741-40CDE38F81DC}"/>
                </a:ext>
              </a:extLst>
            </p:cNvPr>
            <p:cNvSpPr>
              <a:spLocks/>
            </p:cNvSpPr>
            <p:nvPr/>
          </p:nvSpPr>
          <p:spPr bwMode="gray">
            <a:xfrm>
              <a:off x="335221" y="1583136"/>
              <a:ext cx="10375" cy="6224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3 h 3"/>
                <a:gd name="T4" fmla="*/ 2 w 5"/>
                <a:gd name="T5" fmla="*/ 3 h 3"/>
                <a:gd name="T6" fmla="*/ 0 w 5"/>
                <a:gd name="T7" fmla="*/ 3 h 3"/>
                <a:gd name="T8" fmla="*/ 2 w 5"/>
                <a:gd name="T9" fmla="*/ 3 h 3"/>
                <a:gd name="T10" fmla="*/ 2 w 5"/>
                <a:gd name="T11" fmla="*/ 0 h 3"/>
                <a:gd name="T12" fmla="*/ 2 w 5"/>
                <a:gd name="T13" fmla="*/ 0 h 3"/>
                <a:gd name="T14" fmla="*/ 5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80" name="Freeform 3798">
              <a:extLst>
                <a:ext uri="{FF2B5EF4-FFF2-40B4-BE49-F238E27FC236}">
                  <a16:creationId xmlns:a16="http://schemas.microsoft.com/office/drawing/2014/main" id="{131635BF-71A3-7B7C-2EFE-E16B2F5819F0}"/>
                </a:ext>
              </a:extLst>
            </p:cNvPr>
            <p:cNvSpPr>
              <a:spLocks/>
            </p:cNvSpPr>
            <p:nvPr/>
          </p:nvSpPr>
          <p:spPr bwMode="gray">
            <a:xfrm>
              <a:off x="335221" y="1589360"/>
              <a:ext cx="10375" cy="6224"/>
            </a:xfrm>
            <a:custGeom>
              <a:avLst/>
              <a:gdLst>
                <a:gd name="T0" fmla="*/ 0 w 5"/>
                <a:gd name="T1" fmla="*/ 0 h 3"/>
                <a:gd name="T2" fmla="*/ 2 w 5"/>
                <a:gd name="T3" fmla="*/ 3 h 3"/>
                <a:gd name="T4" fmla="*/ 5 w 5"/>
                <a:gd name="T5" fmla="*/ 0 h 3"/>
                <a:gd name="T6" fmla="*/ 2 w 5"/>
                <a:gd name="T7" fmla="*/ 0 h 3"/>
                <a:gd name="T8" fmla="*/ 0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2" y="3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81" name="Freeform 3799">
              <a:extLst>
                <a:ext uri="{FF2B5EF4-FFF2-40B4-BE49-F238E27FC236}">
                  <a16:creationId xmlns:a16="http://schemas.microsoft.com/office/drawing/2014/main" id="{93C8E6E2-792E-0E42-DFE0-9FEF5205AC12}"/>
                </a:ext>
              </a:extLst>
            </p:cNvPr>
            <p:cNvSpPr>
              <a:spLocks/>
            </p:cNvSpPr>
            <p:nvPr/>
          </p:nvSpPr>
          <p:spPr bwMode="gray">
            <a:xfrm>
              <a:off x="351821" y="1595585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0 w 3"/>
                <a:gd name="T7" fmla="*/ 0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82" name="Freeform 3800">
              <a:extLst>
                <a:ext uri="{FF2B5EF4-FFF2-40B4-BE49-F238E27FC236}">
                  <a16:creationId xmlns:a16="http://schemas.microsoft.com/office/drawing/2014/main" id="{06D8F259-E67F-266E-215D-BBA074844E0B}"/>
                </a:ext>
              </a:extLst>
            </p:cNvPr>
            <p:cNvSpPr>
              <a:spLocks/>
            </p:cNvSpPr>
            <p:nvPr/>
          </p:nvSpPr>
          <p:spPr bwMode="gray">
            <a:xfrm>
              <a:off x="358046" y="1595585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0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83" name="Freeform 3801">
              <a:extLst>
                <a:ext uri="{FF2B5EF4-FFF2-40B4-BE49-F238E27FC236}">
                  <a16:creationId xmlns:a16="http://schemas.microsoft.com/office/drawing/2014/main" id="{FF792D7D-0AAC-BB87-AA64-820D136625FE}"/>
                </a:ext>
              </a:extLst>
            </p:cNvPr>
            <p:cNvSpPr>
              <a:spLocks/>
            </p:cNvSpPr>
            <p:nvPr/>
          </p:nvSpPr>
          <p:spPr bwMode="gray">
            <a:xfrm>
              <a:off x="387095" y="1624632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3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84" name="Rectangle 3802">
              <a:extLst>
                <a:ext uri="{FF2B5EF4-FFF2-40B4-BE49-F238E27FC236}">
                  <a16:creationId xmlns:a16="http://schemas.microsoft.com/office/drawing/2014/main" id="{6590889E-5D95-38B2-587A-64376CC5D37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16144" y="1649530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85" name="Freeform 3803">
              <a:extLst>
                <a:ext uri="{FF2B5EF4-FFF2-40B4-BE49-F238E27FC236}">
                  <a16:creationId xmlns:a16="http://schemas.microsoft.com/office/drawing/2014/main" id="{4E299EB7-D649-2E64-F680-AB1C635F011A}"/>
                </a:ext>
              </a:extLst>
            </p:cNvPr>
            <p:cNvSpPr>
              <a:spLocks/>
            </p:cNvSpPr>
            <p:nvPr/>
          </p:nvSpPr>
          <p:spPr bwMode="gray">
            <a:xfrm>
              <a:off x="416144" y="1643305"/>
              <a:ext cx="12450" cy="6224"/>
            </a:xfrm>
            <a:custGeom>
              <a:avLst/>
              <a:gdLst>
                <a:gd name="T0" fmla="*/ 0 w 6"/>
                <a:gd name="T1" fmla="*/ 0 h 3"/>
                <a:gd name="T2" fmla="*/ 0 w 6"/>
                <a:gd name="T3" fmla="*/ 3 h 3"/>
                <a:gd name="T4" fmla="*/ 3 w 6"/>
                <a:gd name="T5" fmla="*/ 3 h 3"/>
                <a:gd name="T6" fmla="*/ 6 w 6"/>
                <a:gd name="T7" fmla="*/ 3 h 3"/>
                <a:gd name="T8" fmla="*/ 3 w 6"/>
                <a:gd name="T9" fmla="*/ 3 h 3"/>
                <a:gd name="T10" fmla="*/ 0 w 6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86" name="Freeform 3804">
              <a:extLst>
                <a:ext uri="{FF2B5EF4-FFF2-40B4-BE49-F238E27FC236}">
                  <a16:creationId xmlns:a16="http://schemas.microsoft.com/office/drawing/2014/main" id="{4ABB4F3E-5DD9-7957-1313-71465B25C0DD}"/>
                </a:ext>
              </a:extLst>
            </p:cNvPr>
            <p:cNvSpPr>
              <a:spLocks/>
            </p:cNvSpPr>
            <p:nvPr/>
          </p:nvSpPr>
          <p:spPr bwMode="gray">
            <a:xfrm>
              <a:off x="405770" y="1637081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3 w 3"/>
                <a:gd name="T7" fmla="*/ 0 h 3"/>
                <a:gd name="T8" fmla="*/ 3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87" name="Rectangle 3805">
              <a:extLst>
                <a:ext uri="{FF2B5EF4-FFF2-40B4-BE49-F238E27FC236}">
                  <a16:creationId xmlns:a16="http://schemas.microsoft.com/office/drawing/2014/main" id="{B9EB0E9F-EB49-5D06-9D22-15BE9AA6C6C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0871" y="1624632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88" name="Freeform 3806">
              <a:extLst>
                <a:ext uri="{FF2B5EF4-FFF2-40B4-BE49-F238E27FC236}">
                  <a16:creationId xmlns:a16="http://schemas.microsoft.com/office/drawing/2014/main" id="{06C28566-B19B-C21F-9EBB-36E3E41A41E8}"/>
                </a:ext>
              </a:extLst>
            </p:cNvPr>
            <p:cNvSpPr>
              <a:spLocks/>
            </p:cNvSpPr>
            <p:nvPr/>
          </p:nvSpPr>
          <p:spPr bwMode="gray">
            <a:xfrm>
              <a:off x="370496" y="1601809"/>
              <a:ext cx="6224" cy="12449"/>
            </a:xfrm>
            <a:custGeom>
              <a:avLst/>
              <a:gdLst>
                <a:gd name="T0" fmla="*/ 0 w 3"/>
                <a:gd name="T1" fmla="*/ 0 h 6"/>
                <a:gd name="T2" fmla="*/ 3 w 3"/>
                <a:gd name="T3" fmla="*/ 0 h 6"/>
                <a:gd name="T4" fmla="*/ 3 w 3"/>
                <a:gd name="T5" fmla="*/ 3 h 6"/>
                <a:gd name="T6" fmla="*/ 3 w 3"/>
                <a:gd name="T7" fmla="*/ 6 h 6"/>
                <a:gd name="T8" fmla="*/ 3 w 3"/>
                <a:gd name="T9" fmla="*/ 3 h 6"/>
                <a:gd name="T10" fmla="*/ 0 w 3"/>
                <a:gd name="T11" fmla="*/ 3 h 6"/>
                <a:gd name="T12" fmla="*/ 0 w 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89" name="Rectangle 3807">
              <a:extLst>
                <a:ext uri="{FF2B5EF4-FFF2-40B4-BE49-F238E27FC236}">
                  <a16:creationId xmlns:a16="http://schemas.microsoft.com/office/drawing/2014/main" id="{0A9AF50C-D1ED-692C-142A-A977BBD8FF2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70496" y="1595585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90" name="Freeform 3808">
              <a:extLst>
                <a:ext uri="{FF2B5EF4-FFF2-40B4-BE49-F238E27FC236}">
                  <a16:creationId xmlns:a16="http://schemas.microsoft.com/office/drawing/2014/main" id="{8AD381EA-EFCE-1957-7669-86076BDA8402}"/>
                </a:ext>
              </a:extLst>
            </p:cNvPr>
            <p:cNvSpPr>
              <a:spLocks/>
            </p:cNvSpPr>
            <p:nvPr/>
          </p:nvSpPr>
          <p:spPr bwMode="gray">
            <a:xfrm>
              <a:off x="376720" y="1601809"/>
              <a:ext cx="4150" cy="622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3 h 3"/>
                <a:gd name="T4" fmla="*/ 2 w 2"/>
                <a:gd name="T5" fmla="*/ 3 h 3"/>
                <a:gd name="T6" fmla="*/ 2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91" name="Freeform 3809">
              <a:extLst>
                <a:ext uri="{FF2B5EF4-FFF2-40B4-BE49-F238E27FC236}">
                  <a16:creationId xmlns:a16="http://schemas.microsoft.com/office/drawing/2014/main" id="{30DD4F49-7FE6-5A1E-B4BE-925802EE96A3}"/>
                </a:ext>
              </a:extLst>
            </p:cNvPr>
            <p:cNvSpPr>
              <a:spLocks/>
            </p:cNvSpPr>
            <p:nvPr/>
          </p:nvSpPr>
          <p:spPr bwMode="gray">
            <a:xfrm>
              <a:off x="380871" y="1601809"/>
              <a:ext cx="2075" cy="12449"/>
            </a:xfrm>
            <a:custGeom>
              <a:avLst/>
              <a:gdLst>
                <a:gd name="T0" fmla="*/ 0 h 6"/>
                <a:gd name="T1" fmla="*/ 3 h 6"/>
                <a:gd name="T2" fmla="*/ 6 h 6"/>
                <a:gd name="T3" fmla="*/ 3 h 6"/>
                <a:gd name="T4" fmla="*/ 3 h 6"/>
                <a:gd name="T5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92" name="Rectangle 3810">
              <a:extLst>
                <a:ext uri="{FF2B5EF4-FFF2-40B4-BE49-F238E27FC236}">
                  <a16:creationId xmlns:a16="http://schemas.microsoft.com/office/drawing/2014/main" id="{818E28CF-5168-B5FB-0C92-3F4041D64D9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0871" y="1601809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93" name="Freeform 3811">
              <a:extLst>
                <a:ext uri="{FF2B5EF4-FFF2-40B4-BE49-F238E27FC236}">
                  <a16:creationId xmlns:a16="http://schemas.microsoft.com/office/drawing/2014/main" id="{F729EF4A-5386-9ACE-537C-5F534B822185}"/>
                </a:ext>
              </a:extLst>
            </p:cNvPr>
            <p:cNvSpPr>
              <a:spLocks/>
            </p:cNvSpPr>
            <p:nvPr/>
          </p:nvSpPr>
          <p:spPr bwMode="gray">
            <a:xfrm>
              <a:off x="399545" y="1618407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94" name="Rectangle 3812">
              <a:extLst>
                <a:ext uri="{FF2B5EF4-FFF2-40B4-BE49-F238E27FC236}">
                  <a16:creationId xmlns:a16="http://schemas.microsoft.com/office/drawing/2014/main" id="{B40D332B-5CE9-A261-AE2F-C47689D0805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64270" y="1595585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95" name="Freeform 3813">
              <a:extLst>
                <a:ext uri="{FF2B5EF4-FFF2-40B4-BE49-F238E27FC236}">
                  <a16:creationId xmlns:a16="http://schemas.microsoft.com/office/drawing/2014/main" id="{CF8635D8-C956-B5BF-A915-E5F1A23CFB45}"/>
                </a:ext>
              </a:extLst>
            </p:cNvPr>
            <p:cNvSpPr>
              <a:spLocks/>
            </p:cNvSpPr>
            <p:nvPr/>
          </p:nvSpPr>
          <p:spPr bwMode="gray">
            <a:xfrm>
              <a:off x="-781096" y="740766"/>
              <a:ext cx="1033320" cy="701284"/>
            </a:xfrm>
            <a:custGeom>
              <a:avLst/>
              <a:gdLst>
                <a:gd name="T0" fmla="*/ 407 w 498"/>
                <a:gd name="T1" fmla="*/ 256 h 338"/>
                <a:gd name="T2" fmla="*/ 353 w 498"/>
                <a:gd name="T3" fmla="*/ 153 h 338"/>
                <a:gd name="T4" fmla="*/ 322 w 498"/>
                <a:gd name="T5" fmla="*/ 31 h 338"/>
                <a:gd name="T6" fmla="*/ 265 w 498"/>
                <a:gd name="T7" fmla="*/ 28 h 338"/>
                <a:gd name="T8" fmla="*/ 216 w 498"/>
                <a:gd name="T9" fmla="*/ 23 h 338"/>
                <a:gd name="T10" fmla="*/ 188 w 498"/>
                <a:gd name="T11" fmla="*/ 11 h 338"/>
                <a:gd name="T12" fmla="*/ 162 w 498"/>
                <a:gd name="T13" fmla="*/ 17 h 338"/>
                <a:gd name="T14" fmla="*/ 157 w 498"/>
                <a:gd name="T15" fmla="*/ 3 h 338"/>
                <a:gd name="T16" fmla="*/ 114 w 498"/>
                <a:gd name="T17" fmla="*/ 17 h 338"/>
                <a:gd name="T18" fmla="*/ 108 w 498"/>
                <a:gd name="T19" fmla="*/ 28 h 338"/>
                <a:gd name="T20" fmla="*/ 74 w 498"/>
                <a:gd name="T21" fmla="*/ 28 h 338"/>
                <a:gd name="T22" fmla="*/ 54 w 498"/>
                <a:gd name="T23" fmla="*/ 54 h 338"/>
                <a:gd name="T24" fmla="*/ 57 w 498"/>
                <a:gd name="T25" fmla="*/ 94 h 338"/>
                <a:gd name="T26" fmla="*/ 83 w 498"/>
                <a:gd name="T27" fmla="*/ 108 h 338"/>
                <a:gd name="T28" fmla="*/ 100 w 498"/>
                <a:gd name="T29" fmla="*/ 108 h 338"/>
                <a:gd name="T30" fmla="*/ 80 w 498"/>
                <a:gd name="T31" fmla="*/ 102 h 338"/>
                <a:gd name="T32" fmla="*/ 83 w 498"/>
                <a:gd name="T33" fmla="*/ 116 h 338"/>
                <a:gd name="T34" fmla="*/ 43 w 498"/>
                <a:gd name="T35" fmla="*/ 108 h 338"/>
                <a:gd name="T36" fmla="*/ 18 w 498"/>
                <a:gd name="T37" fmla="*/ 134 h 338"/>
                <a:gd name="T38" fmla="*/ 20 w 498"/>
                <a:gd name="T39" fmla="*/ 145 h 338"/>
                <a:gd name="T40" fmla="*/ 69 w 498"/>
                <a:gd name="T41" fmla="*/ 151 h 338"/>
                <a:gd name="T42" fmla="*/ 94 w 498"/>
                <a:gd name="T43" fmla="*/ 151 h 338"/>
                <a:gd name="T44" fmla="*/ 69 w 498"/>
                <a:gd name="T45" fmla="*/ 179 h 338"/>
                <a:gd name="T46" fmla="*/ 54 w 498"/>
                <a:gd name="T47" fmla="*/ 199 h 338"/>
                <a:gd name="T48" fmla="*/ 29 w 498"/>
                <a:gd name="T49" fmla="*/ 205 h 338"/>
                <a:gd name="T50" fmla="*/ 37 w 498"/>
                <a:gd name="T51" fmla="*/ 222 h 338"/>
                <a:gd name="T52" fmla="*/ 46 w 498"/>
                <a:gd name="T53" fmla="*/ 236 h 338"/>
                <a:gd name="T54" fmla="*/ 54 w 498"/>
                <a:gd name="T55" fmla="*/ 244 h 338"/>
                <a:gd name="T56" fmla="*/ 77 w 498"/>
                <a:gd name="T57" fmla="*/ 239 h 338"/>
                <a:gd name="T58" fmla="*/ 80 w 498"/>
                <a:gd name="T59" fmla="*/ 264 h 338"/>
                <a:gd name="T60" fmla="*/ 108 w 498"/>
                <a:gd name="T61" fmla="*/ 261 h 338"/>
                <a:gd name="T62" fmla="*/ 131 w 498"/>
                <a:gd name="T63" fmla="*/ 264 h 338"/>
                <a:gd name="T64" fmla="*/ 137 w 498"/>
                <a:gd name="T65" fmla="*/ 270 h 338"/>
                <a:gd name="T66" fmla="*/ 120 w 498"/>
                <a:gd name="T67" fmla="*/ 301 h 338"/>
                <a:gd name="T68" fmla="*/ 72 w 498"/>
                <a:gd name="T69" fmla="*/ 324 h 338"/>
                <a:gd name="T70" fmla="*/ 74 w 498"/>
                <a:gd name="T71" fmla="*/ 333 h 338"/>
                <a:gd name="T72" fmla="*/ 97 w 498"/>
                <a:gd name="T73" fmla="*/ 324 h 338"/>
                <a:gd name="T74" fmla="*/ 123 w 498"/>
                <a:gd name="T75" fmla="*/ 313 h 338"/>
                <a:gd name="T76" fmla="*/ 131 w 498"/>
                <a:gd name="T77" fmla="*/ 304 h 338"/>
                <a:gd name="T78" fmla="*/ 162 w 498"/>
                <a:gd name="T79" fmla="*/ 281 h 338"/>
                <a:gd name="T80" fmla="*/ 191 w 498"/>
                <a:gd name="T81" fmla="*/ 264 h 338"/>
                <a:gd name="T82" fmla="*/ 191 w 498"/>
                <a:gd name="T83" fmla="*/ 247 h 338"/>
                <a:gd name="T84" fmla="*/ 216 w 498"/>
                <a:gd name="T85" fmla="*/ 222 h 338"/>
                <a:gd name="T86" fmla="*/ 236 w 498"/>
                <a:gd name="T87" fmla="*/ 222 h 338"/>
                <a:gd name="T88" fmla="*/ 214 w 498"/>
                <a:gd name="T89" fmla="*/ 253 h 338"/>
                <a:gd name="T90" fmla="*/ 228 w 498"/>
                <a:gd name="T91" fmla="*/ 250 h 338"/>
                <a:gd name="T92" fmla="*/ 251 w 498"/>
                <a:gd name="T93" fmla="*/ 239 h 338"/>
                <a:gd name="T94" fmla="*/ 253 w 498"/>
                <a:gd name="T95" fmla="*/ 222 h 338"/>
                <a:gd name="T96" fmla="*/ 273 w 498"/>
                <a:gd name="T97" fmla="*/ 219 h 338"/>
                <a:gd name="T98" fmla="*/ 285 w 498"/>
                <a:gd name="T99" fmla="*/ 227 h 338"/>
                <a:gd name="T100" fmla="*/ 307 w 498"/>
                <a:gd name="T101" fmla="*/ 236 h 338"/>
                <a:gd name="T102" fmla="*/ 373 w 498"/>
                <a:gd name="T103" fmla="*/ 242 h 338"/>
                <a:gd name="T104" fmla="*/ 387 w 498"/>
                <a:gd name="T105" fmla="*/ 259 h 338"/>
                <a:gd name="T106" fmla="*/ 413 w 498"/>
                <a:gd name="T107" fmla="*/ 273 h 338"/>
                <a:gd name="T108" fmla="*/ 421 w 498"/>
                <a:gd name="T109" fmla="*/ 267 h 338"/>
                <a:gd name="T110" fmla="*/ 427 w 498"/>
                <a:gd name="T111" fmla="*/ 256 h 338"/>
                <a:gd name="T112" fmla="*/ 450 w 498"/>
                <a:gd name="T113" fmla="*/ 281 h 338"/>
                <a:gd name="T114" fmla="*/ 455 w 498"/>
                <a:gd name="T115" fmla="*/ 293 h 338"/>
                <a:gd name="T116" fmla="*/ 467 w 498"/>
                <a:gd name="T117" fmla="*/ 307 h 338"/>
                <a:gd name="T118" fmla="*/ 481 w 498"/>
                <a:gd name="T119" fmla="*/ 315 h 338"/>
                <a:gd name="T120" fmla="*/ 492 w 498"/>
                <a:gd name="T121" fmla="*/ 33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98" h="338">
                  <a:moveTo>
                    <a:pt x="495" y="327"/>
                  </a:moveTo>
                  <a:lnTo>
                    <a:pt x="495" y="324"/>
                  </a:lnTo>
                  <a:lnTo>
                    <a:pt x="495" y="321"/>
                  </a:lnTo>
                  <a:lnTo>
                    <a:pt x="498" y="315"/>
                  </a:lnTo>
                  <a:lnTo>
                    <a:pt x="495" y="315"/>
                  </a:lnTo>
                  <a:lnTo>
                    <a:pt x="484" y="310"/>
                  </a:lnTo>
                  <a:lnTo>
                    <a:pt x="472" y="301"/>
                  </a:lnTo>
                  <a:lnTo>
                    <a:pt x="472" y="296"/>
                  </a:lnTo>
                  <a:lnTo>
                    <a:pt x="452" y="270"/>
                  </a:lnTo>
                  <a:lnTo>
                    <a:pt x="455" y="270"/>
                  </a:lnTo>
                  <a:lnTo>
                    <a:pt x="444" y="261"/>
                  </a:lnTo>
                  <a:lnTo>
                    <a:pt x="441" y="256"/>
                  </a:lnTo>
                  <a:lnTo>
                    <a:pt x="432" y="253"/>
                  </a:lnTo>
                  <a:lnTo>
                    <a:pt x="432" y="247"/>
                  </a:lnTo>
                  <a:lnTo>
                    <a:pt x="435" y="247"/>
                  </a:lnTo>
                  <a:lnTo>
                    <a:pt x="430" y="247"/>
                  </a:lnTo>
                  <a:lnTo>
                    <a:pt x="421" y="247"/>
                  </a:lnTo>
                  <a:lnTo>
                    <a:pt x="421" y="250"/>
                  </a:lnTo>
                  <a:lnTo>
                    <a:pt x="418" y="253"/>
                  </a:lnTo>
                  <a:lnTo>
                    <a:pt x="415" y="253"/>
                  </a:lnTo>
                  <a:lnTo>
                    <a:pt x="415" y="256"/>
                  </a:lnTo>
                  <a:lnTo>
                    <a:pt x="407" y="256"/>
                  </a:lnTo>
                  <a:lnTo>
                    <a:pt x="404" y="261"/>
                  </a:lnTo>
                  <a:lnTo>
                    <a:pt x="401" y="256"/>
                  </a:lnTo>
                  <a:lnTo>
                    <a:pt x="398" y="253"/>
                  </a:lnTo>
                  <a:lnTo>
                    <a:pt x="390" y="247"/>
                  </a:lnTo>
                  <a:lnTo>
                    <a:pt x="387" y="244"/>
                  </a:lnTo>
                  <a:lnTo>
                    <a:pt x="384" y="242"/>
                  </a:lnTo>
                  <a:lnTo>
                    <a:pt x="381" y="239"/>
                  </a:lnTo>
                  <a:lnTo>
                    <a:pt x="381" y="236"/>
                  </a:lnTo>
                  <a:lnTo>
                    <a:pt x="373" y="233"/>
                  </a:lnTo>
                  <a:lnTo>
                    <a:pt x="370" y="236"/>
                  </a:lnTo>
                  <a:lnTo>
                    <a:pt x="367" y="236"/>
                  </a:lnTo>
                  <a:lnTo>
                    <a:pt x="364" y="233"/>
                  </a:lnTo>
                  <a:lnTo>
                    <a:pt x="361" y="233"/>
                  </a:lnTo>
                  <a:lnTo>
                    <a:pt x="356" y="233"/>
                  </a:lnTo>
                  <a:lnTo>
                    <a:pt x="350" y="230"/>
                  </a:lnTo>
                  <a:lnTo>
                    <a:pt x="350" y="222"/>
                  </a:lnTo>
                  <a:lnTo>
                    <a:pt x="350" y="219"/>
                  </a:lnTo>
                  <a:lnTo>
                    <a:pt x="350" y="210"/>
                  </a:lnTo>
                  <a:lnTo>
                    <a:pt x="353" y="193"/>
                  </a:lnTo>
                  <a:lnTo>
                    <a:pt x="353" y="179"/>
                  </a:lnTo>
                  <a:lnTo>
                    <a:pt x="353" y="165"/>
                  </a:lnTo>
                  <a:lnTo>
                    <a:pt x="353" y="153"/>
                  </a:lnTo>
                  <a:lnTo>
                    <a:pt x="353" y="139"/>
                  </a:lnTo>
                  <a:lnTo>
                    <a:pt x="353" y="119"/>
                  </a:lnTo>
                  <a:lnTo>
                    <a:pt x="353" y="105"/>
                  </a:lnTo>
                  <a:lnTo>
                    <a:pt x="353" y="94"/>
                  </a:lnTo>
                  <a:lnTo>
                    <a:pt x="353" y="82"/>
                  </a:lnTo>
                  <a:lnTo>
                    <a:pt x="353" y="71"/>
                  </a:lnTo>
                  <a:lnTo>
                    <a:pt x="353" y="62"/>
                  </a:lnTo>
                  <a:lnTo>
                    <a:pt x="353" y="51"/>
                  </a:lnTo>
                  <a:lnTo>
                    <a:pt x="353" y="40"/>
                  </a:lnTo>
                  <a:lnTo>
                    <a:pt x="350" y="40"/>
                  </a:lnTo>
                  <a:lnTo>
                    <a:pt x="347" y="40"/>
                  </a:lnTo>
                  <a:lnTo>
                    <a:pt x="350" y="40"/>
                  </a:lnTo>
                  <a:lnTo>
                    <a:pt x="347" y="43"/>
                  </a:lnTo>
                  <a:lnTo>
                    <a:pt x="347" y="40"/>
                  </a:lnTo>
                  <a:lnTo>
                    <a:pt x="339" y="37"/>
                  </a:lnTo>
                  <a:lnTo>
                    <a:pt x="339" y="34"/>
                  </a:lnTo>
                  <a:lnTo>
                    <a:pt x="336" y="34"/>
                  </a:lnTo>
                  <a:lnTo>
                    <a:pt x="333" y="34"/>
                  </a:lnTo>
                  <a:lnTo>
                    <a:pt x="330" y="31"/>
                  </a:lnTo>
                  <a:lnTo>
                    <a:pt x="327" y="31"/>
                  </a:lnTo>
                  <a:lnTo>
                    <a:pt x="324" y="31"/>
                  </a:lnTo>
                  <a:lnTo>
                    <a:pt x="322" y="31"/>
                  </a:lnTo>
                  <a:lnTo>
                    <a:pt x="319" y="31"/>
                  </a:lnTo>
                  <a:lnTo>
                    <a:pt x="322" y="31"/>
                  </a:lnTo>
                  <a:lnTo>
                    <a:pt x="322" y="34"/>
                  </a:lnTo>
                  <a:lnTo>
                    <a:pt x="316" y="31"/>
                  </a:lnTo>
                  <a:lnTo>
                    <a:pt x="313" y="31"/>
                  </a:lnTo>
                  <a:lnTo>
                    <a:pt x="307" y="31"/>
                  </a:lnTo>
                  <a:lnTo>
                    <a:pt x="305" y="31"/>
                  </a:lnTo>
                  <a:lnTo>
                    <a:pt x="299" y="34"/>
                  </a:lnTo>
                  <a:lnTo>
                    <a:pt x="299" y="31"/>
                  </a:lnTo>
                  <a:lnTo>
                    <a:pt x="296" y="34"/>
                  </a:lnTo>
                  <a:lnTo>
                    <a:pt x="293" y="34"/>
                  </a:lnTo>
                  <a:lnTo>
                    <a:pt x="290" y="34"/>
                  </a:lnTo>
                  <a:lnTo>
                    <a:pt x="290" y="31"/>
                  </a:lnTo>
                  <a:lnTo>
                    <a:pt x="293" y="31"/>
                  </a:lnTo>
                  <a:lnTo>
                    <a:pt x="290" y="31"/>
                  </a:lnTo>
                  <a:lnTo>
                    <a:pt x="288" y="31"/>
                  </a:lnTo>
                  <a:lnTo>
                    <a:pt x="285" y="31"/>
                  </a:lnTo>
                  <a:lnTo>
                    <a:pt x="279" y="28"/>
                  </a:lnTo>
                  <a:lnTo>
                    <a:pt x="276" y="28"/>
                  </a:lnTo>
                  <a:lnTo>
                    <a:pt x="279" y="28"/>
                  </a:lnTo>
                  <a:lnTo>
                    <a:pt x="273" y="28"/>
                  </a:lnTo>
                  <a:lnTo>
                    <a:pt x="265" y="28"/>
                  </a:lnTo>
                  <a:lnTo>
                    <a:pt x="259" y="28"/>
                  </a:lnTo>
                  <a:lnTo>
                    <a:pt x="259" y="26"/>
                  </a:lnTo>
                  <a:lnTo>
                    <a:pt x="256" y="26"/>
                  </a:lnTo>
                  <a:lnTo>
                    <a:pt x="253" y="26"/>
                  </a:lnTo>
                  <a:lnTo>
                    <a:pt x="251" y="26"/>
                  </a:lnTo>
                  <a:lnTo>
                    <a:pt x="251" y="23"/>
                  </a:lnTo>
                  <a:lnTo>
                    <a:pt x="245" y="23"/>
                  </a:lnTo>
                  <a:lnTo>
                    <a:pt x="242" y="23"/>
                  </a:lnTo>
                  <a:lnTo>
                    <a:pt x="239" y="20"/>
                  </a:lnTo>
                  <a:lnTo>
                    <a:pt x="234" y="23"/>
                  </a:lnTo>
                  <a:lnTo>
                    <a:pt x="228" y="26"/>
                  </a:lnTo>
                  <a:lnTo>
                    <a:pt x="228" y="23"/>
                  </a:lnTo>
                  <a:lnTo>
                    <a:pt x="231" y="23"/>
                  </a:lnTo>
                  <a:lnTo>
                    <a:pt x="228" y="20"/>
                  </a:lnTo>
                  <a:lnTo>
                    <a:pt x="225" y="20"/>
                  </a:lnTo>
                  <a:lnTo>
                    <a:pt x="222" y="20"/>
                  </a:lnTo>
                  <a:lnTo>
                    <a:pt x="219" y="20"/>
                  </a:lnTo>
                  <a:lnTo>
                    <a:pt x="219" y="26"/>
                  </a:lnTo>
                  <a:lnTo>
                    <a:pt x="216" y="26"/>
                  </a:lnTo>
                  <a:lnTo>
                    <a:pt x="214" y="26"/>
                  </a:lnTo>
                  <a:lnTo>
                    <a:pt x="216" y="26"/>
                  </a:lnTo>
                  <a:lnTo>
                    <a:pt x="216" y="23"/>
                  </a:lnTo>
                  <a:lnTo>
                    <a:pt x="214" y="23"/>
                  </a:lnTo>
                  <a:lnTo>
                    <a:pt x="211" y="23"/>
                  </a:lnTo>
                  <a:lnTo>
                    <a:pt x="208" y="23"/>
                  </a:lnTo>
                  <a:lnTo>
                    <a:pt x="208" y="20"/>
                  </a:lnTo>
                  <a:lnTo>
                    <a:pt x="211" y="20"/>
                  </a:lnTo>
                  <a:lnTo>
                    <a:pt x="214" y="20"/>
                  </a:lnTo>
                  <a:lnTo>
                    <a:pt x="202" y="20"/>
                  </a:lnTo>
                  <a:lnTo>
                    <a:pt x="205" y="17"/>
                  </a:lnTo>
                  <a:lnTo>
                    <a:pt x="208" y="20"/>
                  </a:lnTo>
                  <a:lnTo>
                    <a:pt x="208" y="17"/>
                  </a:lnTo>
                  <a:lnTo>
                    <a:pt x="205" y="17"/>
                  </a:lnTo>
                  <a:lnTo>
                    <a:pt x="202" y="17"/>
                  </a:lnTo>
                  <a:lnTo>
                    <a:pt x="202" y="14"/>
                  </a:lnTo>
                  <a:lnTo>
                    <a:pt x="205" y="14"/>
                  </a:lnTo>
                  <a:lnTo>
                    <a:pt x="205" y="11"/>
                  </a:lnTo>
                  <a:lnTo>
                    <a:pt x="199" y="14"/>
                  </a:lnTo>
                  <a:lnTo>
                    <a:pt x="199" y="11"/>
                  </a:lnTo>
                  <a:lnTo>
                    <a:pt x="197" y="11"/>
                  </a:lnTo>
                  <a:lnTo>
                    <a:pt x="197" y="14"/>
                  </a:lnTo>
                  <a:lnTo>
                    <a:pt x="194" y="11"/>
                  </a:lnTo>
                  <a:lnTo>
                    <a:pt x="191" y="11"/>
                  </a:lnTo>
                  <a:lnTo>
                    <a:pt x="188" y="11"/>
                  </a:lnTo>
                  <a:lnTo>
                    <a:pt x="185" y="11"/>
                  </a:lnTo>
                  <a:lnTo>
                    <a:pt x="182" y="11"/>
                  </a:lnTo>
                  <a:lnTo>
                    <a:pt x="180" y="11"/>
                  </a:lnTo>
                  <a:lnTo>
                    <a:pt x="180" y="14"/>
                  </a:lnTo>
                  <a:lnTo>
                    <a:pt x="177" y="14"/>
                  </a:lnTo>
                  <a:lnTo>
                    <a:pt x="177" y="11"/>
                  </a:lnTo>
                  <a:lnTo>
                    <a:pt x="174" y="11"/>
                  </a:lnTo>
                  <a:lnTo>
                    <a:pt x="171" y="11"/>
                  </a:lnTo>
                  <a:lnTo>
                    <a:pt x="174" y="11"/>
                  </a:lnTo>
                  <a:lnTo>
                    <a:pt x="174" y="8"/>
                  </a:lnTo>
                  <a:lnTo>
                    <a:pt x="171" y="6"/>
                  </a:lnTo>
                  <a:lnTo>
                    <a:pt x="168" y="6"/>
                  </a:lnTo>
                  <a:lnTo>
                    <a:pt x="171" y="6"/>
                  </a:lnTo>
                  <a:lnTo>
                    <a:pt x="168" y="6"/>
                  </a:lnTo>
                  <a:lnTo>
                    <a:pt x="165" y="6"/>
                  </a:lnTo>
                  <a:lnTo>
                    <a:pt x="165" y="8"/>
                  </a:lnTo>
                  <a:lnTo>
                    <a:pt x="162" y="8"/>
                  </a:lnTo>
                  <a:lnTo>
                    <a:pt x="162" y="11"/>
                  </a:lnTo>
                  <a:lnTo>
                    <a:pt x="165" y="11"/>
                  </a:lnTo>
                  <a:lnTo>
                    <a:pt x="162" y="14"/>
                  </a:lnTo>
                  <a:lnTo>
                    <a:pt x="165" y="14"/>
                  </a:lnTo>
                  <a:lnTo>
                    <a:pt x="162" y="17"/>
                  </a:lnTo>
                  <a:lnTo>
                    <a:pt x="162" y="14"/>
                  </a:lnTo>
                  <a:lnTo>
                    <a:pt x="160" y="14"/>
                  </a:lnTo>
                  <a:lnTo>
                    <a:pt x="157" y="14"/>
                  </a:lnTo>
                  <a:lnTo>
                    <a:pt x="160" y="14"/>
                  </a:lnTo>
                  <a:lnTo>
                    <a:pt x="160" y="11"/>
                  </a:lnTo>
                  <a:lnTo>
                    <a:pt x="157" y="14"/>
                  </a:lnTo>
                  <a:lnTo>
                    <a:pt x="154" y="14"/>
                  </a:lnTo>
                  <a:lnTo>
                    <a:pt x="154" y="11"/>
                  </a:lnTo>
                  <a:lnTo>
                    <a:pt x="151" y="14"/>
                  </a:lnTo>
                  <a:lnTo>
                    <a:pt x="148" y="17"/>
                  </a:lnTo>
                  <a:lnTo>
                    <a:pt x="148" y="14"/>
                  </a:lnTo>
                  <a:lnTo>
                    <a:pt x="151" y="11"/>
                  </a:lnTo>
                  <a:lnTo>
                    <a:pt x="148" y="11"/>
                  </a:lnTo>
                  <a:lnTo>
                    <a:pt x="151" y="11"/>
                  </a:lnTo>
                  <a:lnTo>
                    <a:pt x="151" y="8"/>
                  </a:lnTo>
                  <a:lnTo>
                    <a:pt x="154" y="11"/>
                  </a:lnTo>
                  <a:lnTo>
                    <a:pt x="154" y="8"/>
                  </a:lnTo>
                  <a:lnTo>
                    <a:pt x="157" y="8"/>
                  </a:lnTo>
                  <a:lnTo>
                    <a:pt x="160" y="8"/>
                  </a:lnTo>
                  <a:lnTo>
                    <a:pt x="162" y="6"/>
                  </a:lnTo>
                  <a:lnTo>
                    <a:pt x="160" y="6"/>
                  </a:lnTo>
                  <a:lnTo>
                    <a:pt x="157" y="3"/>
                  </a:lnTo>
                  <a:lnTo>
                    <a:pt x="157" y="6"/>
                  </a:lnTo>
                  <a:lnTo>
                    <a:pt x="154" y="6"/>
                  </a:lnTo>
                  <a:lnTo>
                    <a:pt x="154" y="3"/>
                  </a:lnTo>
                  <a:lnTo>
                    <a:pt x="151" y="3"/>
                  </a:lnTo>
                  <a:lnTo>
                    <a:pt x="148" y="3"/>
                  </a:lnTo>
                  <a:lnTo>
                    <a:pt x="148" y="0"/>
                  </a:lnTo>
                  <a:lnTo>
                    <a:pt x="145" y="3"/>
                  </a:lnTo>
                  <a:lnTo>
                    <a:pt x="143" y="3"/>
                  </a:lnTo>
                  <a:lnTo>
                    <a:pt x="143" y="6"/>
                  </a:lnTo>
                  <a:lnTo>
                    <a:pt x="140" y="6"/>
                  </a:lnTo>
                  <a:lnTo>
                    <a:pt x="137" y="8"/>
                  </a:lnTo>
                  <a:lnTo>
                    <a:pt x="131" y="11"/>
                  </a:lnTo>
                  <a:lnTo>
                    <a:pt x="126" y="11"/>
                  </a:lnTo>
                  <a:lnTo>
                    <a:pt x="123" y="14"/>
                  </a:lnTo>
                  <a:lnTo>
                    <a:pt x="120" y="14"/>
                  </a:lnTo>
                  <a:lnTo>
                    <a:pt x="117" y="14"/>
                  </a:lnTo>
                  <a:lnTo>
                    <a:pt x="114" y="11"/>
                  </a:lnTo>
                  <a:lnTo>
                    <a:pt x="114" y="14"/>
                  </a:lnTo>
                  <a:lnTo>
                    <a:pt x="117" y="14"/>
                  </a:lnTo>
                  <a:lnTo>
                    <a:pt x="114" y="14"/>
                  </a:lnTo>
                  <a:lnTo>
                    <a:pt x="117" y="17"/>
                  </a:lnTo>
                  <a:lnTo>
                    <a:pt x="114" y="17"/>
                  </a:lnTo>
                  <a:lnTo>
                    <a:pt x="114" y="14"/>
                  </a:lnTo>
                  <a:lnTo>
                    <a:pt x="111" y="17"/>
                  </a:lnTo>
                  <a:lnTo>
                    <a:pt x="108" y="14"/>
                  </a:lnTo>
                  <a:lnTo>
                    <a:pt x="111" y="14"/>
                  </a:lnTo>
                  <a:lnTo>
                    <a:pt x="111" y="11"/>
                  </a:lnTo>
                  <a:lnTo>
                    <a:pt x="114" y="11"/>
                  </a:lnTo>
                  <a:lnTo>
                    <a:pt x="111" y="11"/>
                  </a:lnTo>
                  <a:lnTo>
                    <a:pt x="117" y="11"/>
                  </a:lnTo>
                  <a:lnTo>
                    <a:pt x="111" y="11"/>
                  </a:lnTo>
                  <a:lnTo>
                    <a:pt x="106" y="14"/>
                  </a:lnTo>
                  <a:lnTo>
                    <a:pt x="106" y="17"/>
                  </a:lnTo>
                  <a:lnTo>
                    <a:pt x="103" y="17"/>
                  </a:lnTo>
                  <a:lnTo>
                    <a:pt x="106" y="17"/>
                  </a:lnTo>
                  <a:lnTo>
                    <a:pt x="108" y="20"/>
                  </a:lnTo>
                  <a:lnTo>
                    <a:pt x="111" y="20"/>
                  </a:lnTo>
                  <a:lnTo>
                    <a:pt x="108" y="23"/>
                  </a:lnTo>
                  <a:lnTo>
                    <a:pt x="106" y="20"/>
                  </a:lnTo>
                  <a:lnTo>
                    <a:pt x="106" y="23"/>
                  </a:lnTo>
                  <a:lnTo>
                    <a:pt x="106" y="26"/>
                  </a:lnTo>
                  <a:lnTo>
                    <a:pt x="106" y="28"/>
                  </a:lnTo>
                  <a:lnTo>
                    <a:pt x="111" y="28"/>
                  </a:lnTo>
                  <a:lnTo>
                    <a:pt x="108" y="28"/>
                  </a:lnTo>
                  <a:lnTo>
                    <a:pt x="106" y="26"/>
                  </a:lnTo>
                  <a:lnTo>
                    <a:pt x="103" y="23"/>
                  </a:lnTo>
                  <a:lnTo>
                    <a:pt x="100" y="26"/>
                  </a:lnTo>
                  <a:lnTo>
                    <a:pt x="103" y="23"/>
                  </a:lnTo>
                  <a:lnTo>
                    <a:pt x="100" y="23"/>
                  </a:lnTo>
                  <a:lnTo>
                    <a:pt x="103" y="23"/>
                  </a:lnTo>
                  <a:lnTo>
                    <a:pt x="106" y="20"/>
                  </a:lnTo>
                  <a:lnTo>
                    <a:pt x="103" y="20"/>
                  </a:lnTo>
                  <a:lnTo>
                    <a:pt x="106" y="17"/>
                  </a:lnTo>
                  <a:lnTo>
                    <a:pt x="103" y="17"/>
                  </a:lnTo>
                  <a:lnTo>
                    <a:pt x="97" y="20"/>
                  </a:lnTo>
                  <a:lnTo>
                    <a:pt x="94" y="23"/>
                  </a:lnTo>
                  <a:lnTo>
                    <a:pt x="91" y="23"/>
                  </a:lnTo>
                  <a:lnTo>
                    <a:pt x="94" y="23"/>
                  </a:lnTo>
                  <a:lnTo>
                    <a:pt x="91" y="26"/>
                  </a:lnTo>
                  <a:lnTo>
                    <a:pt x="86" y="26"/>
                  </a:lnTo>
                  <a:lnTo>
                    <a:pt x="83" y="26"/>
                  </a:lnTo>
                  <a:lnTo>
                    <a:pt x="80" y="28"/>
                  </a:lnTo>
                  <a:lnTo>
                    <a:pt x="77" y="28"/>
                  </a:lnTo>
                  <a:lnTo>
                    <a:pt x="80" y="28"/>
                  </a:lnTo>
                  <a:lnTo>
                    <a:pt x="77" y="28"/>
                  </a:lnTo>
                  <a:lnTo>
                    <a:pt x="74" y="28"/>
                  </a:lnTo>
                  <a:lnTo>
                    <a:pt x="77" y="31"/>
                  </a:lnTo>
                  <a:lnTo>
                    <a:pt x="80" y="34"/>
                  </a:lnTo>
                  <a:lnTo>
                    <a:pt x="77" y="34"/>
                  </a:lnTo>
                  <a:lnTo>
                    <a:pt x="77" y="31"/>
                  </a:lnTo>
                  <a:lnTo>
                    <a:pt x="74" y="31"/>
                  </a:lnTo>
                  <a:lnTo>
                    <a:pt x="72" y="31"/>
                  </a:lnTo>
                  <a:lnTo>
                    <a:pt x="72" y="34"/>
                  </a:lnTo>
                  <a:lnTo>
                    <a:pt x="66" y="34"/>
                  </a:lnTo>
                  <a:lnTo>
                    <a:pt x="66" y="37"/>
                  </a:lnTo>
                  <a:lnTo>
                    <a:pt x="69" y="37"/>
                  </a:lnTo>
                  <a:lnTo>
                    <a:pt x="66" y="37"/>
                  </a:lnTo>
                  <a:lnTo>
                    <a:pt x="66" y="40"/>
                  </a:lnTo>
                  <a:lnTo>
                    <a:pt x="69" y="40"/>
                  </a:lnTo>
                  <a:lnTo>
                    <a:pt x="66" y="43"/>
                  </a:lnTo>
                  <a:lnTo>
                    <a:pt x="63" y="45"/>
                  </a:lnTo>
                  <a:lnTo>
                    <a:pt x="63" y="43"/>
                  </a:lnTo>
                  <a:lnTo>
                    <a:pt x="63" y="40"/>
                  </a:lnTo>
                  <a:lnTo>
                    <a:pt x="63" y="37"/>
                  </a:lnTo>
                  <a:lnTo>
                    <a:pt x="63" y="40"/>
                  </a:lnTo>
                  <a:lnTo>
                    <a:pt x="63" y="48"/>
                  </a:lnTo>
                  <a:lnTo>
                    <a:pt x="60" y="51"/>
                  </a:lnTo>
                  <a:lnTo>
                    <a:pt x="54" y="54"/>
                  </a:lnTo>
                  <a:lnTo>
                    <a:pt x="43" y="57"/>
                  </a:lnTo>
                  <a:lnTo>
                    <a:pt x="32" y="57"/>
                  </a:lnTo>
                  <a:lnTo>
                    <a:pt x="26" y="57"/>
                  </a:lnTo>
                  <a:lnTo>
                    <a:pt x="23" y="57"/>
                  </a:lnTo>
                  <a:lnTo>
                    <a:pt x="23" y="60"/>
                  </a:lnTo>
                  <a:lnTo>
                    <a:pt x="23" y="65"/>
                  </a:lnTo>
                  <a:lnTo>
                    <a:pt x="20" y="68"/>
                  </a:lnTo>
                  <a:lnTo>
                    <a:pt x="18" y="68"/>
                  </a:lnTo>
                  <a:lnTo>
                    <a:pt x="20" y="68"/>
                  </a:lnTo>
                  <a:lnTo>
                    <a:pt x="26" y="71"/>
                  </a:lnTo>
                  <a:lnTo>
                    <a:pt x="29" y="74"/>
                  </a:lnTo>
                  <a:lnTo>
                    <a:pt x="37" y="77"/>
                  </a:lnTo>
                  <a:lnTo>
                    <a:pt x="40" y="80"/>
                  </a:lnTo>
                  <a:lnTo>
                    <a:pt x="43" y="80"/>
                  </a:lnTo>
                  <a:lnTo>
                    <a:pt x="43" y="77"/>
                  </a:lnTo>
                  <a:lnTo>
                    <a:pt x="43" y="80"/>
                  </a:lnTo>
                  <a:lnTo>
                    <a:pt x="40" y="80"/>
                  </a:lnTo>
                  <a:lnTo>
                    <a:pt x="49" y="85"/>
                  </a:lnTo>
                  <a:lnTo>
                    <a:pt x="52" y="85"/>
                  </a:lnTo>
                  <a:lnTo>
                    <a:pt x="54" y="88"/>
                  </a:lnTo>
                  <a:lnTo>
                    <a:pt x="57" y="91"/>
                  </a:lnTo>
                  <a:lnTo>
                    <a:pt x="57" y="94"/>
                  </a:lnTo>
                  <a:lnTo>
                    <a:pt x="57" y="97"/>
                  </a:lnTo>
                  <a:lnTo>
                    <a:pt x="69" y="99"/>
                  </a:lnTo>
                  <a:lnTo>
                    <a:pt x="69" y="97"/>
                  </a:lnTo>
                  <a:lnTo>
                    <a:pt x="72" y="97"/>
                  </a:lnTo>
                  <a:lnTo>
                    <a:pt x="72" y="94"/>
                  </a:lnTo>
                  <a:lnTo>
                    <a:pt x="69" y="94"/>
                  </a:lnTo>
                  <a:lnTo>
                    <a:pt x="66" y="91"/>
                  </a:lnTo>
                  <a:lnTo>
                    <a:pt x="69" y="94"/>
                  </a:lnTo>
                  <a:lnTo>
                    <a:pt x="72" y="94"/>
                  </a:lnTo>
                  <a:lnTo>
                    <a:pt x="74" y="94"/>
                  </a:lnTo>
                  <a:lnTo>
                    <a:pt x="74" y="97"/>
                  </a:lnTo>
                  <a:lnTo>
                    <a:pt x="72" y="97"/>
                  </a:lnTo>
                  <a:lnTo>
                    <a:pt x="72" y="99"/>
                  </a:lnTo>
                  <a:lnTo>
                    <a:pt x="74" y="99"/>
                  </a:lnTo>
                  <a:lnTo>
                    <a:pt x="77" y="99"/>
                  </a:lnTo>
                  <a:lnTo>
                    <a:pt x="80" y="97"/>
                  </a:lnTo>
                  <a:lnTo>
                    <a:pt x="83" y="99"/>
                  </a:lnTo>
                  <a:lnTo>
                    <a:pt x="86" y="99"/>
                  </a:lnTo>
                  <a:lnTo>
                    <a:pt x="83" y="99"/>
                  </a:lnTo>
                  <a:lnTo>
                    <a:pt x="80" y="102"/>
                  </a:lnTo>
                  <a:lnTo>
                    <a:pt x="80" y="105"/>
                  </a:lnTo>
                  <a:lnTo>
                    <a:pt x="83" y="108"/>
                  </a:lnTo>
                  <a:lnTo>
                    <a:pt x="86" y="108"/>
                  </a:lnTo>
                  <a:lnTo>
                    <a:pt x="86" y="105"/>
                  </a:lnTo>
                  <a:lnTo>
                    <a:pt x="89" y="105"/>
                  </a:lnTo>
                  <a:lnTo>
                    <a:pt x="91" y="102"/>
                  </a:lnTo>
                  <a:lnTo>
                    <a:pt x="91" y="99"/>
                  </a:lnTo>
                  <a:lnTo>
                    <a:pt x="89" y="99"/>
                  </a:lnTo>
                  <a:lnTo>
                    <a:pt x="91" y="99"/>
                  </a:lnTo>
                  <a:lnTo>
                    <a:pt x="94" y="99"/>
                  </a:lnTo>
                  <a:lnTo>
                    <a:pt x="97" y="99"/>
                  </a:lnTo>
                  <a:lnTo>
                    <a:pt x="100" y="99"/>
                  </a:lnTo>
                  <a:lnTo>
                    <a:pt x="103" y="99"/>
                  </a:lnTo>
                  <a:lnTo>
                    <a:pt x="106" y="99"/>
                  </a:lnTo>
                  <a:lnTo>
                    <a:pt x="103" y="99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91" y="102"/>
                  </a:lnTo>
                  <a:lnTo>
                    <a:pt x="89" y="105"/>
                  </a:lnTo>
                  <a:lnTo>
                    <a:pt x="89" y="108"/>
                  </a:lnTo>
                  <a:lnTo>
                    <a:pt x="91" y="105"/>
                  </a:lnTo>
                  <a:lnTo>
                    <a:pt x="94" y="105"/>
                  </a:lnTo>
                  <a:lnTo>
                    <a:pt x="97" y="108"/>
                  </a:lnTo>
                  <a:lnTo>
                    <a:pt x="100" y="108"/>
                  </a:lnTo>
                  <a:lnTo>
                    <a:pt x="100" y="105"/>
                  </a:lnTo>
                  <a:lnTo>
                    <a:pt x="103" y="105"/>
                  </a:lnTo>
                  <a:lnTo>
                    <a:pt x="106" y="105"/>
                  </a:lnTo>
                  <a:lnTo>
                    <a:pt x="108" y="105"/>
                  </a:lnTo>
                  <a:lnTo>
                    <a:pt x="108" y="108"/>
                  </a:lnTo>
                  <a:lnTo>
                    <a:pt x="106" y="108"/>
                  </a:lnTo>
                  <a:lnTo>
                    <a:pt x="108" y="108"/>
                  </a:lnTo>
                  <a:lnTo>
                    <a:pt x="111" y="108"/>
                  </a:lnTo>
                  <a:lnTo>
                    <a:pt x="111" y="111"/>
                  </a:lnTo>
                  <a:lnTo>
                    <a:pt x="108" y="111"/>
                  </a:lnTo>
                  <a:lnTo>
                    <a:pt x="106" y="111"/>
                  </a:lnTo>
                  <a:lnTo>
                    <a:pt x="103" y="111"/>
                  </a:lnTo>
                  <a:lnTo>
                    <a:pt x="100" y="111"/>
                  </a:lnTo>
                  <a:lnTo>
                    <a:pt x="97" y="111"/>
                  </a:lnTo>
                  <a:lnTo>
                    <a:pt x="94" y="114"/>
                  </a:lnTo>
                  <a:lnTo>
                    <a:pt x="91" y="111"/>
                  </a:lnTo>
                  <a:lnTo>
                    <a:pt x="89" y="108"/>
                  </a:lnTo>
                  <a:lnTo>
                    <a:pt x="86" y="111"/>
                  </a:lnTo>
                  <a:lnTo>
                    <a:pt x="80" y="108"/>
                  </a:lnTo>
                  <a:lnTo>
                    <a:pt x="77" y="108"/>
                  </a:lnTo>
                  <a:lnTo>
                    <a:pt x="80" y="105"/>
                  </a:lnTo>
                  <a:lnTo>
                    <a:pt x="80" y="102"/>
                  </a:lnTo>
                  <a:lnTo>
                    <a:pt x="77" y="102"/>
                  </a:lnTo>
                  <a:lnTo>
                    <a:pt x="74" y="99"/>
                  </a:lnTo>
                  <a:lnTo>
                    <a:pt x="72" y="99"/>
                  </a:lnTo>
                  <a:lnTo>
                    <a:pt x="72" y="102"/>
                  </a:lnTo>
                  <a:lnTo>
                    <a:pt x="72" y="105"/>
                  </a:lnTo>
                  <a:lnTo>
                    <a:pt x="77" y="105"/>
                  </a:lnTo>
                  <a:lnTo>
                    <a:pt x="77" y="108"/>
                  </a:lnTo>
                  <a:lnTo>
                    <a:pt x="80" y="108"/>
                  </a:lnTo>
                  <a:lnTo>
                    <a:pt x="80" y="111"/>
                  </a:lnTo>
                  <a:lnTo>
                    <a:pt x="80" y="114"/>
                  </a:lnTo>
                  <a:lnTo>
                    <a:pt x="83" y="114"/>
                  </a:lnTo>
                  <a:lnTo>
                    <a:pt x="80" y="114"/>
                  </a:lnTo>
                  <a:lnTo>
                    <a:pt x="83" y="111"/>
                  </a:lnTo>
                  <a:lnTo>
                    <a:pt x="86" y="111"/>
                  </a:lnTo>
                  <a:lnTo>
                    <a:pt x="91" y="114"/>
                  </a:lnTo>
                  <a:lnTo>
                    <a:pt x="91" y="116"/>
                  </a:lnTo>
                  <a:lnTo>
                    <a:pt x="91" y="119"/>
                  </a:lnTo>
                  <a:lnTo>
                    <a:pt x="89" y="119"/>
                  </a:lnTo>
                  <a:lnTo>
                    <a:pt x="89" y="116"/>
                  </a:lnTo>
                  <a:lnTo>
                    <a:pt x="86" y="114"/>
                  </a:lnTo>
                  <a:lnTo>
                    <a:pt x="86" y="116"/>
                  </a:lnTo>
                  <a:lnTo>
                    <a:pt x="83" y="116"/>
                  </a:lnTo>
                  <a:lnTo>
                    <a:pt x="80" y="119"/>
                  </a:lnTo>
                  <a:lnTo>
                    <a:pt x="83" y="119"/>
                  </a:lnTo>
                  <a:lnTo>
                    <a:pt x="80" y="119"/>
                  </a:lnTo>
                  <a:lnTo>
                    <a:pt x="77" y="119"/>
                  </a:lnTo>
                  <a:lnTo>
                    <a:pt x="74" y="119"/>
                  </a:lnTo>
                  <a:lnTo>
                    <a:pt x="69" y="119"/>
                  </a:lnTo>
                  <a:lnTo>
                    <a:pt x="69" y="116"/>
                  </a:lnTo>
                  <a:lnTo>
                    <a:pt x="66" y="119"/>
                  </a:lnTo>
                  <a:lnTo>
                    <a:pt x="60" y="116"/>
                  </a:lnTo>
                  <a:lnTo>
                    <a:pt x="57" y="119"/>
                  </a:lnTo>
                  <a:lnTo>
                    <a:pt x="54" y="116"/>
                  </a:lnTo>
                  <a:lnTo>
                    <a:pt x="52" y="116"/>
                  </a:lnTo>
                  <a:lnTo>
                    <a:pt x="52" y="114"/>
                  </a:lnTo>
                  <a:lnTo>
                    <a:pt x="54" y="114"/>
                  </a:lnTo>
                  <a:lnTo>
                    <a:pt x="54" y="111"/>
                  </a:lnTo>
                  <a:lnTo>
                    <a:pt x="57" y="108"/>
                  </a:lnTo>
                  <a:lnTo>
                    <a:pt x="54" y="108"/>
                  </a:lnTo>
                  <a:lnTo>
                    <a:pt x="57" y="108"/>
                  </a:lnTo>
                  <a:lnTo>
                    <a:pt x="54" y="108"/>
                  </a:lnTo>
                  <a:lnTo>
                    <a:pt x="52" y="108"/>
                  </a:lnTo>
                  <a:lnTo>
                    <a:pt x="46" y="108"/>
                  </a:lnTo>
                  <a:lnTo>
                    <a:pt x="43" y="108"/>
                  </a:lnTo>
                  <a:lnTo>
                    <a:pt x="40" y="111"/>
                  </a:lnTo>
                  <a:lnTo>
                    <a:pt x="37" y="111"/>
                  </a:lnTo>
                  <a:lnTo>
                    <a:pt x="32" y="111"/>
                  </a:lnTo>
                  <a:lnTo>
                    <a:pt x="29" y="114"/>
                  </a:lnTo>
                  <a:lnTo>
                    <a:pt x="32" y="116"/>
                  </a:lnTo>
                  <a:lnTo>
                    <a:pt x="35" y="116"/>
                  </a:lnTo>
                  <a:lnTo>
                    <a:pt x="32" y="116"/>
                  </a:lnTo>
                  <a:lnTo>
                    <a:pt x="32" y="119"/>
                  </a:lnTo>
                  <a:lnTo>
                    <a:pt x="26" y="116"/>
                  </a:lnTo>
                  <a:lnTo>
                    <a:pt x="20" y="119"/>
                  </a:lnTo>
                  <a:lnTo>
                    <a:pt x="18" y="119"/>
                  </a:lnTo>
                  <a:lnTo>
                    <a:pt x="15" y="119"/>
                  </a:lnTo>
                  <a:lnTo>
                    <a:pt x="18" y="122"/>
                  </a:lnTo>
                  <a:lnTo>
                    <a:pt x="12" y="122"/>
                  </a:lnTo>
                  <a:lnTo>
                    <a:pt x="9" y="122"/>
                  </a:lnTo>
                  <a:lnTo>
                    <a:pt x="0" y="125"/>
                  </a:lnTo>
                  <a:lnTo>
                    <a:pt x="0" y="128"/>
                  </a:lnTo>
                  <a:lnTo>
                    <a:pt x="3" y="128"/>
                  </a:lnTo>
                  <a:lnTo>
                    <a:pt x="3" y="131"/>
                  </a:lnTo>
                  <a:lnTo>
                    <a:pt x="9" y="131"/>
                  </a:lnTo>
                  <a:lnTo>
                    <a:pt x="12" y="134"/>
                  </a:lnTo>
                  <a:lnTo>
                    <a:pt x="18" y="134"/>
                  </a:lnTo>
                  <a:lnTo>
                    <a:pt x="20" y="134"/>
                  </a:lnTo>
                  <a:lnTo>
                    <a:pt x="23" y="134"/>
                  </a:lnTo>
                  <a:lnTo>
                    <a:pt x="26" y="136"/>
                  </a:lnTo>
                  <a:lnTo>
                    <a:pt x="29" y="136"/>
                  </a:lnTo>
                  <a:lnTo>
                    <a:pt x="29" y="139"/>
                  </a:lnTo>
                  <a:lnTo>
                    <a:pt x="29" y="136"/>
                  </a:lnTo>
                  <a:lnTo>
                    <a:pt x="29" y="139"/>
                  </a:lnTo>
                  <a:lnTo>
                    <a:pt x="32" y="136"/>
                  </a:lnTo>
                  <a:lnTo>
                    <a:pt x="35" y="136"/>
                  </a:lnTo>
                  <a:lnTo>
                    <a:pt x="32" y="139"/>
                  </a:lnTo>
                  <a:lnTo>
                    <a:pt x="29" y="139"/>
                  </a:lnTo>
                  <a:lnTo>
                    <a:pt x="26" y="136"/>
                  </a:lnTo>
                  <a:lnTo>
                    <a:pt x="23" y="136"/>
                  </a:lnTo>
                  <a:lnTo>
                    <a:pt x="20" y="136"/>
                  </a:lnTo>
                  <a:lnTo>
                    <a:pt x="20" y="139"/>
                  </a:lnTo>
                  <a:lnTo>
                    <a:pt x="18" y="139"/>
                  </a:lnTo>
                  <a:lnTo>
                    <a:pt x="18" y="136"/>
                  </a:lnTo>
                  <a:lnTo>
                    <a:pt x="15" y="136"/>
                  </a:lnTo>
                  <a:lnTo>
                    <a:pt x="18" y="139"/>
                  </a:lnTo>
                  <a:lnTo>
                    <a:pt x="20" y="142"/>
                  </a:lnTo>
                  <a:lnTo>
                    <a:pt x="23" y="145"/>
                  </a:lnTo>
                  <a:lnTo>
                    <a:pt x="20" y="145"/>
                  </a:lnTo>
                  <a:lnTo>
                    <a:pt x="23" y="148"/>
                  </a:lnTo>
                  <a:lnTo>
                    <a:pt x="26" y="151"/>
                  </a:lnTo>
                  <a:lnTo>
                    <a:pt x="35" y="151"/>
                  </a:lnTo>
                  <a:lnTo>
                    <a:pt x="37" y="151"/>
                  </a:lnTo>
                  <a:lnTo>
                    <a:pt x="40" y="153"/>
                  </a:lnTo>
                  <a:lnTo>
                    <a:pt x="46" y="153"/>
                  </a:lnTo>
                  <a:lnTo>
                    <a:pt x="46" y="151"/>
                  </a:lnTo>
                  <a:lnTo>
                    <a:pt x="43" y="151"/>
                  </a:lnTo>
                  <a:lnTo>
                    <a:pt x="46" y="151"/>
                  </a:lnTo>
                  <a:lnTo>
                    <a:pt x="49" y="151"/>
                  </a:lnTo>
                  <a:lnTo>
                    <a:pt x="46" y="151"/>
                  </a:lnTo>
                  <a:lnTo>
                    <a:pt x="49" y="151"/>
                  </a:lnTo>
                  <a:lnTo>
                    <a:pt x="52" y="151"/>
                  </a:lnTo>
                  <a:lnTo>
                    <a:pt x="54" y="151"/>
                  </a:lnTo>
                  <a:lnTo>
                    <a:pt x="60" y="151"/>
                  </a:lnTo>
                  <a:lnTo>
                    <a:pt x="63" y="153"/>
                  </a:lnTo>
                  <a:lnTo>
                    <a:pt x="66" y="151"/>
                  </a:lnTo>
                  <a:lnTo>
                    <a:pt x="63" y="151"/>
                  </a:lnTo>
                  <a:lnTo>
                    <a:pt x="60" y="148"/>
                  </a:lnTo>
                  <a:lnTo>
                    <a:pt x="63" y="148"/>
                  </a:lnTo>
                  <a:lnTo>
                    <a:pt x="66" y="151"/>
                  </a:lnTo>
                  <a:lnTo>
                    <a:pt x="69" y="151"/>
                  </a:lnTo>
                  <a:lnTo>
                    <a:pt x="69" y="156"/>
                  </a:lnTo>
                  <a:lnTo>
                    <a:pt x="72" y="156"/>
                  </a:lnTo>
                  <a:lnTo>
                    <a:pt x="72" y="153"/>
                  </a:lnTo>
                  <a:lnTo>
                    <a:pt x="72" y="151"/>
                  </a:lnTo>
                  <a:lnTo>
                    <a:pt x="77" y="151"/>
                  </a:lnTo>
                  <a:lnTo>
                    <a:pt x="77" y="148"/>
                  </a:lnTo>
                  <a:lnTo>
                    <a:pt x="80" y="148"/>
                  </a:lnTo>
                  <a:lnTo>
                    <a:pt x="83" y="148"/>
                  </a:lnTo>
                  <a:lnTo>
                    <a:pt x="80" y="148"/>
                  </a:lnTo>
                  <a:lnTo>
                    <a:pt x="80" y="145"/>
                  </a:lnTo>
                  <a:lnTo>
                    <a:pt x="83" y="145"/>
                  </a:lnTo>
                  <a:lnTo>
                    <a:pt x="83" y="148"/>
                  </a:lnTo>
                  <a:lnTo>
                    <a:pt x="86" y="148"/>
                  </a:lnTo>
                  <a:lnTo>
                    <a:pt x="89" y="145"/>
                  </a:lnTo>
                  <a:lnTo>
                    <a:pt x="89" y="142"/>
                  </a:lnTo>
                  <a:lnTo>
                    <a:pt x="91" y="145"/>
                  </a:lnTo>
                  <a:lnTo>
                    <a:pt x="91" y="142"/>
                  </a:lnTo>
                  <a:lnTo>
                    <a:pt x="94" y="142"/>
                  </a:lnTo>
                  <a:lnTo>
                    <a:pt x="91" y="145"/>
                  </a:lnTo>
                  <a:lnTo>
                    <a:pt x="94" y="145"/>
                  </a:lnTo>
                  <a:lnTo>
                    <a:pt x="94" y="148"/>
                  </a:lnTo>
                  <a:lnTo>
                    <a:pt x="94" y="151"/>
                  </a:lnTo>
                  <a:lnTo>
                    <a:pt x="91" y="151"/>
                  </a:lnTo>
                  <a:lnTo>
                    <a:pt x="89" y="151"/>
                  </a:lnTo>
                  <a:lnTo>
                    <a:pt x="86" y="151"/>
                  </a:lnTo>
                  <a:lnTo>
                    <a:pt x="83" y="153"/>
                  </a:lnTo>
                  <a:lnTo>
                    <a:pt x="86" y="153"/>
                  </a:lnTo>
                  <a:lnTo>
                    <a:pt x="89" y="153"/>
                  </a:lnTo>
                  <a:lnTo>
                    <a:pt x="89" y="156"/>
                  </a:lnTo>
                  <a:lnTo>
                    <a:pt x="91" y="159"/>
                  </a:lnTo>
                  <a:lnTo>
                    <a:pt x="94" y="162"/>
                  </a:lnTo>
                  <a:lnTo>
                    <a:pt x="94" y="168"/>
                  </a:lnTo>
                  <a:lnTo>
                    <a:pt x="91" y="170"/>
                  </a:lnTo>
                  <a:lnTo>
                    <a:pt x="89" y="173"/>
                  </a:lnTo>
                  <a:lnTo>
                    <a:pt x="80" y="173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4" y="173"/>
                  </a:lnTo>
                  <a:lnTo>
                    <a:pt x="74" y="170"/>
                  </a:lnTo>
                  <a:lnTo>
                    <a:pt x="72" y="170"/>
                  </a:lnTo>
                  <a:lnTo>
                    <a:pt x="72" y="173"/>
                  </a:lnTo>
                  <a:lnTo>
                    <a:pt x="74" y="173"/>
                  </a:lnTo>
                  <a:lnTo>
                    <a:pt x="72" y="176"/>
                  </a:lnTo>
                  <a:lnTo>
                    <a:pt x="69" y="179"/>
                  </a:lnTo>
                  <a:lnTo>
                    <a:pt x="63" y="182"/>
                  </a:lnTo>
                  <a:lnTo>
                    <a:pt x="60" y="182"/>
                  </a:lnTo>
                  <a:lnTo>
                    <a:pt x="57" y="185"/>
                  </a:lnTo>
                  <a:lnTo>
                    <a:pt x="54" y="182"/>
                  </a:lnTo>
                  <a:lnTo>
                    <a:pt x="57" y="182"/>
                  </a:lnTo>
                  <a:lnTo>
                    <a:pt x="57" y="179"/>
                  </a:lnTo>
                  <a:lnTo>
                    <a:pt x="52" y="176"/>
                  </a:lnTo>
                  <a:lnTo>
                    <a:pt x="46" y="179"/>
                  </a:lnTo>
                  <a:lnTo>
                    <a:pt x="46" y="182"/>
                  </a:lnTo>
                  <a:lnTo>
                    <a:pt x="49" y="182"/>
                  </a:lnTo>
                  <a:lnTo>
                    <a:pt x="52" y="182"/>
                  </a:lnTo>
                  <a:lnTo>
                    <a:pt x="52" y="185"/>
                  </a:lnTo>
                  <a:lnTo>
                    <a:pt x="54" y="185"/>
                  </a:lnTo>
                  <a:lnTo>
                    <a:pt x="52" y="182"/>
                  </a:lnTo>
                  <a:lnTo>
                    <a:pt x="54" y="182"/>
                  </a:lnTo>
                  <a:lnTo>
                    <a:pt x="54" y="185"/>
                  </a:lnTo>
                  <a:lnTo>
                    <a:pt x="52" y="185"/>
                  </a:lnTo>
                  <a:lnTo>
                    <a:pt x="54" y="188"/>
                  </a:lnTo>
                  <a:lnTo>
                    <a:pt x="54" y="190"/>
                  </a:lnTo>
                  <a:lnTo>
                    <a:pt x="54" y="193"/>
                  </a:lnTo>
                  <a:lnTo>
                    <a:pt x="57" y="196"/>
                  </a:lnTo>
                  <a:lnTo>
                    <a:pt x="54" y="199"/>
                  </a:lnTo>
                  <a:lnTo>
                    <a:pt x="54" y="196"/>
                  </a:lnTo>
                  <a:lnTo>
                    <a:pt x="54" y="190"/>
                  </a:lnTo>
                  <a:lnTo>
                    <a:pt x="52" y="190"/>
                  </a:lnTo>
                  <a:lnTo>
                    <a:pt x="49" y="190"/>
                  </a:lnTo>
                  <a:lnTo>
                    <a:pt x="49" y="188"/>
                  </a:lnTo>
                  <a:lnTo>
                    <a:pt x="46" y="188"/>
                  </a:lnTo>
                  <a:lnTo>
                    <a:pt x="46" y="190"/>
                  </a:lnTo>
                  <a:lnTo>
                    <a:pt x="43" y="190"/>
                  </a:lnTo>
                  <a:lnTo>
                    <a:pt x="46" y="190"/>
                  </a:lnTo>
                  <a:lnTo>
                    <a:pt x="46" y="193"/>
                  </a:lnTo>
                  <a:lnTo>
                    <a:pt x="49" y="190"/>
                  </a:lnTo>
                  <a:lnTo>
                    <a:pt x="46" y="193"/>
                  </a:lnTo>
                  <a:lnTo>
                    <a:pt x="43" y="193"/>
                  </a:lnTo>
                  <a:lnTo>
                    <a:pt x="43" y="190"/>
                  </a:lnTo>
                  <a:lnTo>
                    <a:pt x="37" y="193"/>
                  </a:lnTo>
                  <a:lnTo>
                    <a:pt x="37" y="196"/>
                  </a:lnTo>
                  <a:lnTo>
                    <a:pt x="32" y="202"/>
                  </a:lnTo>
                  <a:lnTo>
                    <a:pt x="32" y="205"/>
                  </a:lnTo>
                  <a:lnTo>
                    <a:pt x="35" y="205"/>
                  </a:lnTo>
                  <a:lnTo>
                    <a:pt x="32" y="205"/>
                  </a:lnTo>
                  <a:lnTo>
                    <a:pt x="32" y="207"/>
                  </a:lnTo>
                  <a:lnTo>
                    <a:pt x="29" y="205"/>
                  </a:lnTo>
                  <a:lnTo>
                    <a:pt x="26" y="205"/>
                  </a:lnTo>
                  <a:lnTo>
                    <a:pt x="26" y="207"/>
                  </a:lnTo>
                  <a:lnTo>
                    <a:pt x="29" y="207"/>
                  </a:lnTo>
                  <a:lnTo>
                    <a:pt x="32" y="207"/>
                  </a:lnTo>
                  <a:lnTo>
                    <a:pt x="29" y="207"/>
                  </a:lnTo>
                  <a:lnTo>
                    <a:pt x="26" y="210"/>
                  </a:lnTo>
                  <a:lnTo>
                    <a:pt x="26" y="207"/>
                  </a:lnTo>
                  <a:lnTo>
                    <a:pt x="26" y="210"/>
                  </a:lnTo>
                  <a:lnTo>
                    <a:pt x="26" y="213"/>
                  </a:lnTo>
                  <a:lnTo>
                    <a:pt x="29" y="210"/>
                  </a:lnTo>
                  <a:lnTo>
                    <a:pt x="29" y="213"/>
                  </a:lnTo>
                  <a:lnTo>
                    <a:pt x="32" y="216"/>
                  </a:lnTo>
                  <a:lnTo>
                    <a:pt x="37" y="216"/>
                  </a:lnTo>
                  <a:lnTo>
                    <a:pt x="40" y="216"/>
                  </a:lnTo>
                  <a:lnTo>
                    <a:pt x="40" y="213"/>
                  </a:lnTo>
                  <a:lnTo>
                    <a:pt x="40" y="216"/>
                  </a:lnTo>
                  <a:lnTo>
                    <a:pt x="37" y="216"/>
                  </a:lnTo>
                  <a:lnTo>
                    <a:pt x="37" y="219"/>
                  </a:lnTo>
                  <a:lnTo>
                    <a:pt x="40" y="219"/>
                  </a:lnTo>
                  <a:lnTo>
                    <a:pt x="43" y="219"/>
                  </a:lnTo>
                  <a:lnTo>
                    <a:pt x="40" y="222"/>
                  </a:lnTo>
                  <a:lnTo>
                    <a:pt x="37" y="222"/>
                  </a:lnTo>
                  <a:lnTo>
                    <a:pt x="40" y="222"/>
                  </a:lnTo>
                  <a:lnTo>
                    <a:pt x="43" y="222"/>
                  </a:lnTo>
                  <a:lnTo>
                    <a:pt x="46" y="222"/>
                  </a:lnTo>
                  <a:lnTo>
                    <a:pt x="46" y="224"/>
                  </a:lnTo>
                  <a:lnTo>
                    <a:pt x="52" y="224"/>
                  </a:lnTo>
                  <a:lnTo>
                    <a:pt x="52" y="222"/>
                  </a:lnTo>
                  <a:lnTo>
                    <a:pt x="52" y="224"/>
                  </a:lnTo>
                  <a:lnTo>
                    <a:pt x="54" y="224"/>
                  </a:lnTo>
                  <a:lnTo>
                    <a:pt x="54" y="222"/>
                  </a:lnTo>
                  <a:lnTo>
                    <a:pt x="57" y="222"/>
                  </a:lnTo>
                  <a:lnTo>
                    <a:pt x="57" y="224"/>
                  </a:lnTo>
                  <a:lnTo>
                    <a:pt x="54" y="224"/>
                  </a:lnTo>
                  <a:lnTo>
                    <a:pt x="57" y="224"/>
                  </a:lnTo>
                  <a:lnTo>
                    <a:pt x="60" y="224"/>
                  </a:lnTo>
                  <a:lnTo>
                    <a:pt x="60" y="227"/>
                  </a:lnTo>
                  <a:lnTo>
                    <a:pt x="60" y="230"/>
                  </a:lnTo>
                  <a:lnTo>
                    <a:pt x="57" y="230"/>
                  </a:lnTo>
                  <a:lnTo>
                    <a:pt x="54" y="227"/>
                  </a:lnTo>
                  <a:lnTo>
                    <a:pt x="52" y="227"/>
                  </a:lnTo>
                  <a:lnTo>
                    <a:pt x="49" y="230"/>
                  </a:lnTo>
                  <a:lnTo>
                    <a:pt x="46" y="233"/>
                  </a:lnTo>
                  <a:lnTo>
                    <a:pt x="46" y="236"/>
                  </a:lnTo>
                  <a:lnTo>
                    <a:pt x="49" y="239"/>
                  </a:lnTo>
                  <a:lnTo>
                    <a:pt x="52" y="239"/>
                  </a:lnTo>
                  <a:lnTo>
                    <a:pt x="52" y="236"/>
                  </a:lnTo>
                  <a:lnTo>
                    <a:pt x="54" y="236"/>
                  </a:lnTo>
                  <a:lnTo>
                    <a:pt x="54" y="233"/>
                  </a:lnTo>
                  <a:lnTo>
                    <a:pt x="54" y="236"/>
                  </a:lnTo>
                  <a:lnTo>
                    <a:pt x="57" y="233"/>
                  </a:lnTo>
                  <a:lnTo>
                    <a:pt x="60" y="233"/>
                  </a:lnTo>
                  <a:lnTo>
                    <a:pt x="60" y="236"/>
                  </a:lnTo>
                  <a:lnTo>
                    <a:pt x="57" y="236"/>
                  </a:lnTo>
                  <a:lnTo>
                    <a:pt x="60" y="236"/>
                  </a:lnTo>
                  <a:lnTo>
                    <a:pt x="60" y="239"/>
                  </a:lnTo>
                  <a:lnTo>
                    <a:pt x="57" y="239"/>
                  </a:lnTo>
                  <a:lnTo>
                    <a:pt x="54" y="239"/>
                  </a:lnTo>
                  <a:lnTo>
                    <a:pt x="54" y="236"/>
                  </a:lnTo>
                  <a:lnTo>
                    <a:pt x="52" y="236"/>
                  </a:lnTo>
                  <a:lnTo>
                    <a:pt x="52" y="239"/>
                  </a:lnTo>
                  <a:lnTo>
                    <a:pt x="49" y="239"/>
                  </a:lnTo>
                  <a:lnTo>
                    <a:pt x="52" y="242"/>
                  </a:lnTo>
                  <a:lnTo>
                    <a:pt x="49" y="244"/>
                  </a:lnTo>
                  <a:lnTo>
                    <a:pt x="52" y="244"/>
                  </a:lnTo>
                  <a:lnTo>
                    <a:pt x="54" y="244"/>
                  </a:lnTo>
                  <a:lnTo>
                    <a:pt x="63" y="244"/>
                  </a:lnTo>
                  <a:lnTo>
                    <a:pt x="69" y="242"/>
                  </a:lnTo>
                  <a:lnTo>
                    <a:pt x="72" y="242"/>
                  </a:lnTo>
                  <a:lnTo>
                    <a:pt x="72" y="239"/>
                  </a:lnTo>
                  <a:lnTo>
                    <a:pt x="69" y="236"/>
                  </a:lnTo>
                  <a:lnTo>
                    <a:pt x="72" y="236"/>
                  </a:lnTo>
                  <a:lnTo>
                    <a:pt x="72" y="233"/>
                  </a:lnTo>
                  <a:lnTo>
                    <a:pt x="74" y="230"/>
                  </a:lnTo>
                  <a:lnTo>
                    <a:pt x="77" y="227"/>
                  </a:lnTo>
                  <a:lnTo>
                    <a:pt x="80" y="227"/>
                  </a:lnTo>
                  <a:lnTo>
                    <a:pt x="83" y="227"/>
                  </a:lnTo>
                  <a:lnTo>
                    <a:pt x="86" y="224"/>
                  </a:lnTo>
                  <a:lnTo>
                    <a:pt x="83" y="227"/>
                  </a:lnTo>
                  <a:lnTo>
                    <a:pt x="80" y="227"/>
                  </a:lnTo>
                  <a:lnTo>
                    <a:pt x="77" y="230"/>
                  </a:lnTo>
                  <a:lnTo>
                    <a:pt x="77" y="233"/>
                  </a:lnTo>
                  <a:lnTo>
                    <a:pt x="74" y="236"/>
                  </a:lnTo>
                  <a:lnTo>
                    <a:pt x="74" y="239"/>
                  </a:lnTo>
                  <a:lnTo>
                    <a:pt x="74" y="236"/>
                  </a:lnTo>
                  <a:lnTo>
                    <a:pt x="77" y="236"/>
                  </a:lnTo>
                  <a:lnTo>
                    <a:pt x="80" y="236"/>
                  </a:lnTo>
                  <a:lnTo>
                    <a:pt x="77" y="239"/>
                  </a:lnTo>
                  <a:lnTo>
                    <a:pt x="74" y="239"/>
                  </a:lnTo>
                  <a:lnTo>
                    <a:pt x="74" y="242"/>
                  </a:lnTo>
                  <a:lnTo>
                    <a:pt x="77" y="242"/>
                  </a:lnTo>
                  <a:lnTo>
                    <a:pt x="77" y="239"/>
                  </a:lnTo>
                  <a:lnTo>
                    <a:pt x="77" y="242"/>
                  </a:lnTo>
                  <a:lnTo>
                    <a:pt x="80" y="247"/>
                  </a:lnTo>
                  <a:lnTo>
                    <a:pt x="83" y="250"/>
                  </a:lnTo>
                  <a:lnTo>
                    <a:pt x="83" y="253"/>
                  </a:lnTo>
                  <a:lnTo>
                    <a:pt x="77" y="253"/>
                  </a:lnTo>
                  <a:lnTo>
                    <a:pt x="80" y="256"/>
                  </a:lnTo>
                  <a:lnTo>
                    <a:pt x="77" y="256"/>
                  </a:lnTo>
                  <a:lnTo>
                    <a:pt x="77" y="259"/>
                  </a:lnTo>
                  <a:lnTo>
                    <a:pt x="80" y="259"/>
                  </a:lnTo>
                  <a:lnTo>
                    <a:pt x="83" y="259"/>
                  </a:lnTo>
                  <a:lnTo>
                    <a:pt x="80" y="259"/>
                  </a:lnTo>
                  <a:lnTo>
                    <a:pt x="83" y="256"/>
                  </a:lnTo>
                  <a:lnTo>
                    <a:pt x="86" y="259"/>
                  </a:lnTo>
                  <a:lnTo>
                    <a:pt x="83" y="261"/>
                  </a:lnTo>
                  <a:lnTo>
                    <a:pt x="83" y="259"/>
                  </a:lnTo>
                  <a:lnTo>
                    <a:pt x="83" y="261"/>
                  </a:lnTo>
                  <a:lnTo>
                    <a:pt x="83" y="264"/>
                  </a:lnTo>
                  <a:lnTo>
                    <a:pt x="80" y="264"/>
                  </a:lnTo>
                  <a:lnTo>
                    <a:pt x="83" y="264"/>
                  </a:lnTo>
                  <a:lnTo>
                    <a:pt x="80" y="264"/>
                  </a:lnTo>
                  <a:lnTo>
                    <a:pt x="80" y="267"/>
                  </a:lnTo>
                  <a:lnTo>
                    <a:pt x="77" y="267"/>
                  </a:lnTo>
                  <a:lnTo>
                    <a:pt x="80" y="267"/>
                  </a:lnTo>
                  <a:lnTo>
                    <a:pt x="80" y="270"/>
                  </a:lnTo>
                  <a:lnTo>
                    <a:pt x="83" y="270"/>
                  </a:lnTo>
                  <a:lnTo>
                    <a:pt x="83" y="267"/>
                  </a:lnTo>
                  <a:lnTo>
                    <a:pt x="89" y="267"/>
                  </a:lnTo>
                  <a:lnTo>
                    <a:pt x="89" y="264"/>
                  </a:lnTo>
                  <a:lnTo>
                    <a:pt x="94" y="264"/>
                  </a:lnTo>
                  <a:lnTo>
                    <a:pt x="94" y="261"/>
                  </a:lnTo>
                  <a:lnTo>
                    <a:pt x="100" y="259"/>
                  </a:lnTo>
                  <a:lnTo>
                    <a:pt x="103" y="261"/>
                  </a:lnTo>
                  <a:lnTo>
                    <a:pt x="100" y="261"/>
                  </a:lnTo>
                  <a:lnTo>
                    <a:pt x="103" y="261"/>
                  </a:lnTo>
                  <a:lnTo>
                    <a:pt x="103" y="264"/>
                  </a:lnTo>
                  <a:lnTo>
                    <a:pt x="103" y="261"/>
                  </a:lnTo>
                  <a:lnTo>
                    <a:pt x="106" y="264"/>
                  </a:lnTo>
                  <a:lnTo>
                    <a:pt x="108" y="264"/>
                  </a:lnTo>
                  <a:lnTo>
                    <a:pt x="106" y="261"/>
                  </a:lnTo>
                  <a:lnTo>
                    <a:pt x="108" y="261"/>
                  </a:lnTo>
                  <a:lnTo>
                    <a:pt x="111" y="261"/>
                  </a:lnTo>
                  <a:lnTo>
                    <a:pt x="108" y="264"/>
                  </a:lnTo>
                  <a:lnTo>
                    <a:pt x="111" y="264"/>
                  </a:lnTo>
                  <a:lnTo>
                    <a:pt x="117" y="270"/>
                  </a:lnTo>
                  <a:lnTo>
                    <a:pt x="117" y="273"/>
                  </a:lnTo>
                  <a:lnTo>
                    <a:pt x="120" y="273"/>
                  </a:lnTo>
                  <a:lnTo>
                    <a:pt x="120" y="270"/>
                  </a:lnTo>
                  <a:lnTo>
                    <a:pt x="117" y="267"/>
                  </a:lnTo>
                  <a:lnTo>
                    <a:pt x="117" y="264"/>
                  </a:lnTo>
                  <a:lnTo>
                    <a:pt x="120" y="264"/>
                  </a:lnTo>
                  <a:lnTo>
                    <a:pt x="120" y="267"/>
                  </a:lnTo>
                  <a:lnTo>
                    <a:pt x="120" y="261"/>
                  </a:lnTo>
                  <a:lnTo>
                    <a:pt x="123" y="259"/>
                  </a:lnTo>
                  <a:lnTo>
                    <a:pt x="123" y="256"/>
                  </a:lnTo>
                  <a:lnTo>
                    <a:pt x="126" y="259"/>
                  </a:lnTo>
                  <a:lnTo>
                    <a:pt x="131" y="261"/>
                  </a:lnTo>
                  <a:lnTo>
                    <a:pt x="131" y="264"/>
                  </a:lnTo>
                  <a:lnTo>
                    <a:pt x="134" y="261"/>
                  </a:lnTo>
                  <a:lnTo>
                    <a:pt x="131" y="261"/>
                  </a:lnTo>
                  <a:lnTo>
                    <a:pt x="134" y="256"/>
                  </a:lnTo>
                  <a:lnTo>
                    <a:pt x="134" y="261"/>
                  </a:lnTo>
                  <a:lnTo>
                    <a:pt x="131" y="264"/>
                  </a:lnTo>
                  <a:lnTo>
                    <a:pt x="128" y="264"/>
                  </a:lnTo>
                  <a:lnTo>
                    <a:pt x="128" y="261"/>
                  </a:lnTo>
                  <a:lnTo>
                    <a:pt x="126" y="261"/>
                  </a:lnTo>
                  <a:lnTo>
                    <a:pt x="123" y="261"/>
                  </a:lnTo>
                  <a:lnTo>
                    <a:pt x="126" y="261"/>
                  </a:lnTo>
                  <a:lnTo>
                    <a:pt x="123" y="261"/>
                  </a:lnTo>
                  <a:lnTo>
                    <a:pt x="123" y="264"/>
                  </a:lnTo>
                  <a:lnTo>
                    <a:pt x="126" y="267"/>
                  </a:lnTo>
                  <a:lnTo>
                    <a:pt x="128" y="267"/>
                  </a:lnTo>
                  <a:lnTo>
                    <a:pt x="134" y="264"/>
                  </a:lnTo>
                  <a:lnTo>
                    <a:pt x="143" y="264"/>
                  </a:lnTo>
                  <a:lnTo>
                    <a:pt x="140" y="261"/>
                  </a:lnTo>
                  <a:lnTo>
                    <a:pt x="143" y="261"/>
                  </a:lnTo>
                  <a:lnTo>
                    <a:pt x="145" y="261"/>
                  </a:lnTo>
                  <a:lnTo>
                    <a:pt x="145" y="259"/>
                  </a:lnTo>
                  <a:lnTo>
                    <a:pt x="148" y="259"/>
                  </a:lnTo>
                  <a:lnTo>
                    <a:pt x="145" y="259"/>
                  </a:lnTo>
                  <a:lnTo>
                    <a:pt x="145" y="261"/>
                  </a:lnTo>
                  <a:lnTo>
                    <a:pt x="143" y="261"/>
                  </a:lnTo>
                  <a:lnTo>
                    <a:pt x="143" y="264"/>
                  </a:lnTo>
                  <a:lnTo>
                    <a:pt x="143" y="267"/>
                  </a:lnTo>
                  <a:lnTo>
                    <a:pt x="137" y="270"/>
                  </a:lnTo>
                  <a:lnTo>
                    <a:pt x="134" y="273"/>
                  </a:lnTo>
                  <a:lnTo>
                    <a:pt x="137" y="276"/>
                  </a:lnTo>
                  <a:lnTo>
                    <a:pt x="140" y="276"/>
                  </a:lnTo>
                  <a:lnTo>
                    <a:pt x="137" y="276"/>
                  </a:lnTo>
                  <a:lnTo>
                    <a:pt x="134" y="278"/>
                  </a:lnTo>
                  <a:lnTo>
                    <a:pt x="134" y="284"/>
                  </a:lnTo>
                  <a:lnTo>
                    <a:pt x="134" y="287"/>
                  </a:lnTo>
                  <a:lnTo>
                    <a:pt x="137" y="287"/>
                  </a:lnTo>
                  <a:lnTo>
                    <a:pt x="140" y="287"/>
                  </a:lnTo>
                  <a:lnTo>
                    <a:pt x="137" y="287"/>
                  </a:lnTo>
                  <a:lnTo>
                    <a:pt x="137" y="290"/>
                  </a:lnTo>
                  <a:lnTo>
                    <a:pt x="134" y="290"/>
                  </a:lnTo>
                  <a:lnTo>
                    <a:pt x="134" y="287"/>
                  </a:lnTo>
                  <a:lnTo>
                    <a:pt x="128" y="290"/>
                  </a:lnTo>
                  <a:lnTo>
                    <a:pt x="128" y="293"/>
                  </a:lnTo>
                  <a:lnTo>
                    <a:pt x="126" y="293"/>
                  </a:lnTo>
                  <a:lnTo>
                    <a:pt x="120" y="298"/>
                  </a:lnTo>
                  <a:lnTo>
                    <a:pt x="120" y="301"/>
                  </a:lnTo>
                  <a:lnTo>
                    <a:pt x="123" y="301"/>
                  </a:lnTo>
                  <a:lnTo>
                    <a:pt x="126" y="301"/>
                  </a:lnTo>
                  <a:lnTo>
                    <a:pt x="126" y="304"/>
                  </a:lnTo>
                  <a:lnTo>
                    <a:pt x="120" y="301"/>
                  </a:lnTo>
                  <a:lnTo>
                    <a:pt x="117" y="301"/>
                  </a:lnTo>
                  <a:lnTo>
                    <a:pt x="120" y="298"/>
                  </a:lnTo>
                  <a:lnTo>
                    <a:pt x="117" y="298"/>
                  </a:lnTo>
                  <a:lnTo>
                    <a:pt x="114" y="301"/>
                  </a:lnTo>
                  <a:lnTo>
                    <a:pt x="111" y="304"/>
                  </a:lnTo>
                  <a:lnTo>
                    <a:pt x="106" y="307"/>
                  </a:lnTo>
                  <a:lnTo>
                    <a:pt x="103" y="310"/>
                  </a:lnTo>
                  <a:lnTo>
                    <a:pt x="108" y="313"/>
                  </a:lnTo>
                  <a:lnTo>
                    <a:pt x="106" y="313"/>
                  </a:lnTo>
                  <a:lnTo>
                    <a:pt x="103" y="313"/>
                  </a:lnTo>
                  <a:lnTo>
                    <a:pt x="100" y="313"/>
                  </a:lnTo>
                  <a:lnTo>
                    <a:pt x="97" y="313"/>
                  </a:lnTo>
                  <a:lnTo>
                    <a:pt x="100" y="318"/>
                  </a:lnTo>
                  <a:lnTo>
                    <a:pt x="97" y="318"/>
                  </a:lnTo>
                  <a:lnTo>
                    <a:pt x="94" y="318"/>
                  </a:lnTo>
                  <a:lnTo>
                    <a:pt x="91" y="318"/>
                  </a:lnTo>
                  <a:lnTo>
                    <a:pt x="91" y="315"/>
                  </a:lnTo>
                  <a:lnTo>
                    <a:pt x="89" y="315"/>
                  </a:lnTo>
                  <a:lnTo>
                    <a:pt x="86" y="315"/>
                  </a:lnTo>
                  <a:lnTo>
                    <a:pt x="83" y="318"/>
                  </a:lnTo>
                  <a:lnTo>
                    <a:pt x="77" y="321"/>
                  </a:lnTo>
                  <a:lnTo>
                    <a:pt x="72" y="324"/>
                  </a:lnTo>
                  <a:lnTo>
                    <a:pt x="74" y="327"/>
                  </a:lnTo>
                  <a:lnTo>
                    <a:pt x="72" y="327"/>
                  </a:lnTo>
                  <a:lnTo>
                    <a:pt x="69" y="327"/>
                  </a:lnTo>
                  <a:lnTo>
                    <a:pt x="69" y="330"/>
                  </a:lnTo>
                  <a:lnTo>
                    <a:pt x="66" y="330"/>
                  </a:lnTo>
                  <a:lnTo>
                    <a:pt x="66" y="327"/>
                  </a:lnTo>
                  <a:lnTo>
                    <a:pt x="63" y="330"/>
                  </a:lnTo>
                  <a:lnTo>
                    <a:pt x="60" y="330"/>
                  </a:lnTo>
                  <a:lnTo>
                    <a:pt x="63" y="330"/>
                  </a:lnTo>
                  <a:lnTo>
                    <a:pt x="60" y="335"/>
                  </a:lnTo>
                  <a:lnTo>
                    <a:pt x="63" y="335"/>
                  </a:lnTo>
                  <a:lnTo>
                    <a:pt x="66" y="335"/>
                  </a:lnTo>
                  <a:lnTo>
                    <a:pt x="66" y="333"/>
                  </a:lnTo>
                  <a:lnTo>
                    <a:pt x="63" y="333"/>
                  </a:lnTo>
                  <a:lnTo>
                    <a:pt x="63" y="330"/>
                  </a:lnTo>
                  <a:lnTo>
                    <a:pt x="66" y="330"/>
                  </a:lnTo>
                  <a:lnTo>
                    <a:pt x="66" y="333"/>
                  </a:lnTo>
                  <a:lnTo>
                    <a:pt x="69" y="335"/>
                  </a:lnTo>
                  <a:lnTo>
                    <a:pt x="72" y="333"/>
                  </a:lnTo>
                  <a:lnTo>
                    <a:pt x="72" y="330"/>
                  </a:lnTo>
                  <a:lnTo>
                    <a:pt x="74" y="330"/>
                  </a:lnTo>
                  <a:lnTo>
                    <a:pt x="74" y="333"/>
                  </a:lnTo>
                  <a:lnTo>
                    <a:pt x="72" y="333"/>
                  </a:lnTo>
                  <a:lnTo>
                    <a:pt x="74" y="333"/>
                  </a:lnTo>
                  <a:lnTo>
                    <a:pt x="74" y="330"/>
                  </a:lnTo>
                  <a:lnTo>
                    <a:pt x="77" y="330"/>
                  </a:lnTo>
                  <a:lnTo>
                    <a:pt x="77" y="333"/>
                  </a:lnTo>
                  <a:lnTo>
                    <a:pt x="80" y="330"/>
                  </a:lnTo>
                  <a:lnTo>
                    <a:pt x="77" y="330"/>
                  </a:lnTo>
                  <a:lnTo>
                    <a:pt x="80" y="330"/>
                  </a:lnTo>
                  <a:lnTo>
                    <a:pt x="80" y="327"/>
                  </a:lnTo>
                  <a:lnTo>
                    <a:pt x="83" y="327"/>
                  </a:lnTo>
                  <a:lnTo>
                    <a:pt x="83" y="324"/>
                  </a:lnTo>
                  <a:lnTo>
                    <a:pt x="86" y="321"/>
                  </a:lnTo>
                  <a:lnTo>
                    <a:pt x="89" y="324"/>
                  </a:lnTo>
                  <a:lnTo>
                    <a:pt x="86" y="324"/>
                  </a:lnTo>
                  <a:lnTo>
                    <a:pt x="86" y="327"/>
                  </a:lnTo>
                  <a:lnTo>
                    <a:pt x="89" y="327"/>
                  </a:lnTo>
                  <a:lnTo>
                    <a:pt x="91" y="324"/>
                  </a:lnTo>
                  <a:lnTo>
                    <a:pt x="94" y="324"/>
                  </a:lnTo>
                  <a:lnTo>
                    <a:pt x="97" y="327"/>
                  </a:lnTo>
                  <a:lnTo>
                    <a:pt x="97" y="324"/>
                  </a:lnTo>
                  <a:lnTo>
                    <a:pt x="94" y="324"/>
                  </a:lnTo>
                  <a:lnTo>
                    <a:pt x="97" y="324"/>
                  </a:lnTo>
                  <a:lnTo>
                    <a:pt x="97" y="321"/>
                  </a:lnTo>
                  <a:lnTo>
                    <a:pt x="97" y="324"/>
                  </a:lnTo>
                  <a:lnTo>
                    <a:pt x="100" y="321"/>
                  </a:lnTo>
                  <a:lnTo>
                    <a:pt x="103" y="321"/>
                  </a:lnTo>
                  <a:lnTo>
                    <a:pt x="106" y="318"/>
                  </a:lnTo>
                  <a:lnTo>
                    <a:pt x="108" y="318"/>
                  </a:lnTo>
                  <a:lnTo>
                    <a:pt x="108" y="321"/>
                  </a:lnTo>
                  <a:lnTo>
                    <a:pt x="106" y="324"/>
                  </a:lnTo>
                  <a:lnTo>
                    <a:pt x="108" y="324"/>
                  </a:lnTo>
                  <a:lnTo>
                    <a:pt x="111" y="321"/>
                  </a:lnTo>
                  <a:lnTo>
                    <a:pt x="108" y="321"/>
                  </a:lnTo>
                  <a:lnTo>
                    <a:pt x="111" y="318"/>
                  </a:lnTo>
                  <a:lnTo>
                    <a:pt x="111" y="315"/>
                  </a:lnTo>
                  <a:lnTo>
                    <a:pt x="111" y="318"/>
                  </a:lnTo>
                  <a:lnTo>
                    <a:pt x="114" y="318"/>
                  </a:lnTo>
                  <a:lnTo>
                    <a:pt x="117" y="318"/>
                  </a:lnTo>
                  <a:lnTo>
                    <a:pt x="120" y="315"/>
                  </a:lnTo>
                  <a:lnTo>
                    <a:pt x="123" y="315"/>
                  </a:lnTo>
                  <a:lnTo>
                    <a:pt x="120" y="313"/>
                  </a:lnTo>
                  <a:lnTo>
                    <a:pt x="123" y="313"/>
                  </a:lnTo>
                  <a:lnTo>
                    <a:pt x="126" y="313"/>
                  </a:lnTo>
                  <a:lnTo>
                    <a:pt x="123" y="313"/>
                  </a:lnTo>
                  <a:lnTo>
                    <a:pt x="123" y="315"/>
                  </a:lnTo>
                  <a:lnTo>
                    <a:pt x="126" y="315"/>
                  </a:lnTo>
                  <a:lnTo>
                    <a:pt x="126" y="313"/>
                  </a:lnTo>
                  <a:lnTo>
                    <a:pt x="128" y="313"/>
                  </a:lnTo>
                  <a:lnTo>
                    <a:pt x="131" y="313"/>
                  </a:lnTo>
                  <a:lnTo>
                    <a:pt x="128" y="310"/>
                  </a:lnTo>
                  <a:lnTo>
                    <a:pt x="126" y="313"/>
                  </a:lnTo>
                  <a:lnTo>
                    <a:pt x="126" y="310"/>
                  </a:lnTo>
                  <a:lnTo>
                    <a:pt x="126" y="313"/>
                  </a:lnTo>
                  <a:lnTo>
                    <a:pt x="123" y="310"/>
                  </a:lnTo>
                  <a:lnTo>
                    <a:pt x="126" y="310"/>
                  </a:lnTo>
                  <a:lnTo>
                    <a:pt x="123" y="310"/>
                  </a:lnTo>
                  <a:lnTo>
                    <a:pt x="120" y="313"/>
                  </a:lnTo>
                  <a:lnTo>
                    <a:pt x="117" y="310"/>
                  </a:lnTo>
                  <a:lnTo>
                    <a:pt x="120" y="310"/>
                  </a:lnTo>
                  <a:lnTo>
                    <a:pt x="126" y="307"/>
                  </a:lnTo>
                  <a:lnTo>
                    <a:pt x="128" y="307"/>
                  </a:lnTo>
                  <a:lnTo>
                    <a:pt x="131" y="307"/>
                  </a:lnTo>
                  <a:lnTo>
                    <a:pt x="131" y="304"/>
                  </a:lnTo>
                  <a:lnTo>
                    <a:pt x="128" y="307"/>
                  </a:lnTo>
                  <a:lnTo>
                    <a:pt x="128" y="304"/>
                  </a:lnTo>
                  <a:lnTo>
                    <a:pt x="131" y="304"/>
                  </a:lnTo>
                  <a:lnTo>
                    <a:pt x="134" y="304"/>
                  </a:lnTo>
                  <a:lnTo>
                    <a:pt x="137" y="304"/>
                  </a:lnTo>
                  <a:lnTo>
                    <a:pt x="134" y="301"/>
                  </a:lnTo>
                  <a:lnTo>
                    <a:pt x="137" y="301"/>
                  </a:lnTo>
                  <a:lnTo>
                    <a:pt x="137" y="298"/>
                  </a:lnTo>
                  <a:lnTo>
                    <a:pt x="140" y="301"/>
                  </a:lnTo>
                  <a:lnTo>
                    <a:pt x="143" y="298"/>
                  </a:lnTo>
                  <a:lnTo>
                    <a:pt x="145" y="298"/>
                  </a:lnTo>
                  <a:lnTo>
                    <a:pt x="145" y="296"/>
                  </a:lnTo>
                  <a:lnTo>
                    <a:pt x="148" y="298"/>
                  </a:lnTo>
                  <a:lnTo>
                    <a:pt x="148" y="296"/>
                  </a:lnTo>
                  <a:lnTo>
                    <a:pt x="151" y="296"/>
                  </a:lnTo>
                  <a:lnTo>
                    <a:pt x="151" y="293"/>
                  </a:lnTo>
                  <a:lnTo>
                    <a:pt x="151" y="290"/>
                  </a:lnTo>
                  <a:lnTo>
                    <a:pt x="148" y="293"/>
                  </a:lnTo>
                  <a:lnTo>
                    <a:pt x="148" y="290"/>
                  </a:lnTo>
                  <a:lnTo>
                    <a:pt x="154" y="287"/>
                  </a:lnTo>
                  <a:lnTo>
                    <a:pt x="154" y="290"/>
                  </a:lnTo>
                  <a:lnTo>
                    <a:pt x="157" y="287"/>
                  </a:lnTo>
                  <a:lnTo>
                    <a:pt x="160" y="287"/>
                  </a:lnTo>
                  <a:lnTo>
                    <a:pt x="160" y="284"/>
                  </a:lnTo>
                  <a:lnTo>
                    <a:pt x="162" y="281"/>
                  </a:lnTo>
                  <a:lnTo>
                    <a:pt x="162" y="284"/>
                  </a:lnTo>
                  <a:lnTo>
                    <a:pt x="165" y="284"/>
                  </a:lnTo>
                  <a:lnTo>
                    <a:pt x="162" y="284"/>
                  </a:lnTo>
                  <a:lnTo>
                    <a:pt x="165" y="284"/>
                  </a:lnTo>
                  <a:lnTo>
                    <a:pt x="165" y="281"/>
                  </a:lnTo>
                  <a:lnTo>
                    <a:pt x="168" y="281"/>
                  </a:lnTo>
                  <a:lnTo>
                    <a:pt x="168" y="278"/>
                  </a:lnTo>
                  <a:lnTo>
                    <a:pt x="168" y="281"/>
                  </a:lnTo>
                  <a:lnTo>
                    <a:pt x="171" y="278"/>
                  </a:lnTo>
                  <a:lnTo>
                    <a:pt x="174" y="278"/>
                  </a:lnTo>
                  <a:lnTo>
                    <a:pt x="174" y="276"/>
                  </a:lnTo>
                  <a:lnTo>
                    <a:pt x="177" y="276"/>
                  </a:lnTo>
                  <a:lnTo>
                    <a:pt x="177" y="278"/>
                  </a:lnTo>
                  <a:lnTo>
                    <a:pt x="180" y="276"/>
                  </a:lnTo>
                  <a:lnTo>
                    <a:pt x="180" y="273"/>
                  </a:lnTo>
                  <a:lnTo>
                    <a:pt x="180" y="270"/>
                  </a:lnTo>
                  <a:lnTo>
                    <a:pt x="182" y="270"/>
                  </a:lnTo>
                  <a:lnTo>
                    <a:pt x="182" y="267"/>
                  </a:lnTo>
                  <a:lnTo>
                    <a:pt x="185" y="267"/>
                  </a:lnTo>
                  <a:lnTo>
                    <a:pt x="188" y="267"/>
                  </a:lnTo>
                  <a:lnTo>
                    <a:pt x="188" y="264"/>
                  </a:lnTo>
                  <a:lnTo>
                    <a:pt x="191" y="264"/>
                  </a:lnTo>
                  <a:lnTo>
                    <a:pt x="191" y="261"/>
                  </a:lnTo>
                  <a:lnTo>
                    <a:pt x="188" y="261"/>
                  </a:lnTo>
                  <a:lnTo>
                    <a:pt x="185" y="259"/>
                  </a:lnTo>
                  <a:lnTo>
                    <a:pt x="182" y="259"/>
                  </a:lnTo>
                  <a:lnTo>
                    <a:pt x="180" y="259"/>
                  </a:lnTo>
                  <a:lnTo>
                    <a:pt x="180" y="261"/>
                  </a:lnTo>
                  <a:lnTo>
                    <a:pt x="180" y="259"/>
                  </a:lnTo>
                  <a:lnTo>
                    <a:pt x="177" y="259"/>
                  </a:lnTo>
                  <a:lnTo>
                    <a:pt x="180" y="256"/>
                  </a:lnTo>
                  <a:lnTo>
                    <a:pt x="182" y="256"/>
                  </a:lnTo>
                  <a:lnTo>
                    <a:pt x="182" y="253"/>
                  </a:lnTo>
                  <a:lnTo>
                    <a:pt x="180" y="253"/>
                  </a:lnTo>
                  <a:lnTo>
                    <a:pt x="182" y="253"/>
                  </a:lnTo>
                  <a:lnTo>
                    <a:pt x="185" y="253"/>
                  </a:lnTo>
                  <a:lnTo>
                    <a:pt x="185" y="250"/>
                  </a:lnTo>
                  <a:lnTo>
                    <a:pt x="185" y="247"/>
                  </a:lnTo>
                  <a:lnTo>
                    <a:pt x="188" y="247"/>
                  </a:lnTo>
                  <a:lnTo>
                    <a:pt x="188" y="244"/>
                  </a:lnTo>
                  <a:lnTo>
                    <a:pt x="191" y="247"/>
                  </a:lnTo>
                  <a:lnTo>
                    <a:pt x="188" y="247"/>
                  </a:lnTo>
                  <a:lnTo>
                    <a:pt x="188" y="250"/>
                  </a:lnTo>
                  <a:lnTo>
                    <a:pt x="191" y="247"/>
                  </a:lnTo>
                  <a:lnTo>
                    <a:pt x="191" y="250"/>
                  </a:lnTo>
                  <a:lnTo>
                    <a:pt x="194" y="247"/>
                  </a:lnTo>
                  <a:lnTo>
                    <a:pt x="194" y="244"/>
                  </a:lnTo>
                  <a:lnTo>
                    <a:pt x="191" y="244"/>
                  </a:lnTo>
                  <a:lnTo>
                    <a:pt x="194" y="244"/>
                  </a:lnTo>
                  <a:lnTo>
                    <a:pt x="197" y="244"/>
                  </a:lnTo>
                  <a:lnTo>
                    <a:pt x="199" y="242"/>
                  </a:lnTo>
                  <a:lnTo>
                    <a:pt x="199" y="239"/>
                  </a:lnTo>
                  <a:lnTo>
                    <a:pt x="194" y="236"/>
                  </a:lnTo>
                  <a:lnTo>
                    <a:pt x="197" y="236"/>
                  </a:lnTo>
                  <a:lnTo>
                    <a:pt x="199" y="239"/>
                  </a:lnTo>
                  <a:lnTo>
                    <a:pt x="199" y="236"/>
                  </a:lnTo>
                  <a:lnTo>
                    <a:pt x="205" y="233"/>
                  </a:lnTo>
                  <a:lnTo>
                    <a:pt x="202" y="233"/>
                  </a:lnTo>
                  <a:lnTo>
                    <a:pt x="205" y="230"/>
                  </a:lnTo>
                  <a:lnTo>
                    <a:pt x="208" y="227"/>
                  </a:lnTo>
                  <a:lnTo>
                    <a:pt x="211" y="227"/>
                  </a:lnTo>
                  <a:lnTo>
                    <a:pt x="211" y="224"/>
                  </a:lnTo>
                  <a:lnTo>
                    <a:pt x="208" y="224"/>
                  </a:lnTo>
                  <a:lnTo>
                    <a:pt x="211" y="224"/>
                  </a:lnTo>
                  <a:lnTo>
                    <a:pt x="214" y="222"/>
                  </a:lnTo>
                  <a:lnTo>
                    <a:pt x="216" y="222"/>
                  </a:lnTo>
                  <a:lnTo>
                    <a:pt x="219" y="222"/>
                  </a:lnTo>
                  <a:lnTo>
                    <a:pt x="219" y="219"/>
                  </a:lnTo>
                  <a:lnTo>
                    <a:pt x="225" y="219"/>
                  </a:lnTo>
                  <a:lnTo>
                    <a:pt x="225" y="216"/>
                  </a:lnTo>
                  <a:lnTo>
                    <a:pt x="225" y="213"/>
                  </a:lnTo>
                  <a:lnTo>
                    <a:pt x="228" y="213"/>
                  </a:lnTo>
                  <a:lnTo>
                    <a:pt x="228" y="216"/>
                  </a:lnTo>
                  <a:lnTo>
                    <a:pt x="225" y="216"/>
                  </a:lnTo>
                  <a:lnTo>
                    <a:pt x="228" y="219"/>
                  </a:lnTo>
                  <a:lnTo>
                    <a:pt x="231" y="219"/>
                  </a:lnTo>
                  <a:lnTo>
                    <a:pt x="234" y="216"/>
                  </a:lnTo>
                  <a:lnTo>
                    <a:pt x="236" y="213"/>
                  </a:lnTo>
                  <a:lnTo>
                    <a:pt x="239" y="216"/>
                  </a:lnTo>
                  <a:lnTo>
                    <a:pt x="236" y="216"/>
                  </a:lnTo>
                  <a:lnTo>
                    <a:pt x="234" y="219"/>
                  </a:lnTo>
                  <a:lnTo>
                    <a:pt x="231" y="219"/>
                  </a:lnTo>
                  <a:lnTo>
                    <a:pt x="234" y="219"/>
                  </a:lnTo>
                  <a:lnTo>
                    <a:pt x="234" y="222"/>
                  </a:lnTo>
                  <a:lnTo>
                    <a:pt x="236" y="222"/>
                  </a:lnTo>
                  <a:lnTo>
                    <a:pt x="239" y="222"/>
                  </a:lnTo>
                  <a:lnTo>
                    <a:pt x="242" y="224"/>
                  </a:lnTo>
                  <a:lnTo>
                    <a:pt x="236" y="222"/>
                  </a:lnTo>
                  <a:lnTo>
                    <a:pt x="231" y="224"/>
                  </a:lnTo>
                  <a:lnTo>
                    <a:pt x="228" y="222"/>
                  </a:lnTo>
                  <a:lnTo>
                    <a:pt x="225" y="222"/>
                  </a:lnTo>
                  <a:lnTo>
                    <a:pt x="222" y="224"/>
                  </a:lnTo>
                  <a:lnTo>
                    <a:pt x="219" y="227"/>
                  </a:lnTo>
                  <a:lnTo>
                    <a:pt x="216" y="227"/>
                  </a:lnTo>
                  <a:lnTo>
                    <a:pt x="214" y="230"/>
                  </a:lnTo>
                  <a:lnTo>
                    <a:pt x="216" y="230"/>
                  </a:lnTo>
                  <a:lnTo>
                    <a:pt x="216" y="233"/>
                  </a:lnTo>
                  <a:lnTo>
                    <a:pt x="216" y="236"/>
                  </a:lnTo>
                  <a:lnTo>
                    <a:pt x="211" y="242"/>
                  </a:lnTo>
                  <a:lnTo>
                    <a:pt x="211" y="244"/>
                  </a:lnTo>
                  <a:lnTo>
                    <a:pt x="211" y="247"/>
                  </a:lnTo>
                  <a:lnTo>
                    <a:pt x="214" y="247"/>
                  </a:lnTo>
                  <a:lnTo>
                    <a:pt x="219" y="244"/>
                  </a:lnTo>
                  <a:lnTo>
                    <a:pt x="222" y="244"/>
                  </a:lnTo>
                  <a:lnTo>
                    <a:pt x="219" y="247"/>
                  </a:lnTo>
                  <a:lnTo>
                    <a:pt x="216" y="247"/>
                  </a:lnTo>
                  <a:lnTo>
                    <a:pt x="219" y="250"/>
                  </a:lnTo>
                  <a:lnTo>
                    <a:pt x="216" y="250"/>
                  </a:lnTo>
                  <a:lnTo>
                    <a:pt x="214" y="250"/>
                  </a:lnTo>
                  <a:lnTo>
                    <a:pt x="214" y="253"/>
                  </a:lnTo>
                  <a:lnTo>
                    <a:pt x="211" y="253"/>
                  </a:lnTo>
                  <a:lnTo>
                    <a:pt x="208" y="253"/>
                  </a:lnTo>
                  <a:lnTo>
                    <a:pt x="211" y="256"/>
                  </a:lnTo>
                  <a:lnTo>
                    <a:pt x="208" y="256"/>
                  </a:lnTo>
                  <a:lnTo>
                    <a:pt x="211" y="256"/>
                  </a:lnTo>
                  <a:lnTo>
                    <a:pt x="208" y="256"/>
                  </a:lnTo>
                  <a:lnTo>
                    <a:pt x="211" y="259"/>
                  </a:lnTo>
                  <a:lnTo>
                    <a:pt x="211" y="256"/>
                  </a:lnTo>
                  <a:lnTo>
                    <a:pt x="214" y="256"/>
                  </a:lnTo>
                  <a:lnTo>
                    <a:pt x="214" y="259"/>
                  </a:lnTo>
                  <a:lnTo>
                    <a:pt x="214" y="256"/>
                  </a:lnTo>
                  <a:lnTo>
                    <a:pt x="216" y="256"/>
                  </a:lnTo>
                  <a:lnTo>
                    <a:pt x="219" y="256"/>
                  </a:lnTo>
                  <a:lnTo>
                    <a:pt x="222" y="256"/>
                  </a:lnTo>
                  <a:lnTo>
                    <a:pt x="219" y="256"/>
                  </a:lnTo>
                  <a:lnTo>
                    <a:pt x="222" y="256"/>
                  </a:lnTo>
                  <a:lnTo>
                    <a:pt x="222" y="253"/>
                  </a:lnTo>
                  <a:lnTo>
                    <a:pt x="225" y="253"/>
                  </a:lnTo>
                  <a:lnTo>
                    <a:pt x="225" y="250"/>
                  </a:lnTo>
                  <a:lnTo>
                    <a:pt x="225" y="253"/>
                  </a:lnTo>
                  <a:lnTo>
                    <a:pt x="225" y="250"/>
                  </a:lnTo>
                  <a:lnTo>
                    <a:pt x="228" y="250"/>
                  </a:lnTo>
                  <a:lnTo>
                    <a:pt x="228" y="253"/>
                  </a:lnTo>
                  <a:lnTo>
                    <a:pt x="231" y="250"/>
                  </a:lnTo>
                  <a:lnTo>
                    <a:pt x="234" y="247"/>
                  </a:lnTo>
                  <a:lnTo>
                    <a:pt x="236" y="247"/>
                  </a:lnTo>
                  <a:lnTo>
                    <a:pt x="236" y="244"/>
                  </a:lnTo>
                  <a:lnTo>
                    <a:pt x="236" y="247"/>
                  </a:lnTo>
                  <a:lnTo>
                    <a:pt x="239" y="247"/>
                  </a:lnTo>
                  <a:lnTo>
                    <a:pt x="236" y="247"/>
                  </a:lnTo>
                  <a:lnTo>
                    <a:pt x="239" y="247"/>
                  </a:lnTo>
                  <a:lnTo>
                    <a:pt x="239" y="244"/>
                  </a:lnTo>
                  <a:lnTo>
                    <a:pt x="236" y="244"/>
                  </a:lnTo>
                  <a:lnTo>
                    <a:pt x="239" y="244"/>
                  </a:lnTo>
                  <a:lnTo>
                    <a:pt x="239" y="242"/>
                  </a:lnTo>
                  <a:lnTo>
                    <a:pt x="239" y="239"/>
                  </a:lnTo>
                  <a:lnTo>
                    <a:pt x="242" y="242"/>
                  </a:lnTo>
                  <a:lnTo>
                    <a:pt x="239" y="244"/>
                  </a:lnTo>
                  <a:lnTo>
                    <a:pt x="242" y="244"/>
                  </a:lnTo>
                  <a:lnTo>
                    <a:pt x="242" y="242"/>
                  </a:lnTo>
                  <a:lnTo>
                    <a:pt x="245" y="242"/>
                  </a:lnTo>
                  <a:lnTo>
                    <a:pt x="245" y="244"/>
                  </a:lnTo>
                  <a:lnTo>
                    <a:pt x="251" y="242"/>
                  </a:lnTo>
                  <a:lnTo>
                    <a:pt x="251" y="239"/>
                  </a:lnTo>
                  <a:lnTo>
                    <a:pt x="253" y="239"/>
                  </a:lnTo>
                  <a:lnTo>
                    <a:pt x="253" y="236"/>
                  </a:lnTo>
                  <a:lnTo>
                    <a:pt x="251" y="239"/>
                  </a:lnTo>
                  <a:lnTo>
                    <a:pt x="251" y="236"/>
                  </a:lnTo>
                  <a:lnTo>
                    <a:pt x="253" y="236"/>
                  </a:lnTo>
                  <a:lnTo>
                    <a:pt x="256" y="236"/>
                  </a:lnTo>
                  <a:lnTo>
                    <a:pt x="256" y="233"/>
                  </a:lnTo>
                  <a:lnTo>
                    <a:pt x="256" y="230"/>
                  </a:lnTo>
                  <a:lnTo>
                    <a:pt x="253" y="233"/>
                  </a:lnTo>
                  <a:lnTo>
                    <a:pt x="253" y="230"/>
                  </a:lnTo>
                  <a:lnTo>
                    <a:pt x="251" y="233"/>
                  </a:lnTo>
                  <a:lnTo>
                    <a:pt x="253" y="230"/>
                  </a:lnTo>
                  <a:lnTo>
                    <a:pt x="253" y="227"/>
                  </a:lnTo>
                  <a:lnTo>
                    <a:pt x="251" y="227"/>
                  </a:lnTo>
                  <a:lnTo>
                    <a:pt x="248" y="227"/>
                  </a:lnTo>
                  <a:lnTo>
                    <a:pt x="251" y="227"/>
                  </a:lnTo>
                  <a:lnTo>
                    <a:pt x="248" y="227"/>
                  </a:lnTo>
                  <a:lnTo>
                    <a:pt x="251" y="227"/>
                  </a:lnTo>
                  <a:lnTo>
                    <a:pt x="248" y="224"/>
                  </a:lnTo>
                  <a:lnTo>
                    <a:pt x="251" y="224"/>
                  </a:lnTo>
                  <a:lnTo>
                    <a:pt x="253" y="224"/>
                  </a:lnTo>
                  <a:lnTo>
                    <a:pt x="253" y="222"/>
                  </a:lnTo>
                  <a:lnTo>
                    <a:pt x="251" y="222"/>
                  </a:lnTo>
                  <a:lnTo>
                    <a:pt x="253" y="222"/>
                  </a:lnTo>
                  <a:lnTo>
                    <a:pt x="256" y="222"/>
                  </a:lnTo>
                  <a:lnTo>
                    <a:pt x="256" y="219"/>
                  </a:lnTo>
                  <a:lnTo>
                    <a:pt x="259" y="219"/>
                  </a:lnTo>
                  <a:lnTo>
                    <a:pt x="259" y="222"/>
                  </a:lnTo>
                  <a:lnTo>
                    <a:pt x="256" y="222"/>
                  </a:lnTo>
                  <a:lnTo>
                    <a:pt x="256" y="224"/>
                  </a:lnTo>
                  <a:lnTo>
                    <a:pt x="259" y="224"/>
                  </a:lnTo>
                  <a:lnTo>
                    <a:pt x="262" y="224"/>
                  </a:lnTo>
                  <a:lnTo>
                    <a:pt x="259" y="224"/>
                  </a:lnTo>
                  <a:lnTo>
                    <a:pt x="262" y="224"/>
                  </a:lnTo>
                  <a:lnTo>
                    <a:pt x="262" y="222"/>
                  </a:lnTo>
                  <a:lnTo>
                    <a:pt x="259" y="222"/>
                  </a:lnTo>
                  <a:lnTo>
                    <a:pt x="262" y="219"/>
                  </a:lnTo>
                  <a:lnTo>
                    <a:pt x="262" y="222"/>
                  </a:lnTo>
                  <a:lnTo>
                    <a:pt x="265" y="224"/>
                  </a:lnTo>
                  <a:lnTo>
                    <a:pt x="265" y="222"/>
                  </a:lnTo>
                  <a:lnTo>
                    <a:pt x="268" y="222"/>
                  </a:lnTo>
                  <a:lnTo>
                    <a:pt x="270" y="224"/>
                  </a:lnTo>
                  <a:lnTo>
                    <a:pt x="273" y="222"/>
                  </a:lnTo>
                  <a:lnTo>
                    <a:pt x="273" y="219"/>
                  </a:lnTo>
                  <a:lnTo>
                    <a:pt x="276" y="219"/>
                  </a:lnTo>
                  <a:lnTo>
                    <a:pt x="279" y="222"/>
                  </a:lnTo>
                  <a:lnTo>
                    <a:pt x="276" y="222"/>
                  </a:lnTo>
                  <a:lnTo>
                    <a:pt x="273" y="222"/>
                  </a:lnTo>
                  <a:lnTo>
                    <a:pt x="276" y="224"/>
                  </a:lnTo>
                  <a:lnTo>
                    <a:pt x="273" y="224"/>
                  </a:lnTo>
                  <a:lnTo>
                    <a:pt x="276" y="227"/>
                  </a:lnTo>
                  <a:lnTo>
                    <a:pt x="276" y="224"/>
                  </a:lnTo>
                  <a:lnTo>
                    <a:pt x="279" y="224"/>
                  </a:lnTo>
                  <a:lnTo>
                    <a:pt x="282" y="224"/>
                  </a:lnTo>
                  <a:lnTo>
                    <a:pt x="279" y="227"/>
                  </a:lnTo>
                  <a:lnTo>
                    <a:pt x="276" y="227"/>
                  </a:lnTo>
                  <a:lnTo>
                    <a:pt x="273" y="227"/>
                  </a:lnTo>
                  <a:lnTo>
                    <a:pt x="276" y="227"/>
                  </a:lnTo>
                  <a:lnTo>
                    <a:pt x="276" y="230"/>
                  </a:lnTo>
                  <a:lnTo>
                    <a:pt x="279" y="227"/>
                  </a:lnTo>
                  <a:lnTo>
                    <a:pt x="282" y="227"/>
                  </a:lnTo>
                  <a:lnTo>
                    <a:pt x="279" y="227"/>
                  </a:lnTo>
                  <a:lnTo>
                    <a:pt x="279" y="230"/>
                  </a:lnTo>
                  <a:lnTo>
                    <a:pt x="282" y="227"/>
                  </a:lnTo>
                  <a:lnTo>
                    <a:pt x="282" y="230"/>
                  </a:lnTo>
                  <a:lnTo>
                    <a:pt x="285" y="227"/>
                  </a:lnTo>
                  <a:lnTo>
                    <a:pt x="285" y="230"/>
                  </a:lnTo>
                  <a:lnTo>
                    <a:pt x="288" y="227"/>
                  </a:lnTo>
                  <a:lnTo>
                    <a:pt x="288" y="230"/>
                  </a:lnTo>
                  <a:lnTo>
                    <a:pt x="285" y="230"/>
                  </a:lnTo>
                  <a:lnTo>
                    <a:pt x="285" y="233"/>
                  </a:lnTo>
                  <a:lnTo>
                    <a:pt x="288" y="233"/>
                  </a:lnTo>
                  <a:lnTo>
                    <a:pt x="290" y="233"/>
                  </a:lnTo>
                  <a:lnTo>
                    <a:pt x="293" y="236"/>
                  </a:lnTo>
                  <a:lnTo>
                    <a:pt x="293" y="233"/>
                  </a:lnTo>
                  <a:lnTo>
                    <a:pt x="296" y="233"/>
                  </a:lnTo>
                  <a:lnTo>
                    <a:pt x="296" y="230"/>
                  </a:lnTo>
                  <a:lnTo>
                    <a:pt x="299" y="227"/>
                  </a:lnTo>
                  <a:lnTo>
                    <a:pt x="296" y="230"/>
                  </a:lnTo>
                  <a:lnTo>
                    <a:pt x="299" y="230"/>
                  </a:lnTo>
                  <a:lnTo>
                    <a:pt x="296" y="233"/>
                  </a:lnTo>
                  <a:lnTo>
                    <a:pt x="296" y="236"/>
                  </a:lnTo>
                  <a:lnTo>
                    <a:pt x="299" y="236"/>
                  </a:lnTo>
                  <a:lnTo>
                    <a:pt x="299" y="239"/>
                  </a:lnTo>
                  <a:lnTo>
                    <a:pt x="302" y="239"/>
                  </a:lnTo>
                  <a:lnTo>
                    <a:pt x="305" y="239"/>
                  </a:lnTo>
                  <a:lnTo>
                    <a:pt x="305" y="236"/>
                  </a:lnTo>
                  <a:lnTo>
                    <a:pt x="307" y="236"/>
                  </a:lnTo>
                  <a:lnTo>
                    <a:pt x="305" y="239"/>
                  </a:lnTo>
                  <a:lnTo>
                    <a:pt x="307" y="242"/>
                  </a:lnTo>
                  <a:lnTo>
                    <a:pt x="305" y="242"/>
                  </a:lnTo>
                  <a:lnTo>
                    <a:pt x="307" y="242"/>
                  </a:lnTo>
                  <a:lnTo>
                    <a:pt x="310" y="242"/>
                  </a:lnTo>
                  <a:lnTo>
                    <a:pt x="322" y="242"/>
                  </a:lnTo>
                  <a:lnTo>
                    <a:pt x="324" y="242"/>
                  </a:lnTo>
                  <a:lnTo>
                    <a:pt x="327" y="242"/>
                  </a:lnTo>
                  <a:lnTo>
                    <a:pt x="330" y="242"/>
                  </a:lnTo>
                  <a:lnTo>
                    <a:pt x="333" y="242"/>
                  </a:lnTo>
                  <a:lnTo>
                    <a:pt x="336" y="242"/>
                  </a:lnTo>
                  <a:lnTo>
                    <a:pt x="339" y="242"/>
                  </a:lnTo>
                  <a:lnTo>
                    <a:pt x="342" y="244"/>
                  </a:lnTo>
                  <a:lnTo>
                    <a:pt x="347" y="242"/>
                  </a:lnTo>
                  <a:lnTo>
                    <a:pt x="347" y="244"/>
                  </a:lnTo>
                  <a:lnTo>
                    <a:pt x="344" y="244"/>
                  </a:lnTo>
                  <a:lnTo>
                    <a:pt x="350" y="247"/>
                  </a:lnTo>
                  <a:lnTo>
                    <a:pt x="353" y="247"/>
                  </a:lnTo>
                  <a:lnTo>
                    <a:pt x="364" y="247"/>
                  </a:lnTo>
                  <a:lnTo>
                    <a:pt x="367" y="247"/>
                  </a:lnTo>
                  <a:lnTo>
                    <a:pt x="370" y="244"/>
                  </a:lnTo>
                  <a:lnTo>
                    <a:pt x="373" y="242"/>
                  </a:lnTo>
                  <a:lnTo>
                    <a:pt x="376" y="242"/>
                  </a:lnTo>
                  <a:lnTo>
                    <a:pt x="376" y="244"/>
                  </a:lnTo>
                  <a:lnTo>
                    <a:pt x="378" y="244"/>
                  </a:lnTo>
                  <a:lnTo>
                    <a:pt x="381" y="244"/>
                  </a:lnTo>
                  <a:lnTo>
                    <a:pt x="381" y="247"/>
                  </a:lnTo>
                  <a:lnTo>
                    <a:pt x="378" y="244"/>
                  </a:lnTo>
                  <a:lnTo>
                    <a:pt x="376" y="247"/>
                  </a:lnTo>
                  <a:lnTo>
                    <a:pt x="378" y="250"/>
                  </a:lnTo>
                  <a:lnTo>
                    <a:pt x="376" y="250"/>
                  </a:lnTo>
                  <a:lnTo>
                    <a:pt x="376" y="247"/>
                  </a:lnTo>
                  <a:lnTo>
                    <a:pt x="376" y="244"/>
                  </a:lnTo>
                  <a:lnTo>
                    <a:pt x="373" y="242"/>
                  </a:lnTo>
                  <a:lnTo>
                    <a:pt x="373" y="244"/>
                  </a:lnTo>
                  <a:lnTo>
                    <a:pt x="373" y="247"/>
                  </a:lnTo>
                  <a:lnTo>
                    <a:pt x="373" y="250"/>
                  </a:lnTo>
                  <a:lnTo>
                    <a:pt x="370" y="250"/>
                  </a:lnTo>
                  <a:lnTo>
                    <a:pt x="370" y="253"/>
                  </a:lnTo>
                  <a:lnTo>
                    <a:pt x="373" y="253"/>
                  </a:lnTo>
                  <a:lnTo>
                    <a:pt x="376" y="253"/>
                  </a:lnTo>
                  <a:lnTo>
                    <a:pt x="381" y="256"/>
                  </a:lnTo>
                  <a:lnTo>
                    <a:pt x="384" y="259"/>
                  </a:lnTo>
                  <a:lnTo>
                    <a:pt x="387" y="259"/>
                  </a:lnTo>
                  <a:lnTo>
                    <a:pt x="390" y="256"/>
                  </a:lnTo>
                  <a:lnTo>
                    <a:pt x="390" y="253"/>
                  </a:lnTo>
                  <a:lnTo>
                    <a:pt x="393" y="253"/>
                  </a:lnTo>
                  <a:lnTo>
                    <a:pt x="396" y="250"/>
                  </a:lnTo>
                  <a:lnTo>
                    <a:pt x="396" y="253"/>
                  </a:lnTo>
                  <a:lnTo>
                    <a:pt x="393" y="253"/>
                  </a:lnTo>
                  <a:lnTo>
                    <a:pt x="393" y="256"/>
                  </a:lnTo>
                  <a:lnTo>
                    <a:pt x="393" y="259"/>
                  </a:lnTo>
                  <a:lnTo>
                    <a:pt x="390" y="259"/>
                  </a:lnTo>
                  <a:lnTo>
                    <a:pt x="387" y="259"/>
                  </a:lnTo>
                  <a:lnTo>
                    <a:pt x="390" y="261"/>
                  </a:lnTo>
                  <a:lnTo>
                    <a:pt x="396" y="264"/>
                  </a:lnTo>
                  <a:lnTo>
                    <a:pt x="393" y="264"/>
                  </a:lnTo>
                  <a:lnTo>
                    <a:pt x="396" y="267"/>
                  </a:lnTo>
                  <a:lnTo>
                    <a:pt x="398" y="267"/>
                  </a:lnTo>
                  <a:lnTo>
                    <a:pt x="404" y="273"/>
                  </a:lnTo>
                  <a:lnTo>
                    <a:pt x="407" y="273"/>
                  </a:lnTo>
                  <a:lnTo>
                    <a:pt x="410" y="276"/>
                  </a:lnTo>
                  <a:lnTo>
                    <a:pt x="413" y="276"/>
                  </a:lnTo>
                  <a:lnTo>
                    <a:pt x="413" y="273"/>
                  </a:lnTo>
                  <a:lnTo>
                    <a:pt x="415" y="273"/>
                  </a:lnTo>
                  <a:lnTo>
                    <a:pt x="413" y="273"/>
                  </a:lnTo>
                  <a:lnTo>
                    <a:pt x="415" y="273"/>
                  </a:lnTo>
                  <a:lnTo>
                    <a:pt x="418" y="273"/>
                  </a:lnTo>
                  <a:lnTo>
                    <a:pt x="418" y="270"/>
                  </a:lnTo>
                  <a:lnTo>
                    <a:pt x="415" y="270"/>
                  </a:lnTo>
                  <a:lnTo>
                    <a:pt x="415" y="267"/>
                  </a:lnTo>
                  <a:lnTo>
                    <a:pt x="413" y="270"/>
                  </a:lnTo>
                  <a:lnTo>
                    <a:pt x="413" y="267"/>
                  </a:lnTo>
                  <a:lnTo>
                    <a:pt x="410" y="264"/>
                  </a:lnTo>
                  <a:lnTo>
                    <a:pt x="407" y="264"/>
                  </a:lnTo>
                  <a:lnTo>
                    <a:pt x="404" y="264"/>
                  </a:lnTo>
                  <a:lnTo>
                    <a:pt x="407" y="261"/>
                  </a:lnTo>
                  <a:lnTo>
                    <a:pt x="410" y="261"/>
                  </a:lnTo>
                  <a:lnTo>
                    <a:pt x="413" y="261"/>
                  </a:lnTo>
                  <a:lnTo>
                    <a:pt x="413" y="264"/>
                  </a:lnTo>
                  <a:lnTo>
                    <a:pt x="415" y="264"/>
                  </a:lnTo>
                  <a:lnTo>
                    <a:pt x="418" y="264"/>
                  </a:lnTo>
                  <a:lnTo>
                    <a:pt x="415" y="261"/>
                  </a:lnTo>
                  <a:lnTo>
                    <a:pt x="418" y="264"/>
                  </a:lnTo>
                  <a:lnTo>
                    <a:pt x="421" y="264"/>
                  </a:lnTo>
                  <a:lnTo>
                    <a:pt x="418" y="264"/>
                  </a:lnTo>
                  <a:lnTo>
                    <a:pt x="418" y="267"/>
                  </a:lnTo>
                  <a:lnTo>
                    <a:pt x="421" y="267"/>
                  </a:lnTo>
                  <a:lnTo>
                    <a:pt x="421" y="270"/>
                  </a:lnTo>
                  <a:lnTo>
                    <a:pt x="421" y="273"/>
                  </a:lnTo>
                  <a:lnTo>
                    <a:pt x="424" y="273"/>
                  </a:lnTo>
                  <a:lnTo>
                    <a:pt x="424" y="270"/>
                  </a:lnTo>
                  <a:lnTo>
                    <a:pt x="427" y="270"/>
                  </a:lnTo>
                  <a:lnTo>
                    <a:pt x="427" y="273"/>
                  </a:lnTo>
                  <a:lnTo>
                    <a:pt x="427" y="276"/>
                  </a:lnTo>
                  <a:lnTo>
                    <a:pt x="430" y="276"/>
                  </a:lnTo>
                  <a:lnTo>
                    <a:pt x="430" y="273"/>
                  </a:lnTo>
                  <a:lnTo>
                    <a:pt x="430" y="270"/>
                  </a:lnTo>
                  <a:lnTo>
                    <a:pt x="427" y="270"/>
                  </a:lnTo>
                  <a:lnTo>
                    <a:pt x="430" y="267"/>
                  </a:lnTo>
                  <a:lnTo>
                    <a:pt x="427" y="264"/>
                  </a:lnTo>
                  <a:lnTo>
                    <a:pt x="427" y="259"/>
                  </a:lnTo>
                  <a:lnTo>
                    <a:pt x="424" y="259"/>
                  </a:lnTo>
                  <a:lnTo>
                    <a:pt x="421" y="256"/>
                  </a:lnTo>
                  <a:lnTo>
                    <a:pt x="427" y="259"/>
                  </a:lnTo>
                  <a:lnTo>
                    <a:pt x="427" y="256"/>
                  </a:lnTo>
                  <a:lnTo>
                    <a:pt x="424" y="256"/>
                  </a:lnTo>
                  <a:lnTo>
                    <a:pt x="427" y="256"/>
                  </a:lnTo>
                  <a:lnTo>
                    <a:pt x="427" y="253"/>
                  </a:lnTo>
                  <a:lnTo>
                    <a:pt x="427" y="256"/>
                  </a:lnTo>
                  <a:lnTo>
                    <a:pt x="430" y="259"/>
                  </a:lnTo>
                  <a:lnTo>
                    <a:pt x="430" y="261"/>
                  </a:lnTo>
                  <a:lnTo>
                    <a:pt x="430" y="264"/>
                  </a:lnTo>
                  <a:lnTo>
                    <a:pt x="432" y="264"/>
                  </a:lnTo>
                  <a:lnTo>
                    <a:pt x="432" y="267"/>
                  </a:lnTo>
                  <a:lnTo>
                    <a:pt x="435" y="270"/>
                  </a:lnTo>
                  <a:lnTo>
                    <a:pt x="435" y="273"/>
                  </a:lnTo>
                  <a:lnTo>
                    <a:pt x="438" y="273"/>
                  </a:lnTo>
                  <a:lnTo>
                    <a:pt x="441" y="276"/>
                  </a:lnTo>
                  <a:lnTo>
                    <a:pt x="444" y="276"/>
                  </a:lnTo>
                  <a:lnTo>
                    <a:pt x="444" y="273"/>
                  </a:lnTo>
                  <a:lnTo>
                    <a:pt x="444" y="276"/>
                  </a:lnTo>
                  <a:lnTo>
                    <a:pt x="444" y="278"/>
                  </a:lnTo>
                  <a:lnTo>
                    <a:pt x="447" y="278"/>
                  </a:lnTo>
                  <a:lnTo>
                    <a:pt x="447" y="276"/>
                  </a:lnTo>
                  <a:lnTo>
                    <a:pt x="450" y="276"/>
                  </a:lnTo>
                  <a:lnTo>
                    <a:pt x="447" y="278"/>
                  </a:lnTo>
                  <a:lnTo>
                    <a:pt x="450" y="278"/>
                  </a:lnTo>
                  <a:lnTo>
                    <a:pt x="452" y="276"/>
                  </a:lnTo>
                  <a:lnTo>
                    <a:pt x="452" y="278"/>
                  </a:lnTo>
                  <a:lnTo>
                    <a:pt x="450" y="278"/>
                  </a:lnTo>
                  <a:lnTo>
                    <a:pt x="450" y="281"/>
                  </a:lnTo>
                  <a:lnTo>
                    <a:pt x="450" y="278"/>
                  </a:lnTo>
                  <a:lnTo>
                    <a:pt x="447" y="281"/>
                  </a:lnTo>
                  <a:lnTo>
                    <a:pt x="450" y="281"/>
                  </a:lnTo>
                  <a:lnTo>
                    <a:pt x="447" y="281"/>
                  </a:lnTo>
                  <a:lnTo>
                    <a:pt x="450" y="284"/>
                  </a:lnTo>
                  <a:lnTo>
                    <a:pt x="450" y="281"/>
                  </a:lnTo>
                  <a:lnTo>
                    <a:pt x="452" y="281"/>
                  </a:lnTo>
                  <a:lnTo>
                    <a:pt x="455" y="281"/>
                  </a:lnTo>
                  <a:lnTo>
                    <a:pt x="458" y="281"/>
                  </a:lnTo>
                  <a:lnTo>
                    <a:pt x="455" y="281"/>
                  </a:lnTo>
                  <a:lnTo>
                    <a:pt x="455" y="284"/>
                  </a:lnTo>
                  <a:lnTo>
                    <a:pt x="455" y="281"/>
                  </a:lnTo>
                  <a:lnTo>
                    <a:pt x="452" y="281"/>
                  </a:lnTo>
                  <a:lnTo>
                    <a:pt x="450" y="281"/>
                  </a:lnTo>
                  <a:lnTo>
                    <a:pt x="450" y="284"/>
                  </a:lnTo>
                  <a:lnTo>
                    <a:pt x="452" y="284"/>
                  </a:lnTo>
                  <a:lnTo>
                    <a:pt x="455" y="287"/>
                  </a:lnTo>
                  <a:lnTo>
                    <a:pt x="452" y="284"/>
                  </a:lnTo>
                  <a:lnTo>
                    <a:pt x="450" y="287"/>
                  </a:lnTo>
                  <a:lnTo>
                    <a:pt x="452" y="290"/>
                  </a:lnTo>
                  <a:lnTo>
                    <a:pt x="452" y="293"/>
                  </a:lnTo>
                  <a:lnTo>
                    <a:pt x="455" y="293"/>
                  </a:lnTo>
                  <a:lnTo>
                    <a:pt x="452" y="293"/>
                  </a:lnTo>
                  <a:lnTo>
                    <a:pt x="452" y="296"/>
                  </a:lnTo>
                  <a:lnTo>
                    <a:pt x="452" y="293"/>
                  </a:lnTo>
                  <a:lnTo>
                    <a:pt x="450" y="293"/>
                  </a:lnTo>
                  <a:lnTo>
                    <a:pt x="452" y="296"/>
                  </a:lnTo>
                  <a:lnTo>
                    <a:pt x="450" y="296"/>
                  </a:lnTo>
                  <a:lnTo>
                    <a:pt x="452" y="296"/>
                  </a:lnTo>
                  <a:lnTo>
                    <a:pt x="455" y="296"/>
                  </a:lnTo>
                  <a:lnTo>
                    <a:pt x="458" y="296"/>
                  </a:lnTo>
                  <a:lnTo>
                    <a:pt x="458" y="298"/>
                  </a:lnTo>
                  <a:lnTo>
                    <a:pt x="458" y="296"/>
                  </a:lnTo>
                  <a:lnTo>
                    <a:pt x="461" y="296"/>
                  </a:lnTo>
                  <a:lnTo>
                    <a:pt x="461" y="298"/>
                  </a:lnTo>
                  <a:lnTo>
                    <a:pt x="458" y="298"/>
                  </a:lnTo>
                  <a:lnTo>
                    <a:pt x="461" y="301"/>
                  </a:lnTo>
                  <a:lnTo>
                    <a:pt x="464" y="304"/>
                  </a:lnTo>
                  <a:lnTo>
                    <a:pt x="464" y="301"/>
                  </a:lnTo>
                  <a:lnTo>
                    <a:pt x="464" y="304"/>
                  </a:lnTo>
                  <a:lnTo>
                    <a:pt x="467" y="304"/>
                  </a:lnTo>
                  <a:lnTo>
                    <a:pt x="469" y="304"/>
                  </a:lnTo>
                  <a:lnTo>
                    <a:pt x="467" y="304"/>
                  </a:lnTo>
                  <a:lnTo>
                    <a:pt x="467" y="307"/>
                  </a:lnTo>
                  <a:lnTo>
                    <a:pt x="469" y="307"/>
                  </a:lnTo>
                  <a:lnTo>
                    <a:pt x="469" y="310"/>
                  </a:lnTo>
                  <a:lnTo>
                    <a:pt x="472" y="313"/>
                  </a:lnTo>
                  <a:lnTo>
                    <a:pt x="475" y="313"/>
                  </a:lnTo>
                  <a:lnTo>
                    <a:pt x="472" y="313"/>
                  </a:lnTo>
                  <a:lnTo>
                    <a:pt x="469" y="315"/>
                  </a:lnTo>
                  <a:lnTo>
                    <a:pt x="469" y="318"/>
                  </a:lnTo>
                  <a:lnTo>
                    <a:pt x="469" y="321"/>
                  </a:lnTo>
                  <a:lnTo>
                    <a:pt x="467" y="321"/>
                  </a:lnTo>
                  <a:lnTo>
                    <a:pt x="467" y="324"/>
                  </a:lnTo>
                  <a:lnTo>
                    <a:pt x="469" y="324"/>
                  </a:lnTo>
                  <a:lnTo>
                    <a:pt x="469" y="321"/>
                  </a:lnTo>
                  <a:lnTo>
                    <a:pt x="469" y="324"/>
                  </a:lnTo>
                  <a:lnTo>
                    <a:pt x="472" y="324"/>
                  </a:lnTo>
                  <a:lnTo>
                    <a:pt x="472" y="321"/>
                  </a:lnTo>
                  <a:lnTo>
                    <a:pt x="472" y="318"/>
                  </a:lnTo>
                  <a:lnTo>
                    <a:pt x="475" y="318"/>
                  </a:lnTo>
                  <a:lnTo>
                    <a:pt x="475" y="315"/>
                  </a:lnTo>
                  <a:lnTo>
                    <a:pt x="481" y="315"/>
                  </a:lnTo>
                  <a:lnTo>
                    <a:pt x="484" y="313"/>
                  </a:lnTo>
                  <a:lnTo>
                    <a:pt x="484" y="315"/>
                  </a:lnTo>
                  <a:lnTo>
                    <a:pt x="481" y="315"/>
                  </a:lnTo>
                  <a:lnTo>
                    <a:pt x="484" y="321"/>
                  </a:lnTo>
                  <a:lnTo>
                    <a:pt x="486" y="321"/>
                  </a:lnTo>
                  <a:lnTo>
                    <a:pt x="484" y="321"/>
                  </a:lnTo>
                  <a:lnTo>
                    <a:pt x="486" y="324"/>
                  </a:lnTo>
                  <a:lnTo>
                    <a:pt x="484" y="327"/>
                  </a:lnTo>
                  <a:lnTo>
                    <a:pt x="486" y="327"/>
                  </a:lnTo>
                  <a:lnTo>
                    <a:pt x="484" y="330"/>
                  </a:lnTo>
                  <a:lnTo>
                    <a:pt x="484" y="333"/>
                  </a:lnTo>
                  <a:lnTo>
                    <a:pt x="486" y="333"/>
                  </a:lnTo>
                  <a:lnTo>
                    <a:pt x="489" y="330"/>
                  </a:lnTo>
                  <a:lnTo>
                    <a:pt x="489" y="333"/>
                  </a:lnTo>
                  <a:lnTo>
                    <a:pt x="486" y="333"/>
                  </a:lnTo>
                  <a:lnTo>
                    <a:pt x="484" y="333"/>
                  </a:lnTo>
                  <a:lnTo>
                    <a:pt x="484" y="335"/>
                  </a:lnTo>
                  <a:lnTo>
                    <a:pt x="484" y="338"/>
                  </a:lnTo>
                  <a:lnTo>
                    <a:pt x="486" y="338"/>
                  </a:lnTo>
                  <a:lnTo>
                    <a:pt x="486" y="335"/>
                  </a:lnTo>
                  <a:lnTo>
                    <a:pt x="486" y="338"/>
                  </a:lnTo>
                  <a:lnTo>
                    <a:pt x="486" y="335"/>
                  </a:lnTo>
                  <a:lnTo>
                    <a:pt x="489" y="338"/>
                  </a:lnTo>
                  <a:lnTo>
                    <a:pt x="489" y="335"/>
                  </a:lnTo>
                  <a:lnTo>
                    <a:pt x="492" y="335"/>
                  </a:lnTo>
                  <a:lnTo>
                    <a:pt x="492" y="333"/>
                  </a:lnTo>
                  <a:lnTo>
                    <a:pt x="495" y="333"/>
                  </a:lnTo>
                  <a:lnTo>
                    <a:pt x="495" y="330"/>
                  </a:lnTo>
                  <a:lnTo>
                    <a:pt x="495" y="32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96" name="Freeform 3814">
              <a:extLst>
                <a:ext uri="{FF2B5EF4-FFF2-40B4-BE49-F238E27FC236}">
                  <a16:creationId xmlns:a16="http://schemas.microsoft.com/office/drawing/2014/main" id="{AF6FF89B-D009-EC02-8360-A7A5AB97B8C0}"/>
                </a:ext>
              </a:extLst>
            </p:cNvPr>
            <p:cNvSpPr>
              <a:spLocks/>
            </p:cNvSpPr>
            <p:nvPr/>
          </p:nvSpPr>
          <p:spPr bwMode="gray">
            <a:xfrm>
              <a:off x="233549" y="1435825"/>
              <a:ext cx="12450" cy="6224"/>
            </a:xfrm>
            <a:custGeom>
              <a:avLst/>
              <a:gdLst>
                <a:gd name="T0" fmla="*/ 3 w 6"/>
                <a:gd name="T1" fmla="*/ 0 h 3"/>
                <a:gd name="T2" fmla="*/ 6 w 6"/>
                <a:gd name="T3" fmla="*/ 0 h 3"/>
                <a:gd name="T4" fmla="*/ 3 w 6"/>
                <a:gd name="T5" fmla="*/ 3 h 3"/>
                <a:gd name="T6" fmla="*/ 0 w 6"/>
                <a:gd name="T7" fmla="*/ 3 h 3"/>
                <a:gd name="T8" fmla="*/ 3 w 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97" name="Freeform 3815">
              <a:extLst>
                <a:ext uri="{FF2B5EF4-FFF2-40B4-BE49-F238E27FC236}">
                  <a16:creationId xmlns:a16="http://schemas.microsoft.com/office/drawing/2014/main" id="{EA50B81B-1162-DB8C-853F-C8039B614378}"/>
                </a:ext>
              </a:extLst>
            </p:cNvPr>
            <p:cNvSpPr>
              <a:spLocks/>
            </p:cNvSpPr>
            <p:nvPr/>
          </p:nvSpPr>
          <p:spPr bwMode="gray">
            <a:xfrm>
              <a:off x="-249912" y="1205522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3 h 3"/>
                <a:gd name="T8" fmla="*/ 0 w 3"/>
                <a:gd name="T9" fmla="*/ 3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98" name="Freeform 3816">
              <a:extLst>
                <a:ext uri="{FF2B5EF4-FFF2-40B4-BE49-F238E27FC236}">
                  <a16:creationId xmlns:a16="http://schemas.microsoft.com/office/drawing/2014/main" id="{CA931024-CD62-CAA9-ECF4-2553A3E0E807}"/>
                </a:ext>
              </a:extLst>
            </p:cNvPr>
            <p:cNvSpPr>
              <a:spLocks/>
            </p:cNvSpPr>
            <p:nvPr/>
          </p:nvSpPr>
          <p:spPr bwMode="gray">
            <a:xfrm>
              <a:off x="-803920" y="1483545"/>
              <a:ext cx="35274" cy="22823"/>
            </a:xfrm>
            <a:custGeom>
              <a:avLst/>
              <a:gdLst>
                <a:gd name="T0" fmla="*/ 0 w 17"/>
                <a:gd name="T1" fmla="*/ 11 h 11"/>
                <a:gd name="T2" fmla="*/ 3 w 17"/>
                <a:gd name="T3" fmla="*/ 11 h 11"/>
                <a:gd name="T4" fmla="*/ 6 w 17"/>
                <a:gd name="T5" fmla="*/ 11 h 11"/>
                <a:gd name="T6" fmla="*/ 6 w 17"/>
                <a:gd name="T7" fmla="*/ 9 h 11"/>
                <a:gd name="T8" fmla="*/ 9 w 17"/>
                <a:gd name="T9" fmla="*/ 9 h 11"/>
                <a:gd name="T10" fmla="*/ 9 w 17"/>
                <a:gd name="T11" fmla="*/ 6 h 11"/>
                <a:gd name="T12" fmla="*/ 11 w 17"/>
                <a:gd name="T13" fmla="*/ 6 h 11"/>
                <a:gd name="T14" fmla="*/ 14 w 17"/>
                <a:gd name="T15" fmla="*/ 3 h 11"/>
                <a:gd name="T16" fmla="*/ 17 w 17"/>
                <a:gd name="T17" fmla="*/ 3 h 11"/>
                <a:gd name="T18" fmla="*/ 17 w 17"/>
                <a:gd name="T19" fmla="*/ 0 h 11"/>
                <a:gd name="T20" fmla="*/ 14 w 17"/>
                <a:gd name="T21" fmla="*/ 0 h 11"/>
                <a:gd name="T22" fmla="*/ 11 w 17"/>
                <a:gd name="T23" fmla="*/ 0 h 11"/>
                <a:gd name="T24" fmla="*/ 9 w 17"/>
                <a:gd name="T25" fmla="*/ 0 h 11"/>
                <a:gd name="T26" fmla="*/ 9 w 17"/>
                <a:gd name="T27" fmla="*/ 3 h 11"/>
                <a:gd name="T28" fmla="*/ 9 w 17"/>
                <a:gd name="T29" fmla="*/ 6 h 11"/>
                <a:gd name="T30" fmla="*/ 6 w 17"/>
                <a:gd name="T31" fmla="*/ 6 h 11"/>
                <a:gd name="T32" fmla="*/ 3 w 17"/>
                <a:gd name="T33" fmla="*/ 6 h 11"/>
                <a:gd name="T34" fmla="*/ 3 w 17"/>
                <a:gd name="T35" fmla="*/ 9 h 11"/>
                <a:gd name="T36" fmla="*/ 3 w 17"/>
                <a:gd name="T37" fmla="*/ 11 h 11"/>
                <a:gd name="T38" fmla="*/ 0 w 17"/>
                <a:gd name="T3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11">
                  <a:moveTo>
                    <a:pt x="0" y="11"/>
                  </a:moveTo>
                  <a:lnTo>
                    <a:pt x="3" y="11"/>
                  </a:lnTo>
                  <a:lnTo>
                    <a:pt x="6" y="11"/>
                  </a:lnTo>
                  <a:lnTo>
                    <a:pt x="6" y="9"/>
                  </a:lnTo>
                  <a:lnTo>
                    <a:pt x="9" y="9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3" y="9"/>
                  </a:lnTo>
                  <a:lnTo>
                    <a:pt x="3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599" name="Freeform 3817">
              <a:extLst>
                <a:ext uri="{FF2B5EF4-FFF2-40B4-BE49-F238E27FC236}">
                  <a16:creationId xmlns:a16="http://schemas.microsoft.com/office/drawing/2014/main" id="{23807117-3478-4373-CEB1-B81C789B930D}"/>
                </a:ext>
              </a:extLst>
            </p:cNvPr>
            <p:cNvSpPr>
              <a:spLocks/>
            </p:cNvSpPr>
            <p:nvPr/>
          </p:nvSpPr>
          <p:spPr bwMode="gray">
            <a:xfrm>
              <a:off x="-449106" y="1394329"/>
              <a:ext cx="4150" cy="12449"/>
            </a:xfrm>
            <a:custGeom>
              <a:avLst/>
              <a:gdLst>
                <a:gd name="T0" fmla="*/ 2 w 2"/>
                <a:gd name="T1" fmla="*/ 3 h 6"/>
                <a:gd name="T2" fmla="*/ 2 w 2"/>
                <a:gd name="T3" fmla="*/ 6 h 6"/>
                <a:gd name="T4" fmla="*/ 0 w 2"/>
                <a:gd name="T5" fmla="*/ 6 h 6"/>
                <a:gd name="T6" fmla="*/ 0 w 2"/>
                <a:gd name="T7" fmla="*/ 3 h 6"/>
                <a:gd name="T8" fmla="*/ 0 w 2"/>
                <a:gd name="T9" fmla="*/ 0 h 6"/>
                <a:gd name="T10" fmla="*/ 0 w 2"/>
                <a:gd name="T11" fmla="*/ 3 h 6"/>
                <a:gd name="T12" fmla="*/ 2 w 2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2" y="3"/>
                  </a:moveTo>
                  <a:lnTo>
                    <a:pt x="2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00" name="Freeform 3818">
              <a:extLst>
                <a:ext uri="{FF2B5EF4-FFF2-40B4-BE49-F238E27FC236}">
                  <a16:creationId xmlns:a16="http://schemas.microsoft.com/office/drawing/2014/main" id="{875A45B4-EC96-1C4C-4FD3-33EC6F9AE545}"/>
                </a:ext>
              </a:extLst>
            </p:cNvPr>
            <p:cNvSpPr>
              <a:spLocks/>
            </p:cNvSpPr>
            <p:nvPr/>
          </p:nvSpPr>
          <p:spPr bwMode="gray">
            <a:xfrm>
              <a:off x="-426281" y="1371506"/>
              <a:ext cx="12450" cy="12449"/>
            </a:xfrm>
            <a:custGeom>
              <a:avLst/>
              <a:gdLst>
                <a:gd name="T0" fmla="*/ 3 w 6"/>
                <a:gd name="T1" fmla="*/ 3 h 6"/>
                <a:gd name="T2" fmla="*/ 0 w 6"/>
                <a:gd name="T3" fmla="*/ 3 h 6"/>
                <a:gd name="T4" fmla="*/ 0 w 6"/>
                <a:gd name="T5" fmla="*/ 6 h 6"/>
                <a:gd name="T6" fmla="*/ 0 w 6"/>
                <a:gd name="T7" fmla="*/ 3 h 6"/>
                <a:gd name="T8" fmla="*/ 0 w 6"/>
                <a:gd name="T9" fmla="*/ 3 h 6"/>
                <a:gd name="T10" fmla="*/ 3 w 6"/>
                <a:gd name="T11" fmla="*/ 0 h 6"/>
                <a:gd name="T12" fmla="*/ 6 w 6"/>
                <a:gd name="T13" fmla="*/ 0 h 6"/>
                <a:gd name="T14" fmla="*/ 3 w 6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3" y="3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01" name="Freeform 3819">
              <a:extLst>
                <a:ext uri="{FF2B5EF4-FFF2-40B4-BE49-F238E27FC236}">
                  <a16:creationId xmlns:a16="http://schemas.microsoft.com/office/drawing/2014/main" id="{06FF95E4-91B6-9434-7DE0-2CAF2874DC17}"/>
                </a:ext>
              </a:extLst>
            </p:cNvPr>
            <p:cNvSpPr>
              <a:spLocks/>
            </p:cNvSpPr>
            <p:nvPr/>
          </p:nvSpPr>
          <p:spPr bwMode="gray">
            <a:xfrm>
              <a:off x="-413832" y="1371506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3 w 3"/>
                <a:gd name="T7" fmla="*/ 3 h 3"/>
                <a:gd name="T8" fmla="*/ 3 w 3"/>
                <a:gd name="T9" fmla="*/ 3 h 3"/>
                <a:gd name="T10" fmla="*/ 0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02" name="Freeform 3820">
              <a:extLst>
                <a:ext uri="{FF2B5EF4-FFF2-40B4-BE49-F238E27FC236}">
                  <a16:creationId xmlns:a16="http://schemas.microsoft.com/office/drawing/2014/main" id="{E66380C8-EAE9-CEE6-BE22-7F9A10727591}"/>
                </a:ext>
              </a:extLst>
            </p:cNvPr>
            <p:cNvSpPr>
              <a:spLocks/>
            </p:cNvSpPr>
            <p:nvPr/>
          </p:nvSpPr>
          <p:spPr bwMode="gray">
            <a:xfrm>
              <a:off x="-407607" y="1371506"/>
              <a:ext cx="10375" cy="6224"/>
            </a:xfrm>
            <a:custGeom>
              <a:avLst/>
              <a:gdLst>
                <a:gd name="T0" fmla="*/ 0 w 5"/>
                <a:gd name="T1" fmla="*/ 3 h 3"/>
                <a:gd name="T2" fmla="*/ 2 w 5"/>
                <a:gd name="T3" fmla="*/ 3 h 3"/>
                <a:gd name="T4" fmla="*/ 2 w 5"/>
                <a:gd name="T5" fmla="*/ 0 h 3"/>
                <a:gd name="T6" fmla="*/ 5 w 5"/>
                <a:gd name="T7" fmla="*/ 0 h 3"/>
                <a:gd name="T8" fmla="*/ 2 w 5"/>
                <a:gd name="T9" fmla="*/ 3 h 3"/>
                <a:gd name="T10" fmla="*/ 0 w 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2" y="3"/>
                  </a:lnTo>
                  <a:lnTo>
                    <a:pt x="2" y="0"/>
                  </a:lnTo>
                  <a:lnTo>
                    <a:pt x="5" y="0"/>
                  </a:lnTo>
                  <a:lnTo>
                    <a:pt x="2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03" name="Freeform 3821">
              <a:extLst>
                <a:ext uri="{FF2B5EF4-FFF2-40B4-BE49-F238E27FC236}">
                  <a16:creationId xmlns:a16="http://schemas.microsoft.com/office/drawing/2014/main" id="{762936B5-5923-B8CE-1D22-5DC66DD96F5D}"/>
                </a:ext>
              </a:extLst>
            </p:cNvPr>
            <p:cNvSpPr>
              <a:spLocks/>
            </p:cNvSpPr>
            <p:nvPr/>
          </p:nvSpPr>
          <p:spPr bwMode="gray">
            <a:xfrm>
              <a:off x="-426281" y="1317561"/>
              <a:ext cx="70548" cy="47720"/>
            </a:xfrm>
            <a:custGeom>
              <a:avLst/>
              <a:gdLst>
                <a:gd name="T0" fmla="*/ 9 w 34"/>
                <a:gd name="T1" fmla="*/ 20 h 23"/>
                <a:gd name="T2" fmla="*/ 6 w 34"/>
                <a:gd name="T3" fmla="*/ 23 h 23"/>
                <a:gd name="T4" fmla="*/ 6 w 34"/>
                <a:gd name="T5" fmla="*/ 23 h 23"/>
                <a:gd name="T6" fmla="*/ 3 w 34"/>
                <a:gd name="T7" fmla="*/ 20 h 23"/>
                <a:gd name="T8" fmla="*/ 3 w 34"/>
                <a:gd name="T9" fmla="*/ 15 h 23"/>
                <a:gd name="T10" fmla="*/ 0 w 34"/>
                <a:gd name="T11" fmla="*/ 12 h 23"/>
                <a:gd name="T12" fmla="*/ 6 w 34"/>
                <a:gd name="T13" fmla="*/ 9 h 23"/>
                <a:gd name="T14" fmla="*/ 11 w 34"/>
                <a:gd name="T15" fmla="*/ 9 h 23"/>
                <a:gd name="T16" fmla="*/ 11 w 34"/>
                <a:gd name="T17" fmla="*/ 12 h 23"/>
                <a:gd name="T18" fmla="*/ 14 w 34"/>
                <a:gd name="T19" fmla="*/ 15 h 23"/>
                <a:gd name="T20" fmla="*/ 14 w 34"/>
                <a:gd name="T21" fmla="*/ 12 h 23"/>
                <a:gd name="T22" fmla="*/ 11 w 34"/>
                <a:gd name="T23" fmla="*/ 9 h 23"/>
                <a:gd name="T24" fmla="*/ 14 w 34"/>
                <a:gd name="T25" fmla="*/ 9 h 23"/>
                <a:gd name="T26" fmla="*/ 14 w 34"/>
                <a:gd name="T27" fmla="*/ 6 h 23"/>
                <a:gd name="T28" fmla="*/ 14 w 34"/>
                <a:gd name="T29" fmla="*/ 6 h 23"/>
                <a:gd name="T30" fmla="*/ 11 w 34"/>
                <a:gd name="T31" fmla="*/ 3 h 23"/>
                <a:gd name="T32" fmla="*/ 17 w 34"/>
                <a:gd name="T33" fmla="*/ 3 h 23"/>
                <a:gd name="T34" fmla="*/ 17 w 34"/>
                <a:gd name="T35" fmla="*/ 3 h 23"/>
                <a:gd name="T36" fmla="*/ 20 w 34"/>
                <a:gd name="T37" fmla="*/ 6 h 23"/>
                <a:gd name="T38" fmla="*/ 17 w 34"/>
                <a:gd name="T39" fmla="*/ 3 h 23"/>
                <a:gd name="T40" fmla="*/ 17 w 34"/>
                <a:gd name="T41" fmla="*/ 0 h 23"/>
                <a:gd name="T42" fmla="*/ 20 w 34"/>
                <a:gd name="T43" fmla="*/ 6 h 23"/>
                <a:gd name="T44" fmla="*/ 20 w 34"/>
                <a:gd name="T45" fmla="*/ 0 h 23"/>
                <a:gd name="T46" fmla="*/ 23 w 34"/>
                <a:gd name="T47" fmla="*/ 0 h 23"/>
                <a:gd name="T48" fmla="*/ 26 w 34"/>
                <a:gd name="T49" fmla="*/ 3 h 23"/>
                <a:gd name="T50" fmla="*/ 26 w 34"/>
                <a:gd name="T51" fmla="*/ 6 h 23"/>
                <a:gd name="T52" fmla="*/ 28 w 34"/>
                <a:gd name="T53" fmla="*/ 3 h 23"/>
                <a:gd name="T54" fmla="*/ 31 w 34"/>
                <a:gd name="T55" fmla="*/ 6 h 23"/>
                <a:gd name="T56" fmla="*/ 28 w 34"/>
                <a:gd name="T57" fmla="*/ 9 h 23"/>
                <a:gd name="T58" fmla="*/ 34 w 34"/>
                <a:gd name="T59" fmla="*/ 9 h 23"/>
                <a:gd name="T60" fmla="*/ 28 w 34"/>
                <a:gd name="T61" fmla="*/ 12 h 23"/>
                <a:gd name="T62" fmla="*/ 28 w 34"/>
                <a:gd name="T63" fmla="*/ 12 h 23"/>
                <a:gd name="T64" fmla="*/ 26 w 34"/>
                <a:gd name="T65" fmla="*/ 9 h 23"/>
                <a:gd name="T66" fmla="*/ 23 w 34"/>
                <a:gd name="T67" fmla="*/ 12 h 23"/>
                <a:gd name="T68" fmla="*/ 28 w 34"/>
                <a:gd name="T69" fmla="*/ 12 h 23"/>
                <a:gd name="T70" fmla="*/ 28 w 34"/>
                <a:gd name="T71" fmla="*/ 12 h 23"/>
                <a:gd name="T72" fmla="*/ 26 w 34"/>
                <a:gd name="T73" fmla="*/ 15 h 23"/>
                <a:gd name="T74" fmla="*/ 23 w 34"/>
                <a:gd name="T75" fmla="*/ 12 h 23"/>
                <a:gd name="T76" fmla="*/ 23 w 34"/>
                <a:gd name="T77" fmla="*/ 15 h 23"/>
                <a:gd name="T78" fmla="*/ 17 w 34"/>
                <a:gd name="T79" fmla="*/ 15 h 23"/>
                <a:gd name="T80" fmla="*/ 14 w 34"/>
                <a:gd name="T81" fmla="*/ 18 h 23"/>
                <a:gd name="T82" fmla="*/ 14 w 34"/>
                <a:gd name="T83" fmla="*/ 20 h 23"/>
                <a:gd name="T84" fmla="*/ 9 w 34"/>
                <a:gd name="T85" fmla="*/ 23 h 23"/>
                <a:gd name="T86" fmla="*/ 14 w 34"/>
                <a:gd name="T87" fmla="*/ 20 h 23"/>
                <a:gd name="T88" fmla="*/ 11 w 34"/>
                <a:gd name="T89" fmla="*/ 18 h 23"/>
                <a:gd name="T90" fmla="*/ 11 w 34"/>
                <a:gd name="T91" fmla="*/ 18 h 23"/>
                <a:gd name="T92" fmla="*/ 9 w 34"/>
                <a:gd name="T93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" h="23">
                  <a:moveTo>
                    <a:pt x="9" y="18"/>
                  </a:moveTo>
                  <a:lnTo>
                    <a:pt x="9" y="20"/>
                  </a:lnTo>
                  <a:lnTo>
                    <a:pt x="9" y="23"/>
                  </a:lnTo>
                  <a:lnTo>
                    <a:pt x="6" y="23"/>
                  </a:lnTo>
                  <a:lnTo>
                    <a:pt x="9" y="23"/>
                  </a:lnTo>
                  <a:lnTo>
                    <a:pt x="6" y="23"/>
                  </a:lnTo>
                  <a:lnTo>
                    <a:pt x="6" y="20"/>
                  </a:lnTo>
                  <a:lnTo>
                    <a:pt x="3" y="20"/>
                  </a:lnTo>
                  <a:lnTo>
                    <a:pt x="3" y="18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3" y="9"/>
                  </a:lnTo>
                  <a:lnTo>
                    <a:pt x="6" y="9"/>
                  </a:lnTo>
                  <a:lnTo>
                    <a:pt x="9" y="6"/>
                  </a:lnTo>
                  <a:lnTo>
                    <a:pt x="11" y="9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1" y="15"/>
                  </a:lnTo>
                  <a:lnTo>
                    <a:pt x="14" y="15"/>
                  </a:lnTo>
                  <a:lnTo>
                    <a:pt x="11" y="12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11" y="9"/>
                  </a:lnTo>
                  <a:lnTo>
                    <a:pt x="14" y="12"/>
                  </a:lnTo>
                  <a:lnTo>
                    <a:pt x="14" y="9"/>
                  </a:lnTo>
                  <a:lnTo>
                    <a:pt x="11" y="9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6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7" y="6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20" y="6"/>
                  </a:lnTo>
                  <a:lnTo>
                    <a:pt x="20" y="3"/>
                  </a:lnTo>
                  <a:lnTo>
                    <a:pt x="17" y="3"/>
                  </a:lnTo>
                  <a:lnTo>
                    <a:pt x="14" y="3"/>
                  </a:lnTo>
                  <a:lnTo>
                    <a:pt x="17" y="0"/>
                  </a:lnTo>
                  <a:lnTo>
                    <a:pt x="20" y="3"/>
                  </a:lnTo>
                  <a:lnTo>
                    <a:pt x="20" y="6"/>
                  </a:lnTo>
                  <a:lnTo>
                    <a:pt x="20" y="3"/>
                  </a:lnTo>
                  <a:lnTo>
                    <a:pt x="20" y="0"/>
                  </a:lnTo>
                  <a:lnTo>
                    <a:pt x="20" y="3"/>
                  </a:lnTo>
                  <a:lnTo>
                    <a:pt x="23" y="0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23" y="6"/>
                  </a:lnTo>
                  <a:lnTo>
                    <a:pt x="26" y="6"/>
                  </a:lnTo>
                  <a:lnTo>
                    <a:pt x="26" y="3"/>
                  </a:lnTo>
                  <a:lnTo>
                    <a:pt x="28" y="3"/>
                  </a:lnTo>
                  <a:lnTo>
                    <a:pt x="31" y="3"/>
                  </a:lnTo>
                  <a:lnTo>
                    <a:pt x="31" y="6"/>
                  </a:lnTo>
                  <a:lnTo>
                    <a:pt x="28" y="6"/>
                  </a:lnTo>
                  <a:lnTo>
                    <a:pt x="28" y="9"/>
                  </a:lnTo>
                  <a:lnTo>
                    <a:pt x="31" y="9"/>
                  </a:lnTo>
                  <a:lnTo>
                    <a:pt x="34" y="9"/>
                  </a:lnTo>
                  <a:lnTo>
                    <a:pt x="31" y="12"/>
                  </a:lnTo>
                  <a:lnTo>
                    <a:pt x="28" y="12"/>
                  </a:lnTo>
                  <a:lnTo>
                    <a:pt x="31" y="12"/>
                  </a:lnTo>
                  <a:lnTo>
                    <a:pt x="28" y="12"/>
                  </a:lnTo>
                  <a:lnTo>
                    <a:pt x="28" y="9"/>
                  </a:lnTo>
                  <a:lnTo>
                    <a:pt x="26" y="9"/>
                  </a:lnTo>
                  <a:lnTo>
                    <a:pt x="26" y="12"/>
                  </a:lnTo>
                  <a:lnTo>
                    <a:pt x="23" y="12"/>
                  </a:lnTo>
                  <a:lnTo>
                    <a:pt x="26" y="12"/>
                  </a:lnTo>
                  <a:lnTo>
                    <a:pt x="28" y="12"/>
                  </a:lnTo>
                  <a:lnTo>
                    <a:pt x="26" y="12"/>
                  </a:lnTo>
                  <a:lnTo>
                    <a:pt x="28" y="12"/>
                  </a:lnTo>
                  <a:lnTo>
                    <a:pt x="28" y="15"/>
                  </a:lnTo>
                  <a:lnTo>
                    <a:pt x="26" y="15"/>
                  </a:lnTo>
                  <a:lnTo>
                    <a:pt x="23" y="15"/>
                  </a:lnTo>
                  <a:lnTo>
                    <a:pt x="23" y="12"/>
                  </a:lnTo>
                  <a:lnTo>
                    <a:pt x="20" y="15"/>
                  </a:lnTo>
                  <a:lnTo>
                    <a:pt x="23" y="15"/>
                  </a:lnTo>
                  <a:lnTo>
                    <a:pt x="20" y="15"/>
                  </a:lnTo>
                  <a:lnTo>
                    <a:pt x="17" y="15"/>
                  </a:lnTo>
                  <a:lnTo>
                    <a:pt x="17" y="18"/>
                  </a:lnTo>
                  <a:lnTo>
                    <a:pt x="14" y="18"/>
                  </a:lnTo>
                  <a:lnTo>
                    <a:pt x="17" y="18"/>
                  </a:lnTo>
                  <a:lnTo>
                    <a:pt x="14" y="20"/>
                  </a:lnTo>
                  <a:lnTo>
                    <a:pt x="11" y="23"/>
                  </a:lnTo>
                  <a:lnTo>
                    <a:pt x="9" y="23"/>
                  </a:lnTo>
                  <a:lnTo>
                    <a:pt x="11" y="20"/>
                  </a:lnTo>
                  <a:lnTo>
                    <a:pt x="14" y="20"/>
                  </a:lnTo>
                  <a:lnTo>
                    <a:pt x="11" y="20"/>
                  </a:lnTo>
                  <a:lnTo>
                    <a:pt x="11" y="18"/>
                  </a:lnTo>
                  <a:lnTo>
                    <a:pt x="14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9" y="1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04" name="Freeform 3822">
              <a:extLst>
                <a:ext uri="{FF2B5EF4-FFF2-40B4-BE49-F238E27FC236}">
                  <a16:creationId xmlns:a16="http://schemas.microsoft.com/office/drawing/2014/main" id="{C285F495-3AC0-8FFF-96FE-1955D3DCAD39}"/>
                </a:ext>
              </a:extLst>
            </p:cNvPr>
            <p:cNvSpPr>
              <a:spLocks/>
            </p:cNvSpPr>
            <p:nvPr/>
          </p:nvSpPr>
          <p:spPr bwMode="gray">
            <a:xfrm>
              <a:off x="-391007" y="1348683"/>
              <a:ext cx="18674" cy="10374"/>
            </a:xfrm>
            <a:custGeom>
              <a:avLst/>
              <a:gdLst>
                <a:gd name="T0" fmla="*/ 9 w 9"/>
                <a:gd name="T1" fmla="*/ 0 h 5"/>
                <a:gd name="T2" fmla="*/ 6 w 9"/>
                <a:gd name="T3" fmla="*/ 3 h 5"/>
                <a:gd name="T4" fmla="*/ 3 w 9"/>
                <a:gd name="T5" fmla="*/ 3 h 5"/>
                <a:gd name="T6" fmla="*/ 0 w 9"/>
                <a:gd name="T7" fmla="*/ 3 h 5"/>
                <a:gd name="T8" fmla="*/ 3 w 9"/>
                <a:gd name="T9" fmla="*/ 3 h 5"/>
                <a:gd name="T10" fmla="*/ 0 w 9"/>
                <a:gd name="T11" fmla="*/ 3 h 5"/>
                <a:gd name="T12" fmla="*/ 0 w 9"/>
                <a:gd name="T13" fmla="*/ 5 h 5"/>
                <a:gd name="T14" fmla="*/ 3 w 9"/>
                <a:gd name="T15" fmla="*/ 5 h 5"/>
                <a:gd name="T16" fmla="*/ 3 w 9"/>
                <a:gd name="T17" fmla="*/ 3 h 5"/>
                <a:gd name="T18" fmla="*/ 6 w 9"/>
                <a:gd name="T19" fmla="*/ 3 h 5"/>
                <a:gd name="T20" fmla="*/ 9 w 9"/>
                <a:gd name="T21" fmla="*/ 3 h 5"/>
                <a:gd name="T22" fmla="*/ 9 w 9"/>
                <a:gd name="T2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5">
                  <a:moveTo>
                    <a:pt x="9" y="0"/>
                  </a:move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05" name="Freeform 3823">
              <a:extLst>
                <a:ext uri="{FF2B5EF4-FFF2-40B4-BE49-F238E27FC236}">
                  <a16:creationId xmlns:a16="http://schemas.microsoft.com/office/drawing/2014/main" id="{6261E8CF-160F-CE54-92C5-1DE2CCF574DE}"/>
                </a:ext>
              </a:extLst>
            </p:cNvPr>
            <p:cNvSpPr>
              <a:spLocks/>
            </p:cNvSpPr>
            <p:nvPr/>
          </p:nvSpPr>
          <p:spPr bwMode="gray">
            <a:xfrm>
              <a:off x="-391007" y="1313411"/>
              <a:ext cx="12450" cy="4149"/>
            </a:xfrm>
            <a:custGeom>
              <a:avLst/>
              <a:gdLst>
                <a:gd name="T0" fmla="*/ 6 w 6"/>
                <a:gd name="T1" fmla="*/ 2 h 2"/>
                <a:gd name="T2" fmla="*/ 3 w 6"/>
                <a:gd name="T3" fmla="*/ 2 h 2"/>
                <a:gd name="T4" fmla="*/ 0 w 6"/>
                <a:gd name="T5" fmla="*/ 2 h 2"/>
                <a:gd name="T6" fmla="*/ 3 w 6"/>
                <a:gd name="T7" fmla="*/ 0 h 2"/>
                <a:gd name="T8" fmla="*/ 3 w 6"/>
                <a:gd name="T9" fmla="*/ 2 h 2"/>
                <a:gd name="T10" fmla="*/ 3 w 6"/>
                <a:gd name="T11" fmla="*/ 2 h 2"/>
                <a:gd name="T12" fmla="*/ 6 w 6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6" y="2"/>
                  </a:moveTo>
                  <a:lnTo>
                    <a:pt x="3" y="2"/>
                  </a:lnTo>
                  <a:lnTo>
                    <a:pt x="0" y="2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06" name="Freeform 3824">
              <a:extLst>
                <a:ext uri="{FF2B5EF4-FFF2-40B4-BE49-F238E27FC236}">
                  <a16:creationId xmlns:a16="http://schemas.microsoft.com/office/drawing/2014/main" id="{3A0EF69E-D02D-EFDE-EC18-BA3CDC345D77}"/>
                </a:ext>
              </a:extLst>
            </p:cNvPr>
            <p:cNvSpPr>
              <a:spLocks/>
            </p:cNvSpPr>
            <p:nvPr/>
          </p:nvSpPr>
          <p:spPr bwMode="gray">
            <a:xfrm>
              <a:off x="-378557" y="1317561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07" name="Freeform 3825">
              <a:extLst>
                <a:ext uri="{FF2B5EF4-FFF2-40B4-BE49-F238E27FC236}">
                  <a16:creationId xmlns:a16="http://schemas.microsoft.com/office/drawing/2014/main" id="{B577EAD5-AE2E-94FF-47C9-496DE5E57133}"/>
                </a:ext>
              </a:extLst>
            </p:cNvPr>
            <p:cNvSpPr>
              <a:spLocks/>
            </p:cNvSpPr>
            <p:nvPr/>
          </p:nvSpPr>
          <p:spPr bwMode="gray">
            <a:xfrm>
              <a:off x="-384783" y="1300963"/>
              <a:ext cx="35274" cy="16598"/>
            </a:xfrm>
            <a:custGeom>
              <a:avLst/>
              <a:gdLst>
                <a:gd name="T0" fmla="*/ 6 w 17"/>
                <a:gd name="T1" fmla="*/ 8 h 8"/>
                <a:gd name="T2" fmla="*/ 3 w 17"/>
                <a:gd name="T3" fmla="*/ 8 h 8"/>
                <a:gd name="T4" fmla="*/ 3 w 17"/>
                <a:gd name="T5" fmla="*/ 6 h 8"/>
                <a:gd name="T6" fmla="*/ 0 w 17"/>
                <a:gd name="T7" fmla="*/ 6 h 8"/>
                <a:gd name="T8" fmla="*/ 3 w 17"/>
                <a:gd name="T9" fmla="*/ 6 h 8"/>
                <a:gd name="T10" fmla="*/ 6 w 17"/>
                <a:gd name="T11" fmla="*/ 6 h 8"/>
                <a:gd name="T12" fmla="*/ 3 w 17"/>
                <a:gd name="T13" fmla="*/ 6 h 8"/>
                <a:gd name="T14" fmla="*/ 3 w 17"/>
                <a:gd name="T15" fmla="*/ 3 h 8"/>
                <a:gd name="T16" fmla="*/ 6 w 17"/>
                <a:gd name="T17" fmla="*/ 3 h 8"/>
                <a:gd name="T18" fmla="*/ 6 w 17"/>
                <a:gd name="T19" fmla="*/ 0 h 8"/>
                <a:gd name="T20" fmla="*/ 6 w 17"/>
                <a:gd name="T21" fmla="*/ 3 h 8"/>
                <a:gd name="T22" fmla="*/ 8 w 17"/>
                <a:gd name="T23" fmla="*/ 3 h 8"/>
                <a:gd name="T24" fmla="*/ 8 w 17"/>
                <a:gd name="T25" fmla="*/ 0 h 8"/>
                <a:gd name="T26" fmla="*/ 8 w 17"/>
                <a:gd name="T27" fmla="*/ 3 h 8"/>
                <a:gd name="T28" fmla="*/ 11 w 17"/>
                <a:gd name="T29" fmla="*/ 3 h 8"/>
                <a:gd name="T30" fmla="*/ 14 w 17"/>
                <a:gd name="T31" fmla="*/ 3 h 8"/>
                <a:gd name="T32" fmla="*/ 14 w 17"/>
                <a:gd name="T33" fmla="*/ 6 h 8"/>
                <a:gd name="T34" fmla="*/ 17 w 17"/>
                <a:gd name="T35" fmla="*/ 3 h 8"/>
                <a:gd name="T36" fmla="*/ 17 w 17"/>
                <a:gd name="T37" fmla="*/ 6 h 8"/>
                <a:gd name="T38" fmla="*/ 14 w 17"/>
                <a:gd name="T39" fmla="*/ 6 h 8"/>
                <a:gd name="T40" fmla="*/ 11 w 17"/>
                <a:gd name="T41" fmla="*/ 6 h 8"/>
                <a:gd name="T42" fmla="*/ 11 w 17"/>
                <a:gd name="T43" fmla="*/ 8 h 8"/>
                <a:gd name="T44" fmla="*/ 8 w 17"/>
                <a:gd name="T45" fmla="*/ 8 h 8"/>
                <a:gd name="T46" fmla="*/ 8 w 17"/>
                <a:gd name="T47" fmla="*/ 6 h 8"/>
                <a:gd name="T48" fmla="*/ 6 w 17"/>
                <a:gd name="T4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8">
                  <a:moveTo>
                    <a:pt x="6" y="8"/>
                  </a:moveTo>
                  <a:lnTo>
                    <a:pt x="3" y="8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7" y="3"/>
                  </a:lnTo>
                  <a:lnTo>
                    <a:pt x="17" y="6"/>
                  </a:lnTo>
                  <a:lnTo>
                    <a:pt x="14" y="6"/>
                  </a:lnTo>
                  <a:lnTo>
                    <a:pt x="11" y="6"/>
                  </a:lnTo>
                  <a:lnTo>
                    <a:pt x="11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08" name="Freeform 3826">
              <a:extLst>
                <a:ext uri="{FF2B5EF4-FFF2-40B4-BE49-F238E27FC236}">
                  <a16:creationId xmlns:a16="http://schemas.microsoft.com/office/drawing/2014/main" id="{699D5791-45A4-3F87-9F30-A348B7769512}"/>
                </a:ext>
              </a:extLst>
            </p:cNvPr>
            <p:cNvSpPr>
              <a:spLocks/>
            </p:cNvSpPr>
            <p:nvPr/>
          </p:nvSpPr>
          <p:spPr bwMode="gray">
            <a:xfrm>
              <a:off x="-372333" y="1294738"/>
              <a:ext cx="10375" cy="6224"/>
            </a:xfrm>
            <a:custGeom>
              <a:avLst/>
              <a:gdLst>
                <a:gd name="T0" fmla="*/ 2 w 5"/>
                <a:gd name="T1" fmla="*/ 3 h 3"/>
                <a:gd name="T2" fmla="*/ 5 w 5"/>
                <a:gd name="T3" fmla="*/ 3 h 3"/>
                <a:gd name="T4" fmla="*/ 5 w 5"/>
                <a:gd name="T5" fmla="*/ 0 h 3"/>
                <a:gd name="T6" fmla="*/ 2 w 5"/>
                <a:gd name="T7" fmla="*/ 0 h 3"/>
                <a:gd name="T8" fmla="*/ 0 w 5"/>
                <a:gd name="T9" fmla="*/ 3 h 3"/>
                <a:gd name="T10" fmla="*/ 0 w 5"/>
                <a:gd name="T11" fmla="*/ 3 h 3"/>
                <a:gd name="T12" fmla="*/ 2 w 5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lnTo>
                    <a:pt x="5" y="3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09" name="Freeform 3827">
              <a:extLst>
                <a:ext uri="{FF2B5EF4-FFF2-40B4-BE49-F238E27FC236}">
                  <a16:creationId xmlns:a16="http://schemas.microsoft.com/office/drawing/2014/main" id="{7F7872B4-F124-EB60-5088-21000BE459C4}"/>
                </a:ext>
              </a:extLst>
            </p:cNvPr>
            <p:cNvSpPr>
              <a:spLocks/>
            </p:cNvSpPr>
            <p:nvPr/>
          </p:nvSpPr>
          <p:spPr bwMode="gray">
            <a:xfrm>
              <a:off x="-397232" y="1265691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3 h 3"/>
                <a:gd name="T4" fmla="*/ 0 w 3"/>
                <a:gd name="T5" fmla="*/ 0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10" name="Freeform 3828">
              <a:extLst>
                <a:ext uri="{FF2B5EF4-FFF2-40B4-BE49-F238E27FC236}">
                  <a16:creationId xmlns:a16="http://schemas.microsoft.com/office/drawing/2014/main" id="{DA6423DC-9D5E-ACC4-6F46-F60DF4C3ACEE}"/>
                </a:ext>
              </a:extLst>
            </p:cNvPr>
            <p:cNvSpPr>
              <a:spLocks/>
            </p:cNvSpPr>
            <p:nvPr/>
          </p:nvSpPr>
          <p:spPr bwMode="gray">
            <a:xfrm>
              <a:off x="-361958" y="1236644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3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11" name="Freeform 3829">
              <a:extLst>
                <a:ext uri="{FF2B5EF4-FFF2-40B4-BE49-F238E27FC236}">
                  <a16:creationId xmlns:a16="http://schemas.microsoft.com/office/drawing/2014/main" id="{60AA2FBF-967A-1299-1F11-B8B458F9EF00}"/>
                </a:ext>
              </a:extLst>
            </p:cNvPr>
            <p:cNvSpPr>
              <a:spLocks/>
            </p:cNvSpPr>
            <p:nvPr/>
          </p:nvSpPr>
          <p:spPr bwMode="gray">
            <a:xfrm>
              <a:off x="-256136" y="1236644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0 w 3"/>
                <a:gd name="T7" fmla="*/ 0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12" name="Freeform 3830">
              <a:extLst>
                <a:ext uri="{FF2B5EF4-FFF2-40B4-BE49-F238E27FC236}">
                  <a16:creationId xmlns:a16="http://schemas.microsoft.com/office/drawing/2014/main" id="{0E1BA575-38AD-7153-C83E-6EFF2B2AB67E}"/>
                </a:ext>
              </a:extLst>
            </p:cNvPr>
            <p:cNvSpPr>
              <a:spLocks/>
            </p:cNvSpPr>
            <p:nvPr/>
          </p:nvSpPr>
          <p:spPr bwMode="gray">
            <a:xfrm>
              <a:off x="-249912" y="1236644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13" name="Freeform 3831">
              <a:extLst>
                <a:ext uri="{FF2B5EF4-FFF2-40B4-BE49-F238E27FC236}">
                  <a16:creationId xmlns:a16="http://schemas.microsoft.com/office/drawing/2014/main" id="{ED55F94A-6492-E445-9BFA-14E998420637}"/>
                </a:ext>
              </a:extLst>
            </p:cNvPr>
            <p:cNvSpPr>
              <a:spLocks/>
            </p:cNvSpPr>
            <p:nvPr/>
          </p:nvSpPr>
          <p:spPr bwMode="gray">
            <a:xfrm>
              <a:off x="-256136" y="1236644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3 w 3"/>
                <a:gd name="T7" fmla="*/ 3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14" name="Freeform 3832">
              <a:extLst>
                <a:ext uri="{FF2B5EF4-FFF2-40B4-BE49-F238E27FC236}">
                  <a16:creationId xmlns:a16="http://schemas.microsoft.com/office/drawing/2014/main" id="{EA34E11F-463A-3E12-CC21-AC97F15153B6}"/>
                </a:ext>
              </a:extLst>
            </p:cNvPr>
            <p:cNvSpPr>
              <a:spLocks/>
            </p:cNvSpPr>
            <p:nvPr/>
          </p:nvSpPr>
          <p:spPr bwMode="gray">
            <a:xfrm>
              <a:off x="-249912" y="1236644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15" name="Freeform 3833">
              <a:extLst>
                <a:ext uri="{FF2B5EF4-FFF2-40B4-BE49-F238E27FC236}">
                  <a16:creationId xmlns:a16="http://schemas.microsoft.com/office/drawing/2014/main" id="{1C324F30-2EC7-074B-3080-25B72FFA61FC}"/>
                </a:ext>
              </a:extLst>
            </p:cNvPr>
            <p:cNvSpPr>
              <a:spLocks/>
            </p:cNvSpPr>
            <p:nvPr/>
          </p:nvSpPr>
          <p:spPr bwMode="gray">
            <a:xfrm>
              <a:off x="-243686" y="1230420"/>
              <a:ext cx="22825" cy="22823"/>
            </a:xfrm>
            <a:custGeom>
              <a:avLst/>
              <a:gdLst>
                <a:gd name="T0" fmla="*/ 0 w 11"/>
                <a:gd name="T1" fmla="*/ 8 h 11"/>
                <a:gd name="T2" fmla="*/ 0 w 11"/>
                <a:gd name="T3" fmla="*/ 11 h 11"/>
                <a:gd name="T4" fmla="*/ 3 w 11"/>
                <a:gd name="T5" fmla="*/ 8 h 11"/>
                <a:gd name="T6" fmla="*/ 6 w 11"/>
                <a:gd name="T7" fmla="*/ 8 h 11"/>
                <a:gd name="T8" fmla="*/ 3 w 11"/>
                <a:gd name="T9" fmla="*/ 6 h 11"/>
                <a:gd name="T10" fmla="*/ 6 w 11"/>
                <a:gd name="T11" fmla="*/ 6 h 11"/>
                <a:gd name="T12" fmla="*/ 6 w 11"/>
                <a:gd name="T13" fmla="*/ 3 h 11"/>
                <a:gd name="T14" fmla="*/ 11 w 11"/>
                <a:gd name="T15" fmla="*/ 0 h 11"/>
                <a:gd name="T16" fmla="*/ 9 w 11"/>
                <a:gd name="T17" fmla="*/ 0 h 11"/>
                <a:gd name="T18" fmla="*/ 6 w 11"/>
                <a:gd name="T19" fmla="*/ 0 h 11"/>
                <a:gd name="T20" fmla="*/ 9 w 11"/>
                <a:gd name="T21" fmla="*/ 0 h 11"/>
                <a:gd name="T22" fmla="*/ 6 w 11"/>
                <a:gd name="T23" fmla="*/ 3 h 11"/>
                <a:gd name="T24" fmla="*/ 3 w 11"/>
                <a:gd name="T25" fmla="*/ 6 h 11"/>
                <a:gd name="T26" fmla="*/ 0 w 11"/>
                <a:gd name="T27" fmla="*/ 6 h 11"/>
                <a:gd name="T28" fmla="*/ 0 w 11"/>
                <a:gd name="T29" fmla="*/ 6 h 11"/>
                <a:gd name="T30" fmla="*/ 0 w 11"/>
                <a:gd name="T31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11">
                  <a:moveTo>
                    <a:pt x="0" y="8"/>
                  </a:moveTo>
                  <a:lnTo>
                    <a:pt x="0" y="11"/>
                  </a:lnTo>
                  <a:lnTo>
                    <a:pt x="3" y="8"/>
                  </a:lnTo>
                  <a:lnTo>
                    <a:pt x="6" y="8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3"/>
                  </a:lnTo>
                  <a:lnTo>
                    <a:pt x="11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6" y="3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16" name="Freeform 3834">
              <a:extLst>
                <a:ext uri="{FF2B5EF4-FFF2-40B4-BE49-F238E27FC236}">
                  <a16:creationId xmlns:a16="http://schemas.microsoft.com/office/drawing/2014/main" id="{2EFEEC7F-6AF9-DA8C-498A-7403500B1D80}"/>
                </a:ext>
              </a:extLst>
            </p:cNvPr>
            <p:cNvSpPr>
              <a:spLocks/>
            </p:cNvSpPr>
            <p:nvPr/>
          </p:nvSpPr>
          <p:spPr bwMode="gray">
            <a:xfrm>
              <a:off x="-243686" y="1224195"/>
              <a:ext cx="6224" cy="12449"/>
            </a:xfrm>
            <a:custGeom>
              <a:avLst/>
              <a:gdLst>
                <a:gd name="T0" fmla="*/ 0 w 3"/>
                <a:gd name="T1" fmla="*/ 3 h 6"/>
                <a:gd name="T2" fmla="*/ 0 w 3"/>
                <a:gd name="T3" fmla="*/ 0 h 6"/>
                <a:gd name="T4" fmla="*/ 3 w 3"/>
                <a:gd name="T5" fmla="*/ 0 h 6"/>
                <a:gd name="T6" fmla="*/ 3 w 3"/>
                <a:gd name="T7" fmla="*/ 3 h 6"/>
                <a:gd name="T8" fmla="*/ 0 w 3"/>
                <a:gd name="T9" fmla="*/ 6 h 6"/>
                <a:gd name="T10" fmla="*/ 0 w 3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17" name="Freeform 3835">
              <a:extLst>
                <a:ext uri="{FF2B5EF4-FFF2-40B4-BE49-F238E27FC236}">
                  <a16:creationId xmlns:a16="http://schemas.microsoft.com/office/drawing/2014/main" id="{A5009EEE-B33C-7679-BE26-5E2730DECE9E}"/>
                </a:ext>
              </a:extLst>
            </p:cNvPr>
            <p:cNvSpPr>
              <a:spLocks/>
            </p:cNvSpPr>
            <p:nvPr/>
          </p:nvSpPr>
          <p:spPr bwMode="gray">
            <a:xfrm>
              <a:off x="-202188" y="1217971"/>
              <a:ext cx="12450" cy="6224"/>
            </a:xfrm>
            <a:custGeom>
              <a:avLst/>
              <a:gdLst>
                <a:gd name="T0" fmla="*/ 0 w 6"/>
                <a:gd name="T1" fmla="*/ 3 h 3"/>
                <a:gd name="T2" fmla="*/ 3 w 6"/>
                <a:gd name="T3" fmla="*/ 0 h 3"/>
                <a:gd name="T4" fmla="*/ 6 w 6"/>
                <a:gd name="T5" fmla="*/ 3 h 3"/>
                <a:gd name="T6" fmla="*/ 3 w 6"/>
                <a:gd name="T7" fmla="*/ 3 h 3"/>
                <a:gd name="T8" fmla="*/ 0 w 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3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18" name="Freeform 3836">
              <a:extLst>
                <a:ext uri="{FF2B5EF4-FFF2-40B4-BE49-F238E27FC236}">
                  <a16:creationId xmlns:a16="http://schemas.microsoft.com/office/drawing/2014/main" id="{92FC73FE-77E9-230F-AB29-E3C94D1ED520}"/>
                </a:ext>
              </a:extLst>
            </p:cNvPr>
            <p:cNvSpPr>
              <a:spLocks/>
            </p:cNvSpPr>
            <p:nvPr/>
          </p:nvSpPr>
          <p:spPr bwMode="gray">
            <a:xfrm>
              <a:off x="69629" y="1317561"/>
              <a:ext cx="6224" cy="12449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6 h 6"/>
                <a:gd name="T4" fmla="*/ 3 w 3"/>
                <a:gd name="T5" fmla="*/ 3 h 6"/>
                <a:gd name="T6" fmla="*/ 0 w 3"/>
                <a:gd name="T7" fmla="*/ 3 h 6"/>
                <a:gd name="T8" fmla="*/ 0 w 3"/>
                <a:gd name="T9" fmla="*/ 0 h 6"/>
                <a:gd name="T10" fmla="*/ 3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19" name="Freeform 3837">
              <a:extLst>
                <a:ext uri="{FF2B5EF4-FFF2-40B4-BE49-F238E27FC236}">
                  <a16:creationId xmlns:a16="http://schemas.microsoft.com/office/drawing/2014/main" id="{F8548738-97EF-24C5-B15D-916F62E95112}"/>
                </a:ext>
              </a:extLst>
            </p:cNvPr>
            <p:cNvSpPr>
              <a:spLocks/>
            </p:cNvSpPr>
            <p:nvPr/>
          </p:nvSpPr>
          <p:spPr bwMode="gray">
            <a:xfrm>
              <a:off x="75854" y="1313411"/>
              <a:ext cx="39424" cy="29047"/>
            </a:xfrm>
            <a:custGeom>
              <a:avLst/>
              <a:gdLst>
                <a:gd name="T0" fmla="*/ 8 w 19"/>
                <a:gd name="T1" fmla="*/ 14 h 14"/>
                <a:gd name="T2" fmla="*/ 5 w 19"/>
                <a:gd name="T3" fmla="*/ 14 h 14"/>
                <a:gd name="T4" fmla="*/ 8 w 19"/>
                <a:gd name="T5" fmla="*/ 11 h 14"/>
                <a:gd name="T6" fmla="*/ 5 w 19"/>
                <a:gd name="T7" fmla="*/ 11 h 14"/>
                <a:gd name="T8" fmla="*/ 2 w 19"/>
                <a:gd name="T9" fmla="*/ 8 h 14"/>
                <a:gd name="T10" fmla="*/ 2 w 19"/>
                <a:gd name="T11" fmla="*/ 5 h 14"/>
                <a:gd name="T12" fmla="*/ 5 w 19"/>
                <a:gd name="T13" fmla="*/ 5 h 14"/>
                <a:gd name="T14" fmla="*/ 0 w 19"/>
                <a:gd name="T15" fmla="*/ 2 h 14"/>
                <a:gd name="T16" fmla="*/ 0 w 19"/>
                <a:gd name="T17" fmla="*/ 0 h 14"/>
                <a:gd name="T18" fmla="*/ 2 w 19"/>
                <a:gd name="T19" fmla="*/ 2 h 14"/>
                <a:gd name="T20" fmla="*/ 2 w 19"/>
                <a:gd name="T21" fmla="*/ 0 h 14"/>
                <a:gd name="T22" fmla="*/ 5 w 19"/>
                <a:gd name="T23" fmla="*/ 0 h 14"/>
                <a:gd name="T24" fmla="*/ 8 w 19"/>
                <a:gd name="T25" fmla="*/ 0 h 14"/>
                <a:gd name="T26" fmla="*/ 11 w 19"/>
                <a:gd name="T27" fmla="*/ 0 h 14"/>
                <a:gd name="T28" fmla="*/ 11 w 19"/>
                <a:gd name="T29" fmla="*/ 2 h 14"/>
                <a:gd name="T30" fmla="*/ 11 w 19"/>
                <a:gd name="T31" fmla="*/ 5 h 14"/>
                <a:gd name="T32" fmla="*/ 14 w 19"/>
                <a:gd name="T33" fmla="*/ 2 h 14"/>
                <a:gd name="T34" fmla="*/ 14 w 19"/>
                <a:gd name="T35" fmla="*/ 0 h 14"/>
                <a:gd name="T36" fmla="*/ 17 w 19"/>
                <a:gd name="T37" fmla="*/ 2 h 14"/>
                <a:gd name="T38" fmla="*/ 19 w 19"/>
                <a:gd name="T39" fmla="*/ 2 h 14"/>
                <a:gd name="T40" fmla="*/ 19 w 19"/>
                <a:gd name="T41" fmla="*/ 5 h 14"/>
                <a:gd name="T42" fmla="*/ 17 w 19"/>
                <a:gd name="T43" fmla="*/ 5 h 14"/>
                <a:gd name="T44" fmla="*/ 19 w 19"/>
                <a:gd name="T45" fmla="*/ 5 h 14"/>
                <a:gd name="T46" fmla="*/ 17 w 19"/>
                <a:gd name="T47" fmla="*/ 8 h 14"/>
                <a:gd name="T48" fmla="*/ 14 w 19"/>
                <a:gd name="T49" fmla="*/ 8 h 14"/>
                <a:gd name="T50" fmla="*/ 11 w 19"/>
                <a:gd name="T51" fmla="*/ 5 h 14"/>
                <a:gd name="T52" fmla="*/ 11 w 19"/>
                <a:gd name="T53" fmla="*/ 8 h 14"/>
                <a:gd name="T54" fmla="*/ 14 w 19"/>
                <a:gd name="T55" fmla="*/ 8 h 14"/>
                <a:gd name="T56" fmla="*/ 17 w 19"/>
                <a:gd name="T57" fmla="*/ 8 h 14"/>
                <a:gd name="T58" fmla="*/ 19 w 19"/>
                <a:gd name="T59" fmla="*/ 8 h 14"/>
                <a:gd name="T60" fmla="*/ 19 w 19"/>
                <a:gd name="T61" fmla="*/ 11 h 14"/>
                <a:gd name="T62" fmla="*/ 17 w 19"/>
                <a:gd name="T63" fmla="*/ 11 h 14"/>
                <a:gd name="T64" fmla="*/ 19 w 19"/>
                <a:gd name="T65" fmla="*/ 14 h 14"/>
                <a:gd name="T66" fmla="*/ 11 w 19"/>
                <a:gd name="T67" fmla="*/ 11 h 14"/>
                <a:gd name="T68" fmla="*/ 8 w 19"/>
                <a:gd name="T69" fmla="*/ 8 h 14"/>
                <a:gd name="T70" fmla="*/ 11 w 19"/>
                <a:gd name="T71" fmla="*/ 8 h 14"/>
                <a:gd name="T72" fmla="*/ 11 w 19"/>
                <a:gd name="T73" fmla="*/ 11 h 14"/>
                <a:gd name="T74" fmla="*/ 11 w 19"/>
                <a:gd name="T75" fmla="*/ 14 h 14"/>
                <a:gd name="T76" fmla="*/ 8 w 19"/>
                <a:gd name="T7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" h="14">
                  <a:moveTo>
                    <a:pt x="8" y="14"/>
                  </a:moveTo>
                  <a:lnTo>
                    <a:pt x="5" y="14"/>
                  </a:lnTo>
                  <a:lnTo>
                    <a:pt x="8" y="11"/>
                  </a:lnTo>
                  <a:lnTo>
                    <a:pt x="5" y="11"/>
                  </a:lnTo>
                  <a:lnTo>
                    <a:pt x="2" y="8"/>
                  </a:lnTo>
                  <a:lnTo>
                    <a:pt x="2" y="5"/>
                  </a:lnTo>
                  <a:lnTo>
                    <a:pt x="5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11" y="5"/>
                  </a:lnTo>
                  <a:lnTo>
                    <a:pt x="14" y="2"/>
                  </a:lnTo>
                  <a:lnTo>
                    <a:pt x="14" y="0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9" y="5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17" y="8"/>
                  </a:lnTo>
                  <a:lnTo>
                    <a:pt x="14" y="8"/>
                  </a:lnTo>
                  <a:lnTo>
                    <a:pt x="11" y="5"/>
                  </a:lnTo>
                  <a:lnTo>
                    <a:pt x="11" y="8"/>
                  </a:lnTo>
                  <a:lnTo>
                    <a:pt x="14" y="8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19" y="11"/>
                  </a:lnTo>
                  <a:lnTo>
                    <a:pt x="17" y="11"/>
                  </a:lnTo>
                  <a:lnTo>
                    <a:pt x="19" y="14"/>
                  </a:lnTo>
                  <a:lnTo>
                    <a:pt x="11" y="11"/>
                  </a:lnTo>
                  <a:lnTo>
                    <a:pt x="8" y="8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11" y="14"/>
                  </a:lnTo>
                  <a:lnTo>
                    <a:pt x="8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20" name="Freeform 3838">
              <a:extLst>
                <a:ext uri="{FF2B5EF4-FFF2-40B4-BE49-F238E27FC236}">
                  <a16:creationId xmlns:a16="http://schemas.microsoft.com/office/drawing/2014/main" id="{D61CFEC0-058F-DAC4-D4C9-090098FFBBCB}"/>
                </a:ext>
              </a:extLst>
            </p:cNvPr>
            <p:cNvSpPr>
              <a:spLocks/>
            </p:cNvSpPr>
            <p:nvPr/>
          </p:nvSpPr>
          <p:spPr bwMode="gray">
            <a:xfrm>
              <a:off x="92454" y="1348683"/>
              <a:ext cx="6224" cy="10374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0 h 5"/>
                <a:gd name="T4" fmla="*/ 3 w 3"/>
                <a:gd name="T5" fmla="*/ 3 h 5"/>
                <a:gd name="T6" fmla="*/ 0 w 3"/>
                <a:gd name="T7" fmla="*/ 5 h 5"/>
                <a:gd name="T8" fmla="*/ 0 w 3"/>
                <a:gd name="T9" fmla="*/ 3 h 5"/>
                <a:gd name="T10" fmla="*/ 0 w 3"/>
                <a:gd name="T11" fmla="*/ 3 h 5"/>
                <a:gd name="T12" fmla="*/ 0 w 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21" name="Freeform 3839">
              <a:extLst>
                <a:ext uri="{FF2B5EF4-FFF2-40B4-BE49-F238E27FC236}">
                  <a16:creationId xmlns:a16="http://schemas.microsoft.com/office/drawing/2014/main" id="{81098980-4211-4B80-A24E-E2A6E3576AB6}"/>
                </a:ext>
              </a:extLst>
            </p:cNvPr>
            <p:cNvSpPr>
              <a:spLocks/>
            </p:cNvSpPr>
            <p:nvPr/>
          </p:nvSpPr>
          <p:spPr bwMode="gray">
            <a:xfrm>
              <a:off x="92454" y="1336234"/>
              <a:ext cx="29049" cy="53945"/>
            </a:xfrm>
            <a:custGeom>
              <a:avLst/>
              <a:gdLst>
                <a:gd name="T0" fmla="*/ 6 w 14"/>
                <a:gd name="T1" fmla="*/ 14 h 26"/>
                <a:gd name="T2" fmla="*/ 6 w 14"/>
                <a:gd name="T3" fmla="*/ 11 h 26"/>
                <a:gd name="T4" fmla="*/ 9 w 14"/>
                <a:gd name="T5" fmla="*/ 11 h 26"/>
                <a:gd name="T6" fmla="*/ 9 w 14"/>
                <a:gd name="T7" fmla="*/ 9 h 26"/>
                <a:gd name="T8" fmla="*/ 6 w 14"/>
                <a:gd name="T9" fmla="*/ 9 h 26"/>
                <a:gd name="T10" fmla="*/ 6 w 14"/>
                <a:gd name="T11" fmla="*/ 6 h 26"/>
                <a:gd name="T12" fmla="*/ 3 w 14"/>
                <a:gd name="T13" fmla="*/ 6 h 26"/>
                <a:gd name="T14" fmla="*/ 6 w 14"/>
                <a:gd name="T15" fmla="*/ 6 h 26"/>
                <a:gd name="T16" fmla="*/ 3 w 14"/>
                <a:gd name="T17" fmla="*/ 6 h 26"/>
                <a:gd name="T18" fmla="*/ 0 w 14"/>
                <a:gd name="T19" fmla="*/ 6 h 26"/>
                <a:gd name="T20" fmla="*/ 3 w 14"/>
                <a:gd name="T21" fmla="*/ 3 h 26"/>
                <a:gd name="T22" fmla="*/ 3 w 14"/>
                <a:gd name="T23" fmla="*/ 6 h 26"/>
                <a:gd name="T24" fmla="*/ 3 w 14"/>
                <a:gd name="T25" fmla="*/ 3 h 26"/>
                <a:gd name="T26" fmla="*/ 3 w 14"/>
                <a:gd name="T27" fmla="*/ 0 h 26"/>
                <a:gd name="T28" fmla="*/ 6 w 14"/>
                <a:gd name="T29" fmla="*/ 0 h 26"/>
                <a:gd name="T30" fmla="*/ 6 w 14"/>
                <a:gd name="T31" fmla="*/ 3 h 26"/>
                <a:gd name="T32" fmla="*/ 11 w 14"/>
                <a:gd name="T33" fmla="*/ 6 h 26"/>
                <a:gd name="T34" fmla="*/ 9 w 14"/>
                <a:gd name="T35" fmla="*/ 6 h 26"/>
                <a:gd name="T36" fmla="*/ 11 w 14"/>
                <a:gd name="T37" fmla="*/ 6 h 26"/>
                <a:gd name="T38" fmla="*/ 14 w 14"/>
                <a:gd name="T39" fmla="*/ 9 h 26"/>
                <a:gd name="T40" fmla="*/ 11 w 14"/>
                <a:gd name="T41" fmla="*/ 9 h 26"/>
                <a:gd name="T42" fmla="*/ 11 w 14"/>
                <a:gd name="T43" fmla="*/ 11 h 26"/>
                <a:gd name="T44" fmla="*/ 14 w 14"/>
                <a:gd name="T45" fmla="*/ 11 h 26"/>
                <a:gd name="T46" fmla="*/ 14 w 14"/>
                <a:gd name="T47" fmla="*/ 14 h 26"/>
                <a:gd name="T48" fmla="*/ 14 w 14"/>
                <a:gd name="T49" fmla="*/ 11 h 26"/>
                <a:gd name="T50" fmla="*/ 14 w 14"/>
                <a:gd name="T51" fmla="*/ 14 h 26"/>
                <a:gd name="T52" fmla="*/ 14 w 14"/>
                <a:gd name="T53" fmla="*/ 17 h 26"/>
                <a:gd name="T54" fmla="*/ 14 w 14"/>
                <a:gd name="T55" fmla="*/ 20 h 26"/>
                <a:gd name="T56" fmla="*/ 14 w 14"/>
                <a:gd name="T57" fmla="*/ 23 h 26"/>
                <a:gd name="T58" fmla="*/ 14 w 14"/>
                <a:gd name="T59" fmla="*/ 26 h 26"/>
                <a:gd name="T60" fmla="*/ 11 w 14"/>
                <a:gd name="T61" fmla="*/ 26 h 26"/>
                <a:gd name="T62" fmla="*/ 11 w 14"/>
                <a:gd name="T63" fmla="*/ 23 h 26"/>
                <a:gd name="T64" fmla="*/ 11 w 14"/>
                <a:gd name="T65" fmla="*/ 20 h 26"/>
                <a:gd name="T66" fmla="*/ 11 w 14"/>
                <a:gd name="T67" fmla="*/ 17 h 26"/>
                <a:gd name="T68" fmla="*/ 11 w 14"/>
                <a:gd name="T69" fmla="*/ 14 h 26"/>
                <a:gd name="T70" fmla="*/ 11 w 14"/>
                <a:gd name="T71" fmla="*/ 17 h 26"/>
                <a:gd name="T72" fmla="*/ 11 w 14"/>
                <a:gd name="T73" fmla="*/ 14 h 26"/>
                <a:gd name="T74" fmla="*/ 9 w 14"/>
                <a:gd name="T75" fmla="*/ 17 h 26"/>
                <a:gd name="T76" fmla="*/ 9 w 14"/>
                <a:gd name="T77" fmla="*/ 14 h 26"/>
                <a:gd name="T78" fmla="*/ 9 w 14"/>
                <a:gd name="T79" fmla="*/ 17 h 26"/>
                <a:gd name="T80" fmla="*/ 9 w 14"/>
                <a:gd name="T81" fmla="*/ 14 h 26"/>
                <a:gd name="T82" fmla="*/ 9 w 14"/>
                <a:gd name="T83" fmla="*/ 14 h 26"/>
                <a:gd name="T84" fmla="*/ 6 w 14"/>
                <a:gd name="T85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" h="26">
                  <a:moveTo>
                    <a:pt x="6" y="14"/>
                  </a:moveTo>
                  <a:lnTo>
                    <a:pt x="6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6" y="9"/>
                  </a:lnTo>
                  <a:lnTo>
                    <a:pt x="6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11" y="6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4" y="9"/>
                  </a:lnTo>
                  <a:lnTo>
                    <a:pt x="11" y="9"/>
                  </a:lnTo>
                  <a:lnTo>
                    <a:pt x="11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1" y="26"/>
                  </a:lnTo>
                  <a:lnTo>
                    <a:pt x="11" y="23"/>
                  </a:lnTo>
                  <a:lnTo>
                    <a:pt x="11" y="20"/>
                  </a:lnTo>
                  <a:lnTo>
                    <a:pt x="11" y="17"/>
                  </a:lnTo>
                  <a:lnTo>
                    <a:pt x="11" y="14"/>
                  </a:lnTo>
                  <a:lnTo>
                    <a:pt x="11" y="17"/>
                  </a:lnTo>
                  <a:lnTo>
                    <a:pt x="11" y="14"/>
                  </a:lnTo>
                  <a:lnTo>
                    <a:pt x="9" y="17"/>
                  </a:lnTo>
                  <a:lnTo>
                    <a:pt x="9" y="14"/>
                  </a:lnTo>
                  <a:lnTo>
                    <a:pt x="9" y="17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6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22" name="Freeform 3840">
              <a:extLst>
                <a:ext uri="{FF2B5EF4-FFF2-40B4-BE49-F238E27FC236}">
                  <a16:creationId xmlns:a16="http://schemas.microsoft.com/office/drawing/2014/main" id="{4FD04C09-C2EE-1FB3-E166-7D4273B9F1F8}"/>
                </a:ext>
              </a:extLst>
            </p:cNvPr>
            <p:cNvSpPr>
              <a:spLocks/>
            </p:cNvSpPr>
            <p:nvPr/>
          </p:nvSpPr>
          <p:spPr bwMode="gray">
            <a:xfrm>
              <a:off x="111128" y="1307187"/>
              <a:ext cx="35274" cy="51871"/>
            </a:xfrm>
            <a:custGeom>
              <a:avLst/>
              <a:gdLst>
                <a:gd name="T0" fmla="*/ 8 w 17"/>
                <a:gd name="T1" fmla="*/ 3 h 25"/>
                <a:gd name="T2" fmla="*/ 5 w 17"/>
                <a:gd name="T3" fmla="*/ 3 h 25"/>
                <a:gd name="T4" fmla="*/ 2 w 17"/>
                <a:gd name="T5" fmla="*/ 0 h 25"/>
                <a:gd name="T6" fmla="*/ 0 w 17"/>
                <a:gd name="T7" fmla="*/ 0 h 25"/>
                <a:gd name="T8" fmla="*/ 2 w 17"/>
                <a:gd name="T9" fmla="*/ 3 h 25"/>
                <a:gd name="T10" fmla="*/ 2 w 17"/>
                <a:gd name="T11" fmla="*/ 5 h 25"/>
                <a:gd name="T12" fmla="*/ 2 w 17"/>
                <a:gd name="T13" fmla="*/ 3 h 25"/>
                <a:gd name="T14" fmla="*/ 5 w 17"/>
                <a:gd name="T15" fmla="*/ 5 h 25"/>
                <a:gd name="T16" fmla="*/ 5 w 17"/>
                <a:gd name="T17" fmla="*/ 8 h 25"/>
                <a:gd name="T18" fmla="*/ 8 w 17"/>
                <a:gd name="T19" fmla="*/ 11 h 25"/>
                <a:gd name="T20" fmla="*/ 8 w 17"/>
                <a:gd name="T21" fmla="*/ 14 h 25"/>
                <a:gd name="T22" fmla="*/ 11 w 17"/>
                <a:gd name="T23" fmla="*/ 14 h 25"/>
                <a:gd name="T24" fmla="*/ 11 w 17"/>
                <a:gd name="T25" fmla="*/ 17 h 25"/>
                <a:gd name="T26" fmla="*/ 8 w 17"/>
                <a:gd name="T27" fmla="*/ 17 h 25"/>
                <a:gd name="T28" fmla="*/ 11 w 17"/>
                <a:gd name="T29" fmla="*/ 17 h 25"/>
                <a:gd name="T30" fmla="*/ 11 w 17"/>
                <a:gd name="T31" fmla="*/ 20 h 25"/>
                <a:gd name="T32" fmla="*/ 8 w 17"/>
                <a:gd name="T33" fmla="*/ 17 h 25"/>
                <a:gd name="T34" fmla="*/ 8 w 17"/>
                <a:gd name="T35" fmla="*/ 20 h 25"/>
                <a:gd name="T36" fmla="*/ 5 w 17"/>
                <a:gd name="T37" fmla="*/ 23 h 25"/>
                <a:gd name="T38" fmla="*/ 5 w 17"/>
                <a:gd name="T39" fmla="*/ 25 h 25"/>
                <a:gd name="T40" fmla="*/ 8 w 17"/>
                <a:gd name="T41" fmla="*/ 25 h 25"/>
                <a:gd name="T42" fmla="*/ 11 w 17"/>
                <a:gd name="T43" fmla="*/ 25 h 25"/>
                <a:gd name="T44" fmla="*/ 8 w 17"/>
                <a:gd name="T45" fmla="*/ 23 h 25"/>
                <a:gd name="T46" fmla="*/ 11 w 17"/>
                <a:gd name="T47" fmla="*/ 20 h 25"/>
                <a:gd name="T48" fmla="*/ 11 w 17"/>
                <a:gd name="T49" fmla="*/ 23 h 25"/>
                <a:gd name="T50" fmla="*/ 11 w 17"/>
                <a:gd name="T51" fmla="*/ 20 h 25"/>
                <a:gd name="T52" fmla="*/ 11 w 17"/>
                <a:gd name="T53" fmla="*/ 17 h 25"/>
                <a:gd name="T54" fmla="*/ 11 w 17"/>
                <a:gd name="T55" fmla="*/ 20 h 25"/>
                <a:gd name="T56" fmla="*/ 14 w 17"/>
                <a:gd name="T57" fmla="*/ 20 h 25"/>
                <a:gd name="T58" fmla="*/ 14 w 17"/>
                <a:gd name="T59" fmla="*/ 17 h 25"/>
                <a:gd name="T60" fmla="*/ 17 w 17"/>
                <a:gd name="T61" fmla="*/ 14 h 25"/>
                <a:gd name="T62" fmla="*/ 14 w 17"/>
                <a:gd name="T63" fmla="*/ 14 h 25"/>
                <a:gd name="T64" fmla="*/ 14 w 17"/>
                <a:gd name="T65" fmla="*/ 11 h 25"/>
                <a:gd name="T66" fmla="*/ 11 w 17"/>
                <a:gd name="T67" fmla="*/ 8 h 25"/>
                <a:gd name="T68" fmla="*/ 11 w 17"/>
                <a:gd name="T69" fmla="*/ 5 h 25"/>
                <a:gd name="T70" fmla="*/ 11 w 17"/>
                <a:gd name="T71" fmla="*/ 8 h 25"/>
                <a:gd name="T72" fmla="*/ 14 w 17"/>
                <a:gd name="T73" fmla="*/ 8 h 25"/>
                <a:gd name="T74" fmla="*/ 14 w 17"/>
                <a:gd name="T75" fmla="*/ 11 h 25"/>
                <a:gd name="T76" fmla="*/ 17 w 17"/>
                <a:gd name="T77" fmla="*/ 11 h 25"/>
                <a:gd name="T78" fmla="*/ 17 w 17"/>
                <a:gd name="T79" fmla="*/ 14 h 25"/>
                <a:gd name="T80" fmla="*/ 17 w 17"/>
                <a:gd name="T81" fmla="*/ 11 h 25"/>
                <a:gd name="T82" fmla="*/ 14 w 17"/>
                <a:gd name="T83" fmla="*/ 11 h 25"/>
                <a:gd name="T84" fmla="*/ 14 w 17"/>
                <a:gd name="T85" fmla="*/ 8 h 25"/>
                <a:gd name="T86" fmla="*/ 11 w 17"/>
                <a:gd name="T87" fmla="*/ 3 h 25"/>
                <a:gd name="T88" fmla="*/ 8 w 17"/>
                <a:gd name="T89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" h="25">
                  <a:moveTo>
                    <a:pt x="8" y="3"/>
                  </a:moveTo>
                  <a:lnTo>
                    <a:pt x="5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3"/>
                  </a:lnTo>
                  <a:lnTo>
                    <a:pt x="5" y="5"/>
                  </a:lnTo>
                  <a:lnTo>
                    <a:pt x="5" y="8"/>
                  </a:lnTo>
                  <a:lnTo>
                    <a:pt x="8" y="11"/>
                  </a:lnTo>
                  <a:lnTo>
                    <a:pt x="8" y="14"/>
                  </a:lnTo>
                  <a:lnTo>
                    <a:pt x="11" y="14"/>
                  </a:lnTo>
                  <a:lnTo>
                    <a:pt x="11" y="17"/>
                  </a:lnTo>
                  <a:lnTo>
                    <a:pt x="8" y="17"/>
                  </a:lnTo>
                  <a:lnTo>
                    <a:pt x="11" y="17"/>
                  </a:lnTo>
                  <a:lnTo>
                    <a:pt x="11" y="20"/>
                  </a:lnTo>
                  <a:lnTo>
                    <a:pt x="8" y="17"/>
                  </a:lnTo>
                  <a:lnTo>
                    <a:pt x="8" y="20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8" y="25"/>
                  </a:lnTo>
                  <a:lnTo>
                    <a:pt x="11" y="25"/>
                  </a:lnTo>
                  <a:lnTo>
                    <a:pt x="8" y="23"/>
                  </a:lnTo>
                  <a:lnTo>
                    <a:pt x="11" y="20"/>
                  </a:lnTo>
                  <a:lnTo>
                    <a:pt x="11" y="23"/>
                  </a:lnTo>
                  <a:lnTo>
                    <a:pt x="11" y="20"/>
                  </a:lnTo>
                  <a:lnTo>
                    <a:pt x="11" y="17"/>
                  </a:lnTo>
                  <a:lnTo>
                    <a:pt x="11" y="20"/>
                  </a:lnTo>
                  <a:lnTo>
                    <a:pt x="14" y="20"/>
                  </a:lnTo>
                  <a:lnTo>
                    <a:pt x="14" y="17"/>
                  </a:lnTo>
                  <a:lnTo>
                    <a:pt x="17" y="14"/>
                  </a:lnTo>
                  <a:lnTo>
                    <a:pt x="14" y="14"/>
                  </a:lnTo>
                  <a:lnTo>
                    <a:pt x="14" y="11"/>
                  </a:lnTo>
                  <a:lnTo>
                    <a:pt x="11" y="8"/>
                  </a:lnTo>
                  <a:lnTo>
                    <a:pt x="11" y="5"/>
                  </a:lnTo>
                  <a:lnTo>
                    <a:pt x="11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1" y="3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23" name="Freeform 3841">
              <a:extLst>
                <a:ext uri="{FF2B5EF4-FFF2-40B4-BE49-F238E27FC236}">
                  <a16:creationId xmlns:a16="http://schemas.microsoft.com/office/drawing/2014/main" id="{190D5A83-14A0-6FBD-A42F-003D11A96C30}"/>
                </a:ext>
              </a:extLst>
            </p:cNvPr>
            <p:cNvSpPr>
              <a:spLocks/>
            </p:cNvSpPr>
            <p:nvPr/>
          </p:nvSpPr>
          <p:spPr bwMode="gray">
            <a:xfrm>
              <a:off x="121503" y="1307187"/>
              <a:ext cx="12450" cy="6224"/>
            </a:xfrm>
            <a:custGeom>
              <a:avLst/>
              <a:gdLst>
                <a:gd name="T0" fmla="*/ 6 w 6"/>
                <a:gd name="T1" fmla="*/ 3 h 3"/>
                <a:gd name="T2" fmla="*/ 3 w 6"/>
                <a:gd name="T3" fmla="*/ 3 h 3"/>
                <a:gd name="T4" fmla="*/ 0 w 6"/>
                <a:gd name="T5" fmla="*/ 3 h 3"/>
                <a:gd name="T6" fmla="*/ 3 w 6"/>
                <a:gd name="T7" fmla="*/ 0 h 3"/>
                <a:gd name="T8" fmla="*/ 3 w 6"/>
                <a:gd name="T9" fmla="*/ 3 h 3"/>
                <a:gd name="T10" fmla="*/ 6 w 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24" name="Freeform 3842">
              <a:extLst>
                <a:ext uri="{FF2B5EF4-FFF2-40B4-BE49-F238E27FC236}">
                  <a16:creationId xmlns:a16="http://schemas.microsoft.com/office/drawing/2014/main" id="{4BAD1917-9D32-04BB-7710-17228DB1CEA1}"/>
                </a:ext>
              </a:extLst>
            </p:cNvPr>
            <p:cNvSpPr>
              <a:spLocks/>
            </p:cNvSpPr>
            <p:nvPr/>
          </p:nvSpPr>
          <p:spPr bwMode="gray">
            <a:xfrm>
              <a:off x="140177" y="1354907"/>
              <a:ext cx="29049" cy="29047"/>
            </a:xfrm>
            <a:custGeom>
              <a:avLst/>
              <a:gdLst>
                <a:gd name="T0" fmla="*/ 0 w 14"/>
                <a:gd name="T1" fmla="*/ 2 h 14"/>
                <a:gd name="T2" fmla="*/ 0 w 14"/>
                <a:gd name="T3" fmla="*/ 0 h 14"/>
                <a:gd name="T4" fmla="*/ 6 w 14"/>
                <a:gd name="T5" fmla="*/ 0 h 14"/>
                <a:gd name="T6" fmla="*/ 6 w 14"/>
                <a:gd name="T7" fmla="*/ 2 h 14"/>
                <a:gd name="T8" fmla="*/ 11 w 14"/>
                <a:gd name="T9" fmla="*/ 2 h 14"/>
                <a:gd name="T10" fmla="*/ 14 w 14"/>
                <a:gd name="T11" fmla="*/ 2 h 14"/>
                <a:gd name="T12" fmla="*/ 14 w 14"/>
                <a:gd name="T13" fmla="*/ 5 h 14"/>
                <a:gd name="T14" fmla="*/ 14 w 14"/>
                <a:gd name="T15" fmla="*/ 8 h 14"/>
                <a:gd name="T16" fmla="*/ 11 w 14"/>
                <a:gd name="T17" fmla="*/ 8 h 14"/>
                <a:gd name="T18" fmla="*/ 11 w 14"/>
                <a:gd name="T19" fmla="*/ 5 h 14"/>
                <a:gd name="T20" fmla="*/ 8 w 14"/>
                <a:gd name="T21" fmla="*/ 5 h 14"/>
                <a:gd name="T22" fmla="*/ 8 w 14"/>
                <a:gd name="T23" fmla="*/ 8 h 14"/>
                <a:gd name="T24" fmla="*/ 11 w 14"/>
                <a:gd name="T25" fmla="*/ 11 h 14"/>
                <a:gd name="T26" fmla="*/ 8 w 14"/>
                <a:gd name="T27" fmla="*/ 11 h 14"/>
                <a:gd name="T28" fmla="*/ 6 w 14"/>
                <a:gd name="T29" fmla="*/ 14 h 14"/>
                <a:gd name="T30" fmla="*/ 6 w 14"/>
                <a:gd name="T31" fmla="*/ 11 h 14"/>
                <a:gd name="T32" fmla="*/ 6 w 14"/>
                <a:gd name="T33" fmla="*/ 8 h 14"/>
                <a:gd name="T34" fmla="*/ 6 w 14"/>
                <a:gd name="T35" fmla="*/ 5 h 14"/>
                <a:gd name="T36" fmla="*/ 3 w 14"/>
                <a:gd name="T37" fmla="*/ 5 h 14"/>
                <a:gd name="T38" fmla="*/ 3 w 14"/>
                <a:gd name="T39" fmla="*/ 2 h 14"/>
                <a:gd name="T40" fmla="*/ 0 w 14"/>
                <a:gd name="T41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" h="14">
                  <a:moveTo>
                    <a:pt x="0" y="2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11" y="2"/>
                  </a:lnTo>
                  <a:lnTo>
                    <a:pt x="14" y="2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1" y="8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8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6" y="14"/>
                  </a:lnTo>
                  <a:lnTo>
                    <a:pt x="6" y="11"/>
                  </a:lnTo>
                  <a:lnTo>
                    <a:pt x="6" y="8"/>
                  </a:lnTo>
                  <a:lnTo>
                    <a:pt x="6" y="5"/>
                  </a:lnTo>
                  <a:lnTo>
                    <a:pt x="3" y="5"/>
                  </a:lnTo>
                  <a:lnTo>
                    <a:pt x="3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25" name="Freeform 3843">
              <a:extLst>
                <a:ext uri="{FF2B5EF4-FFF2-40B4-BE49-F238E27FC236}">
                  <a16:creationId xmlns:a16="http://schemas.microsoft.com/office/drawing/2014/main" id="{AA980ADB-D601-F787-3C82-C9815A7EBFAB}"/>
                </a:ext>
              </a:extLst>
            </p:cNvPr>
            <p:cNvSpPr>
              <a:spLocks/>
            </p:cNvSpPr>
            <p:nvPr/>
          </p:nvSpPr>
          <p:spPr bwMode="gray">
            <a:xfrm>
              <a:off x="127727" y="1359058"/>
              <a:ext cx="24899" cy="35271"/>
            </a:xfrm>
            <a:custGeom>
              <a:avLst/>
              <a:gdLst>
                <a:gd name="T0" fmla="*/ 6 w 12"/>
                <a:gd name="T1" fmla="*/ 6 h 17"/>
                <a:gd name="T2" fmla="*/ 9 w 12"/>
                <a:gd name="T3" fmla="*/ 6 h 17"/>
                <a:gd name="T4" fmla="*/ 9 w 12"/>
                <a:gd name="T5" fmla="*/ 3 h 17"/>
                <a:gd name="T6" fmla="*/ 12 w 12"/>
                <a:gd name="T7" fmla="*/ 3 h 17"/>
                <a:gd name="T8" fmla="*/ 9 w 12"/>
                <a:gd name="T9" fmla="*/ 6 h 17"/>
                <a:gd name="T10" fmla="*/ 9 w 12"/>
                <a:gd name="T11" fmla="*/ 9 h 17"/>
                <a:gd name="T12" fmla="*/ 9 w 12"/>
                <a:gd name="T13" fmla="*/ 6 h 17"/>
                <a:gd name="T14" fmla="*/ 9 w 12"/>
                <a:gd name="T15" fmla="*/ 9 h 17"/>
                <a:gd name="T16" fmla="*/ 6 w 12"/>
                <a:gd name="T17" fmla="*/ 9 h 17"/>
                <a:gd name="T18" fmla="*/ 9 w 12"/>
                <a:gd name="T19" fmla="*/ 9 h 17"/>
                <a:gd name="T20" fmla="*/ 9 w 12"/>
                <a:gd name="T21" fmla="*/ 12 h 17"/>
                <a:gd name="T22" fmla="*/ 9 w 12"/>
                <a:gd name="T23" fmla="*/ 15 h 17"/>
                <a:gd name="T24" fmla="*/ 9 w 12"/>
                <a:gd name="T25" fmla="*/ 12 h 17"/>
                <a:gd name="T26" fmla="*/ 6 w 12"/>
                <a:gd name="T27" fmla="*/ 15 h 17"/>
                <a:gd name="T28" fmla="*/ 9 w 12"/>
                <a:gd name="T29" fmla="*/ 15 h 17"/>
                <a:gd name="T30" fmla="*/ 6 w 12"/>
                <a:gd name="T31" fmla="*/ 17 h 17"/>
                <a:gd name="T32" fmla="*/ 6 w 12"/>
                <a:gd name="T33" fmla="*/ 15 h 17"/>
                <a:gd name="T34" fmla="*/ 6 w 12"/>
                <a:gd name="T35" fmla="*/ 12 h 17"/>
                <a:gd name="T36" fmla="*/ 6 w 12"/>
                <a:gd name="T37" fmla="*/ 15 h 17"/>
                <a:gd name="T38" fmla="*/ 3 w 12"/>
                <a:gd name="T39" fmla="*/ 15 h 17"/>
                <a:gd name="T40" fmla="*/ 3 w 12"/>
                <a:gd name="T41" fmla="*/ 12 h 17"/>
                <a:gd name="T42" fmla="*/ 6 w 12"/>
                <a:gd name="T43" fmla="*/ 12 h 17"/>
                <a:gd name="T44" fmla="*/ 6 w 12"/>
                <a:gd name="T45" fmla="*/ 9 h 17"/>
                <a:gd name="T46" fmla="*/ 3 w 12"/>
                <a:gd name="T47" fmla="*/ 9 h 17"/>
                <a:gd name="T48" fmla="*/ 3 w 12"/>
                <a:gd name="T49" fmla="*/ 6 h 17"/>
                <a:gd name="T50" fmla="*/ 0 w 12"/>
                <a:gd name="T51" fmla="*/ 3 h 17"/>
                <a:gd name="T52" fmla="*/ 3 w 12"/>
                <a:gd name="T53" fmla="*/ 3 h 17"/>
                <a:gd name="T54" fmla="*/ 6 w 12"/>
                <a:gd name="T55" fmla="*/ 3 h 17"/>
                <a:gd name="T56" fmla="*/ 3 w 12"/>
                <a:gd name="T57" fmla="*/ 0 h 17"/>
                <a:gd name="T58" fmla="*/ 6 w 12"/>
                <a:gd name="T59" fmla="*/ 3 h 17"/>
                <a:gd name="T60" fmla="*/ 6 w 12"/>
                <a:gd name="T61" fmla="*/ 3 h 17"/>
                <a:gd name="T62" fmla="*/ 6 w 12"/>
                <a:gd name="T63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" h="17">
                  <a:moveTo>
                    <a:pt x="6" y="6"/>
                  </a:moveTo>
                  <a:lnTo>
                    <a:pt x="9" y="6"/>
                  </a:lnTo>
                  <a:lnTo>
                    <a:pt x="9" y="3"/>
                  </a:lnTo>
                  <a:lnTo>
                    <a:pt x="12" y="3"/>
                  </a:lnTo>
                  <a:lnTo>
                    <a:pt x="9" y="6"/>
                  </a:lnTo>
                  <a:lnTo>
                    <a:pt x="9" y="9"/>
                  </a:lnTo>
                  <a:lnTo>
                    <a:pt x="9" y="6"/>
                  </a:lnTo>
                  <a:lnTo>
                    <a:pt x="9" y="9"/>
                  </a:lnTo>
                  <a:lnTo>
                    <a:pt x="6" y="9"/>
                  </a:lnTo>
                  <a:lnTo>
                    <a:pt x="9" y="9"/>
                  </a:lnTo>
                  <a:lnTo>
                    <a:pt x="9" y="12"/>
                  </a:lnTo>
                  <a:lnTo>
                    <a:pt x="9" y="15"/>
                  </a:lnTo>
                  <a:lnTo>
                    <a:pt x="9" y="12"/>
                  </a:lnTo>
                  <a:lnTo>
                    <a:pt x="6" y="15"/>
                  </a:lnTo>
                  <a:lnTo>
                    <a:pt x="9" y="15"/>
                  </a:lnTo>
                  <a:lnTo>
                    <a:pt x="6" y="17"/>
                  </a:lnTo>
                  <a:lnTo>
                    <a:pt x="6" y="15"/>
                  </a:lnTo>
                  <a:lnTo>
                    <a:pt x="6" y="12"/>
                  </a:lnTo>
                  <a:lnTo>
                    <a:pt x="6" y="15"/>
                  </a:lnTo>
                  <a:lnTo>
                    <a:pt x="3" y="15"/>
                  </a:lnTo>
                  <a:lnTo>
                    <a:pt x="3" y="12"/>
                  </a:lnTo>
                  <a:lnTo>
                    <a:pt x="6" y="12"/>
                  </a:lnTo>
                  <a:lnTo>
                    <a:pt x="6" y="9"/>
                  </a:lnTo>
                  <a:lnTo>
                    <a:pt x="3" y="9"/>
                  </a:lnTo>
                  <a:lnTo>
                    <a:pt x="3" y="6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26" name="Freeform 3844">
              <a:extLst>
                <a:ext uri="{FF2B5EF4-FFF2-40B4-BE49-F238E27FC236}">
                  <a16:creationId xmlns:a16="http://schemas.microsoft.com/office/drawing/2014/main" id="{C19F141F-8062-7C3E-3B74-0A30081F30E7}"/>
                </a:ext>
              </a:extLst>
            </p:cNvPr>
            <p:cNvSpPr>
              <a:spLocks/>
            </p:cNvSpPr>
            <p:nvPr/>
          </p:nvSpPr>
          <p:spPr bwMode="gray">
            <a:xfrm>
              <a:off x="152627" y="1383955"/>
              <a:ext cx="45648" cy="58095"/>
            </a:xfrm>
            <a:custGeom>
              <a:avLst/>
              <a:gdLst>
                <a:gd name="T0" fmla="*/ 2 w 22"/>
                <a:gd name="T1" fmla="*/ 3 h 28"/>
                <a:gd name="T2" fmla="*/ 0 w 22"/>
                <a:gd name="T3" fmla="*/ 5 h 28"/>
                <a:gd name="T4" fmla="*/ 0 w 22"/>
                <a:gd name="T5" fmla="*/ 3 h 28"/>
                <a:gd name="T6" fmla="*/ 0 w 22"/>
                <a:gd name="T7" fmla="*/ 0 h 28"/>
                <a:gd name="T8" fmla="*/ 2 w 22"/>
                <a:gd name="T9" fmla="*/ 0 h 28"/>
                <a:gd name="T10" fmla="*/ 2 w 22"/>
                <a:gd name="T11" fmla="*/ 0 h 28"/>
                <a:gd name="T12" fmla="*/ 5 w 22"/>
                <a:gd name="T13" fmla="*/ 3 h 28"/>
                <a:gd name="T14" fmla="*/ 5 w 22"/>
                <a:gd name="T15" fmla="*/ 0 h 28"/>
                <a:gd name="T16" fmla="*/ 8 w 22"/>
                <a:gd name="T17" fmla="*/ 3 h 28"/>
                <a:gd name="T18" fmla="*/ 5 w 22"/>
                <a:gd name="T19" fmla="*/ 5 h 28"/>
                <a:gd name="T20" fmla="*/ 8 w 22"/>
                <a:gd name="T21" fmla="*/ 5 h 28"/>
                <a:gd name="T22" fmla="*/ 11 w 22"/>
                <a:gd name="T23" fmla="*/ 5 h 28"/>
                <a:gd name="T24" fmla="*/ 14 w 22"/>
                <a:gd name="T25" fmla="*/ 11 h 28"/>
                <a:gd name="T26" fmla="*/ 14 w 22"/>
                <a:gd name="T27" fmla="*/ 14 h 28"/>
                <a:gd name="T28" fmla="*/ 17 w 22"/>
                <a:gd name="T29" fmla="*/ 14 h 28"/>
                <a:gd name="T30" fmla="*/ 17 w 22"/>
                <a:gd name="T31" fmla="*/ 17 h 28"/>
                <a:gd name="T32" fmla="*/ 14 w 22"/>
                <a:gd name="T33" fmla="*/ 17 h 28"/>
                <a:gd name="T34" fmla="*/ 14 w 22"/>
                <a:gd name="T35" fmla="*/ 14 h 28"/>
                <a:gd name="T36" fmla="*/ 11 w 22"/>
                <a:gd name="T37" fmla="*/ 17 h 28"/>
                <a:gd name="T38" fmla="*/ 14 w 22"/>
                <a:gd name="T39" fmla="*/ 17 h 28"/>
                <a:gd name="T40" fmla="*/ 14 w 22"/>
                <a:gd name="T41" fmla="*/ 20 h 28"/>
                <a:gd name="T42" fmla="*/ 14 w 22"/>
                <a:gd name="T43" fmla="*/ 17 h 28"/>
                <a:gd name="T44" fmla="*/ 17 w 22"/>
                <a:gd name="T45" fmla="*/ 17 h 28"/>
                <a:gd name="T46" fmla="*/ 19 w 22"/>
                <a:gd name="T47" fmla="*/ 20 h 28"/>
                <a:gd name="T48" fmla="*/ 17 w 22"/>
                <a:gd name="T49" fmla="*/ 20 h 28"/>
                <a:gd name="T50" fmla="*/ 17 w 22"/>
                <a:gd name="T51" fmla="*/ 23 h 28"/>
                <a:gd name="T52" fmla="*/ 17 w 22"/>
                <a:gd name="T53" fmla="*/ 20 h 28"/>
                <a:gd name="T54" fmla="*/ 17 w 22"/>
                <a:gd name="T55" fmla="*/ 23 h 28"/>
                <a:gd name="T56" fmla="*/ 19 w 22"/>
                <a:gd name="T57" fmla="*/ 23 h 28"/>
                <a:gd name="T58" fmla="*/ 19 w 22"/>
                <a:gd name="T59" fmla="*/ 20 h 28"/>
                <a:gd name="T60" fmla="*/ 19 w 22"/>
                <a:gd name="T61" fmla="*/ 23 h 28"/>
                <a:gd name="T62" fmla="*/ 17 w 22"/>
                <a:gd name="T63" fmla="*/ 23 h 28"/>
                <a:gd name="T64" fmla="*/ 17 w 22"/>
                <a:gd name="T65" fmla="*/ 25 h 28"/>
                <a:gd name="T66" fmla="*/ 19 w 22"/>
                <a:gd name="T67" fmla="*/ 25 h 28"/>
                <a:gd name="T68" fmla="*/ 22 w 22"/>
                <a:gd name="T69" fmla="*/ 28 h 28"/>
                <a:gd name="T70" fmla="*/ 19 w 22"/>
                <a:gd name="T71" fmla="*/ 28 h 28"/>
                <a:gd name="T72" fmla="*/ 17 w 22"/>
                <a:gd name="T73" fmla="*/ 28 h 28"/>
                <a:gd name="T74" fmla="*/ 17 w 22"/>
                <a:gd name="T75" fmla="*/ 25 h 28"/>
                <a:gd name="T76" fmla="*/ 14 w 22"/>
                <a:gd name="T77" fmla="*/ 25 h 28"/>
                <a:gd name="T78" fmla="*/ 14 w 22"/>
                <a:gd name="T79" fmla="*/ 23 h 28"/>
                <a:gd name="T80" fmla="*/ 11 w 22"/>
                <a:gd name="T81" fmla="*/ 23 h 28"/>
                <a:gd name="T82" fmla="*/ 11 w 22"/>
                <a:gd name="T83" fmla="*/ 20 h 28"/>
                <a:gd name="T84" fmla="*/ 8 w 22"/>
                <a:gd name="T85" fmla="*/ 20 h 28"/>
                <a:gd name="T86" fmla="*/ 5 w 22"/>
                <a:gd name="T87" fmla="*/ 20 h 28"/>
                <a:gd name="T88" fmla="*/ 5 w 22"/>
                <a:gd name="T89" fmla="*/ 17 h 28"/>
                <a:gd name="T90" fmla="*/ 8 w 22"/>
                <a:gd name="T91" fmla="*/ 17 h 28"/>
                <a:gd name="T92" fmla="*/ 5 w 22"/>
                <a:gd name="T93" fmla="*/ 17 h 28"/>
                <a:gd name="T94" fmla="*/ 5 w 22"/>
                <a:gd name="T95" fmla="*/ 14 h 28"/>
                <a:gd name="T96" fmla="*/ 8 w 22"/>
                <a:gd name="T97" fmla="*/ 14 h 28"/>
                <a:gd name="T98" fmla="*/ 8 w 22"/>
                <a:gd name="T99" fmla="*/ 17 h 28"/>
                <a:gd name="T100" fmla="*/ 8 w 22"/>
                <a:gd name="T101" fmla="*/ 14 h 28"/>
                <a:gd name="T102" fmla="*/ 5 w 22"/>
                <a:gd name="T103" fmla="*/ 11 h 28"/>
                <a:gd name="T104" fmla="*/ 5 w 22"/>
                <a:gd name="T105" fmla="*/ 14 h 28"/>
                <a:gd name="T106" fmla="*/ 2 w 22"/>
                <a:gd name="T107" fmla="*/ 14 h 28"/>
                <a:gd name="T108" fmla="*/ 2 w 22"/>
                <a:gd name="T109" fmla="*/ 11 h 28"/>
                <a:gd name="T110" fmla="*/ 5 w 22"/>
                <a:gd name="T111" fmla="*/ 11 h 28"/>
                <a:gd name="T112" fmla="*/ 5 w 22"/>
                <a:gd name="T113" fmla="*/ 8 h 28"/>
                <a:gd name="T114" fmla="*/ 2 w 22"/>
                <a:gd name="T115" fmla="*/ 8 h 28"/>
                <a:gd name="T116" fmla="*/ 5 w 22"/>
                <a:gd name="T117" fmla="*/ 5 h 28"/>
                <a:gd name="T118" fmla="*/ 2 w 22"/>
                <a:gd name="T119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" h="28">
                  <a:moveTo>
                    <a:pt x="2" y="3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3"/>
                  </a:lnTo>
                  <a:lnTo>
                    <a:pt x="5" y="0"/>
                  </a:lnTo>
                  <a:lnTo>
                    <a:pt x="8" y="3"/>
                  </a:lnTo>
                  <a:lnTo>
                    <a:pt x="5" y="5"/>
                  </a:lnTo>
                  <a:lnTo>
                    <a:pt x="8" y="5"/>
                  </a:lnTo>
                  <a:lnTo>
                    <a:pt x="11" y="5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7" y="14"/>
                  </a:lnTo>
                  <a:lnTo>
                    <a:pt x="17" y="17"/>
                  </a:lnTo>
                  <a:lnTo>
                    <a:pt x="14" y="17"/>
                  </a:lnTo>
                  <a:lnTo>
                    <a:pt x="14" y="14"/>
                  </a:lnTo>
                  <a:lnTo>
                    <a:pt x="11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17"/>
                  </a:lnTo>
                  <a:lnTo>
                    <a:pt x="17" y="17"/>
                  </a:lnTo>
                  <a:lnTo>
                    <a:pt x="19" y="20"/>
                  </a:lnTo>
                  <a:lnTo>
                    <a:pt x="17" y="20"/>
                  </a:lnTo>
                  <a:lnTo>
                    <a:pt x="17" y="23"/>
                  </a:lnTo>
                  <a:lnTo>
                    <a:pt x="17" y="20"/>
                  </a:lnTo>
                  <a:lnTo>
                    <a:pt x="17" y="23"/>
                  </a:lnTo>
                  <a:lnTo>
                    <a:pt x="19" y="23"/>
                  </a:lnTo>
                  <a:lnTo>
                    <a:pt x="19" y="20"/>
                  </a:lnTo>
                  <a:lnTo>
                    <a:pt x="19" y="23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9" y="25"/>
                  </a:lnTo>
                  <a:lnTo>
                    <a:pt x="22" y="28"/>
                  </a:lnTo>
                  <a:lnTo>
                    <a:pt x="19" y="28"/>
                  </a:lnTo>
                  <a:lnTo>
                    <a:pt x="17" y="28"/>
                  </a:lnTo>
                  <a:lnTo>
                    <a:pt x="17" y="25"/>
                  </a:lnTo>
                  <a:lnTo>
                    <a:pt x="14" y="25"/>
                  </a:lnTo>
                  <a:lnTo>
                    <a:pt x="14" y="23"/>
                  </a:lnTo>
                  <a:lnTo>
                    <a:pt x="11" y="23"/>
                  </a:lnTo>
                  <a:lnTo>
                    <a:pt x="11" y="20"/>
                  </a:lnTo>
                  <a:lnTo>
                    <a:pt x="8" y="20"/>
                  </a:lnTo>
                  <a:lnTo>
                    <a:pt x="5" y="20"/>
                  </a:lnTo>
                  <a:lnTo>
                    <a:pt x="5" y="17"/>
                  </a:lnTo>
                  <a:lnTo>
                    <a:pt x="8" y="17"/>
                  </a:lnTo>
                  <a:lnTo>
                    <a:pt x="5" y="17"/>
                  </a:lnTo>
                  <a:lnTo>
                    <a:pt x="5" y="14"/>
                  </a:lnTo>
                  <a:lnTo>
                    <a:pt x="8" y="14"/>
                  </a:lnTo>
                  <a:lnTo>
                    <a:pt x="8" y="17"/>
                  </a:lnTo>
                  <a:lnTo>
                    <a:pt x="8" y="14"/>
                  </a:lnTo>
                  <a:lnTo>
                    <a:pt x="5" y="11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5" y="11"/>
                  </a:lnTo>
                  <a:lnTo>
                    <a:pt x="5" y="8"/>
                  </a:lnTo>
                  <a:lnTo>
                    <a:pt x="2" y="8"/>
                  </a:lnTo>
                  <a:lnTo>
                    <a:pt x="5" y="5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27" name="Freeform 3845">
              <a:extLst>
                <a:ext uri="{FF2B5EF4-FFF2-40B4-BE49-F238E27FC236}">
                  <a16:creationId xmlns:a16="http://schemas.microsoft.com/office/drawing/2014/main" id="{A63025B2-558B-7748-39CD-A6CB3B1A9A8E}"/>
                </a:ext>
              </a:extLst>
            </p:cNvPr>
            <p:cNvSpPr>
              <a:spLocks/>
            </p:cNvSpPr>
            <p:nvPr/>
          </p:nvSpPr>
          <p:spPr bwMode="gray">
            <a:xfrm>
              <a:off x="146402" y="1394329"/>
              <a:ext cx="10375" cy="6224"/>
            </a:xfrm>
            <a:custGeom>
              <a:avLst/>
              <a:gdLst>
                <a:gd name="T0" fmla="*/ 5 w 5"/>
                <a:gd name="T1" fmla="*/ 0 h 3"/>
                <a:gd name="T2" fmla="*/ 3 w 5"/>
                <a:gd name="T3" fmla="*/ 0 h 3"/>
                <a:gd name="T4" fmla="*/ 0 w 5"/>
                <a:gd name="T5" fmla="*/ 0 h 3"/>
                <a:gd name="T6" fmla="*/ 0 w 5"/>
                <a:gd name="T7" fmla="*/ 3 h 3"/>
                <a:gd name="T8" fmla="*/ 3 w 5"/>
                <a:gd name="T9" fmla="*/ 3 h 3"/>
                <a:gd name="T10" fmla="*/ 5 w 5"/>
                <a:gd name="T11" fmla="*/ 3 h 3"/>
                <a:gd name="T12" fmla="*/ 5 w 5"/>
                <a:gd name="T13" fmla="*/ 3 h 3"/>
                <a:gd name="T14" fmla="*/ 5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28" name="Freeform 3846">
              <a:extLst>
                <a:ext uri="{FF2B5EF4-FFF2-40B4-BE49-F238E27FC236}">
                  <a16:creationId xmlns:a16="http://schemas.microsoft.com/office/drawing/2014/main" id="{C0982629-B364-71A0-CDA2-7B81D950A4CC}"/>
                </a:ext>
              </a:extLst>
            </p:cNvPr>
            <p:cNvSpPr>
              <a:spLocks/>
            </p:cNvSpPr>
            <p:nvPr/>
          </p:nvSpPr>
          <p:spPr bwMode="gray">
            <a:xfrm>
              <a:off x="152627" y="1400553"/>
              <a:ext cx="4150" cy="6224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3 h 3"/>
                <a:gd name="T4" fmla="*/ 0 w 2"/>
                <a:gd name="T5" fmla="*/ 0 h 3"/>
                <a:gd name="T6" fmla="*/ 0 w 2"/>
                <a:gd name="T7" fmla="*/ 3 h 3"/>
                <a:gd name="T8" fmla="*/ 0 w 2"/>
                <a:gd name="T9" fmla="*/ 3 h 3"/>
                <a:gd name="T10" fmla="*/ 2 w 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29" name="Freeform 3847">
              <a:extLst>
                <a:ext uri="{FF2B5EF4-FFF2-40B4-BE49-F238E27FC236}">
                  <a16:creationId xmlns:a16="http://schemas.microsoft.com/office/drawing/2014/main" id="{894333C8-7249-5780-415A-83C3EAD7BAE7}"/>
                </a:ext>
              </a:extLst>
            </p:cNvPr>
            <p:cNvSpPr>
              <a:spLocks/>
            </p:cNvSpPr>
            <p:nvPr/>
          </p:nvSpPr>
          <p:spPr bwMode="gray">
            <a:xfrm>
              <a:off x="163002" y="1365282"/>
              <a:ext cx="18674" cy="12449"/>
            </a:xfrm>
            <a:custGeom>
              <a:avLst/>
              <a:gdLst>
                <a:gd name="T0" fmla="*/ 0 w 9"/>
                <a:gd name="T1" fmla="*/ 3 h 6"/>
                <a:gd name="T2" fmla="*/ 3 w 9"/>
                <a:gd name="T3" fmla="*/ 3 h 6"/>
                <a:gd name="T4" fmla="*/ 3 w 9"/>
                <a:gd name="T5" fmla="*/ 0 h 6"/>
                <a:gd name="T6" fmla="*/ 9 w 9"/>
                <a:gd name="T7" fmla="*/ 3 h 6"/>
                <a:gd name="T8" fmla="*/ 9 w 9"/>
                <a:gd name="T9" fmla="*/ 6 h 6"/>
                <a:gd name="T10" fmla="*/ 6 w 9"/>
                <a:gd name="T11" fmla="*/ 6 h 6"/>
                <a:gd name="T12" fmla="*/ 3 w 9"/>
                <a:gd name="T13" fmla="*/ 6 h 6"/>
                <a:gd name="T14" fmla="*/ 3 w 9"/>
                <a:gd name="T15" fmla="*/ 3 h 6"/>
                <a:gd name="T16" fmla="*/ 0 w 9"/>
                <a:gd name="T1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9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30" name="Freeform 3848">
              <a:extLst>
                <a:ext uri="{FF2B5EF4-FFF2-40B4-BE49-F238E27FC236}">
                  <a16:creationId xmlns:a16="http://schemas.microsoft.com/office/drawing/2014/main" id="{8A394461-9AF8-28C1-2E99-62EBB9D86AB3}"/>
                </a:ext>
              </a:extLst>
            </p:cNvPr>
            <p:cNvSpPr>
              <a:spLocks/>
            </p:cNvSpPr>
            <p:nvPr/>
          </p:nvSpPr>
          <p:spPr bwMode="gray">
            <a:xfrm>
              <a:off x="163002" y="1383955"/>
              <a:ext cx="12450" cy="6224"/>
            </a:xfrm>
            <a:custGeom>
              <a:avLst/>
              <a:gdLst>
                <a:gd name="T0" fmla="*/ 3 w 6"/>
                <a:gd name="T1" fmla="*/ 0 h 3"/>
                <a:gd name="T2" fmla="*/ 6 w 6"/>
                <a:gd name="T3" fmla="*/ 0 h 3"/>
                <a:gd name="T4" fmla="*/ 6 w 6"/>
                <a:gd name="T5" fmla="*/ 3 h 3"/>
                <a:gd name="T6" fmla="*/ 0 w 6"/>
                <a:gd name="T7" fmla="*/ 0 h 3"/>
                <a:gd name="T8" fmla="*/ 3 w 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6" y="0"/>
                  </a:lnTo>
                  <a:lnTo>
                    <a:pt x="6" y="3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31" name="Freeform 3849">
              <a:extLst>
                <a:ext uri="{FF2B5EF4-FFF2-40B4-BE49-F238E27FC236}">
                  <a16:creationId xmlns:a16="http://schemas.microsoft.com/office/drawing/2014/main" id="{47E323A8-535C-7276-2CD4-DE490E9D5CD9}"/>
                </a:ext>
              </a:extLst>
            </p:cNvPr>
            <p:cNvSpPr>
              <a:spLocks/>
            </p:cNvSpPr>
            <p:nvPr/>
          </p:nvSpPr>
          <p:spPr bwMode="gray">
            <a:xfrm>
              <a:off x="175451" y="1383955"/>
              <a:ext cx="12450" cy="10374"/>
            </a:xfrm>
            <a:custGeom>
              <a:avLst/>
              <a:gdLst>
                <a:gd name="T0" fmla="*/ 3 w 6"/>
                <a:gd name="T1" fmla="*/ 0 h 5"/>
                <a:gd name="T2" fmla="*/ 0 w 6"/>
                <a:gd name="T3" fmla="*/ 3 h 5"/>
                <a:gd name="T4" fmla="*/ 3 w 6"/>
                <a:gd name="T5" fmla="*/ 3 h 5"/>
                <a:gd name="T6" fmla="*/ 3 w 6"/>
                <a:gd name="T7" fmla="*/ 5 h 5"/>
                <a:gd name="T8" fmla="*/ 6 w 6"/>
                <a:gd name="T9" fmla="*/ 5 h 5"/>
                <a:gd name="T10" fmla="*/ 6 w 6"/>
                <a:gd name="T11" fmla="*/ 3 h 5"/>
                <a:gd name="T12" fmla="*/ 3 w 6"/>
                <a:gd name="T13" fmla="*/ 3 h 5"/>
                <a:gd name="T14" fmla="*/ 3 w 6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5"/>
                  </a:lnTo>
                  <a:lnTo>
                    <a:pt x="6" y="5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32" name="Freeform 3850">
              <a:extLst>
                <a:ext uri="{FF2B5EF4-FFF2-40B4-BE49-F238E27FC236}">
                  <a16:creationId xmlns:a16="http://schemas.microsoft.com/office/drawing/2014/main" id="{943E5DE4-701E-FE3C-8646-46EC26D54DD9}"/>
                </a:ext>
              </a:extLst>
            </p:cNvPr>
            <p:cNvSpPr>
              <a:spLocks/>
            </p:cNvSpPr>
            <p:nvPr/>
          </p:nvSpPr>
          <p:spPr bwMode="gray">
            <a:xfrm>
              <a:off x="181676" y="1383955"/>
              <a:ext cx="10375" cy="6224"/>
            </a:xfrm>
            <a:custGeom>
              <a:avLst/>
              <a:gdLst>
                <a:gd name="T0" fmla="*/ 0 w 5"/>
                <a:gd name="T1" fmla="*/ 0 h 3"/>
                <a:gd name="T2" fmla="*/ 3 w 5"/>
                <a:gd name="T3" fmla="*/ 0 h 3"/>
                <a:gd name="T4" fmla="*/ 5 w 5"/>
                <a:gd name="T5" fmla="*/ 3 h 3"/>
                <a:gd name="T6" fmla="*/ 3 w 5"/>
                <a:gd name="T7" fmla="*/ 3 h 3"/>
                <a:gd name="T8" fmla="*/ 3 w 5"/>
                <a:gd name="T9" fmla="*/ 0 h 3"/>
                <a:gd name="T10" fmla="*/ 0 w 5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3" y="0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33" name="Freeform 3851">
              <a:extLst>
                <a:ext uri="{FF2B5EF4-FFF2-40B4-BE49-F238E27FC236}">
                  <a16:creationId xmlns:a16="http://schemas.microsoft.com/office/drawing/2014/main" id="{F9A83124-F6B2-6E5E-D8AA-B1BFE1004007}"/>
                </a:ext>
              </a:extLst>
            </p:cNvPr>
            <p:cNvSpPr>
              <a:spLocks/>
            </p:cNvSpPr>
            <p:nvPr/>
          </p:nvSpPr>
          <p:spPr bwMode="gray">
            <a:xfrm>
              <a:off x="163002" y="1425451"/>
              <a:ext cx="12450" cy="16598"/>
            </a:xfrm>
            <a:custGeom>
              <a:avLst/>
              <a:gdLst>
                <a:gd name="T0" fmla="*/ 3 w 6"/>
                <a:gd name="T1" fmla="*/ 5 h 8"/>
                <a:gd name="T2" fmla="*/ 0 w 6"/>
                <a:gd name="T3" fmla="*/ 3 h 8"/>
                <a:gd name="T4" fmla="*/ 3 w 6"/>
                <a:gd name="T5" fmla="*/ 3 h 8"/>
                <a:gd name="T6" fmla="*/ 0 w 6"/>
                <a:gd name="T7" fmla="*/ 0 h 8"/>
                <a:gd name="T8" fmla="*/ 0 w 6"/>
                <a:gd name="T9" fmla="*/ 3 h 8"/>
                <a:gd name="T10" fmla="*/ 0 w 6"/>
                <a:gd name="T11" fmla="*/ 5 h 8"/>
                <a:gd name="T12" fmla="*/ 0 w 6"/>
                <a:gd name="T13" fmla="*/ 5 h 8"/>
                <a:gd name="T14" fmla="*/ 3 w 6"/>
                <a:gd name="T15" fmla="*/ 8 h 8"/>
                <a:gd name="T16" fmla="*/ 6 w 6"/>
                <a:gd name="T17" fmla="*/ 8 h 8"/>
                <a:gd name="T18" fmla="*/ 6 w 6"/>
                <a:gd name="T19" fmla="*/ 5 h 8"/>
                <a:gd name="T20" fmla="*/ 3 w 6"/>
                <a:gd name="T2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8">
                  <a:moveTo>
                    <a:pt x="3" y="5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6" y="8"/>
                  </a:lnTo>
                  <a:lnTo>
                    <a:pt x="6" y="5"/>
                  </a:lnTo>
                  <a:lnTo>
                    <a:pt x="3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34" name="Freeform 3852">
              <a:extLst>
                <a:ext uri="{FF2B5EF4-FFF2-40B4-BE49-F238E27FC236}">
                  <a16:creationId xmlns:a16="http://schemas.microsoft.com/office/drawing/2014/main" id="{36BB9AF0-ABA8-90CB-8D9F-E45DB73B7A84}"/>
                </a:ext>
              </a:extLst>
            </p:cNvPr>
            <p:cNvSpPr>
              <a:spLocks/>
            </p:cNvSpPr>
            <p:nvPr/>
          </p:nvSpPr>
          <p:spPr bwMode="gray">
            <a:xfrm>
              <a:off x="146402" y="1413002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3 h 3"/>
                <a:gd name="T8" fmla="*/ 0 w 3"/>
                <a:gd name="T9" fmla="*/ 3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35" name="Freeform 3853">
              <a:extLst>
                <a:ext uri="{FF2B5EF4-FFF2-40B4-BE49-F238E27FC236}">
                  <a16:creationId xmlns:a16="http://schemas.microsoft.com/office/drawing/2014/main" id="{E69E23E6-DC0F-9D50-0715-786F2FE53ED0}"/>
                </a:ext>
              </a:extLst>
            </p:cNvPr>
            <p:cNvSpPr>
              <a:spLocks/>
            </p:cNvSpPr>
            <p:nvPr/>
          </p:nvSpPr>
          <p:spPr bwMode="gray">
            <a:xfrm>
              <a:off x="156776" y="1419227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0 w 3"/>
                <a:gd name="T7" fmla="*/ 3 h 3"/>
                <a:gd name="T8" fmla="*/ 0 w 3"/>
                <a:gd name="T9" fmla="*/ 3 h 3"/>
                <a:gd name="T10" fmla="*/ 3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36" name="Freeform 3854">
              <a:extLst>
                <a:ext uri="{FF2B5EF4-FFF2-40B4-BE49-F238E27FC236}">
                  <a16:creationId xmlns:a16="http://schemas.microsoft.com/office/drawing/2014/main" id="{3C6EFAF7-94A9-D29F-A57E-887458DAAB1E}"/>
                </a:ext>
              </a:extLst>
            </p:cNvPr>
            <p:cNvSpPr>
              <a:spLocks/>
            </p:cNvSpPr>
            <p:nvPr/>
          </p:nvSpPr>
          <p:spPr bwMode="gray">
            <a:xfrm>
              <a:off x="152627" y="1419227"/>
              <a:ext cx="4150" cy="622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0 w 2"/>
                <a:gd name="T7" fmla="*/ 0 h 3"/>
                <a:gd name="T8" fmla="*/ 0 w 2"/>
                <a:gd name="T9" fmla="*/ 3 h 3"/>
                <a:gd name="T10" fmla="*/ 0 w 2"/>
                <a:gd name="T11" fmla="*/ 0 h 3"/>
                <a:gd name="T12" fmla="*/ 0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37" name="Rectangle 3855">
              <a:extLst>
                <a:ext uri="{FF2B5EF4-FFF2-40B4-BE49-F238E27FC236}">
                  <a16:creationId xmlns:a16="http://schemas.microsoft.com/office/drawing/2014/main" id="{81BD40C0-04CC-599B-6313-09DFB5AAC84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52627" y="1413002"/>
              <a:ext cx="4150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38" name="Freeform 3856">
              <a:extLst>
                <a:ext uri="{FF2B5EF4-FFF2-40B4-BE49-F238E27FC236}">
                  <a16:creationId xmlns:a16="http://schemas.microsoft.com/office/drawing/2014/main" id="{26F5BBE2-887A-526A-7A51-52ECEF304505}"/>
                </a:ext>
              </a:extLst>
            </p:cNvPr>
            <p:cNvSpPr>
              <a:spLocks/>
            </p:cNvSpPr>
            <p:nvPr/>
          </p:nvSpPr>
          <p:spPr bwMode="gray">
            <a:xfrm>
              <a:off x="198276" y="1400553"/>
              <a:ext cx="24899" cy="24898"/>
            </a:xfrm>
            <a:custGeom>
              <a:avLst/>
              <a:gdLst>
                <a:gd name="T0" fmla="*/ 3 w 12"/>
                <a:gd name="T1" fmla="*/ 3 h 12"/>
                <a:gd name="T2" fmla="*/ 6 w 12"/>
                <a:gd name="T3" fmla="*/ 0 h 12"/>
                <a:gd name="T4" fmla="*/ 9 w 12"/>
                <a:gd name="T5" fmla="*/ 0 h 12"/>
                <a:gd name="T6" fmla="*/ 12 w 12"/>
                <a:gd name="T7" fmla="*/ 3 h 12"/>
                <a:gd name="T8" fmla="*/ 12 w 12"/>
                <a:gd name="T9" fmla="*/ 6 h 12"/>
                <a:gd name="T10" fmla="*/ 12 w 12"/>
                <a:gd name="T11" fmla="*/ 9 h 12"/>
                <a:gd name="T12" fmla="*/ 9 w 12"/>
                <a:gd name="T13" fmla="*/ 12 h 12"/>
                <a:gd name="T14" fmla="*/ 9 w 12"/>
                <a:gd name="T15" fmla="*/ 9 h 12"/>
                <a:gd name="T16" fmla="*/ 6 w 12"/>
                <a:gd name="T17" fmla="*/ 12 h 12"/>
                <a:gd name="T18" fmla="*/ 9 w 12"/>
                <a:gd name="T19" fmla="*/ 9 h 12"/>
                <a:gd name="T20" fmla="*/ 6 w 12"/>
                <a:gd name="T21" fmla="*/ 6 h 12"/>
                <a:gd name="T22" fmla="*/ 6 w 12"/>
                <a:gd name="T23" fmla="*/ 9 h 12"/>
                <a:gd name="T24" fmla="*/ 3 w 12"/>
                <a:gd name="T25" fmla="*/ 9 h 12"/>
                <a:gd name="T26" fmla="*/ 0 w 12"/>
                <a:gd name="T27" fmla="*/ 9 h 12"/>
                <a:gd name="T28" fmla="*/ 0 w 12"/>
                <a:gd name="T29" fmla="*/ 6 h 12"/>
                <a:gd name="T30" fmla="*/ 3 w 12"/>
                <a:gd name="T31" fmla="*/ 6 h 12"/>
                <a:gd name="T32" fmla="*/ 3 w 12"/>
                <a:gd name="T33" fmla="*/ 6 h 12"/>
                <a:gd name="T34" fmla="*/ 3 w 12"/>
                <a:gd name="T3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12">
                  <a:moveTo>
                    <a:pt x="3" y="3"/>
                  </a:moveTo>
                  <a:lnTo>
                    <a:pt x="6" y="0"/>
                  </a:lnTo>
                  <a:lnTo>
                    <a:pt x="9" y="0"/>
                  </a:lnTo>
                  <a:lnTo>
                    <a:pt x="12" y="3"/>
                  </a:lnTo>
                  <a:lnTo>
                    <a:pt x="12" y="6"/>
                  </a:lnTo>
                  <a:lnTo>
                    <a:pt x="12" y="9"/>
                  </a:lnTo>
                  <a:lnTo>
                    <a:pt x="9" y="12"/>
                  </a:lnTo>
                  <a:lnTo>
                    <a:pt x="9" y="9"/>
                  </a:lnTo>
                  <a:lnTo>
                    <a:pt x="6" y="12"/>
                  </a:lnTo>
                  <a:lnTo>
                    <a:pt x="9" y="9"/>
                  </a:lnTo>
                  <a:lnTo>
                    <a:pt x="6" y="6"/>
                  </a:lnTo>
                  <a:lnTo>
                    <a:pt x="6" y="9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39" name="Freeform 3857">
              <a:extLst>
                <a:ext uri="{FF2B5EF4-FFF2-40B4-BE49-F238E27FC236}">
                  <a16:creationId xmlns:a16="http://schemas.microsoft.com/office/drawing/2014/main" id="{0456B48D-DF3D-9FA0-1C46-0E96CF5875D5}"/>
                </a:ext>
              </a:extLst>
            </p:cNvPr>
            <p:cNvSpPr>
              <a:spLocks/>
            </p:cNvSpPr>
            <p:nvPr/>
          </p:nvSpPr>
          <p:spPr bwMode="gray">
            <a:xfrm>
              <a:off x="198276" y="1419227"/>
              <a:ext cx="6224" cy="12449"/>
            </a:xfrm>
            <a:custGeom>
              <a:avLst/>
              <a:gdLst>
                <a:gd name="T0" fmla="*/ 0 w 3"/>
                <a:gd name="T1" fmla="*/ 0 h 6"/>
                <a:gd name="T2" fmla="*/ 3 w 3"/>
                <a:gd name="T3" fmla="*/ 3 h 6"/>
                <a:gd name="T4" fmla="*/ 0 w 3"/>
                <a:gd name="T5" fmla="*/ 3 h 6"/>
                <a:gd name="T6" fmla="*/ 3 w 3"/>
                <a:gd name="T7" fmla="*/ 6 h 6"/>
                <a:gd name="T8" fmla="*/ 0 w 3"/>
                <a:gd name="T9" fmla="*/ 3 h 6"/>
                <a:gd name="T10" fmla="*/ 0 w 3"/>
                <a:gd name="T11" fmla="*/ 3 h 6"/>
                <a:gd name="T12" fmla="*/ 0 w 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40" name="Rectangle 3858">
              <a:extLst>
                <a:ext uri="{FF2B5EF4-FFF2-40B4-BE49-F238E27FC236}">
                  <a16:creationId xmlns:a16="http://schemas.microsoft.com/office/drawing/2014/main" id="{3342F414-A740-39D9-976D-2E539B45F4F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4500" y="1425451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41" name="Freeform 3859">
              <a:extLst>
                <a:ext uri="{FF2B5EF4-FFF2-40B4-BE49-F238E27FC236}">
                  <a16:creationId xmlns:a16="http://schemas.microsoft.com/office/drawing/2014/main" id="{2FFC32F2-CAC2-937F-334D-0A901244D135}"/>
                </a:ext>
              </a:extLst>
            </p:cNvPr>
            <p:cNvSpPr>
              <a:spLocks/>
            </p:cNvSpPr>
            <p:nvPr/>
          </p:nvSpPr>
          <p:spPr bwMode="gray">
            <a:xfrm>
              <a:off x="210726" y="1435825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3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42" name="Freeform 3860">
              <a:extLst>
                <a:ext uri="{FF2B5EF4-FFF2-40B4-BE49-F238E27FC236}">
                  <a16:creationId xmlns:a16="http://schemas.microsoft.com/office/drawing/2014/main" id="{5807DBDD-0E65-61DA-9D82-4CAE5E50067E}"/>
                </a:ext>
              </a:extLst>
            </p:cNvPr>
            <p:cNvSpPr>
              <a:spLocks/>
            </p:cNvSpPr>
            <p:nvPr/>
          </p:nvSpPr>
          <p:spPr bwMode="gray">
            <a:xfrm>
              <a:off x="-208412" y="1224195"/>
              <a:ext cx="12450" cy="6224"/>
            </a:xfrm>
            <a:custGeom>
              <a:avLst/>
              <a:gdLst>
                <a:gd name="T0" fmla="*/ 0 w 6"/>
                <a:gd name="T1" fmla="*/ 0 h 3"/>
                <a:gd name="T2" fmla="*/ 3 w 6"/>
                <a:gd name="T3" fmla="*/ 0 h 3"/>
                <a:gd name="T4" fmla="*/ 6 w 6"/>
                <a:gd name="T5" fmla="*/ 0 h 3"/>
                <a:gd name="T6" fmla="*/ 6 w 6"/>
                <a:gd name="T7" fmla="*/ 3 h 3"/>
                <a:gd name="T8" fmla="*/ 3 w 6"/>
                <a:gd name="T9" fmla="*/ 3 h 3"/>
                <a:gd name="T10" fmla="*/ 0 w 6"/>
                <a:gd name="T11" fmla="*/ 3 h 3"/>
                <a:gd name="T12" fmla="*/ 0 w 6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43" name="Freeform 3861">
              <a:extLst>
                <a:ext uri="{FF2B5EF4-FFF2-40B4-BE49-F238E27FC236}">
                  <a16:creationId xmlns:a16="http://schemas.microsoft.com/office/drawing/2014/main" id="{8D3FBE7F-696F-524E-DC14-5E67D7D33F12}"/>
                </a:ext>
              </a:extLst>
            </p:cNvPr>
            <p:cNvSpPr>
              <a:spLocks/>
            </p:cNvSpPr>
            <p:nvPr/>
          </p:nvSpPr>
          <p:spPr bwMode="gray">
            <a:xfrm>
              <a:off x="-567377" y="958620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3 w 3"/>
                <a:gd name="T7" fmla="*/ 3 h 3"/>
                <a:gd name="T8" fmla="*/ 3 w 3"/>
                <a:gd name="T9" fmla="*/ 3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44" name="Rectangle 3862">
              <a:extLst>
                <a:ext uri="{FF2B5EF4-FFF2-40B4-BE49-F238E27FC236}">
                  <a16:creationId xmlns:a16="http://schemas.microsoft.com/office/drawing/2014/main" id="{6BE468B9-DEAA-B065-BCBA-C4111D83494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-332909" y="782262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45" name="Freeform 3863">
              <a:extLst>
                <a:ext uri="{FF2B5EF4-FFF2-40B4-BE49-F238E27FC236}">
                  <a16:creationId xmlns:a16="http://schemas.microsoft.com/office/drawing/2014/main" id="{3AEEF51A-CC5E-8182-CB0C-23C727D35217}"/>
                </a:ext>
              </a:extLst>
            </p:cNvPr>
            <p:cNvSpPr>
              <a:spLocks/>
            </p:cNvSpPr>
            <p:nvPr/>
          </p:nvSpPr>
          <p:spPr bwMode="gray">
            <a:xfrm>
              <a:off x="-308010" y="788486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46" name="Freeform 3864">
              <a:extLst>
                <a:ext uri="{FF2B5EF4-FFF2-40B4-BE49-F238E27FC236}">
                  <a16:creationId xmlns:a16="http://schemas.microsoft.com/office/drawing/2014/main" id="{9398CC49-5365-AEDE-D4AB-E10D0017B318}"/>
                </a:ext>
              </a:extLst>
            </p:cNvPr>
            <p:cNvSpPr>
              <a:spLocks/>
            </p:cNvSpPr>
            <p:nvPr/>
          </p:nvSpPr>
          <p:spPr bwMode="gray">
            <a:xfrm>
              <a:off x="-756196" y="981442"/>
              <a:ext cx="16599" cy="12449"/>
            </a:xfrm>
            <a:custGeom>
              <a:avLst/>
              <a:gdLst>
                <a:gd name="T0" fmla="*/ 0 w 8"/>
                <a:gd name="T1" fmla="*/ 6 h 6"/>
                <a:gd name="T2" fmla="*/ 3 w 8"/>
                <a:gd name="T3" fmla="*/ 3 h 6"/>
                <a:gd name="T4" fmla="*/ 6 w 8"/>
                <a:gd name="T5" fmla="*/ 3 h 6"/>
                <a:gd name="T6" fmla="*/ 8 w 8"/>
                <a:gd name="T7" fmla="*/ 0 h 6"/>
                <a:gd name="T8" fmla="*/ 6 w 8"/>
                <a:gd name="T9" fmla="*/ 0 h 6"/>
                <a:gd name="T10" fmla="*/ 0 w 8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0" y="6"/>
                  </a:moveTo>
                  <a:lnTo>
                    <a:pt x="3" y="3"/>
                  </a:lnTo>
                  <a:lnTo>
                    <a:pt x="6" y="3"/>
                  </a:lnTo>
                  <a:lnTo>
                    <a:pt x="8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47" name="Freeform 3865">
              <a:extLst>
                <a:ext uri="{FF2B5EF4-FFF2-40B4-BE49-F238E27FC236}">
                  <a16:creationId xmlns:a16="http://schemas.microsoft.com/office/drawing/2014/main" id="{536B947B-D4D9-724F-D807-94DBA92B0311}"/>
                </a:ext>
              </a:extLst>
            </p:cNvPr>
            <p:cNvSpPr>
              <a:spLocks/>
            </p:cNvSpPr>
            <p:nvPr/>
          </p:nvSpPr>
          <p:spPr bwMode="gray">
            <a:xfrm>
              <a:off x="-739597" y="977293"/>
              <a:ext cx="12450" cy="4149"/>
            </a:xfrm>
            <a:custGeom>
              <a:avLst/>
              <a:gdLst>
                <a:gd name="T0" fmla="*/ 0 w 6"/>
                <a:gd name="T1" fmla="*/ 2 h 2"/>
                <a:gd name="T2" fmla="*/ 3 w 6"/>
                <a:gd name="T3" fmla="*/ 0 h 2"/>
                <a:gd name="T4" fmla="*/ 6 w 6"/>
                <a:gd name="T5" fmla="*/ 0 h 2"/>
                <a:gd name="T6" fmla="*/ 0 w 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48" name="Freeform 3866">
              <a:extLst>
                <a:ext uri="{FF2B5EF4-FFF2-40B4-BE49-F238E27FC236}">
                  <a16:creationId xmlns:a16="http://schemas.microsoft.com/office/drawing/2014/main" id="{94FFBA1A-6CDB-E95A-DB20-43E2CA4A1379}"/>
                </a:ext>
              </a:extLst>
            </p:cNvPr>
            <p:cNvSpPr>
              <a:spLocks/>
            </p:cNvSpPr>
            <p:nvPr/>
          </p:nvSpPr>
          <p:spPr bwMode="gray">
            <a:xfrm>
              <a:off x="-708473" y="964844"/>
              <a:ext cx="16599" cy="6224"/>
            </a:xfrm>
            <a:custGeom>
              <a:avLst/>
              <a:gdLst>
                <a:gd name="T0" fmla="*/ 8 w 8"/>
                <a:gd name="T1" fmla="*/ 0 h 3"/>
                <a:gd name="T2" fmla="*/ 5 w 8"/>
                <a:gd name="T3" fmla="*/ 0 h 3"/>
                <a:gd name="T4" fmla="*/ 0 w 8"/>
                <a:gd name="T5" fmla="*/ 3 h 3"/>
                <a:gd name="T6" fmla="*/ 2 w 8"/>
                <a:gd name="T7" fmla="*/ 3 h 3"/>
                <a:gd name="T8" fmla="*/ 5 w 8"/>
                <a:gd name="T9" fmla="*/ 0 h 3"/>
                <a:gd name="T10" fmla="*/ 5 w 8"/>
                <a:gd name="T11" fmla="*/ 0 h 3"/>
                <a:gd name="T12" fmla="*/ 8 w 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49" name="Freeform 3867">
              <a:extLst>
                <a:ext uri="{FF2B5EF4-FFF2-40B4-BE49-F238E27FC236}">
                  <a16:creationId xmlns:a16="http://schemas.microsoft.com/office/drawing/2014/main" id="{28DD8E40-399F-264A-9EE8-662BEACE135D}"/>
                </a:ext>
              </a:extLst>
            </p:cNvPr>
            <p:cNvSpPr>
              <a:spLocks/>
            </p:cNvSpPr>
            <p:nvPr/>
          </p:nvSpPr>
          <p:spPr bwMode="gray">
            <a:xfrm>
              <a:off x="-727148" y="971069"/>
              <a:ext cx="12450" cy="6224"/>
            </a:xfrm>
            <a:custGeom>
              <a:avLst/>
              <a:gdLst>
                <a:gd name="T0" fmla="*/ 0 w 6"/>
                <a:gd name="T1" fmla="*/ 3 h 3"/>
                <a:gd name="T2" fmla="*/ 3 w 6"/>
                <a:gd name="T3" fmla="*/ 3 h 3"/>
                <a:gd name="T4" fmla="*/ 6 w 6"/>
                <a:gd name="T5" fmla="*/ 0 h 3"/>
                <a:gd name="T6" fmla="*/ 0 w 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3" y="3"/>
                  </a:lnTo>
                  <a:lnTo>
                    <a:pt x="6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50" name="Freeform 3868">
              <a:extLst>
                <a:ext uri="{FF2B5EF4-FFF2-40B4-BE49-F238E27FC236}">
                  <a16:creationId xmlns:a16="http://schemas.microsoft.com/office/drawing/2014/main" id="{AB823F9A-BCA3-8703-8723-4C0F0F5ECCE4}"/>
                </a:ext>
              </a:extLst>
            </p:cNvPr>
            <p:cNvSpPr>
              <a:spLocks/>
            </p:cNvSpPr>
            <p:nvPr/>
          </p:nvSpPr>
          <p:spPr bwMode="gray">
            <a:xfrm>
              <a:off x="-691873" y="1118380"/>
              <a:ext cx="22825" cy="16598"/>
            </a:xfrm>
            <a:custGeom>
              <a:avLst/>
              <a:gdLst>
                <a:gd name="T0" fmla="*/ 11 w 11"/>
                <a:gd name="T1" fmla="*/ 8 h 8"/>
                <a:gd name="T2" fmla="*/ 11 w 11"/>
                <a:gd name="T3" fmla="*/ 6 h 8"/>
                <a:gd name="T4" fmla="*/ 9 w 11"/>
                <a:gd name="T5" fmla="*/ 6 h 8"/>
                <a:gd name="T6" fmla="*/ 9 w 11"/>
                <a:gd name="T7" fmla="*/ 3 h 8"/>
                <a:gd name="T8" fmla="*/ 3 w 11"/>
                <a:gd name="T9" fmla="*/ 0 h 8"/>
                <a:gd name="T10" fmla="*/ 0 w 11"/>
                <a:gd name="T11" fmla="*/ 3 h 8"/>
                <a:gd name="T12" fmla="*/ 3 w 11"/>
                <a:gd name="T13" fmla="*/ 6 h 8"/>
                <a:gd name="T14" fmla="*/ 6 w 11"/>
                <a:gd name="T15" fmla="*/ 6 h 8"/>
                <a:gd name="T16" fmla="*/ 9 w 11"/>
                <a:gd name="T17" fmla="*/ 6 h 8"/>
                <a:gd name="T18" fmla="*/ 11 w 11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8">
                  <a:moveTo>
                    <a:pt x="11" y="8"/>
                  </a:moveTo>
                  <a:lnTo>
                    <a:pt x="11" y="6"/>
                  </a:lnTo>
                  <a:lnTo>
                    <a:pt x="9" y="6"/>
                  </a:lnTo>
                  <a:lnTo>
                    <a:pt x="9" y="3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6"/>
                  </a:lnTo>
                  <a:lnTo>
                    <a:pt x="9" y="6"/>
                  </a:lnTo>
                  <a:lnTo>
                    <a:pt x="11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51" name="Freeform 3869">
              <a:extLst>
                <a:ext uri="{FF2B5EF4-FFF2-40B4-BE49-F238E27FC236}">
                  <a16:creationId xmlns:a16="http://schemas.microsoft.com/office/drawing/2014/main" id="{D6D311BB-E99B-45DD-CFA6-B5FE04C7FAF9}"/>
                </a:ext>
              </a:extLst>
            </p:cNvPr>
            <p:cNvSpPr>
              <a:spLocks/>
            </p:cNvSpPr>
            <p:nvPr/>
          </p:nvSpPr>
          <p:spPr bwMode="gray">
            <a:xfrm>
              <a:off x="-691873" y="1130829"/>
              <a:ext cx="6224" cy="4149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2 h 2"/>
                <a:gd name="T8" fmla="*/ 3 w 3"/>
                <a:gd name="T9" fmla="*/ 2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52" name="Freeform 3870">
              <a:extLst>
                <a:ext uri="{FF2B5EF4-FFF2-40B4-BE49-F238E27FC236}">
                  <a16:creationId xmlns:a16="http://schemas.microsoft.com/office/drawing/2014/main" id="{185647BB-E1A3-03F5-40B3-6B8586C249C9}"/>
                </a:ext>
              </a:extLst>
            </p:cNvPr>
            <p:cNvSpPr>
              <a:spLocks/>
            </p:cNvSpPr>
            <p:nvPr/>
          </p:nvSpPr>
          <p:spPr bwMode="gray">
            <a:xfrm>
              <a:off x="-720923" y="1182698"/>
              <a:ext cx="12450" cy="12449"/>
            </a:xfrm>
            <a:custGeom>
              <a:avLst/>
              <a:gdLst>
                <a:gd name="T0" fmla="*/ 0 w 6"/>
                <a:gd name="T1" fmla="*/ 0 h 6"/>
                <a:gd name="T2" fmla="*/ 3 w 6"/>
                <a:gd name="T3" fmla="*/ 3 h 6"/>
                <a:gd name="T4" fmla="*/ 6 w 6"/>
                <a:gd name="T5" fmla="*/ 3 h 6"/>
                <a:gd name="T6" fmla="*/ 3 w 6"/>
                <a:gd name="T7" fmla="*/ 3 h 6"/>
                <a:gd name="T8" fmla="*/ 3 w 6"/>
                <a:gd name="T9" fmla="*/ 6 h 6"/>
                <a:gd name="T10" fmla="*/ 0 w 6"/>
                <a:gd name="T11" fmla="*/ 3 h 6"/>
                <a:gd name="T12" fmla="*/ 0 w 6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3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53" name="Freeform 3871">
              <a:extLst>
                <a:ext uri="{FF2B5EF4-FFF2-40B4-BE49-F238E27FC236}">
                  <a16:creationId xmlns:a16="http://schemas.microsoft.com/office/drawing/2014/main" id="{7A319B61-69A8-E9C9-F110-2C0A93A80A3F}"/>
                </a:ext>
              </a:extLst>
            </p:cNvPr>
            <p:cNvSpPr>
              <a:spLocks/>
            </p:cNvSpPr>
            <p:nvPr/>
          </p:nvSpPr>
          <p:spPr bwMode="gray">
            <a:xfrm>
              <a:off x="-714698" y="1188923"/>
              <a:ext cx="10375" cy="6224"/>
            </a:xfrm>
            <a:custGeom>
              <a:avLst/>
              <a:gdLst>
                <a:gd name="T0" fmla="*/ 3 w 5"/>
                <a:gd name="T1" fmla="*/ 0 h 3"/>
                <a:gd name="T2" fmla="*/ 0 w 5"/>
                <a:gd name="T3" fmla="*/ 3 h 3"/>
                <a:gd name="T4" fmla="*/ 3 w 5"/>
                <a:gd name="T5" fmla="*/ 3 h 3"/>
                <a:gd name="T6" fmla="*/ 5 w 5"/>
                <a:gd name="T7" fmla="*/ 0 h 3"/>
                <a:gd name="T8" fmla="*/ 3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54" name="Freeform 3872">
              <a:extLst>
                <a:ext uri="{FF2B5EF4-FFF2-40B4-BE49-F238E27FC236}">
                  <a16:creationId xmlns:a16="http://schemas.microsoft.com/office/drawing/2014/main" id="{0220DD3E-A296-924E-0B95-8D6482FDB95F}"/>
                </a:ext>
              </a:extLst>
            </p:cNvPr>
            <p:cNvSpPr>
              <a:spLocks/>
            </p:cNvSpPr>
            <p:nvPr/>
          </p:nvSpPr>
          <p:spPr bwMode="gray">
            <a:xfrm>
              <a:off x="-708473" y="1205522"/>
              <a:ext cx="29049" cy="24898"/>
            </a:xfrm>
            <a:custGeom>
              <a:avLst/>
              <a:gdLst>
                <a:gd name="T0" fmla="*/ 5 w 14"/>
                <a:gd name="T1" fmla="*/ 3 h 12"/>
                <a:gd name="T2" fmla="*/ 5 w 14"/>
                <a:gd name="T3" fmla="*/ 0 h 12"/>
                <a:gd name="T4" fmla="*/ 8 w 14"/>
                <a:gd name="T5" fmla="*/ 0 h 12"/>
                <a:gd name="T6" fmla="*/ 11 w 14"/>
                <a:gd name="T7" fmla="*/ 0 h 12"/>
                <a:gd name="T8" fmla="*/ 8 w 14"/>
                <a:gd name="T9" fmla="*/ 0 h 12"/>
                <a:gd name="T10" fmla="*/ 11 w 14"/>
                <a:gd name="T11" fmla="*/ 0 h 12"/>
                <a:gd name="T12" fmla="*/ 14 w 14"/>
                <a:gd name="T13" fmla="*/ 3 h 12"/>
                <a:gd name="T14" fmla="*/ 14 w 14"/>
                <a:gd name="T15" fmla="*/ 6 h 12"/>
                <a:gd name="T16" fmla="*/ 11 w 14"/>
                <a:gd name="T17" fmla="*/ 6 h 12"/>
                <a:gd name="T18" fmla="*/ 14 w 14"/>
                <a:gd name="T19" fmla="*/ 6 h 12"/>
                <a:gd name="T20" fmla="*/ 8 w 14"/>
                <a:gd name="T21" fmla="*/ 9 h 12"/>
                <a:gd name="T22" fmla="*/ 8 w 14"/>
                <a:gd name="T23" fmla="*/ 12 h 12"/>
                <a:gd name="T24" fmla="*/ 2 w 14"/>
                <a:gd name="T25" fmla="*/ 9 h 12"/>
                <a:gd name="T26" fmla="*/ 5 w 14"/>
                <a:gd name="T27" fmla="*/ 9 h 12"/>
                <a:gd name="T28" fmla="*/ 5 w 14"/>
                <a:gd name="T29" fmla="*/ 6 h 12"/>
                <a:gd name="T30" fmla="*/ 2 w 14"/>
                <a:gd name="T31" fmla="*/ 9 h 12"/>
                <a:gd name="T32" fmla="*/ 0 w 14"/>
                <a:gd name="T33" fmla="*/ 6 h 12"/>
                <a:gd name="T34" fmla="*/ 2 w 14"/>
                <a:gd name="T35" fmla="*/ 6 h 12"/>
                <a:gd name="T36" fmla="*/ 2 w 14"/>
                <a:gd name="T37" fmla="*/ 3 h 12"/>
                <a:gd name="T38" fmla="*/ 5 w 14"/>
                <a:gd name="T3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" h="12">
                  <a:moveTo>
                    <a:pt x="5" y="3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8" y="9"/>
                  </a:lnTo>
                  <a:lnTo>
                    <a:pt x="8" y="12"/>
                  </a:lnTo>
                  <a:lnTo>
                    <a:pt x="2" y="9"/>
                  </a:lnTo>
                  <a:lnTo>
                    <a:pt x="5" y="9"/>
                  </a:lnTo>
                  <a:lnTo>
                    <a:pt x="5" y="6"/>
                  </a:lnTo>
                  <a:lnTo>
                    <a:pt x="2" y="9"/>
                  </a:lnTo>
                  <a:lnTo>
                    <a:pt x="0" y="6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55" name="Freeform 3873">
              <a:extLst>
                <a:ext uri="{FF2B5EF4-FFF2-40B4-BE49-F238E27FC236}">
                  <a16:creationId xmlns:a16="http://schemas.microsoft.com/office/drawing/2014/main" id="{9E42095B-5692-D977-827E-87ED6998BB3E}"/>
                </a:ext>
              </a:extLst>
            </p:cNvPr>
            <p:cNvSpPr>
              <a:spLocks/>
            </p:cNvSpPr>
            <p:nvPr/>
          </p:nvSpPr>
          <p:spPr bwMode="gray">
            <a:xfrm>
              <a:off x="-762422" y="1224195"/>
              <a:ext cx="53948" cy="29047"/>
            </a:xfrm>
            <a:custGeom>
              <a:avLst/>
              <a:gdLst>
                <a:gd name="T0" fmla="*/ 9 w 26"/>
                <a:gd name="T1" fmla="*/ 6 h 14"/>
                <a:gd name="T2" fmla="*/ 6 w 26"/>
                <a:gd name="T3" fmla="*/ 6 h 14"/>
                <a:gd name="T4" fmla="*/ 6 w 26"/>
                <a:gd name="T5" fmla="*/ 3 h 14"/>
                <a:gd name="T6" fmla="*/ 3 w 26"/>
                <a:gd name="T7" fmla="*/ 3 h 14"/>
                <a:gd name="T8" fmla="*/ 0 w 26"/>
                <a:gd name="T9" fmla="*/ 3 h 14"/>
                <a:gd name="T10" fmla="*/ 3 w 26"/>
                <a:gd name="T11" fmla="*/ 9 h 14"/>
                <a:gd name="T12" fmla="*/ 9 w 26"/>
                <a:gd name="T13" fmla="*/ 9 h 14"/>
                <a:gd name="T14" fmla="*/ 9 w 26"/>
                <a:gd name="T15" fmla="*/ 11 h 14"/>
                <a:gd name="T16" fmla="*/ 11 w 26"/>
                <a:gd name="T17" fmla="*/ 11 h 14"/>
                <a:gd name="T18" fmla="*/ 14 w 26"/>
                <a:gd name="T19" fmla="*/ 11 h 14"/>
                <a:gd name="T20" fmla="*/ 17 w 26"/>
                <a:gd name="T21" fmla="*/ 14 h 14"/>
                <a:gd name="T22" fmla="*/ 17 w 26"/>
                <a:gd name="T23" fmla="*/ 11 h 14"/>
                <a:gd name="T24" fmla="*/ 14 w 26"/>
                <a:gd name="T25" fmla="*/ 11 h 14"/>
                <a:gd name="T26" fmla="*/ 17 w 26"/>
                <a:gd name="T27" fmla="*/ 11 h 14"/>
                <a:gd name="T28" fmla="*/ 20 w 26"/>
                <a:gd name="T29" fmla="*/ 11 h 14"/>
                <a:gd name="T30" fmla="*/ 20 w 26"/>
                <a:gd name="T31" fmla="*/ 9 h 14"/>
                <a:gd name="T32" fmla="*/ 23 w 26"/>
                <a:gd name="T33" fmla="*/ 11 h 14"/>
                <a:gd name="T34" fmla="*/ 26 w 26"/>
                <a:gd name="T35" fmla="*/ 9 h 14"/>
                <a:gd name="T36" fmla="*/ 26 w 26"/>
                <a:gd name="T37" fmla="*/ 6 h 14"/>
                <a:gd name="T38" fmla="*/ 23 w 26"/>
                <a:gd name="T39" fmla="*/ 6 h 14"/>
                <a:gd name="T40" fmla="*/ 23 w 26"/>
                <a:gd name="T41" fmla="*/ 3 h 14"/>
                <a:gd name="T42" fmla="*/ 20 w 26"/>
                <a:gd name="T43" fmla="*/ 0 h 14"/>
                <a:gd name="T44" fmla="*/ 17 w 26"/>
                <a:gd name="T45" fmla="*/ 3 h 14"/>
                <a:gd name="T46" fmla="*/ 17 w 26"/>
                <a:gd name="T47" fmla="*/ 0 h 14"/>
                <a:gd name="T48" fmla="*/ 14 w 26"/>
                <a:gd name="T49" fmla="*/ 0 h 14"/>
                <a:gd name="T50" fmla="*/ 11 w 26"/>
                <a:gd name="T51" fmla="*/ 3 h 14"/>
                <a:gd name="T52" fmla="*/ 11 w 26"/>
                <a:gd name="T53" fmla="*/ 0 h 14"/>
                <a:gd name="T54" fmla="*/ 9 w 26"/>
                <a:gd name="T55" fmla="*/ 3 h 14"/>
                <a:gd name="T56" fmla="*/ 9 w 26"/>
                <a:gd name="T5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6" h="14">
                  <a:moveTo>
                    <a:pt x="9" y="6"/>
                  </a:moveTo>
                  <a:lnTo>
                    <a:pt x="6" y="6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9"/>
                  </a:lnTo>
                  <a:lnTo>
                    <a:pt x="9" y="9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4" y="11"/>
                  </a:lnTo>
                  <a:lnTo>
                    <a:pt x="17" y="14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17" y="11"/>
                  </a:lnTo>
                  <a:lnTo>
                    <a:pt x="20" y="11"/>
                  </a:lnTo>
                  <a:lnTo>
                    <a:pt x="20" y="9"/>
                  </a:lnTo>
                  <a:lnTo>
                    <a:pt x="23" y="11"/>
                  </a:lnTo>
                  <a:lnTo>
                    <a:pt x="26" y="9"/>
                  </a:lnTo>
                  <a:lnTo>
                    <a:pt x="26" y="6"/>
                  </a:lnTo>
                  <a:lnTo>
                    <a:pt x="23" y="6"/>
                  </a:lnTo>
                  <a:lnTo>
                    <a:pt x="23" y="3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9" y="3"/>
                  </a:lnTo>
                  <a:lnTo>
                    <a:pt x="9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56" name="Freeform 3874">
              <a:extLst>
                <a:ext uri="{FF2B5EF4-FFF2-40B4-BE49-F238E27FC236}">
                  <a16:creationId xmlns:a16="http://schemas.microsoft.com/office/drawing/2014/main" id="{ABE5899E-0592-9724-01A4-639CCED200D4}"/>
                </a:ext>
              </a:extLst>
            </p:cNvPr>
            <p:cNvSpPr>
              <a:spLocks/>
            </p:cNvSpPr>
            <p:nvPr/>
          </p:nvSpPr>
          <p:spPr bwMode="gray">
            <a:xfrm>
              <a:off x="-596426" y="1288514"/>
              <a:ext cx="10375" cy="12449"/>
            </a:xfrm>
            <a:custGeom>
              <a:avLst/>
              <a:gdLst>
                <a:gd name="T0" fmla="*/ 5 w 5"/>
                <a:gd name="T1" fmla="*/ 0 h 6"/>
                <a:gd name="T2" fmla="*/ 5 w 5"/>
                <a:gd name="T3" fmla="*/ 3 h 6"/>
                <a:gd name="T4" fmla="*/ 0 w 5"/>
                <a:gd name="T5" fmla="*/ 6 h 6"/>
                <a:gd name="T6" fmla="*/ 0 w 5"/>
                <a:gd name="T7" fmla="*/ 3 h 6"/>
                <a:gd name="T8" fmla="*/ 0 w 5"/>
                <a:gd name="T9" fmla="*/ 0 h 6"/>
                <a:gd name="T10" fmla="*/ 0 w 5"/>
                <a:gd name="T11" fmla="*/ 3 h 6"/>
                <a:gd name="T12" fmla="*/ 2 w 5"/>
                <a:gd name="T13" fmla="*/ 3 h 6"/>
                <a:gd name="T14" fmla="*/ 2 w 5"/>
                <a:gd name="T15" fmla="*/ 0 h 6"/>
                <a:gd name="T16" fmla="*/ 2 w 5"/>
                <a:gd name="T17" fmla="*/ 0 h 6"/>
                <a:gd name="T18" fmla="*/ 5 w 5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5" y="0"/>
                  </a:moveTo>
                  <a:lnTo>
                    <a:pt x="5" y="3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57" name="Freeform 3875">
              <a:extLst>
                <a:ext uri="{FF2B5EF4-FFF2-40B4-BE49-F238E27FC236}">
                  <a16:creationId xmlns:a16="http://schemas.microsoft.com/office/drawing/2014/main" id="{6C1D6C63-5738-2A37-2D04-324702254E59}"/>
                </a:ext>
              </a:extLst>
            </p:cNvPr>
            <p:cNvSpPr>
              <a:spLocks/>
            </p:cNvSpPr>
            <p:nvPr/>
          </p:nvSpPr>
          <p:spPr bwMode="gray">
            <a:xfrm>
              <a:off x="-650375" y="811309"/>
              <a:ext cx="12450" cy="6224"/>
            </a:xfrm>
            <a:custGeom>
              <a:avLst/>
              <a:gdLst>
                <a:gd name="T0" fmla="*/ 0 w 6"/>
                <a:gd name="T1" fmla="*/ 3 h 3"/>
                <a:gd name="T2" fmla="*/ 3 w 6"/>
                <a:gd name="T3" fmla="*/ 0 h 3"/>
                <a:gd name="T4" fmla="*/ 6 w 6"/>
                <a:gd name="T5" fmla="*/ 0 h 3"/>
                <a:gd name="T6" fmla="*/ 0 w 6"/>
                <a:gd name="T7" fmla="*/ 0 h 3"/>
                <a:gd name="T8" fmla="*/ 0 w 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58" name="Freeform 3876">
              <a:extLst>
                <a:ext uri="{FF2B5EF4-FFF2-40B4-BE49-F238E27FC236}">
                  <a16:creationId xmlns:a16="http://schemas.microsoft.com/office/drawing/2014/main" id="{4C0B9741-18E8-4E46-CADE-EF388D5C47C7}"/>
                </a:ext>
              </a:extLst>
            </p:cNvPr>
            <p:cNvSpPr>
              <a:spLocks/>
            </p:cNvSpPr>
            <p:nvPr/>
          </p:nvSpPr>
          <p:spPr bwMode="gray">
            <a:xfrm>
              <a:off x="-637925" y="798860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3 w 3"/>
                <a:gd name="T5" fmla="*/ 0 h 3"/>
                <a:gd name="T6" fmla="*/ 3 w 3"/>
                <a:gd name="T7" fmla="*/ 3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59" name="Freeform 3877">
              <a:extLst>
                <a:ext uri="{FF2B5EF4-FFF2-40B4-BE49-F238E27FC236}">
                  <a16:creationId xmlns:a16="http://schemas.microsoft.com/office/drawing/2014/main" id="{37F10EE6-8C82-B596-EE4B-7497434E7204}"/>
                </a:ext>
              </a:extLst>
            </p:cNvPr>
            <p:cNvSpPr>
              <a:spLocks/>
            </p:cNvSpPr>
            <p:nvPr/>
          </p:nvSpPr>
          <p:spPr bwMode="gray">
            <a:xfrm>
              <a:off x="-615100" y="788486"/>
              <a:ext cx="12450" cy="6224"/>
            </a:xfrm>
            <a:custGeom>
              <a:avLst/>
              <a:gdLst>
                <a:gd name="T0" fmla="*/ 0 w 6"/>
                <a:gd name="T1" fmla="*/ 0 h 3"/>
                <a:gd name="T2" fmla="*/ 3 w 6"/>
                <a:gd name="T3" fmla="*/ 0 h 3"/>
                <a:gd name="T4" fmla="*/ 6 w 6"/>
                <a:gd name="T5" fmla="*/ 3 h 3"/>
                <a:gd name="T6" fmla="*/ 3 w 6"/>
                <a:gd name="T7" fmla="*/ 3 h 3"/>
                <a:gd name="T8" fmla="*/ 0 w 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3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60" name="Freeform 3878">
              <a:extLst>
                <a:ext uri="{FF2B5EF4-FFF2-40B4-BE49-F238E27FC236}">
                  <a16:creationId xmlns:a16="http://schemas.microsoft.com/office/drawing/2014/main" id="{661B20EC-4872-7A30-14F5-1A89193FCC5A}"/>
                </a:ext>
              </a:extLst>
            </p:cNvPr>
            <p:cNvSpPr>
              <a:spLocks/>
            </p:cNvSpPr>
            <p:nvPr/>
          </p:nvSpPr>
          <p:spPr bwMode="gray">
            <a:xfrm>
              <a:off x="-621326" y="794711"/>
              <a:ext cx="12450" cy="4149"/>
            </a:xfrm>
            <a:custGeom>
              <a:avLst/>
              <a:gdLst>
                <a:gd name="T0" fmla="*/ 0 w 6"/>
                <a:gd name="T1" fmla="*/ 2 h 2"/>
                <a:gd name="T2" fmla="*/ 3 w 6"/>
                <a:gd name="T3" fmla="*/ 0 h 2"/>
                <a:gd name="T4" fmla="*/ 6 w 6"/>
                <a:gd name="T5" fmla="*/ 0 h 2"/>
                <a:gd name="T6" fmla="*/ 3 w 6"/>
                <a:gd name="T7" fmla="*/ 0 h 2"/>
                <a:gd name="T8" fmla="*/ 3 w 6"/>
                <a:gd name="T9" fmla="*/ 2 h 2"/>
                <a:gd name="T10" fmla="*/ 0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61" name="Freeform 3879">
              <a:extLst>
                <a:ext uri="{FF2B5EF4-FFF2-40B4-BE49-F238E27FC236}">
                  <a16:creationId xmlns:a16="http://schemas.microsoft.com/office/drawing/2014/main" id="{1336F661-A923-D4C5-699A-8C6E35894EA8}"/>
                </a:ext>
              </a:extLst>
            </p:cNvPr>
            <p:cNvSpPr>
              <a:spLocks/>
            </p:cNvSpPr>
            <p:nvPr/>
          </p:nvSpPr>
          <p:spPr bwMode="gray">
            <a:xfrm>
              <a:off x="-919" y="823758"/>
              <a:ext cx="16599" cy="6224"/>
            </a:xfrm>
            <a:custGeom>
              <a:avLst/>
              <a:gdLst>
                <a:gd name="T0" fmla="*/ 0 w 8"/>
                <a:gd name="T1" fmla="*/ 3 h 3"/>
                <a:gd name="T2" fmla="*/ 2 w 8"/>
                <a:gd name="T3" fmla="*/ 0 h 3"/>
                <a:gd name="T4" fmla="*/ 5 w 8"/>
                <a:gd name="T5" fmla="*/ 0 h 3"/>
                <a:gd name="T6" fmla="*/ 8 w 8"/>
                <a:gd name="T7" fmla="*/ 0 h 3"/>
                <a:gd name="T8" fmla="*/ 5 w 8"/>
                <a:gd name="T9" fmla="*/ 3 h 3"/>
                <a:gd name="T10" fmla="*/ 5 w 8"/>
                <a:gd name="T11" fmla="*/ 0 h 3"/>
                <a:gd name="T12" fmla="*/ 5 w 8"/>
                <a:gd name="T13" fmla="*/ 3 h 3"/>
                <a:gd name="T14" fmla="*/ 2 w 8"/>
                <a:gd name="T15" fmla="*/ 3 h 3"/>
                <a:gd name="T16" fmla="*/ 0 w 8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">
                  <a:moveTo>
                    <a:pt x="0" y="3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5" y="3"/>
                  </a:lnTo>
                  <a:lnTo>
                    <a:pt x="5" y="0"/>
                  </a:lnTo>
                  <a:lnTo>
                    <a:pt x="5" y="3"/>
                  </a:lnTo>
                  <a:lnTo>
                    <a:pt x="2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62" name="Freeform 3880">
              <a:extLst>
                <a:ext uri="{FF2B5EF4-FFF2-40B4-BE49-F238E27FC236}">
                  <a16:creationId xmlns:a16="http://schemas.microsoft.com/office/drawing/2014/main" id="{DDBC83C1-C02B-92AD-5815-98E9182C513E}"/>
                </a:ext>
              </a:extLst>
            </p:cNvPr>
            <p:cNvSpPr>
              <a:spLocks/>
            </p:cNvSpPr>
            <p:nvPr/>
          </p:nvSpPr>
          <p:spPr bwMode="gray">
            <a:xfrm>
              <a:off x="104904" y="859029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63" name="Freeform 3881">
              <a:extLst>
                <a:ext uri="{FF2B5EF4-FFF2-40B4-BE49-F238E27FC236}">
                  <a16:creationId xmlns:a16="http://schemas.microsoft.com/office/drawing/2014/main" id="{0EC25B59-A02F-B93A-30F8-B195FD1AE00F}"/>
                </a:ext>
              </a:extLst>
            </p:cNvPr>
            <p:cNvSpPr>
              <a:spLocks/>
            </p:cNvSpPr>
            <p:nvPr/>
          </p:nvSpPr>
          <p:spPr bwMode="gray">
            <a:xfrm>
              <a:off x="111128" y="823758"/>
              <a:ext cx="35274" cy="35271"/>
            </a:xfrm>
            <a:custGeom>
              <a:avLst/>
              <a:gdLst>
                <a:gd name="T0" fmla="*/ 2 w 17"/>
                <a:gd name="T1" fmla="*/ 14 h 17"/>
                <a:gd name="T2" fmla="*/ 5 w 17"/>
                <a:gd name="T3" fmla="*/ 14 h 17"/>
                <a:gd name="T4" fmla="*/ 5 w 17"/>
                <a:gd name="T5" fmla="*/ 11 h 17"/>
                <a:gd name="T6" fmla="*/ 2 w 17"/>
                <a:gd name="T7" fmla="*/ 11 h 17"/>
                <a:gd name="T8" fmla="*/ 0 w 17"/>
                <a:gd name="T9" fmla="*/ 11 h 17"/>
                <a:gd name="T10" fmla="*/ 0 w 17"/>
                <a:gd name="T11" fmla="*/ 8 h 17"/>
                <a:gd name="T12" fmla="*/ 2 w 17"/>
                <a:gd name="T13" fmla="*/ 8 h 17"/>
                <a:gd name="T14" fmla="*/ 5 w 17"/>
                <a:gd name="T15" fmla="*/ 8 h 17"/>
                <a:gd name="T16" fmla="*/ 5 w 17"/>
                <a:gd name="T17" fmla="*/ 5 h 17"/>
                <a:gd name="T18" fmla="*/ 8 w 17"/>
                <a:gd name="T19" fmla="*/ 5 h 17"/>
                <a:gd name="T20" fmla="*/ 8 w 17"/>
                <a:gd name="T21" fmla="*/ 3 h 17"/>
                <a:gd name="T22" fmla="*/ 8 w 17"/>
                <a:gd name="T23" fmla="*/ 0 h 17"/>
                <a:gd name="T24" fmla="*/ 11 w 17"/>
                <a:gd name="T25" fmla="*/ 0 h 17"/>
                <a:gd name="T26" fmla="*/ 14 w 17"/>
                <a:gd name="T27" fmla="*/ 3 h 17"/>
                <a:gd name="T28" fmla="*/ 11 w 17"/>
                <a:gd name="T29" fmla="*/ 3 h 17"/>
                <a:gd name="T30" fmla="*/ 14 w 17"/>
                <a:gd name="T31" fmla="*/ 3 h 17"/>
                <a:gd name="T32" fmla="*/ 17 w 17"/>
                <a:gd name="T33" fmla="*/ 3 h 17"/>
                <a:gd name="T34" fmla="*/ 14 w 17"/>
                <a:gd name="T35" fmla="*/ 8 h 17"/>
                <a:gd name="T36" fmla="*/ 11 w 17"/>
                <a:gd name="T37" fmla="*/ 11 h 17"/>
                <a:gd name="T38" fmla="*/ 8 w 17"/>
                <a:gd name="T39" fmla="*/ 14 h 17"/>
                <a:gd name="T40" fmla="*/ 5 w 17"/>
                <a:gd name="T41" fmla="*/ 14 h 17"/>
                <a:gd name="T42" fmla="*/ 8 w 17"/>
                <a:gd name="T43" fmla="*/ 17 h 17"/>
                <a:gd name="T44" fmla="*/ 5 w 17"/>
                <a:gd name="T45" fmla="*/ 17 h 17"/>
                <a:gd name="T46" fmla="*/ 5 w 17"/>
                <a:gd name="T47" fmla="*/ 14 h 17"/>
                <a:gd name="T48" fmla="*/ 2 w 17"/>
                <a:gd name="T49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17">
                  <a:moveTo>
                    <a:pt x="2" y="14"/>
                  </a:moveTo>
                  <a:lnTo>
                    <a:pt x="5" y="14"/>
                  </a:lnTo>
                  <a:lnTo>
                    <a:pt x="5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2" y="8"/>
                  </a:lnTo>
                  <a:lnTo>
                    <a:pt x="5" y="8"/>
                  </a:lnTo>
                  <a:lnTo>
                    <a:pt x="5" y="5"/>
                  </a:lnTo>
                  <a:lnTo>
                    <a:pt x="8" y="5"/>
                  </a:lnTo>
                  <a:lnTo>
                    <a:pt x="8" y="3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4" y="8"/>
                  </a:lnTo>
                  <a:lnTo>
                    <a:pt x="11" y="11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8" y="17"/>
                  </a:lnTo>
                  <a:lnTo>
                    <a:pt x="5" y="17"/>
                  </a:lnTo>
                  <a:lnTo>
                    <a:pt x="5" y="14"/>
                  </a:lnTo>
                  <a:lnTo>
                    <a:pt x="2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64" name="Freeform 3882">
              <a:extLst>
                <a:ext uri="{FF2B5EF4-FFF2-40B4-BE49-F238E27FC236}">
                  <a16:creationId xmlns:a16="http://schemas.microsoft.com/office/drawing/2014/main" id="{652CE451-9B03-5CDA-9720-064B97ED8E4D}"/>
                </a:ext>
              </a:extLst>
            </p:cNvPr>
            <p:cNvSpPr>
              <a:spLocks/>
            </p:cNvSpPr>
            <p:nvPr/>
          </p:nvSpPr>
          <p:spPr bwMode="gray">
            <a:xfrm>
              <a:off x="92454" y="840356"/>
              <a:ext cx="12450" cy="12449"/>
            </a:xfrm>
            <a:custGeom>
              <a:avLst/>
              <a:gdLst>
                <a:gd name="T0" fmla="*/ 6 w 6"/>
                <a:gd name="T1" fmla="*/ 6 h 6"/>
                <a:gd name="T2" fmla="*/ 3 w 6"/>
                <a:gd name="T3" fmla="*/ 6 h 6"/>
                <a:gd name="T4" fmla="*/ 0 w 6"/>
                <a:gd name="T5" fmla="*/ 6 h 6"/>
                <a:gd name="T6" fmla="*/ 0 w 6"/>
                <a:gd name="T7" fmla="*/ 3 h 6"/>
                <a:gd name="T8" fmla="*/ 3 w 6"/>
                <a:gd name="T9" fmla="*/ 0 h 6"/>
                <a:gd name="T10" fmla="*/ 3 w 6"/>
                <a:gd name="T11" fmla="*/ 3 h 6"/>
                <a:gd name="T12" fmla="*/ 6 w 6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3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65" name="Freeform 3883">
              <a:extLst>
                <a:ext uri="{FF2B5EF4-FFF2-40B4-BE49-F238E27FC236}">
                  <a16:creationId xmlns:a16="http://schemas.microsoft.com/office/drawing/2014/main" id="{A3911365-C1B8-A0FA-EB4B-1246BF636B80}"/>
                </a:ext>
              </a:extLst>
            </p:cNvPr>
            <p:cNvSpPr>
              <a:spLocks/>
            </p:cNvSpPr>
            <p:nvPr/>
          </p:nvSpPr>
          <p:spPr bwMode="gray">
            <a:xfrm>
              <a:off x="86229" y="846580"/>
              <a:ext cx="12450" cy="6224"/>
            </a:xfrm>
            <a:custGeom>
              <a:avLst/>
              <a:gdLst>
                <a:gd name="T0" fmla="*/ 6 w 6"/>
                <a:gd name="T1" fmla="*/ 3 h 3"/>
                <a:gd name="T2" fmla="*/ 3 w 6"/>
                <a:gd name="T3" fmla="*/ 3 h 3"/>
                <a:gd name="T4" fmla="*/ 3 w 6"/>
                <a:gd name="T5" fmla="*/ 0 h 3"/>
                <a:gd name="T6" fmla="*/ 0 w 6"/>
                <a:gd name="T7" fmla="*/ 0 h 3"/>
                <a:gd name="T8" fmla="*/ 0 w 6"/>
                <a:gd name="T9" fmla="*/ 3 h 3"/>
                <a:gd name="T10" fmla="*/ 3 w 6"/>
                <a:gd name="T11" fmla="*/ 3 h 3"/>
                <a:gd name="T12" fmla="*/ 6 w 6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66" name="Freeform 3884">
              <a:extLst>
                <a:ext uri="{FF2B5EF4-FFF2-40B4-BE49-F238E27FC236}">
                  <a16:creationId xmlns:a16="http://schemas.microsoft.com/office/drawing/2014/main" id="{98B052AB-436C-69C2-B6F6-E24A26D38F3B}"/>
                </a:ext>
              </a:extLst>
            </p:cNvPr>
            <p:cNvSpPr>
              <a:spLocks/>
            </p:cNvSpPr>
            <p:nvPr/>
          </p:nvSpPr>
          <p:spPr bwMode="gray">
            <a:xfrm>
              <a:off x="104904" y="846580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3 w 3"/>
                <a:gd name="T7" fmla="*/ 0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67" name="Freeform 3885">
              <a:extLst>
                <a:ext uri="{FF2B5EF4-FFF2-40B4-BE49-F238E27FC236}">
                  <a16:creationId xmlns:a16="http://schemas.microsoft.com/office/drawing/2014/main" id="{000AE833-C460-615D-47D6-F74076240058}"/>
                </a:ext>
              </a:extLst>
            </p:cNvPr>
            <p:cNvSpPr>
              <a:spLocks/>
            </p:cNvSpPr>
            <p:nvPr/>
          </p:nvSpPr>
          <p:spPr bwMode="gray">
            <a:xfrm>
              <a:off x="104904" y="846580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0 w 3"/>
                <a:gd name="T7" fmla="*/ 3 h 3"/>
                <a:gd name="T8" fmla="*/ 0 w 3"/>
                <a:gd name="T9" fmla="*/ 3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68" name="Freeform 3886">
              <a:extLst>
                <a:ext uri="{FF2B5EF4-FFF2-40B4-BE49-F238E27FC236}">
                  <a16:creationId xmlns:a16="http://schemas.microsoft.com/office/drawing/2014/main" id="{12CAD5A9-E2D0-74D6-A85B-1324444A4942}"/>
                </a:ext>
              </a:extLst>
            </p:cNvPr>
            <p:cNvSpPr>
              <a:spLocks/>
            </p:cNvSpPr>
            <p:nvPr/>
          </p:nvSpPr>
          <p:spPr bwMode="gray">
            <a:xfrm>
              <a:off x="104904" y="840356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3 w 3"/>
                <a:gd name="T7" fmla="*/ 0 h 3"/>
                <a:gd name="T8" fmla="*/ 3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69" name="Freeform 3887">
              <a:extLst>
                <a:ext uri="{FF2B5EF4-FFF2-40B4-BE49-F238E27FC236}">
                  <a16:creationId xmlns:a16="http://schemas.microsoft.com/office/drawing/2014/main" id="{F65A9480-AA1C-34EF-8D78-64E240307C92}"/>
                </a:ext>
              </a:extLst>
            </p:cNvPr>
            <p:cNvSpPr>
              <a:spLocks/>
            </p:cNvSpPr>
            <p:nvPr/>
          </p:nvSpPr>
          <p:spPr bwMode="gray">
            <a:xfrm>
              <a:off x="121503" y="859029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0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70" name="Freeform 3888">
              <a:extLst>
                <a:ext uri="{FF2B5EF4-FFF2-40B4-BE49-F238E27FC236}">
                  <a16:creationId xmlns:a16="http://schemas.microsoft.com/office/drawing/2014/main" id="{627E3EB8-B43F-AB80-62D4-CF0BCD788115}"/>
                </a:ext>
              </a:extLst>
            </p:cNvPr>
            <p:cNvSpPr>
              <a:spLocks/>
            </p:cNvSpPr>
            <p:nvPr/>
          </p:nvSpPr>
          <p:spPr bwMode="gray">
            <a:xfrm>
              <a:off x="293723" y="776037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71" name="Freeform 3889">
              <a:extLst>
                <a:ext uri="{FF2B5EF4-FFF2-40B4-BE49-F238E27FC236}">
                  <a16:creationId xmlns:a16="http://schemas.microsoft.com/office/drawing/2014/main" id="{780253EF-FB38-9529-C584-D744B407A082}"/>
                </a:ext>
              </a:extLst>
            </p:cNvPr>
            <p:cNvSpPr>
              <a:spLocks/>
            </p:cNvSpPr>
            <p:nvPr/>
          </p:nvSpPr>
          <p:spPr bwMode="gray">
            <a:xfrm>
              <a:off x="3018119" y="2014696"/>
              <a:ext cx="10375" cy="6224"/>
            </a:xfrm>
            <a:custGeom>
              <a:avLst/>
              <a:gdLst>
                <a:gd name="T0" fmla="*/ 0 w 5"/>
                <a:gd name="T1" fmla="*/ 0 h 3"/>
                <a:gd name="T2" fmla="*/ 3 w 5"/>
                <a:gd name="T3" fmla="*/ 3 h 3"/>
                <a:gd name="T4" fmla="*/ 5 w 5"/>
                <a:gd name="T5" fmla="*/ 3 h 3"/>
                <a:gd name="T6" fmla="*/ 5 w 5"/>
                <a:gd name="T7" fmla="*/ 0 h 3"/>
                <a:gd name="T8" fmla="*/ 3 w 5"/>
                <a:gd name="T9" fmla="*/ 0 h 3"/>
                <a:gd name="T10" fmla="*/ 0 w 5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72" name="Rectangle 3890">
              <a:extLst>
                <a:ext uri="{FF2B5EF4-FFF2-40B4-BE49-F238E27FC236}">
                  <a16:creationId xmlns:a16="http://schemas.microsoft.com/office/drawing/2014/main" id="{0772A553-3369-1F09-79B7-F403B236BCD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028493" y="2037518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73" name="Freeform 3891">
              <a:extLst>
                <a:ext uri="{FF2B5EF4-FFF2-40B4-BE49-F238E27FC236}">
                  <a16:creationId xmlns:a16="http://schemas.microsoft.com/office/drawing/2014/main" id="{7E619C90-3818-DAE8-3806-CE206F697EA2}"/>
                </a:ext>
              </a:extLst>
            </p:cNvPr>
            <p:cNvSpPr>
              <a:spLocks/>
            </p:cNvSpPr>
            <p:nvPr/>
          </p:nvSpPr>
          <p:spPr bwMode="gray">
            <a:xfrm>
              <a:off x="2970396" y="1985648"/>
              <a:ext cx="12450" cy="6224"/>
            </a:xfrm>
            <a:custGeom>
              <a:avLst/>
              <a:gdLst>
                <a:gd name="T0" fmla="*/ 6 w 6"/>
                <a:gd name="T1" fmla="*/ 3 h 3"/>
                <a:gd name="T2" fmla="*/ 3 w 6"/>
                <a:gd name="T3" fmla="*/ 3 h 3"/>
                <a:gd name="T4" fmla="*/ 0 w 6"/>
                <a:gd name="T5" fmla="*/ 0 h 3"/>
                <a:gd name="T6" fmla="*/ 3 w 6"/>
                <a:gd name="T7" fmla="*/ 0 h 3"/>
                <a:gd name="T8" fmla="*/ 6 w 6"/>
                <a:gd name="T9" fmla="*/ 0 h 3"/>
                <a:gd name="T10" fmla="*/ 6 w 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74" name="Freeform 3892">
              <a:extLst>
                <a:ext uri="{FF2B5EF4-FFF2-40B4-BE49-F238E27FC236}">
                  <a16:creationId xmlns:a16="http://schemas.microsoft.com/office/drawing/2014/main" id="{C8FE3C5C-677F-0FD9-EB5E-07519094C564}"/>
                </a:ext>
              </a:extLst>
            </p:cNvPr>
            <p:cNvSpPr>
              <a:spLocks/>
            </p:cNvSpPr>
            <p:nvPr/>
          </p:nvSpPr>
          <p:spPr bwMode="gray">
            <a:xfrm>
              <a:off x="2953795" y="1991872"/>
              <a:ext cx="10375" cy="4149"/>
            </a:xfrm>
            <a:custGeom>
              <a:avLst/>
              <a:gdLst>
                <a:gd name="T0" fmla="*/ 5 w 5"/>
                <a:gd name="T1" fmla="*/ 0 h 2"/>
                <a:gd name="T2" fmla="*/ 2 w 5"/>
                <a:gd name="T3" fmla="*/ 0 h 2"/>
                <a:gd name="T4" fmla="*/ 0 w 5"/>
                <a:gd name="T5" fmla="*/ 0 h 2"/>
                <a:gd name="T6" fmla="*/ 2 w 5"/>
                <a:gd name="T7" fmla="*/ 2 h 2"/>
                <a:gd name="T8" fmla="*/ 5 w 5"/>
                <a:gd name="T9" fmla="*/ 2 h 2"/>
                <a:gd name="T10" fmla="*/ 5 w 5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75" name="Freeform 3893">
              <a:extLst>
                <a:ext uri="{FF2B5EF4-FFF2-40B4-BE49-F238E27FC236}">
                  <a16:creationId xmlns:a16="http://schemas.microsoft.com/office/drawing/2014/main" id="{A9F865B2-E13D-A3DB-C682-E36422B7B85F}"/>
                </a:ext>
              </a:extLst>
            </p:cNvPr>
            <p:cNvSpPr>
              <a:spLocks/>
            </p:cNvSpPr>
            <p:nvPr/>
          </p:nvSpPr>
          <p:spPr bwMode="gray">
            <a:xfrm>
              <a:off x="2941346" y="1991872"/>
              <a:ext cx="6224" cy="4149"/>
            </a:xfrm>
            <a:custGeom>
              <a:avLst/>
              <a:gdLst>
                <a:gd name="T0" fmla="*/ 3 w 3"/>
                <a:gd name="T1" fmla="*/ 2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76" name="Freeform 3894">
              <a:extLst>
                <a:ext uri="{FF2B5EF4-FFF2-40B4-BE49-F238E27FC236}">
                  <a16:creationId xmlns:a16="http://schemas.microsoft.com/office/drawing/2014/main" id="{53A96F04-5B4B-0C7C-CE06-56BC943086E1}"/>
                </a:ext>
              </a:extLst>
            </p:cNvPr>
            <p:cNvSpPr>
              <a:spLocks/>
            </p:cNvSpPr>
            <p:nvPr/>
          </p:nvSpPr>
          <p:spPr bwMode="gray">
            <a:xfrm>
              <a:off x="3242212" y="2168231"/>
              <a:ext cx="10375" cy="6224"/>
            </a:xfrm>
            <a:custGeom>
              <a:avLst/>
              <a:gdLst>
                <a:gd name="T0" fmla="*/ 5 w 5"/>
                <a:gd name="T1" fmla="*/ 0 h 3"/>
                <a:gd name="T2" fmla="*/ 3 w 5"/>
                <a:gd name="T3" fmla="*/ 0 h 3"/>
                <a:gd name="T4" fmla="*/ 0 w 5"/>
                <a:gd name="T5" fmla="*/ 0 h 3"/>
                <a:gd name="T6" fmla="*/ 3 w 5"/>
                <a:gd name="T7" fmla="*/ 3 h 3"/>
                <a:gd name="T8" fmla="*/ 5 w 5"/>
                <a:gd name="T9" fmla="*/ 3 h 3"/>
                <a:gd name="T10" fmla="*/ 5 w 5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77" name="Freeform 3895">
              <a:extLst>
                <a:ext uri="{FF2B5EF4-FFF2-40B4-BE49-F238E27FC236}">
                  <a16:creationId xmlns:a16="http://schemas.microsoft.com/office/drawing/2014/main" id="{5750BDB9-B17C-859B-446D-9D33CFFC251D}"/>
                </a:ext>
              </a:extLst>
            </p:cNvPr>
            <p:cNvSpPr>
              <a:spLocks/>
            </p:cNvSpPr>
            <p:nvPr/>
          </p:nvSpPr>
          <p:spPr bwMode="gray">
            <a:xfrm>
              <a:off x="3335584" y="2267821"/>
              <a:ext cx="12450" cy="12449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6 h 6"/>
                <a:gd name="T4" fmla="*/ 0 w 6"/>
                <a:gd name="T5" fmla="*/ 6 h 6"/>
                <a:gd name="T6" fmla="*/ 0 w 6"/>
                <a:gd name="T7" fmla="*/ 3 h 6"/>
                <a:gd name="T8" fmla="*/ 3 w 6"/>
                <a:gd name="T9" fmla="*/ 3 h 6"/>
                <a:gd name="T10" fmla="*/ 3 w 6"/>
                <a:gd name="T11" fmla="*/ 0 h 6"/>
                <a:gd name="T12" fmla="*/ 6 w 6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lnTo>
                    <a:pt x="3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78" name="Freeform 3896">
              <a:extLst>
                <a:ext uri="{FF2B5EF4-FFF2-40B4-BE49-F238E27FC236}">
                  <a16:creationId xmlns:a16="http://schemas.microsoft.com/office/drawing/2014/main" id="{A7AE79A1-64A2-A27C-4EBC-4DD0597F2861}"/>
                </a:ext>
              </a:extLst>
            </p:cNvPr>
            <p:cNvSpPr>
              <a:spLocks/>
            </p:cNvSpPr>
            <p:nvPr/>
          </p:nvSpPr>
          <p:spPr bwMode="gray">
            <a:xfrm>
              <a:off x="3318985" y="2286495"/>
              <a:ext cx="16599" cy="16598"/>
            </a:xfrm>
            <a:custGeom>
              <a:avLst/>
              <a:gdLst>
                <a:gd name="T0" fmla="*/ 5 w 8"/>
                <a:gd name="T1" fmla="*/ 0 h 8"/>
                <a:gd name="T2" fmla="*/ 5 w 8"/>
                <a:gd name="T3" fmla="*/ 2 h 8"/>
                <a:gd name="T4" fmla="*/ 3 w 8"/>
                <a:gd name="T5" fmla="*/ 5 h 8"/>
                <a:gd name="T6" fmla="*/ 3 w 8"/>
                <a:gd name="T7" fmla="*/ 8 h 8"/>
                <a:gd name="T8" fmla="*/ 0 w 8"/>
                <a:gd name="T9" fmla="*/ 8 h 8"/>
                <a:gd name="T10" fmla="*/ 3 w 8"/>
                <a:gd name="T11" fmla="*/ 8 h 8"/>
                <a:gd name="T12" fmla="*/ 8 w 8"/>
                <a:gd name="T13" fmla="*/ 5 h 8"/>
                <a:gd name="T14" fmla="*/ 8 w 8"/>
                <a:gd name="T15" fmla="*/ 2 h 8"/>
                <a:gd name="T16" fmla="*/ 5 w 8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5" y="0"/>
                  </a:moveTo>
                  <a:lnTo>
                    <a:pt x="5" y="2"/>
                  </a:lnTo>
                  <a:lnTo>
                    <a:pt x="3" y="5"/>
                  </a:lnTo>
                  <a:lnTo>
                    <a:pt x="3" y="8"/>
                  </a:lnTo>
                  <a:lnTo>
                    <a:pt x="0" y="8"/>
                  </a:lnTo>
                  <a:lnTo>
                    <a:pt x="3" y="8"/>
                  </a:lnTo>
                  <a:lnTo>
                    <a:pt x="8" y="5"/>
                  </a:lnTo>
                  <a:lnTo>
                    <a:pt x="8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79" name="Freeform 3897">
              <a:extLst>
                <a:ext uri="{FF2B5EF4-FFF2-40B4-BE49-F238E27FC236}">
                  <a16:creationId xmlns:a16="http://schemas.microsoft.com/office/drawing/2014/main" id="{19BD8752-361A-DB95-EF5A-6A8FDEE737A4}"/>
                </a:ext>
              </a:extLst>
            </p:cNvPr>
            <p:cNvSpPr>
              <a:spLocks/>
            </p:cNvSpPr>
            <p:nvPr/>
          </p:nvSpPr>
          <p:spPr bwMode="gray">
            <a:xfrm>
              <a:off x="3283712" y="2303094"/>
              <a:ext cx="10375" cy="12449"/>
            </a:xfrm>
            <a:custGeom>
              <a:avLst/>
              <a:gdLst>
                <a:gd name="T0" fmla="*/ 5 w 5"/>
                <a:gd name="T1" fmla="*/ 3 h 6"/>
                <a:gd name="T2" fmla="*/ 3 w 5"/>
                <a:gd name="T3" fmla="*/ 0 h 6"/>
                <a:gd name="T4" fmla="*/ 0 w 5"/>
                <a:gd name="T5" fmla="*/ 3 h 6"/>
                <a:gd name="T6" fmla="*/ 0 w 5"/>
                <a:gd name="T7" fmla="*/ 6 h 6"/>
                <a:gd name="T8" fmla="*/ 3 w 5"/>
                <a:gd name="T9" fmla="*/ 6 h 6"/>
                <a:gd name="T10" fmla="*/ 5 w 5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5" y="3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80" name="Freeform 3898">
              <a:extLst>
                <a:ext uri="{FF2B5EF4-FFF2-40B4-BE49-F238E27FC236}">
                  <a16:creationId xmlns:a16="http://schemas.microsoft.com/office/drawing/2014/main" id="{9F60F053-BF4B-AC9B-9204-56AB3CC221C0}"/>
                </a:ext>
              </a:extLst>
            </p:cNvPr>
            <p:cNvSpPr>
              <a:spLocks/>
            </p:cNvSpPr>
            <p:nvPr/>
          </p:nvSpPr>
          <p:spPr bwMode="gray">
            <a:xfrm>
              <a:off x="3252587" y="2290645"/>
              <a:ext cx="18674" cy="18673"/>
            </a:xfrm>
            <a:custGeom>
              <a:avLst/>
              <a:gdLst>
                <a:gd name="T0" fmla="*/ 9 w 9"/>
                <a:gd name="T1" fmla="*/ 0 h 9"/>
                <a:gd name="T2" fmla="*/ 6 w 9"/>
                <a:gd name="T3" fmla="*/ 3 h 9"/>
                <a:gd name="T4" fmla="*/ 6 w 9"/>
                <a:gd name="T5" fmla="*/ 6 h 9"/>
                <a:gd name="T6" fmla="*/ 3 w 9"/>
                <a:gd name="T7" fmla="*/ 9 h 9"/>
                <a:gd name="T8" fmla="*/ 0 w 9"/>
                <a:gd name="T9" fmla="*/ 6 h 9"/>
                <a:gd name="T10" fmla="*/ 0 w 9"/>
                <a:gd name="T11" fmla="*/ 3 h 9"/>
                <a:gd name="T12" fmla="*/ 3 w 9"/>
                <a:gd name="T13" fmla="*/ 3 h 9"/>
                <a:gd name="T14" fmla="*/ 6 w 9"/>
                <a:gd name="T15" fmla="*/ 0 h 9"/>
                <a:gd name="T16" fmla="*/ 9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9" y="0"/>
                  </a:moveTo>
                  <a:lnTo>
                    <a:pt x="6" y="3"/>
                  </a:lnTo>
                  <a:lnTo>
                    <a:pt x="6" y="6"/>
                  </a:lnTo>
                  <a:lnTo>
                    <a:pt x="3" y="9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81" name="Rectangle 3899">
              <a:extLst>
                <a:ext uri="{FF2B5EF4-FFF2-40B4-BE49-F238E27FC236}">
                  <a16:creationId xmlns:a16="http://schemas.microsoft.com/office/drawing/2014/main" id="{D5D67339-7D46-4B9C-F112-C74255E2B43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42212" y="2303094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82" name="Rectangle 3900">
              <a:extLst>
                <a:ext uri="{FF2B5EF4-FFF2-40B4-BE49-F238E27FC236}">
                  <a16:creationId xmlns:a16="http://schemas.microsoft.com/office/drawing/2014/main" id="{480691BB-6C77-4854-1E08-2F0AE957F6A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23538" y="2286495"/>
              <a:ext cx="6224" cy="4149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83" name="Freeform 3901">
              <a:extLst>
                <a:ext uri="{FF2B5EF4-FFF2-40B4-BE49-F238E27FC236}">
                  <a16:creationId xmlns:a16="http://schemas.microsoft.com/office/drawing/2014/main" id="{0DEBCAA2-DB4E-DA2D-6DE6-2F768A640B5F}"/>
                </a:ext>
              </a:extLst>
            </p:cNvPr>
            <p:cNvSpPr>
              <a:spLocks/>
            </p:cNvSpPr>
            <p:nvPr/>
          </p:nvSpPr>
          <p:spPr bwMode="gray">
            <a:xfrm>
              <a:off x="3217314" y="2315541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3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84" name="Freeform 3902">
              <a:extLst>
                <a:ext uri="{FF2B5EF4-FFF2-40B4-BE49-F238E27FC236}">
                  <a16:creationId xmlns:a16="http://schemas.microsoft.com/office/drawing/2014/main" id="{07AC0E8C-8432-B652-A208-90C7906B76AB}"/>
                </a:ext>
              </a:extLst>
            </p:cNvPr>
            <p:cNvSpPr>
              <a:spLocks/>
            </p:cNvSpPr>
            <p:nvPr/>
          </p:nvSpPr>
          <p:spPr bwMode="gray">
            <a:xfrm>
              <a:off x="3094891" y="2632988"/>
              <a:ext cx="6224" cy="12449"/>
            </a:xfrm>
            <a:custGeom>
              <a:avLst/>
              <a:gdLst>
                <a:gd name="T0" fmla="*/ 3 w 3"/>
                <a:gd name="T1" fmla="*/ 3 h 6"/>
                <a:gd name="T2" fmla="*/ 0 w 3"/>
                <a:gd name="T3" fmla="*/ 0 h 6"/>
                <a:gd name="T4" fmla="*/ 0 w 3"/>
                <a:gd name="T5" fmla="*/ 3 h 6"/>
                <a:gd name="T6" fmla="*/ 0 w 3"/>
                <a:gd name="T7" fmla="*/ 6 h 6"/>
                <a:gd name="T8" fmla="*/ 3 w 3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3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85" name="Freeform 3903">
              <a:extLst>
                <a:ext uri="{FF2B5EF4-FFF2-40B4-BE49-F238E27FC236}">
                  <a16:creationId xmlns:a16="http://schemas.microsoft.com/office/drawing/2014/main" id="{D1E64834-43DC-561E-D8DA-4347269AA11C}"/>
                </a:ext>
              </a:extLst>
            </p:cNvPr>
            <p:cNvSpPr>
              <a:spLocks/>
            </p:cNvSpPr>
            <p:nvPr/>
          </p:nvSpPr>
          <p:spPr bwMode="gray">
            <a:xfrm>
              <a:off x="3069992" y="2664110"/>
              <a:ext cx="12450" cy="4149"/>
            </a:xfrm>
            <a:custGeom>
              <a:avLst/>
              <a:gdLst>
                <a:gd name="T0" fmla="*/ 6 w 6"/>
                <a:gd name="T1" fmla="*/ 2 h 2"/>
                <a:gd name="T2" fmla="*/ 3 w 6"/>
                <a:gd name="T3" fmla="*/ 0 h 2"/>
                <a:gd name="T4" fmla="*/ 0 w 6"/>
                <a:gd name="T5" fmla="*/ 0 h 2"/>
                <a:gd name="T6" fmla="*/ 3 w 6"/>
                <a:gd name="T7" fmla="*/ 2 h 2"/>
                <a:gd name="T8" fmla="*/ 6 w 6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6" y="2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2"/>
                  </a:lnTo>
                  <a:lnTo>
                    <a:pt x="6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86" name="Freeform 3904">
              <a:extLst>
                <a:ext uri="{FF2B5EF4-FFF2-40B4-BE49-F238E27FC236}">
                  <a16:creationId xmlns:a16="http://schemas.microsoft.com/office/drawing/2014/main" id="{B274CCCC-69E5-7650-EBB9-94592117D9AB}"/>
                </a:ext>
              </a:extLst>
            </p:cNvPr>
            <p:cNvSpPr>
              <a:spLocks/>
            </p:cNvSpPr>
            <p:nvPr/>
          </p:nvSpPr>
          <p:spPr bwMode="gray">
            <a:xfrm>
              <a:off x="3053393" y="2622613"/>
              <a:ext cx="12450" cy="6224"/>
            </a:xfrm>
            <a:custGeom>
              <a:avLst/>
              <a:gdLst>
                <a:gd name="T0" fmla="*/ 6 w 6"/>
                <a:gd name="T1" fmla="*/ 3 h 3"/>
                <a:gd name="T2" fmla="*/ 3 w 6"/>
                <a:gd name="T3" fmla="*/ 3 h 3"/>
                <a:gd name="T4" fmla="*/ 0 w 6"/>
                <a:gd name="T5" fmla="*/ 3 h 3"/>
                <a:gd name="T6" fmla="*/ 3 w 6"/>
                <a:gd name="T7" fmla="*/ 0 h 3"/>
                <a:gd name="T8" fmla="*/ 6 w 6"/>
                <a:gd name="T9" fmla="*/ 0 h 3"/>
                <a:gd name="T10" fmla="*/ 6 w 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87" name="Freeform 3905">
              <a:extLst>
                <a:ext uri="{FF2B5EF4-FFF2-40B4-BE49-F238E27FC236}">
                  <a16:creationId xmlns:a16="http://schemas.microsoft.com/office/drawing/2014/main" id="{54B83AFF-1B05-4B5A-971E-6E04ED84E832}"/>
                </a:ext>
              </a:extLst>
            </p:cNvPr>
            <p:cNvSpPr>
              <a:spLocks/>
            </p:cNvSpPr>
            <p:nvPr/>
          </p:nvSpPr>
          <p:spPr bwMode="gray">
            <a:xfrm>
              <a:off x="3028493" y="2610164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3 w 6"/>
                <a:gd name="T3" fmla="*/ 3 h 3"/>
                <a:gd name="T4" fmla="*/ 0 w 6"/>
                <a:gd name="T5" fmla="*/ 0 h 3"/>
                <a:gd name="T6" fmla="*/ 3 w 6"/>
                <a:gd name="T7" fmla="*/ 0 h 3"/>
                <a:gd name="T8" fmla="*/ 6 w 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88" name="Freeform 3906">
              <a:extLst>
                <a:ext uri="{FF2B5EF4-FFF2-40B4-BE49-F238E27FC236}">
                  <a16:creationId xmlns:a16="http://schemas.microsoft.com/office/drawing/2014/main" id="{E76D2820-E282-2A27-F284-FD4292F356F5}"/>
                </a:ext>
              </a:extLst>
            </p:cNvPr>
            <p:cNvSpPr>
              <a:spLocks/>
            </p:cNvSpPr>
            <p:nvPr/>
          </p:nvSpPr>
          <p:spPr bwMode="gray">
            <a:xfrm>
              <a:off x="6273699" y="3365393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3 h 3"/>
                <a:gd name="T8" fmla="*/ 3 w 3"/>
                <a:gd name="T9" fmla="*/ 3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89" name="Freeform 3907">
              <a:extLst>
                <a:ext uri="{FF2B5EF4-FFF2-40B4-BE49-F238E27FC236}">
                  <a16:creationId xmlns:a16="http://schemas.microsoft.com/office/drawing/2014/main" id="{38511DBA-70F0-3A7F-94C2-D2C6B1D490F5}"/>
                </a:ext>
              </a:extLst>
            </p:cNvPr>
            <p:cNvSpPr>
              <a:spLocks/>
            </p:cNvSpPr>
            <p:nvPr/>
          </p:nvSpPr>
          <p:spPr bwMode="gray">
            <a:xfrm>
              <a:off x="7935726" y="4662145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3 w 3"/>
                <a:gd name="T7" fmla="*/ 3 h 3"/>
                <a:gd name="T8" fmla="*/ 3 w 3"/>
                <a:gd name="T9" fmla="*/ 3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90" name="Freeform 3908">
              <a:extLst>
                <a:ext uri="{FF2B5EF4-FFF2-40B4-BE49-F238E27FC236}">
                  <a16:creationId xmlns:a16="http://schemas.microsoft.com/office/drawing/2014/main" id="{452CD528-0B1B-F032-0F04-09A528C69DAB}"/>
                </a:ext>
              </a:extLst>
            </p:cNvPr>
            <p:cNvSpPr>
              <a:spLocks/>
            </p:cNvSpPr>
            <p:nvPr/>
          </p:nvSpPr>
          <p:spPr bwMode="gray">
            <a:xfrm>
              <a:off x="8230368" y="4568780"/>
              <a:ext cx="12450" cy="6224"/>
            </a:xfrm>
            <a:custGeom>
              <a:avLst/>
              <a:gdLst>
                <a:gd name="T0" fmla="*/ 3 w 6"/>
                <a:gd name="T1" fmla="*/ 0 h 3"/>
                <a:gd name="T2" fmla="*/ 6 w 6"/>
                <a:gd name="T3" fmla="*/ 3 h 3"/>
                <a:gd name="T4" fmla="*/ 3 w 6"/>
                <a:gd name="T5" fmla="*/ 3 h 3"/>
                <a:gd name="T6" fmla="*/ 0 w 6"/>
                <a:gd name="T7" fmla="*/ 3 h 3"/>
                <a:gd name="T8" fmla="*/ 3 w 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91" name="Freeform 3909">
              <a:extLst>
                <a:ext uri="{FF2B5EF4-FFF2-40B4-BE49-F238E27FC236}">
                  <a16:creationId xmlns:a16="http://schemas.microsoft.com/office/drawing/2014/main" id="{C04D71FB-1C53-4FAF-515D-85507B2B53F8}"/>
                </a:ext>
              </a:extLst>
            </p:cNvPr>
            <p:cNvSpPr>
              <a:spLocks/>
            </p:cNvSpPr>
            <p:nvPr/>
          </p:nvSpPr>
          <p:spPr bwMode="gray">
            <a:xfrm>
              <a:off x="7211572" y="2917235"/>
              <a:ext cx="4150" cy="6224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3 h 3"/>
                <a:gd name="T4" fmla="*/ 2 w 2"/>
                <a:gd name="T5" fmla="*/ 0 h 3"/>
                <a:gd name="T6" fmla="*/ 0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2" y="3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92" name="Freeform 3910">
              <a:extLst>
                <a:ext uri="{FF2B5EF4-FFF2-40B4-BE49-F238E27FC236}">
                  <a16:creationId xmlns:a16="http://schemas.microsoft.com/office/drawing/2014/main" id="{2153D204-3E4D-9555-3CC6-912981B3FC64}"/>
                </a:ext>
              </a:extLst>
            </p:cNvPr>
            <p:cNvSpPr>
              <a:spLocks/>
            </p:cNvSpPr>
            <p:nvPr/>
          </p:nvSpPr>
          <p:spPr bwMode="gray">
            <a:xfrm>
              <a:off x="-874468" y="1083109"/>
              <a:ext cx="82997" cy="35271"/>
            </a:xfrm>
            <a:custGeom>
              <a:avLst/>
              <a:gdLst>
                <a:gd name="T0" fmla="*/ 0 w 40"/>
                <a:gd name="T1" fmla="*/ 0 h 17"/>
                <a:gd name="T2" fmla="*/ 3 w 40"/>
                <a:gd name="T3" fmla="*/ 0 h 17"/>
                <a:gd name="T4" fmla="*/ 3 w 40"/>
                <a:gd name="T5" fmla="*/ 3 h 17"/>
                <a:gd name="T6" fmla="*/ 6 w 40"/>
                <a:gd name="T7" fmla="*/ 3 h 17"/>
                <a:gd name="T8" fmla="*/ 3 w 40"/>
                <a:gd name="T9" fmla="*/ 3 h 17"/>
                <a:gd name="T10" fmla="*/ 6 w 40"/>
                <a:gd name="T11" fmla="*/ 3 h 17"/>
                <a:gd name="T12" fmla="*/ 11 w 40"/>
                <a:gd name="T13" fmla="*/ 3 h 17"/>
                <a:gd name="T14" fmla="*/ 14 w 40"/>
                <a:gd name="T15" fmla="*/ 3 h 17"/>
                <a:gd name="T16" fmla="*/ 17 w 40"/>
                <a:gd name="T17" fmla="*/ 3 h 17"/>
                <a:gd name="T18" fmla="*/ 23 w 40"/>
                <a:gd name="T19" fmla="*/ 3 h 17"/>
                <a:gd name="T20" fmla="*/ 23 w 40"/>
                <a:gd name="T21" fmla="*/ 5 h 17"/>
                <a:gd name="T22" fmla="*/ 23 w 40"/>
                <a:gd name="T23" fmla="*/ 8 h 17"/>
                <a:gd name="T24" fmla="*/ 26 w 40"/>
                <a:gd name="T25" fmla="*/ 5 h 17"/>
                <a:gd name="T26" fmla="*/ 28 w 40"/>
                <a:gd name="T27" fmla="*/ 8 h 17"/>
                <a:gd name="T28" fmla="*/ 31 w 40"/>
                <a:gd name="T29" fmla="*/ 8 h 17"/>
                <a:gd name="T30" fmla="*/ 34 w 40"/>
                <a:gd name="T31" fmla="*/ 8 h 17"/>
                <a:gd name="T32" fmla="*/ 34 w 40"/>
                <a:gd name="T33" fmla="*/ 11 h 17"/>
                <a:gd name="T34" fmla="*/ 37 w 40"/>
                <a:gd name="T35" fmla="*/ 11 h 17"/>
                <a:gd name="T36" fmla="*/ 34 w 40"/>
                <a:gd name="T37" fmla="*/ 8 h 17"/>
                <a:gd name="T38" fmla="*/ 37 w 40"/>
                <a:gd name="T39" fmla="*/ 8 h 17"/>
                <a:gd name="T40" fmla="*/ 40 w 40"/>
                <a:gd name="T41" fmla="*/ 11 h 17"/>
                <a:gd name="T42" fmla="*/ 40 w 40"/>
                <a:gd name="T43" fmla="*/ 14 h 17"/>
                <a:gd name="T44" fmla="*/ 37 w 40"/>
                <a:gd name="T45" fmla="*/ 14 h 17"/>
                <a:gd name="T46" fmla="*/ 34 w 40"/>
                <a:gd name="T47" fmla="*/ 14 h 17"/>
                <a:gd name="T48" fmla="*/ 31 w 40"/>
                <a:gd name="T49" fmla="*/ 14 h 17"/>
                <a:gd name="T50" fmla="*/ 34 w 40"/>
                <a:gd name="T51" fmla="*/ 14 h 17"/>
                <a:gd name="T52" fmla="*/ 34 w 40"/>
                <a:gd name="T53" fmla="*/ 11 h 17"/>
                <a:gd name="T54" fmla="*/ 31 w 40"/>
                <a:gd name="T55" fmla="*/ 11 h 17"/>
                <a:gd name="T56" fmla="*/ 31 w 40"/>
                <a:gd name="T57" fmla="*/ 14 h 17"/>
                <a:gd name="T58" fmla="*/ 31 w 40"/>
                <a:gd name="T59" fmla="*/ 17 h 17"/>
                <a:gd name="T60" fmla="*/ 28 w 40"/>
                <a:gd name="T61" fmla="*/ 17 h 17"/>
                <a:gd name="T62" fmla="*/ 26 w 40"/>
                <a:gd name="T63" fmla="*/ 14 h 17"/>
                <a:gd name="T64" fmla="*/ 23 w 40"/>
                <a:gd name="T65" fmla="*/ 11 h 17"/>
                <a:gd name="T66" fmla="*/ 20 w 40"/>
                <a:gd name="T67" fmla="*/ 11 h 17"/>
                <a:gd name="T68" fmla="*/ 14 w 40"/>
                <a:gd name="T69" fmla="*/ 8 h 17"/>
                <a:gd name="T70" fmla="*/ 11 w 40"/>
                <a:gd name="T71" fmla="*/ 5 h 17"/>
                <a:gd name="T72" fmla="*/ 9 w 40"/>
                <a:gd name="T73" fmla="*/ 8 h 17"/>
                <a:gd name="T74" fmla="*/ 9 w 40"/>
                <a:gd name="T75" fmla="*/ 11 h 17"/>
                <a:gd name="T76" fmla="*/ 6 w 40"/>
                <a:gd name="T77" fmla="*/ 11 h 17"/>
                <a:gd name="T78" fmla="*/ 0 w 40"/>
                <a:gd name="T79" fmla="*/ 8 h 17"/>
                <a:gd name="T80" fmla="*/ 0 w 40"/>
                <a:gd name="T81" fmla="*/ 5 h 17"/>
                <a:gd name="T82" fmla="*/ 0 w 40"/>
                <a:gd name="T83" fmla="*/ 3 h 17"/>
                <a:gd name="T84" fmla="*/ 3 w 40"/>
                <a:gd name="T85" fmla="*/ 3 h 17"/>
                <a:gd name="T86" fmla="*/ 0 w 40"/>
                <a:gd name="T8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0" h="17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23" y="3"/>
                  </a:lnTo>
                  <a:lnTo>
                    <a:pt x="23" y="5"/>
                  </a:lnTo>
                  <a:lnTo>
                    <a:pt x="23" y="8"/>
                  </a:lnTo>
                  <a:lnTo>
                    <a:pt x="26" y="5"/>
                  </a:lnTo>
                  <a:lnTo>
                    <a:pt x="28" y="8"/>
                  </a:lnTo>
                  <a:lnTo>
                    <a:pt x="31" y="8"/>
                  </a:lnTo>
                  <a:lnTo>
                    <a:pt x="34" y="8"/>
                  </a:lnTo>
                  <a:lnTo>
                    <a:pt x="34" y="11"/>
                  </a:lnTo>
                  <a:lnTo>
                    <a:pt x="37" y="11"/>
                  </a:lnTo>
                  <a:lnTo>
                    <a:pt x="34" y="8"/>
                  </a:lnTo>
                  <a:lnTo>
                    <a:pt x="37" y="8"/>
                  </a:lnTo>
                  <a:lnTo>
                    <a:pt x="40" y="11"/>
                  </a:lnTo>
                  <a:lnTo>
                    <a:pt x="40" y="14"/>
                  </a:lnTo>
                  <a:lnTo>
                    <a:pt x="37" y="14"/>
                  </a:lnTo>
                  <a:lnTo>
                    <a:pt x="34" y="14"/>
                  </a:lnTo>
                  <a:lnTo>
                    <a:pt x="31" y="14"/>
                  </a:lnTo>
                  <a:lnTo>
                    <a:pt x="34" y="14"/>
                  </a:lnTo>
                  <a:lnTo>
                    <a:pt x="34" y="11"/>
                  </a:lnTo>
                  <a:lnTo>
                    <a:pt x="31" y="11"/>
                  </a:lnTo>
                  <a:lnTo>
                    <a:pt x="31" y="14"/>
                  </a:lnTo>
                  <a:lnTo>
                    <a:pt x="31" y="17"/>
                  </a:lnTo>
                  <a:lnTo>
                    <a:pt x="28" y="17"/>
                  </a:lnTo>
                  <a:lnTo>
                    <a:pt x="26" y="14"/>
                  </a:lnTo>
                  <a:lnTo>
                    <a:pt x="23" y="11"/>
                  </a:lnTo>
                  <a:lnTo>
                    <a:pt x="20" y="11"/>
                  </a:lnTo>
                  <a:lnTo>
                    <a:pt x="14" y="8"/>
                  </a:lnTo>
                  <a:lnTo>
                    <a:pt x="11" y="5"/>
                  </a:lnTo>
                  <a:lnTo>
                    <a:pt x="9" y="8"/>
                  </a:lnTo>
                  <a:lnTo>
                    <a:pt x="9" y="11"/>
                  </a:lnTo>
                  <a:lnTo>
                    <a:pt x="6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93" name="Freeform 3911">
              <a:extLst>
                <a:ext uri="{FF2B5EF4-FFF2-40B4-BE49-F238E27FC236}">
                  <a16:creationId xmlns:a16="http://schemas.microsoft.com/office/drawing/2014/main" id="{F75A060B-0287-7632-7BE5-729A1482DA0F}"/>
                </a:ext>
              </a:extLst>
            </p:cNvPr>
            <p:cNvSpPr>
              <a:spLocks/>
            </p:cNvSpPr>
            <p:nvPr/>
          </p:nvSpPr>
          <p:spPr bwMode="gray">
            <a:xfrm>
              <a:off x="-893143" y="1041612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3 w 3"/>
                <a:gd name="T5" fmla="*/ 0 h 3"/>
                <a:gd name="T6" fmla="*/ 3 w 3"/>
                <a:gd name="T7" fmla="*/ 0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94" name="Freeform 3912">
              <a:extLst>
                <a:ext uri="{FF2B5EF4-FFF2-40B4-BE49-F238E27FC236}">
                  <a16:creationId xmlns:a16="http://schemas.microsoft.com/office/drawing/2014/main" id="{CAFD311D-EF4A-44A0-E062-E59BBCA3B076}"/>
                </a:ext>
              </a:extLst>
            </p:cNvPr>
            <p:cNvSpPr>
              <a:spLocks/>
            </p:cNvSpPr>
            <p:nvPr/>
          </p:nvSpPr>
          <p:spPr bwMode="gray">
            <a:xfrm>
              <a:off x="-893143" y="1035387"/>
              <a:ext cx="12450" cy="6224"/>
            </a:xfrm>
            <a:custGeom>
              <a:avLst/>
              <a:gdLst>
                <a:gd name="T0" fmla="*/ 0 w 6"/>
                <a:gd name="T1" fmla="*/ 3 h 3"/>
                <a:gd name="T2" fmla="*/ 3 w 6"/>
                <a:gd name="T3" fmla="*/ 0 h 3"/>
                <a:gd name="T4" fmla="*/ 6 w 6"/>
                <a:gd name="T5" fmla="*/ 0 h 3"/>
                <a:gd name="T6" fmla="*/ 6 w 6"/>
                <a:gd name="T7" fmla="*/ 3 h 3"/>
                <a:gd name="T8" fmla="*/ 3 w 6"/>
                <a:gd name="T9" fmla="*/ 3 h 3"/>
                <a:gd name="T10" fmla="*/ 3 w 6"/>
                <a:gd name="T11" fmla="*/ 3 h 3"/>
                <a:gd name="T12" fmla="*/ 0 w 6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95" name="Freeform 3913">
              <a:extLst>
                <a:ext uri="{FF2B5EF4-FFF2-40B4-BE49-F238E27FC236}">
                  <a16:creationId xmlns:a16="http://schemas.microsoft.com/office/drawing/2014/main" id="{11BA4EF8-BBAB-61CC-923C-2E644712AE1C}"/>
                </a:ext>
              </a:extLst>
            </p:cNvPr>
            <p:cNvSpPr>
              <a:spLocks/>
            </p:cNvSpPr>
            <p:nvPr/>
          </p:nvSpPr>
          <p:spPr bwMode="gray">
            <a:xfrm>
              <a:off x="8479361" y="1547865"/>
              <a:ext cx="4150" cy="6224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0 w 2"/>
                <a:gd name="T5" fmla="*/ 3 h 3"/>
                <a:gd name="T6" fmla="*/ 0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96" name="Freeform 3914">
              <a:extLst>
                <a:ext uri="{FF2B5EF4-FFF2-40B4-BE49-F238E27FC236}">
                  <a16:creationId xmlns:a16="http://schemas.microsoft.com/office/drawing/2014/main" id="{6C7CF863-2EFF-3AF5-A937-12F8AD844F82}"/>
                </a:ext>
              </a:extLst>
            </p:cNvPr>
            <p:cNvSpPr>
              <a:spLocks/>
            </p:cNvSpPr>
            <p:nvPr/>
          </p:nvSpPr>
          <p:spPr bwMode="gray">
            <a:xfrm>
              <a:off x="8448236" y="1537490"/>
              <a:ext cx="12450" cy="10374"/>
            </a:xfrm>
            <a:custGeom>
              <a:avLst/>
              <a:gdLst>
                <a:gd name="T0" fmla="*/ 6 w 6"/>
                <a:gd name="T1" fmla="*/ 3 h 5"/>
                <a:gd name="T2" fmla="*/ 6 w 6"/>
                <a:gd name="T3" fmla="*/ 5 h 5"/>
                <a:gd name="T4" fmla="*/ 3 w 6"/>
                <a:gd name="T5" fmla="*/ 5 h 5"/>
                <a:gd name="T6" fmla="*/ 0 w 6"/>
                <a:gd name="T7" fmla="*/ 5 h 5"/>
                <a:gd name="T8" fmla="*/ 3 w 6"/>
                <a:gd name="T9" fmla="*/ 3 h 5"/>
                <a:gd name="T10" fmla="*/ 6 w 6"/>
                <a:gd name="T11" fmla="*/ 0 h 5"/>
                <a:gd name="T12" fmla="*/ 6 w 6"/>
                <a:gd name="T13" fmla="*/ 0 h 5"/>
                <a:gd name="T14" fmla="*/ 6 w 6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5">
                  <a:moveTo>
                    <a:pt x="6" y="3"/>
                  </a:moveTo>
                  <a:lnTo>
                    <a:pt x="6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97" name="Rectangle 3915">
              <a:extLst>
                <a:ext uri="{FF2B5EF4-FFF2-40B4-BE49-F238E27FC236}">
                  <a16:creationId xmlns:a16="http://schemas.microsoft.com/office/drawing/2014/main" id="{1EEA15F9-B55E-0CC3-F928-8FFAAB6FD6E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-826745" y="1506369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98" name="Freeform 3916">
              <a:extLst>
                <a:ext uri="{FF2B5EF4-FFF2-40B4-BE49-F238E27FC236}">
                  <a16:creationId xmlns:a16="http://schemas.microsoft.com/office/drawing/2014/main" id="{17FAE5EE-1C20-F2F3-6C22-F2BAD5A1FF66}"/>
                </a:ext>
              </a:extLst>
            </p:cNvPr>
            <p:cNvSpPr>
              <a:spLocks/>
            </p:cNvSpPr>
            <p:nvPr/>
          </p:nvSpPr>
          <p:spPr bwMode="gray">
            <a:xfrm>
              <a:off x="-851644" y="1512593"/>
              <a:ext cx="6224" cy="12449"/>
            </a:xfrm>
            <a:custGeom>
              <a:avLst/>
              <a:gdLst>
                <a:gd name="T0" fmla="*/ 3 w 3"/>
                <a:gd name="T1" fmla="*/ 3 h 6"/>
                <a:gd name="T2" fmla="*/ 0 w 3"/>
                <a:gd name="T3" fmla="*/ 0 h 6"/>
                <a:gd name="T4" fmla="*/ 0 w 3"/>
                <a:gd name="T5" fmla="*/ 3 h 6"/>
                <a:gd name="T6" fmla="*/ 0 w 3"/>
                <a:gd name="T7" fmla="*/ 6 h 6"/>
                <a:gd name="T8" fmla="*/ 0 w 3"/>
                <a:gd name="T9" fmla="*/ 3 h 6"/>
                <a:gd name="T10" fmla="*/ 0 w 3"/>
                <a:gd name="T11" fmla="*/ 3 h 6"/>
                <a:gd name="T12" fmla="*/ 3 w 3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3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699" name="Freeform 3917">
              <a:extLst>
                <a:ext uri="{FF2B5EF4-FFF2-40B4-BE49-F238E27FC236}">
                  <a16:creationId xmlns:a16="http://schemas.microsoft.com/office/drawing/2014/main" id="{9D648131-D218-CAD7-4DA9-3FB4D4D1A078}"/>
                </a:ext>
              </a:extLst>
            </p:cNvPr>
            <p:cNvSpPr>
              <a:spLocks/>
            </p:cNvSpPr>
            <p:nvPr/>
          </p:nvSpPr>
          <p:spPr bwMode="gray">
            <a:xfrm>
              <a:off x="-845419" y="1518818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0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00" name="Freeform 3918">
              <a:extLst>
                <a:ext uri="{FF2B5EF4-FFF2-40B4-BE49-F238E27FC236}">
                  <a16:creationId xmlns:a16="http://schemas.microsoft.com/office/drawing/2014/main" id="{7079C4C1-4F20-535D-1F48-86FBA3041F3C}"/>
                </a:ext>
              </a:extLst>
            </p:cNvPr>
            <p:cNvSpPr>
              <a:spLocks/>
            </p:cNvSpPr>
            <p:nvPr/>
          </p:nvSpPr>
          <p:spPr bwMode="gray">
            <a:xfrm>
              <a:off x="-886918" y="1525042"/>
              <a:ext cx="12450" cy="6224"/>
            </a:xfrm>
            <a:custGeom>
              <a:avLst/>
              <a:gdLst>
                <a:gd name="T0" fmla="*/ 0 w 6"/>
                <a:gd name="T1" fmla="*/ 3 h 3"/>
                <a:gd name="T2" fmla="*/ 3 w 6"/>
                <a:gd name="T3" fmla="*/ 3 h 3"/>
                <a:gd name="T4" fmla="*/ 3 w 6"/>
                <a:gd name="T5" fmla="*/ 0 h 3"/>
                <a:gd name="T6" fmla="*/ 6 w 6"/>
                <a:gd name="T7" fmla="*/ 0 h 3"/>
                <a:gd name="T8" fmla="*/ 6 w 6"/>
                <a:gd name="T9" fmla="*/ 3 h 3"/>
                <a:gd name="T10" fmla="*/ 3 w 6"/>
                <a:gd name="T11" fmla="*/ 3 h 3"/>
                <a:gd name="T12" fmla="*/ 0 w 6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01" name="Freeform 3919">
              <a:extLst>
                <a:ext uri="{FF2B5EF4-FFF2-40B4-BE49-F238E27FC236}">
                  <a16:creationId xmlns:a16="http://schemas.microsoft.com/office/drawing/2014/main" id="{AAC3D840-9561-9977-AC3E-96BDDB146550}"/>
                </a:ext>
              </a:extLst>
            </p:cNvPr>
            <p:cNvSpPr>
              <a:spLocks/>
            </p:cNvSpPr>
            <p:nvPr/>
          </p:nvSpPr>
          <p:spPr bwMode="gray">
            <a:xfrm>
              <a:off x="-922192" y="1537490"/>
              <a:ext cx="29049" cy="6224"/>
            </a:xfrm>
            <a:custGeom>
              <a:avLst/>
              <a:gdLst>
                <a:gd name="T0" fmla="*/ 0 w 14"/>
                <a:gd name="T1" fmla="*/ 0 h 3"/>
                <a:gd name="T2" fmla="*/ 3 w 14"/>
                <a:gd name="T3" fmla="*/ 0 h 3"/>
                <a:gd name="T4" fmla="*/ 6 w 14"/>
                <a:gd name="T5" fmla="*/ 0 h 3"/>
                <a:gd name="T6" fmla="*/ 9 w 14"/>
                <a:gd name="T7" fmla="*/ 0 h 3"/>
                <a:gd name="T8" fmla="*/ 12 w 14"/>
                <a:gd name="T9" fmla="*/ 0 h 3"/>
                <a:gd name="T10" fmla="*/ 14 w 14"/>
                <a:gd name="T11" fmla="*/ 0 h 3"/>
                <a:gd name="T12" fmla="*/ 12 w 14"/>
                <a:gd name="T13" fmla="*/ 0 h 3"/>
                <a:gd name="T14" fmla="*/ 9 w 14"/>
                <a:gd name="T15" fmla="*/ 3 h 3"/>
                <a:gd name="T16" fmla="*/ 6 w 14"/>
                <a:gd name="T17" fmla="*/ 0 h 3"/>
                <a:gd name="T18" fmla="*/ 6 w 14"/>
                <a:gd name="T19" fmla="*/ 3 h 3"/>
                <a:gd name="T20" fmla="*/ 6 w 14"/>
                <a:gd name="T21" fmla="*/ 0 h 3"/>
                <a:gd name="T22" fmla="*/ 3 w 14"/>
                <a:gd name="T23" fmla="*/ 0 h 3"/>
                <a:gd name="T24" fmla="*/ 0 w 14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9" y="3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02" name="Freeform 3920">
              <a:extLst>
                <a:ext uri="{FF2B5EF4-FFF2-40B4-BE49-F238E27FC236}">
                  <a16:creationId xmlns:a16="http://schemas.microsoft.com/office/drawing/2014/main" id="{1322B764-93E6-4D43-6DB2-949FED97B980}"/>
                </a:ext>
              </a:extLst>
            </p:cNvPr>
            <p:cNvSpPr>
              <a:spLocks/>
            </p:cNvSpPr>
            <p:nvPr/>
          </p:nvSpPr>
          <p:spPr bwMode="gray">
            <a:xfrm>
              <a:off x="-957466" y="1525042"/>
              <a:ext cx="35274" cy="18673"/>
            </a:xfrm>
            <a:custGeom>
              <a:avLst/>
              <a:gdLst>
                <a:gd name="T0" fmla="*/ 14 w 17"/>
                <a:gd name="T1" fmla="*/ 3 h 9"/>
                <a:gd name="T2" fmla="*/ 12 w 17"/>
                <a:gd name="T3" fmla="*/ 0 h 9"/>
                <a:gd name="T4" fmla="*/ 14 w 17"/>
                <a:gd name="T5" fmla="*/ 0 h 9"/>
                <a:gd name="T6" fmla="*/ 17 w 17"/>
                <a:gd name="T7" fmla="*/ 0 h 9"/>
                <a:gd name="T8" fmla="*/ 17 w 17"/>
                <a:gd name="T9" fmla="*/ 3 h 9"/>
                <a:gd name="T10" fmla="*/ 17 w 17"/>
                <a:gd name="T11" fmla="*/ 3 h 9"/>
                <a:gd name="T12" fmla="*/ 17 w 17"/>
                <a:gd name="T13" fmla="*/ 6 h 9"/>
                <a:gd name="T14" fmla="*/ 14 w 17"/>
                <a:gd name="T15" fmla="*/ 6 h 9"/>
                <a:gd name="T16" fmla="*/ 12 w 17"/>
                <a:gd name="T17" fmla="*/ 6 h 9"/>
                <a:gd name="T18" fmla="*/ 9 w 17"/>
                <a:gd name="T19" fmla="*/ 6 h 9"/>
                <a:gd name="T20" fmla="*/ 9 w 17"/>
                <a:gd name="T21" fmla="*/ 9 h 9"/>
                <a:gd name="T22" fmla="*/ 6 w 17"/>
                <a:gd name="T23" fmla="*/ 6 h 9"/>
                <a:gd name="T24" fmla="*/ 6 w 17"/>
                <a:gd name="T25" fmla="*/ 9 h 9"/>
                <a:gd name="T26" fmla="*/ 3 w 17"/>
                <a:gd name="T27" fmla="*/ 9 h 9"/>
                <a:gd name="T28" fmla="*/ 0 w 17"/>
                <a:gd name="T29" fmla="*/ 6 h 9"/>
                <a:gd name="T30" fmla="*/ 3 w 17"/>
                <a:gd name="T31" fmla="*/ 6 h 9"/>
                <a:gd name="T32" fmla="*/ 6 w 17"/>
                <a:gd name="T33" fmla="*/ 6 h 9"/>
                <a:gd name="T34" fmla="*/ 9 w 17"/>
                <a:gd name="T35" fmla="*/ 6 h 9"/>
                <a:gd name="T36" fmla="*/ 12 w 17"/>
                <a:gd name="T37" fmla="*/ 6 h 9"/>
                <a:gd name="T38" fmla="*/ 12 w 17"/>
                <a:gd name="T39" fmla="*/ 3 h 9"/>
                <a:gd name="T40" fmla="*/ 14 w 17"/>
                <a:gd name="T4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9">
                  <a:moveTo>
                    <a:pt x="14" y="3"/>
                  </a:moveTo>
                  <a:lnTo>
                    <a:pt x="12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6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9" y="9"/>
                  </a:lnTo>
                  <a:lnTo>
                    <a:pt x="6" y="6"/>
                  </a:lnTo>
                  <a:lnTo>
                    <a:pt x="6" y="9"/>
                  </a:lnTo>
                  <a:lnTo>
                    <a:pt x="3" y="9"/>
                  </a:lnTo>
                  <a:lnTo>
                    <a:pt x="0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9" y="6"/>
                  </a:lnTo>
                  <a:lnTo>
                    <a:pt x="12" y="6"/>
                  </a:lnTo>
                  <a:lnTo>
                    <a:pt x="12" y="3"/>
                  </a:lnTo>
                  <a:lnTo>
                    <a:pt x="14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03" name="Freeform 3921">
              <a:extLst>
                <a:ext uri="{FF2B5EF4-FFF2-40B4-BE49-F238E27FC236}">
                  <a16:creationId xmlns:a16="http://schemas.microsoft.com/office/drawing/2014/main" id="{78494CE8-5EF3-3DEA-8AD0-608378F7ED6F}"/>
                </a:ext>
              </a:extLst>
            </p:cNvPr>
            <p:cNvSpPr>
              <a:spLocks/>
            </p:cNvSpPr>
            <p:nvPr/>
          </p:nvSpPr>
          <p:spPr bwMode="gray">
            <a:xfrm>
              <a:off x="-974065" y="1543714"/>
              <a:ext cx="6224" cy="4149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0 h 2"/>
                <a:gd name="T4" fmla="*/ 3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04" name="Freeform 3922">
              <a:extLst>
                <a:ext uri="{FF2B5EF4-FFF2-40B4-BE49-F238E27FC236}">
                  <a16:creationId xmlns:a16="http://schemas.microsoft.com/office/drawing/2014/main" id="{65938FBE-E96E-5702-AAC4-25E603E3175D}"/>
                </a:ext>
              </a:extLst>
            </p:cNvPr>
            <p:cNvSpPr>
              <a:spLocks/>
            </p:cNvSpPr>
            <p:nvPr/>
          </p:nvSpPr>
          <p:spPr bwMode="gray">
            <a:xfrm>
              <a:off x="-980290" y="1543714"/>
              <a:ext cx="6224" cy="4149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0 w 3"/>
                <a:gd name="T7" fmla="*/ 2 h 2"/>
                <a:gd name="T8" fmla="*/ 3 w 3"/>
                <a:gd name="T9" fmla="*/ 2 h 2"/>
                <a:gd name="T10" fmla="*/ 3 w 3"/>
                <a:gd name="T11" fmla="*/ 0 h 2"/>
                <a:gd name="T12" fmla="*/ 0 w 3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05" name="Freeform 3923">
              <a:extLst>
                <a:ext uri="{FF2B5EF4-FFF2-40B4-BE49-F238E27FC236}">
                  <a16:creationId xmlns:a16="http://schemas.microsoft.com/office/drawing/2014/main" id="{AAABE7C6-A6AF-86EB-B147-7120FCCEA6DF}"/>
                </a:ext>
              </a:extLst>
            </p:cNvPr>
            <p:cNvSpPr>
              <a:spLocks/>
            </p:cNvSpPr>
            <p:nvPr/>
          </p:nvSpPr>
          <p:spPr bwMode="gray">
            <a:xfrm>
              <a:off x="-998965" y="1543714"/>
              <a:ext cx="12450" cy="10374"/>
            </a:xfrm>
            <a:custGeom>
              <a:avLst/>
              <a:gdLst>
                <a:gd name="T0" fmla="*/ 3 w 6"/>
                <a:gd name="T1" fmla="*/ 2 h 5"/>
                <a:gd name="T2" fmla="*/ 0 w 6"/>
                <a:gd name="T3" fmla="*/ 2 h 5"/>
                <a:gd name="T4" fmla="*/ 0 w 6"/>
                <a:gd name="T5" fmla="*/ 5 h 5"/>
                <a:gd name="T6" fmla="*/ 0 w 6"/>
                <a:gd name="T7" fmla="*/ 2 h 5"/>
                <a:gd name="T8" fmla="*/ 0 w 6"/>
                <a:gd name="T9" fmla="*/ 5 h 5"/>
                <a:gd name="T10" fmla="*/ 3 w 6"/>
                <a:gd name="T11" fmla="*/ 5 h 5"/>
                <a:gd name="T12" fmla="*/ 3 w 6"/>
                <a:gd name="T13" fmla="*/ 5 h 5"/>
                <a:gd name="T14" fmla="*/ 6 w 6"/>
                <a:gd name="T15" fmla="*/ 2 h 5"/>
                <a:gd name="T16" fmla="*/ 6 w 6"/>
                <a:gd name="T17" fmla="*/ 2 h 5"/>
                <a:gd name="T18" fmla="*/ 3 w 6"/>
                <a:gd name="T19" fmla="*/ 0 h 5"/>
                <a:gd name="T20" fmla="*/ 6 w 6"/>
                <a:gd name="T21" fmla="*/ 0 h 5"/>
                <a:gd name="T22" fmla="*/ 3 w 6"/>
                <a:gd name="T23" fmla="*/ 0 h 5"/>
                <a:gd name="T24" fmla="*/ 3 w 6"/>
                <a:gd name="T2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5">
                  <a:moveTo>
                    <a:pt x="3" y="2"/>
                  </a:moveTo>
                  <a:lnTo>
                    <a:pt x="0" y="2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06" name="Freeform 3924">
              <a:extLst>
                <a:ext uri="{FF2B5EF4-FFF2-40B4-BE49-F238E27FC236}">
                  <a16:creationId xmlns:a16="http://schemas.microsoft.com/office/drawing/2014/main" id="{92374A5C-C942-64BB-0546-FF5E46ED3D35}"/>
                </a:ext>
              </a:extLst>
            </p:cNvPr>
            <p:cNvSpPr>
              <a:spLocks/>
            </p:cNvSpPr>
            <p:nvPr/>
          </p:nvSpPr>
          <p:spPr bwMode="gray">
            <a:xfrm>
              <a:off x="-1015564" y="1537490"/>
              <a:ext cx="16599" cy="16598"/>
            </a:xfrm>
            <a:custGeom>
              <a:avLst/>
              <a:gdLst>
                <a:gd name="T0" fmla="*/ 5 w 8"/>
                <a:gd name="T1" fmla="*/ 3 h 8"/>
                <a:gd name="T2" fmla="*/ 5 w 8"/>
                <a:gd name="T3" fmla="*/ 0 h 8"/>
                <a:gd name="T4" fmla="*/ 8 w 8"/>
                <a:gd name="T5" fmla="*/ 3 h 8"/>
                <a:gd name="T6" fmla="*/ 8 w 8"/>
                <a:gd name="T7" fmla="*/ 3 h 8"/>
                <a:gd name="T8" fmla="*/ 5 w 8"/>
                <a:gd name="T9" fmla="*/ 5 h 8"/>
                <a:gd name="T10" fmla="*/ 3 w 8"/>
                <a:gd name="T11" fmla="*/ 5 h 8"/>
                <a:gd name="T12" fmla="*/ 0 w 8"/>
                <a:gd name="T13" fmla="*/ 5 h 8"/>
                <a:gd name="T14" fmla="*/ 0 w 8"/>
                <a:gd name="T15" fmla="*/ 8 h 8"/>
                <a:gd name="T16" fmla="*/ 0 w 8"/>
                <a:gd name="T17" fmla="*/ 5 h 8"/>
                <a:gd name="T18" fmla="*/ 3 w 8"/>
                <a:gd name="T19" fmla="*/ 5 h 8"/>
                <a:gd name="T20" fmla="*/ 5 w 8"/>
                <a:gd name="T21" fmla="*/ 5 h 8"/>
                <a:gd name="T22" fmla="*/ 5 w 8"/>
                <a:gd name="T2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8">
                  <a:moveTo>
                    <a:pt x="5" y="3"/>
                  </a:moveTo>
                  <a:lnTo>
                    <a:pt x="5" y="0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07" name="Freeform 3925">
              <a:extLst>
                <a:ext uri="{FF2B5EF4-FFF2-40B4-BE49-F238E27FC236}">
                  <a16:creationId xmlns:a16="http://schemas.microsoft.com/office/drawing/2014/main" id="{12EB1CD3-31F1-D9A0-BC1B-46D5438F8697}"/>
                </a:ext>
              </a:extLst>
            </p:cNvPr>
            <p:cNvSpPr>
              <a:spLocks/>
            </p:cNvSpPr>
            <p:nvPr/>
          </p:nvSpPr>
          <p:spPr bwMode="gray">
            <a:xfrm>
              <a:off x="-1034239" y="1543714"/>
              <a:ext cx="18674" cy="10374"/>
            </a:xfrm>
            <a:custGeom>
              <a:avLst/>
              <a:gdLst>
                <a:gd name="T0" fmla="*/ 6 w 9"/>
                <a:gd name="T1" fmla="*/ 0 h 5"/>
                <a:gd name="T2" fmla="*/ 3 w 9"/>
                <a:gd name="T3" fmla="*/ 0 h 5"/>
                <a:gd name="T4" fmla="*/ 0 w 9"/>
                <a:gd name="T5" fmla="*/ 0 h 5"/>
                <a:gd name="T6" fmla="*/ 0 w 9"/>
                <a:gd name="T7" fmla="*/ 2 h 5"/>
                <a:gd name="T8" fmla="*/ 3 w 9"/>
                <a:gd name="T9" fmla="*/ 2 h 5"/>
                <a:gd name="T10" fmla="*/ 6 w 9"/>
                <a:gd name="T11" fmla="*/ 2 h 5"/>
                <a:gd name="T12" fmla="*/ 3 w 9"/>
                <a:gd name="T13" fmla="*/ 2 h 5"/>
                <a:gd name="T14" fmla="*/ 3 w 9"/>
                <a:gd name="T15" fmla="*/ 5 h 5"/>
                <a:gd name="T16" fmla="*/ 3 w 9"/>
                <a:gd name="T17" fmla="*/ 2 h 5"/>
                <a:gd name="T18" fmla="*/ 3 w 9"/>
                <a:gd name="T19" fmla="*/ 5 h 5"/>
                <a:gd name="T20" fmla="*/ 6 w 9"/>
                <a:gd name="T21" fmla="*/ 5 h 5"/>
                <a:gd name="T22" fmla="*/ 6 w 9"/>
                <a:gd name="T23" fmla="*/ 2 h 5"/>
                <a:gd name="T24" fmla="*/ 9 w 9"/>
                <a:gd name="T25" fmla="*/ 0 h 5"/>
                <a:gd name="T26" fmla="*/ 6 w 9"/>
                <a:gd name="T2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5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6" y="2"/>
                  </a:lnTo>
                  <a:lnTo>
                    <a:pt x="3" y="2"/>
                  </a:lnTo>
                  <a:lnTo>
                    <a:pt x="3" y="5"/>
                  </a:lnTo>
                  <a:lnTo>
                    <a:pt x="3" y="2"/>
                  </a:lnTo>
                  <a:lnTo>
                    <a:pt x="3" y="5"/>
                  </a:lnTo>
                  <a:lnTo>
                    <a:pt x="6" y="5"/>
                  </a:lnTo>
                  <a:lnTo>
                    <a:pt x="6" y="2"/>
                  </a:lnTo>
                  <a:lnTo>
                    <a:pt x="9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08" name="Rectangle 3926">
              <a:extLst>
                <a:ext uri="{FF2B5EF4-FFF2-40B4-BE49-F238E27FC236}">
                  <a16:creationId xmlns:a16="http://schemas.microsoft.com/office/drawing/2014/main" id="{7E395EEE-330F-301A-720D-253BA276EF1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-1050838" y="1543714"/>
              <a:ext cx="6224" cy="4149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09" name="Freeform 3927">
              <a:extLst>
                <a:ext uri="{FF2B5EF4-FFF2-40B4-BE49-F238E27FC236}">
                  <a16:creationId xmlns:a16="http://schemas.microsoft.com/office/drawing/2014/main" id="{83EA86B2-3D01-088A-A7BB-48D628F0AADB}"/>
                </a:ext>
              </a:extLst>
            </p:cNvPr>
            <p:cNvSpPr>
              <a:spLocks/>
            </p:cNvSpPr>
            <p:nvPr/>
          </p:nvSpPr>
          <p:spPr bwMode="gray">
            <a:xfrm>
              <a:off x="1773155" y="2475302"/>
              <a:ext cx="6224" cy="4149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2 h 2"/>
                <a:gd name="T4" fmla="*/ 0 w 3"/>
                <a:gd name="T5" fmla="*/ 2 h 2"/>
                <a:gd name="T6" fmla="*/ 0 w 3"/>
                <a:gd name="T7" fmla="*/ 0 h 2"/>
                <a:gd name="T8" fmla="*/ 0 w 3"/>
                <a:gd name="T9" fmla="*/ 2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10" name="Freeform 3928">
              <a:extLst>
                <a:ext uri="{FF2B5EF4-FFF2-40B4-BE49-F238E27FC236}">
                  <a16:creationId xmlns:a16="http://schemas.microsoft.com/office/drawing/2014/main" id="{4DFA019D-FF48-51ED-1337-4DA3D1368D82}"/>
                </a:ext>
              </a:extLst>
            </p:cNvPr>
            <p:cNvSpPr>
              <a:spLocks/>
            </p:cNvSpPr>
            <p:nvPr/>
          </p:nvSpPr>
          <p:spPr bwMode="gray">
            <a:xfrm>
              <a:off x="1785605" y="2475302"/>
              <a:ext cx="6224" cy="4149"/>
            </a:xfrm>
            <a:custGeom>
              <a:avLst/>
              <a:gdLst>
                <a:gd name="T0" fmla="*/ 0 w 3"/>
                <a:gd name="T1" fmla="*/ 2 h 2"/>
                <a:gd name="T2" fmla="*/ 0 w 3"/>
                <a:gd name="T3" fmla="*/ 0 h 2"/>
                <a:gd name="T4" fmla="*/ 3 w 3"/>
                <a:gd name="T5" fmla="*/ 0 h 2"/>
                <a:gd name="T6" fmla="*/ 3 w 3"/>
                <a:gd name="T7" fmla="*/ 2 h 2"/>
                <a:gd name="T8" fmla="*/ 3 w 3"/>
                <a:gd name="T9" fmla="*/ 2 h 2"/>
                <a:gd name="T10" fmla="*/ 0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11" name="Freeform 3929">
              <a:extLst>
                <a:ext uri="{FF2B5EF4-FFF2-40B4-BE49-F238E27FC236}">
                  <a16:creationId xmlns:a16="http://schemas.microsoft.com/office/drawing/2014/main" id="{1508663C-4216-96BB-A0B7-883362A694B8}"/>
                </a:ext>
              </a:extLst>
            </p:cNvPr>
            <p:cNvSpPr>
              <a:spLocks/>
            </p:cNvSpPr>
            <p:nvPr/>
          </p:nvSpPr>
          <p:spPr bwMode="gray">
            <a:xfrm>
              <a:off x="1596785" y="2338365"/>
              <a:ext cx="29049" cy="6224"/>
            </a:xfrm>
            <a:custGeom>
              <a:avLst/>
              <a:gdLst>
                <a:gd name="T0" fmla="*/ 6 w 14"/>
                <a:gd name="T1" fmla="*/ 3 h 3"/>
                <a:gd name="T2" fmla="*/ 3 w 14"/>
                <a:gd name="T3" fmla="*/ 3 h 3"/>
                <a:gd name="T4" fmla="*/ 0 w 14"/>
                <a:gd name="T5" fmla="*/ 0 h 3"/>
                <a:gd name="T6" fmla="*/ 3 w 14"/>
                <a:gd name="T7" fmla="*/ 3 h 3"/>
                <a:gd name="T8" fmla="*/ 3 w 14"/>
                <a:gd name="T9" fmla="*/ 3 h 3"/>
                <a:gd name="T10" fmla="*/ 11 w 14"/>
                <a:gd name="T11" fmla="*/ 0 h 3"/>
                <a:gd name="T12" fmla="*/ 14 w 14"/>
                <a:gd name="T13" fmla="*/ 3 h 3"/>
                <a:gd name="T14" fmla="*/ 14 w 14"/>
                <a:gd name="T15" fmla="*/ 0 h 3"/>
                <a:gd name="T16" fmla="*/ 11 w 14"/>
                <a:gd name="T17" fmla="*/ 0 h 3"/>
                <a:gd name="T18" fmla="*/ 8 w 14"/>
                <a:gd name="T19" fmla="*/ 0 h 3"/>
                <a:gd name="T20" fmla="*/ 6 w 14"/>
                <a:gd name="T21" fmla="*/ 0 h 3"/>
                <a:gd name="T22" fmla="*/ 6 w 14"/>
                <a:gd name="T2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3">
                  <a:moveTo>
                    <a:pt x="6" y="3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12" name="Freeform 3930">
              <a:extLst>
                <a:ext uri="{FF2B5EF4-FFF2-40B4-BE49-F238E27FC236}">
                  <a16:creationId xmlns:a16="http://schemas.microsoft.com/office/drawing/2014/main" id="{87EF5B91-25EE-579E-68F6-3967D6FE4212}"/>
                </a:ext>
              </a:extLst>
            </p:cNvPr>
            <p:cNvSpPr>
              <a:spLocks/>
            </p:cNvSpPr>
            <p:nvPr/>
          </p:nvSpPr>
          <p:spPr bwMode="gray">
            <a:xfrm>
              <a:off x="1625834" y="2332141"/>
              <a:ext cx="22825" cy="35271"/>
            </a:xfrm>
            <a:custGeom>
              <a:avLst/>
              <a:gdLst>
                <a:gd name="T0" fmla="*/ 11 w 11"/>
                <a:gd name="T1" fmla="*/ 9 h 17"/>
                <a:gd name="T2" fmla="*/ 11 w 11"/>
                <a:gd name="T3" fmla="*/ 6 h 17"/>
                <a:gd name="T4" fmla="*/ 9 w 11"/>
                <a:gd name="T5" fmla="*/ 6 h 17"/>
                <a:gd name="T6" fmla="*/ 9 w 11"/>
                <a:gd name="T7" fmla="*/ 3 h 17"/>
                <a:gd name="T8" fmla="*/ 6 w 11"/>
                <a:gd name="T9" fmla="*/ 3 h 17"/>
                <a:gd name="T10" fmla="*/ 3 w 11"/>
                <a:gd name="T11" fmla="*/ 0 h 17"/>
                <a:gd name="T12" fmla="*/ 0 w 11"/>
                <a:gd name="T13" fmla="*/ 0 h 17"/>
                <a:gd name="T14" fmla="*/ 3 w 11"/>
                <a:gd name="T15" fmla="*/ 0 h 17"/>
                <a:gd name="T16" fmla="*/ 6 w 11"/>
                <a:gd name="T17" fmla="*/ 3 h 17"/>
                <a:gd name="T18" fmla="*/ 6 w 11"/>
                <a:gd name="T19" fmla="*/ 6 h 17"/>
                <a:gd name="T20" fmla="*/ 9 w 11"/>
                <a:gd name="T21" fmla="*/ 6 h 17"/>
                <a:gd name="T22" fmla="*/ 9 w 11"/>
                <a:gd name="T23" fmla="*/ 9 h 17"/>
                <a:gd name="T24" fmla="*/ 9 w 11"/>
                <a:gd name="T25" fmla="*/ 12 h 17"/>
                <a:gd name="T26" fmla="*/ 9 w 11"/>
                <a:gd name="T27" fmla="*/ 15 h 17"/>
                <a:gd name="T28" fmla="*/ 6 w 11"/>
                <a:gd name="T29" fmla="*/ 15 h 17"/>
                <a:gd name="T30" fmla="*/ 9 w 11"/>
                <a:gd name="T31" fmla="*/ 15 h 17"/>
                <a:gd name="T32" fmla="*/ 9 w 11"/>
                <a:gd name="T33" fmla="*/ 17 h 17"/>
                <a:gd name="T34" fmla="*/ 9 w 11"/>
                <a:gd name="T35" fmla="*/ 15 h 17"/>
                <a:gd name="T36" fmla="*/ 11 w 11"/>
                <a:gd name="T37" fmla="*/ 12 h 17"/>
                <a:gd name="T38" fmla="*/ 11 w 11"/>
                <a:gd name="T39" fmla="*/ 12 h 17"/>
                <a:gd name="T40" fmla="*/ 11 w 11"/>
                <a:gd name="T41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17">
                  <a:moveTo>
                    <a:pt x="11" y="9"/>
                  </a:moveTo>
                  <a:lnTo>
                    <a:pt x="11" y="6"/>
                  </a:lnTo>
                  <a:lnTo>
                    <a:pt x="9" y="6"/>
                  </a:lnTo>
                  <a:lnTo>
                    <a:pt x="9" y="3"/>
                  </a:lnTo>
                  <a:lnTo>
                    <a:pt x="6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3"/>
                  </a:lnTo>
                  <a:lnTo>
                    <a:pt x="6" y="6"/>
                  </a:lnTo>
                  <a:lnTo>
                    <a:pt x="9" y="6"/>
                  </a:lnTo>
                  <a:lnTo>
                    <a:pt x="9" y="9"/>
                  </a:lnTo>
                  <a:lnTo>
                    <a:pt x="9" y="12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9" y="15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13" name="Freeform 3931">
              <a:extLst>
                <a:ext uri="{FF2B5EF4-FFF2-40B4-BE49-F238E27FC236}">
                  <a16:creationId xmlns:a16="http://schemas.microsoft.com/office/drawing/2014/main" id="{226C9924-9BCB-8E9D-1A10-BA3074A3CD41}"/>
                </a:ext>
              </a:extLst>
            </p:cNvPr>
            <p:cNvSpPr>
              <a:spLocks/>
            </p:cNvSpPr>
            <p:nvPr/>
          </p:nvSpPr>
          <p:spPr bwMode="gray">
            <a:xfrm>
              <a:off x="1613385" y="2379861"/>
              <a:ext cx="18674" cy="29047"/>
            </a:xfrm>
            <a:custGeom>
              <a:avLst/>
              <a:gdLst>
                <a:gd name="T0" fmla="*/ 3 w 9"/>
                <a:gd name="T1" fmla="*/ 6 h 14"/>
                <a:gd name="T2" fmla="*/ 3 w 9"/>
                <a:gd name="T3" fmla="*/ 0 h 14"/>
                <a:gd name="T4" fmla="*/ 3 w 9"/>
                <a:gd name="T5" fmla="*/ 3 h 14"/>
                <a:gd name="T6" fmla="*/ 6 w 9"/>
                <a:gd name="T7" fmla="*/ 3 h 14"/>
                <a:gd name="T8" fmla="*/ 6 w 9"/>
                <a:gd name="T9" fmla="*/ 6 h 14"/>
                <a:gd name="T10" fmla="*/ 6 w 9"/>
                <a:gd name="T11" fmla="*/ 12 h 14"/>
                <a:gd name="T12" fmla="*/ 9 w 9"/>
                <a:gd name="T13" fmla="*/ 12 h 14"/>
                <a:gd name="T14" fmla="*/ 6 w 9"/>
                <a:gd name="T15" fmla="*/ 12 h 14"/>
                <a:gd name="T16" fmla="*/ 6 w 9"/>
                <a:gd name="T17" fmla="*/ 14 h 14"/>
                <a:gd name="T18" fmla="*/ 3 w 9"/>
                <a:gd name="T19" fmla="*/ 14 h 14"/>
                <a:gd name="T20" fmla="*/ 3 w 9"/>
                <a:gd name="T21" fmla="*/ 12 h 14"/>
                <a:gd name="T22" fmla="*/ 0 w 9"/>
                <a:gd name="T23" fmla="*/ 12 h 14"/>
                <a:gd name="T24" fmla="*/ 0 w 9"/>
                <a:gd name="T25" fmla="*/ 9 h 14"/>
                <a:gd name="T26" fmla="*/ 3 w 9"/>
                <a:gd name="T27" fmla="*/ 9 h 14"/>
                <a:gd name="T28" fmla="*/ 0 w 9"/>
                <a:gd name="T29" fmla="*/ 9 h 14"/>
                <a:gd name="T30" fmla="*/ 0 w 9"/>
                <a:gd name="T31" fmla="*/ 6 h 14"/>
                <a:gd name="T32" fmla="*/ 3 w 9"/>
                <a:gd name="T33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14">
                  <a:moveTo>
                    <a:pt x="3" y="6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6"/>
                  </a:lnTo>
                  <a:lnTo>
                    <a:pt x="6" y="12"/>
                  </a:lnTo>
                  <a:lnTo>
                    <a:pt x="9" y="12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3" y="14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3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14" name="Freeform 3932">
              <a:extLst>
                <a:ext uri="{FF2B5EF4-FFF2-40B4-BE49-F238E27FC236}">
                  <a16:creationId xmlns:a16="http://schemas.microsoft.com/office/drawing/2014/main" id="{CDF27FDE-09ED-481A-EDF1-C61337631955}"/>
                </a:ext>
              </a:extLst>
            </p:cNvPr>
            <p:cNvSpPr>
              <a:spLocks/>
            </p:cNvSpPr>
            <p:nvPr/>
          </p:nvSpPr>
          <p:spPr bwMode="gray">
            <a:xfrm>
              <a:off x="1625834" y="2404759"/>
              <a:ext cx="6224" cy="10374"/>
            </a:xfrm>
            <a:custGeom>
              <a:avLst/>
              <a:gdLst>
                <a:gd name="T0" fmla="*/ 3 w 3"/>
                <a:gd name="T1" fmla="*/ 0 h 5"/>
                <a:gd name="T2" fmla="*/ 3 w 3"/>
                <a:gd name="T3" fmla="*/ 2 h 5"/>
                <a:gd name="T4" fmla="*/ 0 w 3"/>
                <a:gd name="T5" fmla="*/ 2 h 5"/>
                <a:gd name="T6" fmla="*/ 0 w 3"/>
                <a:gd name="T7" fmla="*/ 5 h 5"/>
                <a:gd name="T8" fmla="*/ 3 w 3"/>
                <a:gd name="T9" fmla="*/ 5 h 5"/>
                <a:gd name="T10" fmla="*/ 3 w 3"/>
                <a:gd name="T11" fmla="*/ 2 h 5"/>
                <a:gd name="T12" fmla="*/ 3 w 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lnTo>
                    <a:pt x="3" y="2"/>
                  </a:lnTo>
                  <a:lnTo>
                    <a:pt x="0" y="2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15" name="Freeform 3933">
              <a:extLst>
                <a:ext uri="{FF2B5EF4-FFF2-40B4-BE49-F238E27FC236}">
                  <a16:creationId xmlns:a16="http://schemas.microsoft.com/office/drawing/2014/main" id="{84BAFF11-6C47-A5A9-A0BA-751DDC5A2246}"/>
                </a:ext>
              </a:extLst>
            </p:cNvPr>
            <p:cNvSpPr>
              <a:spLocks/>
            </p:cNvSpPr>
            <p:nvPr/>
          </p:nvSpPr>
          <p:spPr bwMode="gray">
            <a:xfrm>
              <a:off x="1625834" y="2408908"/>
              <a:ext cx="12450" cy="18673"/>
            </a:xfrm>
            <a:custGeom>
              <a:avLst/>
              <a:gdLst>
                <a:gd name="T0" fmla="*/ 3 w 6"/>
                <a:gd name="T1" fmla="*/ 0 h 9"/>
                <a:gd name="T2" fmla="*/ 3 w 6"/>
                <a:gd name="T3" fmla="*/ 3 h 9"/>
                <a:gd name="T4" fmla="*/ 0 w 6"/>
                <a:gd name="T5" fmla="*/ 3 h 9"/>
                <a:gd name="T6" fmla="*/ 0 w 6"/>
                <a:gd name="T7" fmla="*/ 6 h 9"/>
                <a:gd name="T8" fmla="*/ 3 w 6"/>
                <a:gd name="T9" fmla="*/ 6 h 9"/>
                <a:gd name="T10" fmla="*/ 3 w 6"/>
                <a:gd name="T11" fmla="*/ 9 h 9"/>
                <a:gd name="T12" fmla="*/ 3 w 6"/>
                <a:gd name="T13" fmla="*/ 6 h 9"/>
                <a:gd name="T14" fmla="*/ 3 w 6"/>
                <a:gd name="T15" fmla="*/ 9 h 9"/>
                <a:gd name="T16" fmla="*/ 6 w 6"/>
                <a:gd name="T17" fmla="*/ 9 h 9"/>
                <a:gd name="T18" fmla="*/ 6 w 6"/>
                <a:gd name="T19" fmla="*/ 6 h 9"/>
                <a:gd name="T20" fmla="*/ 6 w 6"/>
                <a:gd name="T21" fmla="*/ 3 h 9"/>
                <a:gd name="T22" fmla="*/ 6 w 6"/>
                <a:gd name="T23" fmla="*/ 0 h 9"/>
                <a:gd name="T24" fmla="*/ 3 w 6"/>
                <a:gd name="T2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3" y="9"/>
                  </a:lnTo>
                  <a:lnTo>
                    <a:pt x="3" y="6"/>
                  </a:lnTo>
                  <a:lnTo>
                    <a:pt x="3" y="9"/>
                  </a:lnTo>
                  <a:lnTo>
                    <a:pt x="6" y="9"/>
                  </a:lnTo>
                  <a:lnTo>
                    <a:pt x="6" y="6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16" name="Freeform 3934">
              <a:extLst>
                <a:ext uri="{FF2B5EF4-FFF2-40B4-BE49-F238E27FC236}">
                  <a16:creationId xmlns:a16="http://schemas.microsoft.com/office/drawing/2014/main" id="{6299277E-4E68-AA24-F0C6-C7846B019BFA}"/>
                </a:ext>
              </a:extLst>
            </p:cNvPr>
            <p:cNvSpPr>
              <a:spLocks/>
            </p:cNvSpPr>
            <p:nvPr/>
          </p:nvSpPr>
          <p:spPr bwMode="gray">
            <a:xfrm>
              <a:off x="1654883" y="2373637"/>
              <a:ext cx="18674" cy="31122"/>
            </a:xfrm>
            <a:custGeom>
              <a:avLst/>
              <a:gdLst>
                <a:gd name="T0" fmla="*/ 0 w 9"/>
                <a:gd name="T1" fmla="*/ 3 h 15"/>
                <a:gd name="T2" fmla="*/ 0 w 9"/>
                <a:gd name="T3" fmla="*/ 0 h 15"/>
                <a:gd name="T4" fmla="*/ 3 w 9"/>
                <a:gd name="T5" fmla="*/ 0 h 15"/>
                <a:gd name="T6" fmla="*/ 3 w 9"/>
                <a:gd name="T7" fmla="*/ 3 h 15"/>
                <a:gd name="T8" fmla="*/ 6 w 9"/>
                <a:gd name="T9" fmla="*/ 6 h 15"/>
                <a:gd name="T10" fmla="*/ 9 w 9"/>
                <a:gd name="T11" fmla="*/ 9 h 15"/>
                <a:gd name="T12" fmla="*/ 9 w 9"/>
                <a:gd name="T13" fmla="*/ 12 h 15"/>
                <a:gd name="T14" fmla="*/ 9 w 9"/>
                <a:gd name="T15" fmla="*/ 15 h 15"/>
                <a:gd name="T16" fmla="*/ 6 w 9"/>
                <a:gd name="T17" fmla="*/ 12 h 15"/>
                <a:gd name="T18" fmla="*/ 6 w 9"/>
                <a:gd name="T19" fmla="*/ 9 h 15"/>
                <a:gd name="T20" fmla="*/ 9 w 9"/>
                <a:gd name="T21" fmla="*/ 9 h 15"/>
                <a:gd name="T22" fmla="*/ 6 w 9"/>
                <a:gd name="T23" fmla="*/ 6 h 15"/>
                <a:gd name="T24" fmla="*/ 3 w 9"/>
                <a:gd name="T25" fmla="*/ 3 h 15"/>
                <a:gd name="T26" fmla="*/ 3 w 9"/>
                <a:gd name="T27" fmla="*/ 3 h 15"/>
                <a:gd name="T28" fmla="*/ 0 w 9"/>
                <a:gd name="T2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5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6" y="6"/>
                  </a:lnTo>
                  <a:lnTo>
                    <a:pt x="9" y="9"/>
                  </a:lnTo>
                  <a:lnTo>
                    <a:pt x="9" y="12"/>
                  </a:lnTo>
                  <a:lnTo>
                    <a:pt x="9" y="15"/>
                  </a:lnTo>
                  <a:lnTo>
                    <a:pt x="6" y="12"/>
                  </a:lnTo>
                  <a:lnTo>
                    <a:pt x="6" y="9"/>
                  </a:lnTo>
                  <a:lnTo>
                    <a:pt x="9" y="9"/>
                  </a:lnTo>
                  <a:lnTo>
                    <a:pt x="6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17" name="Freeform 3935">
              <a:extLst>
                <a:ext uri="{FF2B5EF4-FFF2-40B4-BE49-F238E27FC236}">
                  <a16:creationId xmlns:a16="http://schemas.microsoft.com/office/drawing/2014/main" id="{DFC4031B-D506-CD2A-08C6-A70A891181EA}"/>
                </a:ext>
              </a:extLst>
            </p:cNvPr>
            <p:cNvSpPr>
              <a:spLocks/>
            </p:cNvSpPr>
            <p:nvPr/>
          </p:nvSpPr>
          <p:spPr bwMode="gray">
            <a:xfrm>
              <a:off x="1683932" y="2398534"/>
              <a:ext cx="12450" cy="16598"/>
            </a:xfrm>
            <a:custGeom>
              <a:avLst/>
              <a:gdLst>
                <a:gd name="T0" fmla="*/ 0 w 6"/>
                <a:gd name="T1" fmla="*/ 0 h 8"/>
                <a:gd name="T2" fmla="*/ 3 w 6"/>
                <a:gd name="T3" fmla="*/ 3 h 8"/>
                <a:gd name="T4" fmla="*/ 3 w 6"/>
                <a:gd name="T5" fmla="*/ 5 h 8"/>
                <a:gd name="T6" fmla="*/ 6 w 6"/>
                <a:gd name="T7" fmla="*/ 5 h 8"/>
                <a:gd name="T8" fmla="*/ 6 w 6"/>
                <a:gd name="T9" fmla="*/ 8 h 8"/>
                <a:gd name="T10" fmla="*/ 3 w 6"/>
                <a:gd name="T11" fmla="*/ 8 h 8"/>
                <a:gd name="T12" fmla="*/ 3 w 6"/>
                <a:gd name="T13" fmla="*/ 5 h 8"/>
                <a:gd name="T14" fmla="*/ 3 w 6"/>
                <a:gd name="T15" fmla="*/ 3 h 8"/>
                <a:gd name="T16" fmla="*/ 0 w 6"/>
                <a:gd name="T17" fmla="*/ 3 h 8"/>
                <a:gd name="T18" fmla="*/ 0 w 6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8">
                  <a:moveTo>
                    <a:pt x="0" y="0"/>
                  </a:moveTo>
                  <a:lnTo>
                    <a:pt x="3" y="3"/>
                  </a:lnTo>
                  <a:lnTo>
                    <a:pt x="3" y="5"/>
                  </a:lnTo>
                  <a:lnTo>
                    <a:pt x="6" y="5"/>
                  </a:lnTo>
                  <a:lnTo>
                    <a:pt x="6" y="8"/>
                  </a:lnTo>
                  <a:lnTo>
                    <a:pt x="3" y="8"/>
                  </a:lnTo>
                  <a:lnTo>
                    <a:pt x="3" y="5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18" name="Freeform 3936">
              <a:extLst>
                <a:ext uri="{FF2B5EF4-FFF2-40B4-BE49-F238E27FC236}">
                  <a16:creationId xmlns:a16="http://schemas.microsoft.com/office/drawing/2014/main" id="{108E53D6-18A0-5FFF-4EC7-63B3C2AFCC8E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1281" y="2408908"/>
              <a:ext cx="2075" cy="12449"/>
            </a:xfrm>
            <a:custGeom>
              <a:avLst/>
              <a:gdLst>
                <a:gd name="T0" fmla="*/ 3 h 6"/>
                <a:gd name="T1" fmla="*/ 6 h 6"/>
                <a:gd name="T2" fmla="*/ 0 h 6"/>
                <a:gd name="T3" fmla="*/ 0 h 6"/>
                <a:gd name="T4" fmla="*/ 6 h 6"/>
                <a:gd name="T5" fmla="*/ 6 h 6"/>
                <a:gd name="T6" fmla="*/ 3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6">
                  <a:moveTo>
                    <a:pt x="0" y="3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19" name="Freeform 3937">
              <a:extLst>
                <a:ext uri="{FF2B5EF4-FFF2-40B4-BE49-F238E27FC236}">
                  <a16:creationId xmlns:a16="http://schemas.microsoft.com/office/drawing/2014/main" id="{61A51F60-F006-8BCC-111D-F7E2DC9235BA}"/>
                </a:ext>
              </a:extLst>
            </p:cNvPr>
            <p:cNvSpPr>
              <a:spLocks/>
            </p:cNvSpPr>
            <p:nvPr/>
          </p:nvSpPr>
          <p:spPr bwMode="gray">
            <a:xfrm>
              <a:off x="1673557" y="2427581"/>
              <a:ext cx="10375" cy="6224"/>
            </a:xfrm>
            <a:custGeom>
              <a:avLst/>
              <a:gdLst>
                <a:gd name="T0" fmla="*/ 5 w 5"/>
                <a:gd name="T1" fmla="*/ 0 h 3"/>
                <a:gd name="T2" fmla="*/ 3 w 5"/>
                <a:gd name="T3" fmla="*/ 0 h 3"/>
                <a:gd name="T4" fmla="*/ 0 w 5"/>
                <a:gd name="T5" fmla="*/ 0 h 3"/>
                <a:gd name="T6" fmla="*/ 3 w 5"/>
                <a:gd name="T7" fmla="*/ 0 h 3"/>
                <a:gd name="T8" fmla="*/ 0 w 5"/>
                <a:gd name="T9" fmla="*/ 0 h 3"/>
                <a:gd name="T10" fmla="*/ 3 w 5"/>
                <a:gd name="T11" fmla="*/ 0 h 3"/>
                <a:gd name="T12" fmla="*/ 3 w 5"/>
                <a:gd name="T13" fmla="*/ 3 h 3"/>
                <a:gd name="T14" fmla="*/ 5 w 5"/>
                <a:gd name="T15" fmla="*/ 3 h 3"/>
                <a:gd name="T16" fmla="*/ 5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20" name="Freeform 3938">
              <a:extLst>
                <a:ext uri="{FF2B5EF4-FFF2-40B4-BE49-F238E27FC236}">
                  <a16:creationId xmlns:a16="http://schemas.microsoft.com/office/drawing/2014/main" id="{A67B2DC2-5ECC-0DED-1846-DBA5DA8053C5}"/>
                </a:ext>
              </a:extLst>
            </p:cNvPr>
            <p:cNvSpPr>
              <a:spLocks/>
            </p:cNvSpPr>
            <p:nvPr/>
          </p:nvSpPr>
          <p:spPr bwMode="gray">
            <a:xfrm>
              <a:off x="1696382" y="2433806"/>
              <a:ext cx="12450" cy="16598"/>
            </a:xfrm>
            <a:custGeom>
              <a:avLst/>
              <a:gdLst>
                <a:gd name="T0" fmla="*/ 3 w 6"/>
                <a:gd name="T1" fmla="*/ 3 h 8"/>
                <a:gd name="T2" fmla="*/ 3 w 6"/>
                <a:gd name="T3" fmla="*/ 0 h 8"/>
                <a:gd name="T4" fmla="*/ 0 w 6"/>
                <a:gd name="T5" fmla="*/ 0 h 8"/>
                <a:gd name="T6" fmla="*/ 0 w 6"/>
                <a:gd name="T7" fmla="*/ 3 h 8"/>
                <a:gd name="T8" fmla="*/ 3 w 6"/>
                <a:gd name="T9" fmla="*/ 5 h 8"/>
                <a:gd name="T10" fmla="*/ 0 w 6"/>
                <a:gd name="T11" fmla="*/ 3 h 8"/>
                <a:gd name="T12" fmla="*/ 3 w 6"/>
                <a:gd name="T13" fmla="*/ 5 h 8"/>
                <a:gd name="T14" fmla="*/ 6 w 6"/>
                <a:gd name="T15" fmla="*/ 8 h 8"/>
                <a:gd name="T16" fmla="*/ 6 w 6"/>
                <a:gd name="T17" fmla="*/ 5 h 8"/>
                <a:gd name="T18" fmla="*/ 3 w 6"/>
                <a:gd name="T1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8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3" y="5"/>
                  </a:lnTo>
                  <a:lnTo>
                    <a:pt x="6" y="8"/>
                  </a:lnTo>
                  <a:lnTo>
                    <a:pt x="6" y="5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21" name="Freeform 3939">
              <a:extLst>
                <a:ext uri="{FF2B5EF4-FFF2-40B4-BE49-F238E27FC236}">
                  <a16:creationId xmlns:a16="http://schemas.microsoft.com/office/drawing/2014/main" id="{1CB9BC77-FB47-064C-F20C-A4569377A507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1281" y="2450404"/>
              <a:ext cx="10375" cy="6224"/>
            </a:xfrm>
            <a:custGeom>
              <a:avLst/>
              <a:gdLst>
                <a:gd name="T0" fmla="*/ 2 w 5"/>
                <a:gd name="T1" fmla="*/ 3 h 3"/>
                <a:gd name="T2" fmla="*/ 0 w 5"/>
                <a:gd name="T3" fmla="*/ 0 h 3"/>
                <a:gd name="T4" fmla="*/ 2 w 5"/>
                <a:gd name="T5" fmla="*/ 0 h 3"/>
                <a:gd name="T6" fmla="*/ 5 w 5"/>
                <a:gd name="T7" fmla="*/ 0 h 3"/>
                <a:gd name="T8" fmla="*/ 2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22" name="Freeform 3940">
              <a:extLst>
                <a:ext uri="{FF2B5EF4-FFF2-40B4-BE49-F238E27FC236}">
                  <a16:creationId xmlns:a16="http://schemas.microsoft.com/office/drawing/2014/main" id="{CA8D927C-E594-0B47-95FF-F5305342907E}"/>
                </a:ext>
              </a:extLst>
            </p:cNvPr>
            <p:cNvSpPr>
              <a:spLocks/>
            </p:cNvSpPr>
            <p:nvPr/>
          </p:nvSpPr>
          <p:spPr bwMode="gray">
            <a:xfrm>
              <a:off x="1721281" y="2450404"/>
              <a:ext cx="10375" cy="18673"/>
            </a:xfrm>
            <a:custGeom>
              <a:avLst/>
              <a:gdLst>
                <a:gd name="T0" fmla="*/ 2 w 5"/>
                <a:gd name="T1" fmla="*/ 3 h 9"/>
                <a:gd name="T2" fmla="*/ 5 w 5"/>
                <a:gd name="T3" fmla="*/ 3 h 9"/>
                <a:gd name="T4" fmla="*/ 5 w 5"/>
                <a:gd name="T5" fmla="*/ 0 h 9"/>
                <a:gd name="T6" fmla="*/ 5 w 5"/>
                <a:gd name="T7" fmla="*/ 3 h 9"/>
                <a:gd name="T8" fmla="*/ 5 w 5"/>
                <a:gd name="T9" fmla="*/ 6 h 9"/>
                <a:gd name="T10" fmla="*/ 2 w 5"/>
                <a:gd name="T11" fmla="*/ 9 h 9"/>
                <a:gd name="T12" fmla="*/ 0 w 5"/>
                <a:gd name="T13" fmla="*/ 9 h 9"/>
                <a:gd name="T14" fmla="*/ 2 w 5"/>
                <a:gd name="T15" fmla="*/ 9 h 9"/>
                <a:gd name="T16" fmla="*/ 2 w 5"/>
                <a:gd name="T17" fmla="*/ 6 h 9"/>
                <a:gd name="T18" fmla="*/ 5 w 5"/>
                <a:gd name="T19" fmla="*/ 3 h 9"/>
                <a:gd name="T20" fmla="*/ 2 w 5"/>
                <a:gd name="T2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9">
                  <a:moveTo>
                    <a:pt x="2" y="3"/>
                  </a:moveTo>
                  <a:lnTo>
                    <a:pt x="5" y="3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6"/>
                  </a:lnTo>
                  <a:lnTo>
                    <a:pt x="2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6"/>
                  </a:lnTo>
                  <a:lnTo>
                    <a:pt x="5" y="3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23" name="Freeform 3941">
              <a:extLst>
                <a:ext uri="{FF2B5EF4-FFF2-40B4-BE49-F238E27FC236}">
                  <a16:creationId xmlns:a16="http://schemas.microsoft.com/office/drawing/2014/main" id="{C63CFB30-9E5B-5F34-5D7E-26377A9502AA}"/>
                </a:ext>
              </a:extLst>
            </p:cNvPr>
            <p:cNvSpPr>
              <a:spLocks/>
            </p:cNvSpPr>
            <p:nvPr/>
          </p:nvSpPr>
          <p:spPr bwMode="gray">
            <a:xfrm>
              <a:off x="1737881" y="2498125"/>
              <a:ext cx="18674" cy="6224"/>
            </a:xfrm>
            <a:custGeom>
              <a:avLst/>
              <a:gdLst>
                <a:gd name="T0" fmla="*/ 9 w 9"/>
                <a:gd name="T1" fmla="*/ 0 h 3"/>
                <a:gd name="T2" fmla="*/ 9 w 9"/>
                <a:gd name="T3" fmla="*/ 3 h 3"/>
                <a:gd name="T4" fmla="*/ 6 w 9"/>
                <a:gd name="T5" fmla="*/ 3 h 3"/>
                <a:gd name="T6" fmla="*/ 3 w 9"/>
                <a:gd name="T7" fmla="*/ 3 h 3"/>
                <a:gd name="T8" fmla="*/ 0 w 9"/>
                <a:gd name="T9" fmla="*/ 3 h 3"/>
                <a:gd name="T10" fmla="*/ 0 w 9"/>
                <a:gd name="T11" fmla="*/ 0 h 3"/>
                <a:gd name="T12" fmla="*/ 3 w 9"/>
                <a:gd name="T13" fmla="*/ 0 h 3"/>
                <a:gd name="T14" fmla="*/ 6 w 9"/>
                <a:gd name="T15" fmla="*/ 0 h 3"/>
                <a:gd name="T16" fmla="*/ 9 w 9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">
                  <a:moveTo>
                    <a:pt x="9" y="0"/>
                  </a:moveTo>
                  <a:lnTo>
                    <a:pt x="9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24" name="Freeform 3942">
              <a:extLst>
                <a:ext uri="{FF2B5EF4-FFF2-40B4-BE49-F238E27FC236}">
                  <a16:creationId xmlns:a16="http://schemas.microsoft.com/office/drawing/2014/main" id="{1E6E459A-2011-DA3E-F6A8-AFB00C63A765}"/>
                </a:ext>
              </a:extLst>
            </p:cNvPr>
            <p:cNvSpPr>
              <a:spLocks/>
            </p:cNvSpPr>
            <p:nvPr/>
          </p:nvSpPr>
          <p:spPr bwMode="gray">
            <a:xfrm>
              <a:off x="1750330" y="2456628"/>
              <a:ext cx="10375" cy="6224"/>
            </a:xfrm>
            <a:custGeom>
              <a:avLst/>
              <a:gdLst>
                <a:gd name="T0" fmla="*/ 5 w 5"/>
                <a:gd name="T1" fmla="*/ 3 h 3"/>
                <a:gd name="T2" fmla="*/ 3 w 5"/>
                <a:gd name="T3" fmla="*/ 3 h 3"/>
                <a:gd name="T4" fmla="*/ 0 w 5"/>
                <a:gd name="T5" fmla="*/ 0 h 3"/>
                <a:gd name="T6" fmla="*/ 0 w 5"/>
                <a:gd name="T7" fmla="*/ 3 h 3"/>
                <a:gd name="T8" fmla="*/ 3 w 5"/>
                <a:gd name="T9" fmla="*/ 3 h 3"/>
                <a:gd name="T10" fmla="*/ 3 w 5"/>
                <a:gd name="T11" fmla="*/ 3 h 3"/>
                <a:gd name="T12" fmla="*/ 5 w 5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25" name="Freeform 3943">
              <a:extLst>
                <a:ext uri="{FF2B5EF4-FFF2-40B4-BE49-F238E27FC236}">
                  <a16:creationId xmlns:a16="http://schemas.microsoft.com/office/drawing/2014/main" id="{7FD437EB-FB00-9545-4C67-B58BA4A5B92C}"/>
                </a:ext>
              </a:extLst>
            </p:cNvPr>
            <p:cNvSpPr>
              <a:spLocks/>
            </p:cNvSpPr>
            <p:nvPr/>
          </p:nvSpPr>
          <p:spPr bwMode="gray">
            <a:xfrm>
              <a:off x="387095" y="1624632"/>
              <a:ext cx="1558280" cy="761454"/>
            </a:xfrm>
            <a:custGeom>
              <a:avLst/>
              <a:gdLst>
                <a:gd name="T0" fmla="*/ 563 w 751"/>
                <a:gd name="T1" fmla="*/ 321 h 367"/>
                <a:gd name="T2" fmla="*/ 552 w 751"/>
                <a:gd name="T3" fmla="*/ 302 h 367"/>
                <a:gd name="T4" fmla="*/ 560 w 751"/>
                <a:gd name="T5" fmla="*/ 273 h 367"/>
                <a:gd name="T6" fmla="*/ 574 w 751"/>
                <a:gd name="T7" fmla="*/ 259 h 367"/>
                <a:gd name="T8" fmla="*/ 608 w 751"/>
                <a:gd name="T9" fmla="*/ 233 h 367"/>
                <a:gd name="T10" fmla="*/ 611 w 751"/>
                <a:gd name="T11" fmla="*/ 225 h 367"/>
                <a:gd name="T12" fmla="*/ 623 w 751"/>
                <a:gd name="T13" fmla="*/ 213 h 367"/>
                <a:gd name="T14" fmla="*/ 614 w 751"/>
                <a:gd name="T15" fmla="*/ 213 h 367"/>
                <a:gd name="T16" fmla="*/ 617 w 751"/>
                <a:gd name="T17" fmla="*/ 199 h 367"/>
                <a:gd name="T18" fmla="*/ 617 w 751"/>
                <a:gd name="T19" fmla="*/ 194 h 367"/>
                <a:gd name="T20" fmla="*/ 620 w 751"/>
                <a:gd name="T21" fmla="*/ 188 h 367"/>
                <a:gd name="T22" fmla="*/ 611 w 751"/>
                <a:gd name="T23" fmla="*/ 179 h 367"/>
                <a:gd name="T24" fmla="*/ 623 w 751"/>
                <a:gd name="T25" fmla="*/ 162 h 367"/>
                <a:gd name="T26" fmla="*/ 620 w 751"/>
                <a:gd name="T27" fmla="*/ 177 h 367"/>
                <a:gd name="T28" fmla="*/ 623 w 751"/>
                <a:gd name="T29" fmla="*/ 191 h 367"/>
                <a:gd name="T30" fmla="*/ 631 w 751"/>
                <a:gd name="T31" fmla="*/ 168 h 367"/>
                <a:gd name="T32" fmla="*/ 645 w 751"/>
                <a:gd name="T33" fmla="*/ 159 h 367"/>
                <a:gd name="T34" fmla="*/ 660 w 751"/>
                <a:gd name="T35" fmla="*/ 137 h 367"/>
                <a:gd name="T36" fmla="*/ 694 w 751"/>
                <a:gd name="T37" fmla="*/ 128 h 367"/>
                <a:gd name="T38" fmla="*/ 688 w 751"/>
                <a:gd name="T39" fmla="*/ 120 h 367"/>
                <a:gd name="T40" fmla="*/ 708 w 751"/>
                <a:gd name="T41" fmla="*/ 94 h 367"/>
                <a:gd name="T42" fmla="*/ 731 w 751"/>
                <a:gd name="T43" fmla="*/ 86 h 367"/>
                <a:gd name="T44" fmla="*/ 751 w 751"/>
                <a:gd name="T45" fmla="*/ 66 h 367"/>
                <a:gd name="T46" fmla="*/ 682 w 751"/>
                <a:gd name="T47" fmla="*/ 63 h 367"/>
                <a:gd name="T48" fmla="*/ 560 w 751"/>
                <a:gd name="T49" fmla="*/ 120 h 367"/>
                <a:gd name="T50" fmla="*/ 455 w 751"/>
                <a:gd name="T51" fmla="*/ 29 h 367"/>
                <a:gd name="T52" fmla="*/ 338 w 751"/>
                <a:gd name="T53" fmla="*/ 12 h 367"/>
                <a:gd name="T54" fmla="*/ 103 w 751"/>
                <a:gd name="T55" fmla="*/ 9 h 367"/>
                <a:gd name="T56" fmla="*/ 23 w 751"/>
                <a:gd name="T57" fmla="*/ 12 h 367"/>
                <a:gd name="T58" fmla="*/ 31 w 751"/>
                <a:gd name="T59" fmla="*/ 32 h 367"/>
                <a:gd name="T60" fmla="*/ 26 w 751"/>
                <a:gd name="T61" fmla="*/ 40 h 367"/>
                <a:gd name="T62" fmla="*/ 23 w 751"/>
                <a:gd name="T63" fmla="*/ 29 h 367"/>
                <a:gd name="T64" fmla="*/ 12 w 751"/>
                <a:gd name="T65" fmla="*/ 23 h 367"/>
                <a:gd name="T66" fmla="*/ 12 w 751"/>
                <a:gd name="T67" fmla="*/ 46 h 367"/>
                <a:gd name="T68" fmla="*/ 29 w 751"/>
                <a:gd name="T69" fmla="*/ 63 h 367"/>
                <a:gd name="T70" fmla="*/ 12 w 751"/>
                <a:gd name="T71" fmla="*/ 69 h 367"/>
                <a:gd name="T72" fmla="*/ 6 w 751"/>
                <a:gd name="T73" fmla="*/ 100 h 367"/>
                <a:gd name="T74" fmla="*/ 9 w 751"/>
                <a:gd name="T75" fmla="*/ 151 h 367"/>
                <a:gd name="T76" fmla="*/ 31 w 751"/>
                <a:gd name="T77" fmla="*/ 177 h 367"/>
                <a:gd name="T78" fmla="*/ 29 w 751"/>
                <a:gd name="T79" fmla="*/ 185 h 367"/>
                <a:gd name="T80" fmla="*/ 40 w 751"/>
                <a:gd name="T81" fmla="*/ 213 h 367"/>
                <a:gd name="T82" fmla="*/ 77 w 751"/>
                <a:gd name="T83" fmla="*/ 239 h 367"/>
                <a:gd name="T84" fmla="*/ 125 w 751"/>
                <a:gd name="T85" fmla="*/ 259 h 367"/>
                <a:gd name="T86" fmla="*/ 282 w 751"/>
                <a:gd name="T87" fmla="*/ 307 h 367"/>
                <a:gd name="T88" fmla="*/ 350 w 751"/>
                <a:gd name="T89" fmla="*/ 358 h 367"/>
                <a:gd name="T90" fmla="*/ 353 w 751"/>
                <a:gd name="T91" fmla="*/ 324 h 367"/>
                <a:gd name="T92" fmla="*/ 364 w 751"/>
                <a:gd name="T93" fmla="*/ 313 h 367"/>
                <a:gd name="T94" fmla="*/ 381 w 751"/>
                <a:gd name="T95" fmla="*/ 302 h 367"/>
                <a:gd name="T96" fmla="*/ 418 w 751"/>
                <a:gd name="T97" fmla="*/ 304 h 367"/>
                <a:gd name="T98" fmla="*/ 427 w 751"/>
                <a:gd name="T99" fmla="*/ 310 h 367"/>
                <a:gd name="T100" fmla="*/ 444 w 751"/>
                <a:gd name="T101" fmla="*/ 307 h 367"/>
                <a:gd name="T102" fmla="*/ 449 w 751"/>
                <a:gd name="T103" fmla="*/ 307 h 367"/>
                <a:gd name="T104" fmla="*/ 449 w 751"/>
                <a:gd name="T105" fmla="*/ 296 h 367"/>
                <a:gd name="T106" fmla="*/ 452 w 751"/>
                <a:gd name="T107" fmla="*/ 293 h 367"/>
                <a:gd name="T108" fmla="*/ 469 w 751"/>
                <a:gd name="T109" fmla="*/ 293 h 367"/>
                <a:gd name="T110" fmla="*/ 481 w 751"/>
                <a:gd name="T111" fmla="*/ 293 h 367"/>
                <a:gd name="T112" fmla="*/ 498 w 751"/>
                <a:gd name="T113" fmla="*/ 296 h 367"/>
                <a:gd name="T114" fmla="*/ 512 w 751"/>
                <a:gd name="T115" fmla="*/ 299 h 367"/>
                <a:gd name="T116" fmla="*/ 535 w 751"/>
                <a:gd name="T117" fmla="*/ 324 h 367"/>
                <a:gd name="T118" fmla="*/ 546 w 751"/>
                <a:gd name="T119" fmla="*/ 341 h 367"/>
                <a:gd name="T120" fmla="*/ 554 w 751"/>
                <a:gd name="T121" fmla="*/ 361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51" h="367">
                  <a:moveTo>
                    <a:pt x="560" y="367"/>
                  </a:moveTo>
                  <a:lnTo>
                    <a:pt x="563" y="367"/>
                  </a:lnTo>
                  <a:lnTo>
                    <a:pt x="566" y="367"/>
                  </a:lnTo>
                  <a:lnTo>
                    <a:pt x="566" y="364"/>
                  </a:lnTo>
                  <a:lnTo>
                    <a:pt x="566" y="361"/>
                  </a:lnTo>
                  <a:lnTo>
                    <a:pt x="569" y="358"/>
                  </a:lnTo>
                  <a:lnTo>
                    <a:pt x="569" y="356"/>
                  </a:lnTo>
                  <a:lnTo>
                    <a:pt x="571" y="347"/>
                  </a:lnTo>
                  <a:lnTo>
                    <a:pt x="571" y="341"/>
                  </a:lnTo>
                  <a:lnTo>
                    <a:pt x="566" y="336"/>
                  </a:lnTo>
                  <a:lnTo>
                    <a:pt x="566" y="327"/>
                  </a:lnTo>
                  <a:lnTo>
                    <a:pt x="566" y="324"/>
                  </a:lnTo>
                  <a:lnTo>
                    <a:pt x="566" y="321"/>
                  </a:lnTo>
                  <a:lnTo>
                    <a:pt x="560" y="316"/>
                  </a:lnTo>
                  <a:lnTo>
                    <a:pt x="566" y="321"/>
                  </a:lnTo>
                  <a:lnTo>
                    <a:pt x="563" y="319"/>
                  </a:lnTo>
                  <a:lnTo>
                    <a:pt x="563" y="321"/>
                  </a:lnTo>
                  <a:lnTo>
                    <a:pt x="563" y="324"/>
                  </a:lnTo>
                  <a:lnTo>
                    <a:pt x="563" y="327"/>
                  </a:lnTo>
                  <a:lnTo>
                    <a:pt x="563" y="324"/>
                  </a:lnTo>
                  <a:lnTo>
                    <a:pt x="566" y="321"/>
                  </a:lnTo>
                  <a:lnTo>
                    <a:pt x="566" y="327"/>
                  </a:lnTo>
                  <a:lnTo>
                    <a:pt x="563" y="327"/>
                  </a:lnTo>
                  <a:lnTo>
                    <a:pt x="560" y="319"/>
                  </a:lnTo>
                  <a:lnTo>
                    <a:pt x="563" y="319"/>
                  </a:lnTo>
                  <a:lnTo>
                    <a:pt x="560" y="319"/>
                  </a:lnTo>
                  <a:lnTo>
                    <a:pt x="560" y="316"/>
                  </a:lnTo>
                  <a:lnTo>
                    <a:pt x="557" y="310"/>
                  </a:lnTo>
                  <a:lnTo>
                    <a:pt x="554" y="302"/>
                  </a:lnTo>
                  <a:lnTo>
                    <a:pt x="554" y="296"/>
                  </a:lnTo>
                  <a:lnTo>
                    <a:pt x="552" y="293"/>
                  </a:lnTo>
                  <a:lnTo>
                    <a:pt x="552" y="296"/>
                  </a:lnTo>
                  <a:lnTo>
                    <a:pt x="552" y="299"/>
                  </a:lnTo>
                  <a:lnTo>
                    <a:pt x="552" y="302"/>
                  </a:lnTo>
                  <a:lnTo>
                    <a:pt x="552" y="299"/>
                  </a:lnTo>
                  <a:lnTo>
                    <a:pt x="549" y="299"/>
                  </a:lnTo>
                  <a:lnTo>
                    <a:pt x="552" y="296"/>
                  </a:lnTo>
                  <a:lnTo>
                    <a:pt x="552" y="293"/>
                  </a:lnTo>
                  <a:lnTo>
                    <a:pt x="554" y="293"/>
                  </a:lnTo>
                  <a:lnTo>
                    <a:pt x="552" y="293"/>
                  </a:lnTo>
                  <a:lnTo>
                    <a:pt x="552" y="290"/>
                  </a:lnTo>
                  <a:lnTo>
                    <a:pt x="552" y="287"/>
                  </a:lnTo>
                  <a:lnTo>
                    <a:pt x="549" y="287"/>
                  </a:lnTo>
                  <a:lnTo>
                    <a:pt x="552" y="287"/>
                  </a:lnTo>
                  <a:lnTo>
                    <a:pt x="552" y="285"/>
                  </a:lnTo>
                  <a:lnTo>
                    <a:pt x="554" y="282"/>
                  </a:lnTo>
                  <a:lnTo>
                    <a:pt x="554" y="279"/>
                  </a:lnTo>
                  <a:lnTo>
                    <a:pt x="557" y="279"/>
                  </a:lnTo>
                  <a:lnTo>
                    <a:pt x="557" y="276"/>
                  </a:lnTo>
                  <a:lnTo>
                    <a:pt x="557" y="273"/>
                  </a:lnTo>
                  <a:lnTo>
                    <a:pt x="560" y="273"/>
                  </a:lnTo>
                  <a:lnTo>
                    <a:pt x="560" y="270"/>
                  </a:lnTo>
                  <a:lnTo>
                    <a:pt x="557" y="270"/>
                  </a:lnTo>
                  <a:lnTo>
                    <a:pt x="560" y="267"/>
                  </a:lnTo>
                  <a:lnTo>
                    <a:pt x="563" y="265"/>
                  </a:lnTo>
                  <a:lnTo>
                    <a:pt x="560" y="265"/>
                  </a:lnTo>
                  <a:lnTo>
                    <a:pt x="560" y="262"/>
                  </a:lnTo>
                  <a:lnTo>
                    <a:pt x="563" y="265"/>
                  </a:lnTo>
                  <a:lnTo>
                    <a:pt x="563" y="267"/>
                  </a:lnTo>
                  <a:lnTo>
                    <a:pt x="566" y="265"/>
                  </a:lnTo>
                  <a:lnTo>
                    <a:pt x="563" y="265"/>
                  </a:lnTo>
                  <a:lnTo>
                    <a:pt x="566" y="265"/>
                  </a:lnTo>
                  <a:lnTo>
                    <a:pt x="566" y="262"/>
                  </a:lnTo>
                  <a:lnTo>
                    <a:pt x="566" y="265"/>
                  </a:lnTo>
                  <a:lnTo>
                    <a:pt x="569" y="262"/>
                  </a:lnTo>
                  <a:lnTo>
                    <a:pt x="571" y="262"/>
                  </a:lnTo>
                  <a:lnTo>
                    <a:pt x="571" y="259"/>
                  </a:lnTo>
                  <a:lnTo>
                    <a:pt x="574" y="259"/>
                  </a:lnTo>
                  <a:lnTo>
                    <a:pt x="577" y="259"/>
                  </a:lnTo>
                  <a:lnTo>
                    <a:pt x="577" y="256"/>
                  </a:lnTo>
                  <a:lnTo>
                    <a:pt x="580" y="256"/>
                  </a:lnTo>
                  <a:lnTo>
                    <a:pt x="580" y="253"/>
                  </a:lnTo>
                  <a:lnTo>
                    <a:pt x="580" y="250"/>
                  </a:lnTo>
                  <a:lnTo>
                    <a:pt x="580" y="253"/>
                  </a:lnTo>
                  <a:lnTo>
                    <a:pt x="583" y="250"/>
                  </a:lnTo>
                  <a:lnTo>
                    <a:pt x="583" y="248"/>
                  </a:lnTo>
                  <a:lnTo>
                    <a:pt x="586" y="248"/>
                  </a:lnTo>
                  <a:lnTo>
                    <a:pt x="589" y="245"/>
                  </a:lnTo>
                  <a:lnTo>
                    <a:pt x="591" y="242"/>
                  </a:lnTo>
                  <a:lnTo>
                    <a:pt x="594" y="245"/>
                  </a:lnTo>
                  <a:lnTo>
                    <a:pt x="594" y="242"/>
                  </a:lnTo>
                  <a:lnTo>
                    <a:pt x="597" y="245"/>
                  </a:lnTo>
                  <a:lnTo>
                    <a:pt x="597" y="242"/>
                  </a:lnTo>
                  <a:lnTo>
                    <a:pt x="600" y="239"/>
                  </a:lnTo>
                  <a:lnTo>
                    <a:pt x="608" y="233"/>
                  </a:lnTo>
                  <a:lnTo>
                    <a:pt x="608" y="231"/>
                  </a:lnTo>
                  <a:lnTo>
                    <a:pt x="608" y="233"/>
                  </a:lnTo>
                  <a:lnTo>
                    <a:pt x="611" y="231"/>
                  </a:lnTo>
                  <a:lnTo>
                    <a:pt x="614" y="231"/>
                  </a:lnTo>
                  <a:lnTo>
                    <a:pt x="614" y="233"/>
                  </a:lnTo>
                  <a:lnTo>
                    <a:pt x="617" y="231"/>
                  </a:lnTo>
                  <a:lnTo>
                    <a:pt x="617" y="228"/>
                  </a:lnTo>
                  <a:lnTo>
                    <a:pt x="614" y="228"/>
                  </a:lnTo>
                  <a:lnTo>
                    <a:pt x="614" y="231"/>
                  </a:lnTo>
                  <a:lnTo>
                    <a:pt x="611" y="228"/>
                  </a:lnTo>
                  <a:lnTo>
                    <a:pt x="608" y="228"/>
                  </a:lnTo>
                  <a:lnTo>
                    <a:pt x="611" y="228"/>
                  </a:lnTo>
                  <a:lnTo>
                    <a:pt x="614" y="228"/>
                  </a:lnTo>
                  <a:lnTo>
                    <a:pt x="614" y="225"/>
                  </a:lnTo>
                  <a:lnTo>
                    <a:pt x="617" y="225"/>
                  </a:lnTo>
                  <a:lnTo>
                    <a:pt x="614" y="222"/>
                  </a:lnTo>
                  <a:lnTo>
                    <a:pt x="611" y="225"/>
                  </a:lnTo>
                  <a:lnTo>
                    <a:pt x="614" y="225"/>
                  </a:lnTo>
                  <a:lnTo>
                    <a:pt x="611" y="222"/>
                  </a:lnTo>
                  <a:lnTo>
                    <a:pt x="608" y="222"/>
                  </a:lnTo>
                  <a:lnTo>
                    <a:pt x="611" y="222"/>
                  </a:lnTo>
                  <a:lnTo>
                    <a:pt x="614" y="222"/>
                  </a:lnTo>
                  <a:lnTo>
                    <a:pt x="617" y="222"/>
                  </a:lnTo>
                  <a:lnTo>
                    <a:pt x="614" y="219"/>
                  </a:lnTo>
                  <a:lnTo>
                    <a:pt x="617" y="219"/>
                  </a:lnTo>
                  <a:lnTo>
                    <a:pt x="617" y="222"/>
                  </a:lnTo>
                  <a:lnTo>
                    <a:pt x="620" y="222"/>
                  </a:lnTo>
                  <a:lnTo>
                    <a:pt x="623" y="222"/>
                  </a:lnTo>
                  <a:lnTo>
                    <a:pt x="623" y="219"/>
                  </a:lnTo>
                  <a:lnTo>
                    <a:pt x="625" y="219"/>
                  </a:lnTo>
                  <a:lnTo>
                    <a:pt x="625" y="216"/>
                  </a:lnTo>
                  <a:lnTo>
                    <a:pt x="625" y="213"/>
                  </a:lnTo>
                  <a:lnTo>
                    <a:pt x="625" y="216"/>
                  </a:lnTo>
                  <a:lnTo>
                    <a:pt x="623" y="213"/>
                  </a:lnTo>
                  <a:lnTo>
                    <a:pt x="623" y="216"/>
                  </a:lnTo>
                  <a:lnTo>
                    <a:pt x="623" y="219"/>
                  </a:lnTo>
                  <a:lnTo>
                    <a:pt x="620" y="219"/>
                  </a:lnTo>
                  <a:lnTo>
                    <a:pt x="623" y="219"/>
                  </a:lnTo>
                  <a:lnTo>
                    <a:pt x="623" y="216"/>
                  </a:lnTo>
                  <a:lnTo>
                    <a:pt x="620" y="216"/>
                  </a:lnTo>
                  <a:lnTo>
                    <a:pt x="623" y="213"/>
                  </a:lnTo>
                  <a:lnTo>
                    <a:pt x="620" y="213"/>
                  </a:lnTo>
                  <a:lnTo>
                    <a:pt x="617" y="213"/>
                  </a:lnTo>
                  <a:lnTo>
                    <a:pt x="614" y="216"/>
                  </a:lnTo>
                  <a:lnTo>
                    <a:pt x="611" y="216"/>
                  </a:lnTo>
                  <a:lnTo>
                    <a:pt x="611" y="213"/>
                  </a:lnTo>
                  <a:lnTo>
                    <a:pt x="614" y="213"/>
                  </a:lnTo>
                  <a:lnTo>
                    <a:pt x="614" y="211"/>
                  </a:lnTo>
                  <a:lnTo>
                    <a:pt x="614" y="208"/>
                  </a:lnTo>
                  <a:lnTo>
                    <a:pt x="614" y="211"/>
                  </a:lnTo>
                  <a:lnTo>
                    <a:pt x="614" y="213"/>
                  </a:lnTo>
                  <a:lnTo>
                    <a:pt x="617" y="213"/>
                  </a:lnTo>
                  <a:lnTo>
                    <a:pt x="620" y="213"/>
                  </a:lnTo>
                  <a:lnTo>
                    <a:pt x="620" y="211"/>
                  </a:lnTo>
                  <a:lnTo>
                    <a:pt x="620" y="213"/>
                  </a:lnTo>
                  <a:lnTo>
                    <a:pt x="623" y="211"/>
                  </a:lnTo>
                  <a:lnTo>
                    <a:pt x="620" y="211"/>
                  </a:lnTo>
                  <a:lnTo>
                    <a:pt x="623" y="211"/>
                  </a:lnTo>
                  <a:lnTo>
                    <a:pt x="623" y="208"/>
                  </a:lnTo>
                  <a:lnTo>
                    <a:pt x="625" y="211"/>
                  </a:lnTo>
                  <a:lnTo>
                    <a:pt x="623" y="205"/>
                  </a:lnTo>
                  <a:lnTo>
                    <a:pt x="625" y="202"/>
                  </a:lnTo>
                  <a:lnTo>
                    <a:pt x="623" y="202"/>
                  </a:lnTo>
                  <a:lnTo>
                    <a:pt x="620" y="199"/>
                  </a:lnTo>
                  <a:lnTo>
                    <a:pt x="617" y="199"/>
                  </a:lnTo>
                  <a:lnTo>
                    <a:pt x="620" y="202"/>
                  </a:lnTo>
                  <a:lnTo>
                    <a:pt x="617" y="202"/>
                  </a:lnTo>
                  <a:lnTo>
                    <a:pt x="617" y="199"/>
                  </a:lnTo>
                  <a:lnTo>
                    <a:pt x="617" y="202"/>
                  </a:lnTo>
                  <a:lnTo>
                    <a:pt x="617" y="199"/>
                  </a:lnTo>
                  <a:lnTo>
                    <a:pt x="614" y="199"/>
                  </a:lnTo>
                  <a:lnTo>
                    <a:pt x="614" y="196"/>
                  </a:lnTo>
                  <a:lnTo>
                    <a:pt x="614" y="199"/>
                  </a:lnTo>
                  <a:lnTo>
                    <a:pt x="614" y="196"/>
                  </a:lnTo>
                  <a:lnTo>
                    <a:pt x="608" y="196"/>
                  </a:lnTo>
                  <a:lnTo>
                    <a:pt x="611" y="196"/>
                  </a:lnTo>
                  <a:lnTo>
                    <a:pt x="614" y="196"/>
                  </a:lnTo>
                  <a:lnTo>
                    <a:pt x="617" y="196"/>
                  </a:lnTo>
                  <a:lnTo>
                    <a:pt x="617" y="199"/>
                  </a:lnTo>
                  <a:lnTo>
                    <a:pt x="620" y="199"/>
                  </a:lnTo>
                  <a:lnTo>
                    <a:pt x="620" y="196"/>
                  </a:lnTo>
                  <a:lnTo>
                    <a:pt x="617" y="196"/>
                  </a:lnTo>
                  <a:lnTo>
                    <a:pt x="614" y="196"/>
                  </a:lnTo>
                  <a:lnTo>
                    <a:pt x="614" y="194"/>
                  </a:lnTo>
                  <a:lnTo>
                    <a:pt x="617" y="194"/>
                  </a:lnTo>
                  <a:lnTo>
                    <a:pt x="620" y="194"/>
                  </a:lnTo>
                  <a:lnTo>
                    <a:pt x="617" y="194"/>
                  </a:lnTo>
                  <a:lnTo>
                    <a:pt x="620" y="194"/>
                  </a:lnTo>
                  <a:lnTo>
                    <a:pt x="620" y="191"/>
                  </a:lnTo>
                  <a:lnTo>
                    <a:pt x="617" y="194"/>
                  </a:lnTo>
                  <a:lnTo>
                    <a:pt x="617" y="191"/>
                  </a:lnTo>
                  <a:lnTo>
                    <a:pt x="614" y="191"/>
                  </a:lnTo>
                  <a:lnTo>
                    <a:pt x="614" y="188"/>
                  </a:lnTo>
                  <a:lnTo>
                    <a:pt x="611" y="188"/>
                  </a:lnTo>
                  <a:lnTo>
                    <a:pt x="611" y="185"/>
                  </a:lnTo>
                  <a:lnTo>
                    <a:pt x="611" y="188"/>
                  </a:lnTo>
                  <a:lnTo>
                    <a:pt x="614" y="188"/>
                  </a:lnTo>
                  <a:lnTo>
                    <a:pt x="617" y="188"/>
                  </a:lnTo>
                  <a:lnTo>
                    <a:pt x="617" y="191"/>
                  </a:lnTo>
                  <a:lnTo>
                    <a:pt x="620" y="191"/>
                  </a:lnTo>
                  <a:lnTo>
                    <a:pt x="617" y="188"/>
                  </a:lnTo>
                  <a:lnTo>
                    <a:pt x="620" y="188"/>
                  </a:lnTo>
                  <a:lnTo>
                    <a:pt x="617" y="185"/>
                  </a:lnTo>
                  <a:lnTo>
                    <a:pt x="620" y="185"/>
                  </a:lnTo>
                  <a:lnTo>
                    <a:pt x="617" y="182"/>
                  </a:lnTo>
                  <a:lnTo>
                    <a:pt x="614" y="182"/>
                  </a:lnTo>
                  <a:lnTo>
                    <a:pt x="611" y="182"/>
                  </a:lnTo>
                  <a:lnTo>
                    <a:pt x="608" y="179"/>
                  </a:lnTo>
                  <a:lnTo>
                    <a:pt x="606" y="179"/>
                  </a:lnTo>
                  <a:lnTo>
                    <a:pt x="606" y="177"/>
                  </a:lnTo>
                  <a:lnTo>
                    <a:pt x="606" y="174"/>
                  </a:lnTo>
                  <a:lnTo>
                    <a:pt x="608" y="174"/>
                  </a:lnTo>
                  <a:lnTo>
                    <a:pt x="608" y="171"/>
                  </a:lnTo>
                  <a:lnTo>
                    <a:pt x="608" y="174"/>
                  </a:lnTo>
                  <a:lnTo>
                    <a:pt x="606" y="177"/>
                  </a:lnTo>
                  <a:lnTo>
                    <a:pt x="606" y="179"/>
                  </a:lnTo>
                  <a:lnTo>
                    <a:pt x="608" y="179"/>
                  </a:lnTo>
                  <a:lnTo>
                    <a:pt x="608" y="177"/>
                  </a:lnTo>
                  <a:lnTo>
                    <a:pt x="611" y="179"/>
                  </a:lnTo>
                  <a:lnTo>
                    <a:pt x="614" y="182"/>
                  </a:lnTo>
                  <a:lnTo>
                    <a:pt x="617" y="182"/>
                  </a:lnTo>
                  <a:lnTo>
                    <a:pt x="617" y="179"/>
                  </a:lnTo>
                  <a:lnTo>
                    <a:pt x="614" y="179"/>
                  </a:lnTo>
                  <a:lnTo>
                    <a:pt x="614" y="177"/>
                  </a:lnTo>
                  <a:lnTo>
                    <a:pt x="617" y="177"/>
                  </a:lnTo>
                  <a:lnTo>
                    <a:pt x="617" y="174"/>
                  </a:lnTo>
                  <a:lnTo>
                    <a:pt x="617" y="171"/>
                  </a:lnTo>
                  <a:lnTo>
                    <a:pt x="617" y="168"/>
                  </a:lnTo>
                  <a:lnTo>
                    <a:pt x="617" y="165"/>
                  </a:lnTo>
                  <a:lnTo>
                    <a:pt x="614" y="165"/>
                  </a:lnTo>
                  <a:lnTo>
                    <a:pt x="617" y="165"/>
                  </a:lnTo>
                  <a:lnTo>
                    <a:pt x="620" y="165"/>
                  </a:lnTo>
                  <a:lnTo>
                    <a:pt x="620" y="162"/>
                  </a:lnTo>
                  <a:lnTo>
                    <a:pt x="620" y="159"/>
                  </a:lnTo>
                  <a:lnTo>
                    <a:pt x="620" y="162"/>
                  </a:lnTo>
                  <a:lnTo>
                    <a:pt x="623" y="162"/>
                  </a:lnTo>
                  <a:lnTo>
                    <a:pt x="623" y="159"/>
                  </a:lnTo>
                  <a:lnTo>
                    <a:pt x="623" y="162"/>
                  </a:lnTo>
                  <a:lnTo>
                    <a:pt x="623" y="165"/>
                  </a:lnTo>
                  <a:lnTo>
                    <a:pt x="623" y="162"/>
                  </a:lnTo>
                  <a:lnTo>
                    <a:pt x="620" y="165"/>
                  </a:lnTo>
                  <a:lnTo>
                    <a:pt x="623" y="165"/>
                  </a:lnTo>
                  <a:lnTo>
                    <a:pt x="620" y="168"/>
                  </a:lnTo>
                  <a:lnTo>
                    <a:pt x="620" y="171"/>
                  </a:lnTo>
                  <a:lnTo>
                    <a:pt x="623" y="171"/>
                  </a:lnTo>
                  <a:lnTo>
                    <a:pt x="623" y="174"/>
                  </a:lnTo>
                  <a:lnTo>
                    <a:pt x="620" y="174"/>
                  </a:lnTo>
                  <a:lnTo>
                    <a:pt x="623" y="174"/>
                  </a:lnTo>
                  <a:lnTo>
                    <a:pt x="623" y="177"/>
                  </a:lnTo>
                  <a:lnTo>
                    <a:pt x="620" y="174"/>
                  </a:lnTo>
                  <a:lnTo>
                    <a:pt x="620" y="177"/>
                  </a:lnTo>
                  <a:lnTo>
                    <a:pt x="623" y="177"/>
                  </a:lnTo>
                  <a:lnTo>
                    <a:pt x="620" y="177"/>
                  </a:lnTo>
                  <a:lnTo>
                    <a:pt x="620" y="179"/>
                  </a:lnTo>
                  <a:lnTo>
                    <a:pt x="623" y="179"/>
                  </a:lnTo>
                  <a:lnTo>
                    <a:pt x="623" y="182"/>
                  </a:lnTo>
                  <a:lnTo>
                    <a:pt x="623" y="179"/>
                  </a:lnTo>
                  <a:lnTo>
                    <a:pt x="625" y="179"/>
                  </a:lnTo>
                  <a:lnTo>
                    <a:pt x="623" y="182"/>
                  </a:lnTo>
                  <a:lnTo>
                    <a:pt x="625" y="182"/>
                  </a:lnTo>
                  <a:lnTo>
                    <a:pt x="623" y="185"/>
                  </a:lnTo>
                  <a:lnTo>
                    <a:pt x="625" y="185"/>
                  </a:lnTo>
                  <a:lnTo>
                    <a:pt x="628" y="185"/>
                  </a:lnTo>
                  <a:lnTo>
                    <a:pt x="628" y="188"/>
                  </a:lnTo>
                  <a:lnTo>
                    <a:pt x="625" y="185"/>
                  </a:lnTo>
                  <a:lnTo>
                    <a:pt x="625" y="188"/>
                  </a:lnTo>
                  <a:lnTo>
                    <a:pt x="623" y="188"/>
                  </a:lnTo>
                  <a:lnTo>
                    <a:pt x="625" y="188"/>
                  </a:lnTo>
                  <a:lnTo>
                    <a:pt x="623" y="188"/>
                  </a:lnTo>
                  <a:lnTo>
                    <a:pt x="623" y="191"/>
                  </a:lnTo>
                  <a:lnTo>
                    <a:pt x="625" y="191"/>
                  </a:lnTo>
                  <a:lnTo>
                    <a:pt x="623" y="191"/>
                  </a:lnTo>
                  <a:lnTo>
                    <a:pt x="625" y="191"/>
                  </a:lnTo>
                  <a:lnTo>
                    <a:pt x="623" y="194"/>
                  </a:lnTo>
                  <a:lnTo>
                    <a:pt x="623" y="196"/>
                  </a:lnTo>
                  <a:lnTo>
                    <a:pt x="625" y="196"/>
                  </a:lnTo>
                  <a:lnTo>
                    <a:pt x="625" y="194"/>
                  </a:lnTo>
                  <a:lnTo>
                    <a:pt x="625" y="191"/>
                  </a:lnTo>
                  <a:lnTo>
                    <a:pt x="628" y="191"/>
                  </a:lnTo>
                  <a:lnTo>
                    <a:pt x="628" y="188"/>
                  </a:lnTo>
                  <a:lnTo>
                    <a:pt x="628" y="185"/>
                  </a:lnTo>
                  <a:lnTo>
                    <a:pt x="631" y="182"/>
                  </a:lnTo>
                  <a:lnTo>
                    <a:pt x="634" y="179"/>
                  </a:lnTo>
                  <a:lnTo>
                    <a:pt x="634" y="174"/>
                  </a:lnTo>
                  <a:lnTo>
                    <a:pt x="634" y="171"/>
                  </a:lnTo>
                  <a:lnTo>
                    <a:pt x="631" y="171"/>
                  </a:lnTo>
                  <a:lnTo>
                    <a:pt x="631" y="168"/>
                  </a:lnTo>
                  <a:lnTo>
                    <a:pt x="628" y="165"/>
                  </a:lnTo>
                  <a:lnTo>
                    <a:pt x="628" y="162"/>
                  </a:lnTo>
                  <a:lnTo>
                    <a:pt x="628" y="159"/>
                  </a:lnTo>
                  <a:lnTo>
                    <a:pt x="631" y="154"/>
                  </a:lnTo>
                  <a:lnTo>
                    <a:pt x="628" y="159"/>
                  </a:lnTo>
                  <a:lnTo>
                    <a:pt x="628" y="162"/>
                  </a:lnTo>
                  <a:lnTo>
                    <a:pt x="631" y="165"/>
                  </a:lnTo>
                  <a:lnTo>
                    <a:pt x="634" y="165"/>
                  </a:lnTo>
                  <a:lnTo>
                    <a:pt x="637" y="165"/>
                  </a:lnTo>
                  <a:lnTo>
                    <a:pt x="637" y="168"/>
                  </a:lnTo>
                  <a:lnTo>
                    <a:pt x="637" y="171"/>
                  </a:lnTo>
                  <a:lnTo>
                    <a:pt x="640" y="171"/>
                  </a:lnTo>
                  <a:lnTo>
                    <a:pt x="640" y="168"/>
                  </a:lnTo>
                  <a:lnTo>
                    <a:pt x="640" y="165"/>
                  </a:lnTo>
                  <a:lnTo>
                    <a:pt x="643" y="165"/>
                  </a:lnTo>
                  <a:lnTo>
                    <a:pt x="643" y="162"/>
                  </a:lnTo>
                  <a:lnTo>
                    <a:pt x="645" y="159"/>
                  </a:lnTo>
                  <a:lnTo>
                    <a:pt x="645" y="157"/>
                  </a:lnTo>
                  <a:lnTo>
                    <a:pt x="648" y="154"/>
                  </a:lnTo>
                  <a:lnTo>
                    <a:pt x="648" y="151"/>
                  </a:lnTo>
                  <a:lnTo>
                    <a:pt x="648" y="148"/>
                  </a:lnTo>
                  <a:lnTo>
                    <a:pt x="645" y="148"/>
                  </a:lnTo>
                  <a:lnTo>
                    <a:pt x="645" y="145"/>
                  </a:lnTo>
                  <a:lnTo>
                    <a:pt x="648" y="142"/>
                  </a:lnTo>
                  <a:lnTo>
                    <a:pt x="648" y="140"/>
                  </a:lnTo>
                  <a:lnTo>
                    <a:pt x="651" y="140"/>
                  </a:lnTo>
                  <a:lnTo>
                    <a:pt x="651" y="137"/>
                  </a:lnTo>
                  <a:lnTo>
                    <a:pt x="651" y="140"/>
                  </a:lnTo>
                  <a:lnTo>
                    <a:pt x="651" y="142"/>
                  </a:lnTo>
                  <a:lnTo>
                    <a:pt x="651" y="140"/>
                  </a:lnTo>
                  <a:lnTo>
                    <a:pt x="654" y="140"/>
                  </a:lnTo>
                  <a:lnTo>
                    <a:pt x="657" y="140"/>
                  </a:lnTo>
                  <a:lnTo>
                    <a:pt x="657" y="137"/>
                  </a:lnTo>
                  <a:lnTo>
                    <a:pt x="660" y="137"/>
                  </a:lnTo>
                  <a:lnTo>
                    <a:pt x="662" y="134"/>
                  </a:lnTo>
                  <a:lnTo>
                    <a:pt x="665" y="134"/>
                  </a:lnTo>
                  <a:lnTo>
                    <a:pt x="665" y="137"/>
                  </a:lnTo>
                  <a:lnTo>
                    <a:pt x="668" y="134"/>
                  </a:lnTo>
                  <a:lnTo>
                    <a:pt x="671" y="134"/>
                  </a:lnTo>
                  <a:lnTo>
                    <a:pt x="674" y="134"/>
                  </a:lnTo>
                  <a:lnTo>
                    <a:pt x="677" y="134"/>
                  </a:lnTo>
                  <a:lnTo>
                    <a:pt x="679" y="134"/>
                  </a:lnTo>
                  <a:lnTo>
                    <a:pt x="682" y="131"/>
                  </a:lnTo>
                  <a:lnTo>
                    <a:pt x="682" y="128"/>
                  </a:lnTo>
                  <a:lnTo>
                    <a:pt x="685" y="128"/>
                  </a:lnTo>
                  <a:lnTo>
                    <a:pt x="685" y="131"/>
                  </a:lnTo>
                  <a:lnTo>
                    <a:pt x="688" y="128"/>
                  </a:lnTo>
                  <a:lnTo>
                    <a:pt x="691" y="128"/>
                  </a:lnTo>
                  <a:lnTo>
                    <a:pt x="694" y="128"/>
                  </a:lnTo>
                  <a:lnTo>
                    <a:pt x="691" y="128"/>
                  </a:lnTo>
                  <a:lnTo>
                    <a:pt x="694" y="128"/>
                  </a:lnTo>
                  <a:lnTo>
                    <a:pt x="694" y="131"/>
                  </a:lnTo>
                  <a:lnTo>
                    <a:pt x="697" y="131"/>
                  </a:lnTo>
                  <a:lnTo>
                    <a:pt x="697" y="128"/>
                  </a:lnTo>
                  <a:lnTo>
                    <a:pt x="699" y="128"/>
                  </a:lnTo>
                  <a:lnTo>
                    <a:pt x="702" y="128"/>
                  </a:lnTo>
                  <a:lnTo>
                    <a:pt x="702" y="125"/>
                  </a:lnTo>
                  <a:lnTo>
                    <a:pt x="699" y="123"/>
                  </a:lnTo>
                  <a:lnTo>
                    <a:pt x="699" y="125"/>
                  </a:lnTo>
                  <a:lnTo>
                    <a:pt x="699" y="123"/>
                  </a:lnTo>
                  <a:lnTo>
                    <a:pt x="702" y="125"/>
                  </a:lnTo>
                  <a:lnTo>
                    <a:pt x="699" y="125"/>
                  </a:lnTo>
                  <a:lnTo>
                    <a:pt x="699" y="128"/>
                  </a:lnTo>
                  <a:lnTo>
                    <a:pt x="697" y="128"/>
                  </a:lnTo>
                  <a:lnTo>
                    <a:pt x="694" y="125"/>
                  </a:lnTo>
                  <a:lnTo>
                    <a:pt x="691" y="123"/>
                  </a:lnTo>
                  <a:lnTo>
                    <a:pt x="691" y="120"/>
                  </a:lnTo>
                  <a:lnTo>
                    <a:pt x="688" y="120"/>
                  </a:lnTo>
                  <a:lnTo>
                    <a:pt x="688" y="117"/>
                  </a:lnTo>
                  <a:lnTo>
                    <a:pt x="691" y="117"/>
                  </a:lnTo>
                  <a:lnTo>
                    <a:pt x="691" y="114"/>
                  </a:lnTo>
                  <a:lnTo>
                    <a:pt x="691" y="111"/>
                  </a:lnTo>
                  <a:lnTo>
                    <a:pt x="691" y="105"/>
                  </a:lnTo>
                  <a:lnTo>
                    <a:pt x="697" y="103"/>
                  </a:lnTo>
                  <a:lnTo>
                    <a:pt x="697" y="100"/>
                  </a:lnTo>
                  <a:lnTo>
                    <a:pt x="697" y="97"/>
                  </a:lnTo>
                  <a:lnTo>
                    <a:pt x="699" y="97"/>
                  </a:lnTo>
                  <a:lnTo>
                    <a:pt x="699" y="94"/>
                  </a:lnTo>
                  <a:lnTo>
                    <a:pt x="702" y="94"/>
                  </a:lnTo>
                  <a:lnTo>
                    <a:pt x="702" y="97"/>
                  </a:lnTo>
                  <a:lnTo>
                    <a:pt x="705" y="97"/>
                  </a:lnTo>
                  <a:lnTo>
                    <a:pt x="705" y="94"/>
                  </a:lnTo>
                  <a:lnTo>
                    <a:pt x="702" y="94"/>
                  </a:lnTo>
                  <a:lnTo>
                    <a:pt x="705" y="94"/>
                  </a:lnTo>
                  <a:lnTo>
                    <a:pt x="708" y="94"/>
                  </a:lnTo>
                  <a:lnTo>
                    <a:pt x="708" y="91"/>
                  </a:lnTo>
                  <a:lnTo>
                    <a:pt x="711" y="91"/>
                  </a:lnTo>
                  <a:lnTo>
                    <a:pt x="711" y="94"/>
                  </a:lnTo>
                  <a:lnTo>
                    <a:pt x="714" y="91"/>
                  </a:lnTo>
                  <a:lnTo>
                    <a:pt x="714" y="88"/>
                  </a:lnTo>
                  <a:lnTo>
                    <a:pt x="711" y="86"/>
                  </a:lnTo>
                  <a:lnTo>
                    <a:pt x="714" y="86"/>
                  </a:lnTo>
                  <a:lnTo>
                    <a:pt x="716" y="86"/>
                  </a:lnTo>
                  <a:lnTo>
                    <a:pt x="716" y="88"/>
                  </a:lnTo>
                  <a:lnTo>
                    <a:pt x="719" y="88"/>
                  </a:lnTo>
                  <a:lnTo>
                    <a:pt x="719" y="86"/>
                  </a:lnTo>
                  <a:lnTo>
                    <a:pt x="719" y="83"/>
                  </a:lnTo>
                  <a:lnTo>
                    <a:pt x="722" y="86"/>
                  </a:lnTo>
                  <a:lnTo>
                    <a:pt x="725" y="86"/>
                  </a:lnTo>
                  <a:lnTo>
                    <a:pt x="728" y="86"/>
                  </a:lnTo>
                  <a:lnTo>
                    <a:pt x="728" y="83"/>
                  </a:lnTo>
                  <a:lnTo>
                    <a:pt x="731" y="86"/>
                  </a:lnTo>
                  <a:lnTo>
                    <a:pt x="731" y="83"/>
                  </a:lnTo>
                  <a:lnTo>
                    <a:pt x="733" y="83"/>
                  </a:lnTo>
                  <a:lnTo>
                    <a:pt x="733" y="80"/>
                  </a:lnTo>
                  <a:lnTo>
                    <a:pt x="736" y="83"/>
                  </a:lnTo>
                  <a:lnTo>
                    <a:pt x="739" y="80"/>
                  </a:lnTo>
                  <a:lnTo>
                    <a:pt x="739" y="77"/>
                  </a:lnTo>
                  <a:lnTo>
                    <a:pt x="736" y="77"/>
                  </a:lnTo>
                  <a:lnTo>
                    <a:pt x="739" y="77"/>
                  </a:lnTo>
                  <a:lnTo>
                    <a:pt x="736" y="74"/>
                  </a:lnTo>
                  <a:lnTo>
                    <a:pt x="739" y="74"/>
                  </a:lnTo>
                  <a:lnTo>
                    <a:pt x="742" y="77"/>
                  </a:lnTo>
                  <a:lnTo>
                    <a:pt x="742" y="74"/>
                  </a:lnTo>
                  <a:lnTo>
                    <a:pt x="745" y="77"/>
                  </a:lnTo>
                  <a:lnTo>
                    <a:pt x="748" y="74"/>
                  </a:lnTo>
                  <a:lnTo>
                    <a:pt x="751" y="71"/>
                  </a:lnTo>
                  <a:lnTo>
                    <a:pt x="751" y="69"/>
                  </a:lnTo>
                  <a:lnTo>
                    <a:pt x="751" y="66"/>
                  </a:lnTo>
                  <a:lnTo>
                    <a:pt x="748" y="66"/>
                  </a:lnTo>
                  <a:lnTo>
                    <a:pt x="748" y="63"/>
                  </a:lnTo>
                  <a:lnTo>
                    <a:pt x="748" y="57"/>
                  </a:lnTo>
                  <a:lnTo>
                    <a:pt x="736" y="57"/>
                  </a:lnTo>
                  <a:lnTo>
                    <a:pt x="733" y="54"/>
                  </a:lnTo>
                  <a:lnTo>
                    <a:pt x="731" y="46"/>
                  </a:lnTo>
                  <a:lnTo>
                    <a:pt x="728" y="37"/>
                  </a:lnTo>
                  <a:lnTo>
                    <a:pt x="725" y="37"/>
                  </a:lnTo>
                  <a:lnTo>
                    <a:pt x="719" y="37"/>
                  </a:lnTo>
                  <a:lnTo>
                    <a:pt x="716" y="40"/>
                  </a:lnTo>
                  <a:lnTo>
                    <a:pt x="711" y="37"/>
                  </a:lnTo>
                  <a:lnTo>
                    <a:pt x="705" y="40"/>
                  </a:lnTo>
                  <a:lnTo>
                    <a:pt x="702" y="46"/>
                  </a:lnTo>
                  <a:lnTo>
                    <a:pt x="697" y="51"/>
                  </a:lnTo>
                  <a:lnTo>
                    <a:pt x="694" y="57"/>
                  </a:lnTo>
                  <a:lnTo>
                    <a:pt x="691" y="63"/>
                  </a:lnTo>
                  <a:lnTo>
                    <a:pt x="682" y="63"/>
                  </a:lnTo>
                  <a:lnTo>
                    <a:pt x="677" y="71"/>
                  </a:lnTo>
                  <a:lnTo>
                    <a:pt x="665" y="71"/>
                  </a:lnTo>
                  <a:lnTo>
                    <a:pt x="648" y="71"/>
                  </a:lnTo>
                  <a:lnTo>
                    <a:pt x="640" y="71"/>
                  </a:lnTo>
                  <a:lnTo>
                    <a:pt x="634" y="77"/>
                  </a:lnTo>
                  <a:lnTo>
                    <a:pt x="631" y="83"/>
                  </a:lnTo>
                  <a:lnTo>
                    <a:pt x="625" y="86"/>
                  </a:lnTo>
                  <a:lnTo>
                    <a:pt x="620" y="91"/>
                  </a:lnTo>
                  <a:lnTo>
                    <a:pt x="611" y="100"/>
                  </a:lnTo>
                  <a:lnTo>
                    <a:pt x="594" y="100"/>
                  </a:lnTo>
                  <a:lnTo>
                    <a:pt x="586" y="100"/>
                  </a:lnTo>
                  <a:lnTo>
                    <a:pt x="589" y="103"/>
                  </a:lnTo>
                  <a:lnTo>
                    <a:pt x="586" y="105"/>
                  </a:lnTo>
                  <a:lnTo>
                    <a:pt x="586" y="108"/>
                  </a:lnTo>
                  <a:lnTo>
                    <a:pt x="586" y="111"/>
                  </a:lnTo>
                  <a:lnTo>
                    <a:pt x="580" y="117"/>
                  </a:lnTo>
                  <a:lnTo>
                    <a:pt x="560" y="120"/>
                  </a:lnTo>
                  <a:lnTo>
                    <a:pt x="543" y="125"/>
                  </a:lnTo>
                  <a:lnTo>
                    <a:pt x="537" y="125"/>
                  </a:lnTo>
                  <a:lnTo>
                    <a:pt x="537" y="120"/>
                  </a:lnTo>
                  <a:lnTo>
                    <a:pt x="537" y="111"/>
                  </a:lnTo>
                  <a:lnTo>
                    <a:pt x="543" y="108"/>
                  </a:lnTo>
                  <a:lnTo>
                    <a:pt x="546" y="97"/>
                  </a:lnTo>
                  <a:lnTo>
                    <a:pt x="543" y="83"/>
                  </a:lnTo>
                  <a:lnTo>
                    <a:pt x="540" y="74"/>
                  </a:lnTo>
                  <a:lnTo>
                    <a:pt x="526" y="66"/>
                  </a:lnTo>
                  <a:lnTo>
                    <a:pt x="526" y="60"/>
                  </a:lnTo>
                  <a:lnTo>
                    <a:pt x="520" y="60"/>
                  </a:lnTo>
                  <a:lnTo>
                    <a:pt x="517" y="57"/>
                  </a:lnTo>
                  <a:lnTo>
                    <a:pt x="515" y="54"/>
                  </a:lnTo>
                  <a:lnTo>
                    <a:pt x="512" y="51"/>
                  </a:lnTo>
                  <a:lnTo>
                    <a:pt x="506" y="43"/>
                  </a:lnTo>
                  <a:lnTo>
                    <a:pt x="466" y="23"/>
                  </a:lnTo>
                  <a:lnTo>
                    <a:pt x="455" y="29"/>
                  </a:lnTo>
                  <a:lnTo>
                    <a:pt x="441" y="23"/>
                  </a:lnTo>
                  <a:lnTo>
                    <a:pt x="438" y="17"/>
                  </a:lnTo>
                  <a:lnTo>
                    <a:pt x="429" y="20"/>
                  </a:lnTo>
                  <a:lnTo>
                    <a:pt x="421" y="17"/>
                  </a:lnTo>
                  <a:lnTo>
                    <a:pt x="415" y="17"/>
                  </a:lnTo>
                  <a:lnTo>
                    <a:pt x="412" y="12"/>
                  </a:lnTo>
                  <a:lnTo>
                    <a:pt x="404" y="12"/>
                  </a:lnTo>
                  <a:lnTo>
                    <a:pt x="404" y="15"/>
                  </a:lnTo>
                  <a:lnTo>
                    <a:pt x="390" y="9"/>
                  </a:lnTo>
                  <a:lnTo>
                    <a:pt x="387" y="9"/>
                  </a:lnTo>
                  <a:lnTo>
                    <a:pt x="387" y="0"/>
                  </a:lnTo>
                  <a:lnTo>
                    <a:pt x="384" y="0"/>
                  </a:lnTo>
                  <a:lnTo>
                    <a:pt x="381" y="0"/>
                  </a:lnTo>
                  <a:lnTo>
                    <a:pt x="381" y="12"/>
                  </a:lnTo>
                  <a:lnTo>
                    <a:pt x="367" y="12"/>
                  </a:lnTo>
                  <a:lnTo>
                    <a:pt x="355" y="12"/>
                  </a:lnTo>
                  <a:lnTo>
                    <a:pt x="338" y="12"/>
                  </a:lnTo>
                  <a:lnTo>
                    <a:pt x="327" y="12"/>
                  </a:lnTo>
                  <a:lnTo>
                    <a:pt x="313" y="12"/>
                  </a:lnTo>
                  <a:lnTo>
                    <a:pt x="299" y="12"/>
                  </a:lnTo>
                  <a:lnTo>
                    <a:pt x="287" y="12"/>
                  </a:lnTo>
                  <a:lnTo>
                    <a:pt x="276" y="9"/>
                  </a:lnTo>
                  <a:lnTo>
                    <a:pt x="259" y="9"/>
                  </a:lnTo>
                  <a:lnTo>
                    <a:pt x="242" y="9"/>
                  </a:lnTo>
                  <a:lnTo>
                    <a:pt x="228" y="9"/>
                  </a:lnTo>
                  <a:lnTo>
                    <a:pt x="222" y="9"/>
                  </a:lnTo>
                  <a:lnTo>
                    <a:pt x="202" y="9"/>
                  </a:lnTo>
                  <a:lnTo>
                    <a:pt x="185" y="9"/>
                  </a:lnTo>
                  <a:lnTo>
                    <a:pt x="174" y="9"/>
                  </a:lnTo>
                  <a:lnTo>
                    <a:pt x="159" y="9"/>
                  </a:lnTo>
                  <a:lnTo>
                    <a:pt x="148" y="9"/>
                  </a:lnTo>
                  <a:lnTo>
                    <a:pt x="134" y="9"/>
                  </a:lnTo>
                  <a:lnTo>
                    <a:pt x="117" y="9"/>
                  </a:lnTo>
                  <a:lnTo>
                    <a:pt x="103" y="9"/>
                  </a:lnTo>
                  <a:lnTo>
                    <a:pt x="94" y="9"/>
                  </a:lnTo>
                  <a:lnTo>
                    <a:pt x="80" y="9"/>
                  </a:lnTo>
                  <a:lnTo>
                    <a:pt x="77" y="9"/>
                  </a:lnTo>
                  <a:lnTo>
                    <a:pt x="71" y="9"/>
                  </a:lnTo>
                  <a:lnTo>
                    <a:pt x="68" y="9"/>
                  </a:lnTo>
                  <a:lnTo>
                    <a:pt x="66" y="9"/>
                  </a:lnTo>
                  <a:lnTo>
                    <a:pt x="63" y="9"/>
                  </a:lnTo>
                  <a:lnTo>
                    <a:pt x="60" y="9"/>
                  </a:lnTo>
                  <a:lnTo>
                    <a:pt x="43" y="9"/>
                  </a:lnTo>
                  <a:lnTo>
                    <a:pt x="26" y="9"/>
                  </a:lnTo>
                  <a:lnTo>
                    <a:pt x="23" y="9"/>
                  </a:lnTo>
                  <a:lnTo>
                    <a:pt x="20" y="9"/>
                  </a:lnTo>
                  <a:lnTo>
                    <a:pt x="23" y="12"/>
                  </a:lnTo>
                  <a:lnTo>
                    <a:pt x="23" y="9"/>
                  </a:lnTo>
                  <a:lnTo>
                    <a:pt x="26" y="9"/>
                  </a:lnTo>
                  <a:lnTo>
                    <a:pt x="23" y="9"/>
                  </a:lnTo>
                  <a:lnTo>
                    <a:pt x="23" y="12"/>
                  </a:lnTo>
                  <a:lnTo>
                    <a:pt x="26" y="12"/>
                  </a:lnTo>
                  <a:lnTo>
                    <a:pt x="26" y="15"/>
                  </a:lnTo>
                  <a:lnTo>
                    <a:pt x="29" y="15"/>
                  </a:lnTo>
                  <a:lnTo>
                    <a:pt x="31" y="15"/>
                  </a:lnTo>
                  <a:lnTo>
                    <a:pt x="31" y="17"/>
                  </a:lnTo>
                  <a:lnTo>
                    <a:pt x="29" y="17"/>
                  </a:lnTo>
                  <a:lnTo>
                    <a:pt x="31" y="17"/>
                  </a:lnTo>
                  <a:lnTo>
                    <a:pt x="29" y="17"/>
                  </a:lnTo>
                  <a:lnTo>
                    <a:pt x="29" y="20"/>
                  </a:lnTo>
                  <a:lnTo>
                    <a:pt x="31" y="23"/>
                  </a:lnTo>
                  <a:lnTo>
                    <a:pt x="29" y="23"/>
                  </a:lnTo>
                  <a:lnTo>
                    <a:pt x="29" y="20"/>
                  </a:lnTo>
                  <a:lnTo>
                    <a:pt x="31" y="23"/>
                  </a:lnTo>
                  <a:lnTo>
                    <a:pt x="31" y="26"/>
                  </a:lnTo>
                  <a:lnTo>
                    <a:pt x="34" y="26"/>
                  </a:lnTo>
                  <a:lnTo>
                    <a:pt x="31" y="29"/>
                  </a:lnTo>
                  <a:lnTo>
                    <a:pt x="31" y="32"/>
                  </a:lnTo>
                  <a:lnTo>
                    <a:pt x="31" y="34"/>
                  </a:lnTo>
                  <a:lnTo>
                    <a:pt x="34" y="34"/>
                  </a:lnTo>
                  <a:lnTo>
                    <a:pt x="31" y="34"/>
                  </a:lnTo>
                  <a:lnTo>
                    <a:pt x="31" y="37"/>
                  </a:lnTo>
                  <a:lnTo>
                    <a:pt x="29" y="40"/>
                  </a:lnTo>
                  <a:lnTo>
                    <a:pt x="26" y="40"/>
                  </a:lnTo>
                  <a:lnTo>
                    <a:pt x="29" y="40"/>
                  </a:lnTo>
                  <a:lnTo>
                    <a:pt x="26" y="40"/>
                  </a:lnTo>
                  <a:lnTo>
                    <a:pt x="26" y="43"/>
                  </a:lnTo>
                  <a:lnTo>
                    <a:pt x="26" y="40"/>
                  </a:lnTo>
                  <a:lnTo>
                    <a:pt x="23" y="40"/>
                  </a:lnTo>
                  <a:lnTo>
                    <a:pt x="23" y="43"/>
                  </a:lnTo>
                  <a:lnTo>
                    <a:pt x="23" y="40"/>
                  </a:lnTo>
                  <a:lnTo>
                    <a:pt x="20" y="40"/>
                  </a:lnTo>
                  <a:lnTo>
                    <a:pt x="23" y="40"/>
                  </a:lnTo>
                  <a:lnTo>
                    <a:pt x="23" y="37"/>
                  </a:lnTo>
                  <a:lnTo>
                    <a:pt x="26" y="40"/>
                  </a:lnTo>
                  <a:lnTo>
                    <a:pt x="26" y="37"/>
                  </a:lnTo>
                  <a:lnTo>
                    <a:pt x="29" y="37"/>
                  </a:lnTo>
                  <a:lnTo>
                    <a:pt x="29" y="34"/>
                  </a:lnTo>
                  <a:lnTo>
                    <a:pt x="26" y="37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9" y="32"/>
                  </a:lnTo>
                  <a:lnTo>
                    <a:pt x="29" y="29"/>
                  </a:lnTo>
                  <a:lnTo>
                    <a:pt x="29" y="32"/>
                  </a:lnTo>
                  <a:lnTo>
                    <a:pt x="29" y="29"/>
                  </a:lnTo>
                  <a:lnTo>
                    <a:pt x="26" y="32"/>
                  </a:lnTo>
                  <a:lnTo>
                    <a:pt x="26" y="34"/>
                  </a:lnTo>
                  <a:lnTo>
                    <a:pt x="23" y="34"/>
                  </a:lnTo>
                  <a:lnTo>
                    <a:pt x="23" y="37"/>
                  </a:lnTo>
                  <a:lnTo>
                    <a:pt x="20" y="37"/>
                  </a:lnTo>
                  <a:lnTo>
                    <a:pt x="23" y="32"/>
                  </a:lnTo>
                  <a:lnTo>
                    <a:pt x="23" y="29"/>
                  </a:lnTo>
                  <a:lnTo>
                    <a:pt x="26" y="32"/>
                  </a:lnTo>
                  <a:lnTo>
                    <a:pt x="26" y="29"/>
                  </a:lnTo>
                  <a:lnTo>
                    <a:pt x="26" y="32"/>
                  </a:lnTo>
                  <a:lnTo>
                    <a:pt x="26" y="29"/>
                  </a:lnTo>
                  <a:lnTo>
                    <a:pt x="26" y="26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23" y="29"/>
                  </a:lnTo>
                  <a:lnTo>
                    <a:pt x="23" y="26"/>
                  </a:lnTo>
                  <a:lnTo>
                    <a:pt x="20" y="26"/>
                  </a:lnTo>
                  <a:lnTo>
                    <a:pt x="23" y="26"/>
                  </a:lnTo>
                  <a:lnTo>
                    <a:pt x="20" y="26"/>
                  </a:lnTo>
                  <a:lnTo>
                    <a:pt x="23" y="26"/>
                  </a:lnTo>
                  <a:lnTo>
                    <a:pt x="23" y="23"/>
                  </a:lnTo>
                  <a:lnTo>
                    <a:pt x="20" y="26"/>
                  </a:lnTo>
                  <a:lnTo>
                    <a:pt x="14" y="26"/>
                  </a:lnTo>
                  <a:lnTo>
                    <a:pt x="12" y="23"/>
                  </a:lnTo>
                  <a:lnTo>
                    <a:pt x="9" y="23"/>
                  </a:lnTo>
                  <a:lnTo>
                    <a:pt x="6" y="23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0" y="23"/>
                  </a:lnTo>
                  <a:lnTo>
                    <a:pt x="0" y="26"/>
                  </a:lnTo>
                  <a:lnTo>
                    <a:pt x="0" y="29"/>
                  </a:lnTo>
                  <a:lnTo>
                    <a:pt x="3" y="32"/>
                  </a:lnTo>
                  <a:lnTo>
                    <a:pt x="6" y="34"/>
                  </a:lnTo>
                  <a:lnTo>
                    <a:pt x="6" y="37"/>
                  </a:lnTo>
                  <a:lnTo>
                    <a:pt x="6" y="43"/>
                  </a:lnTo>
                  <a:lnTo>
                    <a:pt x="6" y="46"/>
                  </a:lnTo>
                  <a:lnTo>
                    <a:pt x="9" y="43"/>
                  </a:lnTo>
                  <a:lnTo>
                    <a:pt x="12" y="43"/>
                  </a:lnTo>
                  <a:lnTo>
                    <a:pt x="9" y="46"/>
                  </a:lnTo>
                  <a:lnTo>
                    <a:pt x="9" y="49"/>
                  </a:lnTo>
                  <a:lnTo>
                    <a:pt x="12" y="46"/>
                  </a:lnTo>
                  <a:lnTo>
                    <a:pt x="12" y="49"/>
                  </a:lnTo>
                  <a:lnTo>
                    <a:pt x="12" y="51"/>
                  </a:lnTo>
                  <a:lnTo>
                    <a:pt x="12" y="54"/>
                  </a:lnTo>
                  <a:lnTo>
                    <a:pt x="9" y="54"/>
                  </a:lnTo>
                  <a:lnTo>
                    <a:pt x="9" y="49"/>
                  </a:lnTo>
                  <a:lnTo>
                    <a:pt x="9" y="54"/>
                  </a:lnTo>
                  <a:lnTo>
                    <a:pt x="12" y="54"/>
                  </a:lnTo>
                  <a:lnTo>
                    <a:pt x="9" y="54"/>
                  </a:lnTo>
                  <a:lnTo>
                    <a:pt x="12" y="54"/>
                  </a:lnTo>
                  <a:lnTo>
                    <a:pt x="14" y="54"/>
                  </a:lnTo>
                  <a:lnTo>
                    <a:pt x="17" y="54"/>
                  </a:lnTo>
                  <a:lnTo>
                    <a:pt x="17" y="57"/>
                  </a:lnTo>
                  <a:lnTo>
                    <a:pt x="20" y="57"/>
                  </a:lnTo>
                  <a:lnTo>
                    <a:pt x="23" y="57"/>
                  </a:lnTo>
                  <a:lnTo>
                    <a:pt x="26" y="60"/>
                  </a:lnTo>
                  <a:lnTo>
                    <a:pt x="26" y="63"/>
                  </a:lnTo>
                  <a:lnTo>
                    <a:pt x="29" y="63"/>
                  </a:lnTo>
                  <a:lnTo>
                    <a:pt x="26" y="63"/>
                  </a:lnTo>
                  <a:lnTo>
                    <a:pt x="23" y="63"/>
                  </a:lnTo>
                  <a:lnTo>
                    <a:pt x="23" y="60"/>
                  </a:lnTo>
                  <a:lnTo>
                    <a:pt x="23" y="57"/>
                  </a:lnTo>
                  <a:lnTo>
                    <a:pt x="20" y="57"/>
                  </a:lnTo>
                  <a:lnTo>
                    <a:pt x="17" y="57"/>
                  </a:lnTo>
                  <a:lnTo>
                    <a:pt x="14" y="57"/>
                  </a:lnTo>
                  <a:lnTo>
                    <a:pt x="12" y="57"/>
                  </a:lnTo>
                  <a:lnTo>
                    <a:pt x="14" y="57"/>
                  </a:lnTo>
                  <a:lnTo>
                    <a:pt x="12" y="57"/>
                  </a:lnTo>
                  <a:lnTo>
                    <a:pt x="9" y="57"/>
                  </a:lnTo>
                  <a:lnTo>
                    <a:pt x="12" y="57"/>
                  </a:lnTo>
                  <a:lnTo>
                    <a:pt x="12" y="60"/>
                  </a:lnTo>
                  <a:lnTo>
                    <a:pt x="9" y="63"/>
                  </a:lnTo>
                  <a:lnTo>
                    <a:pt x="12" y="63"/>
                  </a:lnTo>
                  <a:lnTo>
                    <a:pt x="12" y="66"/>
                  </a:lnTo>
                  <a:lnTo>
                    <a:pt x="12" y="69"/>
                  </a:lnTo>
                  <a:lnTo>
                    <a:pt x="9" y="69"/>
                  </a:lnTo>
                  <a:lnTo>
                    <a:pt x="9" y="71"/>
                  </a:lnTo>
                  <a:lnTo>
                    <a:pt x="12" y="71"/>
                  </a:lnTo>
                  <a:lnTo>
                    <a:pt x="9" y="71"/>
                  </a:lnTo>
                  <a:lnTo>
                    <a:pt x="9" y="74"/>
                  </a:lnTo>
                  <a:lnTo>
                    <a:pt x="9" y="77"/>
                  </a:lnTo>
                  <a:lnTo>
                    <a:pt x="6" y="88"/>
                  </a:lnTo>
                  <a:lnTo>
                    <a:pt x="6" y="91"/>
                  </a:lnTo>
                  <a:lnTo>
                    <a:pt x="9" y="91"/>
                  </a:lnTo>
                  <a:lnTo>
                    <a:pt x="6" y="91"/>
                  </a:lnTo>
                  <a:lnTo>
                    <a:pt x="6" y="94"/>
                  </a:lnTo>
                  <a:lnTo>
                    <a:pt x="6" y="97"/>
                  </a:lnTo>
                  <a:lnTo>
                    <a:pt x="9" y="97"/>
                  </a:lnTo>
                  <a:lnTo>
                    <a:pt x="9" y="100"/>
                  </a:lnTo>
                  <a:lnTo>
                    <a:pt x="6" y="100"/>
                  </a:lnTo>
                  <a:lnTo>
                    <a:pt x="9" y="100"/>
                  </a:lnTo>
                  <a:lnTo>
                    <a:pt x="6" y="100"/>
                  </a:lnTo>
                  <a:lnTo>
                    <a:pt x="3" y="103"/>
                  </a:lnTo>
                  <a:lnTo>
                    <a:pt x="3" y="105"/>
                  </a:lnTo>
                  <a:lnTo>
                    <a:pt x="3" y="111"/>
                  </a:lnTo>
                  <a:lnTo>
                    <a:pt x="6" y="111"/>
                  </a:lnTo>
                  <a:lnTo>
                    <a:pt x="3" y="114"/>
                  </a:lnTo>
                  <a:lnTo>
                    <a:pt x="3" y="117"/>
                  </a:lnTo>
                  <a:lnTo>
                    <a:pt x="9" y="123"/>
                  </a:lnTo>
                  <a:lnTo>
                    <a:pt x="9" y="128"/>
                  </a:lnTo>
                  <a:lnTo>
                    <a:pt x="9" y="134"/>
                  </a:lnTo>
                  <a:lnTo>
                    <a:pt x="9" y="137"/>
                  </a:lnTo>
                  <a:lnTo>
                    <a:pt x="9" y="140"/>
                  </a:lnTo>
                  <a:lnTo>
                    <a:pt x="6" y="137"/>
                  </a:lnTo>
                  <a:lnTo>
                    <a:pt x="6" y="142"/>
                  </a:lnTo>
                  <a:lnTo>
                    <a:pt x="6" y="145"/>
                  </a:lnTo>
                  <a:lnTo>
                    <a:pt x="6" y="148"/>
                  </a:lnTo>
                  <a:lnTo>
                    <a:pt x="9" y="148"/>
                  </a:lnTo>
                  <a:lnTo>
                    <a:pt x="9" y="151"/>
                  </a:lnTo>
                  <a:lnTo>
                    <a:pt x="12" y="154"/>
                  </a:lnTo>
                  <a:lnTo>
                    <a:pt x="12" y="157"/>
                  </a:lnTo>
                  <a:lnTo>
                    <a:pt x="12" y="159"/>
                  </a:lnTo>
                  <a:lnTo>
                    <a:pt x="12" y="162"/>
                  </a:lnTo>
                  <a:lnTo>
                    <a:pt x="14" y="165"/>
                  </a:lnTo>
                  <a:lnTo>
                    <a:pt x="14" y="168"/>
                  </a:lnTo>
                  <a:lnTo>
                    <a:pt x="20" y="174"/>
                  </a:lnTo>
                  <a:lnTo>
                    <a:pt x="20" y="177"/>
                  </a:lnTo>
                  <a:lnTo>
                    <a:pt x="23" y="177"/>
                  </a:lnTo>
                  <a:lnTo>
                    <a:pt x="23" y="179"/>
                  </a:lnTo>
                  <a:lnTo>
                    <a:pt x="26" y="182"/>
                  </a:lnTo>
                  <a:lnTo>
                    <a:pt x="29" y="182"/>
                  </a:lnTo>
                  <a:lnTo>
                    <a:pt x="29" y="179"/>
                  </a:lnTo>
                  <a:lnTo>
                    <a:pt x="29" y="177"/>
                  </a:lnTo>
                  <a:lnTo>
                    <a:pt x="29" y="179"/>
                  </a:lnTo>
                  <a:lnTo>
                    <a:pt x="31" y="179"/>
                  </a:lnTo>
                  <a:lnTo>
                    <a:pt x="31" y="177"/>
                  </a:lnTo>
                  <a:lnTo>
                    <a:pt x="34" y="177"/>
                  </a:lnTo>
                  <a:lnTo>
                    <a:pt x="34" y="179"/>
                  </a:lnTo>
                  <a:lnTo>
                    <a:pt x="37" y="179"/>
                  </a:lnTo>
                  <a:lnTo>
                    <a:pt x="34" y="179"/>
                  </a:lnTo>
                  <a:lnTo>
                    <a:pt x="37" y="179"/>
                  </a:lnTo>
                  <a:lnTo>
                    <a:pt x="34" y="179"/>
                  </a:lnTo>
                  <a:lnTo>
                    <a:pt x="31" y="179"/>
                  </a:lnTo>
                  <a:lnTo>
                    <a:pt x="31" y="182"/>
                  </a:lnTo>
                  <a:lnTo>
                    <a:pt x="29" y="182"/>
                  </a:lnTo>
                  <a:lnTo>
                    <a:pt x="31" y="182"/>
                  </a:lnTo>
                  <a:lnTo>
                    <a:pt x="31" y="185"/>
                  </a:lnTo>
                  <a:lnTo>
                    <a:pt x="34" y="188"/>
                  </a:lnTo>
                  <a:lnTo>
                    <a:pt x="34" y="191"/>
                  </a:lnTo>
                  <a:lnTo>
                    <a:pt x="34" y="188"/>
                  </a:lnTo>
                  <a:lnTo>
                    <a:pt x="31" y="188"/>
                  </a:lnTo>
                  <a:lnTo>
                    <a:pt x="31" y="185"/>
                  </a:lnTo>
                  <a:lnTo>
                    <a:pt x="29" y="185"/>
                  </a:lnTo>
                  <a:lnTo>
                    <a:pt x="29" y="182"/>
                  </a:lnTo>
                  <a:lnTo>
                    <a:pt x="29" y="185"/>
                  </a:lnTo>
                  <a:lnTo>
                    <a:pt x="29" y="188"/>
                  </a:lnTo>
                  <a:lnTo>
                    <a:pt x="29" y="191"/>
                  </a:lnTo>
                  <a:lnTo>
                    <a:pt x="31" y="191"/>
                  </a:lnTo>
                  <a:lnTo>
                    <a:pt x="31" y="196"/>
                  </a:lnTo>
                  <a:lnTo>
                    <a:pt x="34" y="196"/>
                  </a:lnTo>
                  <a:lnTo>
                    <a:pt x="37" y="196"/>
                  </a:lnTo>
                  <a:lnTo>
                    <a:pt x="37" y="199"/>
                  </a:lnTo>
                  <a:lnTo>
                    <a:pt x="37" y="202"/>
                  </a:lnTo>
                  <a:lnTo>
                    <a:pt x="34" y="199"/>
                  </a:lnTo>
                  <a:lnTo>
                    <a:pt x="34" y="202"/>
                  </a:lnTo>
                  <a:lnTo>
                    <a:pt x="34" y="205"/>
                  </a:lnTo>
                  <a:lnTo>
                    <a:pt x="37" y="205"/>
                  </a:lnTo>
                  <a:lnTo>
                    <a:pt x="40" y="208"/>
                  </a:lnTo>
                  <a:lnTo>
                    <a:pt x="40" y="211"/>
                  </a:lnTo>
                  <a:lnTo>
                    <a:pt x="40" y="213"/>
                  </a:lnTo>
                  <a:lnTo>
                    <a:pt x="43" y="213"/>
                  </a:lnTo>
                  <a:lnTo>
                    <a:pt x="46" y="216"/>
                  </a:lnTo>
                  <a:lnTo>
                    <a:pt x="49" y="216"/>
                  </a:lnTo>
                  <a:lnTo>
                    <a:pt x="49" y="219"/>
                  </a:lnTo>
                  <a:lnTo>
                    <a:pt x="49" y="222"/>
                  </a:lnTo>
                  <a:lnTo>
                    <a:pt x="51" y="222"/>
                  </a:lnTo>
                  <a:lnTo>
                    <a:pt x="51" y="225"/>
                  </a:lnTo>
                  <a:lnTo>
                    <a:pt x="51" y="228"/>
                  </a:lnTo>
                  <a:lnTo>
                    <a:pt x="51" y="231"/>
                  </a:lnTo>
                  <a:lnTo>
                    <a:pt x="54" y="231"/>
                  </a:lnTo>
                  <a:lnTo>
                    <a:pt x="60" y="233"/>
                  </a:lnTo>
                  <a:lnTo>
                    <a:pt x="66" y="233"/>
                  </a:lnTo>
                  <a:lnTo>
                    <a:pt x="68" y="233"/>
                  </a:lnTo>
                  <a:lnTo>
                    <a:pt x="68" y="236"/>
                  </a:lnTo>
                  <a:lnTo>
                    <a:pt x="71" y="236"/>
                  </a:lnTo>
                  <a:lnTo>
                    <a:pt x="74" y="239"/>
                  </a:lnTo>
                  <a:lnTo>
                    <a:pt x="77" y="239"/>
                  </a:lnTo>
                  <a:lnTo>
                    <a:pt x="80" y="239"/>
                  </a:lnTo>
                  <a:lnTo>
                    <a:pt x="80" y="242"/>
                  </a:lnTo>
                  <a:lnTo>
                    <a:pt x="80" y="245"/>
                  </a:lnTo>
                  <a:lnTo>
                    <a:pt x="83" y="245"/>
                  </a:lnTo>
                  <a:lnTo>
                    <a:pt x="83" y="242"/>
                  </a:lnTo>
                  <a:lnTo>
                    <a:pt x="83" y="245"/>
                  </a:lnTo>
                  <a:lnTo>
                    <a:pt x="83" y="242"/>
                  </a:lnTo>
                  <a:lnTo>
                    <a:pt x="85" y="245"/>
                  </a:lnTo>
                  <a:lnTo>
                    <a:pt x="88" y="248"/>
                  </a:lnTo>
                  <a:lnTo>
                    <a:pt x="94" y="250"/>
                  </a:lnTo>
                  <a:lnTo>
                    <a:pt x="97" y="256"/>
                  </a:lnTo>
                  <a:lnTo>
                    <a:pt x="94" y="259"/>
                  </a:lnTo>
                  <a:lnTo>
                    <a:pt x="97" y="259"/>
                  </a:lnTo>
                  <a:lnTo>
                    <a:pt x="97" y="262"/>
                  </a:lnTo>
                  <a:lnTo>
                    <a:pt x="97" y="259"/>
                  </a:lnTo>
                  <a:lnTo>
                    <a:pt x="97" y="262"/>
                  </a:lnTo>
                  <a:lnTo>
                    <a:pt x="125" y="259"/>
                  </a:lnTo>
                  <a:lnTo>
                    <a:pt x="174" y="279"/>
                  </a:lnTo>
                  <a:lnTo>
                    <a:pt x="211" y="279"/>
                  </a:lnTo>
                  <a:lnTo>
                    <a:pt x="211" y="273"/>
                  </a:lnTo>
                  <a:lnTo>
                    <a:pt x="233" y="273"/>
                  </a:lnTo>
                  <a:lnTo>
                    <a:pt x="233" y="276"/>
                  </a:lnTo>
                  <a:lnTo>
                    <a:pt x="239" y="276"/>
                  </a:lnTo>
                  <a:lnTo>
                    <a:pt x="242" y="279"/>
                  </a:lnTo>
                  <a:lnTo>
                    <a:pt x="247" y="282"/>
                  </a:lnTo>
                  <a:lnTo>
                    <a:pt x="250" y="285"/>
                  </a:lnTo>
                  <a:lnTo>
                    <a:pt x="253" y="290"/>
                  </a:lnTo>
                  <a:lnTo>
                    <a:pt x="256" y="293"/>
                  </a:lnTo>
                  <a:lnTo>
                    <a:pt x="256" y="299"/>
                  </a:lnTo>
                  <a:lnTo>
                    <a:pt x="259" y="302"/>
                  </a:lnTo>
                  <a:lnTo>
                    <a:pt x="262" y="304"/>
                  </a:lnTo>
                  <a:lnTo>
                    <a:pt x="270" y="307"/>
                  </a:lnTo>
                  <a:lnTo>
                    <a:pt x="276" y="310"/>
                  </a:lnTo>
                  <a:lnTo>
                    <a:pt x="282" y="307"/>
                  </a:lnTo>
                  <a:lnTo>
                    <a:pt x="282" y="304"/>
                  </a:lnTo>
                  <a:lnTo>
                    <a:pt x="287" y="302"/>
                  </a:lnTo>
                  <a:lnTo>
                    <a:pt x="296" y="302"/>
                  </a:lnTo>
                  <a:lnTo>
                    <a:pt x="307" y="307"/>
                  </a:lnTo>
                  <a:lnTo>
                    <a:pt x="313" y="316"/>
                  </a:lnTo>
                  <a:lnTo>
                    <a:pt x="316" y="321"/>
                  </a:lnTo>
                  <a:lnTo>
                    <a:pt x="324" y="336"/>
                  </a:lnTo>
                  <a:lnTo>
                    <a:pt x="324" y="344"/>
                  </a:lnTo>
                  <a:lnTo>
                    <a:pt x="330" y="347"/>
                  </a:lnTo>
                  <a:lnTo>
                    <a:pt x="338" y="350"/>
                  </a:lnTo>
                  <a:lnTo>
                    <a:pt x="344" y="356"/>
                  </a:lnTo>
                  <a:lnTo>
                    <a:pt x="347" y="356"/>
                  </a:lnTo>
                  <a:lnTo>
                    <a:pt x="350" y="358"/>
                  </a:lnTo>
                  <a:lnTo>
                    <a:pt x="353" y="358"/>
                  </a:lnTo>
                  <a:lnTo>
                    <a:pt x="353" y="356"/>
                  </a:lnTo>
                  <a:lnTo>
                    <a:pt x="353" y="358"/>
                  </a:lnTo>
                  <a:lnTo>
                    <a:pt x="350" y="358"/>
                  </a:lnTo>
                  <a:lnTo>
                    <a:pt x="350" y="356"/>
                  </a:lnTo>
                  <a:lnTo>
                    <a:pt x="350" y="353"/>
                  </a:lnTo>
                  <a:lnTo>
                    <a:pt x="347" y="344"/>
                  </a:lnTo>
                  <a:lnTo>
                    <a:pt x="347" y="341"/>
                  </a:lnTo>
                  <a:lnTo>
                    <a:pt x="347" y="336"/>
                  </a:lnTo>
                  <a:lnTo>
                    <a:pt x="344" y="336"/>
                  </a:lnTo>
                  <a:lnTo>
                    <a:pt x="344" y="333"/>
                  </a:lnTo>
                  <a:lnTo>
                    <a:pt x="344" y="336"/>
                  </a:lnTo>
                  <a:lnTo>
                    <a:pt x="347" y="333"/>
                  </a:lnTo>
                  <a:lnTo>
                    <a:pt x="347" y="336"/>
                  </a:lnTo>
                  <a:lnTo>
                    <a:pt x="350" y="330"/>
                  </a:lnTo>
                  <a:lnTo>
                    <a:pt x="347" y="330"/>
                  </a:lnTo>
                  <a:lnTo>
                    <a:pt x="350" y="327"/>
                  </a:lnTo>
                  <a:lnTo>
                    <a:pt x="347" y="327"/>
                  </a:lnTo>
                  <a:lnTo>
                    <a:pt x="350" y="327"/>
                  </a:lnTo>
                  <a:lnTo>
                    <a:pt x="353" y="327"/>
                  </a:lnTo>
                  <a:lnTo>
                    <a:pt x="353" y="324"/>
                  </a:lnTo>
                  <a:lnTo>
                    <a:pt x="350" y="321"/>
                  </a:lnTo>
                  <a:lnTo>
                    <a:pt x="353" y="321"/>
                  </a:lnTo>
                  <a:lnTo>
                    <a:pt x="355" y="321"/>
                  </a:lnTo>
                  <a:lnTo>
                    <a:pt x="355" y="319"/>
                  </a:lnTo>
                  <a:lnTo>
                    <a:pt x="358" y="319"/>
                  </a:lnTo>
                  <a:lnTo>
                    <a:pt x="358" y="321"/>
                  </a:lnTo>
                  <a:lnTo>
                    <a:pt x="361" y="319"/>
                  </a:lnTo>
                  <a:lnTo>
                    <a:pt x="358" y="319"/>
                  </a:lnTo>
                  <a:lnTo>
                    <a:pt x="361" y="319"/>
                  </a:lnTo>
                  <a:lnTo>
                    <a:pt x="358" y="319"/>
                  </a:lnTo>
                  <a:lnTo>
                    <a:pt x="358" y="316"/>
                  </a:lnTo>
                  <a:lnTo>
                    <a:pt x="358" y="313"/>
                  </a:lnTo>
                  <a:lnTo>
                    <a:pt x="358" y="316"/>
                  </a:lnTo>
                  <a:lnTo>
                    <a:pt x="361" y="316"/>
                  </a:lnTo>
                  <a:lnTo>
                    <a:pt x="361" y="319"/>
                  </a:lnTo>
                  <a:lnTo>
                    <a:pt x="364" y="316"/>
                  </a:lnTo>
                  <a:lnTo>
                    <a:pt x="364" y="313"/>
                  </a:lnTo>
                  <a:lnTo>
                    <a:pt x="364" y="316"/>
                  </a:lnTo>
                  <a:lnTo>
                    <a:pt x="364" y="319"/>
                  </a:lnTo>
                  <a:lnTo>
                    <a:pt x="367" y="316"/>
                  </a:lnTo>
                  <a:lnTo>
                    <a:pt x="370" y="316"/>
                  </a:lnTo>
                  <a:lnTo>
                    <a:pt x="373" y="316"/>
                  </a:lnTo>
                  <a:lnTo>
                    <a:pt x="378" y="313"/>
                  </a:lnTo>
                  <a:lnTo>
                    <a:pt x="378" y="310"/>
                  </a:lnTo>
                  <a:lnTo>
                    <a:pt x="378" y="307"/>
                  </a:lnTo>
                  <a:lnTo>
                    <a:pt x="378" y="310"/>
                  </a:lnTo>
                  <a:lnTo>
                    <a:pt x="381" y="307"/>
                  </a:lnTo>
                  <a:lnTo>
                    <a:pt x="378" y="307"/>
                  </a:lnTo>
                  <a:lnTo>
                    <a:pt x="381" y="304"/>
                  </a:lnTo>
                  <a:lnTo>
                    <a:pt x="378" y="304"/>
                  </a:lnTo>
                  <a:lnTo>
                    <a:pt x="381" y="304"/>
                  </a:lnTo>
                  <a:lnTo>
                    <a:pt x="378" y="304"/>
                  </a:lnTo>
                  <a:lnTo>
                    <a:pt x="378" y="302"/>
                  </a:lnTo>
                  <a:lnTo>
                    <a:pt x="381" y="302"/>
                  </a:lnTo>
                  <a:lnTo>
                    <a:pt x="378" y="302"/>
                  </a:lnTo>
                  <a:lnTo>
                    <a:pt x="381" y="299"/>
                  </a:lnTo>
                  <a:lnTo>
                    <a:pt x="384" y="299"/>
                  </a:lnTo>
                  <a:lnTo>
                    <a:pt x="384" y="302"/>
                  </a:lnTo>
                  <a:lnTo>
                    <a:pt x="384" y="304"/>
                  </a:lnTo>
                  <a:lnTo>
                    <a:pt x="381" y="304"/>
                  </a:lnTo>
                  <a:lnTo>
                    <a:pt x="384" y="304"/>
                  </a:lnTo>
                  <a:lnTo>
                    <a:pt x="387" y="304"/>
                  </a:lnTo>
                  <a:lnTo>
                    <a:pt x="384" y="304"/>
                  </a:lnTo>
                  <a:lnTo>
                    <a:pt x="381" y="307"/>
                  </a:lnTo>
                  <a:lnTo>
                    <a:pt x="384" y="304"/>
                  </a:lnTo>
                  <a:lnTo>
                    <a:pt x="390" y="302"/>
                  </a:lnTo>
                  <a:lnTo>
                    <a:pt x="401" y="302"/>
                  </a:lnTo>
                  <a:lnTo>
                    <a:pt x="407" y="304"/>
                  </a:lnTo>
                  <a:lnTo>
                    <a:pt x="412" y="304"/>
                  </a:lnTo>
                  <a:lnTo>
                    <a:pt x="415" y="304"/>
                  </a:lnTo>
                  <a:lnTo>
                    <a:pt x="418" y="304"/>
                  </a:lnTo>
                  <a:lnTo>
                    <a:pt x="415" y="304"/>
                  </a:lnTo>
                  <a:lnTo>
                    <a:pt x="418" y="304"/>
                  </a:lnTo>
                  <a:lnTo>
                    <a:pt x="415" y="304"/>
                  </a:lnTo>
                  <a:lnTo>
                    <a:pt x="415" y="302"/>
                  </a:lnTo>
                  <a:lnTo>
                    <a:pt x="418" y="302"/>
                  </a:lnTo>
                  <a:lnTo>
                    <a:pt x="421" y="302"/>
                  </a:lnTo>
                  <a:lnTo>
                    <a:pt x="421" y="304"/>
                  </a:lnTo>
                  <a:lnTo>
                    <a:pt x="424" y="304"/>
                  </a:lnTo>
                  <a:lnTo>
                    <a:pt x="427" y="304"/>
                  </a:lnTo>
                  <a:lnTo>
                    <a:pt x="424" y="302"/>
                  </a:lnTo>
                  <a:lnTo>
                    <a:pt x="427" y="304"/>
                  </a:lnTo>
                  <a:lnTo>
                    <a:pt x="424" y="304"/>
                  </a:lnTo>
                  <a:lnTo>
                    <a:pt x="427" y="307"/>
                  </a:lnTo>
                  <a:lnTo>
                    <a:pt x="427" y="310"/>
                  </a:lnTo>
                  <a:lnTo>
                    <a:pt x="427" y="307"/>
                  </a:lnTo>
                  <a:lnTo>
                    <a:pt x="424" y="307"/>
                  </a:lnTo>
                  <a:lnTo>
                    <a:pt x="427" y="310"/>
                  </a:lnTo>
                  <a:lnTo>
                    <a:pt x="429" y="310"/>
                  </a:lnTo>
                  <a:lnTo>
                    <a:pt x="427" y="310"/>
                  </a:lnTo>
                  <a:lnTo>
                    <a:pt x="429" y="307"/>
                  </a:lnTo>
                  <a:lnTo>
                    <a:pt x="432" y="310"/>
                  </a:lnTo>
                  <a:lnTo>
                    <a:pt x="432" y="313"/>
                  </a:lnTo>
                  <a:lnTo>
                    <a:pt x="435" y="310"/>
                  </a:lnTo>
                  <a:lnTo>
                    <a:pt x="438" y="310"/>
                  </a:lnTo>
                  <a:lnTo>
                    <a:pt x="441" y="310"/>
                  </a:lnTo>
                  <a:lnTo>
                    <a:pt x="441" y="313"/>
                  </a:lnTo>
                  <a:lnTo>
                    <a:pt x="444" y="310"/>
                  </a:lnTo>
                  <a:lnTo>
                    <a:pt x="441" y="310"/>
                  </a:lnTo>
                  <a:lnTo>
                    <a:pt x="441" y="307"/>
                  </a:lnTo>
                  <a:lnTo>
                    <a:pt x="444" y="307"/>
                  </a:lnTo>
                  <a:lnTo>
                    <a:pt x="441" y="307"/>
                  </a:lnTo>
                  <a:lnTo>
                    <a:pt x="441" y="304"/>
                  </a:lnTo>
                  <a:lnTo>
                    <a:pt x="444" y="304"/>
                  </a:lnTo>
                  <a:lnTo>
                    <a:pt x="444" y="307"/>
                  </a:lnTo>
                  <a:lnTo>
                    <a:pt x="446" y="307"/>
                  </a:lnTo>
                  <a:lnTo>
                    <a:pt x="444" y="307"/>
                  </a:lnTo>
                  <a:lnTo>
                    <a:pt x="446" y="307"/>
                  </a:lnTo>
                  <a:lnTo>
                    <a:pt x="446" y="310"/>
                  </a:lnTo>
                  <a:lnTo>
                    <a:pt x="449" y="313"/>
                  </a:lnTo>
                  <a:lnTo>
                    <a:pt x="449" y="310"/>
                  </a:lnTo>
                  <a:lnTo>
                    <a:pt x="449" y="313"/>
                  </a:lnTo>
                  <a:lnTo>
                    <a:pt x="452" y="313"/>
                  </a:lnTo>
                  <a:lnTo>
                    <a:pt x="452" y="310"/>
                  </a:lnTo>
                  <a:lnTo>
                    <a:pt x="452" y="313"/>
                  </a:lnTo>
                  <a:lnTo>
                    <a:pt x="455" y="310"/>
                  </a:lnTo>
                  <a:lnTo>
                    <a:pt x="455" y="313"/>
                  </a:lnTo>
                  <a:lnTo>
                    <a:pt x="455" y="310"/>
                  </a:lnTo>
                  <a:lnTo>
                    <a:pt x="452" y="310"/>
                  </a:lnTo>
                  <a:lnTo>
                    <a:pt x="455" y="307"/>
                  </a:lnTo>
                  <a:lnTo>
                    <a:pt x="452" y="307"/>
                  </a:lnTo>
                  <a:lnTo>
                    <a:pt x="449" y="307"/>
                  </a:lnTo>
                  <a:lnTo>
                    <a:pt x="446" y="304"/>
                  </a:lnTo>
                  <a:lnTo>
                    <a:pt x="449" y="304"/>
                  </a:lnTo>
                  <a:lnTo>
                    <a:pt x="446" y="304"/>
                  </a:lnTo>
                  <a:lnTo>
                    <a:pt x="446" y="302"/>
                  </a:lnTo>
                  <a:lnTo>
                    <a:pt x="449" y="302"/>
                  </a:lnTo>
                  <a:lnTo>
                    <a:pt x="446" y="302"/>
                  </a:lnTo>
                  <a:lnTo>
                    <a:pt x="449" y="302"/>
                  </a:lnTo>
                  <a:lnTo>
                    <a:pt x="452" y="302"/>
                  </a:lnTo>
                  <a:lnTo>
                    <a:pt x="452" y="299"/>
                  </a:lnTo>
                  <a:lnTo>
                    <a:pt x="452" y="296"/>
                  </a:lnTo>
                  <a:lnTo>
                    <a:pt x="449" y="296"/>
                  </a:lnTo>
                  <a:lnTo>
                    <a:pt x="452" y="299"/>
                  </a:lnTo>
                  <a:lnTo>
                    <a:pt x="449" y="299"/>
                  </a:lnTo>
                  <a:lnTo>
                    <a:pt x="446" y="299"/>
                  </a:lnTo>
                  <a:lnTo>
                    <a:pt x="449" y="296"/>
                  </a:lnTo>
                  <a:lnTo>
                    <a:pt x="452" y="296"/>
                  </a:lnTo>
                  <a:lnTo>
                    <a:pt x="449" y="296"/>
                  </a:lnTo>
                  <a:lnTo>
                    <a:pt x="446" y="296"/>
                  </a:lnTo>
                  <a:lnTo>
                    <a:pt x="444" y="296"/>
                  </a:lnTo>
                  <a:lnTo>
                    <a:pt x="441" y="296"/>
                  </a:lnTo>
                  <a:lnTo>
                    <a:pt x="444" y="293"/>
                  </a:lnTo>
                  <a:lnTo>
                    <a:pt x="441" y="293"/>
                  </a:lnTo>
                  <a:lnTo>
                    <a:pt x="441" y="296"/>
                  </a:lnTo>
                  <a:lnTo>
                    <a:pt x="441" y="293"/>
                  </a:lnTo>
                  <a:lnTo>
                    <a:pt x="444" y="293"/>
                  </a:lnTo>
                  <a:lnTo>
                    <a:pt x="446" y="293"/>
                  </a:lnTo>
                  <a:lnTo>
                    <a:pt x="449" y="296"/>
                  </a:lnTo>
                  <a:lnTo>
                    <a:pt x="449" y="293"/>
                  </a:lnTo>
                  <a:lnTo>
                    <a:pt x="449" y="296"/>
                  </a:lnTo>
                  <a:lnTo>
                    <a:pt x="449" y="293"/>
                  </a:lnTo>
                  <a:lnTo>
                    <a:pt x="452" y="296"/>
                  </a:lnTo>
                  <a:lnTo>
                    <a:pt x="452" y="293"/>
                  </a:lnTo>
                  <a:lnTo>
                    <a:pt x="449" y="293"/>
                  </a:lnTo>
                  <a:lnTo>
                    <a:pt x="452" y="293"/>
                  </a:lnTo>
                  <a:lnTo>
                    <a:pt x="452" y="296"/>
                  </a:lnTo>
                  <a:lnTo>
                    <a:pt x="452" y="293"/>
                  </a:lnTo>
                  <a:lnTo>
                    <a:pt x="455" y="293"/>
                  </a:lnTo>
                  <a:lnTo>
                    <a:pt x="458" y="293"/>
                  </a:lnTo>
                  <a:lnTo>
                    <a:pt x="455" y="293"/>
                  </a:lnTo>
                  <a:lnTo>
                    <a:pt x="458" y="293"/>
                  </a:lnTo>
                  <a:lnTo>
                    <a:pt x="461" y="296"/>
                  </a:lnTo>
                  <a:lnTo>
                    <a:pt x="463" y="293"/>
                  </a:lnTo>
                  <a:lnTo>
                    <a:pt x="466" y="293"/>
                  </a:lnTo>
                  <a:lnTo>
                    <a:pt x="466" y="290"/>
                  </a:lnTo>
                  <a:lnTo>
                    <a:pt x="466" y="287"/>
                  </a:lnTo>
                  <a:lnTo>
                    <a:pt x="469" y="285"/>
                  </a:lnTo>
                  <a:lnTo>
                    <a:pt x="472" y="285"/>
                  </a:lnTo>
                  <a:lnTo>
                    <a:pt x="469" y="285"/>
                  </a:lnTo>
                  <a:lnTo>
                    <a:pt x="469" y="287"/>
                  </a:lnTo>
                  <a:lnTo>
                    <a:pt x="469" y="290"/>
                  </a:lnTo>
                  <a:lnTo>
                    <a:pt x="469" y="293"/>
                  </a:lnTo>
                  <a:lnTo>
                    <a:pt x="469" y="296"/>
                  </a:lnTo>
                  <a:lnTo>
                    <a:pt x="466" y="296"/>
                  </a:lnTo>
                  <a:lnTo>
                    <a:pt x="469" y="296"/>
                  </a:lnTo>
                  <a:lnTo>
                    <a:pt x="472" y="296"/>
                  </a:lnTo>
                  <a:lnTo>
                    <a:pt x="475" y="293"/>
                  </a:lnTo>
                  <a:lnTo>
                    <a:pt x="472" y="296"/>
                  </a:lnTo>
                  <a:lnTo>
                    <a:pt x="475" y="296"/>
                  </a:lnTo>
                  <a:lnTo>
                    <a:pt x="475" y="293"/>
                  </a:lnTo>
                  <a:lnTo>
                    <a:pt x="478" y="293"/>
                  </a:lnTo>
                  <a:lnTo>
                    <a:pt x="478" y="290"/>
                  </a:lnTo>
                  <a:lnTo>
                    <a:pt x="481" y="293"/>
                  </a:lnTo>
                  <a:lnTo>
                    <a:pt x="481" y="290"/>
                  </a:lnTo>
                  <a:lnTo>
                    <a:pt x="483" y="290"/>
                  </a:lnTo>
                  <a:lnTo>
                    <a:pt x="481" y="290"/>
                  </a:lnTo>
                  <a:lnTo>
                    <a:pt x="481" y="293"/>
                  </a:lnTo>
                  <a:lnTo>
                    <a:pt x="483" y="293"/>
                  </a:lnTo>
                  <a:lnTo>
                    <a:pt x="481" y="293"/>
                  </a:lnTo>
                  <a:lnTo>
                    <a:pt x="483" y="293"/>
                  </a:lnTo>
                  <a:lnTo>
                    <a:pt x="481" y="293"/>
                  </a:lnTo>
                  <a:lnTo>
                    <a:pt x="478" y="296"/>
                  </a:lnTo>
                  <a:lnTo>
                    <a:pt x="481" y="293"/>
                  </a:lnTo>
                  <a:lnTo>
                    <a:pt x="483" y="293"/>
                  </a:lnTo>
                  <a:lnTo>
                    <a:pt x="486" y="293"/>
                  </a:lnTo>
                  <a:lnTo>
                    <a:pt x="489" y="293"/>
                  </a:lnTo>
                  <a:lnTo>
                    <a:pt x="492" y="293"/>
                  </a:lnTo>
                  <a:lnTo>
                    <a:pt x="489" y="293"/>
                  </a:lnTo>
                  <a:lnTo>
                    <a:pt x="486" y="293"/>
                  </a:lnTo>
                  <a:lnTo>
                    <a:pt x="489" y="293"/>
                  </a:lnTo>
                  <a:lnTo>
                    <a:pt x="495" y="296"/>
                  </a:lnTo>
                  <a:lnTo>
                    <a:pt x="498" y="299"/>
                  </a:lnTo>
                  <a:lnTo>
                    <a:pt x="495" y="296"/>
                  </a:lnTo>
                  <a:lnTo>
                    <a:pt x="495" y="293"/>
                  </a:lnTo>
                  <a:lnTo>
                    <a:pt x="495" y="296"/>
                  </a:lnTo>
                  <a:lnTo>
                    <a:pt x="498" y="296"/>
                  </a:lnTo>
                  <a:lnTo>
                    <a:pt x="498" y="293"/>
                  </a:lnTo>
                  <a:lnTo>
                    <a:pt x="498" y="296"/>
                  </a:lnTo>
                  <a:lnTo>
                    <a:pt x="500" y="296"/>
                  </a:lnTo>
                  <a:lnTo>
                    <a:pt x="500" y="299"/>
                  </a:lnTo>
                  <a:lnTo>
                    <a:pt x="498" y="296"/>
                  </a:lnTo>
                  <a:lnTo>
                    <a:pt x="498" y="299"/>
                  </a:lnTo>
                  <a:lnTo>
                    <a:pt x="500" y="299"/>
                  </a:lnTo>
                  <a:lnTo>
                    <a:pt x="503" y="302"/>
                  </a:lnTo>
                  <a:lnTo>
                    <a:pt x="503" y="304"/>
                  </a:lnTo>
                  <a:lnTo>
                    <a:pt x="500" y="304"/>
                  </a:lnTo>
                  <a:lnTo>
                    <a:pt x="506" y="304"/>
                  </a:lnTo>
                  <a:lnTo>
                    <a:pt x="503" y="304"/>
                  </a:lnTo>
                  <a:lnTo>
                    <a:pt x="506" y="304"/>
                  </a:lnTo>
                  <a:lnTo>
                    <a:pt x="509" y="302"/>
                  </a:lnTo>
                  <a:lnTo>
                    <a:pt x="506" y="302"/>
                  </a:lnTo>
                  <a:lnTo>
                    <a:pt x="509" y="302"/>
                  </a:lnTo>
                  <a:lnTo>
                    <a:pt x="512" y="299"/>
                  </a:lnTo>
                  <a:lnTo>
                    <a:pt x="515" y="302"/>
                  </a:lnTo>
                  <a:lnTo>
                    <a:pt x="515" y="299"/>
                  </a:lnTo>
                  <a:lnTo>
                    <a:pt x="515" y="296"/>
                  </a:lnTo>
                  <a:lnTo>
                    <a:pt x="520" y="299"/>
                  </a:lnTo>
                  <a:lnTo>
                    <a:pt x="523" y="302"/>
                  </a:lnTo>
                  <a:lnTo>
                    <a:pt x="523" y="304"/>
                  </a:lnTo>
                  <a:lnTo>
                    <a:pt x="526" y="304"/>
                  </a:lnTo>
                  <a:lnTo>
                    <a:pt x="529" y="307"/>
                  </a:lnTo>
                  <a:lnTo>
                    <a:pt x="529" y="310"/>
                  </a:lnTo>
                  <a:lnTo>
                    <a:pt x="532" y="310"/>
                  </a:lnTo>
                  <a:lnTo>
                    <a:pt x="535" y="310"/>
                  </a:lnTo>
                  <a:lnTo>
                    <a:pt x="535" y="313"/>
                  </a:lnTo>
                  <a:lnTo>
                    <a:pt x="537" y="313"/>
                  </a:lnTo>
                  <a:lnTo>
                    <a:pt x="537" y="316"/>
                  </a:lnTo>
                  <a:lnTo>
                    <a:pt x="537" y="319"/>
                  </a:lnTo>
                  <a:lnTo>
                    <a:pt x="537" y="321"/>
                  </a:lnTo>
                  <a:lnTo>
                    <a:pt x="535" y="324"/>
                  </a:lnTo>
                  <a:lnTo>
                    <a:pt x="535" y="327"/>
                  </a:lnTo>
                  <a:lnTo>
                    <a:pt x="535" y="330"/>
                  </a:lnTo>
                  <a:lnTo>
                    <a:pt x="537" y="330"/>
                  </a:lnTo>
                  <a:lnTo>
                    <a:pt x="537" y="327"/>
                  </a:lnTo>
                  <a:lnTo>
                    <a:pt x="537" y="330"/>
                  </a:lnTo>
                  <a:lnTo>
                    <a:pt x="537" y="327"/>
                  </a:lnTo>
                  <a:lnTo>
                    <a:pt x="540" y="330"/>
                  </a:lnTo>
                  <a:lnTo>
                    <a:pt x="540" y="333"/>
                  </a:lnTo>
                  <a:lnTo>
                    <a:pt x="537" y="333"/>
                  </a:lnTo>
                  <a:lnTo>
                    <a:pt x="537" y="336"/>
                  </a:lnTo>
                  <a:lnTo>
                    <a:pt x="537" y="333"/>
                  </a:lnTo>
                  <a:lnTo>
                    <a:pt x="537" y="336"/>
                  </a:lnTo>
                  <a:lnTo>
                    <a:pt x="540" y="341"/>
                  </a:lnTo>
                  <a:lnTo>
                    <a:pt x="540" y="344"/>
                  </a:lnTo>
                  <a:lnTo>
                    <a:pt x="543" y="344"/>
                  </a:lnTo>
                  <a:lnTo>
                    <a:pt x="543" y="341"/>
                  </a:lnTo>
                  <a:lnTo>
                    <a:pt x="546" y="341"/>
                  </a:lnTo>
                  <a:lnTo>
                    <a:pt x="543" y="344"/>
                  </a:lnTo>
                  <a:lnTo>
                    <a:pt x="543" y="347"/>
                  </a:lnTo>
                  <a:lnTo>
                    <a:pt x="546" y="347"/>
                  </a:lnTo>
                  <a:lnTo>
                    <a:pt x="546" y="344"/>
                  </a:lnTo>
                  <a:lnTo>
                    <a:pt x="546" y="347"/>
                  </a:lnTo>
                  <a:lnTo>
                    <a:pt x="543" y="347"/>
                  </a:lnTo>
                  <a:lnTo>
                    <a:pt x="546" y="347"/>
                  </a:lnTo>
                  <a:lnTo>
                    <a:pt x="546" y="350"/>
                  </a:lnTo>
                  <a:lnTo>
                    <a:pt x="546" y="353"/>
                  </a:lnTo>
                  <a:lnTo>
                    <a:pt x="549" y="356"/>
                  </a:lnTo>
                  <a:lnTo>
                    <a:pt x="549" y="358"/>
                  </a:lnTo>
                  <a:lnTo>
                    <a:pt x="549" y="356"/>
                  </a:lnTo>
                  <a:lnTo>
                    <a:pt x="552" y="356"/>
                  </a:lnTo>
                  <a:lnTo>
                    <a:pt x="552" y="358"/>
                  </a:lnTo>
                  <a:lnTo>
                    <a:pt x="552" y="356"/>
                  </a:lnTo>
                  <a:lnTo>
                    <a:pt x="554" y="358"/>
                  </a:lnTo>
                  <a:lnTo>
                    <a:pt x="554" y="361"/>
                  </a:lnTo>
                  <a:lnTo>
                    <a:pt x="554" y="358"/>
                  </a:lnTo>
                  <a:lnTo>
                    <a:pt x="554" y="361"/>
                  </a:lnTo>
                  <a:lnTo>
                    <a:pt x="557" y="361"/>
                  </a:lnTo>
                  <a:lnTo>
                    <a:pt x="554" y="361"/>
                  </a:lnTo>
                  <a:lnTo>
                    <a:pt x="554" y="364"/>
                  </a:lnTo>
                  <a:lnTo>
                    <a:pt x="557" y="364"/>
                  </a:lnTo>
                  <a:lnTo>
                    <a:pt x="554" y="364"/>
                  </a:lnTo>
                  <a:lnTo>
                    <a:pt x="554" y="367"/>
                  </a:lnTo>
                  <a:lnTo>
                    <a:pt x="557" y="367"/>
                  </a:lnTo>
                  <a:lnTo>
                    <a:pt x="560" y="36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26" name="Freeform 3944">
              <a:extLst>
                <a:ext uri="{FF2B5EF4-FFF2-40B4-BE49-F238E27FC236}">
                  <a16:creationId xmlns:a16="http://schemas.microsoft.com/office/drawing/2014/main" id="{436154AA-3D63-E642-FABE-2604C42A7E47}"/>
                </a:ext>
              </a:extLst>
            </p:cNvPr>
            <p:cNvSpPr>
              <a:spLocks/>
            </p:cNvSpPr>
            <p:nvPr/>
          </p:nvSpPr>
          <p:spPr bwMode="gray">
            <a:xfrm>
              <a:off x="1555286" y="2386085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3 h 3"/>
                <a:gd name="T8" fmla="*/ 3 w 3"/>
                <a:gd name="T9" fmla="*/ 3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27" name="Rectangle 3945">
              <a:extLst>
                <a:ext uri="{FF2B5EF4-FFF2-40B4-BE49-F238E27FC236}">
                  <a16:creationId xmlns:a16="http://schemas.microsoft.com/office/drawing/2014/main" id="{031B0269-0EBB-E1E5-9B2B-92BC514BDB7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810867" y="1064435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28" name="Freeform 3946">
              <a:extLst>
                <a:ext uri="{FF2B5EF4-FFF2-40B4-BE49-F238E27FC236}">
                  <a16:creationId xmlns:a16="http://schemas.microsoft.com/office/drawing/2014/main" id="{F3A7EEEA-015A-4CDF-480C-C88066646A9C}"/>
                </a:ext>
              </a:extLst>
            </p:cNvPr>
            <p:cNvSpPr>
              <a:spLocks/>
            </p:cNvSpPr>
            <p:nvPr/>
          </p:nvSpPr>
          <p:spPr bwMode="gray">
            <a:xfrm>
              <a:off x="4138586" y="1348683"/>
              <a:ext cx="16599" cy="41496"/>
            </a:xfrm>
            <a:custGeom>
              <a:avLst/>
              <a:gdLst>
                <a:gd name="T0" fmla="*/ 3 w 8"/>
                <a:gd name="T1" fmla="*/ 20 h 20"/>
                <a:gd name="T2" fmla="*/ 0 w 8"/>
                <a:gd name="T3" fmla="*/ 20 h 20"/>
                <a:gd name="T4" fmla="*/ 3 w 8"/>
                <a:gd name="T5" fmla="*/ 11 h 20"/>
                <a:gd name="T6" fmla="*/ 6 w 8"/>
                <a:gd name="T7" fmla="*/ 8 h 20"/>
                <a:gd name="T8" fmla="*/ 6 w 8"/>
                <a:gd name="T9" fmla="*/ 5 h 20"/>
                <a:gd name="T10" fmla="*/ 6 w 8"/>
                <a:gd name="T11" fmla="*/ 3 h 20"/>
                <a:gd name="T12" fmla="*/ 8 w 8"/>
                <a:gd name="T13" fmla="*/ 0 h 20"/>
                <a:gd name="T14" fmla="*/ 8 w 8"/>
                <a:gd name="T15" fmla="*/ 3 h 20"/>
                <a:gd name="T16" fmla="*/ 8 w 8"/>
                <a:gd name="T17" fmla="*/ 5 h 20"/>
                <a:gd name="T18" fmla="*/ 8 w 8"/>
                <a:gd name="T19" fmla="*/ 8 h 20"/>
                <a:gd name="T20" fmla="*/ 6 w 8"/>
                <a:gd name="T21" fmla="*/ 11 h 20"/>
                <a:gd name="T22" fmla="*/ 6 w 8"/>
                <a:gd name="T23" fmla="*/ 14 h 20"/>
                <a:gd name="T24" fmla="*/ 6 w 8"/>
                <a:gd name="T25" fmla="*/ 17 h 20"/>
                <a:gd name="T26" fmla="*/ 3 w 8"/>
                <a:gd name="T2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20">
                  <a:moveTo>
                    <a:pt x="3" y="20"/>
                  </a:moveTo>
                  <a:lnTo>
                    <a:pt x="0" y="20"/>
                  </a:lnTo>
                  <a:lnTo>
                    <a:pt x="3" y="11"/>
                  </a:lnTo>
                  <a:lnTo>
                    <a:pt x="6" y="8"/>
                  </a:lnTo>
                  <a:lnTo>
                    <a:pt x="6" y="5"/>
                  </a:lnTo>
                  <a:lnTo>
                    <a:pt x="6" y="3"/>
                  </a:lnTo>
                  <a:lnTo>
                    <a:pt x="8" y="0"/>
                  </a:lnTo>
                  <a:lnTo>
                    <a:pt x="8" y="3"/>
                  </a:lnTo>
                  <a:lnTo>
                    <a:pt x="8" y="5"/>
                  </a:lnTo>
                  <a:lnTo>
                    <a:pt x="8" y="8"/>
                  </a:lnTo>
                  <a:lnTo>
                    <a:pt x="6" y="11"/>
                  </a:lnTo>
                  <a:lnTo>
                    <a:pt x="6" y="14"/>
                  </a:lnTo>
                  <a:lnTo>
                    <a:pt x="6" y="17"/>
                  </a:lnTo>
                  <a:lnTo>
                    <a:pt x="3" y="2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29" name="Freeform 3947">
              <a:extLst>
                <a:ext uri="{FF2B5EF4-FFF2-40B4-BE49-F238E27FC236}">
                  <a16:creationId xmlns:a16="http://schemas.microsoft.com/office/drawing/2014/main" id="{D847DEDC-E27F-4FE8-698F-899032D712FD}"/>
                </a:ext>
              </a:extLst>
            </p:cNvPr>
            <p:cNvSpPr>
              <a:spLocks/>
            </p:cNvSpPr>
            <p:nvPr/>
          </p:nvSpPr>
          <p:spPr bwMode="gray">
            <a:xfrm>
              <a:off x="4186309" y="1323785"/>
              <a:ext cx="22825" cy="41496"/>
            </a:xfrm>
            <a:custGeom>
              <a:avLst/>
              <a:gdLst>
                <a:gd name="T0" fmla="*/ 0 w 11"/>
                <a:gd name="T1" fmla="*/ 17 h 20"/>
                <a:gd name="T2" fmla="*/ 2 w 11"/>
                <a:gd name="T3" fmla="*/ 17 h 20"/>
                <a:gd name="T4" fmla="*/ 0 w 11"/>
                <a:gd name="T5" fmla="*/ 20 h 20"/>
                <a:gd name="T6" fmla="*/ 2 w 11"/>
                <a:gd name="T7" fmla="*/ 20 h 20"/>
                <a:gd name="T8" fmla="*/ 2 w 11"/>
                <a:gd name="T9" fmla="*/ 17 h 20"/>
                <a:gd name="T10" fmla="*/ 5 w 11"/>
                <a:gd name="T11" fmla="*/ 15 h 20"/>
                <a:gd name="T12" fmla="*/ 8 w 11"/>
                <a:gd name="T13" fmla="*/ 15 h 20"/>
                <a:gd name="T14" fmla="*/ 8 w 11"/>
                <a:gd name="T15" fmla="*/ 12 h 20"/>
                <a:gd name="T16" fmla="*/ 11 w 11"/>
                <a:gd name="T17" fmla="*/ 12 h 20"/>
                <a:gd name="T18" fmla="*/ 8 w 11"/>
                <a:gd name="T19" fmla="*/ 9 h 20"/>
                <a:gd name="T20" fmla="*/ 8 w 11"/>
                <a:gd name="T21" fmla="*/ 6 h 20"/>
                <a:gd name="T22" fmla="*/ 11 w 11"/>
                <a:gd name="T23" fmla="*/ 3 h 20"/>
                <a:gd name="T24" fmla="*/ 11 w 11"/>
                <a:gd name="T25" fmla="*/ 0 h 20"/>
                <a:gd name="T26" fmla="*/ 8 w 11"/>
                <a:gd name="T27" fmla="*/ 3 h 20"/>
                <a:gd name="T28" fmla="*/ 8 w 11"/>
                <a:gd name="T29" fmla="*/ 0 h 20"/>
                <a:gd name="T30" fmla="*/ 8 w 11"/>
                <a:gd name="T31" fmla="*/ 3 h 20"/>
                <a:gd name="T32" fmla="*/ 5 w 11"/>
                <a:gd name="T33" fmla="*/ 3 h 20"/>
                <a:gd name="T34" fmla="*/ 2 w 11"/>
                <a:gd name="T35" fmla="*/ 6 h 20"/>
                <a:gd name="T36" fmla="*/ 0 w 11"/>
                <a:gd name="T37" fmla="*/ 9 h 20"/>
                <a:gd name="T38" fmla="*/ 2 w 11"/>
                <a:gd name="T39" fmla="*/ 12 h 20"/>
                <a:gd name="T40" fmla="*/ 0 w 11"/>
                <a:gd name="T41" fmla="*/ 15 h 20"/>
                <a:gd name="T42" fmla="*/ 0 w 11"/>
                <a:gd name="T43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" h="20">
                  <a:moveTo>
                    <a:pt x="0" y="17"/>
                  </a:moveTo>
                  <a:lnTo>
                    <a:pt x="2" y="17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2" y="17"/>
                  </a:lnTo>
                  <a:lnTo>
                    <a:pt x="5" y="15"/>
                  </a:lnTo>
                  <a:lnTo>
                    <a:pt x="8" y="15"/>
                  </a:lnTo>
                  <a:lnTo>
                    <a:pt x="8" y="12"/>
                  </a:lnTo>
                  <a:lnTo>
                    <a:pt x="11" y="12"/>
                  </a:lnTo>
                  <a:lnTo>
                    <a:pt x="8" y="9"/>
                  </a:lnTo>
                  <a:lnTo>
                    <a:pt x="8" y="6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8" y="3"/>
                  </a:lnTo>
                  <a:lnTo>
                    <a:pt x="8" y="0"/>
                  </a:lnTo>
                  <a:lnTo>
                    <a:pt x="8" y="3"/>
                  </a:lnTo>
                  <a:lnTo>
                    <a:pt x="5" y="3"/>
                  </a:lnTo>
                  <a:lnTo>
                    <a:pt x="2" y="6"/>
                  </a:lnTo>
                  <a:lnTo>
                    <a:pt x="0" y="9"/>
                  </a:lnTo>
                  <a:lnTo>
                    <a:pt x="2" y="12"/>
                  </a:lnTo>
                  <a:lnTo>
                    <a:pt x="0" y="15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30" name="Freeform 3948">
              <a:extLst>
                <a:ext uri="{FF2B5EF4-FFF2-40B4-BE49-F238E27FC236}">
                  <a16:creationId xmlns:a16="http://schemas.microsoft.com/office/drawing/2014/main" id="{1C817AB9-1ED7-85FE-25F7-2E3D107EB423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9134" y="1323785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31" name="Freeform 3949">
              <a:extLst>
                <a:ext uri="{FF2B5EF4-FFF2-40B4-BE49-F238E27FC236}">
                  <a16:creationId xmlns:a16="http://schemas.microsoft.com/office/drawing/2014/main" id="{A26733F1-D9A5-2F9F-04FE-0166C850B4E1}"/>
                </a:ext>
              </a:extLst>
            </p:cNvPr>
            <p:cNvSpPr>
              <a:spLocks/>
            </p:cNvSpPr>
            <p:nvPr/>
          </p:nvSpPr>
          <p:spPr bwMode="gray">
            <a:xfrm>
              <a:off x="4186309" y="1271916"/>
              <a:ext cx="10375" cy="6224"/>
            </a:xfrm>
            <a:custGeom>
              <a:avLst/>
              <a:gdLst>
                <a:gd name="T0" fmla="*/ 0 w 5"/>
                <a:gd name="T1" fmla="*/ 0 h 3"/>
                <a:gd name="T2" fmla="*/ 2 w 5"/>
                <a:gd name="T3" fmla="*/ 3 h 3"/>
                <a:gd name="T4" fmla="*/ 2 w 5"/>
                <a:gd name="T5" fmla="*/ 0 h 3"/>
                <a:gd name="T6" fmla="*/ 2 w 5"/>
                <a:gd name="T7" fmla="*/ 3 h 3"/>
                <a:gd name="T8" fmla="*/ 5 w 5"/>
                <a:gd name="T9" fmla="*/ 0 h 3"/>
                <a:gd name="T10" fmla="*/ 2 w 5"/>
                <a:gd name="T11" fmla="*/ 0 h 3"/>
                <a:gd name="T12" fmla="*/ 0 w 5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2" y="3"/>
                  </a:lnTo>
                  <a:lnTo>
                    <a:pt x="2" y="0"/>
                  </a:lnTo>
                  <a:lnTo>
                    <a:pt x="2" y="3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32" name="Freeform 3950">
              <a:extLst>
                <a:ext uri="{FF2B5EF4-FFF2-40B4-BE49-F238E27FC236}">
                  <a16:creationId xmlns:a16="http://schemas.microsoft.com/office/drawing/2014/main" id="{8931533C-D1A4-DABC-7F82-FC313C8030BB}"/>
                </a:ext>
              </a:extLst>
            </p:cNvPr>
            <p:cNvSpPr>
              <a:spLocks/>
            </p:cNvSpPr>
            <p:nvPr/>
          </p:nvSpPr>
          <p:spPr bwMode="gray">
            <a:xfrm>
              <a:off x="4225734" y="1230420"/>
              <a:ext cx="12450" cy="12449"/>
            </a:xfrm>
            <a:custGeom>
              <a:avLst/>
              <a:gdLst>
                <a:gd name="T0" fmla="*/ 0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6 h 6"/>
                <a:gd name="T8" fmla="*/ 3 w 6"/>
                <a:gd name="T9" fmla="*/ 6 h 6"/>
                <a:gd name="T10" fmla="*/ 3 w 6"/>
                <a:gd name="T11" fmla="*/ 3 h 6"/>
                <a:gd name="T12" fmla="*/ 6 w 6"/>
                <a:gd name="T13" fmla="*/ 3 h 6"/>
                <a:gd name="T14" fmla="*/ 3 w 6"/>
                <a:gd name="T15" fmla="*/ 0 h 6"/>
                <a:gd name="T16" fmla="*/ 0 w 6"/>
                <a:gd name="T17" fmla="*/ 3 h 6"/>
                <a:gd name="T18" fmla="*/ 0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0" y="3"/>
                  </a:lnTo>
                  <a:lnTo>
                    <a:pt x="3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3" y="3"/>
                  </a:lnTo>
                  <a:lnTo>
                    <a:pt x="6" y="3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33" name="Freeform 3951">
              <a:extLst>
                <a:ext uri="{FF2B5EF4-FFF2-40B4-BE49-F238E27FC236}">
                  <a16:creationId xmlns:a16="http://schemas.microsoft.com/office/drawing/2014/main" id="{75A95889-EB38-8868-6DF3-B642BF6C02BC}"/>
                </a:ext>
              </a:extLst>
            </p:cNvPr>
            <p:cNvSpPr>
              <a:spLocks/>
            </p:cNvSpPr>
            <p:nvPr/>
          </p:nvSpPr>
          <p:spPr bwMode="gray">
            <a:xfrm>
              <a:off x="4267233" y="1112155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34" name="Freeform 3952">
              <a:extLst>
                <a:ext uri="{FF2B5EF4-FFF2-40B4-BE49-F238E27FC236}">
                  <a16:creationId xmlns:a16="http://schemas.microsoft.com/office/drawing/2014/main" id="{236EC7A8-9544-EE52-073D-D89EEF0E1BDD}"/>
                </a:ext>
              </a:extLst>
            </p:cNvPr>
            <p:cNvSpPr>
              <a:spLocks/>
            </p:cNvSpPr>
            <p:nvPr/>
          </p:nvSpPr>
          <p:spPr bwMode="gray">
            <a:xfrm>
              <a:off x="4273457" y="1236644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3 w 3"/>
                <a:gd name="T7" fmla="*/ 3 h 3"/>
                <a:gd name="T8" fmla="*/ 3 w 3"/>
                <a:gd name="T9" fmla="*/ 3 h 3"/>
                <a:gd name="T10" fmla="*/ 0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35" name="Rectangle 3953">
              <a:extLst>
                <a:ext uri="{FF2B5EF4-FFF2-40B4-BE49-F238E27FC236}">
                  <a16:creationId xmlns:a16="http://schemas.microsoft.com/office/drawing/2014/main" id="{87B3F5F5-26D4-B7DA-E91A-59E6D3A3E76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279683" y="1224195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36" name="Rectangle 3954">
              <a:extLst>
                <a:ext uri="{FF2B5EF4-FFF2-40B4-BE49-F238E27FC236}">
                  <a16:creationId xmlns:a16="http://schemas.microsoft.com/office/drawing/2014/main" id="{7DB982B0-F730-B9CD-E4BD-B5E3C4A2E84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292132" y="1230420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37" name="Freeform 3955">
              <a:extLst>
                <a:ext uri="{FF2B5EF4-FFF2-40B4-BE49-F238E27FC236}">
                  <a16:creationId xmlns:a16="http://schemas.microsoft.com/office/drawing/2014/main" id="{403DDB2B-A5C3-63CE-D455-79BAD78A25F5}"/>
                </a:ext>
              </a:extLst>
            </p:cNvPr>
            <p:cNvSpPr>
              <a:spLocks/>
            </p:cNvSpPr>
            <p:nvPr/>
          </p:nvSpPr>
          <p:spPr bwMode="gray">
            <a:xfrm>
              <a:off x="4298357" y="1236644"/>
              <a:ext cx="10375" cy="6224"/>
            </a:xfrm>
            <a:custGeom>
              <a:avLst/>
              <a:gdLst>
                <a:gd name="T0" fmla="*/ 0 w 5"/>
                <a:gd name="T1" fmla="*/ 3 h 3"/>
                <a:gd name="T2" fmla="*/ 2 w 5"/>
                <a:gd name="T3" fmla="*/ 3 h 3"/>
                <a:gd name="T4" fmla="*/ 5 w 5"/>
                <a:gd name="T5" fmla="*/ 0 h 3"/>
                <a:gd name="T6" fmla="*/ 2 w 5"/>
                <a:gd name="T7" fmla="*/ 0 h 3"/>
                <a:gd name="T8" fmla="*/ 0 w 5"/>
                <a:gd name="T9" fmla="*/ 0 h 3"/>
                <a:gd name="T10" fmla="*/ 0 w 5"/>
                <a:gd name="T11" fmla="*/ 0 h 3"/>
                <a:gd name="T12" fmla="*/ 0 w 5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2" y="3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38" name="Freeform 3956">
              <a:extLst>
                <a:ext uri="{FF2B5EF4-FFF2-40B4-BE49-F238E27FC236}">
                  <a16:creationId xmlns:a16="http://schemas.microsoft.com/office/drawing/2014/main" id="{2E9AA679-205E-2D65-D779-BE5497A21449}"/>
                </a:ext>
              </a:extLst>
            </p:cNvPr>
            <p:cNvSpPr>
              <a:spLocks/>
            </p:cNvSpPr>
            <p:nvPr/>
          </p:nvSpPr>
          <p:spPr bwMode="gray">
            <a:xfrm>
              <a:off x="4285907" y="1236644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39" name="Freeform 3957">
              <a:extLst>
                <a:ext uri="{FF2B5EF4-FFF2-40B4-BE49-F238E27FC236}">
                  <a16:creationId xmlns:a16="http://schemas.microsoft.com/office/drawing/2014/main" id="{65192613-B857-1B2D-C7E0-3051D47C0431}"/>
                </a:ext>
              </a:extLst>
            </p:cNvPr>
            <p:cNvSpPr>
              <a:spLocks/>
            </p:cNvSpPr>
            <p:nvPr/>
          </p:nvSpPr>
          <p:spPr bwMode="gray">
            <a:xfrm>
              <a:off x="4292132" y="1006340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40" name="Freeform 3958">
              <a:extLst>
                <a:ext uri="{FF2B5EF4-FFF2-40B4-BE49-F238E27FC236}">
                  <a16:creationId xmlns:a16="http://schemas.microsoft.com/office/drawing/2014/main" id="{9EA6E461-17F4-5C69-E881-A29A55A82868}"/>
                </a:ext>
              </a:extLst>
            </p:cNvPr>
            <p:cNvSpPr>
              <a:spLocks/>
            </p:cNvSpPr>
            <p:nvPr/>
          </p:nvSpPr>
          <p:spPr bwMode="gray">
            <a:xfrm>
              <a:off x="4356454" y="1035387"/>
              <a:ext cx="12450" cy="2075"/>
            </a:xfrm>
            <a:custGeom>
              <a:avLst/>
              <a:gdLst>
                <a:gd name="T0" fmla="*/ 6 w 6"/>
                <a:gd name="T1" fmla="*/ 3 w 6"/>
                <a:gd name="T2" fmla="*/ 0 w 6"/>
                <a:gd name="T3" fmla="*/ 3 w 6"/>
                <a:gd name="T4" fmla="*/ 3 w 6"/>
                <a:gd name="T5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41" name="Freeform 3959">
              <a:extLst>
                <a:ext uri="{FF2B5EF4-FFF2-40B4-BE49-F238E27FC236}">
                  <a16:creationId xmlns:a16="http://schemas.microsoft.com/office/drawing/2014/main" id="{7AEE3443-11EA-B52D-758E-513BB1E257CB}"/>
                </a:ext>
              </a:extLst>
            </p:cNvPr>
            <p:cNvSpPr>
              <a:spLocks/>
            </p:cNvSpPr>
            <p:nvPr/>
          </p:nvSpPr>
          <p:spPr bwMode="gray">
            <a:xfrm>
              <a:off x="4308732" y="1083109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0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42" name="Freeform 3960">
              <a:extLst>
                <a:ext uri="{FF2B5EF4-FFF2-40B4-BE49-F238E27FC236}">
                  <a16:creationId xmlns:a16="http://schemas.microsoft.com/office/drawing/2014/main" id="{99B2C672-749F-B435-61A9-82968252ADF4}"/>
                </a:ext>
              </a:extLst>
            </p:cNvPr>
            <p:cNvSpPr>
              <a:spLocks/>
            </p:cNvSpPr>
            <p:nvPr/>
          </p:nvSpPr>
          <p:spPr bwMode="gray">
            <a:xfrm>
              <a:off x="4190460" y="1224195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43" name="Freeform 3961">
              <a:extLst>
                <a:ext uri="{FF2B5EF4-FFF2-40B4-BE49-F238E27FC236}">
                  <a16:creationId xmlns:a16="http://schemas.microsoft.com/office/drawing/2014/main" id="{87DE1B78-65CA-F262-CC6E-5EE45FC6DED4}"/>
                </a:ext>
              </a:extLst>
            </p:cNvPr>
            <p:cNvSpPr>
              <a:spLocks/>
            </p:cNvSpPr>
            <p:nvPr/>
          </p:nvSpPr>
          <p:spPr bwMode="gray">
            <a:xfrm>
              <a:off x="4007865" y="1323785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44" name="Freeform 3962">
              <a:extLst>
                <a:ext uri="{FF2B5EF4-FFF2-40B4-BE49-F238E27FC236}">
                  <a16:creationId xmlns:a16="http://schemas.microsoft.com/office/drawing/2014/main" id="{8650947D-E7E7-9794-B546-B7C2273C65EB}"/>
                </a:ext>
              </a:extLst>
            </p:cNvPr>
            <p:cNvSpPr>
              <a:spLocks/>
            </p:cNvSpPr>
            <p:nvPr/>
          </p:nvSpPr>
          <p:spPr bwMode="gray">
            <a:xfrm>
              <a:off x="3991266" y="1431676"/>
              <a:ext cx="6224" cy="16598"/>
            </a:xfrm>
            <a:custGeom>
              <a:avLst/>
              <a:gdLst>
                <a:gd name="T0" fmla="*/ 0 w 3"/>
                <a:gd name="T1" fmla="*/ 8 h 8"/>
                <a:gd name="T2" fmla="*/ 0 w 3"/>
                <a:gd name="T3" fmla="*/ 5 h 8"/>
                <a:gd name="T4" fmla="*/ 0 w 3"/>
                <a:gd name="T5" fmla="*/ 2 h 8"/>
                <a:gd name="T6" fmla="*/ 3 w 3"/>
                <a:gd name="T7" fmla="*/ 0 h 8"/>
                <a:gd name="T8" fmla="*/ 3 w 3"/>
                <a:gd name="T9" fmla="*/ 2 h 8"/>
                <a:gd name="T10" fmla="*/ 0 w 3"/>
                <a:gd name="T11" fmla="*/ 5 h 8"/>
                <a:gd name="T12" fmla="*/ 0 w 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8">
                  <a:moveTo>
                    <a:pt x="0" y="8"/>
                  </a:moveTo>
                  <a:lnTo>
                    <a:pt x="0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5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45" name="Freeform 3963">
              <a:extLst>
                <a:ext uri="{FF2B5EF4-FFF2-40B4-BE49-F238E27FC236}">
                  <a16:creationId xmlns:a16="http://schemas.microsoft.com/office/drawing/2014/main" id="{9E136E3C-90DB-6478-B1D2-C5D09D1A9A98}"/>
                </a:ext>
              </a:extLst>
            </p:cNvPr>
            <p:cNvSpPr>
              <a:spLocks/>
            </p:cNvSpPr>
            <p:nvPr/>
          </p:nvSpPr>
          <p:spPr bwMode="gray">
            <a:xfrm>
              <a:off x="3985041" y="1435825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46" name="Freeform 3964">
              <a:extLst>
                <a:ext uri="{FF2B5EF4-FFF2-40B4-BE49-F238E27FC236}">
                  <a16:creationId xmlns:a16="http://schemas.microsoft.com/office/drawing/2014/main" id="{E46ECD93-954F-843F-9A03-53ED9F45C433}"/>
                </a:ext>
              </a:extLst>
            </p:cNvPr>
            <p:cNvSpPr>
              <a:spLocks/>
            </p:cNvSpPr>
            <p:nvPr/>
          </p:nvSpPr>
          <p:spPr bwMode="gray">
            <a:xfrm>
              <a:off x="3966367" y="1413002"/>
              <a:ext cx="24899" cy="22823"/>
            </a:xfrm>
            <a:custGeom>
              <a:avLst/>
              <a:gdLst>
                <a:gd name="T0" fmla="*/ 12 w 12"/>
                <a:gd name="T1" fmla="*/ 9 h 11"/>
                <a:gd name="T2" fmla="*/ 12 w 12"/>
                <a:gd name="T3" fmla="*/ 11 h 11"/>
                <a:gd name="T4" fmla="*/ 9 w 12"/>
                <a:gd name="T5" fmla="*/ 11 h 11"/>
                <a:gd name="T6" fmla="*/ 6 w 12"/>
                <a:gd name="T7" fmla="*/ 11 h 11"/>
                <a:gd name="T8" fmla="*/ 3 w 12"/>
                <a:gd name="T9" fmla="*/ 9 h 11"/>
                <a:gd name="T10" fmla="*/ 6 w 12"/>
                <a:gd name="T11" fmla="*/ 9 h 11"/>
                <a:gd name="T12" fmla="*/ 3 w 12"/>
                <a:gd name="T13" fmla="*/ 9 h 11"/>
                <a:gd name="T14" fmla="*/ 3 w 12"/>
                <a:gd name="T15" fmla="*/ 6 h 11"/>
                <a:gd name="T16" fmla="*/ 0 w 12"/>
                <a:gd name="T17" fmla="*/ 6 h 11"/>
                <a:gd name="T18" fmla="*/ 0 w 12"/>
                <a:gd name="T19" fmla="*/ 3 h 11"/>
                <a:gd name="T20" fmla="*/ 3 w 12"/>
                <a:gd name="T21" fmla="*/ 3 h 11"/>
                <a:gd name="T22" fmla="*/ 3 w 12"/>
                <a:gd name="T23" fmla="*/ 0 h 11"/>
                <a:gd name="T24" fmla="*/ 9 w 12"/>
                <a:gd name="T25" fmla="*/ 3 h 11"/>
                <a:gd name="T26" fmla="*/ 9 w 12"/>
                <a:gd name="T27" fmla="*/ 6 h 11"/>
                <a:gd name="T28" fmla="*/ 12 w 12"/>
                <a:gd name="T29" fmla="*/ 6 h 11"/>
                <a:gd name="T30" fmla="*/ 12 w 12"/>
                <a:gd name="T31" fmla="*/ 6 h 11"/>
                <a:gd name="T32" fmla="*/ 12 w 12"/>
                <a:gd name="T33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1">
                  <a:moveTo>
                    <a:pt x="12" y="9"/>
                  </a:moveTo>
                  <a:lnTo>
                    <a:pt x="12" y="11"/>
                  </a:lnTo>
                  <a:lnTo>
                    <a:pt x="9" y="11"/>
                  </a:lnTo>
                  <a:lnTo>
                    <a:pt x="6" y="11"/>
                  </a:lnTo>
                  <a:lnTo>
                    <a:pt x="3" y="9"/>
                  </a:lnTo>
                  <a:lnTo>
                    <a:pt x="6" y="9"/>
                  </a:lnTo>
                  <a:lnTo>
                    <a:pt x="3" y="9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9" y="3"/>
                  </a:lnTo>
                  <a:lnTo>
                    <a:pt x="9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47" name="Freeform 3965">
              <a:extLst>
                <a:ext uri="{FF2B5EF4-FFF2-40B4-BE49-F238E27FC236}">
                  <a16:creationId xmlns:a16="http://schemas.microsoft.com/office/drawing/2014/main" id="{A184D00D-0E1E-6A5D-30DE-9B97A5C28C94}"/>
                </a:ext>
              </a:extLst>
            </p:cNvPr>
            <p:cNvSpPr>
              <a:spLocks/>
            </p:cNvSpPr>
            <p:nvPr/>
          </p:nvSpPr>
          <p:spPr bwMode="gray">
            <a:xfrm>
              <a:off x="3985041" y="1419227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48" name="Freeform 3966">
              <a:extLst>
                <a:ext uri="{FF2B5EF4-FFF2-40B4-BE49-F238E27FC236}">
                  <a16:creationId xmlns:a16="http://schemas.microsoft.com/office/drawing/2014/main" id="{C4E4D43C-1463-59CD-3378-4F834186A73C}"/>
                </a:ext>
              </a:extLst>
            </p:cNvPr>
            <p:cNvSpPr>
              <a:spLocks/>
            </p:cNvSpPr>
            <p:nvPr/>
          </p:nvSpPr>
          <p:spPr bwMode="gray">
            <a:xfrm>
              <a:off x="3997490" y="1442049"/>
              <a:ext cx="22825" cy="6224"/>
            </a:xfrm>
            <a:custGeom>
              <a:avLst/>
              <a:gdLst>
                <a:gd name="T0" fmla="*/ 0 w 11"/>
                <a:gd name="T1" fmla="*/ 0 h 3"/>
                <a:gd name="T2" fmla="*/ 0 w 11"/>
                <a:gd name="T3" fmla="*/ 3 h 3"/>
                <a:gd name="T4" fmla="*/ 5 w 11"/>
                <a:gd name="T5" fmla="*/ 3 h 3"/>
                <a:gd name="T6" fmla="*/ 8 w 11"/>
                <a:gd name="T7" fmla="*/ 3 h 3"/>
                <a:gd name="T8" fmla="*/ 11 w 11"/>
                <a:gd name="T9" fmla="*/ 3 h 3"/>
                <a:gd name="T10" fmla="*/ 8 w 11"/>
                <a:gd name="T11" fmla="*/ 3 h 3"/>
                <a:gd name="T12" fmla="*/ 8 w 11"/>
                <a:gd name="T13" fmla="*/ 0 h 3"/>
                <a:gd name="T14" fmla="*/ 5 w 11"/>
                <a:gd name="T15" fmla="*/ 0 h 3"/>
                <a:gd name="T16" fmla="*/ 2 w 11"/>
                <a:gd name="T17" fmla="*/ 0 h 3"/>
                <a:gd name="T18" fmla="*/ 0 w 11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3">
                  <a:moveTo>
                    <a:pt x="0" y="0"/>
                  </a:moveTo>
                  <a:lnTo>
                    <a:pt x="0" y="3"/>
                  </a:lnTo>
                  <a:lnTo>
                    <a:pt x="5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8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49" name="Freeform 3967">
              <a:extLst>
                <a:ext uri="{FF2B5EF4-FFF2-40B4-BE49-F238E27FC236}">
                  <a16:creationId xmlns:a16="http://schemas.microsoft.com/office/drawing/2014/main" id="{A36E7097-8DD4-58A9-3E78-C97D03A7BA79}"/>
                </a:ext>
              </a:extLst>
            </p:cNvPr>
            <p:cNvSpPr>
              <a:spLocks/>
            </p:cNvSpPr>
            <p:nvPr/>
          </p:nvSpPr>
          <p:spPr bwMode="gray">
            <a:xfrm>
              <a:off x="4014090" y="1435825"/>
              <a:ext cx="12450" cy="12449"/>
            </a:xfrm>
            <a:custGeom>
              <a:avLst/>
              <a:gdLst>
                <a:gd name="T0" fmla="*/ 0 w 6"/>
                <a:gd name="T1" fmla="*/ 0 h 6"/>
                <a:gd name="T2" fmla="*/ 3 w 6"/>
                <a:gd name="T3" fmla="*/ 3 h 6"/>
                <a:gd name="T4" fmla="*/ 3 w 6"/>
                <a:gd name="T5" fmla="*/ 6 h 6"/>
                <a:gd name="T6" fmla="*/ 6 w 6"/>
                <a:gd name="T7" fmla="*/ 6 h 6"/>
                <a:gd name="T8" fmla="*/ 6 w 6"/>
                <a:gd name="T9" fmla="*/ 3 h 6"/>
                <a:gd name="T10" fmla="*/ 6 w 6"/>
                <a:gd name="T11" fmla="*/ 0 h 6"/>
                <a:gd name="T12" fmla="*/ 3 w 6"/>
                <a:gd name="T13" fmla="*/ 3 h 6"/>
                <a:gd name="T14" fmla="*/ 3 w 6"/>
                <a:gd name="T15" fmla="*/ 0 h 6"/>
                <a:gd name="T16" fmla="*/ 0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3" y="3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50" name="Freeform 3968">
              <a:extLst>
                <a:ext uri="{FF2B5EF4-FFF2-40B4-BE49-F238E27FC236}">
                  <a16:creationId xmlns:a16="http://schemas.microsoft.com/office/drawing/2014/main" id="{3F85FEDB-C2AD-F1CE-3EA7-2A4E1F897198}"/>
                </a:ext>
              </a:extLst>
            </p:cNvPr>
            <p:cNvSpPr>
              <a:spLocks/>
            </p:cNvSpPr>
            <p:nvPr/>
          </p:nvSpPr>
          <p:spPr bwMode="gray">
            <a:xfrm>
              <a:off x="4026539" y="1435825"/>
              <a:ext cx="12450" cy="6224"/>
            </a:xfrm>
            <a:custGeom>
              <a:avLst/>
              <a:gdLst>
                <a:gd name="T0" fmla="*/ 0 w 6"/>
                <a:gd name="T1" fmla="*/ 3 h 3"/>
                <a:gd name="T2" fmla="*/ 3 w 6"/>
                <a:gd name="T3" fmla="*/ 3 h 3"/>
                <a:gd name="T4" fmla="*/ 6 w 6"/>
                <a:gd name="T5" fmla="*/ 0 h 3"/>
                <a:gd name="T6" fmla="*/ 3 w 6"/>
                <a:gd name="T7" fmla="*/ 0 h 3"/>
                <a:gd name="T8" fmla="*/ 0 w 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3" y="3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51" name="Freeform 3969">
              <a:extLst>
                <a:ext uri="{FF2B5EF4-FFF2-40B4-BE49-F238E27FC236}">
                  <a16:creationId xmlns:a16="http://schemas.microsoft.com/office/drawing/2014/main" id="{F41AEA24-064B-9BA7-0143-E43792AAD932}"/>
                </a:ext>
              </a:extLst>
            </p:cNvPr>
            <p:cNvSpPr>
              <a:spLocks/>
            </p:cNvSpPr>
            <p:nvPr/>
          </p:nvSpPr>
          <p:spPr bwMode="gray">
            <a:xfrm>
              <a:off x="3997490" y="1394329"/>
              <a:ext cx="41499" cy="41496"/>
            </a:xfrm>
            <a:custGeom>
              <a:avLst/>
              <a:gdLst>
                <a:gd name="T0" fmla="*/ 14 w 20"/>
                <a:gd name="T1" fmla="*/ 20 h 20"/>
                <a:gd name="T2" fmla="*/ 11 w 20"/>
                <a:gd name="T3" fmla="*/ 20 h 20"/>
                <a:gd name="T4" fmla="*/ 8 w 20"/>
                <a:gd name="T5" fmla="*/ 18 h 20"/>
                <a:gd name="T6" fmla="*/ 11 w 20"/>
                <a:gd name="T7" fmla="*/ 18 h 20"/>
                <a:gd name="T8" fmla="*/ 8 w 20"/>
                <a:gd name="T9" fmla="*/ 18 h 20"/>
                <a:gd name="T10" fmla="*/ 5 w 20"/>
                <a:gd name="T11" fmla="*/ 18 h 20"/>
                <a:gd name="T12" fmla="*/ 2 w 20"/>
                <a:gd name="T13" fmla="*/ 15 h 20"/>
                <a:gd name="T14" fmla="*/ 2 w 20"/>
                <a:gd name="T15" fmla="*/ 12 h 20"/>
                <a:gd name="T16" fmla="*/ 2 w 20"/>
                <a:gd name="T17" fmla="*/ 9 h 20"/>
                <a:gd name="T18" fmla="*/ 0 w 20"/>
                <a:gd name="T19" fmla="*/ 6 h 20"/>
                <a:gd name="T20" fmla="*/ 5 w 20"/>
                <a:gd name="T21" fmla="*/ 6 h 20"/>
                <a:gd name="T22" fmla="*/ 8 w 20"/>
                <a:gd name="T23" fmla="*/ 6 h 20"/>
                <a:gd name="T24" fmla="*/ 5 w 20"/>
                <a:gd name="T25" fmla="*/ 3 h 20"/>
                <a:gd name="T26" fmla="*/ 11 w 20"/>
                <a:gd name="T27" fmla="*/ 3 h 20"/>
                <a:gd name="T28" fmla="*/ 8 w 20"/>
                <a:gd name="T29" fmla="*/ 6 h 20"/>
                <a:gd name="T30" fmla="*/ 11 w 20"/>
                <a:gd name="T31" fmla="*/ 9 h 20"/>
                <a:gd name="T32" fmla="*/ 11 w 20"/>
                <a:gd name="T33" fmla="*/ 6 h 20"/>
                <a:gd name="T34" fmla="*/ 14 w 20"/>
                <a:gd name="T35" fmla="*/ 6 h 20"/>
                <a:gd name="T36" fmla="*/ 14 w 20"/>
                <a:gd name="T37" fmla="*/ 3 h 20"/>
                <a:gd name="T38" fmla="*/ 17 w 20"/>
                <a:gd name="T39" fmla="*/ 0 h 20"/>
                <a:gd name="T40" fmla="*/ 20 w 20"/>
                <a:gd name="T41" fmla="*/ 0 h 20"/>
                <a:gd name="T42" fmla="*/ 20 w 20"/>
                <a:gd name="T43" fmla="*/ 3 h 20"/>
                <a:gd name="T44" fmla="*/ 20 w 20"/>
                <a:gd name="T45" fmla="*/ 6 h 20"/>
                <a:gd name="T46" fmla="*/ 17 w 20"/>
                <a:gd name="T47" fmla="*/ 12 h 20"/>
                <a:gd name="T48" fmla="*/ 20 w 20"/>
                <a:gd name="T49" fmla="*/ 15 h 20"/>
                <a:gd name="T50" fmla="*/ 17 w 20"/>
                <a:gd name="T51" fmla="*/ 18 h 20"/>
                <a:gd name="T52" fmla="*/ 14 w 20"/>
                <a:gd name="T53" fmla="*/ 18 h 20"/>
                <a:gd name="T54" fmla="*/ 14 w 20"/>
                <a:gd name="T5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" h="20">
                  <a:moveTo>
                    <a:pt x="14" y="20"/>
                  </a:moveTo>
                  <a:lnTo>
                    <a:pt x="11" y="20"/>
                  </a:lnTo>
                  <a:lnTo>
                    <a:pt x="8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2" y="15"/>
                  </a:lnTo>
                  <a:lnTo>
                    <a:pt x="2" y="12"/>
                  </a:lnTo>
                  <a:lnTo>
                    <a:pt x="2" y="9"/>
                  </a:lnTo>
                  <a:lnTo>
                    <a:pt x="0" y="6"/>
                  </a:lnTo>
                  <a:lnTo>
                    <a:pt x="5" y="6"/>
                  </a:lnTo>
                  <a:lnTo>
                    <a:pt x="8" y="6"/>
                  </a:lnTo>
                  <a:lnTo>
                    <a:pt x="5" y="3"/>
                  </a:lnTo>
                  <a:lnTo>
                    <a:pt x="11" y="3"/>
                  </a:lnTo>
                  <a:lnTo>
                    <a:pt x="8" y="6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4" y="3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3"/>
                  </a:lnTo>
                  <a:lnTo>
                    <a:pt x="20" y="6"/>
                  </a:lnTo>
                  <a:lnTo>
                    <a:pt x="17" y="12"/>
                  </a:lnTo>
                  <a:lnTo>
                    <a:pt x="20" y="15"/>
                  </a:lnTo>
                  <a:lnTo>
                    <a:pt x="17" y="18"/>
                  </a:lnTo>
                  <a:lnTo>
                    <a:pt x="14" y="18"/>
                  </a:lnTo>
                  <a:lnTo>
                    <a:pt x="14" y="20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52" name="Freeform 3970">
              <a:extLst>
                <a:ext uri="{FF2B5EF4-FFF2-40B4-BE49-F238E27FC236}">
                  <a16:creationId xmlns:a16="http://schemas.microsoft.com/office/drawing/2014/main" id="{D11BD94F-9150-000D-9817-EF52D7F4E6A9}"/>
                </a:ext>
              </a:extLst>
            </p:cNvPr>
            <p:cNvSpPr>
              <a:spLocks/>
            </p:cNvSpPr>
            <p:nvPr/>
          </p:nvSpPr>
          <p:spPr bwMode="gray">
            <a:xfrm>
              <a:off x="3985041" y="1400553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0 w 3"/>
                <a:gd name="T5" fmla="*/ 0 h 3"/>
                <a:gd name="T6" fmla="*/ 0 w 3"/>
                <a:gd name="T7" fmla="*/ 0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53" name="Rectangle 3971">
              <a:extLst>
                <a:ext uri="{FF2B5EF4-FFF2-40B4-BE49-F238E27FC236}">
                  <a16:creationId xmlns:a16="http://schemas.microsoft.com/office/drawing/2014/main" id="{66B318D7-B330-8D64-526F-9D08D10A8AD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997490" y="1348683"/>
              <a:ext cx="4150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54" name="Freeform 3972">
              <a:extLst>
                <a:ext uri="{FF2B5EF4-FFF2-40B4-BE49-F238E27FC236}">
                  <a16:creationId xmlns:a16="http://schemas.microsoft.com/office/drawing/2014/main" id="{3E67A0A4-C0C4-BC52-B578-880EF04811FD}"/>
                </a:ext>
              </a:extLst>
            </p:cNvPr>
            <p:cNvSpPr>
              <a:spLocks/>
            </p:cNvSpPr>
            <p:nvPr/>
          </p:nvSpPr>
          <p:spPr bwMode="gray">
            <a:xfrm>
              <a:off x="3926943" y="1336234"/>
              <a:ext cx="58098" cy="41496"/>
            </a:xfrm>
            <a:custGeom>
              <a:avLst/>
              <a:gdLst>
                <a:gd name="T0" fmla="*/ 19 w 28"/>
                <a:gd name="T1" fmla="*/ 3 h 20"/>
                <a:gd name="T2" fmla="*/ 22 w 28"/>
                <a:gd name="T3" fmla="*/ 3 h 20"/>
                <a:gd name="T4" fmla="*/ 25 w 28"/>
                <a:gd name="T5" fmla="*/ 0 h 20"/>
                <a:gd name="T6" fmla="*/ 28 w 28"/>
                <a:gd name="T7" fmla="*/ 0 h 20"/>
                <a:gd name="T8" fmla="*/ 25 w 28"/>
                <a:gd name="T9" fmla="*/ 3 h 20"/>
                <a:gd name="T10" fmla="*/ 28 w 28"/>
                <a:gd name="T11" fmla="*/ 3 h 20"/>
                <a:gd name="T12" fmla="*/ 28 w 28"/>
                <a:gd name="T13" fmla="*/ 6 h 20"/>
                <a:gd name="T14" fmla="*/ 28 w 28"/>
                <a:gd name="T15" fmla="*/ 9 h 20"/>
                <a:gd name="T16" fmla="*/ 25 w 28"/>
                <a:gd name="T17" fmla="*/ 9 h 20"/>
                <a:gd name="T18" fmla="*/ 25 w 28"/>
                <a:gd name="T19" fmla="*/ 11 h 20"/>
                <a:gd name="T20" fmla="*/ 25 w 28"/>
                <a:gd name="T21" fmla="*/ 14 h 20"/>
                <a:gd name="T22" fmla="*/ 25 w 28"/>
                <a:gd name="T23" fmla="*/ 11 h 20"/>
                <a:gd name="T24" fmla="*/ 22 w 28"/>
                <a:gd name="T25" fmla="*/ 11 h 20"/>
                <a:gd name="T26" fmla="*/ 19 w 28"/>
                <a:gd name="T27" fmla="*/ 11 h 20"/>
                <a:gd name="T28" fmla="*/ 17 w 28"/>
                <a:gd name="T29" fmla="*/ 11 h 20"/>
                <a:gd name="T30" fmla="*/ 14 w 28"/>
                <a:gd name="T31" fmla="*/ 14 h 20"/>
                <a:gd name="T32" fmla="*/ 11 w 28"/>
                <a:gd name="T33" fmla="*/ 11 h 20"/>
                <a:gd name="T34" fmla="*/ 5 w 28"/>
                <a:gd name="T35" fmla="*/ 11 h 20"/>
                <a:gd name="T36" fmla="*/ 5 w 28"/>
                <a:gd name="T37" fmla="*/ 14 h 20"/>
                <a:gd name="T38" fmla="*/ 2 w 28"/>
                <a:gd name="T39" fmla="*/ 14 h 20"/>
                <a:gd name="T40" fmla="*/ 2 w 28"/>
                <a:gd name="T41" fmla="*/ 17 h 20"/>
                <a:gd name="T42" fmla="*/ 5 w 28"/>
                <a:gd name="T43" fmla="*/ 20 h 20"/>
                <a:gd name="T44" fmla="*/ 2 w 28"/>
                <a:gd name="T45" fmla="*/ 20 h 20"/>
                <a:gd name="T46" fmla="*/ 0 w 28"/>
                <a:gd name="T47" fmla="*/ 17 h 20"/>
                <a:gd name="T48" fmla="*/ 0 w 28"/>
                <a:gd name="T49" fmla="*/ 14 h 20"/>
                <a:gd name="T50" fmla="*/ 2 w 28"/>
                <a:gd name="T51" fmla="*/ 11 h 20"/>
                <a:gd name="T52" fmla="*/ 8 w 28"/>
                <a:gd name="T53" fmla="*/ 11 h 20"/>
                <a:gd name="T54" fmla="*/ 8 w 28"/>
                <a:gd name="T55" fmla="*/ 9 h 20"/>
                <a:gd name="T56" fmla="*/ 14 w 28"/>
                <a:gd name="T57" fmla="*/ 9 h 20"/>
                <a:gd name="T58" fmla="*/ 17 w 28"/>
                <a:gd name="T59" fmla="*/ 6 h 20"/>
                <a:gd name="T60" fmla="*/ 19 w 28"/>
                <a:gd name="T6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" h="20">
                  <a:moveTo>
                    <a:pt x="19" y="3"/>
                  </a:moveTo>
                  <a:lnTo>
                    <a:pt x="22" y="3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25" y="3"/>
                  </a:lnTo>
                  <a:lnTo>
                    <a:pt x="28" y="3"/>
                  </a:lnTo>
                  <a:lnTo>
                    <a:pt x="28" y="6"/>
                  </a:lnTo>
                  <a:lnTo>
                    <a:pt x="28" y="9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5" y="14"/>
                  </a:lnTo>
                  <a:lnTo>
                    <a:pt x="25" y="11"/>
                  </a:lnTo>
                  <a:lnTo>
                    <a:pt x="22" y="11"/>
                  </a:lnTo>
                  <a:lnTo>
                    <a:pt x="19" y="11"/>
                  </a:lnTo>
                  <a:lnTo>
                    <a:pt x="17" y="11"/>
                  </a:lnTo>
                  <a:lnTo>
                    <a:pt x="14" y="14"/>
                  </a:lnTo>
                  <a:lnTo>
                    <a:pt x="11" y="11"/>
                  </a:lnTo>
                  <a:lnTo>
                    <a:pt x="5" y="11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2" y="17"/>
                  </a:lnTo>
                  <a:lnTo>
                    <a:pt x="5" y="20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2" y="11"/>
                  </a:lnTo>
                  <a:lnTo>
                    <a:pt x="8" y="11"/>
                  </a:lnTo>
                  <a:lnTo>
                    <a:pt x="8" y="9"/>
                  </a:lnTo>
                  <a:lnTo>
                    <a:pt x="14" y="9"/>
                  </a:lnTo>
                  <a:lnTo>
                    <a:pt x="17" y="6"/>
                  </a:lnTo>
                  <a:lnTo>
                    <a:pt x="19" y="3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55" name="Freeform 3973">
              <a:extLst>
                <a:ext uri="{FF2B5EF4-FFF2-40B4-BE49-F238E27FC236}">
                  <a16:creationId xmlns:a16="http://schemas.microsoft.com/office/drawing/2014/main" id="{BCD65D60-4AC0-05C6-1422-441395D1B010}"/>
                </a:ext>
              </a:extLst>
            </p:cNvPr>
            <p:cNvSpPr>
              <a:spLocks/>
            </p:cNvSpPr>
            <p:nvPr/>
          </p:nvSpPr>
          <p:spPr bwMode="gray">
            <a:xfrm>
              <a:off x="3931092" y="1365282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3 w 6"/>
                <a:gd name="T3" fmla="*/ 0 h 3"/>
                <a:gd name="T4" fmla="*/ 0 w 6"/>
                <a:gd name="T5" fmla="*/ 0 h 3"/>
                <a:gd name="T6" fmla="*/ 0 w 6"/>
                <a:gd name="T7" fmla="*/ 3 h 3"/>
                <a:gd name="T8" fmla="*/ 3 w 6"/>
                <a:gd name="T9" fmla="*/ 3 h 3"/>
                <a:gd name="T10" fmla="*/ 6 w 6"/>
                <a:gd name="T11" fmla="*/ 3 h 3"/>
                <a:gd name="T12" fmla="*/ 6 w 6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56" name="Rectangle 3974">
              <a:extLst>
                <a:ext uri="{FF2B5EF4-FFF2-40B4-BE49-F238E27FC236}">
                  <a16:creationId xmlns:a16="http://schemas.microsoft.com/office/drawing/2014/main" id="{97124C29-264B-A3FE-7A26-1E6008A9B85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926943" y="1419227"/>
              <a:ext cx="4150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57" name="Freeform 3975">
              <a:extLst>
                <a:ext uri="{FF2B5EF4-FFF2-40B4-BE49-F238E27FC236}">
                  <a16:creationId xmlns:a16="http://schemas.microsoft.com/office/drawing/2014/main" id="{BD3211CF-FCE9-17DB-5DE7-3B5D8E69486F}"/>
                </a:ext>
              </a:extLst>
            </p:cNvPr>
            <p:cNvSpPr>
              <a:spLocks/>
            </p:cNvSpPr>
            <p:nvPr/>
          </p:nvSpPr>
          <p:spPr bwMode="gray">
            <a:xfrm>
              <a:off x="4097088" y="1425451"/>
              <a:ext cx="12450" cy="10374"/>
            </a:xfrm>
            <a:custGeom>
              <a:avLst/>
              <a:gdLst>
                <a:gd name="T0" fmla="*/ 0 w 6"/>
                <a:gd name="T1" fmla="*/ 0 h 5"/>
                <a:gd name="T2" fmla="*/ 0 w 6"/>
                <a:gd name="T3" fmla="*/ 3 h 5"/>
                <a:gd name="T4" fmla="*/ 6 w 6"/>
                <a:gd name="T5" fmla="*/ 5 h 5"/>
                <a:gd name="T6" fmla="*/ 6 w 6"/>
                <a:gd name="T7" fmla="*/ 3 h 5"/>
                <a:gd name="T8" fmla="*/ 0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lnTo>
                    <a:pt x="0" y="3"/>
                  </a:lnTo>
                  <a:lnTo>
                    <a:pt x="6" y="5"/>
                  </a:lnTo>
                  <a:lnTo>
                    <a:pt x="6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58" name="Freeform 3976">
              <a:extLst>
                <a:ext uri="{FF2B5EF4-FFF2-40B4-BE49-F238E27FC236}">
                  <a16:creationId xmlns:a16="http://schemas.microsoft.com/office/drawing/2014/main" id="{33A00F15-686F-3377-D6DE-409405B5971E}"/>
                </a:ext>
              </a:extLst>
            </p:cNvPr>
            <p:cNvSpPr>
              <a:spLocks/>
            </p:cNvSpPr>
            <p:nvPr/>
          </p:nvSpPr>
          <p:spPr bwMode="gray">
            <a:xfrm>
              <a:off x="2103070" y="1813439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0 w 6"/>
                <a:gd name="T3" fmla="*/ 3 h 3"/>
                <a:gd name="T4" fmla="*/ 0 w 6"/>
                <a:gd name="T5" fmla="*/ 0 h 3"/>
                <a:gd name="T6" fmla="*/ 6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59" name="Rectangle 3977">
              <a:extLst>
                <a:ext uri="{FF2B5EF4-FFF2-40B4-BE49-F238E27FC236}">
                  <a16:creationId xmlns:a16="http://schemas.microsoft.com/office/drawing/2014/main" id="{8C775864-0FB1-58E8-D141-985825713A9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476680" y="1323785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60" name="Rectangle 3978">
              <a:extLst>
                <a:ext uri="{FF2B5EF4-FFF2-40B4-BE49-F238E27FC236}">
                  <a16:creationId xmlns:a16="http://schemas.microsoft.com/office/drawing/2014/main" id="{0CE0C681-F201-58B6-830A-83EC266800F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341809" y="1323785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61" name="Freeform 3979">
              <a:extLst>
                <a:ext uri="{FF2B5EF4-FFF2-40B4-BE49-F238E27FC236}">
                  <a16:creationId xmlns:a16="http://schemas.microsoft.com/office/drawing/2014/main" id="{D59B28FF-B1F1-3D07-AA28-C1D00C9DAFF5}"/>
                </a:ext>
              </a:extLst>
            </p:cNvPr>
            <p:cNvSpPr>
              <a:spLocks/>
            </p:cNvSpPr>
            <p:nvPr/>
          </p:nvSpPr>
          <p:spPr bwMode="gray">
            <a:xfrm>
              <a:off x="1526237" y="2734652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62" name="Freeform 3980">
              <a:extLst>
                <a:ext uri="{FF2B5EF4-FFF2-40B4-BE49-F238E27FC236}">
                  <a16:creationId xmlns:a16="http://schemas.microsoft.com/office/drawing/2014/main" id="{7BBAB925-FFD8-5E67-C70C-EBC0A6EE4536}"/>
                </a:ext>
              </a:extLst>
            </p:cNvPr>
            <p:cNvSpPr>
              <a:spLocks/>
            </p:cNvSpPr>
            <p:nvPr/>
          </p:nvSpPr>
          <p:spPr bwMode="gray">
            <a:xfrm>
              <a:off x="2877022" y="1973199"/>
              <a:ext cx="10375" cy="6224"/>
            </a:xfrm>
            <a:custGeom>
              <a:avLst/>
              <a:gdLst>
                <a:gd name="T0" fmla="*/ 5 w 5"/>
                <a:gd name="T1" fmla="*/ 3 h 3"/>
                <a:gd name="T2" fmla="*/ 2 w 5"/>
                <a:gd name="T3" fmla="*/ 3 h 3"/>
                <a:gd name="T4" fmla="*/ 0 w 5"/>
                <a:gd name="T5" fmla="*/ 3 h 3"/>
                <a:gd name="T6" fmla="*/ 2 w 5"/>
                <a:gd name="T7" fmla="*/ 0 h 3"/>
                <a:gd name="T8" fmla="*/ 2 w 5"/>
                <a:gd name="T9" fmla="*/ 3 h 3"/>
                <a:gd name="T10" fmla="*/ 5 w 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2" y="3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63" name="Freeform 3981">
              <a:extLst>
                <a:ext uri="{FF2B5EF4-FFF2-40B4-BE49-F238E27FC236}">
                  <a16:creationId xmlns:a16="http://schemas.microsoft.com/office/drawing/2014/main" id="{352A7346-D930-2F8F-966F-279082D90B71}"/>
                </a:ext>
              </a:extLst>
            </p:cNvPr>
            <p:cNvSpPr>
              <a:spLocks/>
            </p:cNvSpPr>
            <p:nvPr/>
          </p:nvSpPr>
          <p:spPr bwMode="gray">
            <a:xfrm>
              <a:off x="5294328" y="3529302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64" name="Freeform 3982">
              <a:extLst>
                <a:ext uri="{FF2B5EF4-FFF2-40B4-BE49-F238E27FC236}">
                  <a16:creationId xmlns:a16="http://schemas.microsoft.com/office/drawing/2014/main" id="{BE4AB543-8962-0B8A-4531-532924AFB74A}"/>
                </a:ext>
              </a:extLst>
            </p:cNvPr>
            <p:cNvSpPr>
              <a:spLocks/>
            </p:cNvSpPr>
            <p:nvPr/>
          </p:nvSpPr>
          <p:spPr bwMode="gray">
            <a:xfrm>
              <a:off x="4935363" y="3311448"/>
              <a:ext cx="4150" cy="6224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3 h 3"/>
                <a:gd name="T4" fmla="*/ 2 w 2"/>
                <a:gd name="T5" fmla="*/ 0 h 3"/>
                <a:gd name="T6" fmla="*/ 2 w 2"/>
                <a:gd name="T7" fmla="*/ 0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65" name="Freeform 3983">
              <a:extLst>
                <a:ext uri="{FF2B5EF4-FFF2-40B4-BE49-F238E27FC236}">
                  <a16:creationId xmlns:a16="http://schemas.microsoft.com/office/drawing/2014/main" id="{438D721F-1576-84ED-CC71-7446022AAD7C}"/>
                </a:ext>
              </a:extLst>
            </p:cNvPr>
            <p:cNvSpPr>
              <a:spLocks/>
            </p:cNvSpPr>
            <p:nvPr/>
          </p:nvSpPr>
          <p:spPr bwMode="gray">
            <a:xfrm>
              <a:off x="6568341" y="421246"/>
              <a:ext cx="10375" cy="6224"/>
            </a:xfrm>
            <a:custGeom>
              <a:avLst/>
              <a:gdLst>
                <a:gd name="T0" fmla="*/ 0 w 5"/>
                <a:gd name="T1" fmla="*/ 3 h 3"/>
                <a:gd name="T2" fmla="*/ 3 w 5"/>
                <a:gd name="T3" fmla="*/ 0 h 3"/>
                <a:gd name="T4" fmla="*/ 5 w 5"/>
                <a:gd name="T5" fmla="*/ 0 h 3"/>
                <a:gd name="T6" fmla="*/ 0 w 5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66" name="Freeform 3984">
              <a:extLst>
                <a:ext uri="{FF2B5EF4-FFF2-40B4-BE49-F238E27FC236}">
                  <a16:creationId xmlns:a16="http://schemas.microsoft.com/office/drawing/2014/main" id="{67E9C237-6380-9CF2-D4D4-5A698877034A}"/>
                </a:ext>
              </a:extLst>
            </p:cNvPr>
            <p:cNvSpPr>
              <a:spLocks/>
            </p:cNvSpPr>
            <p:nvPr/>
          </p:nvSpPr>
          <p:spPr bwMode="gray">
            <a:xfrm>
              <a:off x="6690762" y="462742"/>
              <a:ext cx="18674" cy="12449"/>
            </a:xfrm>
            <a:custGeom>
              <a:avLst/>
              <a:gdLst>
                <a:gd name="T0" fmla="*/ 0 w 9"/>
                <a:gd name="T1" fmla="*/ 0 h 6"/>
                <a:gd name="T2" fmla="*/ 6 w 9"/>
                <a:gd name="T3" fmla="*/ 0 h 6"/>
                <a:gd name="T4" fmla="*/ 9 w 9"/>
                <a:gd name="T5" fmla="*/ 6 h 6"/>
                <a:gd name="T6" fmla="*/ 6 w 9"/>
                <a:gd name="T7" fmla="*/ 6 h 6"/>
                <a:gd name="T8" fmla="*/ 6 w 9"/>
                <a:gd name="T9" fmla="*/ 3 h 6"/>
                <a:gd name="T10" fmla="*/ 0 w 9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6" y="0"/>
                  </a:lnTo>
                  <a:lnTo>
                    <a:pt x="9" y="6"/>
                  </a:lnTo>
                  <a:lnTo>
                    <a:pt x="6" y="6"/>
                  </a:lnTo>
                  <a:lnTo>
                    <a:pt x="6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67" name="Freeform 3985">
              <a:extLst>
                <a:ext uri="{FF2B5EF4-FFF2-40B4-BE49-F238E27FC236}">
                  <a16:creationId xmlns:a16="http://schemas.microsoft.com/office/drawing/2014/main" id="{1900CB72-B223-CA68-5775-F0C680EB4A0E}"/>
                </a:ext>
              </a:extLst>
            </p:cNvPr>
            <p:cNvSpPr>
              <a:spLocks/>
            </p:cNvSpPr>
            <p:nvPr/>
          </p:nvSpPr>
          <p:spPr bwMode="gray">
            <a:xfrm>
              <a:off x="8483510" y="4431843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0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68" name="Freeform 3986">
              <a:extLst>
                <a:ext uri="{FF2B5EF4-FFF2-40B4-BE49-F238E27FC236}">
                  <a16:creationId xmlns:a16="http://schemas.microsoft.com/office/drawing/2014/main" id="{A0577AE2-A24C-925D-CE82-9F2AA67E77C5}"/>
                </a:ext>
              </a:extLst>
            </p:cNvPr>
            <p:cNvSpPr>
              <a:spLocks/>
            </p:cNvSpPr>
            <p:nvPr/>
          </p:nvSpPr>
          <p:spPr bwMode="gray">
            <a:xfrm>
              <a:off x="3966367" y="1435825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0 h 3"/>
                <a:gd name="T8" fmla="*/ 3 w 3"/>
                <a:gd name="T9" fmla="*/ 0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69" name="Freeform 3987">
              <a:extLst>
                <a:ext uri="{FF2B5EF4-FFF2-40B4-BE49-F238E27FC236}">
                  <a16:creationId xmlns:a16="http://schemas.microsoft.com/office/drawing/2014/main" id="{D1509DFB-AC1D-C922-5009-BCD6266D575B}"/>
                </a:ext>
              </a:extLst>
            </p:cNvPr>
            <p:cNvSpPr>
              <a:spLocks/>
            </p:cNvSpPr>
            <p:nvPr/>
          </p:nvSpPr>
          <p:spPr bwMode="gray">
            <a:xfrm>
              <a:off x="3671725" y="1755345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70" name="Freeform 3988">
              <a:extLst>
                <a:ext uri="{FF2B5EF4-FFF2-40B4-BE49-F238E27FC236}">
                  <a16:creationId xmlns:a16="http://schemas.microsoft.com/office/drawing/2014/main" id="{0E593EA5-EB79-40ED-C7A1-5969C959C99F}"/>
                </a:ext>
              </a:extLst>
            </p:cNvPr>
            <p:cNvSpPr>
              <a:spLocks/>
            </p:cNvSpPr>
            <p:nvPr/>
          </p:nvSpPr>
          <p:spPr bwMode="gray">
            <a:xfrm>
              <a:off x="-214638" y="1224195"/>
              <a:ext cx="18674" cy="6224"/>
            </a:xfrm>
            <a:custGeom>
              <a:avLst/>
              <a:gdLst>
                <a:gd name="T0" fmla="*/ 3 w 9"/>
                <a:gd name="T1" fmla="*/ 3 h 3"/>
                <a:gd name="T2" fmla="*/ 0 w 9"/>
                <a:gd name="T3" fmla="*/ 0 h 3"/>
                <a:gd name="T4" fmla="*/ 0 w 9"/>
                <a:gd name="T5" fmla="*/ 3 h 3"/>
                <a:gd name="T6" fmla="*/ 0 w 9"/>
                <a:gd name="T7" fmla="*/ 0 h 3"/>
                <a:gd name="T8" fmla="*/ 3 w 9"/>
                <a:gd name="T9" fmla="*/ 0 h 3"/>
                <a:gd name="T10" fmla="*/ 6 w 9"/>
                <a:gd name="T11" fmla="*/ 0 h 3"/>
                <a:gd name="T12" fmla="*/ 9 w 9"/>
                <a:gd name="T13" fmla="*/ 0 h 3"/>
                <a:gd name="T14" fmla="*/ 9 w 9"/>
                <a:gd name="T15" fmla="*/ 3 h 3"/>
                <a:gd name="T16" fmla="*/ 6 w 9"/>
                <a:gd name="T17" fmla="*/ 3 h 3"/>
                <a:gd name="T18" fmla="*/ 6 w 9"/>
                <a:gd name="T19" fmla="*/ 3 h 3"/>
                <a:gd name="T20" fmla="*/ 0 w 9"/>
                <a:gd name="T21" fmla="*/ 3 h 3"/>
                <a:gd name="T22" fmla="*/ 3 w 9"/>
                <a:gd name="T2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3">
                  <a:moveTo>
                    <a:pt x="3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71" name="Freeform 3989">
              <a:extLst>
                <a:ext uri="{FF2B5EF4-FFF2-40B4-BE49-F238E27FC236}">
                  <a16:creationId xmlns:a16="http://schemas.microsoft.com/office/drawing/2014/main" id="{66D3CB95-94A1-816F-83F0-6ED8377F864F}"/>
                </a:ext>
              </a:extLst>
            </p:cNvPr>
            <p:cNvSpPr>
              <a:spLocks/>
            </p:cNvSpPr>
            <p:nvPr/>
          </p:nvSpPr>
          <p:spPr bwMode="gray">
            <a:xfrm>
              <a:off x="-708473" y="964844"/>
              <a:ext cx="16599" cy="6224"/>
            </a:xfrm>
            <a:custGeom>
              <a:avLst/>
              <a:gdLst>
                <a:gd name="T0" fmla="*/ 8 w 8"/>
                <a:gd name="T1" fmla="*/ 0 h 3"/>
                <a:gd name="T2" fmla="*/ 5 w 8"/>
                <a:gd name="T3" fmla="*/ 0 h 3"/>
                <a:gd name="T4" fmla="*/ 0 w 8"/>
                <a:gd name="T5" fmla="*/ 3 h 3"/>
                <a:gd name="T6" fmla="*/ 2 w 8"/>
                <a:gd name="T7" fmla="*/ 3 h 3"/>
                <a:gd name="T8" fmla="*/ 5 w 8"/>
                <a:gd name="T9" fmla="*/ 0 h 3"/>
                <a:gd name="T10" fmla="*/ 5 w 8"/>
                <a:gd name="T11" fmla="*/ 0 h 3"/>
                <a:gd name="T12" fmla="*/ 8 w 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72" name="Freeform 3990">
              <a:extLst>
                <a:ext uri="{FF2B5EF4-FFF2-40B4-BE49-F238E27FC236}">
                  <a16:creationId xmlns:a16="http://schemas.microsoft.com/office/drawing/2014/main" id="{89F0BE29-5B30-38B9-5CBD-08C565791CFC}"/>
                </a:ext>
              </a:extLst>
            </p:cNvPr>
            <p:cNvSpPr>
              <a:spLocks/>
            </p:cNvSpPr>
            <p:nvPr/>
          </p:nvSpPr>
          <p:spPr bwMode="gray">
            <a:xfrm>
              <a:off x="-708473" y="964844"/>
              <a:ext cx="16599" cy="6224"/>
            </a:xfrm>
            <a:custGeom>
              <a:avLst/>
              <a:gdLst>
                <a:gd name="T0" fmla="*/ 8 w 8"/>
                <a:gd name="T1" fmla="*/ 0 h 3"/>
                <a:gd name="T2" fmla="*/ 5 w 8"/>
                <a:gd name="T3" fmla="*/ 0 h 3"/>
                <a:gd name="T4" fmla="*/ 0 w 8"/>
                <a:gd name="T5" fmla="*/ 3 h 3"/>
                <a:gd name="T6" fmla="*/ 2 w 8"/>
                <a:gd name="T7" fmla="*/ 3 h 3"/>
                <a:gd name="T8" fmla="*/ 5 w 8"/>
                <a:gd name="T9" fmla="*/ 0 h 3"/>
                <a:gd name="T10" fmla="*/ 5 w 8"/>
                <a:gd name="T11" fmla="*/ 0 h 3"/>
                <a:gd name="T12" fmla="*/ 8 w 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73" name="Freeform 3991">
              <a:extLst>
                <a:ext uri="{FF2B5EF4-FFF2-40B4-BE49-F238E27FC236}">
                  <a16:creationId xmlns:a16="http://schemas.microsoft.com/office/drawing/2014/main" id="{1FF6A6C9-2E98-192F-DED3-62C1C51C7B34}"/>
                </a:ext>
              </a:extLst>
            </p:cNvPr>
            <p:cNvSpPr>
              <a:spLocks/>
            </p:cNvSpPr>
            <p:nvPr/>
          </p:nvSpPr>
          <p:spPr bwMode="gray">
            <a:xfrm>
              <a:off x="-708473" y="964844"/>
              <a:ext cx="16599" cy="6224"/>
            </a:xfrm>
            <a:custGeom>
              <a:avLst/>
              <a:gdLst>
                <a:gd name="T0" fmla="*/ 8 w 8"/>
                <a:gd name="T1" fmla="*/ 0 h 3"/>
                <a:gd name="T2" fmla="*/ 5 w 8"/>
                <a:gd name="T3" fmla="*/ 0 h 3"/>
                <a:gd name="T4" fmla="*/ 0 w 8"/>
                <a:gd name="T5" fmla="*/ 3 h 3"/>
                <a:gd name="T6" fmla="*/ 2 w 8"/>
                <a:gd name="T7" fmla="*/ 3 h 3"/>
                <a:gd name="T8" fmla="*/ 5 w 8"/>
                <a:gd name="T9" fmla="*/ 0 h 3"/>
                <a:gd name="T10" fmla="*/ 5 w 8"/>
                <a:gd name="T11" fmla="*/ 0 h 3"/>
                <a:gd name="T12" fmla="*/ 8 w 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74" name="Freeform 3992">
              <a:extLst>
                <a:ext uri="{FF2B5EF4-FFF2-40B4-BE49-F238E27FC236}">
                  <a16:creationId xmlns:a16="http://schemas.microsoft.com/office/drawing/2014/main" id="{73ACD31E-8CC6-5C99-3850-0CF0F5075322}"/>
                </a:ext>
              </a:extLst>
            </p:cNvPr>
            <p:cNvSpPr>
              <a:spLocks/>
            </p:cNvSpPr>
            <p:nvPr/>
          </p:nvSpPr>
          <p:spPr bwMode="gray">
            <a:xfrm>
              <a:off x="511592" y="2114286"/>
              <a:ext cx="12450" cy="6224"/>
            </a:xfrm>
            <a:custGeom>
              <a:avLst/>
              <a:gdLst>
                <a:gd name="T0" fmla="*/ 3 w 6"/>
                <a:gd name="T1" fmla="*/ 3 h 3"/>
                <a:gd name="T2" fmla="*/ 3 w 6"/>
                <a:gd name="T3" fmla="*/ 0 h 3"/>
                <a:gd name="T4" fmla="*/ 0 w 6"/>
                <a:gd name="T5" fmla="*/ 0 h 3"/>
                <a:gd name="T6" fmla="*/ 0 w 6"/>
                <a:gd name="T7" fmla="*/ 3 h 3"/>
                <a:gd name="T8" fmla="*/ 0 w 6"/>
                <a:gd name="T9" fmla="*/ 3 h 3"/>
                <a:gd name="T10" fmla="*/ 6 w 6"/>
                <a:gd name="T11" fmla="*/ 3 h 3"/>
                <a:gd name="T12" fmla="*/ 3 w 6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6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75" name="Freeform 3993">
              <a:extLst>
                <a:ext uri="{FF2B5EF4-FFF2-40B4-BE49-F238E27FC236}">
                  <a16:creationId xmlns:a16="http://schemas.microsoft.com/office/drawing/2014/main" id="{800DE28D-20C7-3972-2DBE-05FB99C51A99}"/>
                </a:ext>
              </a:extLst>
            </p:cNvPr>
            <p:cNvSpPr>
              <a:spLocks/>
            </p:cNvSpPr>
            <p:nvPr/>
          </p:nvSpPr>
          <p:spPr bwMode="gray">
            <a:xfrm>
              <a:off x="505367" y="2114286"/>
              <a:ext cx="6224" cy="12449"/>
            </a:xfrm>
            <a:custGeom>
              <a:avLst/>
              <a:gdLst>
                <a:gd name="T0" fmla="*/ 3 w 3"/>
                <a:gd name="T1" fmla="*/ 3 h 6"/>
                <a:gd name="T2" fmla="*/ 0 w 3"/>
                <a:gd name="T3" fmla="*/ 3 h 6"/>
                <a:gd name="T4" fmla="*/ 0 w 3"/>
                <a:gd name="T5" fmla="*/ 0 h 6"/>
                <a:gd name="T6" fmla="*/ 0 w 3"/>
                <a:gd name="T7" fmla="*/ 3 h 6"/>
                <a:gd name="T8" fmla="*/ 0 w 3"/>
                <a:gd name="T9" fmla="*/ 6 h 6"/>
                <a:gd name="T10" fmla="*/ 0 w 3"/>
                <a:gd name="T11" fmla="*/ 3 h 6"/>
                <a:gd name="T12" fmla="*/ 0 w 3"/>
                <a:gd name="T13" fmla="*/ 3 h 6"/>
                <a:gd name="T14" fmla="*/ 3 w 3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6">
                  <a:moveTo>
                    <a:pt x="3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76" name="Freeform 3994">
              <a:extLst>
                <a:ext uri="{FF2B5EF4-FFF2-40B4-BE49-F238E27FC236}">
                  <a16:creationId xmlns:a16="http://schemas.microsoft.com/office/drawing/2014/main" id="{30D39E0B-9B1A-3E42-09E2-6D8C6DD7BF78}"/>
                </a:ext>
              </a:extLst>
            </p:cNvPr>
            <p:cNvSpPr>
              <a:spLocks/>
            </p:cNvSpPr>
            <p:nvPr/>
          </p:nvSpPr>
          <p:spPr bwMode="gray">
            <a:xfrm>
              <a:off x="499142" y="2114286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3 h 3"/>
                <a:gd name="T6" fmla="*/ 0 w 3"/>
                <a:gd name="T7" fmla="*/ 0 h 3"/>
                <a:gd name="T8" fmla="*/ 0 w 3"/>
                <a:gd name="T9" fmla="*/ 3 h 3"/>
                <a:gd name="T10" fmla="*/ 0 w 3"/>
                <a:gd name="T11" fmla="*/ 3 h 3"/>
                <a:gd name="T12" fmla="*/ 3 w 3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77" name="Freeform 3995">
              <a:extLst>
                <a:ext uri="{FF2B5EF4-FFF2-40B4-BE49-F238E27FC236}">
                  <a16:creationId xmlns:a16="http://schemas.microsoft.com/office/drawing/2014/main" id="{E62ADF48-CCC0-636C-1586-E3AD9C8F9CED}"/>
                </a:ext>
              </a:extLst>
            </p:cNvPr>
            <p:cNvSpPr>
              <a:spLocks/>
            </p:cNvSpPr>
            <p:nvPr/>
          </p:nvSpPr>
          <p:spPr bwMode="gray">
            <a:xfrm>
              <a:off x="681737" y="2255372"/>
              <a:ext cx="12450" cy="12449"/>
            </a:xfrm>
            <a:custGeom>
              <a:avLst/>
              <a:gdLst>
                <a:gd name="T0" fmla="*/ 3 w 6"/>
                <a:gd name="T1" fmla="*/ 3 h 6"/>
                <a:gd name="T2" fmla="*/ 3 w 6"/>
                <a:gd name="T3" fmla="*/ 0 h 6"/>
                <a:gd name="T4" fmla="*/ 0 w 6"/>
                <a:gd name="T5" fmla="*/ 0 h 6"/>
                <a:gd name="T6" fmla="*/ 0 w 6"/>
                <a:gd name="T7" fmla="*/ 3 h 6"/>
                <a:gd name="T8" fmla="*/ 0 w 6"/>
                <a:gd name="T9" fmla="*/ 3 h 6"/>
                <a:gd name="T10" fmla="*/ 3 w 6"/>
                <a:gd name="T11" fmla="*/ 6 h 6"/>
                <a:gd name="T12" fmla="*/ 6 w 6"/>
                <a:gd name="T13" fmla="*/ 6 h 6"/>
                <a:gd name="T14" fmla="*/ 6 w 6"/>
                <a:gd name="T15" fmla="*/ 3 h 6"/>
                <a:gd name="T16" fmla="*/ 3 w 6"/>
                <a:gd name="T1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6"/>
                  </a:lnTo>
                  <a:lnTo>
                    <a:pt x="6" y="6"/>
                  </a:lnTo>
                  <a:lnTo>
                    <a:pt x="6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78" name="Freeform 3996">
              <a:extLst>
                <a:ext uri="{FF2B5EF4-FFF2-40B4-BE49-F238E27FC236}">
                  <a16:creationId xmlns:a16="http://schemas.microsoft.com/office/drawing/2014/main" id="{D01DC535-6C4C-B744-B396-9690006C7729}"/>
                </a:ext>
              </a:extLst>
            </p:cNvPr>
            <p:cNvSpPr>
              <a:spLocks/>
            </p:cNvSpPr>
            <p:nvPr/>
          </p:nvSpPr>
          <p:spPr bwMode="gray">
            <a:xfrm>
              <a:off x="706635" y="2261597"/>
              <a:ext cx="10375" cy="18673"/>
            </a:xfrm>
            <a:custGeom>
              <a:avLst/>
              <a:gdLst>
                <a:gd name="T0" fmla="*/ 3 w 5"/>
                <a:gd name="T1" fmla="*/ 0 h 9"/>
                <a:gd name="T2" fmla="*/ 0 w 5"/>
                <a:gd name="T3" fmla="*/ 0 h 9"/>
                <a:gd name="T4" fmla="*/ 0 w 5"/>
                <a:gd name="T5" fmla="*/ 3 h 9"/>
                <a:gd name="T6" fmla="*/ 0 w 5"/>
                <a:gd name="T7" fmla="*/ 6 h 9"/>
                <a:gd name="T8" fmla="*/ 3 w 5"/>
                <a:gd name="T9" fmla="*/ 6 h 9"/>
                <a:gd name="T10" fmla="*/ 0 w 5"/>
                <a:gd name="T11" fmla="*/ 6 h 9"/>
                <a:gd name="T12" fmla="*/ 3 w 5"/>
                <a:gd name="T13" fmla="*/ 9 h 9"/>
                <a:gd name="T14" fmla="*/ 3 w 5"/>
                <a:gd name="T15" fmla="*/ 6 h 9"/>
                <a:gd name="T16" fmla="*/ 5 w 5"/>
                <a:gd name="T17" fmla="*/ 3 h 9"/>
                <a:gd name="T18" fmla="*/ 3 w 5"/>
                <a:gd name="T19" fmla="*/ 3 h 9"/>
                <a:gd name="T20" fmla="*/ 3 w 5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9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9"/>
                  </a:lnTo>
                  <a:lnTo>
                    <a:pt x="3" y="6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79" name="Freeform 3997">
              <a:extLst>
                <a:ext uri="{FF2B5EF4-FFF2-40B4-BE49-F238E27FC236}">
                  <a16:creationId xmlns:a16="http://schemas.microsoft.com/office/drawing/2014/main" id="{EC0E08F7-D699-EDC8-D07C-5C4F96806F60}"/>
                </a:ext>
              </a:extLst>
            </p:cNvPr>
            <p:cNvSpPr>
              <a:spLocks/>
            </p:cNvSpPr>
            <p:nvPr/>
          </p:nvSpPr>
          <p:spPr bwMode="gray">
            <a:xfrm>
              <a:off x="741910" y="2350814"/>
              <a:ext cx="6224" cy="12449"/>
            </a:xfrm>
            <a:custGeom>
              <a:avLst/>
              <a:gdLst>
                <a:gd name="T0" fmla="*/ 0 w 3"/>
                <a:gd name="T1" fmla="*/ 6 h 6"/>
                <a:gd name="T2" fmla="*/ 0 w 3"/>
                <a:gd name="T3" fmla="*/ 3 h 6"/>
                <a:gd name="T4" fmla="*/ 3 w 3"/>
                <a:gd name="T5" fmla="*/ 0 h 6"/>
                <a:gd name="T6" fmla="*/ 3 w 3"/>
                <a:gd name="T7" fmla="*/ 3 h 6"/>
                <a:gd name="T8" fmla="*/ 0 w 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80" name="Freeform 3998">
              <a:extLst>
                <a:ext uri="{FF2B5EF4-FFF2-40B4-BE49-F238E27FC236}">
                  <a16:creationId xmlns:a16="http://schemas.microsoft.com/office/drawing/2014/main" id="{870F7667-DCD1-969A-3B67-E70A5AB1891C}"/>
                </a:ext>
              </a:extLst>
            </p:cNvPr>
            <p:cNvSpPr>
              <a:spLocks/>
            </p:cNvSpPr>
            <p:nvPr/>
          </p:nvSpPr>
          <p:spPr bwMode="gray">
            <a:xfrm>
              <a:off x="636088" y="2286495"/>
              <a:ext cx="4150" cy="10374"/>
            </a:xfrm>
            <a:custGeom>
              <a:avLst/>
              <a:gdLst>
                <a:gd name="T0" fmla="*/ 0 w 2"/>
                <a:gd name="T1" fmla="*/ 2 h 5"/>
                <a:gd name="T2" fmla="*/ 0 w 2"/>
                <a:gd name="T3" fmla="*/ 0 h 5"/>
                <a:gd name="T4" fmla="*/ 2 w 2"/>
                <a:gd name="T5" fmla="*/ 0 h 5"/>
                <a:gd name="T6" fmla="*/ 2 w 2"/>
                <a:gd name="T7" fmla="*/ 2 h 5"/>
                <a:gd name="T8" fmla="*/ 2 w 2"/>
                <a:gd name="T9" fmla="*/ 5 h 5"/>
                <a:gd name="T10" fmla="*/ 0 w 2"/>
                <a:gd name="T11" fmla="*/ 5 h 5"/>
                <a:gd name="T12" fmla="*/ 0 w 2"/>
                <a:gd name="T13" fmla="*/ 5 h 5"/>
                <a:gd name="T14" fmla="*/ 0 w 2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81" name="Freeform 3999">
              <a:extLst>
                <a:ext uri="{FF2B5EF4-FFF2-40B4-BE49-F238E27FC236}">
                  <a16:creationId xmlns:a16="http://schemas.microsoft.com/office/drawing/2014/main" id="{407D91A1-DCAA-2DE5-45CC-80558CF0DCB1}"/>
                </a:ext>
              </a:extLst>
            </p:cNvPr>
            <p:cNvSpPr>
              <a:spLocks/>
            </p:cNvSpPr>
            <p:nvPr/>
          </p:nvSpPr>
          <p:spPr bwMode="gray">
            <a:xfrm>
              <a:off x="575915" y="2261597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0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82" name="Rectangle 4000">
              <a:extLst>
                <a:ext uri="{FF2B5EF4-FFF2-40B4-BE49-F238E27FC236}">
                  <a16:creationId xmlns:a16="http://schemas.microsoft.com/office/drawing/2014/main" id="{41CF3B03-66B4-ECE8-9D19-D6BA96577B2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69226" y="1431676"/>
              <a:ext cx="6224" cy="4149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83" name="Freeform 4001">
              <a:extLst>
                <a:ext uri="{FF2B5EF4-FFF2-40B4-BE49-F238E27FC236}">
                  <a16:creationId xmlns:a16="http://schemas.microsoft.com/office/drawing/2014/main" id="{C1007E83-C92F-1D97-3CED-F8F743809FE3}"/>
                </a:ext>
              </a:extLst>
            </p:cNvPr>
            <p:cNvSpPr>
              <a:spLocks/>
            </p:cNvSpPr>
            <p:nvPr/>
          </p:nvSpPr>
          <p:spPr bwMode="gray">
            <a:xfrm>
              <a:off x="2953795" y="769813"/>
              <a:ext cx="4150" cy="622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84" name="Freeform 4002">
              <a:extLst>
                <a:ext uri="{FF2B5EF4-FFF2-40B4-BE49-F238E27FC236}">
                  <a16:creationId xmlns:a16="http://schemas.microsoft.com/office/drawing/2014/main" id="{2A349A9B-3F06-C066-29BC-D4C9593F50B4}"/>
                </a:ext>
              </a:extLst>
            </p:cNvPr>
            <p:cNvSpPr>
              <a:spLocks/>
            </p:cNvSpPr>
            <p:nvPr/>
          </p:nvSpPr>
          <p:spPr bwMode="gray">
            <a:xfrm>
              <a:off x="3011894" y="757364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0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85" name="Freeform 4003">
              <a:extLst>
                <a:ext uri="{FF2B5EF4-FFF2-40B4-BE49-F238E27FC236}">
                  <a16:creationId xmlns:a16="http://schemas.microsoft.com/office/drawing/2014/main" id="{1E5C55C0-4991-BD1A-654A-BC1EBAA4C31B}"/>
                </a:ext>
              </a:extLst>
            </p:cNvPr>
            <p:cNvSpPr>
              <a:spLocks/>
            </p:cNvSpPr>
            <p:nvPr/>
          </p:nvSpPr>
          <p:spPr bwMode="gray">
            <a:xfrm>
              <a:off x="3065843" y="823758"/>
              <a:ext cx="4150" cy="622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3 h 3"/>
                <a:gd name="T4" fmla="*/ 2 w 2"/>
                <a:gd name="T5" fmla="*/ 3 h 3"/>
                <a:gd name="T6" fmla="*/ 2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86" name="Freeform 4004">
              <a:extLst>
                <a:ext uri="{FF2B5EF4-FFF2-40B4-BE49-F238E27FC236}">
                  <a16:creationId xmlns:a16="http://schemas.microsoft.com/office/drawing/2014/main" id="{78EA7935-59D3-7156-E1BC-721211D3CFFD}"/>
                </a:ext>
              </a:extLst>
            </p:cNvPr>
            <p:cNvSpPr>
              <a:spLocks/>
            </p:cNvSpPr>
            <p:nvPr/>
          </p:nvSpPr>
          <p:spPr bwMode="gray">
            <a:xfrm>
              <a:off x="6408570" y="574781"/>
              <a:ext cx="12450" cy="6224"/>
            </a:xfrm>
            <a:custGeom>
              <a:avLst/>
              <a:gdLst>
                <a:gd name="T0" fmla="*/ 6 w 6"/>
                <a:gd name="T1" fmla="*/ 3 h 3"/>
                <a:gd name="T2" fmla="*/ 0 w 6"/>
                <a:gd name="T3" fmla="*/ 3 h 3"/>
                <a:gd name="T4" fmla="*/ 3 w 6"/>
                <a:gd name="T5" fmla="*/ 0 h 3"/>
                <a:gd name="T6" fmla="*/ 6 w 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87" name="Freeform 4005">
              <a:extLst>
                <a:ext uri="{FF2B5EF4-FFF2-40B4-BE49-F238E27FC236}">
                  <a16:creationId xmlns:a16="http://schemas.microsoft.com/office/drawing/2014/main" id="{38565AC6-1013-4AEA-65A2-9127E28B4CF7}"/>
                </a:ext>
              </a:extLst>
            </p:cNvPr>
            <p:cNvSpPr>
              <a:spLocks/>
            </p:cNvSpPr>
            <p:nvPr/>
          </p:nvSpPr>
          <p:spPr bwMode="gray">
            <a:xfrm>
              <a:off x="6391971" y="570631"/>
              <a:ext cx="10375" cy="4149"/>
            </a:xfrm>
            <a:custGeom>
              <a:avLst/>
              <a:gdLst>
                <a:gd name="T0" fmla="*/ 5 w 5"/>
                <a:gd name="T1" fmla="*/ 2 h 2"/>
                <a:gd name="T2" fmla="*/ 2 w 5"/>
                <a:gd name="T3" fmla="*/ 2 h 2"/>
                <a:gd name="T4" fmla="*/ 0 w 5"/>
                <a:gd name="T5" fmla="*/ 2 h 2"/>
                <a:gd name="T6" fmla="*/ 0 w 5"/>
                <a:gd name="T7" fmla="*/ 0 h 2"/>
                <a:gd name="T8" fmla="*/ 2 w 5"/>
                <a:gd name="T9" fmla="*/ 2 h 2"/>
                <a:gd name="T10" fmla="*/ 5 w 5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2"/>
                  </a:lnTo>
                  <a:lnTo>
                    <a:pt x="5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88" name="Freeform 4006">
              <a:extLst>
                <a:ext uri="{FF2B5EF4-FFF2-40B4-BE49-F238E27FC236}">
                  <a16:creationId xmlns:a16="http://schemas.microsoft.com/office/drawing/2014/main" id="{CFD5B0FA-6431-48E2-4F76-5ED71006BA47}"/>
                </a:ext>
              </a:extLst>
            </p:cNvPr>
            <p:cNvSpPr>
              <a:spLocks/>
            </p:cNvSpPr>
            <p:nvPr/>
          </p:nvSpPr>
          <p:spPr bwMode="gray">
            <a:xfrm>
              <a:off x="6379521" y="581006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0 w 3"/>
                <a:gd name="T5" fmla="*/ 0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89" name="Freeform 4007">
              <a:extLst>
                <a:ext uri="{FF2B5EF4-FFF2-40B4-BE49-F238E27FC236}">
                  <a16:creationId xmlns:a16="http://schemas.microsoft.com/office/drawing/2014/main" id="{F6C24B39-8CC3-834F-2A83-A90336060AE4}"/>
                </a:ext>
              </a:extLst>
            </p:cNvPr>
            <p:cNvSpPr>
              <a:spLocks/>
            </p:cNvSpPr>
            <p:nvPr/>
          </p:nvSpPr>
          <p:spPr bwMode="gray">
            <a:xfrm>
              <a:off x="5476922" y="757364"/>
              <a:ext cx="18674" cy="31122"/>
            </a:xfrm>
            <a:custGeom>
              <a:avLst/>
              <a:gdLst>
                <a:gd name="T0" fmla="*/ 0 w 9"/>
                <a:gd name="T1" fmla="*/ 0 h 15"/>
                <a:gd name="T2" fmla="*/ 0 w 9"/>
                <a:gd name="T3" fmla="*/ 9 h 15"/>
                <a:gd name="T4" fmla="*/ 9 w 9"/>
                <a:gd name="T5" fmla="*/ 15 h 15"/>
                <a:gd name="T6" fmla="*/ 0 w 9"/>
                <a:gd name="T7" fmla="*/ 6 h 15"/>
                <a:gd name="T8" fmla="*/ 0 w 9"/>
                <a:gd name="T9" fmla="*/ 3 h 15"/>
                <a:gd name="T10" fmla="*/ 0 w 9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5">
                  <a:moveTo>
                    <a:pt x="0" y="0"/>
                  </a:moveTo>
                  <a:lnTo>
                    <a:pt x="0" y="9"/>
                  </a:lnTo>
                  <a:lnTo>
                    <a:pt x="9" y="15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90" name="Freeform 4008">
              <a:extLst>
                <a:ext uri="{FF2B5EF4-FFF2-40B4-BE49-F238E27FC236}">
                  <a16:creationId xmlns:a16="http://schemas.microsoft.com/office/drawing/2014/main" id="{E82031B9-454E-4AEA-6CB1-86044F7BB8D8}"/>
                </a:ext>
              </a:extLst>
            </p:cNvPr>
            <p:cNvSpPr>
              <a:spLocks/>
            </p:cNvSpPr>
            <p:nvPr/>
          </p:nvSpPr>
          <p:spPr bwMode="gray">
            <a:xfrm>
              <a:off x="5499747" y="823758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91" name="Freeform 4009">
              <a:extLst>
                <a:ext uri="{FF2B5EF4-FFF2-40B4-BE49-F238E27FC236}">
                  <a16:creationId xmlns:a16="http://schemas.microsoft.com/office/drawing/2014/main" id="{6198DD77-B0AC-EDD8-1211-CC92712A4A01}"/>
                </a:ext>
              </a:extLst>
            </p:cNvPr>
            <p:cNvSpPr>
              <a:spLocks/>
            </p:cNvSpPr>
            <p:nvPr/>
          </p:nvSpPr>
          <p:spPr bwMode="gray">
            <a:xfrm>
              <a:off x="5495597" y="829982"/>
              <a:ext cx="4150" cy="4149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0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92" name="Freeform 4010">
              <a:extLst>
                <a:ext uri="{FF2B5EF4-FFF2-40B4-BE49-F238E27FC236}">
                  <a16:creationId xmlns:a16="http://schemas.microsoft.com/office/drawing/2014/main" id="{AFEFE799-85A5-EF98-9502-4C6B4399A52D}"/>
                </a:ext>
              </a:extLst>
            </p:cNvPr>
            <p:cNvSpPr>
              <a:spLocks/>
            </p:cNvSpPr>
            <p:nvPr/>
          </p:nvSpPr>
          <p:spPr bwMode="gray">
            <a:xfrm>
              <a:off x="5464473" y="840356"/>
              <a:ext cx="18674" cy="12449"/>
            </a:xfrm>
            <a:custGeom>
              <a:avLst/>
              <a:gdLst>
                <a:gd name="T0" fmla="*/ 3 w 9"/>
                <a:gd name="T1" fmla="*/ 3 h 6"/>
                <a:gd name="T2" fmla="*/ 9 w 9"/>
                <a:gd name="T3" fmla="*/ 6 h 6"/>
                <a:gd name="T4" fmla="*/ 6 w 9"/>
                <a:gd name="T5" fmla="*/ 3 h 6"/>
                <a:gd name="T6" fmla="*/ 6 w 9"/>
                <a:gd name="T7" fmla="*/ 3 h 6"/>
                <a:gd name="T8" fmla="*/ 0 w 9"/>
                <a:gd name="T9" fmla="*/ 0 h 6"/>
                <a:gd name="T10" fmla="*/ 3 w 9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6">
                  <a:moveTo>
                    <a:pt x="3" y="3"/>
                  </a:moveTo>
                  <a:lnTo>
                    <a:pt x="9" y="6"/>
                  </a:lnTo>
                  <a:lnTo>
                    <a:pt x="6" y="3"/>
                  </a:lnTo>
                  <a:lnTo>
                    <a:pt x="6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93" name="Freeform 4011">
              <a:extLst>
                <a:ext uri="{FF2B5EF4-FFF2-40B4-BE49-F238E27FC236}">
                  <a16:creationId xmlns:a16="http://schemas.microsoft.com/office/drawing/2014/main" id="{1019D4C6-78CF-D446-EE4F-63C6E18EE117}"/>
                </a:ext>
              </a:extLst>
            </p:cNvPr>
            <p:cNvSpPr>
              <a:spLocks/>
            </p:cNvSpPr>
            <p:nvPr/>
          </p:nvSpPr>
          <p:spPr bwMode="gray">
            <a:xfrm>
              <a:off x="5476922" y="753214"/>
              <a:ext cx="12450" cy="4149"/>
            </a:xfrm>
            <a:custGeom>
              <a:avLst/>
              <a:gdLst>
                <a:gd name="T0" fmla="*/ 6 w 6"/>
                <a:gd name="T1" fmla="*/ 0 h 2"/>
                <a:gd name="T2" fmla="*/ 3 w 6"/>
                <a:gd name="T3" fmla="*/ 0 h 2"/>
                <a:gd name="T4" fmla="*/ 0 w 6"/>
                <a:gd name="T5" fmla="*/ 2 h 2"/>
                <a:gd name="T6" fmla="*/ 3 w 6"/>
                <a:gd name="T7" fmla="*/ 2 h 2"/>
                <a:gd name="T8" fmla="*/ 6 w 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94" name="Freeform 4012">
              <a:extLst>
                <a:ext uri="{FF2B5EF4-FFF2-40B4-BE49-F238E27FC236}">
                  <a16:creationId xmlns:a16="http://schemas.microsoft.com/office/drawing/2014/main" id="{8F2DCAF6-4565-08F5-634E-72BA574D0A90}"/>
                </a:ext>
              </a:extLst>
            </p:cNvPr>
            <p:cNvSpPr>
              <a:spLocks/>
            </p:cNvSpPr>
            <p:nvPr/>
          </p:nvSpPr>
          <p:spPr bwMode="gray">
            <a:xfrm>
              <a:off x="2515984" y="3689062"/>
              <a:ext cx="12450" cy="2075"/>
            </a:xfrm>
            <a:custGeom>
              <a:avLst/>
              <a:gdLst>
                <a:gd name="T0" fmla="*/ 6 w 6"/>
                <a:gd name="T1" fmla="*/ 3 w 6"/>
                <a:gd name="T2" fmla="*/ 0 w 6"/>
                <a:gd name="T3" fmla="*/ 3 w 6"/>
                <a:gd name="T4" fmla="*/ 3 w 6"/>
                <a:gd name="T5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95" name="Freeform 4013">
              <a:extLst>
                <a:ext uri="{FF2B5EF4-FFF2-40B4-BE49-F238E27FC236}">
                  <a16:creationId xmlns:a16="http://schemas.microsoft.com/office/drawing/2014/main" id="{6F32EA9D-07B9-28CB-38D5-5F37BE984D70}"/>
                </a:ext>
              </a:extLst>
            </p:cNvPr>
            <p:cNvSpPr>
              <a:spLocks/>
            </p:cNvSpPr>
            <p:nvPr/>
          </p:nvSpPr>
          <p:spPr bwMode="gray">
            <a:xfrm>
              <a:off x="2522208" y="3682838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3 w 6"/>
                <a:gd name="T3" fmla="*/ 0 h 3"/>
                <a:gd name="T4" fmla="*/ 0 w 6"/>
                <a:gd name="T5" fmla="*/ 0 h 3"/>
                <a:gd name="T6" fmla="*/ 3 w 6"/>
                <a:gd name="T7" fmla="*/ 3 h 3"/>
                <a:gd name="T8" fmla="*/ 6 w 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96" name="Freeform 4014">
              <a:extLst>
                <a:ext uri="{FF2B5EF4-FFF2-40B4-BE49-F238E27FC236}">
                  <a16:creationId xmlns:a16="http://schemas.microsoft.com/office/drawing/2014/main" id="{352397EF-C9FD-46B0-34A7-0F59FF1ED969}"/>
                </a:ext>
              </a:extLst>
            </p:cNvPr>
            <p:cNvSpPr>
              <a:spLocks/>
            </p:cNvSpPr>
            <p:nvPr/>
          </p:nvSpPr>
          <p:spPr bwMode="gray">
            <a:xfrm>
              <a:off x="2515984" y="3128866"/>
              <a:ext cx="12450" cy="6224"/>
            </a:xfrm>
            <a:custGeom>
              <a:avLst/>
              <a:gdLst>
                <a:gd name="T0" fmla="*/ 3 w 6"/>
                <a:gd name="T1" fmla="*/ 3 h 3"/>
                <a:gd name="T2" fmla="*/ 6 w 6"/>
                <a:gd name="T3" fmla="*/ 0 h 3"/>
                <a:gd name="T4" fmla="*/ 3 w 6"/>
                <a:gd name="T5" fmla="*/ 0 h 3"/>
                <a:gd name="T6" fmla="*/ 3 w 6"/>
                <a:gd name="T7" fmla="*/ 0 h 3"/>
                <a:gd name="T8" fmla="*/ 0 w 6"/>
                <a:gd name="T9" fmla="*/ 3 h 3"/>
                <a:gd name="T10" fmla="*/ 3 w 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3" y="3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97" name="Freeform 4015">
              <a:extLst>
                <a:ext uri="{FF2B5EF4-FFF2-40B4-BE49-F238E27FC236}">
                  <a16:creationId xmlns:a16="http://schemas.microsoft.com/office/drawing/2014/main" id="{66FA337F-C73F-C59A-F5BD-C94E1DA1F1F6}"/>
                </a:ext>
              </a:extLst>
            </p:cNvPr>
            <p:cNvSpPr>
              <a:spLocks/>
            </p:cNvSpPr>
            <p:nvPr/>
          </p:nvSpPr>
          <p:spPr bwMode="gray">
            <a:xfrm>
              <a:off x="2352063" y="3004377"/>
              <a:ext cx="10375" cy="12449"/>
            </a:xfrm>
            <a:custGeom>
              <a:avLst/>
              <a:gdLst>
                <a:gd name="T0" fmla="*/ 0 w 5"/>
                <a:gd name="T1" fmla="*/ 3 h 6"/>
                <a:gd name="T2" fmla="*/ 0 w 5"/>
                <a:gd name="T3" fmla="*/ 6 h 6"/>
                <a:gd name="T4" fmla="*/ 2 w 5"/>
                <a:gd name="T5" fmla="*/ 6 h 6"/>
                <a:gd name="T6" fmla="*/ 5 w 5"/>
                <a:gd name="T7" fmla="*/ 6 h 6"/>
                <a:gd name="T8" fmla="*/ 2 w 5"/>
                <a:gd name="T9" fmla="*/ 0 h 6"/>
                <a:gd name="T10" fmla="*/ 2 w 5"/>
                <a:gd name="T11" fmla="*/ 3 h 6"/>
                <a:gd name="T12" fmla="*/ 0 w 5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0" y="3"/>
                  </a:moveTo>
                  <a:lnTo>
                    <a:pt x="0" y="6"/>
                  </a:lnTo>
                  <a:lnTo>
                    <a:pt x="2" y="6"/>
                  </a:lnTo>
                  <a:lnTo>
                    <a:pt x="5" y="6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98" name="Freeform 4016">
              <a:extLst>
                <a:ext uri="{FF2B5EF4-FFF2-40B4-BE49-F238E27FC236}">
                  <a16:creationId xmlns:a16="http://schemas.microsoft.com/office/drawing/2014/main" id="{4AEA5772-EE18-59B2-85FC-831BFAF2E2F2}"/>
                </a:ext>
              </a:extLst>
            </p:cNvPr>
            <p:cNvSpPr>
              <a:spLocks/>
            </p:cNvSpPr>
            <p:nvPr/>
          </p:nvSpPr>
          <p:spPr bwMode="gray">
            <a:xfrm>
              <a:off x="2352063" y="3004377"/>
              <a:ext cx="4150" cy="6224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3 h 3"/>
                <a:gd name="T4" fmla="*/ 2 w 2"/>
                <a:gd name="T5" fmla="*/ 0 h 3"/>
                <a:gd name="T6" fmla="*/ 0 w 2"/>
                <a:gd name="T7" fmla="*/ 0 h 3"/>
                <a:gd name="T8" fmla="*/ 0 w 2"/>
                <a:gd name="T9" fmla="*/ 0 h 3"/>
                <a:gd name="T10" fmla="*/ 0 w 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799" name="Freeform 4017">
              <a:extLst>
                <a:ext uri="{FF2B5EF4-FFF2-40B4-BE49-F238E27FC236}">
                  <a16:creationId xmlns:a16="http://schemas.microsoft.com/office/drawing/2014/main" id="{ED3BCE19-F918-C786-283A-82EE9AA58C1F}"/>
                </a:ext>
              </a:extLst>
            </p:cNvPr>
            <p:cNvSpPr>
              <a:spLocks/>
            </p:cNvSpPr>
            <p:nvPr/>
          </p:nvSpPr>
          <p:spPr bwMode="gray">
            <a:xfrm>
              <a:off x="1385141" y="2510574"/>
              <a:ext cx="4150" cy="622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3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00" name="Freeform 4018">
              <a:extLst>
                <a:ext uri="{FF2B5EF4-FFF2-40B4-BE49-F238E27FC236}">
                  <a16:creationId xmlns:a16="http://schemas.microsoft.com/office/drawing/2014/main" id="{0EFC4B7E-C801-AC11-B7A8-A6F747E975A2}"/>
                </a:ext>
              </a:extLst>
            </p:cNvPr>
            <p:cNvSpPr>
              <a:spLocks/>
            </p:cNvSpPr>
            <p:nvPr/>
          </p:nvSpPr>
          <p:spPr bwMode="gray">
            <a:xfrm>
              <a:off x="1136148" y="746990"/>
              <a:ext cx="6224" cy="6224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3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01" name="Freeform 4019">
              <a:extLst>
                <a:ext uri="{FF2B5EF4-FFF2-40B4-BE49-F238E27FC236}">
                  <a16:creationId xmlns:a16="http://schemas.microsoft.com/office/drawing/2014/main" id="{6B9034A7-7ABB-C1E8-8CF4-5AEC3CBA82A4}"/>
                </a:ext>
              </a:extLst>
            </p:cNvPr>
            <p:cNvSpPr>
              <a:spLocks/>
            </p:cNvSpPr>
            <p:nvPr/>
          </p:nvSpPr>
          <p:spPr bwMode="gray">
            <a:xfrm>
              <a:off x="239775" y="1466947"/>
              <a:ext cx="6224" cy="4149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02" name="Rectangle 4020">
              <a:extLst>
                <a:ext uri="{FF2B5EF4-FFF2-40B4-BE49-F238E27FC236}">
                  <a16:creationId xmlns:a16="http://schemas.microsoft.com/office/drawing/2014/main" id="{B0EBBFEF-BA84-4459-EE69-BFC7D859BEB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68823" y="1489770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03" name="Freeform 4021">
              <a:extLst>
                <a:ext uri="{FF2B5EF4-FFF2-40B4-BE49-F238E27FC236}">
                  <a16:creationId xmlns:a16="http://schemas.microsoft.com/office/drawing/2014/main" id="{AD7F8658-5CA9-229C-DD82-261928B2BEA1}"/>
                </a:ext>
              </a:extLst>
            </p:cNvPr>
            <p:cNvSpPr>
              <a:spLocks/>
            </p:cNvSpPr>
            <p:nvPr/>
          </p:nvSpPr>
          <p:spPr bwMode="gray">
            <a:xfrm>
              <a:off x="328997" y="1583136"/>
              <a:ext cx="10375" cy="2075"/>
            </a:xfrm>
            <a:custGeom>
              <a:avLst/>
              <a:gdLst>
                <a:gd name="T0" fmla="*/ 5 w 5"/>
                <a:gd name="T1" fmla="*/ 3 w 5"/>
                <a:gd name="T2" fmla="*/ 0 w 5"/>
                <a:gd name="T3" fmla="*/ 3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04" name="Freeform 4022">
              <a:extLst>
                <a:ext uri="{FF2B5EF4-FFF2-40B4-BE49-F238E27FC236}">
                  <a16:creationId xmlns:a16="http://schemas.microsoft.com/office/drawing/2014/main" id="{F07F59F1-2211-379A-10A6-E761B4343AC8}"/>
                </a:ext>
              </a:extLst>
            </p:cNvPr>
            <p:cNvSpPr>
              <a:spLocks/>
            </p:cNvSpPr>
            <p:nvPr/>
          </p:nvSpPr>
          <p:spPr bwMode="gray">
            <a:xfrm>
              <a:off x="687961" y="2332141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05" name="Freeform 4023">
              <a:extLst>
                <a:ext uri="{FF2B5EF4-FFF2-40B4-BE49-F238E27FC236}">
                  <a16:creationId xmlns:a16="http://schemas.microsoft.com/office/drawing/2014/main" id="{AB891ECB-6CE1-D93F-CC92-F6393E780A24}"/>
                </a:ext>
              </a:extLst>
            </p:cNvPr>
            <p:cNvSpPr>
              <a:spLocks/>
            </p:cNvSpPr>
            <p:nvPr/>
          </p:nvSpPr>
          <p:spPr bwMode="gray">
            <a:xfrm>
              <a:off x="1696382" y="4473338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3 w 3"/>
                <a:gd name="T5" fmla="*/ 0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06" name="Freeform 4024">
              <a:extLst>
                <a:ext uri="{FF2B5EF4-FFF2-40B4-BE49-F238E27FC236}">
                  <a16:creationId xmlns:a16="http://schemas.microsoft.com/office/drawing/2014/main" id="{CB07202E-265F-F8F4-54CD-498C92048083}"/>
                </a:ext>
              </a:extLst>
            </p:cNvPr>
            <p:cNvSpPr>
              <a:spLocks/>
            </p:cNvSpPr>
            <p:nvPr/>
          </p:nvSpPr>
          <p:spPr bwMode="gray">
            <a:xfrm>
              <a:off x="2362438" y="3039649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0 w 3"/>
                <a:gd name="T5" fmla="*/ 0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07" name="Rectangle 4025">
              <a:extLst>
                <a:ext uri="{FF2B5EF4-FFF2-40B4-BE49-F238E27FC236}">
                  <a16:creationId xmlns:a16="http://schemas.microsoft.com/office/drawing/2014/main" id="{34AF5FBF-7C92-BA6E-3A03-EBC3ECACCC4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084880" y="2469077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08" name="Freeform 4026">
              <a:extLst>
                <a:ext uri="{FF2B5EF4-FFF2-40B4-BE49-F238E27FC236}">
                  <a16:creationId xmlns:a16="http://schemas.microsoft.com/office/drawing/2014/main" id="{5130707E-5F0F-2307-60D4-EB97A16F49B3}"/>
                </a:ext>
              </a:extLst>
            </p:cNvPr>
            <p:cNvSpPr>
              <a:spLocks/>
            </p:cNvSpPr>
            <p:nvPr/>
          </p:nvSpPr>
          <p:spPr bwMode="gray">
            <a:xfrm>
              <a:off x="8300916" y="1182698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09" name="Freeform 4027">
              <a:extLst>
                <a:ext uri="{FF2B5EF4-FFF2-40B4-BE49-F238E27FC236}">
                  <a16:creationId xmlns:a16="http://schemas.microsoft.com/office/drawing/2014/main" id="{CEF3DFD0-1B11-35AD-1C83-EF2BBE2127CF}"/>
                </a:ext>
              </a:extLst>
            </p:cNvPr>
            <p:cNvSpPr>
              <a:spLocks/>
            </p:cNvSpPr>
            <p:nvPr/>
          </p:nvSpPr>
          <p:spPr bwMode="gray">
            <a:xfrm>
              <a:off x="7410766" y="682671"/>
              <a:ext cx="41499" cy="16598"/>
            </a:xfrm>
            <a:custGeom>
              <a:avLst/>
              <a:gdLst>
                <a:gd name="T0" fmla="*/ 20 w 20"/>
                <a:gd name="T1" fmla="*/ 0 h 8"/>
                <a:gd name="T2" fmla="*/ 20 w 20"/>
                <a:gd name="T3" fmla="*/ 2 h 8"/>
                <a:gd name="T4" fmla="*/ 17 w 20"/>
                <a:gd name="T5" fmla="*/ 5 h 8"/>
                <a:gd name="T6" fmla="*/ 14 w 20"/>
                <a:gd name="T7" fmla="*/ 5 h 8"/>
                <a:gd name="T8" fmla="*/ 12 w 20"/>
                <a:gd name="T9" fmla="*/ 5 h 8"/>
                <a:gd name="T10" fmla="*/ 9 w 20"/>
                <a:gd name="T11" fmla="*/ 5 h 8"/>
                <a:gd name="T12" fmla="*/ 6 w 20"/>
                <a:gd name="T13" fmla="*/ 8 h 8"/>
                <a:gd name="T14" fmla="*/ 0 w 20"/>
                <a:gd name="T15" fmla="*/ 5 h 8"/>
                <a:gd name="T16" fmla="*/ 3 w 20"/>
                <a:gd name="T17" fmla="*/ 5 h 8"/>
                <a:gd name="T18" fmla="*/ 3 w 20"/>
                <a:gd name="T19" fmla="*/ 2 h 8"/>
                <a:gd name="T20" fmla="*/ 6 w 20"/>
                <a:gd name="T21" fmla="*/ 2 h 8"/>
                <a:gd name="T22" fmla="*/ 6 w 20"/>
                <a:gd name="T23" fmla="*/ 0 h 8"/>
                <a:gd name="T24" fmla="*/ 9 w 20"/>
                <a:gd name="T25" fmla="*/ 0 h 8"/>
                <a:gd name="T26" fmla="*/ 17 w 20"/>
                <a:gd name="T27" fmla="*/ 0 h 8"/>
                <a:gd name="T28" fmla="*/ 20 w 20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8">
                  <a:moveTo>
                    <a:pt x="20" y="0"/>
                  </a:moveTo>
                  <a:lnTo>
                    <a:pt x="20" y="2"/>
                  </a:lnTo>
                  <a:lnTo>
                    <a:pt x="17" y="5"/>
                  </a:lnTo>
                  <a:lnTo>
                    <a:pt x="14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6" y="8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10" name="Freeform 4028">
              <a:extLst>
                <a:ext uri="{FF2B5EF4-FFF2-40B4-BE49-F238E27FC236}">
                  <a16:creationId xmlns:a16="http://schemas.microsoft.com/office/drawing/2014/main" id="{53FEFA93-47CC-8B5E-F99A-811DA4D6A9D9}"/>
                </a:ext>
              </a:extLst>
            </p:cNvPr>
            <p:cNvSpPr>
              <a:spLocks/>
            </p:cNvSpPr>
            <p:nvPr/>
          </p:nvSpPr>
          <p:spPr bwMode="gray">
            <a:xfrm>
              <a:off x="7122350" y="663998"/>
              <a:ext cx="16599" cy="2075"/>
            </a:xfrm>
            <a:custGeom>
              <a:avLst/>
              <a:gdLst>
                <a:gd name="T0" fmla="*/ 0 w 8"/>
                <a:gd name="T1" fmla="*/ 3 w 8"/>
                <a:gd name="T2" fmla="*/ 8 w 8"/>
                <a:gd name="T3" fmla="*/ 0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8">
                  <a:moveTo>
                    <a:pt x="0" y="0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11" name="Freeform 4029">
              <a:extLst>
                <a:ext uri="{FF2B5EF4-FFF2-40B4-BE49-F238E27FC236}">
                  <a16:creationId xmlns:a16="http://schemas.microsoft.com/office/drawing/2014/main" id="{27FEA198-8389-F37C-550D-0247DB937AB2}"/>
                </a:ext>
              </a:extLst>
            </p:cNvPr>
            <p:cNvSpPr>
              <a:spLocks/>
            </p:cNvSpPr>
            <p:nvPr/>
          </p:nvSpPr>
          <p:spPr bwMode="gray">
            <a:xfrm>
              <a:off x="1683932" y="2049967"/>
              <a:ext cx="6224" cy="22823"/>
            </a:xfrm>
            <a:custGeom>
              <a:avLst/>
              <a:gdLst>
                <a:gd name="T0" fmla="*/ 0 w 3"/>
                <a:gd name="T1" fmla="*/ 0 h 11"/>
                <a:gd name="T2" fmla="*/ 0 w 3"/>
                <a:gd name="T3" fmla="*/ 6 h 11"/>
                <a:gd name="T4" fmla="*/ 3 w 3"/>
                <a:gd name="T5" fmla="*/ 11 h 11"/>
                <a:gd name="T6" fmla="*/ 0 w 3"/>
                <a:gd name="T7" fmla="*/ 6 h 11"/>
                <a:gd name="T8" fmla="*/ 0 w 3"/>
                <a:gd name="T9" fmla="*/ 3 h 11"/>
                <a:gd name="T10" fmla="*/ 0 w 3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1">
                  <a:moveTo>
                    <a:pt x="0" y="0"/>
                  </a:moveTo>
                  <a:lnTo>
                    <a:pt x="0" y="6"/>
                  </a:lnTo>
                  <a:lnTo>
                    <a:pt x="3" y="11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12" name="Freeform 4030">
              <a:extLst>
                <a:ext uri="{FF2B5EF4-FFF2-40B4-BE49-F238E27FC236}">
                  <a16:creationId xmlns:a16="http://schemas.microsoft.com/office/drawing/2014/main" id="{6A0CB329-62CE-E65F-352B-E6E38FD27D29}"/>
                </a:ext>
              </a:extLst>
            </p:cNvPr>
            <p:cNvSpPr>
              <a:spLocks/>
            </p:cNvSpPr>
            <p:nvPr/>
          </p:nvSpPr>
          <p:spPr bwMode="gray">
            <a:xfrm>
              <a:off x="1795979" y="1720073"/>
              <a:ext cx="12450" cy="6224"/>
            </a:xfrm>
            <a:custGeom>
              <a:avLst/>
              <a:gdLst>
                <a:gd name="T0" fmla="*/ 0 w 6"/>
                <a:gd name="T1" fmla="*/ 3 h 3"/>
                <a:gd name="T2" fmla="*/ 6 w 6"/>
                <a:gd name="T3" fmla="*/ 0 h 3"/>
                <a:gd name="T4" fmla="*/ 6 w 6"/>
                <a:gd name="T5" fmla="*/ 3 h 3"/>
                <a:gd name="T6" fmla="*/ 0 w 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6" y="0"/>
                  </a:lnTo>
                  <a:lnTo>
                    <a:pt x="6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13" name="Freeform 4031">
              <a:extLst>
                <a:ext uri="{FF2B5EF4-FFF2-40B4-BE49-F238E27FC236}">
                  <a16:creationId xmlns:a16="http://schemas.microsoft.com/office/drawing/2014/main" id="{477D2E12-8F2A-C2D1-9948-4E6EAF642CD3}"/>
                </a:ext>
              </a:extLst>
            </p:cNvPr>
            <p:cNvSpPr>
              <a:spLocks/>
            </p:cNvSpPr>
            <p:nvPr/>
          </p:nvSpPr>
          <p:spPr bwMode="gray">
            <a:xfrm>
              <a:off x="2009698" y="929573"/>
              <a:ext cx="10375" cy="6224"/>
            </a:xfrm>
            <a:custGeom>
              <a:avLst/>
              <a:gdLst>
                <a:gd name="T0" fmla="*/ 0 w 5"/>
                <a:gd name="T1" fmla="*/ 3 h 3"/>
                <a:gd name="T2" fmla="*/ 3 w 5"/>
                <a:gd name="T3" fmla="*/ 0 h 3"/>
                <a:gd name="T4" fmla="*/ 5 w 5"/>
                <a:gd name="T5" fmla="*/ 0 h 3"/>
                <a:gd name="T6" fmla="*/ 5 w 5"/>
                <a:gd name="T7" fmla="*/ 3 h 3"/>
                <a:gd name="T8" fmla="*/ 3 w 5"/>
                <a:gd name="T9" fmla="*/ 3 h 3"/>
                <a:gd name="T10" fmla="*/ 0 w 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14" name="Freeform 4032">
              <a:extLst>
                <a:ext uri="{FF2B5EF4-FFF2-40B4-BE49-F238E27FC236}">
                  <a16:creationId xmlns:a16="http://schemas.microsoft.com/office/drawing/2014/main" id="{BE50C050-F356-B58A-3199-9DCDCFA3A3D0}"/>
                </a:ext>
              </a:extLst>
            </p:cNvPr>
            <p:cNvSpPr>
              <a:spLocks/>
            </p:cNvSpPr>
            <p:nvPr/>
          </p:nvSpPr>
          <p:spPr bwMode="gray">
            <a:xfrm>
              <a:off x="2038747" y="935797"/>
              <a:ext cx="6224" cy="10374"/>
            </a:xfrm>
            <a:custGeom>
              <a:avLst/>
              <a:gdLst>
                <a:gd name="T0" fmla="*/ 0 w 3"/>
                <a:gd name="T1" fmla="*/ 5 h 5"/>
                <a:gd name="T2" fmla="*/ 0 w 3"/>
                <a:gd name="T3" fmla="*/ 3 h 5"/>
                <a:gd name="T4" fmla="*/ 3 w 3"/>
                <a:gd name="T5" fmla="*/ 0 h 5"/>
                <a:gd name="T6" fmla="*/ 3 w 3"/>
                <a:gd name="T7" fmla="*/ 3 h 5"/>
                <a:gd name="T8" fmla="*/ 0 w 3"/>
                <a:gd name="T9" fmla="*/ 3 h 5"/>
                <a:gd name="T10" fmla="*/ 0 w 3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15" name="Freeform 4033">
              <a:extLst>
                <a:ext uri="{FF2B5EF4-FFF2-40B4-BE49-F238E27FC236}">
                  <a16:creationId xmlns:a16="http://schemas.microsoft.com/office/drawing/2014/main" id="{E2D8ED07-23FA-2F58-E816-FD06D8410F21}"/>
                </a:ext>
              </a:extLst>
            </p:cNvPr>
            <p:cNvSpPr>
              <a:spLocks/>
            </p:cNvSpPr>
            <p:nvPr/>
          </p:nvSpPr>
          <p:spPr bwMode="gray">
            <a:xfrm>
              <a:off x="2044972" y="1000116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16" name="Freeform 4034">
              <a:extLst>
                <a:ext uri="{FF2B5EF4-FFF2-40B4-BE49-F238E27FC236}">
                  <a16:creationId xmlns:a16="http://schemas.microsoft.com/office/drawing/2014/main" id="{16352E26-5FE8-6A3A-8BE3-608A2E82473E}"/>
                </a:ext>
              </a:extLst>
            </p:cNvPr>
            <p:cNvSpPr>
              <a:spLocks/>
            </p:cNvSpPr>
            <p:nvPr/>
          </p:nvSpPr>
          <p:spPr bwMode="gray">
            <a:xfrm>
              <a:off x="2015923" y="1035387"/>
              <a:ext cx="4150" cy="622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17" name="Freeform 4035">
              <a:extLst>
                <a:ext uri="{FF2B5EF4-FFF2-40B4-BE49-F238E27FC236}">
                  <a16:creationId xmlns:a16="http://schemas.microsoft.com/office/drawing/2014/main" id="{B324EFE2-F449-251D-C56B-11FCCE17F915}"/>
                </a:ext>
              </a:extLst>
            </p:cNvPr>
            <p:cNvSpPr>
              <a:spLocks/>
            </p:cNvSpPr>
            <p:nvPr/>
          </p:nvSpPr>
          <p:spPr bwMode="gray">
            <a:xfrm>
              <a:off x="1891426" y="823758"/>
              <a:ext cx="16599" cy="6224"/>
            </a:xfrm>
            <a:custGeom>
              <a:avLst/>
              <a:gdLst>
                <a:gd name="T0" fmla="*/ 0 w 8"/>
                <a:gd name="T1" fmla="*/ 3 h 3"/>
                <a:gd name="T2" fmla="*/ 3 w 8"/>
                <a:gd name="T3" fmla="*/ 0 h 3"/>
                <a:gd name="T4" fmla="*/ 6 w 8"/>
                <a:gd name="T5" fmla="*/ 0 h 3"/>
                <a:gd name="T6" fmla="*/ 8 w 8"/>
                <a:gd name="T7" fmla="*/ 0 h 3"/>
                <a:gd name="T8" fmla="*/ 6 w 8"/>
                <a:gd name="T9" fmla="*/ 3 h 3"/>
                <a:gd name="T10" fmla="*/ 3 w 8"/>
                <a:gd name="T11" fmla="*/ 3 h 3"/>
                <a:gd name="T12" fmla="*/ 0 w 8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0" y="3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18" name="Freeform 4036">
              <a:extLst>
                <a:ext uri="{FF2B5EF4-FFF2-40B4-BE49-F238E27FC236}">
                  <a16:creationId xmlns:a16="http://schemas.microsoft.com/office/drawing/2014/main" id="{635ED334-FD3B-27C2-59D5-2514AD2EA4D6}"/>
                </a:ext>
              </a:extLst>
            </p:cNvPr>
            <p:cNvSpPr>
              <a:spLocks/>
            </p:cNvSpPr>
            <p:nvPr/>
          </p:nvSpPr>
          <p:spPr bwMode="gray">
            <a:xfrm>
              <a:off x="1914251" y="823758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3 h 3"/>
                <a:gd name="T4" fmla="*/ 0 w 3"/>
                <a:gd name="T5" fmla="*/ 0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19" name="Freeform 4037">
              <a:extLst>
                <a:ext uri="{FF2B5EF4-FFF2-40B4-BE49-F238E27FC236}">
                  <a16:creationId xmlns:a16="http://schemas.microsoft.com/office/drawing/2014/main" id="{8AF8ECC4-0A6C-4168-B7ED-677709622AB6}"/>
                </a:ext>
              </a:extLst>
            </p:cNvPr>
            <p:cNvSpPr>
              <a:spLocks/>
            </p:cNvSpPr>
            <p:nvPr/>
          </p:nvSpPr>
          <p:spPr bwMode="gray">
            <a:xfrm>
              <a:off x="6792435" y="3141315"/>
              <a:ext cx="6224" cy="16598"/>
            </a:xfrm>
            <a:custGeom>
              <a:avLst/>
              <a:gdLst>
                <a:gd name="T0" fmla="*/ 3 w 3"/>
                <a:gd name="T1" fmla="*/ 0 h 8"/>
                <a:gd name="T2" fmla="*/ 0 w 3"/>
                <a:gd name="T3" fmla="*/ 0 h 8"/>
                <a:gd name="T4" fmla="*/ 0 w 3"/>
                <a:gd name="T5" fmla="*/ 3 h 8"/>
                <a:gd name="T6" fmla="*/ 0 w 3"/>
                <a:gd name="T7" fmla="*/ 5 h 8"/>
                <a:gd name="T8" fmla="*/ 0 w 3"/>
                <a:gd name="T9" fmla="*/ 8 h 8"/>
                <a:gd name="T10" fmla="*/ 3 w 3"/>
                <a:gd name="T11" fmla="*/ 8 h 8"/>
                <a:gd name="T12" fmla="*/ 3 w 3"/>
                <a:gd name="T13" fmla="*/ 5 h 8"/>
                <a:gd name="T14" fmla="*/ 3 w 3"/>
                <a:gd name="T15" fmla="*/ 3 h 8"/>
                <a:gd name="T16" fmla="*/ 3 w 3"/>
                <a:gd name="T17" fmla="*/ 3 h 8"/>
                <a:gd name="T18" fmla="*/ 3 w 3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3" y="8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20" name="Freeform 4038">
              <a:extLst>
                <a:ext uri="{FF2B5EF4-FFF2-40B4-BE49-F238E27FC236}">
                  <a16:creationId xmlns:a16="http://schemas.microsoft.com/office/drawing/2014/main" id="{53CF6E8E-9303-64E5-86B4-B5090CA1CEA8}"/>
                </a:ext>
              </a:extLst>
            </p:cNvPr>
            <p:cNvSpPr>
              <a:spLocks/>
            </p:cNvSpPr>
            <p:nvPr/>
          </p:nvSpPr>
          <p:spPr bwMode="gray">
            <a:xfrm>
              <a:off x="7394167" y="3269952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3 h 3"/>
                <a:gd name="T8" fmla="*/ 3 w 3"/>
                <a:gd name="T9" fmla="*/ 3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21" name="Freeform 4039">
              <a:extLst>
                <a:ext uri="{FF2B5EF4-FFF2-40B4-BE49-F238E27FC236}">
                  <a16:creationId xmlns:a16="http://schemas.microsoft.com/office/drawing/2014/main" id="{5D2E8ACF-CC46-21EF-CC1F-8FA7B0954C8E}"/>
                </a:ext>
              </a:extLst>
            </p:cNvPr>
            <p:cNvSpPr>
              <a:spLocks/>
            </p:cNvSpPr>
            <p:nvPr/>
          </p:nvSpPr>
          <p:spPr bwMode="gray">
            <a:xfrm>
              <a:off x="7363042" y="3247129"/>
              <a:ext cx="41499" cy="29047"/>
            </a:xfrm>
            <a:custGeom>
              <a:avLst/>
              <a:gdLst>
                <a:gd name="T0" fmla="*/ 20 w 20"/>
                <a:gd name="T1" fmla="*/ 3 h 14"/>
                <a:gd name="T2" fmla="*/ 18 w 20"/>
                <a:gd name="T3" fmla="*/ 6 h 14"/>
                <a:gd name="T4" fmla="*/ 18 w 20"/>
                <a:gd name="T5" fmla="*/ 9 h 14"/>
                <a:gd name="T6" fmla="*/ 15 w 20"/>
                <a:gd name="T7" fmla="*/ 11 h 14"/>
                <a:gd name="T8" fmla="*/ 12 w 20"/>
                <a:gd name="T9" fmla="*/ 11 h 14"/>
                <a:gd name="T10" fmla="*/ 12 w 20"/>
                <a:gd name="T11" fmla="*/ 14 h 14"/>
                <a:gd name="T12" fmla="*/ 9 w 20"/>
                <a:gd name="T13" fmla="*/ 11 h 14"/>
                <a:gd name="T14" fmla="*/ 6 w 20"/>
                <a:gd name="T15" fmla="*/ 14 h 14"/>
                <a:gd name="T16" fmla="*/ 3 w 20"/>
                <a:gd name="T17" fmla="*/ 14 h 14"/>
                <a:gd name="T18" fmla="*/ 0 w 20"/>
                <a:gd name="T19" fmla="*/ 14 h 14"/>
                <a:gd name="T20" fmla="*/ 3 w 20"/>
                <a:gd name="T21" fmla="*/ 9 h 14"/>
                <a:gd name="T22" fmla="*/ 6 w 20"/>
                <a:gd name="T23" fmla="*/ 3 h 14"/>
                <a:gd name="T24" fmla="*/ 12 w 20"/>
                <a:gd name="T25" fmla="*/ 0 h 14"/>
                <a:gd name="T26" fmla="*/ 15 w 20"/>
                <a:gd name="T27" fmla="*/ 0 h 14"/>
                <a:gd name="T28" fmla="*/ 18 w 20"/>
                <a:gd name="T29" fmla="*/ 0 h 14"/>
                <a:gd name="T30" fmla="*/ 20 w 20"/>
                <a:gd name="T3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14">
                  <a:moveTo>
                    <a:pt x="20" y="3"/>
                  </a:moveTo>
                  <a:lnTo>
                    <a:pt x="18" y="6"/>
                  </a:lnTo>
                  <a:lnTo>
                    <a:pt x="18" y="9"/>
                  </a:lnTo>
                  <a:lnTo>
                    <a:pt x="15" y="11"/>
                  </a:lnTo>
                  <a:lnTo>
                    <a:pt x="12" y="11"/>
                  </a:lnTo>
                  <a:lnTo>
                    <a:pt x="12" y="14"/>
                  </a:lnTo>
                  <a:lnTo>
                    <a:pt x="9" y="11"/>
                  </a:lnTo>
                  <a:lnTo>
                    <a:pt x="6" y="14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3" y="9"/>
                  </a:lnTo>
                  <a:lnTo>
                    <a:pt x="6" y="3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22" name="Freeform 4040">
              <a:extLst>
                <a:ext uri="{FF2B5EF4-FFF2-40B4-BE49-F238E27FC236}">
                  <a16:creationId xmlns:a16="http://schemas.microsoft.com/office/drawing/2014/main" id="{74C76F44-2A28-EF05-A7A4-79E2886F8157}"/>
                </a:ext>
              </a:extLst>
            </p:cNvPr>
            <p:cNvSpPr>
              <a:spLocks/>
            </p:cNvSpPr>
            <p:nvPr/>
          </p:nvSpPr>
          <p:spPr bwMode="gray">
            <a:xfrm>
              <a:off x="7375492" y="3269952"/>
              <a:ext cx="12450" cy="6224"/>
            </a:xfrm>
            <a:custGeom>
              <a:avLst/>
              <a:gdLst>
                <a:gd name="T0" fmla="*/ 6 w 6"/>
                <a:gd name="T1" fmla="*/ 3 h 3"/>
                <a:gd name="T2" fmla="*/ 3 w 6"/>
                <a:gd name="T3" fmla="*/ 0 h 3"/>
                <a:gd name="T4" fmla="*/ 0 w 6"/>
                <a:gd name="T5" fmla="*/ 3 h 3"/>
                <a:gd name="T6" fmla="*/ 3 w 6"/>
                <a:gd name="T7" fmla="*/ 3 h 3"/>
                <a:gd name="T8" fmla="*/ 6 w 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23" name="Freeform 4041">
              <a:extLst>
                <a:ext uri="{FF2B5EF4-FFF2-40B4-BE49-F238E27FC236}">
                  <a16:creationId xmlns:a16="http://schemas.microsoft.com/office/drawing/2014/main" id="{6E7CDAB2-6853-836B-335E-92BBA09AE20E}"/>
                </a:ext>
              </a:extLst>
            </p:cNvPr>
            <p:cNvSpPr>
              <a:spLocks/>
            </p:cNvSpPr>
            <p:nvPr/>
          </p:nvSpPr>
          <p:spPr bwMode="gray">
            <a:xfrm>
              <a:off x="6715662" y="3340495"/>
              <a:ext cx="1078968" cy="809174"/>
            </a:xfrm>
            <a:custGeom>
              <a:avLst/>
              <a:gdLst>
                <a:gd name="T0" fmla="*/ 145 w 520"/>
                <a:gd name="T1" fmla="*/ 74 h 390"/>
                <a:gd name="T2" fmla="*/ 136 w 520"/>
                <a:gd name="T3" fmla="*/ 80 h 390"/>
                <a:gd name="T4" fmla="*/ 128 w 520"/>
                <a:gd name="T5" fmla="*/ 74 h 390"/>
                <a:gd name="T6" fmla="*/ 119 w 520"/>
                <a:gd name="T7" fmla="*/ 94 h 390"/>
                <a:gd name="T8" fmla="*/ 74 w 520"/>
                <a:gd name="T9" fmla="*/ 123 h 390"/>
                <a:gd name="T10" fmla="*/ 34 w 520"/>
                <a:gd name="T11" fmla="*/ 137 h 390"/>
                <a:gd name="T12" fmla="*/ 11 w 520"/>
                <a:gd name="T13" fmla="*/ 145 h 390"/>
                <a:gd name="T14" fmla="*/ 8 w 520"/>
                <a:gd name="T15" fmla="*/ 191 h 390"/>
                <a:gd name="T16" fmla="*/ 6 w 520"/>
                <a:gd name="T17" fmla="*/ 197 h 390"/>
                <a:gd name="T18" fmla="*/ 3 w 520"/>
                <a:gd name="T19" fmla="*/ 205 h 390"/>
                <a:gd name="T20" fmla="*/ 23 w 520"/>
                <a:gd name="T21" fmla="*/ 248 h 390"/>
                <a:gd name="T22" fmla="*/ 25 w 520"/>
                <a:gd name="T23" fmla="*/ 307 h 390"/>
                <a:gd name="T24" fmla="*/ 57 w 520"/>
                <a:gd name="T25" fmla="*/ 327 h 390"/>
                <a:gd name="T26" fmla="*/ 77 w 520"/>
                <a:gd name="T27" fmla="*/ 322 h 390"/>
                <a:gd name="T28" fmla="*/ 119 w 520"/>
                <a:gd name="T29" fmla="*/ 313 h 390"/>
                <a:gd name="T30" fmla="*/ 176 w 520"/>
                <a:gd name="T31" fmla="*/ 290 h 390"/>
                <a:gd name="T32" fmla="*/ 264 w 520"/>
                <a:gd name="T33" fmla="*/ 288 h 390"/>
                <a:gd name="T34" fmla="*/ 278 w 520"/>
                <a:gd name="T35" fmla="*/ 307 h 390"/>
                <a:gd name="T36" fmla="*/ 295 w 520"/>
                <a:gd name="T37" fmla="*/ 322 h 390"/>
                <a:gd name="T38" fmla="*/ 321 w 520"/>
                <a:gd name="T39" fmla="*/ 299 h 390"/>
                <a:gd name="T40" fmla="*/ 307 w 520"/>
                <a:gd name="T41" fmla="*/ 330 h 390"/>
                <a:gd name="T42" fmla="*/ 324 w 520"/>
                <a:gd name="T43" fmla="*/ 333 h 390"/>
                <a:gd name="T44" fmla="*/ 335 w 520"/>
                <a:gd name="T45" fmla="*/ 339 h 390"/>
                <a:gd name="T46" fmla="*/ 349 w 520"/>
                <a:gd name="T47" fmla="*/ 367 h 390"/>
                <a:gd name="T48" fmla="*/ 398 w 520"/>
                <a:gd name="T49" fmla="*/ 378 h 390"/>
                <a:gd name="T50" fmla="*/ 406 w 520"/>
                <a:gd name="T51" fmla="*/ 378 h 390"/>
                <a:gd name="T52" fmla="*/ 426 w 520"/>
                <a:gd name="T53" fmla="*/ 387 h 390"/>
                <a:gd name="T54" fmla="*/ 452 w 520"/>
                <a:gd name="T55" fmla="*/ 367 h 390"/>
                <a:gd name="T56" fmla="*/ 483 w 520"/>
                <a:gd name="T57" fmla="*/ 327 h 390"/>
                <a:gd name="T58" fmla="*/ 500 w 520"/>
                <a:gd name="T59" fmla="*/ 293 h 390"/>
                <a:gd name="T60" fmla="*/ 520 w 520"/>
                <a:gd name="T61" fmla="*/ 242 h 390"/>
                <a:gd name="T62" fmla="*/ 514 w 520"/>
                <a:gd name="T63" fmla="*/ 199 h 390"/>
                <a:gd name="T64" fmla="*/ 500 w 520"/>
                <a:gd name="T65" fmla="*/ 182 h 390"/>
                <a:gd name="T66" fmla="*/ 486 w 520"/>
                <a:gd name="T67" fmla="*/ 162 h 390"/>
                <a:gd name="T68" fmla="*/ 472 w 520"/>
                <a:gd name="T69" fmla="*/ 151 h 390"/>
                <a:gd name="T70" fmla="*/ 457 w 520"/>
                <a:gd name="T71" fmla="*/ 128 h 390"/>
                <a:gd name="T72" fmla="*/ 446 w 520"/>
                <a:gd name="T73" fmla="*/ 117 h 390"/>
                <a:gd name="T74" fmla="*/ 423 w 520"/>
                <a:gd name="T75" fmla="*/ 86 h 390"/>
                <a:gd name="T76" fmla="*/ 409 w 520"/>
                <a:gd name="T77" fmla="*/ 52 h 390"/>
                <a:gd name="T78" fmla="*/ 392 w 520"/>
                <a:gd name="T79" fmla="*/ 32 h 390"/>
                <a:gd name="T80" fmla="*/ 381 w 520"/>
                <a:gd name="T81" fmla="*/ 12 h 390"/>
                <a:gd name="T82" fmla="*/ 369 w 520"/>
                <a:gd name="T83" fmla="*/ 18 h 390"/>
                <a:gd name="T84" fmla="*/ 366 w 520"/>
                <a:gd name="T85" fmla="*/ 54 h 390"/>
                <a:gd name="T86" fmla="*/ 338 w 520"/>
                <a:gd name="T87" fmla="*/ 89 h 390"/>
                <a:gd name="T88" fmla="*/ 301 w 520"/>
                <a:gd name="T89" fmla="*/ 60 h 390"/>
                <a:gd name="T90" fmla="*/ 295 w 520"/>
                <a:gd name="T91" fmla="*/ 37 h 390"/>
                <a:gd name="T92" fmla="*/ 301 w 520"/>
                <a:gd name="T93" fmla="*/ 29 h 390"/>
                <a:gd name="T94" fmla="*/ 298 w 520"/>
                <a:gd name="T95" fmla="*/ 20 h 390"/>
                <a:gd name="T96" fmla="*/ 284 w 520"/>
                <a:gd name="T97" fmla="*/ 20 h 390"/>
                <a:gd name="T98" fmla="*/ 256 w 520"/>
                <a:gd name="T99" fmla="*/ 9 h 390"/>
                <a:gd name="T100" fmla="*/ 241 w 520"/>
                <a:gd name="T101" fmla="*/ 9 h 390"/>
                <a:gd name="T102" fmla="*/ 230 w 520"/>
                <a:gd name="T103" fmla="*/ 18 h 390"/>
                <a:gd name="T104" fmla="*/ 219 w 520"/>
                <a:gd name="T105" fmla="*/ 26 h 390"/>
                <a:gd name="T106" fmla="*/ 213 w 520"/>
                <a:gd name="T107" fmla="*/ 40 h 390"/>
                <a:gd name="T108" fmla="*/ 219 w 520"/>
                <a:gd name="T109" fmla="*/ 52 h 390"/>
                <a:gd name="T110" fmla="*/ 210 w 520"/>
                <a:gd name="T111" fmla="*/ 57 h 390"/>
                <a:gd name="T112" fmla="*/ 193 w 520"/>
                <a:gd name="T113" fmla="*/ 57 h 390"/>
                <a:gd name="T114" fmla="*/ 196 w 520"/>
                <a:gd name="T115" fmla="*/ 52 h 390"/>
                <a:gd name="T116" fmla="*/ 176 w 520"/>
                <a:gd name="T117" fmla="*/ 43 h 390"/>
                <a:gd name="T118" fmla="*/ 168 w 520"/>
                <a:gd name="T119" fmla="*/ 46 h 390"/>
                <a:gd name="T120" fmla="*/ 153 w 520"/>
                <a:gd name="T121" fmla="*/ 54 h 390"/>
                <a:gd name="T122" fmla="*/ 153 w 520"/>
                <a:gd name="T123" fmla="*/ 63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0" h="390">
                  <a:moveTo>
                    <a:pt x="145" y="63"/>
                  </a:moveTo>
                  <a:lnTo>
                    <a:pt x="145" y="66"/>
                  </a:lnTo>
                  <a:lnTo>
                    <a:pt x="142" y="66"/>
                  </a:lnTo>
                  <a:lnTo>
                    <a:pt x="145" y="69"/>
                  </a:lnTo>
                  <a:lnTo>
                    <a:pt x="148" y="69"/>
                  </a:lnTo>
                  <a:lnTo>
                    <a:pt x="148" y="66"/>
                  </a:lnTo>
                  <a:lnTo>
                    <a:pt x="148" y="69"/>
                  </a:lnTo>
                  <a:lnTo>
                    <a:pt x="145" y="72"/>
                  </a:lnTo>
                  <a:lnTo>
                    <a:pt x="145" y="74"/>
                  </a:lnTo>
                  <a:lnTo>
                    <a:pt x="148" y="74"/>
                  </a:lnTo>
                  <a:lnTo>
                    <a:pt x="148" y="77"/>
                  </a:lnTo>
                  <a:lnTo>
                    <a:pt x="150" y="74"/>
                  </a:lnTo>
                  <a:lnTo>
                    <a:pt x="148" y="77"/>
                  </a:lnTo>
                  <a:lnTo>
                    <a:pt x="145" y="77"/>
                  </a:lnTo>
                  <a:lnTo>
                    <a:pt x="145" y="74"/>
                  </a:lnTo>
                  <a:lnTo>
                    <a:pt x="145" y="77"/>
                  </a:lnTo>
                  <a:lnTo>
                    <a:pt x="142" y="77"/>
                  </a:lnTo>
                  <a:lnTo>
                    <a:pt x="142" y="74"/>
                  </a:lnTo>
                  <a:lnTo>
                    <a:pt x="139" y="72"/>
                  </a:lnTo>
                  <a:lnTo>
                    <a:pt x="136" y="72"/>
                  </a:lnTo>
                  <a:lnTo>
                    <a:pt x="136" y="69"/>
                  </a:lnTo>
                  <a:lnTo>
                    <a:pt x="133" y="69"/>
                  </a:lnTo>
                  <a:lnTo>
                    <a:pt x="133" y="72"/>
                  </a:lnTo>
                  <a:lnTo>
                    <a:pt x="136" y="72"/>
                  </a:lnTo>
                  <a:lnTo>
                    <a:pt x="133" y="72"/>
                  </a:lnTo>
                  <a:lnTo>
                    <a:pt x="133" y="74"/>
                  </a:lnTo>
                  <a:lnTo>
                    <a:pt x="133" y="77"/>
                  </a:lnTo>
                  <a:lnTo>
                    <a:pt x="136" y="80"/>
                  </a:lnTo>
                  <a:lnTo>
                    <a:pt x="139" y="80"/>
                  </a:lnTo>
                  <a:lnTo>
                    <a:pt x="136" y="80"/>
                  </a:lnTo>
                  <a:lnTo>
                    <a:pt x="136" y="83"/>
                  </a:lnTo>
                  <a:lnTo>
                    <a:pt x="133" y="83"/>
                  </a:lnTo>
                  <a:lnTo>
                    <a:pt x="133" y="86"/>
                  </a:lnTo>
                  <a:lnTo>
                    <a:pt x="136" y="86"/>
                  </a:lnTo>
                  <a:lnTo>
                    <a:pt x="133" y="86"/>
                  </a:lnTo>
                  <a:lnTo>
                    <a:pt x="136" y="89"/>
                  </a:lnTo>
                  <a:lnTo>
                    <a:pt x="133" y="89"/>
                  </a:lnTo>
                  <a:lnTo>
                    <a:pt x="136" y="91"/>
                  </a:lnTo>
                  <a:lnTo>
                    <a:pt x="133" y="89"/>
                  </a:lnTo>
                  <a:lnTo>
                    <a:pt x="131" y="86"/>
                  </a:lnTo>
                  <a:lnTo>
                    <a:pt x="131" y="83"/>
                  </a:lnTo>
                  <a:lnTo>
                    <a:pt x="131" y="80"/>
                  </a:lnTo>
                  <a:lnTo>
                    <a:pt x="128" y="80"/>
                  </a:lnTo>
                  <a:lnTo>
                    <a:pt x="128" y="77"/>
                  </a:lnTo>
                  <a:lnTo>
                    <a:pt x="128" y="74"/>
                  </a:lnTo>
                  <a:lnTo>
                    <a:pt x="125" y="74"/>
                  </a:lnTo>
                  <a:lnTo>
                    <a:pt x="125" y="77"/>
                  </a:lnTo>
                  <a:lnTo>
                    <a:pt x="125" y="80"/>
                  </a:lnTo>
                  <a:lnTo>
                    <a:pt x="122" y="77"/>
                  </a:lnTo>
                  <a:lnTo>
                    <a:pt x="122" y="80"/>
                  </a:lnTo>
                  <a:lnTo>
                    <a:pt x="122" y="77"/>
                  </a:lnTo>
                  <a:lnTo>
                    <a:pt x="119" y="80"/>
                  </a:lnTo>
                  <a:lnTo>
                    <a:pt x="122" y="80"/>
                  </a:lnTo>
                  <a:lnTo>
                    <a:pt x="119" y="80"/>
                  </a:lnTo>
                  <a:lnTo>
                    <a:pt x="119" y="83"/>
                  </a:lnTo>
                  <a:lnTo>
                    <a:pt x="116" y="83"/>
                  </a:lnTo>
                  <a:lnTo>
                    <a:pt x="116" y="86"/>
                  </a:lnTo>
                  <a:lnTo>
                    <a:pt x="116" y="91"/>
                  </a:lnTo>
                  <a:lnTo>
                    <a:pt x="116" y="94"/>
                  </a:lnTo>
                  <a:lnTo>
                    <a:pt x="119" y="94"/>
                  </a:lnTo>
                  <a:lnTo>
                    <a:pt x="119" y="97"/>
                  </a:lnTo>
                  <a:lnTo>
                    <a:pt x="116" y="97"/>
                  </a:lnTo>
                  <a:lnTo>
                    <a:pt x="114" y="100"/>
                  </a:lnTo>
                  <a:lnTo>
                    <a:pt x="111" y="100"/>
                  </a:lnTo>
                  <a:lnTo>
                    <a:pt x="111" y="103"/>
                  </a:lnTo>
                  <a:lnTo>
                    <a:pt x="111" y="106"/>
                  </a:lnTo>
                  <a:lnTo>
                    <a:pt x="111" y="108"/>
                  </a:lnTo>
                  <a:lnTo>
                    <a:pt x="108" y="111"/>
                  </a:lnTo>
                  <a:lnTo>
                    <a:pt x="102" y="117"/>
                  </a:lnTo>
                  <a:lnTo>
                    <a:pt x="94" y="120"/>
                  </a:lnTo>
                  <a:lnTo>
                    <a:pt x="88" y="120"/>
                  </a:lnTo>
                  <a:lnTo>
                    <a:pt x="82" y="123"/>
                  </a:lnTo>
                  <a:lnTo>
                    <a:pt x="79" y="120"/>
                  </a:lnTo>
                  <a:lnTo>
                    <a:pt x="77" y="120"/>
                  </a:lnTo>
                  <a:lnTo>
                    <a:pt x="74" y="123"/>
                  </a:lnTo>
                  <a:lnTo>
                    <a:pt x="74" y="126"/>
                  </a:lnTo>
                  <a:lnTo>
                    <a:pt x="71" y="126"/>
                  </a:lnTo>
                  <a:lnTo>
                    <a:pt x="65" y="126"/>
                  </a:lnTo>
                  <a:lnTo>
                    <a:pt x="62" y="126"/>
                  </a:lnTo>
                  <a:lnTo>
                    <a:pt x="60" y="131"/>
                  </a:lnTo>
                  <a:lnTo>
                    <a:pt x="57" y="131"/>
                  </a:lnTo>
                  <a:lnTo>
                    <a:pt x="51" y="128"/>
                  </a:lnTo>
                  <a:lnTo>
                    <a:pt x="48" y="131"/>
                  </a:lnTo>
                  <a:lnTo>
                    <a:pt x="48" y="128"/>
                  </a:lnTo>
                  <a:lnTo>
                    <a:pt x="48" y="126"/>
                  </a:lnTo>
                  <a:lnTo>
                    <a:pt x="45" y="128"/>
                  </a:lnTo>
                  <a:lnTo>
                    <a:pt x="45" y="131"/>
                  </a:lnTo>
                  <a:lnTo>
                    <a:pt x="40" y="134"/>
                  </a:lnTo>
                  <a:lnTo>
                    <a:pt x="37" y="134"/>
                  </a:lnTo>
                  <a:lnTo>
                    <a:pt x="34" y="137"/>
                  </a:lnTo>
                  <a:lnTo>
                    <a:pt x="31" y="140"/>
                  </a:lnTo>
                  <a:lnTo>
                    <a:pt x="25" y="143"/>
                  </a:lnTo>
                  <a:lnTo>
                    <a:pt x="23" y="143"/>
                  </a:lnTo>
                  <a:lnTo>
                    <a:pt x="17" y="145"/>
                  </a:lnTo>
                  <a:lnTo>
                    <a:pt x="17" y="151"/>
                  </a:lnTo>
                  <a:lnTo>
                    <a:pt x="17" y="154"/>
                  </a:lnTo>
                  <a:lnTo>
                    <a:pt x="14" y="154"/>
                  </a:lnTo>
                  <a:lnTo>
                    <a:pt x="14" y="157"/>
                  </a:lnTo>
                  <a:lnTo>
                    <a:pt x="11" y="157"/>
                  </a:lnTo>
                  <a:lnTo>
                    <a:pt x="11" y="154"/>
                  </a:lnTo>
                  <a:lnTo>
                    <a:pt x="11" y="151"/>
                  </a:lnTo>
                  <a:lnTo>
                    <a:pt x="11" y="154"/>
                  </a:lnTo>
                  <a:lnTo>
                    <a:pt x="11" y="151"/>
                  </a:lnTo>
                  <a:lnTo>
                    <a:pt x="14" y="148"/>
                  </a:lnTo>
                  <a:lnTo>
                    <a:pt x="11" y="145"/>
                  </a:lnTo>
                  <a:lnTo>
                    <a:pt x="14" y="145"/>
                  </a:lnTo>
                  <a:lnTo>
                    <a:pt x="11" y="145"/>
                  </a:lnTo>
                  <a:lnTo>
                    <a:pt x="11" y="148"/>
                  </a:lnTo>
                  <a:lnTo>
                    <a:pt x="8" y="151"/>
                  </a:lnTo>
                  <a:lnTo>
                    <a:pt x="6" y="157"/>
                  </a:lnTo>
                  <a:lnTo>
                    <a:pt x="8" y="157"/>
                  </a:lnTo>
                  <a:lnTo>
                    <a:pt x="8" y="160"/>
                  </a:lnTo>
                  <a:lnTo>
                    <a:pt x="8" y="162"/>
                  </a:lnTo>
                  <a:lnTo>
                    <a:pt x="8" y="168"/>
                  </a:lnTo>
                  <a:lnTo>
                    <a:pt x="6" y="171"/>
                  </a:lnTo>
                  <a:lnTo>
                    <a:pt x="3" y="174"/>
                  </a:lnTo>
                  <a:lnTo>
                    <a:pt x="3" y="180"/>
                  </a:lnTo>
                  <a:lnTo>
                    <a:pt x="6" y="185"/>
                  </a:lnTo>
                  <a:lnTo>
                    <a:pt x="6" y="188"/>
                  </a:lnTo>
                  <a:lnTo>
                    <a:pt x="8" y="191"/>
                  </a:lnTo>
                  <a:lnTo>
                    <a:pt x="8" y="197"/>
                  </a:lnTo>
                  <a:lnTo>
                    <a:pt x="14" y="197"/>
                  </a:lnTo>
                  <a:lnTo>
                    <a:pt x="14" y="202"/>
                  </a:lnTo>
                  <a:lnTo>
                    <a:pt x="14" y="205"/>
                  </a:lnTo>
                  <a:lnTo>
                    <a:pt x="14" y="208"/>
                  </a:lnTo>
                  <a:lnTo>
                    <a:pt x="11" y="208"/>
                  </a:lnTo>
                  <a:lnTo>
                    <a:pt x="11" y="205"/>
                  </a:lnTo>
                  <a:lnTo>
                    <a:pt x="11" y="202"/>
                  </a:lnTo>
                  <a:lnTo>
                    <a:pt x="8" y="202"/>
                  </a:lnTo>
                  <a:lnTo>
                    <a:pt x="8" y="205"/>
                  </a:lnTo>
                  <a:lnTo>
                    <a:pt x="6" y="202"/>
                  </a:lnTo>
                  <a:lnTo>
                    <a:pt x="8" y="202"/>
                  </a:lnTo>
                  <a:lnTo>
                    <a:pt x="8" y="199"/>
                  </a:lnTo>
                  <a:lnTo>
                    <a:pt x="6" y="199"/>
                  </a:lnTo>
                  <a:lnTo>
                    <a:pt x="6" y="197"/>
                  </a:lnTo>
                  <a:lnTo>
                    <a:pt x="3" y="197"/>
                  </a:lnTo>
                  <a:lnTo>
                    <a:pt x="3" y="199"/>
                  </a:lnTo>
                  <a:lnTo>
                    <a:pt x="6" y="199"/>
                  </a:lnTo>
                  <a:lnTo>
                    <a:pt x="6" y="202"/>
                  </a:lnTo>
                  <a:lnTo>
                    <a:pt x="6" y="205"/>
                  </a:lnTo>
                  <a:lnTo>
                    <a:pt x="8" y="205"/>
                  </a:lnTo>
                  <a:lnTo>
                    <a:pt x="8" y="211"/>
                  </a:lnTo>
                  <a:lnTo>
                    <a:pt x="6" y="211"/>
                  </a:lnTo>
                  <a:lnTo>
                    <a:pt x="6" y="208"/>
                  </a:lnTo>
                  <a:lnTo>
                    <a:pt x="6" y="211"/>
                  </a:lnTo>
                  <a:lnTo>
                    <a:pt x="6" y="208"/>
                  </a:lnTo>
                  <a:lnTo>
                    <a:pt x="6" y="205"/>
                  </a:lnTo>
                  <a:lnTo>
                    <a:pt x="6" y="208"/>
                  </a:lnTo>
                  <a:lnTo>
                    <a:pt x="3" y="208"/>
                  </a:lnTo>
                  <a:lnTo>
                    <a:pt x="3" y="205"/>
                  </a:lnTo>
                  <a:lnTo>
                    <a:pt x="3" y="202"/>
                  </a:lnTo>
                  <a:lnTo>
                    <a:pt x="3" y="205"/>
                  </a:lnTo>
                  <a:lnTo>
                    <a:pt x="3" y="202"/>
                  </a:lnTo>
                  <a:lnTo>
                    <a:pt x="0" y="205"/>
                  </a:lnTo>
                  <a:lnTo>
                    <a:pt x="3" y="208"/>
                  </a:lnTo>
                  <a:lnTo>
                    <a:pt x="3" y="211"/>
                  </a:lnTo>
                  <a:lnTo>
                    <a:pt x="6" y="211"/>
                  </a:lnTo>
                  <a:lnTo>
                    <a:pt x="8" y="214"/>
                  </a:lnTo>
                  <a:lnTo>
                    <a:pt x="11" y="219"/>
                  </a:lnTo>
                  <a:lnTo>
                    <a:pt x="11" y="222"/>
                  </a:lnTo>
                  <a:lnTo>
                    <a:pt x="14" y="228"/>
                  </a:lnTo>
                  <a:lnTo>
                    <a:pt x="14" y="234"/>
                  </a:lnTo>
                  <a:lnTo>
                    <a:pt x="20" y="236"/>
                  </a:lnTo>
                  <a:lnTo>
                    <a:pt x="20" y="242"/>
                  </a:lnTo>
                  <a:lnTo>
                    <a:pt x="23" y="248"/>
                  </a:lnTo>
                  <a:lnTo>
                    <a:pt x="23" y="256"/>
                  </a:lnTo>
                  <a:lnTo>
                    <a:pt x="25" y="265"/>
                  </a:lnTo>
                  <a:lnTo>
                    <a:pt x="28" y="270"/>
                  </a:lnTo>
                  <a:lnTo>
                    <a:pt x="31" y="276"/>
                  </a:lnTo>
                  <a:lnTo>
                    <a:pt x="34" y="282"/>
                  </a:lnTo>
                  <a:lnTo>
                    <a:pt x="34" y="288"/>
                  </a:lnTo>
                  <a:lnTo>
                    <a:pt x="34" y="290"/>
                  </a:lnTo>
                  <a:lnTo>
                    <a:pt x="34" y="293"/>
                  </a:lnTo>
                  <a:lnTo>
                    <a:pt x="34" y="296"/>
                  </a:lnTo>
                  <a:lnTo>
                    <a:pt x="34" y="299"/>
                  </a:lnTo>
                  <a:lnTo>
                    <a:pt x="34" y="302"/>
                  </a:lnTo>
                  <a:lnTo>
                    <a:pt x="34" y="305"/>
                  </a:lnTo>
                  <a:lnTo>
                    <a:pt x="31" y="307"/>
                  </a:lnTo>
                  <a:lnTo>
                    <a:pt x="28" y="307"/>
                  </a:lnTo>
                  <a:lnTo>
                    <a:pt x="25" y="307"/>
                  </a:lnTo>
                  <a:lnTo>
                    <a:pt x="25" y="310"/>
                  </a:lnTo>
                  <a:lnTo>
                    <a:pt x="25" y="313"/>
                  </a:lnTo>
                  <a:lnTo>
                    <a:pt x="25" y="316"/>
                  </a:lnTo>
                  <a:lnTo>
                    <a:pt x="25" y="319"/>
                  </a:lnTo>
                  <a:lnTo>
                    <a:pt x="28" y="319"/>
                  </a:lnTo>
                  <a:lnTo>
                    <a:pt x="34" y="319"/>
                  </a:lnTo>
                  <a:lnTo>
                    <a:pt x="37" y="324"/>
                  </a:lnTo>
                  <a:lnTo>
                    <a:pt x="42" y="324"/>
                  </a:lnTo>
                  <a:lnTo>
                    <a:pt x="45" y="327"/>
                  </a:lnTo>
                  <a:lnTo>
                    <a:pt x="48" y="327"/>
                  </a:lnTo>
                  <a:lnTo>
                    <a:pt x="51" y="327"/>
                  </a:lnTo>
                  <a:lnTo>
                    <a:pt x="48" y="330"/>
                  </a:lnTo>
                  <a:lnTo>
                    <a:pt x="51" y="330"/>
                  </a:lnTo>
                  <a:lnTo>
                    <a:pt x="54" y="327"/>
                  </a:lnTo>
                  <a:lnTo>
                    <a:pt x="57" y="327"/>
                  </a:lnTo>
                  <a:lnTo>
                    <a:pt x="57" y="330"/>
                  </a:lnTo>
                  <a:lnTo>
                    <a:pt x="60" y="327"/>
                  </a:lnTo>
                  <a:lnTo>
                    <a:pt x="62" y="327"/>
                  </a:lnTo>
                  <a:lnTo>
                    <a:pt x="60" y="327"/>
                  </a:lnTo>
                  <a:lnTo>
                    <a:pt x="62" y="327"/>
                  </a:lnTo>
                  <a:lnTo>
                    <a:pt x="65" y="327"/>
                  </a:lnTo>
                  <a:lnTo>
                    <a:pt x="68" y="330"/>
                  </a:lnTo>
                  <a:lnTo>
                    <a:pt x="68" y="327"/>
                  </a:lnTo>
                  <a:lnTo>
                    <a:pt x="65" y="327"/>
                  </a:lnTo>
                  <a:lnTo>
                    <a:pt x="68" y="327"/>
                  </a:lnTo>
                  <a:lnTo>
                    <a:pt x="71" y="324"/>
                  </a:lnTo>
                  <a:lnTo>
                    <a:pt x="71" y="322"/>
                  </a:lnTo>
                  <a:lnTo>
                    <a:pt x="74" y="322"/>
                  </a:lnTo>
                  <a:lnTo>
                    <a:pt x="77" y="319"/>
                  </a:lnTo>
                  <a:lnTo>
                    <a:pt x="77" y="322"/>
                  </a:lnTo>
                  <a:lnTo>
                    <a:pt x="79" y="319"/>
                  </a:lnTo>
                  <a:lnTo>
                    <a:pt x="82" y="322"/>
                  </a:lnTo>
                  <a:lnTo>
                    <a:pt x="82" y="319"/>
                  </a:lnTo>
                  <a:lnTo>
                    <a:pt x="85" y="319"/>
                  </a:lnTo>
                  <a:lnTo>
                    <a:pt x="85" y="316"/>
                  </a:lnTo>
                  <a:lnTo>
                    <a:pt x="88" y="313"/>
                  </a:lnTo>
                  <a:lnTo>
                    <a:pt x="91" y="313"/>
                  </a:lnTo>
                  <a:lnTo>
                    <a:pt x="99" y="313"/>
                  </a:lnTo>
                  <a:lnTo>
                    <a:pt x="99" y="310"/>
                  </a:lnTo>
                  <a:lnTo>
                    <a:pt x="105" y="310"/>
                  </a:lnTo>
                  <a:lnTo>
                    <a:pt x="111" y="313"/>
                  </a:lnTo>
                  <a:lnTo>
                    <a:pt x="111" y="310"/>
                  </a:lnTo>
                  <a:lnTo>
                    <a:pt x="114" y="310"/>
                  </a:lnTo>
                  <a:lnTo>
                    <a:pt x="116" y="313"/>
                  </a:lnTo>
                  <a:lnTo>
                    <a:pt x="119" y="313"/>
                  </a:lnTo>
                  <a:lnTo>
                    <a:pt x="122" y="313"/>
                  </a:lnTo>
                  <a:lnTo>
                    <a:pt x="125" y="310"/>
                  </a:lnTo>
                  <a:lnTo>
                    <a:pt x="128" y="310"/>
                  </a:lnTo>
                  <a:lnTo>
                    <a:pt x="128" y="313"/>
                  </a:lnTo>
                  <a:lnTo>
                    <a:pt x="131" y="313"/>
                  </a:lnTo>
                  <a:lnTo>
                    <a:pt x="133" y="313"/>
                  </a:lnTo>
                  <a:lnTo>
                    <a:pt x="136" y="310"/>
                  </a:lnTo>
                  <a:lnTo>
                    <a:pt x="139" y="307"/>
                  </a:lnTo>
                  <a:lnTo>
                    <a:pt x="139" y="302"/>
                  </a:lnTo>
                  <a:lnTo>
                    <a:pt x="145" y="299"/>
                  </a:lnTo>
                  <a:lnTo>
                    <a:pt x="150" y="296"/>
                  </a:lnTo>
                  <a:lnTo>
                    <a:pt x="159" y="293"/>
                  </a:lnTo>
                  <a:lnTo>
                    <a:pt x="165" y="288"/>
                  </a:lnTo>
                  <a:lnTo>
                    <a:pt x="168" y="288"/>
                  </a:lnTo>
                  <a:lnTo>
                    <a:pt x="176" y="290"/>
                  </a:lnTo>
                  <a:lnTo>
                    <a:pt x="182" y="288"/>
                  </a:lnTo>
                  <a:lnTo>
                    <a:pt x="187" y="288"/>
                  </a:lnTo>
                  <a:lnTo>
                    <a:pt x="190" y="288"/>
                  </a:lnTo>
                  <a:lnTo>
                    <a:pt x="202" y="282"/>
                  </a:lnTo>
                  <a:lnTo>
                    <a:pt x="210" y="279"/>
                  </a:lnTo>
                  <a:lnTo>
                    <a:pt x="227" y="279"/>
                  </a:lnTo>
                  <a:lnTo>
                    <a:pt x="233" y="279"/>
                  </a:lnTo>
                  <a:lnTo>
                    <a:pt x="239" y="279"/>
                  </a:lnTo>
                  <a:lnTo>
                    <a:pt x="241" y="285"/>
                  </a:lnTo>
                  <a:lnTo>
                    <a:pt x="244" y="285"/>
                  </a:lnTo>
                  <a:lnTo>
                    <a:pt x="250" y="285"/>
                  </a:lnTo>
                  <a:lnTo>
                    <a:pt x="253" y="285"/>
                  </a:lnTo>
                  <a:lnTo>
                    <a:pt x="258" y="288"/>
                  </a:lnTo>
                  <a:lnTo>
                    <a:pt x="261" y="288"/>
                  </a:lnTo>
                  <a:lnTo>
                    <a:pt x="264" y="288"/>
                  </a:lnTo>
                  <a:lnTo>
                    <a:pt x="267" y="288"/>
                  </a:lnTo>
                  <a:lnTo>
                    <a:pt x="267" y="290"/>
                  </a:lnTo>
                  <a:lnTo>
                    <a:pt x="264" y="293"/>
                  </a:lnTo>
                  <a:lnTo>
                    <a:pt x="267" y="293"/>
                  </a:lnTo>
                  <a:lnTo>
                    <a:pt x="267" y="290"/>
                  </a:lnTo>
                  <a:lnTo>
                    <a:pt x="270" y="293"/>
                  </a:lnTo>
                  <a:lnTo>
                    <a:pt x="273" y="293"/>
                  </a:lnTo>
                  <a:lnTo>
                    <a:pt x="273" y="296"/>
                  </a:lnTo>
                  <a:lnTo>
                    <a:pt x="270" y="296"/>
                  </a:lnTo>
                  <a:lnTo>
                    <a:pt x="270" y="302"/>
                  </a:lnTo>
                  <a:lnTo>
                    <a:pt x="273" y="302"/>
                  </a:lnTo>
                  <a:lnTo>
                    <a:pt x="273" y="299"/>
                  </a:lnTo>
                  <a:lnTo>
                    <a:pt x="276" y="302"/>
                  </a:lnTo>
                  <a:lnTo>
                    <a:pt x="278" y="302"/>
                  </a:lnTo>
                  <a:lnTo>
                    <a:pt x="278" y="307"/>
                  </a:lnTo>
                  <a:lnTo>
                    <a:pt x="284" y="313"/>
                  </a:lnTo>
                  <a:lnTo>
                    <a:pt x="284" y="316"/>
                  </a:lnTo>
                  <a:lnTo>
                    <a:pt x="287" y="316"/>
                  </a:lnTo>
                  <a:lnTo>
                    <a:pt x="287" y="322"/>
                  </a:lnTo>
                  <a:lnTo>
                    <a:pt x="284" y="322"/>
                  </a:lnTo>
                  <a:lnTo>
                    <a:pt x="284" y="324"/>
                  </a:lnTo>
                  <a:lnTo>
                    <a:pt x="287" y="324"/>
                  </a:lnTo>
                  <a:lnTo>
                    <a:pt x="290" y="327"/>
                  </a:lnTo>
                  <a:lnTo>
                    <a:pt x="293" y="327"/>
                  </a:lnTo>
                  <a:lnTo>
                    <a:pt x="293" y="324"/>
                  </a:lnTo>
                  <a:lnTo>
                    <a:pt x="293" y="327"/>
                  </a:lnTo>
                  <a:lnTo>
                    <a:pt x="290" y="324"/>
                  </a:lnTo>
                  <a:lnTo>
                    <a:pt x="293" y="324"/>
                  </a:lnTo>
                  <a:lnTo>
                    <a:pt x="293" y="322"/>
                  </a:lnTo>
                  <a:lnTo>
                    <a:pt x="295" y="322"/>
                  </a:lnTo>
                  <a:lnTo>
                    <a:pt x="295" y="319"/>
                  </a:lnTo>
                  <a:lnTo>
                    <a:pt x="298" y="316"/>
                  </a:lnTo>
                  <a:lnTo>
                    <a:pt x="298" y="313"/>
                  </a:lnTo>
                  <a:lnTo>
                    <a:pt x="307" y="310"/>
                  </a:lnTo>
                  <a:lnTo>
                    <a:pt x="310" y="307"/>
                  </a:lnTo>
                  <a:lnTo>
                    <a:pt x="312" y="302"/>
                  </a:lnTo>
                  <a:lnTo>
                    <a:pt x="315" y="299"/>
                  </a:lnTo>
                  <a:lnTo>
                    <a:pt x="318" y="296"/>
                  </a:lnTo>
                  <a:lnTo>
                    <a:pt x="315" y="296"/>
                  </a:lnTo>
                  <a:lnTo>
                    <a:pt x="315" y="290"/>
                  </a:lnTo>
                  <a:lnTo>
                    <a:pt x="315" y="288"/>
                  </a:lnTo>
                  <a:lnTo>
                    <a:pt x="315" y="285"/>
                  </a:lnTo>
                  <a:lnTo>
                    <a:pt x="318" y="290"/>
                  </a:lnTo>
                  <a:lnTo>
                    <a:pt x="315" y="290"/>
                  </a:lnTo>
                  <a:lnTo>
                    <a:pt x="321" y="299"/>
                  </a:lnTo>
                  <a:lnTo>
                    <a:pt x="321" y="302"/>
                  </a:lnTo>
                  <a:lnTo>
                    <a:pt x="318" y="302"/>
                  </a:lnTo>
                  <a:lnTo>
                    <a:pt x="318" y="307"/>
                  </a:lnTo>
                  <a:lnTo>
                    <a:pt x="315" y="310"/>
                  </a:lnTo>
                  <a:lnTo>
                    <a:pt x="315" y="313"/>
                  </a:lnTo>
                  <a:lnTo>
                    <a:pt x="312" y="316"/>
                  </a:lnTo>
                  <a:lnTo>
                    <a:pt x="312" y="319"/>
                  </a:lnTo>
                  <a:lnTo>
                    <a:pt x="312" y="324"/>
                  </a:lnTo>
                  <a:lnTo>
                    <a:pt x="310" y="327"/>
                  </a:lnTo>
                  <a:lnTo>
                    <a:pt x="307" y="327"/>
                  </a:lnTo>
                  <a:lnTo>
                    <a:pt x="307" y="330"/>
                  </a:lnTo>
                  <a:lnTo>
                    <a:pt x="304" y="330"/>
                  </a:lnTo>
                  <a:lnTo>
                    <a:pt x="304" y="333"/>
                  </a:lnTo>
                  <a:lnTo>
                    <a:pt x="307" y="333"/>
                  </a:lnTo>
                  <a:lnTo>
                    <a:pt x="307" y="330"/>
                  </a:lnTo>
                  <a:lnTo>
                    <a:pt x="310" y="330"/>
                  </a:lnTo>
                  <a:lnTo>
                    <a:pt x="312" y="330"/>
                  </a:lnTo>
                  <a:lnTo>
                    <a:pt x="315" y="330"/>
                  </a:lnTo>
                  <a:lnTo>
                    <a:pt x="318" y="330"/>
                  </a:lnTo>
                  <a:lnTo>
                    <a:pt x="318" y="327"/>
                  </a:lnTo>
                  <a:lnTo>
                    <a:pt x="318" y="324"/>
                  </a:lnTo>
                  <a:lnTo>
                    <a:pt x="318" y="322"/>
                  </a:lnTo>
                  <a:lnTo>
                    <a:pt x="318" y="319"/>
                  </a:lnTo>
                  <a:lnTo>
                    <a:pt x="321" y="316"/>
                  </a:lnTo>
                  <a:lnTo>
                    <a:pt x="321" y="319"/>
                  </a:lnTo>
                  <a:lnTo>
                    <a:pt x="324" y="322"/>
                  </a:lnTo>
                  <a:lnTo>
                    <a:pt x="327" y="324"/>
                  </a:lnTo>
                  <a:lnTo>
                    <a:pt x="327" y="327"/>
                  </a:lnTo>
                  <a:lnTo>
                    <a:pt x="327" y="330"/>
                  </a:lnTo>
                  <a:lnTo>
                    <a:pt x="324" y="333"/>
                  </a:lnTo>
                  <a:lnTo>
                    <a:pt x="324" y="336"/>
                  </a:lnTo>
                  <a:lnTo>
                    <a:pt x="321" y="336"/>
                  </a:lnTo>
                  <a:lnTo>
                    <a:pt x="324" y="339"/>
                  </a:lnTo>
                  <a:lnTo>
                    <a:pt x="327" y="339"/>
                  </a:lnTo>
                  <a:lnTo>
                    <a:pt x="330" y="336"/>
                  </a:lnTo>
                  <a:lnTo>
                    <a:pt x="332" y="336"/>
                  </a:lnTo>
                  <a:lnTo>
                    <a:pt x="330" y="336"/>
                  </a:lnTo>
                  <a:lnTo>
                    <a:pt x="332" y="336"/>
                  </a:lnTo>
                  <a:lnTo>
                    <a:pt x="332" y="333"/>
                  </a:lnTo>
                  <a:lnTo>
                    <a:pt x="335" y="333"/>
                  </a:lnTo>
                  <a:lnTo>
                    <a:pt x="338" y="333"/>
                  </a:lnTo>
                  <a:lnTo>
                    <a:pt x="338" y="336"/>
                  </a:lnTo>
                  <a:lnTo>
                    <a:pt x="335" y="336"/>
                  </a:lnTo>
                  <a:lnTo>
                    <a:pt x="338" y="336"/>
                  </a:lnTo>
                  <a:lnTo>
                    <a:pt x="335" y="339"/>
                  </a:lnTo>
                  <a:lnTo>
                    <a:pt x="335" y="336"/>
                  </a:lnTo>
                  <a:lnTo>
                    <a:pt x="332" y="336"/>
                  </a:lnTo>
                  <a:lnTo>
                    <a:pt x="332" y="339"/>
                  </a:lnTo>
                  <a:lnTo>
                    <a:pt x="335" y="339"/>
                  </a:lnTo>
                  <a:lnTo>
                    <a:pt x="338" y="342"/>
                  </a:lnTo>
                  <a:lnTo>
                    <a:pt x="341" y="344"/>
                  </a:lnTo>
                  <a:lnTo>
                    <a:pt x="332" y="339"/>
                  </a:lnTo>
                  <a:lnTo>
                    <a:pt x="338" y="344"/>
                  </a:lnTo>
                  <a:lnTo>
                    <a:pt x="344" y="350"/>
                  </a:lnTo>
                  <a:lnTo>
                    <a:pt x="344" y="353"/>
                  </a:lnTo>
                  <a:lnTo>
                    <a:pt x="341" y="356"/>
                  </a:lnTo>
                  <a:lnTo>
                    <a:pt x="341" y="359"/>
                  </a:lnTo>
                  <a:lnTo>
                    <a:pt x="344" y="364"/>
                  </a:lnTo>
                  <a:lnTo>
                    <a:pt x="347" y="364"/>
                  </a:lnTo>
                  <a:lnTo>
                    <a:pt x="349" y="367"/>
                  </a:lnTo>
                  <a:lnTo>
                    <a:pt x="355" y="373"/>
                  </a:lnTo>
                  <a:lnTo>
                    <a:pt x="358" y="373"/>
                  </a:lnTo>
                  <a:lnTo>
                    <a:pt x="361" y="376"/>
                  </a:lnTo>
                  <a:lnTo>
                    <a:pt x="364" y="378"/>
                  </a:lnTo>
                  <a:lnTo>
                    <a:pt x="366" y="378"/>
                  </a:lnTo>
                  <a:lnTo>
                    <a:pt x="366" y="376"/>
                  </a:lnTo>
                  <a:lnTo>
                    <a:pt x="369" y="376"/>
                  </a:lnTo>
                  <a:lnTo>
                    <a:pt x="375" y="376"/>
                  </a:lnTo>
                  <a:lnTo>
                    <a:pt x="378" y="378"/>
                  </a:lnTo>
                  <a:lnTo>
                    <a:pt x="381" y="378"/>
                  </a:lnTo>
                  <a:lnTo>
                    <a:pt x="384" y="381"/>
                  </a:lnTo>
                  <a:lnTo>
                    <a:pt x="386" y="381"/>
                  </a:lnTo>
                  <a:lnTo>
                    <a:pt x="392" y="384"/>
                  </a:lnTo>
                  <a:lnTo>
                    <a:pt x="395" y="381"/>
                  </a:lnTo>
                  <a:lnTo>
                    <a:pt x="398" y="378"/>
                  </a:lnTo>
                  <a:lnTo>
                    <a:pt x="401" y="376"/>
                  </a:lnTo>
                  <a:lnTo>
                    <a:pt x="403" y="376"/>
                  </a:lnTo>
                  <a:lnTo>
                    <a:pt x="406" y="373"/>
                  </a:lnTo>
                  <a:lnTo>
                    <a:pt x="403" y="373"/>
                  </a:lnTo>
                  <a:lnTo>
                    <a:pt x="401" y="373"/>
                  </a:lnTo>
                  <a:lnTo>
                    <a:pt x="403" y="373"/>
                  </a:lnTo>
                  <a:lnTo>
                    <a:pt x="406" y="370"/>
                  </a:lnTo>
                  <a:lnTo>
                    <a:pt x="409" y="367"/>
                  </a:lnTo>
                  <a:lnTo>
                    <a:pt x="409" y="370"/>
                  </a:lnTo>
                  <a:lnTo>
                    <a:pt x="412" y="370"/>
                  </a:lnTo>
                  <a:lnTo>
                    <a:pt x="412" y="373"/>
                  </a:lnTo>
                  <a:lnTo>
                    <a:pt x="409" y="376"/>
                  </a:lnTo>
                  <a:lnTo>
                    <a:pt x="406" y="376"/>
                  </a:lnTo>
                  <a:lnTo>
                    <a:pt x="409" y="378"/>
                  </a:lnTo>
                  <a:lnTo>
                    <a:pt x="406" y="378"/>
                  </a:lnTo>
                  <a:lnTo>
                    <a:pt x="409" y="378"/>
                  </a:lnTo>
                  <a:lnTo>
                    <a:pt x="412" y="376"/>
                  </a:lnTo>
                  <a:lnTo>
                    <a:pt x="412" y="378"/>
                  </a:lnTo>
                  <a:lnTo>
                    <a:pt x="412" y="376"/>
                  </a:lnTo>
                  <a:lnTo>
                    <a:pt x="415" y="376"/>
                  </a:lnTo>
                  <a:lnTo>
                    <a:pt x="418" y="376"/>
                  </a:lnTo>
                  <a:lnTo>
                    <a:pt x="418" y="378"/>
                  </a:lnTo>
                  <a:lnTo>
                    <a:pt x="415" y="378"/>
                  </a:lnTo>
                  <a:lnTo>
                    <a:pt x="418" y="381"/>
                  </a:lnTo>
                  <a:lnTo>
                    <a:pt x="420" y="381"/>
                  </a:lnTo>
                  <a:lnTo>
                    <a:pt x="420" y="384"/>
                  </a:lnTo>
                  <a:lnTo>
                    <a:pt x="423" y="384"/>
                  </a:lnTo>
                  <a:lnTo>
                    <a:pt x="423" y="387"/>
                  </a:lnTo>
                  <a:lnTo>
                    <a:pt x="423" y="384"/>
                  </a:lnTo>
                  <a:lnTo>
                    <a:pt x="426" y="387"/>
                  </a:lnTo>
                  <a:lnTo>
                    <a:pt x="426" y="390"/>
                  </a:lnTo>
                  <a:lnTo>
                    <a:pt x="429" y="387"/>
                  </a:lnTo>
                  <a:lnTo>
                    <a:pt x="429" y="384"/>
                  </a:lnTo>
                  <a:lnTo>
                    <a:pt x="426" y="384"/>
                  </a:lnTo>
                  <a:lnTo>
                    <a:pt x="426" y="381"/>
                  </a:lnTo>
                  <a:lnTo>
                    <a:pt x="429" y="384"/>
                  </a:lnTo>
                  <a:lnTo>
                    <a:pt x="432" y="384"/>
                  </a:lnTo>
                  <a:lnTo>
                    <a:pt x="435" y="381"/>
                  </a:lnTo>
                  <a:lnTo>
                    <a:pt x="438" y="376"/>
                  </a:lnTo>
                  <a:lnTo>
                    <a:pt x="438" y="378"/>
                  </a:lnTo>
                  <a:lnTo>
                    <a:pt x="438" y="376"/>
                  </a:lnTo>
                  <a:lnTo>
                    <a:pt x="440" y="376"/>
                  </a:lnTo>
                  <a:lnTo>
                    <a:pt x="443" y="373"/>
                  </a:lnTo>
                  <a:lnTo>
                    <a:pt x="446" y="370"/>
                  </a:lnTo>
                  <a:lnTo>
                    <a:pt x="452" y="367"/>
                  </a:lnTo>
                  <a:lnTo>
                    <a:pt x="469" y="367"/>
                  </a:lnTo>
                  <a:lnTo>
                    <a:pt x="472" y="364"/>
                  </a:lnTo>
                  <a:lnTo>
                    <a:pt x="474" y="364"/>
                  </a:lnTo>
                  <a:lnTo>
                    <a:pt x="474" y="361"/>
                  </a:lnTo>
                  <a:lnTo>
                    <a:pt x="474" y="359"/>
                  </a:lnTo>
                  <a:lnTo>
                    <a:pt x="474" y="356"/>
                  </a:lnTo>
                  <a:lnTo>
                    <a:pt x="472" y="356"/>
                  </a:lnTo>
                  <a:lnTo>
                    <a:pt x="472" y="353"/>
                  </a:lnTo>
                  <a:lnTo>
                    <a:pt x="474" y="350"/>
                  </a:lnTo>
                  <a:lnTo>
                    <a:pt x="474" y="347"/>
                  </a:lnTo>
                  <a:lnTo>
                    <a:pt x="474" y="344"/>
                  </a:lnTo>
                  <a:lnTo>
                    <a:pt x="477" y="336"/>
                  </a:lnTo>
                  <a:lnTo>
                    <a:pt x="480" y="330"/>
                  </a:lnTo>
                  <a:lnTo>
                    <a:pt x="483" y="330"/>
                  </a:lnTo>
                  <a:lnTo>
                    <a:pt x="483" y="327"/>
                  </a:lnTo>
                  <a:lnTo>
                    <a:pt x="483" y="324"/>
                  </a:lnTo>
                  <a:lnTo>
                    <a:pt x="486" y="322"/>
                  </a:lnTo>
                  <a:lnTo>
                    <a:pt x="486" y="319"/>
                  </a:lnTo>
                  <a:lnTo>
                    <a:pt x="489" y="313"/>
                  </a:lnTo>
                  <a:lnTo>
                    <a:pt x="492" y="310"/>
                  </a:lnTo>
                  <a:lnTo>
                    <a:pt x="489" y="310"/>
                  </a:lnTo>
                  <a:lnTo>
                    <a:pt x="492" y="310"/>
                  </a:lnTo>
                  <a:lnTo>
                    <a:pt x="492" y="307"/>
                  </a:lnTo>
                  <a:lnTo>
                    <a:pt x="489" y="307"/>
                  </a:lnTo>
                  <a:lnTo>
                    <a:pt x="492" y="305"/>
                  </a:lnTo>
                  <a:lnTo>
                    <a:pt x="497" y="299"/>
                  </a:lnTo>
                  <a:lnTo>
                    <a:pt x="500" y="296"/>
                  </a:lnTo>
                  <a:lnTo>
                    <a:pt x="503" y="296"/>
                  </a:lnTo>
                  <a:lnTo>
                    <a:pt x="500" y="296"/>
                  </a:lnTo>
                  <a:lnTo>
                    <a:pt x="500" y="293"/>
                  </a:lnTo>
                  <a:lnTo>
                    <a:pt x="503" y="293"/>
                  </a:lnTo>
                  <a:lnTo>
                    <a:pt x="506" y="290"/>
                  </a:lnTo>
                  <a:lnTo>
                    <a:pt x="503" y="288"/>
                  </a:lnTo>
                  <a:lnTo>
                    <a:pt x="506" y="288"/>
                  </a:lnTo>
                  <a:lnTo>
                    <a:pt x="509" y="282"/>
                  </a:lnTo>
                  <a:lnTo>
                    <a:pt x="511" y="276"/>
                  </a:lnTo>
                  <a:lnTo>
                    <a:pt x="511" y="268"/>
                  </a:lnTo>
                  <a:lnTo>
                    <a:pt x="511" y="265"/>
                  </a:lnTo>
                  <a:lnTo>
                    <a:pt x="514" y="262"/>
                  </a:lnTo>
                  <a:lnTo>
                    <a:pt x="514" y="259"/>
                  </a:lnTo>
                  <a:lnTo>
                    <a:pt x="514" y="253"/>
                  </a:lnTo>
                  <a:lnTo>
                    <a:pt x="517" y="253"/>
                  </a:lnTo>
                  <a:lnTo>
                    <a:pt x="517" y="248"/>
                  </a:lnTo>
                  <a:lnTo>
                    <a:pt x="517" y="245"/>
                  </a:lnTo>
                  <a:lnTo>
                    <a:pt x="520" y="242"/>
                  </a:lnTo>
                  <a:lnTo>
                    <a:pt x="517" y="242"/>
                  </a:lnTo>
                  <a:lnTo>
                    <a:pt x="520" y="239"/>
                  </a:lnTo>
                  <a:lnTo>
                    <a:pt x="520" y="236"/>
                  </a:lnTo>
                  <a:lnTo>
                    <a:pt x="520" y="234"/>
                  </a:lnTo>
                  <a:lnTo>
                    <a:pt x="520" y="231"/>
                  </a:lnTo>
                  <a:lnTo>
                    <a:pt x="520" y="228"/>
                  </a:lnTo>
                  <a:lnTo>
                    <a:pt x="517" y="225"/>
                  </a:lnTo>
                  <a:lnTo>
                    <a:pt x="514" y="222"/>
                  </a:lnTo>
                  <a:lnTo>
                    <a:pt x="514" y="219"/>
                  </a:lnTo>
                  <a:lnTo>
                    <a:pt x="511" y="219"/>
                  </a:lnTo>
                  <a:lnTo>
                    <a:pt x="514" y="216"/>
                  </a:lnTo>
                  <a:lnTo>
                    <a:pt x="514" y="214"/>
                  </a:lnTo>
                  <a:lnTo>
                    <a:pt x="514" y="208"/>
                  </a:lnTo>
                  <a:lnTo>
                    <a:pt x="514" y="205"/>
                  </a:lnTo>
                  <a:lnTo>
                    <a:pt x="514" y="199"/>
                  </a:lnTo>
                  <a:lnTo>
                    <a:pt x="514" y="197"/>
                  </a:lnTo>
                  <a:lnTo>
                    <a:pt x="511" y="197"/>
                  </a:lnTo>
                  <a:lnTo>
                    <a:pt x="511" y="199"/>
                  </a:lnTo>
                  <a:lnTo>
                    <a:pt x="511" y="197"/>
                  </a:lnTo>
                  <a:lnTo>
                    <a:pt x="511" y="194"/>
                  </a:lnTo>
                  <a:lnTo>
                    <a:pt x="511" y="191"/>
                  </a:lnTo>
                  <a:lnTo>
                    <a:pt x="511" y="194"/>
                  </a:lnTo>
                  <a:lnTo>
                    <a:pt x="509" y="191"/>
                  </a:lnTo>
                  <a:lnTo>
                    <a:pt x="511" y="191"/>
                  </a:lnTo>
                  <a:lnTo>
                    <a:pt x="509" y="191"/>
                  </a:lnTo>
                  <a:lnTo>
                    <a:pt x="509" y="188"/>
                  </a:lnTo>
                  <a:lnTo>
                    <a:pt x="506" y="188"/>
                  </a:lnTo>
                  <a:lnTo>
                    <a:pt x="506" y="185"/>
                  </a:lnTo>
                  <a:lnTo>
                    <a:pt x="503" y="182"/>
                  </a:lnTo>
                  <a:lnTo>
                    <a:pt x="500" y="182"/>
                  </a:lnTo>
                  <a:lnTo>
                    <a:pt x="500" y="177"/>
                  </a:lnTo>
                  <a:lnTo>
                    <a:pt x="494" y="174"/>
                  </a:lnTo>
                  <a:lnTo>
                    <a:pt x="492" y="174"/>
                  </a:lnTo>
                  <a:lnTo>
                    <a:pt x="492" y="171"/>
                  </a:lnTo>
                  <a:lnTo>
                    <a:pt x="489" y="174"/>
                  </a:lnTo>
                  <a:lnTo>
                    <a:pt x="489" y="171"/>
                  </a:lnTo>
                  <a:lnTo>
                    <a:pt x="489" y="168"/>
                  </a:lnTo>
                  <a:lnTo>
                    <a:pt x="486" y="171"/>
                  </a:lnTo>
                  <a:lnTo>
                    <a:pt x="486" y="168"/>
                  </a:lnTo>
                  <a:lnTo>
                    <a:pt x="483" y="168"/>
                  </a:lnTo>
                  <a:lnTo>
                    <a:pt x="486" y="168"/>
                  </a:lnTo>
                  <a:lnTo>
                    <a:pt x="486" y="165"/>
                  </a:lnTo>
                  <a:lnTo>
                    <a:pt x="483" y="165"/>
                  </a:lnTo>
                  <a:lnTo>
                    <a:pt x="483" y="162"/>
                  </a:lnTo>
                  <a:lnTo>
                    <a:pt x="486" y="162"/>
                  </a:lnTo>
                  <a:lnTo>
                    <a:pt x="483" y="160"/>
                  </a:lnTo>
                  <a:lnTo>
                    <a:pt x="483" y="157"/>
                  </a:lnTo>
                  <a:lnTo>
                    <a:pt x="483" y="154"/>
                  </a:lnTo>
                  <a:lnTo>
                    <a:pt x="483" y="151"/>
                  </a:lnTo>
                  <a:lnTo>
                    <a:pt x="483" y="148"/>
                  </a:lnTo>
                  <a:lnTo>
                    <a:pt x="480" y="151"/>
                  </a:lnTo>
                  <a:lnTo>
                    <a:pt x="480" y="154"/>
                  </a:lnTo>
                  <a:lnTo>
                    <a:pt x="483" y="154"/>
                  </a:lnTo>
                  <a:lnTo>
                    <a:pt x="480" y="154"/>
                  </a:lnTo>
                  <a:lnTo>
                    <a:pt x="477" y="151"/>
                  </a:lnTo>
                  <a:lnTo>
                    <a:pt x="474" y="148"/>
                  </a:lnTo>
                  <a:lnTo>
                    <a:pt x="474" y="151"/>
                  </a:lnTo>
                  <a:lnTo>
                    <a:pt x="472" y="151"/>
                  </a:lnTo>
                  <a:lnTo>
                    <a:pt x="474" y="154"/>
                  </a:lnTo>
                  <a:lnTo>
                    <a:pt x="472" y="151"/>
                  </a:lnTo>
                  <a:lnTo>
                    <a:pt x="469" y="154"/>
                  </a:lnTo>
                  <a:lnTo>
                    <a:pt x="469" y="151"/>
                  </a:lnTo>
                  <a:lnTo>
                    <a:pt x="469" y="148"/>
                  </a:lnTo>
                  <a:lnTo>
                    <a:pt x="466" y="148"/>
                  </a:lnTo>
                  <a:lnTo>
                    <a:pt x="469" y="145"/>
                  </a:lnTo>
                  <a:lnTo>
                    <a:pt x="466" y="145"/>
                  </a:lnTo>
                  <a:lnTo>
                    <a:pt x="469" y="143"/>
                  </a:lnTo>
                  <a:lnTo>
                    <a:pt x="469" y="140"/>
                  </a:lnTo>
                  <a:lnTo>
                    <a:pt x="466" y="140"/>
                  </a:lnTo>
                  <a:lnTo>
                    <a:pt x="466" y="137"/>
                  </a:lnTo>
                  <a:lnTo>
                    <a:pt x="463" y="137"/>
                  </a:lnTo>
                  <a:lnTo>
                    <a:pt x="463" y="134"/>
                  </a:lnTo>
                  <a:lnTo>
                    <a:pt x="460" y="134"/>
                  </a:lnTo>
                  <a:lnTo>
                    <a:pt x="460" y="131"/>
                  </a:lnTo>
                  <a:lnTo>
                    <a:pt x="457" y="128"/>
                  </a:lnTo>
                  <a:lnTo>
                    <a:pt x="457" y="126"/>
                  </a:lnTo>
                  <a:lnTo>
                    <a:pt x="457" y="128"/>
                  </a:lnTo>
                  <a:lnTo>
                    <a:pt x="460" y="128"/>
                  </a:lnTo>
                  <a:lnTo>
                    <a:pt x="460" y="126"/>
                  </a:lnTo>
                  <a:lnTo>
                    <a:pt x="460" y="123"/>
                  </a:lnTo>
                  <a:lnTo>
                    <a:pt x="457" y="123"/>
                  </a:lnTo>
                  <a:lnTo>
                    <a:pt x="457" y="120"/>
                  </a:lnTo>
                  <a:lnTo>
                    <a:pt x="455" y="120"/>
                  </a:lnTo>
                  <a:lnTo>
                    <a:pt x="455" y="123"/>
                  </a:lnTo>
                  <a:lnTo>
                    <a:pt x="452" y="123"/>
                  </a:lnTo>
                  <a:lnTo>
                    <a:pt x="452" y="120"/>
                  </a:lnTo>
                  <a:lnTo>
                    <a:pt x="449" y="120"/>
                  </a:lnTo>
                  <a:lnTo>
                    <a:pt x="449" y="117"/>
                  </a:lnTo>
                  <a:lnTo>
                    <a:pt x="446" y="120"/>
                  </a:lnTo>
                  <a:lnTo>
                    <a:pt x="446" y="117"/>
                  </a:lnTo>
                  <a:lnTo>
                    <a:pt x="443" y="117"/>
                  </a:lnTo>
                  <a:lnTo>
                    <a:pt x="443" y="114"/>
                  </a:lnTo>
                  <a:lnTo>
                    <a:pt x="440" y="111"/>
                  </a:lnTo>
                  <a:lnTo>
                    <a:pt x="440" y="114"/>
                  </a:lnTo>
                  <a:lnTo>
                    <a:pt x="438" y="111"/>
                  </a:lnTo>
                  <a:lnTo>
                    <a:pt x="435" y="111"/>
                  </a:lnTo>
                  <a:lnTo>
                    <a:pt x="432" y="111"/>
                  </a:lnTo>
                  <a:lnTo>
                    <a:pt x="432" y="108"/>
                  </a:lnTo>
                  <a:lnTo>
                    <a:pt x="429" y="108"/>
                  </a:lnTo>
                  <a:lnTo>
                    <a:pt x="426" y="106"/>
                  </a:lnTo>
                  <a:lnTo>
                    <a:pt x="426" y="103"/>
                  </a:lnTo>
                  <a:lnTo>
                    <a:pt x="423" y="100"/>
                  </a:lnTo>
                  <a:lnTo>
                    <a:pt x="423" y="97"/>
                  </a:lnTo>
                  <a:lnTo>
                    <a:pt x="423" y="91"/>
                  </a:lnTo>
                  <a:lnTo>
                    <a:pt x="423" y="86"/>
                  </a:lnTo>
                  <a:lnTo>
                    <a:pt x="420" y="80"/>
                  </a:lnTo>
                  <a:lnTo>
                    <a:pt x="423" y="80"/>
                  </a:lnTo>
                  <a:lnTo>
                    <a:pt x="420" y="77"/>
                  </a:lnTo>
                  <a:lnTo>
                    <a:pt x="418" y="80"/>
                  </a:lnTo>
                  <a:lnTo>
                    <a:pt x="415" y="69"/>
                  </a:lnTo>
                  <a:lnTo>
                    <a:pt x="415" y="66"/>
                  </a:lnTo>
                  <a:lnTo>
                    <a:pt x="412" y="63"/>
                  </a:lnTo>
                  <a:lnTo>
                    <a:pt x="415" y="60"/>
                  </a:lnTo>
                  <a:lnTo>
                    <a:pt x="412" y="60"/>
                  </a:lnTo>
                  <a:lnTo>
                    <a:pt x="412" y="57"/>
                  </a:lnTo>
                  <a:lnTo>
                    <a:pt x="412" y="54"/>
                  </a:lnTo>
                  <a:lnTo>
                    <a:pt x="415" y="54"/>
                  </a:lnTo>
                  <a:lnTo>
                    <a:pt x="412" y="54"/>
                  </a:lnTo>
                  <a:lnTo>
                    <a:pt x="412" y="52"/>
                  </a:lnTo>
                  <a:lnTo>
                    <a:pt x="409" y="52"/>
                  </a:lnTo>
                  <a:lnTo>
                    <a:pt x="409" y="49"/>
                  </a:lnTo>
                  <a:lnTo>
                    <a:pt x="406" y="49"/>
                  </a:lnTo>
                  <a:lnTo>
                    <a:pt x="406" y="46"/>
                  </a:lnTo>
                  <a:lnTo>
                    <a:pt x="403" y="46"/>
                  </a:lnTo>
                  <a:lnTo>
                    <a:pt x="403" y="43"/>
                  </a:lnTo>
                  <a:lnTo>
                    <a:pt x="401" y="46"/>
                  </a:lnTo>
                  <a:lnTo>
                    <a:pt x="398" y="46"/>
                  </a:lnTo>
                  <a:lnTo>
                    <a:pt x="395" y="49"/>
                  </a:lnTo>
                  <a:lnTo>
                    <a:pt x="398" y="49"/>
                  </a:lnTo>
                  <a:lnTo>
                    <a:pt x="395" y="49"/>
                  </a:lnTo>
                  <a:lnTo>
                    <a:pt x="395" y="46"/>
                  </a:lnTo>
                  <a:lnTo>
                    <a:pt x="392" y="43"/>
                  </a:lnTo>
                  <a:lnTo>
                    <a:pt x="392" y="40"/>
                  </a:lnTo>
                  <a:lnTo>
                    <a:pt x="389" y="37"/>
                  </a:lnTo>
                  <a:lnTo>
                    <a:pt x="392" y="32"/>
                  </a:lnTo>
                  <a:lnTo>
                    <a:pt x="389" y="32"/>
                  </a:lnTo>
                  <a:lnTo>
                    <a:pt x="389" y="29"/>
                  </a:lnTo>
                  <a:lnTo>
                    <a:pt x="389" y="26"/>
                  </a:lnTo>
                  <a:lnTo>
                    <a:pt x="389" y="29"/>
                  </a:lnTo>
                  <a:lnTo>
                    <a:pt x="386" y="26"/>
                  </a:lnTo>
                  <a:lnTo>
                    <a:pt x="389" y="23"/>
                  </a:lnTo>
                  <a:lnTo>
                    <a:pt x="386" y="23"/>
                  </a:lnTo>
                  <a:lnTo>
                    <a:pt x="386" y="20"/>
                  </a:lnTo>
                  <a:lnTo>
                    <a:pt x="384" y="20"/>
                  </a:lnTo>
                  <a:lnTo>
                    <a:pt x="384" y="18"/>
                  </a:lnTo>
                  <a:lnTo>
                    <a:pt x="384" y="15"/>
                  </a:lnTo>
                  <a:lnTo>
                    <a:pt x="386" y="15"/>
                  </a:lnTo>
                  <a:lnTo>
                    <a:pt x="384" y="15"/>
                  </a:lnTo>
                  <a:lnTo>
                    <a:pt x="381" y="15"/>
                  </a:lnTo>
                  <a:lnTo>
                    <a:pt x="381" y="12"/>
                  </a:lnTo>
                  <a:lnTo>
                    <a:pt x="384" y="9"/>
                  </a:lnTo>
                  <a:lnTo>
                    <a:pt x="381" y="9"/>
                  </a:lnTo>
                  <a:lnTo>
                    <a:pt x="381" y="6"/>
                  </a:lnTo>
                  <a:lnTo>
                    <a:pt x="381" y="3"/>
                  </a:lnTo>
                  <a:lnTo>
                    <a:pt x="378" y="3"/>
                  </a:lnTo>
                  <a:lnTo>
                    <a:pt x="378" y="0"/>
                  </a:lnTo>
                  <a:lnTo>
                    <a:pt x="375" y="0"/>
                  </a:lnTo>
                  <a:lnTo>
                    <a:pt x="375" y="3"/>
                  </a:lnTo>
                  <a:lnTo>
                    <a:pt x="372" y="3"/>
                  </a:lnTo>
                  <a:lnTo>
                    <a:pt x="372" y="6"/>
                  </a:lnTo>
                  <a:lnTo>
                    <a:pt x="372" y="9"/>
                  </a:lnTo>
                  <a:lnTo>
                    <a:pt x="372" y="12"/>
                  </a:lnTo>
                  <a:lnTo>
                    <a:pt x="369" y="15"/>
                  </a:lnTo>
                  <a:lnTo>
                    <a:pt x="372" y="18"/>
                  </a:lnTo>
                  <a:lnTo>
                    <a:pt x="369" y="18"/>
                  </a:lnTo>
                  <a:lnTo>
                    <a:pt x="366" y="20"/>
                  </a:lnTo>
                  <a:lnTo>
                    <a:pt x="366" y="23"/>
                  </a:lnTo>
                  <a:lnTo>
                    <a:pt x="369" y="23"/>
                  </a:lnTo>
                  <a:lnTo>
                    <a:pt x="369" y="26"/>
                  </a:lnTo>
                  <a:lnTo>
                    <a:pt x="369" y="29"/>
                  </a:lnTo>
                  <a:lnTo>
                    <a:pt x="369" y="26"/>
                  </a:lnTo>
                  <a:lnTo>
                    <a:pt x="366" y="29"/>
                  </a:lnTo>
                  <a:lnTo>
                    <a:pt x="366" y="32"/>
                  </a:lnTo>
                  <a:lnTo>
                    <a:pt x="366" y="35"/>
                  </a:lnTo>
                  <a:lnTo>
                    <a:pt x="366" y="32"/>
                  </a:lnTo>
                  <a:lnTo>
                    <a:pt x="366" y="40"/>
                  </a:lnTo>
                  <a:lnTo>
                    <a:pt x="366" y="43"/>
                  </a:lnTo>
                  <a:lnTo>
                    <a:pt x="366" y="46"/>
                  </a:lnTo>
                  <a:lnTo>
                    <a:pt x="366" y="52"/>
                  </a:lnTo>
                  <a:lnTo>
                    <a:pt x="366" y="54"/>
                  </a:lnTo>
                  <a:lnTo>
                    <a:pt x="369" y="57"/>
                  </a:lnTo>
                  <a:lnTo>
                    <a:pt x="369" y="60"/>
                  </a:lnTo>
                  <a:lnTo>
                    <a:pt x="366" y="57"/>
                  </a:lnTo>
                  <a:lnTo>
                    <a:pt x="366" y="60"/>
                  </a:lnTo>
                  <a:lnTo>
                    <a:pt x="366" y="63"/>
                  </a:lnTo>
                  <a:lnTo>
                    <a:pt x="361" y="72"/>
                  </a:lnTo>
                  <a:lnTo>
                    <a:pt x="361" y="77"/>
                  </a:lnTo>
                  <a:lnTo>
                    <a:pt x="358" y="80"/>
                  </a:lnTo>
                  <a:lnTo>
                    <a:pt x="358" y="86"/>
                  </a:lnTo>
                  <a:lnTo>
                    <a:pt x="358" y="89"/>
                  </a:lnTo>
                  <a:lnTo>
                    <a:pt x="352" y="89"/>
                  </a:lnTo>
                  <a:lnTo>
                    <a:pt x="347" y="91"/>
                  </a:lnTo>
                  <a:lnTo>
                    <a:pt x="344" y="91"/>
                  </a:lnTo>
                  <a:lnTo>
                    <a:pt x="341" y="89"/>
                  </a:lnTo>
                  <a:lnTo>
                    <a:pt x="338" y="89"/>
                  </a:lnTo>
                  <a:lnTo>
                    <a:pt x="335" y="83"/>
                  </a:lnTo>
                  <a:lnTo>
                    <a:pt x="332" y="80"/>
                  </a:lnTo>
                  <a:lnTo>
                    <a:pt x="330" y="77"/>
                  </a:lnTo>
                  <a:lnTo>
                    <a:pt x="327" y="77"/>
                  </a:lnTo>
                  <a:lnTo>
                    <a:pt x="321" y="74"/>
                  </a:lnTo>
                  <a:lnTo>
                    <a:pt x="318" y="72"/>
                  </a:lnTo>
                  <a:lnTo>
                    <a:pt x="315" y="69"/>
                  </a:lnTo>
                  <a:lnTo>
                    <a:pt x="312" y="69"/>
                  </a:lnTo>
                  <a:lnTo>
                    <a:pt x="310" y="66"/>
                  </a:lnTo>
                  <a:lnTo>
                    <a:pt x="310" y="69"/>
                  </a:lnTo>
                  <a:lnTo>
                    <a:pt x="304" y="69"/>
                  </a:lnTo>
                  <a:lnTo>
                    <a:pt x="304" y="66"/>
                  </a:lnTo>
                  <a:lnTo>
                    <a:pt x="301" y="66"/>
                  </a:lnTo>
                  <a:lnTo>
                    <a:pt x="301" y="63"/>
                  </a:lnTo>
                  <a:lnTo>
                    <a:pt x="301" y="60"/>
                  </a:lnTo>
                  <a:lnTo>
                    <a:pt x="298" y="60"/>
                  </a:lnTo>
                  <a:lnTo>
                    <a:pt x="298" y="63"/>
                  </a:lnTo>
                  <a:lnTo>
                    <a:pt x="298" y="60"/>
                  </a:lnTo>
                  <a:lnTo>
                    <a:pt x="293" y="57"/>
                  </a:lnTo>
                  <a:lnTo>
                    <a:pt x="290" y="57"/>
                  </a:lnTo>
                  <a:lnTo>
                    <a:pt x="290" y="54"/>
                  </a:lnTo>
                  <a:lnTo>
                    <a:pt x="290" y="52"/>
                  </a:lnTo>
                  <a:lnTo>
                    <a:pt x="290" y="49"/>
                  </a:lnTo>
                  <a:lnTo>
                    <a:pt x="293" y="46"/>
                  </a:lnTo>
                  <a:lnTo>
                    <a:pt x="295" y="43"/>
                  </a:lnTo>
                  <a:lnTo>
                    <a:pt x="295" y="40"/>
                  </a:lnTo>
                  <a:lnTo>
                    <a:pt x="295" y="37"/>
                  </a:lnTo>
                  <a:lnTo>
                    <a:pt x="295" y="40"/>
                  </a:lnTo>
                  <a:lnTo>
                    <a:pt x="293" y="37"/>
                  </a:lnTo>
                  <a:lnTo>
                    <a:pt x="295" y="37"/>
                  </a:lnTo>
                  <a:lnTo>
                    <a:pt x="295" y="35"/>
                  </a:lnTo>
                  <a:lnTo>
                    <a:pt x="293" y="35"/>
                  </a:lnTo>
                  <a:lnTo>
                    <a:pt x="293" y="32"/>
                  </a:lnTo>
                  <a:lnTo>
                    <a:pt x="295" y="35"/>
                  </a:lnTo>
                  <a:lnTo>
                    <a:pt x="295" y="32"/>
                  </a:lnTo>
                  <a:lnTo>
                    <a:pt x="295" y="35"/>
                  </a:lnTo>
                  <a:lnTo>
                    <a:pt x="298" y="32"/>
                  </a:lnTo>
                  <a:lnTo>
                    <a:pt x="301" y="32"/>
                  </a:lnTo>
                  <a:lnTo>
                    <a:pt x="301" y="35"/>
                  </a:lnTo>
                  <a:lnTo>
                    <a:pt x="304" y="32"/>
                  </a:lnTo>
                  <a:lnTo>
                    <a:pt x="301" y="29"/>
                  </a:lnTo>
                  <a:lnTo>
                    <a:pt x="304" y="29"/>
                  </a:lnTo>
                  <a:lnTo>
                    <a:pt x="301" y="29"/>
                  </a:lnTo>
                  <a:lnTo>
                    <a:pt x="301" y="26"/>
                  </a:lnTo>
                  <a:lnTo>
                    <a:pt x="301" y="29"/>
                  </a:lnTo>
                  <a:lnTo>
                    <a:pt x="301" y="26"/>
                  </a:lnTo>
                  <a:lnTo>
                    <a:pt x="304" y="26"/>
                  </a:lnTo>
                  <a:lnTo>
                    <a:pt x="304" y="23"/>
                  </a:lnTo>
                  <a:lnTo>
                    <a:pt x="307" y="20"/>
                  </a:lnTo>
                  <a:lnTo>
                    <a:pt x="304" y="18"/>
                  </a:lnTo>
                  <a:lnTo>
                    <a:pt x="304" y="20"/>
                  </a:lnTo>
                  <a:lnTo>
                    <a:pt x="301" y="20"/>
                  </a:lnTo>
                  <a:lnTo>
                    <a:pt x="301" y="18"/>
                  </a:lnTo>
                  <a:lnTo>
                    <a:pt x="301" y="15"/>
                  </a:lnTo>
                  <a:lnTo>
                    <a:pt x="298" y="18"/>
                  </a:lnTo>
                  <a:lnTo>
                    <a:pt x="295" y="18"/>
                  </a:lnTo>
                  <a:lnTo>
                    <a:pt x="295" y="20"/>
                  </a:lnTo>
                  <a:lnTo>
                    <a:pt x="298" y="20"/>
                  </a:lnTo>
                  <a:lnTo>
                    <a:pt x="298" y="18"/>
                  </a:lnTo>
                  <a:lnTo>
                    <a:pt x="298" y="20"/>
                  </a:lnTo>
                  <a:lnTo>
                    <a:pt x="298" y="23"/>
                  </a:lnTo>
                  <a:lnTo>
                    <a:pt x="295" y="23"/>
                  </a:lnTo>
                  <a:lnTo>
                    <a:pt x="293" y="23"/>
                  </a:lnTo>
                  <a:lnTo>
                    <a:pt x="295" y="20"/>
                  </a:lnTo>
                  <a:lnTo>
                    <a:pt x="295" y="18"/>
                  </a:lnTo>
                  <a:lnTo>
                    <a:pt x="293" y="20"/>
                  </a:lnTo>
                  <a:lnTo>
                    <a:pt x="290" y="20"/>
                  </a:lnTo>
                  <a:lnTo>
                    <a:pt x="293" y="20"/>
                  </a:lnTo>
                  <a:lnTo>
                    <a:pt x="293" y="18"/>
                  </a:lnTo>
                  <a:lnTo>
                    <a:pt x="295" y="15"/>
                  </a:lnTo>
                  <a:lnTo>
                    <a:pt x="293" y="15"/>
                  </a:lnTo>
                  <a:lnTo>
                    <a:pt x="290" y="18"/>
                  </a:lnTo>
                  <a:lnTo>
                    <a:pt x="287" y="20"/>
                  </a:lnTo>
                  <a:lnTo>
                    <a:pt x="284" y="18"/>
                  </a:lnTo>
                  <a:lnTo>
                    <a:pt x="284" y="20"/>
                  </a:lnTo>
                  <a:lnTo>
                    <a:pt x="281" y="18"/>
                  </a:lnTo>
                  <a:lnTo>
                    <a:pt x="278" y="18"/>
                  </a:lnTo>
                  <a:lnTo>
                    <a:pt x="278" y="15"/>
                  </a:lnTo>
                  <a:lnTo>
                    <a:pt x="276" y="18"/>
                  </a:lnTo>
                  <a:lnTo>
                    <a:pt x="273" y="18"/>
                  </a:lnTo>
                  <a:lnTo>
                    <a:pt x="270" y="15"/>
                  </a:lnTo>
                  <a:lnTo>
                    <a:pt x="267" y="15"/>
                  </a:lnTo>
                  <a:lnTo>
                    <a:pt x="264" y="15"/>
                  </a:lnTo>
                  <a:lnTo>
                    <a:pt x="261" y="15"/>
                  </a:lnTo>
                  <a:lnTo>
                    <a:pt x="258" y="15"/>
                  </a:lnTo>
                  <a:lnTo>
                    <a:pt x="261" y="12"/>
                  </a:lnTo>
                  <a:lnTo>
                    <a:pt x="258" y="12"/>
                  </a:lnTo>
                  <a:lnTo>
                    <a:pt x="256" y="12"/>
                  </a:lnTo>
                  <a:lnTo>
                    <a:pt x="253" y="9"/>
                  </a:lnTo>
                  <a:lnTo>
                    <a:pt x="256" y="9"/>
                  </a:lnTo>
                  <a:lnTo>
                    <a:pt x="253" y="9"/>
                  </a:lnTo>
                  <a:lnTo>
                    <a:pt x="253" y="12"/>
                  </a:lnTo>
                  <a:lnTo>
                    <a:pt x="250" y="9"/>
                  </a:lnTo>
                  <a:lnTo>
                    <a:pt x="247" y="6"/>
                  </a:lnTo>
                  <a:lnTo>
                    <a:pt x="247" y="9"/>
                  </a:lnTo>
                  <a:lnTo>
                    <a:pt x="244" y="9"/>
                  </a:lnTo>
                  <a:lnTo>
                    <a:pt x="244" y="6"/>
                  </a:lnTo>
                  <a:lnTo>
                    <a:pt x="244" y="9"/>
                  </a:lnTo>
                  <a:lnTo>
                    <a:pt x="244" y="6"/>
                  </a:lnTo>
                  <a:lnTo>
                    <a:pt x="241" y="6"/>
                  </a:lnTo>
                  <a:lnTo>
                    <a:pt x="239" y="6"/>
                  </a:lnTo>
                  <a:lnTo>
                    <a:pt x="239" y="9"/>
                  </a:lnTo>
                  <a:lnTo>
                    <a:pt x="241" y="9"/>
                  </a:lnTo>
                  <a:lnTo>
                    <a:pt x="241" y="12"/>
                  </a:lnTo>
                  <a:lnTo>
                    <a:pt x="241" y="9"/>
                  </a:lnTo>
                  <a:lnTo>
                    <a:pt x="244" y="9"/>
                  </a:lnTo>
                  <a:lnTo>
                    <a:pt x="244" y="12"/>
                  </a:lnTo>
                  <a:lnTo>
                    <a:pt x="247" y="12"/>
                  </a:lnTo>
                  <a:lnTo>
                    <a:pt x="247" y="15"/>
                  </a:lnTo>
                  <a:lnTo>
                    <a:pt x="247" y="18"/>
                  </a:lnTo>
                  <a:lnTo>
                    <a:pt x="244" y="20"/>
                  </a:lnTo>
                  <a:lnTo>
                    <a:pt x="241" y="20"/>
                  </a:lnTo>
                  <a:lnTo>
                    <a:pt x="241" y="23"/>
                  </a:lnTo>
                  <a:lnTo>
                    <a:pt x="241" y="20"/>
                  </a:lnTo>
                  <a:lnTo>
                    <a:pt x="239" y="20"/>
                  </a:lnTo>
                  <a:lnTo>
                    <a:pt x="236" y="20"/>
                  </a:lnTo>
                  <a:lnTo>
                    <a:pt x="233" y="20"/>
                  </a:lnTo>
                  <a:lnTo>
                    <a:pt x="233" y="18"/>
                  </a:lnTo>
                  <a:lnTo>
                    <a:pt x="233" y="20"/>
                  </a:lnTo>
                  <a:lnTo>
                    <a:pt x="230" y="18"/>
                  </a:lnTo>
                  <a:lnTo>
                    <a:pt x="230" y="20"/>
                  </a:lnTo>
                  <a:lnTo>
                    <a:pt x="227" y="23"/>
                  </a:lnTo>
                  <a:lnTo>
                    <a:pt x="230" y="23"/>
                  </a:lnTo>
                  <a:lnTo>
                    <a:pt x="230" y="26"/>
                  </a:lnTo>
                  <a:lnTo>
                    <a:pt x="230" y="23"/>
                  </a:lnTo>
                  <a:lnTo>
                    <a:pt x="227" y="26"/>
                  </a:lnTo>
                  <a:lnTo>
                    <a:pt x="227" y="23"/>
                  </a:lnTo>
                  <a:lnTo>
                    <a:pt x="224" y="23"/>
                  </a:lnTo>
                  <a:lnTo>
                    <a:pt x="224" y="26"/>
                  </a:lnTo>
                  <a:lnTo>
                    <a:pt x="222" y="26"/>
                  </a:lnTo>
                  <a:lnTo>
                    <a:pt x="222" y="23"/>
                  </a:lnTo>
                  <a:lnTo>
                    <a:pt x="222" y="26"/>
                  </a:lnTo>
                  <a:lnTo>
                    <a:pt x="224" y="26"/>
                  </a:lnTo>
                  <a:lnTo>
                    <a:pt x="222" y="26"/>
                  </a:lnTo>
                  <a:lnTo>
                    <a:pt x="219" y="26"/>
                  </a:lnTo>
                  <a:lnTo>
                    <a:pt x="222" y="26"/>
                  </a:lnTo>
                  <a:lnTo>
                    <a:pt x="219" y="26"/>
                  </a:lnTo>
                  <a:lnTo>
                    <a:pt x="219" y="29"/>
                  </a:lnTo>
                  <a:lnTo>
                    <a:pt x="222" y="29"/>
                  </a:lnTo>
                  <a:lnTo>
                    <a:pt x="219" y="29"/>
                  </a:lnTo>
                  <a:lnTo>
                    <a:pt x="219" y="32"/>
                  </a:lnTo>
                  <a:lnTo>
                    <a:pt x="219" y="35"/>
                  </a:lnTo>
                  <a:lnTo>
                    <a:pt x="222" y="35"/>
                  </a:lnTo>
                  <a:lnTo>
                    <a:pt x="222" y="37"/>
                  </a:lnTo>
                  <a:lnTo>
                    <a:pt x="219" y="37"/>
                  </a:lnTo>
                  <a:lnTo>
                    <a:pt x="216" y="37"/>
                  </a:lnTo>
                  <a:lnTo>
                    <a:pt x="216" y="35"/>
                  </a:lnTo>
                  <a:lnTo>
                    <a:pt x="216" y="37"/>
                  </a:lnTo>
                  <a:lnTo>
                    <a:pt x="213" y="37"/>
                  </a:lnTo>
                  <a:lnTo>
                    <a:pt x="213" y="40"/>
                  </a:lnTo>
                  <a:lnTo>
                    <a:pt x="213" y="43"/>
                  </a:lnTo>
                  <a:lnTo>
                    <a:pt x="213" y="46"/>
                  </a:lnTo>
                  <a:lnTo>
                    <a:pt x="210" y="43"/>
                  </a:lnTo>
                  <a:lnTo>
                    <a:pt x="210" y="46"/>
                  </a:lnTo>
                  <a:lnTo>
                    <a:pt x="207" y="49"/>
                  </a:lnTo>
                  <a:lnTo>
                    <a:pt x="210" y="49"/>
                  </a:lnTo>
                  <a:lnTo>
                    <a:pt x="210" y="52"/>
                  </a:lnTo>
                  <a:lnTo>
                    <a:pt x="213" y="52"/>
                  </a:lnTo>
                  <a:lnTo>
                    <a:pt x="216" y="52"/>
                  </a:lnTo>
                  <a:lnTo>
                    <a:pt x="213" y="52"/>
                  </a:lnTo>
                  <a:lnTo>
                    <a:pt x="216" y="52"/>
                  </a:lnTo>
                  <a:lnTo>
                    <a:pt x="213" y="54"/>
                  </a:lnTo>
                  <a:lnTo>
                    <a:pt x="216" y="54"/>
                  </a:lnTo>
                  <a:lnTo>
                    <a:pt x="216" y="52"/>
                  </a:lnTo>
                  <a:lnTo>
                    <a:pt x="219" y="52"/>
                  </a:lnTo>
                  <a:lnTo>
                    <a:pt x="216" y="54"/>
                  </a:lnTo>
                  <a:lnTo>
                    <a:pt x="219" y="54"/>
                  </a:lnTo>
                  <a:lnTo>
                    <a:pt x="216" y="54"/>
                  </a:lnTo>
                  <a:lnTo>
                    <a:pt x="213" y="54"/>
                  </a:lnTo>
                  <a:lnTo>
                    <a:pt x="210" y="54"/>
                  </a:lnTo>
                  <a:lnTo>
                    <a:pt x="213" y="54"/>
                  </a:lnTo>
                  <a:lnTo>
                    <a:pt x="210" y="54"/>
                  </a:lnTo>
                  <a:lnTo>
                    <a:pt x="210" y="57"/>
                  </a:lnTo>
                  <a:lnTo>
                    <a:pt x="213" y="57"/>
                  </a:lnTo>
                  <a:lnTo>
                    <a:pt x="213" y="60"/>
                  </a:lnTo>
                  <a:lnTo>
                    <a:pt x="216" y="60"/>
                  </a:lnTo>
                  <a:lnTo>
                    <a:pt x="213" y="60"/>
                  </a:lnTo>
                  <a:lnTo>
                    <a:pt x="210" y="57"/>
                  </a:lnTo>
                  <a:lnTo>
                    <a:pt x="210" y="54"/>
                  </a:lnTo>
                  <a:lnTo>
                    <a:pt x="210" y="57"/>
                  </a:lnTo>
                  <a:lnTo>
                    <a:pt x="207" y="54"/>
                  </a:lnTo>
                  <a:lnTo>
                    <a:pt x="207" y="57"/>
                  </a:lnTo>
                  <a:lnTo>
                    <a:pt x="207" y="54"/>
                  </a:lnTo>
                  <a:lnTo>
                    <a:pt x="204" y="54"/>
                  </a:lnTo>
                  <a:lnTo>
                    <a:pt x="202" y="54"/>
                  </a:lnTo>
                  <a:lnTo>
                    <a:pt x="199" y="54"/>
                  </a:lnTo>
                  <a:lnTo>
                    <a:pt x="196" y="54"/>
                  </a:lnTo>
                  <a:lnTo>
                    <a:pt x="199" y="54"/>
                  </a:lnTo>
                  <a:lnTo>
                    <a:pt x="196" y="54"/>
                  </a:lnTo>
                  <a:lnTo>
                    <a:pt x="196" y="57"/>
                  </a:lnTo>
                  <a:lnTo>
                    <a:pt x="196" y="54"/>
                  </a:lnTo>
                  <a:lnTo>
                    <a:pt x="196" y="57"/>
                  </a:lnTo>
                  <a:lnTo>
                    <a:pt x="196" y="54"/>
                  </a:lnTo>
                  <a:lnTo>
                    <a:pt x="193" y="54"/>
                  </a:lnTo>
                  <a:lnTo>
                    <a:pt x="193" y="57"/>
                  </a:lnTo>
                  <a:lnTo>
                    <a:pt x="193" y="60"/>
                  </a:lnTo>
                  <a:lnTo>
                    <a:pt x="196" y="60"/>
                  </a:lnTo>
                  <a:lnTo>
                    <a:pt x="196" y="63"/>
                  </a:lnTo>
                  <a:lnTo>
                    <a:pt x="196" y="60"/>
                  </a:lnTo>
                  <a:lnTo>
                    <a:pt x="193" y="60"/>
                  </a:lnTo>
                  <a:lnTo>
                    <a:pt x="193" y="57"/>
                  </a:lnTo>
                  <a:lnTo>
                    <a:pt x="193" y="60"/>
                  </a:lnTo>
                  <a:lnTo>
                    <a:pt x="190" y="63"/>
                  </a:lnTo>
                  <a:lnTo>
                    <a:pt x="187" y="63"/>
                  </a:lnTo>
                  <a:lnTo>
                    <a:pt x="190" y="63"/>
                  </a:lnTo>
                  <a:lnTo>
                    <a:pt x="190" y="60"/>
                  </a:lnTo>
                  <a:lnTo>
                    <a:pt x="193" y="60"/>
                  </a:lnTo>
                  <a:lnTo>
                    <a:pt x="193" y="54"/>
                  </a:lnTo>
                  <a:lnTo>
                    <a:pt x="193" y="52"/>
                  </a:lnTo>
                  <a:lnTo>
                    <a:pt x="196" y="52"/>
                  </a:lnTo>
                  <a:lnTo>
                    <a:pt x="193" y="52"/>
                  </a:lnTo>
                  <a:lnTo>
                    <a:pt x="190" y="49"/>
                  </a:lnTo>
                  <a:lnTo>
                    <a:pt x="187" y="43"/>
                  </a:lnTo>
                  <a:lnTo>
                    <a:pt x="187" y="46"/>
                  </a:lnTo>
                  <a:lnTo>
                    <a:pt x="185" y="43"/>
                  </a:lnTo>
                  <a:lnTo>
                    <a:pt x="182" y="43"/>
                  </a:lnTo>
                  <a:lnTo>
                    <a:pt x="182" y="40"/>
                  </a:lnTo>
                  <a:lnTo>
                    <a:pt x="182" y="43"/>
                  </a:lnTo>
                  <a:lnTo>
                    <a:pt x="179" y="43"/>
                  </a:lnTo>
                  <a:lnTo>
                    <a:pt x="179" y="40"/>
                  </a:lnTo>
                  <a:lnTo>
                    <a:pt x="176" y="40"/>
                  </a:lnTo>
                  <a:lnTo>
                    <a:pt x="173" y="40"/>
                  </a:lnTo>
                  <a:lnTo>
                    <a:pt x="176" y="43"/>
                  </a:lnTo>
                  <a:lnTo>
                    <a:pt x="179" y="43"/>
                  </a:lnTo>
                  <a:lnTo>
                    <a:pt x="176" y="43"/>
                  </a:lnTo>
                  <a:lnTo>
                    <a:pt x="173" y="43"/>
                  </a:lnTo>
                  <a:lnTo>
                    <a:pt x="173" y="46"/>
                  </a:lnTo>
                  <a:lnTo>
                    <a:pt x="170" y="46"/>
                  </a:lnTo>
                  <a:lnTo>
                    <a:pt x="173" y="46"/>
                  </a:lnTo>
                  <a:lnTo>
                    <a:pt x="170" y="43"/>
                  </a:lnTo>
                  <a:lnTo>
                    <a:pt x="170" y="40"/>
                  </a:lnTo>
                  <a:lnTo>
                    <a:pt x="170" y="43"/>
                  </a:lnTo>
                  <a:lnTo>
                    <a:pt x="168" y="43"/>
                  </a:lnTo>
                  <a:lnTo>
                    <a:pt x="168" y="46"/>
                  </a:lnTo>
                  <a:lnTo>
                    <a:pt x="170" y="46"/>
                  </a:lnTo>
                  <a:lnTo>
                    <a:pt x="168" y="46"/>
                  </a:lnTo>
                  <a:lnTo>
                    <a:pt x="168" y="43"/>
                  </a:lnTo>
                  <a:lnTo>
                    <a:pt x="165" y="43"/>
                  </a:lnTo>
                  <a:lnTo>
                    <a:pt x="165" y="46"/>
                  </a:lnTo>
                  <a:lnTo>
                    <a:pt x="168" y="46"/>
                  </a:lnTo>
                  <a:lnTo>
                    <a:pt x="165" y="46"/>
                  </a:lnTo>
                  <a:lnTo>
                    <a:pt x="165" y="49"/>
                  </a:lnTo>
                  <a:lnTo>
                    <a:pt x="165" y="52"/>
                  </a:lnTo>
                  <a:lnTo>
                    <a:pt x="162" y="52"/>
                  </a:lnTo>
                  <a:lnTo>
                    <a:pt x="162" y="49"/>
                  </a:lnTo>
                  <a:lnTo>
                    <a:pt x="159" y="49"/>
                  </a:lnTo>
                  <a:lnTo>
                    <a:pt x="162" y="46"/>
                  </a:lnTo>
                  <a:lnTo>
                    <a:pt x="159" y="46"/>
                  </a:lnTo>
                  <a:lnTo>
                    <a:pt x="159" y="49"/>
                  </a:lnTo>
                  <a:lnTo>
                    <a:pt x="159" y="52"/>
                  </a:lnTo>
                  <a:lnTo>
                    <a:pt x="159" y="49"/>
                  </a:lnTo>
                  <a:lnTo>
                    <a:pt x="156" y="49"/>
                  </a:lnTo>
                  <a:lnTo>
                    <a:pt x="156" y="52"/>
                  </a:lnTo>
                  <a:lnTo>
                    <a:pt x="153" y="52"/>
                  </a:lnTo>
                  <a:lnTo>
                    <a:pt x="153" y="54"/>
                  </a:lnTo>
                  <a:lnTo>
                    <a:pt x="156" y="54"/>
                  </a:lnTo>
                  <a:lnTo>
                    <a:pt x="156" y="57"/>
                  </a:lnTo>
                  <a:lnTo>
                    <a:pt x="159" y="57"/>
                  </a:lnTo>
                  <a:lnTo>
                    <a:pt x="156" y="57"/>
                  </a:lnTo>
                  <a:lnTo>
                    <a:pt x="159" y="57"/>
                  </a:lnTo>
                  <a:lnTo>
                    <a:pt x="156" y="57"/>
                  </a:lnTo>
                  <a:lnTo>
                    <a:pt x="153" y="54"/>
                  </a:lnTo>
                  <a:lnTo>
                    <a:pt x="153" y="57"/>
                  </a:lnTo>
                  <a:lnTo>
                    <a:pt x="150" y="57"/>
                  </a:lnTo>
                  <a:lnTo>
                    <a:pt x="150" y="60"/>
                  </a:lnTo>
                  <a:lnTo>
                    <a:pt x="150" y="57"/>
                  </a:lnTo>
                  <a:lnTo>
                    <a:pt x="153" y="57"/>
                  </a:lnTo>
                  <a:lnTo>
                    <a:pt x="150" y="60"/>
                  </a:lnTo>
                  <a:lnTo>
                    <a:pt x="153" y="60"/>
                  </a:lnTo>
                  <a:lnTo>
                    <a:pt x="153" y="63"/>
                  </a:lnTo>
                  <a:lnTo>
                    <a:pt x="156" y="63"/>
                  </a:lnTo>
                  <a:lnTo>
                    <a:pt x="153" y="63"/>
                  </a:lnTo>
                  <a:lnTo>
                    <a:pt x="150" y="63"/>
                  </a:lnTo>
                  <a:lnTo>
                    <a:pt x="150" y="60"/>
                  </a:lnTo>
                  <a:lnTo>
                    <a:pt x="148" y="57"/>
                  </a:lnTo>
                  <a:lnTo>
                    <a:pt x="148" y="60"/>
                  </a:lnTo>
                  <a:lnTo>
                    <a:pt x="148" y="63"/>
                  </a:lnTo>
                  <a:lnTo>
                    <a:pt x="148" y="66"/>
                  </a:lnTo>
                  <a:lnTo>
                    <a:pt x="148" y="63"/>
                  </a:lnTo>
                  <a:lnTo>
                    <a:pt x="145" y="63"/>
                  </a:lnTo>
                  <a:close/>
                </a:path>
              </a:pathLst>
            </a:custGeom>
            <a:solidFill>
              <a:srgbClr val="C1FFF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24" name="Freeform 4042">
              <a:extLst>
                <a:ext uri="{FF2B5EF4-FFF2-40B4-BE49-F238E27FC236}">
                  <a16:creationId xmlns:a16="http://schemas.microsoft.com/office/drawing/2014/main" id="{BADFFABF-859B-A081-2C2E-E78DF14B2E22}"/>
                </a:ext>
              </a:extLst>
            </p:cNvPr>
            <p:cNvSpPr>
              <a:spLocks/>
            </p:cNvSpPr>
            <p:nvPr/>
          </p:nvSpPr>
          <p:spPr bwMode="gray">
            <a:xfrm>
              <a:off x="-708473" y="964844"/>
              <a:ext cx="16599" cy="6224"/>
            </a:xfrm>
            <a:custGeom>
              <a:avLst/>
              <a:gdLst>
                <a:gd name="T0" fmla="*/ 8 w 8"/>
                <a:gd name="T1" fmla="*/ 0 h 3"/>
                <a:gd name="T2" fmla="*/ 5 w 8"/>
                <a:gd name="T3" fmla="*/ 0 h 3"/>
                <a:gd name="T4" fmla="*/ 0 w 8"/>
                <a:gd name="T5" fmla="*/ 3 h 3"/>
                <a:gd name="T6" fmla="*/ 2 w 8"/>
                <a:gd name="T7" fmla="*/ 3 h 3"/>
                <a:gd name="T8" fmla="*/ 5 w 8"/>
                <a:gd name="T9" fmla="*/ 0 h 3"/>
                <a:gd name="T10" fmla="*/ 5 w 8"/>
                <a:gd name="T11" fmla="*/ 0 h 3"/>
                <a:gd name="T12" fmla="*/ 8 w 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25" name="Freeform 4043">
              <a:extLst>
                <a:ext uri="{FF2B5EF4-FFF2-40B4-BE49-F238E27FC236}">
                  <a16:creationId xmlns:a16="http://schemas.microsoft.com/office/drawing/2014/main" id="{48915A9D-7B40-D589-A43B-7519F4AD116C}"/>
                </a:ext>
              </a:extLst>
            </p:cNvPr>
            <p:cNvSpPr>
              <a:spLocks/>
            </p:cNvSpPr>
            <p:nvPr/>
          </p:nvSpPr>
          <p:spPr bwMode="gray">
            <a:xfrm>
              <a:off x="6597390" y="2940059"/>
              <a:ext cx="278042" cy="224078"/>
            </a:xfrm>
            <a:custGeom>
              <a:avLst/>
              <a:gdLst>
                <a:gd name="T0" fmla="*/ 17 w 134"/>
                <a:gd name="T1" fmla="*/ 40 h 108"/>
                <a:gd name="T2" fmla="*/ 48 w 134"/>
                <a:gd name="T3" fmla="*/ 37 h 108"/>
                <a:gd name="T4" fmla="*/ 68 w 134"/>
                <a:gd name="T5" fmla="*/ 37 h 108"/>
                <a:gd name="T6" fmla="*/ 85 w 134"/>
                <a:gd name="T7" fmla="*/ 12 h 108"/>
                <a:gd name="T8" fmla="*/ 108 w 134"/>
                <a:gd name="T9" fmla="*/ 0 h 108"/>
                <a:gd name="T10" fmla="*/ 114 w 134"/>
                <a:gd name="T11" fmla="*/ 3 h 108"/>
                <a:gd name="T12" fmla="*/ 117 w 134"/>
                <a:gd name="T13" fmla="*/ 9 h 108"/>
                <a:gd name="T14" fmla="*/ 114 w 134"/>
                <a:gd name="T15" fmla="*/ 6 h 108"/>
                <a:gd name="T16" fmla="*/ 108 w 134"/>
                <a:gd name="T17" fmla="*/ 9 h 108"/>
                <a:gd name="T18" fmla="*/ 108 w 134"/>
                <a:gd name="T19" fmla="*/ 9 h 108"/>
                <a:gd name="T20" fmla="*/ 111 w 134"/>
                <a:gd name="T21" fmla="*/ 14 h 108"/>
                <a:gd name="T22" fmla="*/ 114 w 134"/>
                <a:gd name="T23" fmla="*/ 14 h 108"/>
                <a:gd name="T24" fmla="*/ 117 w 134"/>
                <a:gd name="T25" fmla="*/ 23 h 108"/>
                <a:gd name="T26" fmla="*/ 114 w 134"/>
                <a:gd name="T27" fmla="*/ 29 h 108"/>
                <a:gd name="T28" fmla="*/ 122 w 134"/>
                <a:gd name="T29" fmla="*/ 34 h 108"/>
                <a:gd name="T30" fmla="*/ 128 w 134"/>
                <a:gd name="T31" fmla="*/ 40 h 108"/>
                <a:gd name="T32" fmla="*/ 131 w 134"/>
                <a:gd name="T33" fmla="*/ 40 h 108"/>
                <a:gd name="T34" fmla="*/ 128 w 134"/>
                <a:gd name="T35" fmla="*/ 43 h 108"/>
                <a:gd name="T36" fmla="*/ 119 w 134"/>
                <a:gd name="T37" fmla="*/ 40 h 108"/>
                <a:gd name="T38" fmla="*/ 117 w 134"/>
                <a:gd name="T39" fmla="*/ 43 h 108"/>
                <a:gd name="T40" fmla="*/ 114 w 134"/>
                <a:gd name="T41" fmla="*/ 54 h 108"/>
                <a:gd name="T42" fmla="*/ 111 w 134"/>
                <a:gd name="T43" fmla="*/ 60 h 108"/>
                <a:gd name="T44" fmla="*/ 114 w 134"/>
                <a:gd name="T45" fmla="*/ 60 h 108"/>
                <a:gd name="T46" fmla="*/ 108 w 134"/>
                <a:gd name="T47" fmla="*/ 68 h 108"/>
                <a:gd name="T48" fmla="*/ 102 w 134"/>
                <a:gd name="T49" fmla="*/ 71 h 108"/>
                <a:gd name="T50" fmla="*/ 99 w 134"/>
                <a:gd name="T51" fmla="*/ 77 h 108"/>
                <a:gd name="T52" fmla="*/ 102 w 134"/>
                <a:gd name="T53" fmla="*/ 83 h 108"/>
                <a:gd name="T54" fmla="*/ 97 w 134"/>
                <a:gd name="T55" fmla="*/ 85 h 108"/>
                <a:gd name="T56" fmla="*/ 97 w 134"/>
                <a:gd name="T57" fmla="*/ 94 h 108"/>
                <a:gd name="T58" fmla="*/ 94 w 134"/>
                <a:gd name="T59" fmla="*/ 97 h 108"/>
                <a:gd name="T60" fmla="*/ 80 w 134"/>
                <a:gd name="T61" fmla="*/ 105 h 108"/>
                <a:gd name="T62" fmla="*/ 77 w 134"/>
                <a:gd name="T63" fmla="*/ 102 h 108"/>
                <a:gd name="T64" fmla="*/ 71 w 134"/>
                <a:gd name="T65" fmla="*/ 100 h 108"/>
                <a:gd name="T66" fmla="*/ 65 w 134"/>
                <a:gd name="T67" fmla="*/ 100 h 108"/>
                <a:gd name="T68" fmla="*/ 57 w 134"/>
                <a:gd name="T69" fmla="*/ 97 h 108"/>
                <a:gd name="T70" fmla="*/ 57 w 134"/>
                <a:gd name="T71" fmla="*/ 94 h 108"/>
                <a:gd name="T72" fmla="*/ 51 w 134"/>
                <a:gd name="T73" fmla="*/ 97 h 108"/>
                <a:gd name="T74" fmla="*/ 48 w 134"/>
                <a:gd name="T75" fmla="*/ 97 h 108"/>
                <a:gd name="T76" fmla="*/ 40 w 134"/>
                <a:gd name="T77" fmla="*/ 97 h 108"/>
                <a:gd name="T78" fmla="*/ 34 w 134"/>
                <a:gd name="T79" fmla="*/ 94 h 108"/>
                <a:gd name="T80" fmla="*/ 28 w 134"/>
                <a:gd name="T81" fmla="*/ 91 h 108"/>
                <a:gd name="T82" fmla="*/ 23 w 134"/>
                <a:gd name="T83" fmla="*/ 91 h 108"/>
                <a:gd name="T84" fmla="*/ 17 w 134"/>
                <a:gd name="T85" fmla="*/ 88 h 108"/>
                <a:gd name="T86" fmla="*/ 17 w 134"/>
                <a:gd name="T87" fmla="*/ 80 h 108"/>
                <a:gd name="T88" fmla="*/ 17 w 134"/>
                <a:gd name="T89" fmla="*/ 74 h 108"/>
                <a:gd name="T90" fmla="*/ 14 w 134"/>
                <a:gd name="T91" fmla="*/ 68 h 108"/>
                <a:gd name="T92" fmla="*/ 9 w 134"/>
                <a:gd name="T93" fmla="*/ 68 h 108"/>
                <a:gd name="T94" fmla="*/ 11 w 134"/>
                <a:gd name="T95" fmla="*/ 66 h 108"/>
                <a:gd name="T96" fmla="*/ 9 w 134"/>
                <a:gd name="T97" fmla="*/ 63 h 108"/>
                <a:gd name="T98" fmla="*/ 9 w 134"/>
                <a:gd name="T99" fmla="*/ 60 h 108"/>
                <a:gd name="T100" fmla="*/ 6 w 134"/>
                <a:gd name="T101" fmla="*/ 51 h 108"/>
                <a:gd name="T102" fmla="*/ 0 w 134"/>
                <a:gd name="T103" fmla="*/ 46 h 108"/>
                <a:gd name="T104" fmla="*/ 3 w 134"/>
                <a:gd name="T105" fmla="*/ 37 h 108"/>
                <a:gd name="T106" fmla="*/ 6 w 134"/>
                <a:gd name="T107" fmla="*/ 34 h 108"/>
                <a:gd name="T108" fmla="*/ 9 w 134"/>
                <a:gd name="T109" fmla="*/ 2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4" h="108">
                  <a:moveTo>
                    <a:pt x="11" y="34"/>
                  </a:moveTo>
                  <a:lnTo>
                    <a:pt x="11" y="37"/>
                  </a:lnTo>
                  <a:lnTo>
                    <a:pt x="17" y="37"/>
                  </a:lnTo>
                  <a:lnTo>
                    <a:pt x="17" y="40"/>
                  </a:lnTo>
                  <a:lnTo>
                    <a:pt x="23" y="46"/>
                  </a:lnTo>
                  <a:lnTo>
                    <a:pt x="28" y="43"/>
                  </a:lnTo>
                  <a:lnTo>
                    <a:pt x="40" y="43"/>
                  </a:lnTo>
                  <a:lnTo>
                    <a:pt x="48" y="37"/>
                  </a:lnTo>
                  <a:lnTo>
                    <a:pt x="54" y="34"/>
                  </a:lnTo>
                  <a:lnTo>
                    <a:pt x="54" y="37"/>
                  </a:lnTo>
                  <a:lnTo>
                    <a:pt x="63" y="37"/>
                  </a:lnTo>
                  <a:lnTo>
                    <a:pt x="68" y="37"/>
                  </a:lnTo>
                  <a:lnTo>
                    <a:pt x="77" y="31"/>
                  </a:lnTo>
                  <a:lnTo>
                    <a:pt x="82" y="23"/>
                  </a:lnTo>
                  <a:lnTo>
                    <a:pt x="85" y="17"/>
                  </a:lnTo>
                  <a:lnTo>
                    <a:pt x="85" y="12"/>
                  </a:lnTo>
                  <a:lnTo>
                    <a:pt x="91" y="3"/>
                  </a:lnTo>
                  <a:lnTo>
                    <a:pt x="99" y="0"/>
                  </a:lnTo>
                  <a:lnTo>
                    <a:pt x="102" y="0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11" y="0"/>
                  </a:lnTo>
                  <a:lnTo>
                    <a:pt x="111" y="3"/>
                  </a:lnTo>
                  <a:lnTo>
                    <a:pt x="114" y="3"/>
                  </a:lnTo>
                  <a:lnTo>
                    <a:pt x="117" y="6"/>
                  </a:lnTo>
                  <a:lnTo>
                    <a:pt x="114" y="6"/>
                  </a:lnTo>
                  <a:lnTo>
                    <a:pt x="117" y="6"/>
                  </a:lnTo>
                  <a:lnTo>
                    <a:pt x="117" y="9"/>
                  </a:lnTo>
                  <a:lnTo>
                    <a:pt x="114" y="9"/>
                  </a:lnTo>
                  <a:lnTo>
                    <a:pt x="117" y="9"/>
                  </a:lnTo>
                  <a:lnTo>
                    <a:pt x="114" y="9"/>
                  </a:lnTo>
                  <a:lnTo>
                    <a:pt x="114" y="6"/>
                  </a:lnTo>
                  <a:lnTo>
                    <a:pt x="111" y="6"/>
                  </a:lnTo>
                  <a:lnTo>
                    <a:pt x="114" y="9"/>
                  </a:lnTo>
                  <a:lnTo>
                    <a:pt x="111" y="9"/>
                  </a:lnTo>
                  <a:lnTo>
                    <a:pt x="108" y="9"/>
                  </a:lnTo>
                  <a:lnTo>
                    <a:pt x="105" y="9"/>
                  </a:lnTo>
                  <a:lnTo>
                    <a:pt x="105" y="6"/>
                  </a:lnTo>
                  <a:lnTo>
                    <a:pt x="105" y="9"/>
                  </a:lnTo>
                  <a:lnTo>
                    <a:pt x="108" y="9"/>
                  </a:lnTo>
                  <a:lnTo>
                    <a:pt x="111" y="9"/>
                  </a:lnTo>
                  <a:lnTo>
                    <a:pt x="108" y="9"/>
                  </a:lnTo>
                  <a:lnTo>
                    <a:pt x="111" y="12"/>
                  </a:lnTo>
                  <a:lnTo>
                    <a:pt x="111" y="14"/>
                  </a:lnTo>
                  <a:lnTo>
                    <a:pt x="114" y="12"/>
                  </a:lnTo>
                  <a:lnTo>
                    <a:pt x="114" y="14"/>
                  </a:lnTo>
                  <a:lnTo>
                    <a:pt x="111" y="14"/>
                  </a:lnTo>
                  <a:lnTo>
                    <a:pt x="114" y="14"/>
                  </a:lnTo>
                  <a:lnTo>
                    <a:pt x="114" y="17"/>
                  </a:lnTo>
                  <a:lnTo>
                    <a:pt x="114" y="20"/>
                  </a:lnTo>
                  <a:lnTo>
                    <a:pt x="117" y="20"/>
                  </a:lnTo>
                  <a:lnTo>
                    <a:pt x="117" y="23"/>
                  </a:lnTo>
                  <a:lnTo>
                    <a:pt x="119" y="23"/>
                  </a:lnTo>
                  <a:lnTo>
                    <a:pt x="119" y="26"/>
                  </a:lnTo>
                  <a:lnTo>
                    <a:pt x="117" y="26"/>
                  </a:lnTo>
                  <a:lnTo>
                    <a:pt x="114" y="29"/>
                  </a:lnTo>
                  <a:lnTo>
                    <a:pt x="117" y="29"/>
                  </a:lnTo>
                  <a:lnTo>
                    <a:pt x="117" y="31"/>
                  </a:lnTo>
                  <a:lnTo>
                    <a:pt x="119" y="31"/>
                  </a:lnTo>
                  <a:lnTo>
                    <a:pt x="122" y="34"/>
                  </a:lnTo>
                  <a:lnTo>
                    <a:pt x="125" y="34"/>
                  </a:lnTo>
                  <a:lnTo>
                    <a:pt x="122" y="34"/>
                  </a:lnTo>
                  <a:lnTo>
                    <a:pt x="125" y="37"/>
                  </a:lnTo>
                  <a:lnTo>
                    <a:pt x="128" y="40"/>
                  </a:lnTo>
                  <a:lnTo>
                    <a:pt x="131" y="40"/>
                  </a:lnTo>
                  <a:lnTo>
                    <a:pt x="128" y="43"/>
                  </a:lnTo>
                  <a:lnTo>
                    <a:pt x="131" y="43"/>
                  </a:lnTo>
                  <a:lnTo>
                    <a:pt x="131" y="40"/>
                  </a:lnTo>
                  <a:lnTo>
                    <a:pt x="134" y="40"/>
                  </a:lnTo>
                  <a:lnTo>
                    <a:pt x="131" y="43"/>
                  </a:lnTo>
                  <a:lnTo>
                    <a:pt x="128" y="46"/>
                  </a:lnTo>
                  <a:lnTo>
                    <a:pt x="128" y="43"/>
                  </a:lnTo>
                  <a:lnTo>
                    <a:pt x="128" y="46"/>
                  </a:lnTo>
                  <a:lnTo>
                    <a:pt x="125" y="43"/>
                  </a:lnTo>
                  <a:lnTo>
                    <a:pt x="122" y="43"/>
                  </a:lnTo>
                  <a:lnTo>
                    <a:pt x="119" y="40"/>
                  </a:lnTo>
                  <a:lnTo>
                    <a:pt x="119" y="43"/>
                  </a:lnTo>
                  <a:lnTo>
                    <a:pt x="119" y="46"/>
                  </a:lnTo>
                  <a:lnTo>
                    <a:pt x="117" y="46"/>
                  </a:lnTo>
                  <a:lnTo>
                    <a:pt x="117" y="43"/>
                  </a:lnTo>
                  <a:lnTo>
                    <a:pt x="114" y="46"/>
                  </a:lnTo>
                  <a:lnTo>
                    <a:pt x="114" y="48"/>
                  </a:lnTo>
                  <a:lnTo>
                    <a:pt x="114" y="51"/>
                  </a:lnTo>
                  <a:lnTo>
                    <a:pt x="114" y="54"/>
                  </a:lnTo>
                  <a:lnTo>
                    <a:pt x="111" y="54"/>
                  </a:lnTo>
                  <a:lnTo>
                    <a:pt x="111" y="57"/>
                  </a:lnTo>
                  <a:lnTo>
                    <a:pt x="114" y="57"/>
                  </a:lnTo>
                  <a:lnTo>
                    <a:pt x="111" y="60"/>
                  </a:lnTo>
                  <a:lnTo>
                    <a:pt x="114" y="57"/>
                  </a:lnTo>
                  <a:lnTo>
                    <a:pt x="114" y="60"/>
                  </a:lnTo>
                  <a:lnTo>
                    <a:pt x="111" y="60"/>
                  </a:lnTo>
                  <a:lnTo>
                    <a:pt x="114" y="60"/>
                  </a:lnTo>
                  <a:lnTo>
                    <a:pt x="111" y="63"/>
                  </a:lnTo>
                  <a:lnTo>
                    <a:pt x="111" y="66"/>
                  </a:lnTo>
                  <a:lnTo>
                    <a:pt x="108" y="66"/>
                  </a:lnTo>
                  <a:lnTo>
                    <a:pt x="108" y="68"/>
                  </a:lnTo>
                  <a:lnTo>
                    <a:pt x="105" y="71"/>
                  </a:lnTo>
                  <a:lnTo>
                    <a:pt x="105" y="68"/>
                  </a:lnTo>
                  <a:lnTo>
                    <a:pt x="102" y="68"/>
                  </a:lnTo>
                  <a:lnTo>
                    <a:pt x="102" y="71"/>
                  </a:lnTo>
                  <a:lnTo>
                    <a:pt x="99" y="74"/>
                  </a:lnTo>
                  <a:lnTo>
                    <a:pt x="97" y="74"/>
                  </a:lnTo>
                  <a:lnTo>
                    <a:pt x="97" y="77"/>
                  </a:lnTo>
                  <a:lnTo>
                    <a:pt x="99" y="77"/>
                  </a:lnTo>
                  <a:lnTo>
                    <a:pt x="99" y="80"/>
                  </a:lnTo>
                  <a:lnTo>
                    <a:pt x="97" y="83"/>
                  </a:lnTo>
                  <a:lnTo>
                    <a:pt x="99" y="83"/>
                  </a:lnTo>
                  <a:lnTo>
                    <a:pt x="102" y="83"/>
                  </a:lnTo>
                  <a:lnTo>
                    <a:pt x="102" y="85"/>
                  </a:lnTo>
                  <a:lnTo>
                    <a:pt x="99" y="88"/>
                  </a:lnTo>
                  <a:lnTo>
                    <a:pt x="99" y="85"/>
                  </a:lnTo>
                  <a:lnTo>
                    <a:pt x="97" y="85"/>
                  </a:lnTo>
                  <a:lnTo>
                    <a:pt x="97" y="88"/>
                  </a:lnTo>
                  <a:lnTo>
                    <a:pt x="99" y="88"/>
                  </a:lnTo>
                  <a:lnTo>
                    <a:pt x="99" y="91"/>
                  </a:lnTo>
                  <a:lnTo>
                    <a:pt x="97" y="94"/>
                  </a:lnTo>
                  <a:lnTo>
                    <a:pt x="97" y="91"/>
                  </a:lnTo>
                  <a:lnTo>
                    <a:pt x="94" y="91"/>
                  </a:lnTo>
                  <a:lnTo>
                    <a:pt x="97" y="94"/>
                  </a:lnTo>
                  <a:lnTo>
                    <a:pt x="94" y="97"/>
                  </a:lnTo>
                  <a:lnTo>
                    <a:pt x="91" y="100"/>
                  </a:lnTo>
                  <a:lnTo>
                    <a:pt x="88" y="100"/>
                  </a:lnTo>
                  <a:lnTo>
                    <a:pt x="85" y="102"/>
                  </a:lnTo>
                  <a:lnTo>
                    <a:pt x="80" y="105"/>
                  </a:lnTo>
                  <a:lnTo>
                    <a:pt x="77" y="108"/>
                  </a:lnTo>
                  <a:lnTo>
                    <a:pt x="74" y="105"/>
                  </a:lnTo>
                  <a:lnTo>
                    <a:pt x="74" y="102"/>
                  </a:lnTo>
                  <a:lnTo>
                    <a:pt x="77" y="102"/>
                  </a:lnTo>
                  <a:lnTo>
                    <a:pt x="74" y="100"/>
                  </a:lnTo>
                  <a:lnTo>
                    <a:pt x="74" y="97"/>
                  </a:lnTo>
                  <a:lnTo>
                    <a:pt x="74" y="100"/>
                  </a:lnTo>
                  <a:lnTo>
                    <a:pt x="71" y="100"/>
                  </a:lnTo>
                  <a:lnTo>
                    <a:pt x="68" y="97"/>
                  </a:lnTo>
                  <a:lnTo>
                    <a:pt x="71" y="97"/>
                  </a:lnTo>
                  <a:lnTo>
                    <a:pt x="68" y="100"/>
                  </a:lnTo>
                  <a:lnTo>
                    <a:pt x="65" y="100"/>
                  </a:lnTo>
                  <a:lnTo>
                    <a:pt x="63" y="100"/>
                  </a:lnTo>
                  <a:lnTo>
                    <a:pt x="63" y="97"/>
                  </a:lnTo>
                  <a:lnTo>
                    <a:pt x="60" y="97"/>
                  </a:lnTo>
                  <a:lnTo>
                    <a:pt x="57" y="97"/>
                  </a:lnTo>
                  <a:lnTo>
                    <a:pt x="57" y="94"/>
                  </a:lnTo>
                  <a:lnTo>
                    <a:pt x="57" y="91"/>
                  </a:lnTo>
                  <a:lnTo>
                    <a:pt x="54" y="91"/>
                  </a:lnTo>
                  <a:lnTo>
                    <a:pt x="57" y="94"/>
                  </a:lnTo>
                  <a:lnTo>
                    <a:pt x="54" y="94"/>
                  </a:lnTo>
                  <a:lnTo>
                    <a:pt x="57" y="94"/>
                  </a:lnTo>
                  <a:lnTo>
                    <a:pt x="54" y="97"/>
                  </a:lnTo>
                  <a:lnTo>
                    <a:pt x="51" y="97"/>
                  </a:lnTo>
                  <a:lnTo>
                    <a:pt x="48" y="97"/>
                  </a:lnTo>
                  <a:lnTo>
                    <a:pt x="51" y="100"/>
                  </a:lnTo>
                  <a:lnTo>
                    <a:pt x="48" y="100"/>
                  </a:lnTo>
                  <a:lnTo>
                    <a:pt x="48" y="97"/>
                  </a:lnTo>
                  <a:lnTo>
                    <a:pt x="45" y="100"/>
                  </a:lnTo>
                  <a:lnTo>
                    <a:pt x="43" y="100"/>
                  </a:lnTo>
                  <a:lnTo>
                    <a:pt x="40" y="100"/>
                  </a:lnTo>
                  <a:lnTo>
                    <a:pt x="40" y="97"/>
                  </a:lnTo>
                  <a:lnTo>
                    <a:pt x="40" y="94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4" y="94"/>
                  </a:lnTo>
                  <a:lnTo>
                    <a:pt x="34" y="91"/>
                  </a:lnTo>
                  <a:lnTo>
                    <a:pt x="31" y="91"/>
                  </a:lnTo>
                  <a:lnTo>
                    <a:pt x="31" y="94"/>
                  </a:lnTo>
                  <a:lnTo>
                    <a:pt x="28" y="91"/>
                  </a:lnTo>
                  <a:lnTo>
                    <a:pt x="26" y="91"/>
                  </a:lnTo>
                  <a:lnTo>
                    <a:pt x="26" y="94"/>
                  </a:lnTo>
                  <a:lnTo>
                    <a:pt x="26" y="91"/>
                  </a:lnTo>
                  <a:lnTo>
                    <a:pt x="23" y="91"/>
                  </a:lnTo>
                  <a:lnTo>
                    <a:pt x="20" y="94"/>
                  </a:lnTo>
                  <a:lnTo>
                    <a:pt x="20" y="91"/>
                  </a:lnTo>
                  <a:lnTo>
                    <a:pt x="20" y="88"/>
                  </a:lnTo>
                  <a:lnTo>
                    <a:pt x="17" y="88"/>
                  </a:lnTo>
                  <a:lnTo>
                    <a:pt x="20" y="85"/>
                  </a:lnTo>
                  <a:lnTo>
                    <a:pt x="17" y="85"/>
                  </a:lnTo>
                  <a:lnTo>
                    <a:pt x="20" y="83"/>
                  </a:lnTo>
                  <a:lnTo>
                    <a:pt x="17" y="80"/>
                  </a:lnTo>
                  <a:lnTo>
                    <a:pt x="14" y="80"/>
                  </a:lnTo>
                  <a:lnTo>
                    <a:pt x="14" y="77"/>
                  </a:lnTo>
                  <a:lnTo>
                    <a:pt x="17" y="77"/>
                  </a:lnTo>
                  <a:lnTo>
                    <a:pt x="17" y="74"/>
                  </a:lnTo>
                  <a:lnTo>
                    <a:pt x="17" y="71"/>
                  </a:lnTo>
                  <a:lnTo>
                    <a:pt x="14" y="68"/>
                  </a:lnTo>
                  <a:lnTo>
                    <a:pt x="17" y="68"/>
                  </a:lnTo>
                  <a:lnTo>
                    <a:pt x="14" y="68"/>
                  </a:lnTo>
                  <a:lnTo>
                    <a:pt x="14" y="66"/>
                  </a:lnTo>
                  <a:lnTo>
                    <a:pt x="14" y="68"/>
                  </a:lnTo>
                  <a:lnTo>
                    <a:pt x="9" y="71"/>
                  </a:lnTo>
                  <a:lnTo>
                    <a:pt x="9" y="68"/>
                  </a:lnTo>
                  <a:lnTo>
                    <a:pt x="9" y="66"/>
                  </a:lnTo>
                  <a:lnTo>
                    <a:pt x="11" y="66"/>
                  </a:lnTo>
                  <a:lnTo>
                    <a:pt x="11" y="68"/>
                  </a:lnTo>
                  <a:lnTo>
                    <a:pt x="11" y="66"/>
                  </a:lnTo>
                  <a:lnTo>
                    <a:pt x="9" y="66"/>
                  </a:lnTo>
                  <a:lnTo>
                    <a:pt x="6" y="66"/>
                  </a:lnTo>
                  <a:lnTo>
                    <a:pt x="6" y="63"/>
                  </a:lnTo>
                  <a:lnTo>
                    <a:pt x="9" y="63"/>
                  </a:lnTo>
                  <a:lnTo>
                    <a:pt x="11" y="63"/>
                  </a:lnTo>
                  <a:lnTo>
                    <a:pt x="11" y="66"/>
                  </a:lnTo>
                  <a:lnTo>
                    <a:pt x="11" y="63"/>
                  </a:lnTo>
                  <a:lnTo>
                    <a:pt x="9" y="60"/>
                  </a:lnTo>
                  <a:lnTo>
                    <a:pt x="6" y="60"/>
                  </a:lnTo>
                  <a:lnTo>
                    <a:pt x="6" y="57"/>
                  </a:lnTo>
                  <a:lnTo>
                    <a:pt x="6" y="54"/>
                  </a:lnTo>
                  <a:lnTo>
                    <a:pt x="6" y="51"/>
                  </a:lnTo>
                  <a:lnTo>
                    <a:pt x="3" y="51"/>
                  </a:lnTo>
                  <a:lnTo>
                    <a:pt x="3" y="48"/>
                  </a:lnTo>
                  <a:lnTo>
                    <a:pt x="3" y="46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3" y="43"/>
                  </a:lnTo>
                  <a:lnTo>
                    <a:pt x="3" y="40"/>
                  </a:lnTo>
                  <a:lnTo>
                    <a:pt x="3" y="37"/>
                  </a:lnTo>
                  <a:lnTo>
                    <a:pt x="6" y="40"/>
                  </a:lnTo>
                  <a:lnTo>
                    <a:pt x="6" y="37"/>
                  </a:lnTo>
                  <a:lnTo>
                    <a:pt x="3" y="37"/>
                  </a:lnTo>
                  <a:lnTo>
                    <a:pt x="6" y="34"/>
                  </a:lnTo>
                  <a:lnTo>
                    <a:pt x="9" y="31"/>
                  </a:lnTo>
                  <a:lnTo>
                    <a:pt x="9" y="29"/>
                  </a:lnTo>
                  <a:lnTo>
                    <a:pt x="9" y="31"/>
                  </a:lnTo>
                  <a:lnTo>
                    <a:pt x="9" y="29"/>
                  </a:lnTo>
                  <a:lnTo>
                    <a:pt x="11" y="29"/>
                  </a:lnTo>
                  <a:lnTo>
                    <a:pt x="11" y="3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26" name="Freeform 4044">
              <a:extLst>
                <a:ext uri="{FF2B5EF4-FFF2-40B4-BE49-F238E27FC236}">
                  <a16:creationId xmlns:a16="http://schemas.microsoft.com/office/drawing/2014/main" id="{EAC796FA-25EE-2DF2-5231-9BF48CE99C58}"/>
                </a:ext>
              </a:extLst>
            </p:cNvPr>
            <p:cNvSpPr>
              <a:spLocks/>
            </p:cNvSpPr>
            <p:nvPr/>
          </p:nvSpPr>
          <p:spPr bwMode="gray">
            <a:xfrm>
              <a:off x="2381113" y="3122641"/>
              <a:ext cx="6224" cy="6224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0 h 3"/>
                <a:gd name="T4" fmla="*/ 3 w 3"/>
                <a:gd name="T5" fmla="*/ 3 h 3"/>
                <a:gd name="T6" fmla="*/ 3 w 3"/>
                <a:gd name="T7" fmla="*/ 3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27" name="Freeform 4045">
              <a:extLst>
                <a:ext uri="{FF2B5EF4-FFF2-40B4-BE49-F238E27FC236}">
                  <a16:creationId xmlns:a16="http://schemas.microsoft.com/office/drawing/2014/main" id="{89F7866C-04CA-C5FF-0164-DEA6C83A8A97}"/>
                </a:ext>
              </a:extLst>
            </p:cNvPr>
            <p:cNvSpPr>
              <a:spLocks/>
            </p:cNvSpPr>
            <p:nvPr/>
          </p:nvSpPr>
          <p:spPr bwMode="gray">
            <a:xfrm>
              <a:off x="2422611" y="3736784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28" name="Freeform 4046">
              <a:extLst>
                <a:ext uri="{FF2B5EF4-FFF2-40B4-BE49-F238E27FC236}">
                  <a16:creationId xmlns:a16="http://schemas.microsoft.com/office/drawing/2014/main" id="{F75AE982-DD5E-30EF-6FE2-BBB168ED6F5D}"/>
                </a:ext>
              </a:extLst>
            </p:cNvPr>
            <p:cNvSpPr>
              <a:spLocks/>
            </p:cNvSpPr>
            <p:nvPr/>
          </p:nvSpPr>
          <p:spPr bwMode="gray">
            <a:xfrm>
              <a:off x="629863" y="2286495"/>
              <a:ext cx="6224" cy="4149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29" name="Freeform 4047">
              <a:extLst>
                <a:ext uri="{FF2B5EF4-FFF2-40B4-BE49-F238E27FC236}">
                  <a16:creationId xmlns:a16="http://schemas.microsoft.com/office/drawing/2014/main" id="{E5352B53-FEB0-CFE1-83B8-E6F29FDAAD63}"/>
                </a:ext>
              </a:extLst>
            </p:cNvPr>
            <p:cNvSpPr>
              <a:spLocks/>
            </p:cNvSpPr>
            <p:nvPr/>
          </p:nvSpPr>
          <p:spPr bwMode="gray">
            <a:xfrm>
              <a:off x="287499" y="1531266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30" name="Freeform 4048">
              <a:extLst>
                <a:ext uri="{FF2B5EF4-FFF2-40B4-BE49-F238E27FC236}">
                  <a16:creationId xmlns:a16="http://schemas.microsoft.com/office/drawing/2014/main" id="{8365AD8E-D4C3-B318-20FB-615D2D4430BE}"/>
                </a:ext>
              </a:extLst>
            </p:cNvPr>
            <p:cNvSpPr>
              <a:spLocks/>
            </p:cNvSpPr>
            <p:nvPr/>
          </p:nvSpPr>
          <p:spPr bwMode="gray">
            <a:xfrm>
              <a:off x="287499" y="1518818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3 w 3"/>
                <a:gd name="T7" fmla="*/ 0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31" name="Freeform 4049">
              <a:extLst>
                <a:ext uri="{FF2B5EF4-FFF2-40B4-BE49-F238E27FC236}">
                  <a16:creationId xmlns:a16="http://schemas.microsoft.com/office/drawing/2014/main" id="{10BA7F6D-7CC1-1DDB-6236-C4E98A2A8D58}"/>
                </a:ext>
              </a:extLst>
            </p:cNvPr>
            <p:cNvSpPr>
              <a:spLocks/>
            </p:cNvSpPr>
            <p:nvPr/>
          </p:nvSpPr>
          <p:spPr bwMode="gray">
            <a:xfrm>
              <a:off x="1683932" y="2066565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0 w 3"/>
                <a:gd name="T7" fmla="*/ 3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32" name="Freeform 4050">
              <a:extLst>
                <a:ext uri="{FF2B5EF4-FFF2-40B4-BE49-F238E27FC236}">
                  <a16:creationId xmlns:a16="http://schemas.microsoft.com/office/drawing/2014/main" id="{91959A06-BFAC-C9D3-8D60-A5D45E1DA95C}"/>
                </a:ext>
              </a:extLst>
            </p:cNvPr>
            <p:cNvSpPr>
              <a:spLocks/>
            </p:cNvSpPr>
            <p:nvPr/>
          </p:nvSpPr>
          <p:spPr bwMode="gray">
            <a:xfrm>
              <a:off x="1683932" y="2079014"/>
              <a:ext cx="6224" cy="12449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3 h 6"/>
                <a:gd name="T4" fmla="*/ 0 w 3"/>
                <a:gd name="T5" fmla="*/ 6 h 6"/>
                <a:gd name="T6" fmla="*/ 3 w 3"/>
                <a:gd name="T7" fmla="*/ 3 h 6"/>
                <a:gd name="T8" fmla="*/ 3 w 3"/>
                <a:gd name="T9" fmla="*/ 3 h 6"/>
                <a:gd name="T10" fmla="*/ 3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3" y="3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33" name="Freeform 4051">
              <a:extLst>
                <a:ext uri="{FF2B5EF4-FFF2-40B4-BE49-F238E27FC236}">
                  <a16:creationId xmlns:a16="http://schemas.microsoft.com/office/drawing/2014/main" id="{8297AB8D-90C3-347C-DE41-72EC3A615ADC}"/>
                </a:ext>
              </a:extLst>
            </p:cNvPr>
            <p:cNvSpPr>
              <a:spLocks/>
            </p:cNvSpPr>
            <p:nvPr/>
          </p:nvSpPr>
          <p:spPr bwMode="gray">
            <a:xfrm>
              <a:off x="1654883" y="2103912"/>
              <a:ext cx="12450" cy="4149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2 h 2"/>
                <a:gd name="T4" fmla="*/ 3 w 6"/>
                <a:gd name="T5" fmla="*/ 2 h 2"/>
                <a:gd name="T6" fmla="*/ 3 w 6"/>
                <a:gd name="T7" fmla="*/ 0 h 2"/>
                <a:gd name="T8" fmla="*/ 6 w 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34" name="Freeform 4052">
              <a:extLst>
                <a:ext uri="{FF2B5EF4-FFF2-40B4-BE49-F238E27FC236}">
                  <a16:creationId xmlns:a16="http://schemas.microsoft.com/office/drawing/2014/main" id="{143009C9-5989-5CA3-8D3B-FF3A4B060730}"/>
                </a:ext>
              </a:extLst>
            </p:cNvPr>
            <p:cNvSpPr>
              <a:spLocks/>
            </p:cNvSpPr>
            <p:nvPr/>
          </p:nvSpPr>
          <p:spPr bwMode="gray">
            <a:xfrm>
              <a:off x="1644508" y="2108061"/>
              <a:ext cx="10375" cy="6224"/>
            </a:xfrm>
            <a:custGeom>
              <a:avLst/>
              <a:gdLst>
                <a:gd name="T0" fmla="*/ 5 w 5"/>
                <a:gd name="T1" fmla="*/ 0 h 3"/>
                <a:gd name="T2" fmla="*/ 2 w 5"/>
                <a:gd name="T3" fmla="*/ 0 h 3"/>
                <a:gd name="T4" fmla="*/ 0 w 5"/>
                <a:gd name="T5" fmla="*/ 3 h 3"/>
                <a:gd name="T6" fmla="*/ 2 w 5"/>
                <a:gd name="T7" fmla="*/ 0 h 3"/>
                <a:gd name="T8" fmla="*/ 2 w 5"/>
                <a:gd name="T9" fmla="*/ 0 h 3"/>
                <a:gd name="T10" fmla="*/ 5 w 5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35" name="Freeform 4053">
              <a:extLst>
                <a:ext uri="{FF2B5EF4-FFF2-40B4-BE49-F238E27FC236}">
                  <a16:creationId xmlns:a16="http://schemas.microsoft.com/office/drawing/2014/main" id="{855BFEAD-4FCE-38BD-CABF-C5AE6EA5E65C}"/>
                </a:ext>
              </a:extLst>
            </p:cNvPr>
            <p:cNvSpPr>
              <a:spLocks/>
            </p:cNvSpPr>
            <p:nvPr/>
          </p:nvSpPr>
          <p:spPr bwMode="gray">
            <a:xfrm>
              <a:off x="1632059" y="2114286"/>
              <a:ext cx="12450" cy="6224"/>
            </a:xfrm>
            <a:custGeom>
              <a:avLst/>
              <a:gdLst>
                <a:gd name="T0" fmla="*/ 0 w 6"/>
                <a:gd name="T1" fmla="*/ 3 h 3"/>
                <a:gd name="T2" fmla="*/ 3 w 6"/>
                <a:gd name="T3" fmla="*/ 3 h 3"/>
                <a:gd name="T4" fmla="*/ 6 w 6"/>
                <a:gd name="T5" fmla="*/ 0 h 3"/>
                <a:gd name="T6" fmla="*/ 3 w 6"/>
                <a:gd name="T7" fmla="*/ 3 h 3"/>
                <a:gd name="T8" fmla="*/ 0 w 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3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36" name="Freeform 4054">
              <a:extLst>
                <a:ext uri="{FF2B5EF4-FFF2-40B4-BE49-F238E27FC236}">
                  <a16:creationId xmlns:a16="http://schemas.microsoft.com/office/drawing/2014/main" id="{D6F4F969-7C20-DF70-456A-83374F89D762}"/>
                </a:ext>
              </a:extLst>
            </p:cNvPr>
            <p:cNvSpPr>
              <a:spLocks/>
            </p:cNvSpPr>
            <p:nvPr/>
          </p:nvSpPr>
          <p:spPr bwMode="gray">
            <a:xfrm>
              <a:off x="1625834" y="2120510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37" name="Freeform 4055">
              <a:extLst>
                <a:ext uri="{FF2B5EF4-FFF2-40B4-BE49-F238E27FC236}">
                  <a16:creationId xmlns:a16="http://schemas.microsoft.com/office/drawing/2014/main" id="{EFB2E1C5-58AC-EE72-ABD3-1310F89150C4}"/>
                </a:ext>
              </a:extLst>
            </p:cNvPr>
            <p:cNvSpPr>
              <a:spLocks/>
            </p:cNvSpPr>
            <p:nvPr/>
          </p:nvSpPr>
          <p:spPr bwMode="gray">
            <a:xfrm>
              <a:off x="1100875" y="2398534"/>
              <a:ext cx="2075" cy="16598"/>
            </a:xfrm>
            <a:custGeom>
              <a:avLst/>
              <a:gdLst>
                <a:gd name="T0" fmla="*/ 0 h 8"/>
                <a:gd name="T1" fmla="*/ 3 h 8"/>
                <a:gd name="T2" fmla="*/ 8 h 8"/>
                <a:gd name="T3" fmla="*/ 5 h 8"/>
                <a:gd name="T4" fmla="*/ 0 h 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8">
                  <a:moveTo>
                    <a:pt x="0" y="0"/>
                  </a:moveTo>
                  <a:lnTo>
                    <a:pt x="0" y="3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38" name="Freeform 4056">
              <a:extLst>
                <a:ext uri="{FF2B5EF4-FFF2-40B4-BE49-F238E27FC236}">
                  <a16:creationId xmlns:a16="http://schemas.microsoft.com/office/drawing/2014/main" id="{D4E51BEC-BB83-EEBA-36B2-20DEC2790D30}"/>
                </a:ext>
              </a:extLst>
            </p:cNvPr>
            <p:cNvSpPr>
              <a:spLocks/>
            </p:cNvSpPr>
            <p:nvPr/>
          </p:nvSpPr>
          <p:spPr bwMode="gray">
            <a:xfrm>
              <a:off x="1760705" y="33257"/>
              <a:ext cx="1603929" cy="1209612"/>
            </a:xfrm>
            <a:custGeom>
              <a:avLst/>
              <a:gdLst>
                <a:gd name="T0" fmla="*/ 654 w 773"/>
                <a:gd name="T1" fmla="*/ 182 h 583"/>
                <a:gd name="T2" fmla="*/ 657 w 773"/>
                <a:gd name="T3" fmla="*/ 207 h 583"/>
                <a:gd name="T4" fmla="*/ 677 w 773"/>
                <a:gd name="T5" fmla="*/ 250 h 583"/>
                <a:gd name="T6" fmla="*/ 688 w 773"/>
                <a:gd name="T7" fmla="*/ 270 h 583"/>
                <a:gd name="T8" fmla="*/ 671 w 773"/>
                <a:gd name="T9" fmla="*/ 287 h 583"/>
                <a:gd name="T10" fmla="*/ 592 w 773"/>
                <a:gd name="T11" fmla="*/ 310 h 583"/>
                <a:gd name="T12" fmla="*/ 643 w 773"/>
                <a:gd name="T13" fmla="*/ 332 h 583"/>
                <a:gd name="T14" fmla="*/ 623 w 773"/>
                <a:gd name="T15" fmla="*/ 361 h 583"/>
                <a:gd name="T16" fmla="*/ 603 w 773"/>
                <a:gd name="T17" fmla="*/ 347 h 583"/>
                <a:gd name="T18" fmla="*/ 606 w 773"/>
                <a:gd name="T19" fmla="*/ 367 h 583"/>
                <a:gd name="T20" fmla="*/ 606 w 773"/>
                <a:gd name="T21" fmla="*/ 401 h 583"/>
                <a:gd name="T22" fmla="*/ 540 w 773"/>
                <a:gd name="T23" fmla="*/ 412 h 583"/>
                <a:gd name="T24" fmla="*/ 509 w 773"/>
                <a:gd name="T25" fmla="*/ 432 h 583"/>
                <a:gd name="T26" fmla="*/ 481 w 773"/>
                <a:gd name="T27" fmla="*/ 457 h 583"/>
                <a:gd name="T28" fmla="*/ 432 w 773"/>
                <a:gd name="T29" fmla="*/ 480 h 583"/>
                <a:gd name="T30" fmla="*/ 410 w 773"/>
                <a:gd name="T31" fmla="*/ 511 h 583"/>
                <a:gd name="T32" fmla="*/ 387 w 773"/>
                <a:gd name="T33" fmla="*/ 531 h 583"/>
                <a:gd name="T34" fmla="*/ 384 w 773"/>
                <a:gd name="T35" fmla="*/ 568 h 583"/>
                <a:gd name="T36" fmla="*/ 353 w 773"/>
                <a:gd name="T37" fmla="*/ 568 h 583"/>
                <a:gd name="T38" fmla="*/ 310 w 773"/>
                <a:gd name="T39" fmla="*/ 551 h 583"/>
                <a:gd name="T40" fmla="*/ 276 w 773"/>
                <a:gd name="T41" fmla="*/ 509 h 583"/>
                <a:gd name="T42" fmla="*/ 270 w 773"/>
                <a:gd name="T43" fmla="*/ 494 h 583"/>
                <a:gd name="T44" fmla="*/ 262 w 773"/>
                <a:gd name="T45" fmla="*/ 469 h 583"/>
                <a:gd name="T46" fmla="*/ 251 w 773"/>
                <a:gd name="T47" fmla="*/ 460 h 583"/>
                <a:gd name="T48" fmla="*/ 253 w 773"/>
                <a:gd name="T49" fmla="*/ 438 h 583"/>
                <a:gd name="T50" fmla="*/ 273 w 773"/>
                <a:gd name="T51" fmla="*/ 426 h 583"/>
                <a:gd name="T52" fmla="*/ 256 w 773"/>
                <a:gd name="T53" fmla="*/ 421 h 583"/>
                <a:gd name="T54" fmla="*/ 282 w 773"/>
                <a:gd name="T55" fmla="*/ 412 h 583"/>
                <a:gd name="T56" fmla="*/ 282 w 773"/>
                <a:gd name="T57" fmla="*/ 395 h 583"/>
                <a:gd name="T58" fmla="*/ 290 w 773"/>
                <a:gd name="T59" fmla="*/ 372 h 583"/>
                <a:gd name="T60" fmla="*/ 282 w 773"/>
                <a:gd name="T61" fmla="*/ 361 h 583"/>
                <a:gd name="T62" fmla="*/ 268 w 773"/>
                <a:gd name="T63" fmla="*/ 347 h 583"/>
                <a:gd name="T64" fmla="*/ 251 w 773"/>
                <a:gd name="T65" fmla="*/ 324 h 583"/>
                <a:gd name="T66" fmla="*/ 236 w 773"/>
                <a:gd name="T67" fmla="*/ 315 h 583"/>
                <a:gd name="T68" fmla="*/ 222 w 773"/>
                <a:gd name="T69" fmla="*/ 284 h 583"/>
                <a:gd name="T70" fmla="*/ 191 w 773"/>
                <a:gd name="T71" fmla="*/ 250 h 583"/>
                <a:gd name="T72" fmla="*/ 108 w 773"/>
                <a:gd name="T73" fmla="*/ 224 h 583"/>
                <a:gd name="T74" fmla="*/ 49 w 773"/>
                <a:gd name="T75" fmla="*/ 207 h 583"/>
                <a:gd name="T76" fmla="*/ 89 w 773"/>
                <a:gd name="T77" fmla="*/ 185 h 583"/>
                <a:gd name="T78" fmla="*/ 6 w 773"/>
                <a:gd name="T79" fmla="*/ 170 h 583"/>
                <a:gd name="T80" fmla="*/ 91 w 773"/>
                <a:gd name="T81" fmla="*/ 136 h 583"/>
                <a:gd name="T82" fmla="*/ 91 w 773"/>
                <a:gd name="T83" fmla="*/ 96 h 583"/>
                <a:gd name="T84" fmla="*/ 143 w 773"/>
                <a:gd name="T85" fmla="*/ 60 h 583"/>
                <a:gd name="T86" fmla="*/ 165 w 773"/>
                <a:gd name="T87" fmla="*/ 54 h 583"/>
                <a:gd name="T88" fmla="*/ 245 w 773"/>
                <a:gd name="T89" fmla="*/ 65 h 583"/>
                <a:gd name="T90" fmla="*/ 270 w 773"/>
                <a:gd name="T91" fmla="*/ 40 h 583"/>
                <a:gd name="T92" fmla="*/ 344 w 773"/>
                <a:gd name="T93" fmla="*/ 51 h 583"/>
                <a:gd name="T94" fmla="*/ 356 w 773"/>
                <a:gd name="T95" fmla="*/ 42 h 583"/>
                <a:gd name="T96" fmla="*/ 393 w 773"/>
                <a:gd name="T97" fmla="*/ 34 h 583"/>
                <a:gd name="T98" fmla="*/ 356 w 773"/>
                <a:gd name="T99" fmla="*/ 17 h 583"/>
                <a:gd name="T100" fmla="*/ 418 w 773"/>
                <a:gd name="T101" fmla="*/ 20 h 583"/>
                <a:gd name="T102" fmla="*/ 444 w 773"/>
                <a:gd name="T103" fmla="*/ 3 h 583"/>
                <a:gd name="T104" fmla="*/ 577 w 773"/>
                <a:gd name="T105" fmla="*/ 17 h 583"/>
                <a:gd name="T106" fmla="*/ 486 w 773"/>
                <a:gd name="T107" fmla="*/ 25 h 583"/>
                <a:gd name="T108" fmla="*/ 597 w 773"/>
                <a:gd name="T109" fmla="*/ 25 h 583"/>
                <a:gd name="T110" fmla="*/ 603 w 773"/>
                <a:gd name="T111" fmla="*/ 48 h 583"/>
                <a:gd name="T112" fmla="*/ 501 w 773"/>
                <a:gd name="T113" fmla="*/ 57 h 583"/>
                <a:gd name="T114" fmla="*/ 572 w 773"/>
                <a:gd name="T115" fmla="*/ 68 h 583"/>
                <a:gd name="T116" fmla="*/ 631 w 773"/>
                <a:gd name="T117" fmla="*/ 79 h 583"/>
                <a:gd name="T118" fmla="*/ 665 w 773"/>
                <a:gd name="T119" fmla="*/ 65 h 583"/>
                <a:gd name="T120" fmla="*/ 768 w 773"/>
                <a:gd name="T121" fmla="*/ 65 h 583"/>
                <a:gd name="T122" fmla="*/ 697 w 773"/>
                <a:gd name="T123" fmla="*/ 94 h 583"/>
                <a:gd name="T124" fmla="*/ 700 w 773"/>
                <a:gd name="T125" fmla="*/ 108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73" h="583">
                  <a:moveTo>
                    <a:pt x="697" y="122"/>
                  </a:moveTo>
                  <a:lnTo>
                    <a:pt x="697" y="125"/>
                  </a:lnTo>
                  <a:lnTo>
                    <a:pt x="691" y="122"/>
                  </a:lnTo>
                  <a:lnTo>
                    <a:pt x="688" y="125"/>
                  </a:lnTo>
                  <a:lnTo>
                    <a:pt x="685" y="122"/>
                  </a:lnTo>
                  <a:lnTo>
                    <a:pt x="683" y="125"/>
                  </a:lnTo>
                  <a:lnTo>
                    <a:pt x="680" y="128"/>
                  </a:lnTo>
                  <a:lnTo>
                    <a:pt x="680" y="131"/>
                  </a:lnTo>
                  <a:lnTo>
                    <a:pt x="680" y="133"/>
                  </a:lnTo>
                  <a:lnTo>
                    <a:pt x="677" y="136"/>
                  </a:lnTo>
                  <a:lnTo>
                    <a:pt x="680" y="139"/>
                  </a:lnTo>
                  <a:lnTo>
                    <a:pt x="683" y="136"/>
                  </a:lnTo>
                  <a:lnTo>
                    <a:pt x="685" y="136"/>
                  </a:lnTo>
                  <a:lnTo>
                    <a:pt x="688" y="136"/>
                  </a:lnTo>
                  <a:lnTo>
                    <a:pt x="683" y="139"/>
                  </a:lnTo>
                  <a:lnTo>
                    <a:pt x="683" y="142"/>
                  </a:lnTo>
                  <a:lnTo>
                    <a:pt x="677" y="142"/>
                  </a:lnTo>
                  <a:lnTo>
                    <a:pt x="671" y="142"/>
                  </a:lnTo>
                  <a:lnTo>
                    <a:pt x="674" y="145"/>
                  </a:lnTo>
                  <a:lnTo>
                    <a:pt x="674" y="150"/>
                  </a:lnTo>
                  <a:lnTo>
                    <a:pt x="671" y="150"/>
                  </a:lnTo>
                  <a:lnTo>
                    <a:pt x="668" y="150"/>
                  </a:lnTo>
                  <a:lnTo>
                    <a:pt x="663" y="150"/>
                  </a:lnTo>
                  <a:lnTo>
                    <a:pt x="663" y="153"/>
                  </a:lnTo>
                  <a:lnTo>
                    <a:pt x="660" y="153"/>
                  </a:lnTo>
                  <a:lnTo>
                    <a:pt x="663" y="156"/>
                  </a:lnTo>
                  <a:lnTo>
                    <a:pt x="660" y="156"/>
                  </a:lnTo>
                  <a:lnTo>
                    <a:pt x="663" y="156"/>
                  </a:lnTo>
                  <a:lnTo>
                    <a:pt x="663" y="159"/>
                  </a:lnTo>
                  <a:lnTo>
                    <a:pt x="657" y="162"/>
                  </a:lnTo>
                  <a:lnTo>
                    <a:pt x="660" y="165"/>
                  </a:lnTo>
                  <a:lnTo>
                    <a:pt x="660" y="168"/>
                  </a:lnTo>
                  <a:lnTo>
                    <a:pt x="660" y="170"/>
                  </a:lnTo>
                  <a:lnTo>
                    <a:pt x="657" y="170"/>
                  </a:lnTo>
                  <a:lnTo>
                    <a:pt x="651" y="173"/>
                  </a:lnTo>
                  <a:lnTo>
                    <a:pt x="654" y="176"/>
                  </a:lnTo>
                  <a:lnTo>
                    <a:pt x="651" y="176"/>
                  </a:lnTo>
                  <a:lnTo>
                    <a:pt x="651" y="179"/>
                  </a:lnTo>
                  <a:lnTo>
                    <a:pt x="654" y="182"/>
                  </a:lnTo>
                  <a:lnTo>
                    <a:pt x="657" y="179"/>
                  </a:lnTo>
                  <a:lnTo>
                    <a:pt x="660" y="176"/>
                  </a:lnTo>
                  <a:lnTo>
                    <a:pt x="663" y="173"/>
                  </a:lnTo>
                  <a:lnTo>
                    <a:pt x="668" y="176"/>
                  </a:lnTo>
                  <a:lnTo>
                    <a:pt x="671" y="176"/>
                  </a:lnTo>
                  <a:lnTo>
                    <a:pt x="677" y="176"/>
                  </a:lnTo>
                  <a:lnTo>
                    <a:pt x="683" y="176"/>
                  </a:lnTo>
                  <a:lnTo>
                    <a:pt x="683" y="179"/>
                  </a:lnTo>
                  <a:lnTo>
                    <a:pt x="685" y="182"/>
                  </a:lnTo>
                  <a:lnTo>
                    <a:pt x="685" y="185"/>
                  </a:lnTo>
                  <a:lnTo>
                    <a:pt x="683" y="185"/>
                  </a:lnTo>
                  <a:lnTo>
                    <a:pt x="680" y="185"/>
                  </a:lnTo>
                  <a:lnTo>
                    <a:pt x="677" y="185"/>
                  </a:lnTo>
                  <a:lnTo>
                    <a:pt x="671" y="182"/>
                  </a:lnTo>
                  <a:lnTo>
                    <a:pt x="668" y="182"/>
                  </a:lnTo>
                  <a:lnTo>
                    <a:pt x="665" y="185"/>
                  </a:lnTo>
                  <a:lnTo>
                    <a:pt x="668" y="185"/>
                  </a:lnTo>
                  <a:lnTo>
                    <a:pt x="665" y="187"/>
                  </a:lnTo>
                  <a:lnTo>
                    <a:pt x="668" y="187"/>
                  </a:lnTo>
                  <a:lnTo>
                    <a:pt x="671" y="190"/>
                  </a:lnTo>
                  <a:lnTo>
                    <a:pt x="674" y="190"/>
                  </a:lnTo>
                  <a:lnTo>
                    <a:pt x="683" y="190"/>
                  </a:lnTo>
                  <a:lnTo>
                    <a:pt x="680" y="193"/>
                  </a:lnTo>
                  <a:lnTo>
                    <a:pt x="683" y="193"/>
                  </a:lnTo>
                  <a:lnTo>
                    <a:pt x="688" y="190"/>
                  </a:lnTo>
                  <a:lnTo>
                    <a:pt x="697" y="193"/>
                  </a:lnTo>
                  <a:lnTo>
                    <a:pt x="697" y="196"/>
                  </a:lnTo>
                  <a:lnTo>
                    <a:pt x="700" y="199"/>
                  </a:lnTo>
                  <a:lnTo>
                    <a:pt x="697" y="202"/>
                  </a:lnTo>
                  <a:lnTo>
                    <a:pt x="700" y="204"/>
                  </a:lnTo>
                  <a:lnTo>
                    <a:pt x="694" y="207"/>
                  </a:lnTo>
                  <a:lnTo>
                    <a:pt x="685" y="204"/>
                  </a:lnTo>
                  <a:lnTo>
                    <a:pt x="680" y="204"/>
                  </a:lnTo>
                  <a:lnTo>
                    <a:pt x="671" y="204"/>
                  </a:lnTo>
                  <a:lnTo>
                    <a:pt x="668" y="202"/>
                  </a:lnTo>
                  <a:lnTo>
                    <a:pt x="665" y="204"/>
                  </a:lnTo>
                  <a:lnTo>
                    <a:pt x="663" y="207"/>
                  </a:lnTo>
                  <a:lnTo>
                    <a:pt x="657" y="204"/>
                  </a:lnTo>
                  <a:lnTo>
                    <a:pt x="657" y="207"/>
                  </a:lnTo>
                  <a:lnTo>
                    <a:pt x="654" y="210"/>
                  </a:lnTo>
                  <a:lnTo>
                    <a:pt x="651" y="210"/>
                  </a:lnTo>
                  <a:lnTo>
                    <a:pt x="646" y="207"/>
                  </a:lnTo>
                  <a:lnTo>
                    <a:pt x="643" y="210"/>
                  </a:lnTo>
                  <a:lnTo>
                    <a:pt x="646" y="210"/>
                  </a:lnTo>
                  <a:lnTo>
                    <a:pt x="648" y="210"/>
                  </a:lnTo>
                  <a:lnTo>
                    <a:pt x="651" y="213"/>
                  </a:lnTo>
                  <a:lnTo>
                    <a:pt x="651" y="216"/>
                  </a:lnTo>
                  <a:lnTo>
                    <a:pt x="648" y="216"/>
                  </a:lnTo>
                  <a:lnTo>
                    <a:pt x="646" y="216"/>
                  </a:lnTo>
                  <a:lnTo>
                    <a:pt x="651" y="216"/>
                  </a:lnTo>
                  <a:lnTo>
                    <a:pt x="654" y="216"/>
                  </a:lnTo>
                  <a:lnTo>
                    <a:pt x="654" y="219"/>
                  </a:lnTo>
                  <a:lnTo>
                    <a:pt x="657" y="219"/>
                  </a:lnTo>
                  <a:lnTo>
                    <a:pt x="657" y="222"/>
                  </a:lnTo>
                  <a:lnTo>
                    <a:pt x="660" y="222"/>
                  </a:lnTo>
                  <a:lnTo>
                    <a:pt x="665" y="224"/>
                  </a:lnTo>
                  <a:lnTo>
                    <a:pt x="668" y="222"/>
                  </a:lnTo>
                  <a:lnTo>
                    <a:pt x="671" y="222"/>
                  </a:lnTo>
                  <a:lnTo>
                    <a:pt x="674" y="222"/>
                  </a:lnTo>
                  <a:lnTo>
                    <a:pt x="677" y="222"/>
                  </a:lnTo>
                  <a:lnTo>
                    <a:pt x="677" y="224"/>
                  </a:lnTo>
                  <a:lnTo>
                    <a:pt x="677" y="227"/>
                  </a:lnTo>
                  <a:lnTo>
                    <a:pt x="674" y="227"/>
                  </a:lnTo>
                  <a:lnTo>
                    <a:pt x="671" y="227"/>
                  </a:lnTo>
                  <a:lnTo>
                    <a:pt x="671" y="230"/>
                  </a:lnTo>
                  <a:lnTo>
                    <a:pt x="674" y="230"/>
                  </a:lnTo>
                  <a:lnTo>
                    <a:pt x="677" y="233"/>
                  </a:lnTo>
                  <a:lnTo>
                    <a:pt x="680" y="233"/>
                  </a:lnTo>
                  <a:lnTo>
                    <a:pt x="683" y="233"/>
                  </a:lnTo>
                  <a:lnTo>
                    <a:pt x="683" y="236"/>
                  </a:lnTo>
                  <a:lnTo>
                    <a:pt x="683" y="239"/>
                  </a:lnTo>
                  <a:lnTo>
                    <a:pt x="683" y="241"/>
                  </a:lnTo>
                  <a:lnTo>
                    <a:pt x="683" y="244"/>
                  </a:lnTo>
                  <a:lnTo>
                    <a:pt x="683" y="247"/>
                  </a:lnTo>
                  <a:lnTo>
                    <a:pt x="683" y="250"/>
                  </a:lnTo>
                  <a:lnTo>
                    <a:pt x="683" y="253"/>
                  </a:lnTo>
                  <a:lnTo>
                    <a:pt x="680" y="253"/>
                  </a:lnTo>
                  <a:lnTo>
                    <a:pt x="677" y="250"/>
                  </a:lnTo>
                  <a:lnTo>
                    <a:pt x="674" y="250"/>
                  </a:lnTo>
                  <a:lnTo>
                    <a:pt x="674" y="247"/>
                  </a:lnTo>
                  <a:lnTo>
                    <a:pt x="671" y="247"/>
                  </a:lnTo>
                  <a:lnTo>
                    <a:pt x="668" y="247"/>
                  </a:lnTo>
                  <a:lnTo>
                    <a:pt x="665" y="244"/>
                  </a:lnTo>
                  <a:lnTo>
                    <a:pt x="663" y="244"/>
                  </a:lnTo>
                  <a:lnTo>
                    <a:pt x="663" y="241"/>
                  </a:lnTo>
                  <a:lnTo>
                    <a:pt x="660" y="241"/>
                  </a:lnTo>
                  <a:lnTo>
                    <a:pt x="660" y="244"/>
                  </a:lnTo>
                  <a:lnTo>
                    <a:pt x="663" y="247"/>
                  </a:lnTo>
                  <a:lnTo>
                    <a:pt x="665" y="247"/>
                  </a:lnTo>
                  <a:lnTo>
                    <a:pt x="663" y="247"/>
                  </a:lnTo>
                  <a:lnTo>
                    <a:pt x="665" y="250"/>
                  </a:lnTo>
                  <a:lnTo>
                    <a:pt x="663" y="250"/>
                  </a:lnTo>
                  <a:lnTo>
                    <a:pt x="660" y="253"/>
                  </a:lnTo>
                  <a:lnTo>
                    <a:pt x="657" y="253"/>
                  </a:lnTo>
                  <a:lnTo>
                    <a:pt x="660" y="253"/>
                  </a:lnTo>
                  <a:lnTo>
                    <a:pt x="663" y="253"/>
                  </a:lnTo>
                  <a:lnTo>
                    <a:pt x="665" y="253"/>
                  </a:lnTo>
                  <a:lnTo>
                    <a:pt x="668" y="253"/>
                  </a:lnTo>
                  <a:lnTo>
                    <a:pt x="665" y="256"/>
                  </a:lnTo>
                  <a:lnTo>
                    <a:pt x="665" y="259"/>
                  </a:lnTo>
                  <a:lnTo>
                    <a:pt x="663" y="259"/>
                  </a:lnTo>
                  <a:lnTo>
                    <a:pt x="665" y="261"/>
                  </a:lnTo>
                  <a:lnTo>
                    <a:pt x="668" y="261"/>
                  </a:lnTo>
                  <a:lnTo>
                    <a:pt x="671" y="261"/>
                  </a:lnTo>
                  <a:lnTo>
                    <a:pt x="674" y="261"/>
                  </a:lnTo>
                  <a:lnTo>
                    <a:pt x="677" y="261"/>
                  </a:lnTo>
                  <a:lnTo>
                    <a:pt x="677" y="264"/>
                  </a:lnTo>
                  <a:lnTo>
                    <a:pt x="680" y="261"/>
                  </a:lnTo>
                  <a:lnTo>
                    <a:pt x="683" y="264"/>
                  </a:lnTo>
                  <a:lnTo>
                    <a:pt x="685" y="264"/>
                  </a:lnTo>
                  <a:lnTo>
                    <a:pt x="688" y="261"/>
                  </a:lnTo>
                  <a:lnTo>
                    <a:pt x="691" y="261"/>
                  </a:lnTo>
                  <a:lnTo>
                    <a:pt x="694" y="264"/>
                  </a:lnTo>
                  <a:lnTo>
                    <a:pt x="691" y="264"/>
                  </a:lnTo>
                  <a:lnTo>
                    <a:pt x="691" y="267"/>
                  </a:lnTo>
                  <a:lnTo>
                    <a:pt x="688" y="267"/>
                  </a:lnTo>
                  <a:lnTo>
                    <a:pt x="688" y="270"/>
                  </a:lnTo>
                  <a:lnTo>
                    <a:pt x="685" y="270"/>
                  </a:lnTo>
                  <a:lnTo>
                    <a:pt x="683" y="270"/>
                  </a:lnTo>
                  <a:lnTo>
                    <a:pt x="683" y="273"/>
                  </a:lnTo>
                  <a:lnTo>
                    <a:pt x="680" y="273"/>
                  </a:lnTo>
                  <a:lnTo>
                    <a:pt x="674" y="273"/>
                  </a:lnTo>
                  <a:lnTo>
                    <a:pt x="674" y="270"/>
                  </a:lnTo>
                  <a:lnTo>
                    <a:pt x="671" y="270"/>
                  </a:lnTo>
                  <a:lnTo>
                    <a:pt x="668" y="267"/>
                  </a:lnTo>
                  <a:lnTo>
                    <a:pt x="663" y="267"/>
                  </a:lnTo>
                  <a:lnTo>
                    <a:pt x="660" y="267"/>
                  </a:lnTo>
                  <a:lnTo>
                    <a:pt x="657" y="267"/>
                  </a:lnTo>
                  <a:lnTo>
                    <a:pt x="654" y="270"/>
                  </a:lnTo>
                  <a:lnTo>
                    <a:pt x="654" y="267"/>
                  </a:lnTo>
                  <a:lnTo>
                    <a:pt x="651" y="267"/>
                  </a:lnTo>
                  <a:lnTo>
                    <a:pt x="648" y="270"/>
                  </a:lnTo>
                  <a:lnTo>
                    <a:pt x="651" y="273"/>
                  </a:lnTo>
                  <a:lnTo>
                    <a:pt x="648" y="273"/>
                  </a:lnTo>
                  <a:lnTo>
                    <a:pt x="648" y="276"/>
                  </a:lnTo>
                  <a:lnTo>
                    <a:pt x="646" y="278"/>
                  </a:lnTo>
                  <a:lnTo>
                    <a:pt x="648" y="278"/>
                  </a:lnTo>
                  <a:lnTo>
                    <a:pt x="651" y="281"/>
                  </a:lnTo>
                  <a:lnTo>
                    <a:pt x="648" y="281"/>
                  </a:lnTo>
                  <a:lnTo>
                    <a:pt x="648" y="284"/>
                  </a:lnTo>
                  <a:lnTo>
                    <a:pt x="651" y="284"/>
                  </a:lnTo>
                  <a:lnTo>
                    <a:pt x="651" y="287"/>
                  </a:lnTo>
                  <a:lnTo>
                    <a:pt x="654" y="287"/>
                  </a:lnTo>
                  <a:lnTo>
                    <a:pt x="654" y="284"/>
                  </a:lnTo>
                  <a:lnTo>
                    <a:pt x="654" y="281"/>
                  </a:lnTo>
                  <a:lnTo>
                    <a:pt x="654" y="278"/>
                  </a:lnTo>
                  <a:lnTo>
                    <a:pt x="660" y="281"/>
                  </a:lnTo>
                  <a:lnTo>
                    <a:pt x="663" y="281"/>
                  </a:lnTo>
                  <a:lnTo>
                    <a:pt x="665" y="281"/>
                  </a:lnTo>
                  <a:lnTo>
                    <a:pt x="668" y="284"/>
                  </a:lnTo>
                  <a:lnTo>
                    <a:pt x="671" y="284"/>
                  </a:lnTo>
                  <a:lnTo>
                    <a:pt x="671" y="287"/>
                  </a:lnTo>
                  <a:lnTo>
                    <a:pt x="668" y="287"/>
                  </a:lnTo>
                  <a:lnTo>
                    <a:pt x="665" y="287"/>
                  </a:lnTo>
                  <a:lnTo>
                    <a:pt x="668" y="287"/>
                  </a:lnTo>
                  <a:lnTo>
                    <a:pt x="671" y="287"/>
                  </a:lnTo>
                  <a:lnTo>
                    <a:pt x="668" y="290"/>
                  </a:lnTo>
                  <a:lnTo>
                    <a:pt x="671" y="290"/>
                  </a:lnTo>
                  <a:lnTo>
                    <a:pt x="671" y="293"/>
                  </a:lnTo>
                  <a:lnTo>
                    <a:pt x="668" y="293"/>
                  </a:lnTo>
                  <a:lnTo>
                    <a:pt x="663" y="295"/>
                  </a:lnTo>
                  <a:lnTo>
                    <a:pt x="660" y="293"/>
                  </a:lnTo>
                  <a:lnTo>
                    <a:pt x="654" y="293"/>
                  </a:lnTo>
                  <a:lnTo>
                    <a:pt x="651" y="295"/>
                  </a:lnTo>
                  <a:lnTo>
                    <a:pt x="654" y="295"/>
                  </a:lnTo>
                  <a:lnTo>
                    <a:pt x="651" y="298"/>
                  </a:lnTo>
                  <a:lnTo>
                    <a:pt x="648" y="298"/>
                  </a:lnTo>
                  <a:lnTo>
                    <a:pt x="646" y="298"/>
                  </a:lnTo>
                  <a:lnTo>
                    <a:pt x="640" y="295"/>
                  </a:lnTo>
                  <a:lnTo>
                    <a:pt x="634" y="295"/>
                  </a:lnTo>
                  <a:lnTo>
                    <a:pt x="631" y="290"/>
                  </a:lnTo>
                  <a:lnTo>
                    <a:pt x="629" y="290"/>
                  </a:lnTo>
                  <a:lnTo>
                    <a:pt x="631" y="290"/>
                  </a:lnTo>
                  <a:lnTo>
                    <a:pt x="631" y="287"/>
                  </a:lnTo>
                  <a:lnTo>
                    <a:pt x="626" y="287"/>
                  </a:lnTo>
                  <a:lnTo>
                    <a:pt x="620" y="284"/>
                  </a:lnTo>
                  <a:lnTo>
                    <a:pt x="617" y="290"/>
                  </a:lnTo>
                  <a:lnTo>
                    <a:pt x="614" y="290"/>
                  </a:lnTo>
                  <a:lnTo>
                    <a:pt x="611" y="290"/>
                  </a:lnTo>
                  <a:lnTo>
                    <a:pt x="611" y="293"/>
                  </a:lnTo>
                  <a:lnTo>
                    <a:pt x="609" y="293"/>
                  </a:lnTo>
                  <a:lnTo>
                    <a:pt x="603" y="295"/>
                  </a:lnTo>
                  <a:lnTo>
                    <a:pt x="600" y="298"/>
                  </a:lnTo>
                  <a:lnTo>
                    <a:pt x="594" y="298"/>
                  </a:lnTo>
                  <a:lnTo>
                    <a:pt x="597" y="301"/>
                  </a:lnTo>
                  <a:lnTo>
                    <a:pt x="603" y="301"/>
                  </a:lnTo>
                  <a:lnTo>
                    <a:pt x="606" y="301"/>
                  </a:lnTo>
                  <a:lnTo>
                    <a:pt x="609" y="301"/>
                  </a:lnTo>
                  <a:lnTo>
                    <a:pt x="609" y="304"/>
                  </a:lnTo>
                  <a:lnTo>
                    <a:pt x="609" y="307"/>
                  </a:lnTo>
                  <a:lnTo>
                    <a:pt x="606" y="307"/>
                  </a:lnTo>
                  <a:lnTo>
                    <a:pt x="603" y="307"/>
                  </a:lnTo>
                  <a:lnTo>
                    <a:pt x="600" y="310"/>
                  </a:lnTo>
                  <a:lnTo>
                    <a:pt x="597" y="310"/>
                  </a:lnTo>
                  <a:lnTo>
                    <a:pt x="592" y="310"/>
                  </a:lnTo>
                  <a:lnTo>
                    <a:pt x="589" y="310"/>
                  </a:lnTo>
                  <a:lnTo>
                    <a:pt x="592" y="313"/>
                  </a:lnTo>
                  <a:lnTo>
                    <a:pt x="594" y="313"/>
                  </a:lnTo>
                  <a:lnTo>
                    <a:pt x="597" y="313"/>
                  </a:lnTo>
                  <a:lnTo>
                    <a:pt x="600" y="310"/>
                  </a:lnTo>
                  <a:lnTo>
                    <a:pt x="603" y="310"/>
                  </a:lnTo>
                  <a:lnTo>
                    <a:pt x="606" y="310"/>
                  </a:lnTo>
                  <a:lnTo>
                    <a:pt x="606" y="307"/>
                  </a:lnTo>
                  <a:lnTo>
                    <a:pt x="609" y="307"/>
                  </a:lnTo>
                  <a:lnTo>
                    <a:pt x="614" y="310"/>
                  </a:lnTo>
                  <a:lnTo>
                    <a:pt x="614" y="313"/>
                  </a:lnTo>
                  <a:lnTo>
                    <a:pt x="611" y="313"/>
                  </a:lnTo>
                  <a:lnTo>
                    <a:pt x="614" y="315"/>
                  </a:lnTo>
                  <a:lnTo>
                    <a:pt x="606" y="318"/>
                  </a:lnTo>
                  <a:lnTo>
                    <a:pt x="600" y="318"/>
                  </a:lnTo>
                  <a:lnTo>
                    <a:pt x="597" y="318"/>
                  </a:lnTo>
                  <a:lnTo>
                    <a:pt x="600" y="318"/>
                  </a:lnTo>
                  <a:lnTo>
                    <a:pt x="603" y="321"/>
                  </a:lnTo>
                  <a:lnTo>
                    <a:pt x="606" y="321"/>
                  </a:lnTo>
                  <a:lnTo>
                    <a:pt x="603" y="321"/>
                  </a:lnTo>
                  <a:lnTo>
                    <a:pt x="603" y="324"/>
                  </a:lnTo>
                  <a:lnTo>
                    <a:pt x="606" y="327"/>
                  </a:lnTo>
                  <a:lnTo>
                    <a:pt x="606" y="321"/>
                  </a:lnTo>
                  <a:lnTo>
                    <a:pt x="609" y="321"/>
                  </a:lnTo>
                  <a:lnTo>
                    <a:pt x="611" y="318"/>
                  </a:lnTo>
                  <a:lnTo>
                    <a:pt x="614" y="318"/>
                  </a:lnTo>
                  <a:lnTo>
                    <a:pt x="617" y="321"/>
                  </a:lnTo>
                  <a:lnTo>
                    <a:pt x="617" y="318"/>
                  </a:lnTo>
                  <a:lnTo>
                    <a:pt x="620" y="321"/>
                  </a:lnTo>
                  <a:lnTo>
                    <a:pt x="623" y="321"/>
                  </a:lnTo>
                  <a:lnTo>
                    <a:pt x="626" y="321"/>
                  </a:lnTo>
                  <a:lnTo>
                    <a:pt x="626" y="324"/>
                  </a:lnTo>
                  <a:lnTo>
                    <a:pt x="629" y="324"/>
                  </a:lnTo>
                  <a:lnTo>
                    <a:pt x="631" y="327"/>
                  </a:lnTo>
                  <a:lnTo>
                    <a:pt x="634" y="327"/>
                  </a:lnTo>
                  <a:lnTo>
                    <a:pt x="634" y="330"/>
                  </a:lnTo>
                  <a:lnTo>
                    <a:pt x="637" y="330"/>
                  </a:lnTo>
                  <a:lnTo>
                    <a:pt x="640" y="330"/>
                  </a:lnTo>
                  <a:lnTo>
                    <a:pt x="643" y="332"/>
                  </a:lnTo>
                  <a:lnTo>
                    <a:pt x="640" y="332"/>
                  </a:lnTo>
                  <a:lnTo>
                    <a:pt x="640" y="335"/>
                  </a:lnTo>
                  <a:lnTo>
                    <a:pt x="637" y="335"/>
                  </a:lnTo>
                  <a:lnTo>
                    <a:pt x="637" y="338"/>
                  </a:lnTo>
                  <a:lnTo>
                    <a:pt x="640" y="335"/>
                  </a:lnTo>
                  <a:lnTo>
                    <a:pt x="643" y="335"/>
                  </a:lnTo>
                  <a:lnTo>
                    <a:pt x="643" y="338"/>
                  </a:lnTo>
                  <a:lnTo>
                    <a:pt x="648" y="335"/>
                  </a:lnTo>
                  <a:lnTo>
                    <a:pt x="648" y="338"/>
                  </a:lnTo>
                  <a:lnTo>
                    <a:pt x="646" y="338"/>
                  </a:lnTo>
                  <a:lnTo>
                    <a:pt x="643" y="341"/>
                  </a:lnTo>
                  <a:lnTo>
                    <a:pt x="643" y="344"/>
                  </a:lnTo>
                  <a:lnTo>
                    <a:pt x="643" y="347"/>
                  </a:lnTo>
                  <a:lnTo>
                    <a:pt x="646" y="344"/>
                  </a:lnTo>
                  <a:lnTo>
                    <a:pt x="648" y="341"/>
                  </a:lnTo>
                  <a:lnTo>
                    <a:pt x="651" y="341"/>
                  </a:lnTo>
                  <a:lnTo>
                    <a:pt x="651" y="344"/>
                  </a:lnTo>
                  <a:lnTo>
                    <a:pt x="651" y="347"/>
                  </a:lnTo>
                  <a:lnTo>
                    <a:pt x="651" y="349"/>
                  </a:lnTo>
                  <a:lnTo>
                    <a:pt x="646" y="349"/>
                  </a:lnTo>
                  <a:lnTo>
                    <a:pt x="648" y="352"/>
                  </a:lnTo>
                  <a:lnTo>
                    <a:pt x="651" y="349"/>
                  </a:lnTo>
                  <a:lnTo>
                    <a:pt x="651" y="352"/>
                  </a:lnTo>
                  <a:lnTo>
                    <a:pt x="651" y="358"/>
                  </a:lnTo>
                  <a:lnTo>
                    <a:pt x="654" y="358"/>
                  </a:lnTo>
                  <a:lnTo>
                    <a:pt x="651" y="358"/>
                  </a:lnTo>
                  <a:lnTo>
                    <a:pt x="651" y="361"/>
                  </a:lnTo>
                  <a:lnTo>
                    <a:pt x="654" y="361"/>
                  </a:lnTo>
                  <a:lnTo>
                    <a:pt x="654" y="364"/>
                  </a:lnTo>
                  <a:lnTo>
                    <a:pt x="651" y="367"/>
                  </a:lnTo>
                  <a:lnTo>
                    <a:pt x="648" y="364"/>
                  </a:lnTo>
                  <a:lnTo>
                    <a:pt x="646" y="364"/>
                  </a:lnTo>
                  <a:lnTo>
                    <a:pt x="643" y="361"/>
                  </a:lnTo>
                  <a:lnTo>
                    <a:pt x="643" y="355"/>
                  </a:lnTo>
                  <a:lnTo>
                    <a:pt x="640" y="358"/>
                  </a:lnTo>
                  <a:lnTo>
                    <a:pt x="640" y="361"/>
                  </a:lnTo>
                  <a:lnTo>
                    <a:pt x="640" y="364"/>
                  </a:lnTo>
                  <a:lnTo>
                    <a:pt x="634" y="367"/>
                  </a:lnTo>
                  <a:lnTo>
                    <a:pt x="623" y="361"/>
                  </a:lnTo>
                  <a:lnTo>
                    <a:pt x="623" y="358"/>
                  </a:lnTo>
                  <a:lnTo>
                    <a:pt x="620" y="358"/>
                  </a:lnTo>
                  <a:lnTo>
                    <a:pt x="620" y="352"/>
                  </a:lnTo>
                  <a:lnTo>
                    <a:pt x="623" y="352"/>
                  </a:lnTo>
                  <a:lnTo>
                    <a:pt x="617" y="347"/>
                  </a:lnTo>
                  <a:lnTo>
                    <a:pt x="614" y="344"/>
                  </a:lnTo>
                  <a:lnTo>
                    <a:pt x="611" y="344"/>
                  </a:lnTo>
                  <a:lnTo>
                    <a:pt x="609" y="344"/>
                  </a:lnTo>
                  <a:lnTo>
                    <a:pt x="609" y="341"/>
                  </a:lnTo>
                  <a:lnTo>
                    <a:pt x="606" y="341"/>
                  </a:lnTo>
                  <a:lnTo>
                    <a:pt x="603" y="338"/>
                  </a:lnTo>
                  <a:lnTo>
                    <a:pt x="600" y="335"/>
                  </a:lnTo>
                  <a:lnTo>
                    <a:pt x="597" y="335"/>
                  </a:lnTo>
                  <a:lnTo>
                    <a:pt x="594" y="338"/>
                  </a:lnTo>
                  <a:lnTo>
                    <a:pt x="592" y="335"/>
                  </a:lnTo>
                  <a:lnTo>
                    <a:pt x="589" y="338"/>
                  </a:lnTo>
                  <a:lnTo>
                    <a:pt x="586" y="338"/>
                  </a:lnTo>
                  <a:lnTo>
                    <a:pt x="583" y="332"/>
                  </a:lnTo>
                  <a:lnTo>
                    <a:pt x="580" y="332"/>
                  </a:lnTo>
                  <a:lnTo>
                    <a:pt x="575" y="330"/>
                  </a:lnTo>
                  <a:lnTo>
                    <a:pt x="566" y="327"/>
                  </a:lnTo>
                  <a:lnTo>
                    <a:pt x="569" y="330"/>
                  </a:lnTo>
                  <a:lnTo>
                    <a:pt x="572" y="332"/>
                  </a:lnTo>
                  <a:lnTo>
                    <a:pt x="575" y="332"/>
                  </a:lnTo>
                  <a:lnTo>
                    <a:pt x="580" y="338"/>
                  </a:lnTo>
                  <a:lnTo>
                    <a:pt x="577" y="338"/>
                  </a:lnTo>
                  <a:lnTo>
                    <a:pt x="575" y="341"/>
                  </a:lnTo>
                  <a:lnTo>
                    <a:pt x="569" y="338"/>
                  </a:lnTo>
                  <a:lnTo>
                    <a:pt x="575" y="341"/>
                  </a:lnTo>
                  <a:lnTo>
                    <a:pt x="577" y="338"/>
                  </a:lnTo>
                  <a:lnTo>
                    <a:pt x="580" y="338"/>
                  </a:lnTo>
                  <a:lnTo>
                    <a:pt x="583" y="338"/>
                  </a:lnTo>
                  <a:lnTo>
                    <a:pt x="586" y="341"/>
                  </a:lnTo>
                  <a:lnTo>
                    <a:pt x="589" y="338"/>
                  </a:lnTo>
                  <a:lnTo>
                    <a:pt x="594" y="341"/>
                  </a:lnTo>
                  <a:lnTo>
                    <a:pt x="600" y="341"/>
                  </a:lnTo>
                  <a:lnTo>
                    <a:pt x="603" y="341"/>
                  </a:lnTo>
                  <a:lnTo>
                    <a:pt x="603" y="344"/>
                  </a:lnTo>
                  <a:lnTo>
                    <a:pt x="603" y="347"/>
                  </a:lnTo>
                  <a:lnTo>
                    <a:pt x="600" y="347"/>
                  </a:lnTo>
                  <a:lnTo>
                    <a:pt x="603" y="347"/>
                  </a:lnTo>
                  <a:lnTo>
                    <a:pt x="597" y="349"/>
                  </a:lnTo>
                  <a:lnTo>
                    <a:pt x="594" y="352"/>
                  </a:lnTo>
                  <a:lnTo>
                    <a:pt x="592" y="352"/>
                  </a:lnTo>
                  <a:lnTo>
                    <a:pt x="580" y="352"/>
                  </a:lnTo>
                  <a:lnTo>
                    <a:pt x="575" y="349"/>
                  </a:lnTo>
                  <a:lnTo>
                    <a:pt x="577" y="352"/>
                  </a:lnTo>
                  <a:lnTo>
                    <a:pt x="572" y="352"/>
                  </a:lnTo>
                  <a:lnTo>
                    <a:pt x="569" y="355"/>
                  </a:lnTo>
                  <a:lnTo>
                    <a:pt x="572" y="355"/>
                  </a:lnTo>
                  <a:lnTo>
                    <a:pt x="572" y="358"/>
                  </a:lnTo>
                  <a:lnTo>
                    <a:pt x="569" y="361"/>
                  </a:lnTo>
                  <a:lnTo>
                    <a:pt x="569" y="364"/>
                  </a:lnTo>
                  <a:lnTo>
                    <a:pt x="566" y="364"/>
                  </a:lnTo>
                  <a:lnTo>
                    <a:pt x="563" y="364"/>
                  </a:lnTo>
                  <a:lnTo>
                    <a:pt x="557" y="364"/>
                  </a:lnTo>
                  <a:lnTo>
                    <a:pt x="557" y="367"/>
                  </a:lnTo>
                  <a:lnTo>
                    <a:pt x="560" y="367"/>
                  </a:lnTo>
                  <a:lnTo>
                    <a:pt x="566" y="364"/>
                  </a:lnTo>
                  <a:lnTo>
                    <a:pt x="569" y="367"/>
                  </a:lnTo>
                  <a:lnTo>
                    <a:pt x="586" y="367"/>
                  </a:lnTo>
                  <a:lnTo>
                    <a:pt x="589" y="364"/>
                  </a:lnTo>
                  <a:lnTo>
                    <a:pt x="592" y="367"/>
                  </a:lnTo>
                  <a:lnTo>
                    <a:pt x="589" y="369"/>
                  </a:lnTo>
                  <a:lnTo>
                    <a:pt x="583" y="369"/>
                  </a:lnTo>
                  <a:lnTo>
                    <a:pt x="580" y="372"/>
                  </a:lnTo>
                  <a:lnTo>
                    <a:pt x="575" y="372"/>
                  </a:lnTo>
                  <a:lnTo>
                    <a:pt x="569" y="372"/>
                  </a:lnTo>
                  <a:lnTo>
                    <a:pt x="566" y="375"/>
                  </a:lnTo>
                  <a:lnTo>
                    <a:pt x="569" y="372"/>
                  </a:lnTo>
                  <a:lnTo>
                    <a:pt x="572" y="375"/>
                  </a:lnTo>
                  <a:lnTo>
                    <a:pt x="577" y="375"/>
                  </a:lnTo>
                  <a:lnTo>
                    <a:pt x="580" y="375"/>
                  </a:lnTo>
                  <a:lnTo>
                    <a:pt x="583" y="372"/>
                  </a:lnTo>
                  <a:lnTo>
                    <a:pt x="592" y="369"/>
                  </a:lnTo>
                  <a:lnTo>
                    <a:pt x="594" y="372"/>
                  </a:lnTo>
                  <a:lnTo>
                    <a:pt x="603" y="369"/>
                  </a:lnTo>
                  <a:lnTo>
                    <a:pt x="606" y="367"/>
                  </a:lnTo>
                  <a:lnTo>
                    <a:pt x="606" y="369"/>
                  </a:lnTo>
                  <a:lnTo>
                    <a:pt x="609" y="367"/>
                  </a:lnTo>
                  <a:lnTo>
                    <a:pt x="611" y="369"/>
                  </a:lnTo>
                  <a:lnTo>
                    <a:pt x="611" y="367"/>
                  </a:lnTo>
                  <a:lnTo>
                    <a:pt x="623" y="372"/>
                  </a:lnTo>
                  <a:lnTo>
                    <a:pt x="626" y="372"/>
                  </a:lnTo>
                  <a:lnTo>
                    <a:pt x="634" y="375"/>
                  </a:lnTo>
                  <a:lnTo>
                    <a:pt x="646" y="372"/>
                  </a:lnTo>
                  <a:lnTo>
                    <a:pt x="648" y="372"/>
                  </a:lnTo>
                  <a:lnTo>
                    <a:pt x="643" y="375"/>
                  </a:lnTo>
                  <a:lnTo>
                    <a:pt x="637" y="378"/>
                  </a:lnTo>
                  <a:lnTo>
                    <a:pt x="634" y="378"/>
                  </a:lnTo>
                  <a:lnTo>
                    <a:pt x="637" y="378"/>
                  </a:lnTo>
                  <a:lnTo>
                    <a:pt x="637" y="381"/>
                  </a:lnTo>
                  <a:lnTo>
                    <a:pt x="634" y="381"/>
                  </a:lnTo>
                  <a:lnTo>
                    <a:pt x="631" y="378"/>
                  </a:lnTo>
                  <a:lnTo>
                    <a:pt x="631" y="381"/>
                  </a:lnTo>
                  <a:lnTo>
                    <a:pt x="629" y="381"/>
                  </a:lnTo>
                  <a:lnTo>
                    <a:pt x="626" y="381"/>
                  </a:lnTo>
                  <a:lnTo>
                    <a:pt x="629" y="381"/>
                  </a:lnTo>
                  <a:lnTo>
                    <a:pt x="629" y="384"/>
                  </a:lnTo>
                  <a:lnTo>
                    <a:pt x="626" y="386"/>
                  </a:lnTo>
                  <a:lnTo>
                    <a:pt x="626" y="384"/>
                  </a:lnTo>
                  <a:lnTo>
                    <a:pt x="623" y="384"/>
                  </a:lnTo>
                  <a:lnTo>
                    <a:pt x="620" y="384"/>
                  </a:lnTo>
                  <a:lnTo>
                    <a:pt x="623" y="386"/>
                  </a:lnTo>
                  <a:lnTo>
                    <a:pt x="620" y="386"/>
                  </a:lnTo>
                  <a:lnTo>
                    <a:pt x="623" y="389"/>
                  </a:lnTo>
                  <a:lnTo>
                    <a:pt x="620" y="389"/>
                  </a:lnTo>
                  <a:lnTo>
                    <a:pt x="617" y="389"/>
                  </a:lnTo>
                  <a:lnTo>
                    <a:pt x="614" y="392"/>
                  </a:lnTo>
                  <a:lnTo>
                    <a:pt x="609" y="392"/>
                  </a:lnTo>
                  <a:lnTo>
                    <a:pt x="609" y="395"/>
                  </a:lnTo>
                  <a:lnTo>
                    <a:pt x="611" y="392"/>
                  </a:lnTo>
                  <a:lnTo>
                    <a:pt x="611" y="395"/>
                  </a:lnTo>
                  <a:lnTo>
                    <a:pt x="609" y="395"/>
                  </a:lnTo>
                  <a:lnTo>
                    <a:pt x="609" y="398"/>
                  </a:lnTo>
                  <a:lnTo>
                    <a:pt x="603" y="398"/>
                  </a:lnTo>
                  <a:lnTo>
                    <a:pt x="606" y="401"/>
                  </a:lnTo>
                  <a:lnTo>
                    <a:pt x="603" y="401"/>
                  </a:lnTo>
                  <a:lnTo>
                    <a:pt x="600" y="403"/>
                  </a:lnTo>
                  <a:lnTo>
                    <a:pt x="594" y="403"/>
                  </a:lnTo>
                  <a:lnTo>
                    <a:pt x="592" y="406"/>
                  </a:lnTo>
                  <a:lnTo>
                    <a:pt x="589" y="403"/>
                  </a:lnTo>
                  <a:lnTo>
                    <a:pt x="586" y="406"/>
                  </a:lnTo>
                  <a:lnTo>
                    <a:pt x="583" y="406"/>
                  </a:lnTo>
                  <a:lnTo>
                    <a:pt x="583" y="409"/>
                  </a:lnTo>
                  <a:lnTo>
                    <a:pt x="580" y="409"/>
                  </a:lnTo>
                  <a:lnTo>
                    <a:pt x="577" y="409"/>
                  </a:lnTo>
                  <a:lnTo>
                    <a:pt x="572" y="406"/>
                  </a:lnTo>
                  <a:lnTo>
                    <a:pt x="572" y="409"/>
                  </a:lnTo>
                  <a:lnTo>
                    <a:pt x="569" y="409"/>
                  </a:lnTo>
                  <a:lnTo>
                    <a:pt x="566" y="409"/>
                  </a:lnTo>
                  <a:lnTo>
                    <a:pt x="563" y="406"/>
                  </a:lnTo>
                  <a:lnTo>
                    <a:pt x="563" y="409"/>
                  </a:lnTo>
                  <a:lnTo>
                    <a:pt x="566" y="409"/>
                  </a:lnTo>
                  <a:lnTo>
                    <a:pt x="563" y="409"/>
                  </a:lnTo>
                  <a:lnTo>
                    <a:pt x="560" y="409"/>
                  </a:lnTo>
                  <a:lnTo>
                    <a:pt x="560" y="412"/>
                  </a:lnTo>
                  <a:lnTo>
                    <a:pt x="557" y="412"/>
                  </a:lnTo>
                  <a:lnTo>
                    <a:pt x="557" y="409"/>
                  </a:lnTo>
                  <a:lnTo>
                    <a:pt x="555" y="409"/>
                  </a:lnTo>
                  <a:lnTo>
                    <a:pt x="555" y="406"/>
                  </a:lnTo>
                  <a:lnTo>
                    <a:pt x="552" y="409"/>
                  </a:lnTo>
                  <a:lnTo>
                    <a:pt x="555" y="412"/>
                  </a:lnTo>
                  <a:lnTo>
                    <a:pt x="552" y="412"/>
                  </a:lnTo>
                  <a:lnTo>
                    <a:pt x="549" y="409"/>
                  </a:lnTo>
                  <a:lnTo>
                    <a:pt x="549" y="412"/>
                  </a:lnTo>
                  <a:lnTo>
                    <a:pt x="552" y="412"/>
                  </a:lnTo>
                  <a:lnTo>
                    <a:pt x="552" y="415"/>
                  </a:lnTo>
                  <a:lnTo>
                    <a:pt x="549" y="415"/>
                  </a:lnTo>
                  <a:lnTo>
                    <a:pt x="546" y="412"/>
                  </a:lnTo>
                  <a:lnTo>
                    <a:pt x="543" y="412"/>
                  </a:lnTo>
                  <a:lnTo>
                    <a:pt x="546" y="412"/>
                  </a:lnTo>
                  <a:lnTo>
                    <a:pt x="546" y="415"/>
                  </a:lnTo>
                  <a:lnTo>
                    <a:pt x="543" y="415"/>
                  </a:lnTo>
                  <a:lnTo>
                    <a:pt x="540" y="415"/>
                  </a:lnTo>
                  <a:lnTo>
                    <a:pt x="540" y="412"/>
                  </a:lnTo>
                  <a:lnTo>
                    <a:pt x="538" y="412"/>
                  </a:lnTo>
                  <a:lnTo>
                    <a:pt x="538" y="415"/>
                  </a:lnTo>
                  <a:lnTo>
                    <a:pt x="540" y="415"/>
                  </a:lnTo>
                  <a:lnTo>
                    <a:pt x="538" y="415"/>
                  </a:lnTo>
                  <a:lnTo>
                    <a:pt x="535" y="415"/>
                  </a:lnTo>
                  <a:lnTo>
                    <a:pt x="535" y="418"/>
                  </a:lnTo>
                  <a:lnTo>
                    <a:pt x="529" y="415"/>
                  </a:lnTo>
                  <a:lnTo>
                    <a:pt x="529" y="412"/>
                  </a:lnTo>
                  <a:lnTo>
                    <a:pt x="532" y="412"/>
                  </a:lnTo>
                  <a:lnTo>
                    <a:pt x="529" y="412"/>
                  </a:lnTo>
                  <a:lnTo>
                    <a:pt x="526" y="409"/>
                  </a:lnTo>
                  <a:lnTo>
                    <a:pt x="526" y="406"/>
                  </a:lnTo>
                  <a:lnTo>
                    <a:pt x="523" y="406"/>
                  </a:lnTo>
                  <a:lnTo>
                    <a:pt x="526" y="406"/>
                  </a:lnTo>
                  <a:lnTo>
                    <a:pt x="523" y="409"/>
                  </a:lnTo>
                  <a:lnTo>
                    <a:pt x="523" y="406"/>
                  </a:lnTo>
                  <a:lnTo>
                    <a:pt x="523" y="403"/>
                  </a:lnTo>
                  <a:lnTo>
                    <a:pt x="521" y="403"/>
                  </a:lnTo>
                  <a:lnTo>
                    <a:pt x="521" y="406"/>
                  </a:lnTo>
                  <a:lnTo>
                    <a:pt x="518" y="406"/>
                  </a:lnTo>
                  <a:lnTo>
                    <a:pt x="521" y="406"/>
                  </a:lnTo>
                  <a:lnTo>
                    <a:pt x="521" y="409"/>
                  </a:lnTo>
                  <a:lnTo>
                    <a:pt x="523" y="409"/>
                  </a:lnTo>
                  <a:lnTo>
                    <a:pt x="523" y="412"/>
                  </a:lnTo>
                  <a:lnTo>
                    <a:pt x="521" y="412"/>
                  </a:lnTo>
                  <a:lnTo>
                    <a:pt x="526" y="412"/>
                  </a:lnTo>
                  <a:lnTo>
                    <a:pt x="526" y="415"/>
                  </a:lnTo>
                  <a:lnTo>
                    <a:pt x="526" y="418"/>
                  </a:lnTo>
                  <a:lnTo>
                    <a:pt x="523" y="421"/>
                  </a:lnTo>
                  <a:lnTo>
                    <a:pt x="521" y="421"/>
                  </a:lnTo>
                  <a:lnTo>
                    <a:pt x="521" y="418"/>
                  </a:lnTo>
                  <a:lnTo>
                    <a:pt x="521" y="421"/>
                  </a:lnTo>
                  <a:lnTo>
                    <a:pt x="518" y="421"/>
                  </a:lnTo>
                  <a:lnTo>
                    <a:pt x="518" y="423"/>
                  </a:lnTo>
                  <a:lnTo>
                    <a:pt x="515" y="423"/>
                  </a:lnTo>
                  <a:lnTo>
                    <a:pt x="512" y="423"/>
                  </a:lnTo>
                  <a:lnTo>
                    <a:pt x="512" y="426"/>
                  </a:lnTo>
                  <a:lnTo>
                    <a:pt x="509" y="426"/>
                  </a:lnTo>
                  <a:lnTo>
                    <a:pt x="509" y="432"/>
                  </a:lnTo>
                  <a:lnTo>
                    <a:pt x="506" y="429"/>
                  </a:lnTo>
                  <a:lnTo>
                    <a:pt x="506" y="432"/>
                  </a:lnTo>
                  <a:lnTo>
                    <a:pt x="509" y="429"/>
                  </a:lnTo>
                  <a:lnTo>
                    <a:pt x="509" y="432"/>
                  </a:lnTo>
                  <a:lnTo>
                    <a:pt x="509" y="435"/>
                  </a:lnTo>
                  <a:lnTo>
                    <a:pt x="506" y="432"/>
                  </a:lnTo>
                  <a:lnTo>
                    <a:pt x="506" y="435"/>
                  </a:lnTo>
                  <a:lnTo>
                    <a:pt x="509" y="435"/>
                  </a:lnTo>
                  <a:lnTo>
                    <a:pt x="506" y="438"/>
                  </a:lnTo>
                  <a:lnTo>
                    <a:pt x="503" y="438"/>
                  </a:lnTo>
                  <a:lnTo>
                    <a:pt x="503" y="440"/>
                  </a:lnTo>
                  <a:lnTo>
                    <a:pt x="501" y="440"/>
                  </a:lnTo>
                  <a:lnTo>
                    <a:pt x="503" y="440"/>
                  </a:lnTo>
                  <a:lnTo>
                    <a:pt x="503" y="443"/>
                  </a:lnTo>
                  <a:lnTo>
                    <a:pt x="501" y="443"/>
                  </a:lnTo>
                  <a:lnTo>
                    <a:pt x="498" y="443"/>
                  </a:lnTo>
                  <a:lnTo>
                    <a:pt x="501" y="443"/>
                  </a:lnTo>
                  <a:lnTo>
                    <a:pt x="501" y="446"/>
                  </a:lnTo>
                  <a:lnTo>
                    <a:pt x="498" y="446"/>
                  </a:lnTo>
                  <a:lnTo>
                    <a:pt x="495" y="446"/>
                  </a:lnTo>
                  <a:lnTo>
                    <a:pt x="495" y="449"/>
                  </a:lnTo>
                  <a:lnTo>
                    <a:pt x="492" y="449"/>
                  </a:lnTo>
                  <a:lnTo>
                    <a:pt x="495" y="452"/>
                  </a:lnTo>
                  <a:lnTo>
                    <a:pt x="492" y="452"/>
                  </a:lnTo>
                  <a:lnTo>
                    <a:pt x="492" y="455"/>
                  </a:lnTo>
                  <a:lnTo>
                    <a:pt x="489" y="452"/>
                  </a:lnTo>
                  <a:lnTo>
                    <a:pt x="486" y="452"/>
                  </a:lnTo>
                  <a:lnTo>
                    <a:pt x="486" y="455"/>
                  </a:lnTo>
                  <a:lnTo>
                    <a:pt x="489" y="455"/>
                  </a:lnTo>
                  <a:lnTo>
                    <a:pt x="486" y="455"/>
                  </a:lnTo>
                  <a:lnTo>
                    <a:pt x="484" y="455"/>
                  </a:lnTo>
                  <a:lnTo>
                    <a:pt x="481" y="455"/>
                  </a:lnTo>
                  <a:lnTo>
                    <a:pt x="481" y="452"/>
                  </a:lnTo>
                  <a:lnTo>
                    <a:pt x="478" y="449"/>
                  </a:lnTo>
                  <a:lnTo>
                    <a:pt x="478" y="452"/>
                  </a:lnTo>
                  <a:lnTo>
                    <a:pt x="481" y="455"/>
                  </a:lnTo>
                  <a:lnTo>
                    <a:pt x="478" y="455"/>
                  </a:lnTo>
                  <a:lnTo>
                    <a:pt x="481" y="455"/>
                  </a:lnTo>
                  <a:lnTo>
                    <a:pt x="481" y="457"/>
                  </a:lnTo>
                  <a:lnTo>
                    <a:pt x="478" y="457"/>
                  </a:lnTo>
                  <a:lnTo>
                    <a:pt x="478" y="460"/>
                  </a:lnTo>
                  <a:lnTo>
                    <a:pt x="475" y="463"/>
                  </a:lnTo>
                  <a:lnTo>
                    <a:pt x="472" y="460"/>
                  </a:lnTo>
                  <a:lnTo>
                    <a:pt x="472" y="463"/>
                  </a:lnTo>
                  <a:lnTo>
                    <a:pt x="469" y="463"/>
                  </a:lnTo>
                  <a:lnTo>
                    <a:pt x="467" y="460"/>
                  </a:lnTo>
                  <a:lnTo>
                    <a:pt x="464" y="460"/>
                  </a:lnTo>
                  <a:lnTo>
                    <a:pt x="464" y="466"/>
                  </a:lnTo>
                  <a:lnTo>
                    <a:pt x="464" y="463"/>
                  </a:lnTo>
                  <a:lnTo>
                    <a:pt x="461" y="463"/>
                  </a:lnTo>
                  <a:lnTo>
                    <a:pt x="458" y="463"/>
                  </a:lnTo>
                  <a:lnTo>
                    <a:pt x="458" y="460"/>
                  </a:lnTo>
                  <a:lnTo>
                    <a:pt x="464" y="457"/>
                  </a:lnTo>
                  <a:lnTo>
                    <a:pt x="461" y="455"/>
                  </a:lnTo>
                  <a:lnTo>
                    <a:pt x="458" y="455"/>
                  </a:lnTo>
                  <a:lnTo>
                    <a:pt x="455" y="455"/>
                  </a:lnTo>
                  <a:lnTo>
                    <a:pt x="452" y="455"/>
                  </a:lnTo>
                  <a:lnTo>
                    <a:pt x="455" y="457"/>
                  </a:lnTo>
                  <a:lnTo>
                    <a:pt x="455" y="463"/>
                  </a:lnTo>
                  <a:lnTo>
                    <a:pt x="452" y="463"/>
                  </a:lnTo>
                  <a:lnTo>
                    <a:pt x="449" y="460"/>
                  </a:lnTo>
                  <a:lnTo>
                    <a:pt x="449" y="463"/>
                  </a:lnTo>
                  <a:lnTo>
                    <a:pt x="452" y="469"/>
                  </a:lnTo>
                  <a:lnTo>
                    <a:pt x="449" y="469"/>
                  </a:lnTo>
                  <a:lnTo>
                    <a:pt x="449" y="472"/>
                  </a:lnTo>
                  <a:lnTo>
                    <a:pt x="447" y="472"/>
                  </a:lnTo>
                  <a:lnTo>
                    <a:pt x="444" y="472"/>
                  </a:lnTo>
                  <a:lnTo>
                    <a:pt x="441" y="472"/>
                  </a:lnTo>
                  <a:lnTo>
                    <a:pt x="438" y="469"/>
                  </a:lnTo>
                  <a:lnTo>
                    <a:pt x="438" y="472"/>
                  </a:lnTo>
                  <a:lnTo>
                    <a:pt x="435" y="475"/>
                  </a:lnTo>
                  <a:lnTo>
                    <a:pt x="435" y="472"/>
                  </a:lnTo>
                  <a:lnTo>
                    <a:pt x="432" y="472"/>
                  </a:lnTo>
                  <a:lnTo>
                    <a:pt x="430" y="472"/>
                  </a:lnTo>
                  <a:lnTo>
                    <a:pt x="430" y="475"/>
                  </a:lnTo>
                  <a:lnTo>
                    <a:pt x="432" y="475"/>
                  </a:lnTo>
                  <a:lnTo>
                    <a:pt x="430" y="477"/>
                  </a:lnTo>
                  <a:lnTo>
                    <a:pt x="432" y="480"/>
                  </a:lnTo>
                  <a:lnTo>
                    <a:pt x="430" y="480"/>
                  </a:lnTo>
                  <a:lnTo>
                    <a:pt x="427" y="480"/>
                  </a:lnTo>
                  <a:lnTo>
                    <a:pt x="427" y="483"/>
                  </a:lnTo>
                  <a:lnTo>
                    <a:pt x="424" y="483"/>
                  </a:lnTo>
                  <a:lnTo>
                    <a:pt x="421" y="480"/>
                  </a:lnTo>
                  <a:lnTo>
                    <a:pt x="421" y="483"/>
                  </a:lnTo>
                  <a:lnTo>
                    <a:pt x="418" y="480"/>
                  </a:lnTo>
                  <a:lnTo>
                    <a:pt x="415" y="480"/>
                  </a:lnTo>
                  <a:lnTo>
                    <a:pt x="415" y="483"/>
                  </a:lnTo>
                  <a:lnTo>
                    <a:pt x="415" y="486"/>
                  </a:lnTo>
                  <a:lnTo>
                    <a:pt x="418" y="486"/>
                  </a:lnTo>
                  <a:lnTo>
                    <a:pt x="418" y="489"/>
                  </a:lnTo>
                  <a:lnTo>
                    <a:pt x="421" y="492"/>
                  </a:lnTo>
                  <a:lnTo>
                    <a:pt x="421" y="494"/>
                  </a:lnTo>
                  <a:lnTo>
                    <a:pt x="418" y="494"/>
                  </a:lnTo>
                  <a:lnTo>
                    <a:pt x="415" y="494"/>
                  </a:lnTo>
                  <a:lnTo>
                    <a:pt x="410" y="494"/>
                  </a:lnTo>
                  <a:lnTo>
                    <a:pt x="407" y="494"/>
                  </a:lnTo>
                  <a:lnTo>
                    <a:pt x="410" y="497"/>
                  </a:lnTo>
                  <a:lnTo>
                    <a:pt x="413" y="497"/>
                  </a:lnTo>
                  <a:lnTo>
                    <a:pt x="415" y="497"/>
                  </a:lnTo>
                  <a:lnTo>
                    <a:pt x="418" y="500"/>
                  </a:lnTo>
                  <a:lnTo>
                    <a:pt x="421" y="500"/>
                  </a:lnTo>
                  <a:lnTo>
                    <a:pt x="415" y="503"/>
                  </a:lnTo>
                  <a:lnTo>
                    <a:pt x="418" y="503"/>
                  </a:lnTo>
                  <a:lnTo>
                    <a:pt x="421" y="506"/>
                  </a:lnTo>
                  <a:lnTo>
                    <a:pt x="418" y="506"/>
                  </a:lnTo>
                  <a:lnTo>
                    <a:pt x="418" y="509"/>
                  </a:lnTo>
                  <a:lnTo>
                    <a:pt x="415" y="506"/>
                  </a:lnTo>
                  <a:lnTo>
                    <a:pt x="413" y="506"/>
                  </a:lnTo>
                  <a:lnTo>
                    <a:pt x="410" y="506"/>
                  </a:lnTo>
                  <a:lnTo>
                    <a:pt x="407" y="506"/>
                  </a:lnTo>
                  <a:lnTo>
                    <a:pt x="410" y="506"/>
                  </a:lnTo>
                  <a:lnTo>
                    <a:pt x="415" y="509"/>
                  </a:lnTo>
                  <a:lnTo>
                    <a:pt x="418" y="509"/>
                  </a:lnTo>
                  <a:lnTo>
                    <a:pt x="418" y="511"/>
                  </a:lnTo>
                  <a:lnTo>
                    <a:pt x="413" y="511"/>
                  </a:lnTo>
                  <a:lnTo>
                    <a:pt x="413" y="514"/>
                  </a:lnTo>
                  <a:lnTo>
                    <a:pt x="410" y="511"/>
                  </a:lnTo>
                  <a:lnTo>
                    <a:pt x="407" y="511"/>
                  </a:lnTo>
                  <a:lnTo>
                    <a:pt x="407" y="509"/>
                  </a:lnTo>
                  <a:lnTo>
                    <a:pt x="404" y="511"/>
                  </a:lnTo>
                  <a:lnTo>
                    <a:pt x="404" y="514"/>
                  </a:lnTo>
                  <a:lnTo>
                    <a:pt x="407" y="514"/>
                  </a:lnTo>
                  <a:lnTo>
                    <a:pt x="410" y="517"/>
                  </a:lnTo>
                  <a:lnTo>
                    <a:pt x="407" y="517"/>
                  </a:lnTo>
                  <a:lnTo>
                    <a:pt x="401" y="514"/>
                  </a:lnTo>
                  <a:lnTo>
                    <a:pt x="401" y="517"/>
                  </a:lnTo>
                  <a:lnTo>
                    <a:pt x="404" y="517"/>
                  </a:lnTo>
                  <a:lnTo>
                    <a:pt x="407" y="520"/>
                  </a:lnTo>
                  <a:lnTo>
                    <a:pt x="404" y="520"/>
                  </a:lnTo>
                  <a:lnTo>
                    <a:pt x="401" y="520"/>
                  </a:lnTo>
                  <a:lnTo>
                    <a:pt x="398" y="517"/>
                  </a:lnTo>
                  <a:lnTo>
                    <a:pt x="398" y="520"/>
                  </a:lnTo>
                  <a:lnTo>
                    <a:pt x="401" y="520"/>
                  </a:lnTo>
                  <a:lnTo>
                    <a:pt x="401" y="523"/>
                  </a:lnTo>
                  <a:lnTo>
                    <a:pt x="398" y="523"/>
                  </a:lnTo>
                  <a:lnTo>
                    <a:pt x="401" y="523"/>
                  </a:lnTo>
                  <a:lnTo>
                    <a:pt x="407" y="523"/>
                  </a:lnTo>
                  <a:lnTo>
                    <a:pt x="404" y="526"/>
                  </a:lnTo>
                  <a:lnTo>
                    <a:pt x="404" y="529"/>
                  </a:lnTo>
                  <a:lnTo>
                    <a:pt x="401" y="526"/>
                  </a:lnTo>
                  <a:lnTo>
                    <a:pt x="398" y="526"/>
                  </a:lnTo>
                  <a:lnTo>
                    <a:pt x="395" y="526"/>
                  </a:lnTo>
                  <a:lnTo>
                    <a:pt x="395" y="523"/>
                  </a:lnTo>
                  <a:lnTo>
                    <a:pt x="393" y="526"/>
                  </a:lnTo>
                  <a:lnTo>
                    <a:pt x="395" y="526"/>
                  </a:lnTo>
                  <a:lnTo>
                    <a:pt x="393" y="529"/>
                  </a:lnTo>
                  <a:lnTo>
                    <a:pt x="390" y="529"/>
                  </a:lnTo>
                  <a:lnTo>
                    <a:pt x="387" y="529"/>
                  </a:lnTo>
                  <a:lnTo>
                    <a:pt x="384" y="529"/>
                  </a:lnTo>
                  <a:lnTo>
                    <a:pt x="387" y="529"/>
                  </a:lnTo>
                  <a:lnTo>
                    <a:pt x="393" y="531"/>
                  </a:lnTo>
                  <a:lnTo>
                    <a:pt x="395" y="531"/>
                  </a:lnTo>
                  <a:lnTo>
                    <a:pt x="398" y="534"/>
                  </a:lnTo>
                  <a:lnTo>
                    <a:pt x="395" y="534"/>
                  </a:lnTo>
                  <a:lnTo>
                    <a:pt x="393" y="534"/>
                  </a:lnTo>
                  <a:lnTo>
                    <a:pt x="387" y="531"/>
                  </a:lnTo>
                  <a:lnTo>
                    <a:pt x="390" y="534"/>
                  </a:lnTo>
                  <a:lnTo>
                    <a:pt x="393" y="534"/>
                  </a:lnTo>
                  <a:lnTo>
                    <a:pt x="393" y="537"/>
                  </a:lnTo>
                  <a:lnTo>
                    <a:pt x="395" y="537"/>
                  </a:lnTo>
                  <a:lnTo>
                    <a:pt x="395" y="540"/>
                  </a:lnTo>
                  <a:lnTo>
                    <a:pt x="398" y="543"/>
                  </a:lnTo>
                  <a:lnTo>
                    <a:pt x="395" y="543"/>
                  </a:lnTo>
                  <a:lnTo>
                    <a:pt x="395" y="546"/>
                  </a:lnTo>
                  <a:lnTo>
                    <a:pt x="393" y="546"/>
                  </a:lnTo>
                  <a:lnTo>
                    <a:pt x="390" y="546"/>
                  </a:lnTo>
                  <a:lnTo>
                    <a:pt x="387" y="546"/>
                  </a:lnTo>
                  <a:lnTo>
                    <a:pt x="390" y="546"/>
                  </a:lnTo>
                  <a:lnTo>
                    <a:pt x="393" y="548"/>
                  </a:lnTo>
                  <a:lnTo>
                    <a:pt x="390" y="548"/>
                  </a:lnTo>
                  <a:lnTo>
                    <a:pt x="387" y="548"/>
                  </a:lnTo>
                  <a:lnTo>
                    <a:pt x="390" y="551"/>
                  </a:lnTo>
                  <a:lnTo>
                    <a:pt x="390" y="554"/>
                  </a:lnTo>
                  <a:lnTo>
                    <a:pt x="387" y="554"/>
                  </a:lnTo>
                  <a:lnTo>
                    <a:pt x="384" y="554"/>
                  </a:lnTo>
                  <a:lnTo>
                    <a:pt x="387" y="554"/>
                  </a:lnTo>
                  <a:lnTo>
                    <a:pt x="390" y="557"/>
                  </a:lnTo>
                  <a:lnTo>
                    <a:pt x="387" y="557"/>
                  </a:lnTo>
                  <a:lnTo>
                    <a:pt x="384" y="557"/>
                  </a:lnTo>
                  <a:lnTo>
                    <a:pt x="381" y="557"/>
                  </a:lnTo>
                  <a:lnTo>
                    <a:pt x="378" y="557"/>
                  </a:lnTo>
                  <a:lnTo>
                    <a:pt x="381" y="560"/>
                  </a:lnTo>
                  <a:lnTo>
                    <a:pt x="387" y="560"/>
                  </a:lnTo>
                  <a:lnTo>
                    <a:pt x="390" y="560"/>
                  </a:lnTo>
                  <a:lnTo>
                    <a:pt x="387" y="563"/>
                  </a:lnTo>
                  <a:lnTo>
                    <a:pt x="384" y="563"/>
                  </a:lnTo>
                  <a:lnTo>
                    <a:pt x="381" y="563"/>
                  </a:lnTo>
                  <a:lnTo>
                    <a:pt x="378" y="563"/>
                  </a:lnTo>
                  <a:lnTo>
                    <a:pt x="381" y="563"/>
                  </a:lnTo>
                  <a:lnTo>
                    <a:pt x="384" y="563"/>
                  </a:lnTo>
                  <a:lnTo>
                    <a:pt x="384" y="565"/>
                  </a:lnTo>
                  <a:lnTo>
                    <a:pt x="381" y="565"/>
                  </a:lnTo>
                  <a:lnTo>
                    <a:pt x="387" y="565"/>
                  </a:lnTo>
                  <a:lnTo>
                    <a:pt x="387" y="568"/>
                  </a:lnTo>
                  <a:lnTo>
                    <a:pt x="384" y="568"/>
                  </a:lnTo>
                  <a:lnTo>
                    <a:pt x="381" y="568"/>
                  </a:lnTo>
                  <a:lnTo>
                    <a:pt x="384" y="568"/>
                  </a:lnTo>
                  <a:lnTo>
                    <a:pt x="387" y="568"/>
                  </a:lnTo>
                  <a:lnTo>
                    <a:pt x="387" y="571"/>
                  </a:lnTo>
                  <a:lnTo>
                    <a:pt x="381" y="571"/>
                  </a:lnTo>
                  <a:lnTo>
                    <a:pt x="378" y="571"/>
                  </a:lnTo>
                  <a:lnTo>
                    <a:pt x="376" y="571"/>
                  </a:lnTo>
                  <a:lnTo>
                    <a:pt x="376" y="568"/>
                  </a:lnTo>
                  <a:lnTo>
                    <a:pt x="373" y="571"/>
                  </a:lnTo>
                  <a:lnTo>
                    <a:pt x="373" y="568"/>
                  </a:lnTo>
                  <a:lnTo>
                    <a:pt x="373" y="571"/>
                  </a:lnTo>
                  <a:lnTo>
                    <a:pt x="381" y="574"/>
                  </a:lnTo>
                  <a:lnTo>
                    <a:pt x="378" y="574"/>
                  </a:lnTo>
                  <a:lnTo>
                    <a:pt x="384" y="574"/>
                  </a:lnTo>
                  <a:lnTo>
                    <a:pt x="384" y="577"/>
                  </a:lnTo>
                  <a:lnTo>
                    <a:pt x="381" y="580"/>
                  </a:lnTo>
                  <a:lnTo>
                    <a:pt x="373" y="577"/>
                  </a:lnTo>
                  <a:lnTo>
                    <a:pt x="370" y="577"/>
                  </a:lnTo>
                  <a:lnTo>
                    <a:pt x="370" y="580"/>
                  </a:lnTo>
                  <a:lnTo>
                    <a:pt x="367" y="583"/>
                  </a:lnTo>
                  <a:lnTo>
                    <a:pt x="364" y="580"/>
                  </a:lnTo>
                  <a:lnTo>
                    <a:pt x="359" y="580"/>
                  </a:lnTo>
                  <a:lnTo>
                    <a:pt x="364" y="577"/>
                  </a:lnTo>
                  <a:lnTo>
                    <a:pt x="367" y="574"/>
                  </a:lnTo>
                  <a:lnTo>
                    <a:pt x="364" y="571"/>
                  </a:lnTo>
                  <a:lnTo>
                    <a:pt x="364" y="577"/>
                  </a:lnTo>
                  <a:lnTo>
                    <a:pt x="361" y="577"/>
                  </a:lnTo>
                  <a:lnTo>
                    <a:pt x="359" y="580"/>
                  </a:lnTo>
                  <a:lnTo>
                    <a:pt x="361" y="574"/>
                  </a:lnTo>
                  <a:lnTo>
                    <a:pt x="361" y="571"/>
                  </a:lnTo>
                  <a:lnTo>
                    <a:pt x="364" y="571"/>
                  </a:lnTo>
                  <a:lnTo>
                    <a:pt x="361" y="571"/>
                  </a:lnTo>
                  <a:lnTo>
                    <a:pt x="359" y="574"/>
                  </a:lnTo>
                  <a:lnTo>
                    <a:pt x="356" y="571"/>
                  </a:lnTo>
                  <a:lnTo>
                    <a:pt x="359" y="568"/>
                  </a:lnTo>
                  <a:lnTo>
                    <a:pt x="356" y="568"/>
                  </a:lnTo>
                  <a:lnTo>
                    <a:pt x="356" y="571"/>
                  </a:lnTo>
                  <a:lnTo>
                    <a:pt x="353" y="571"/>
                  </a:lnTo>
                  <a:lnTo>
                    <a:pt x="353" y="568"/>
                  </a:lnTo>
                  <a:lnTo>
                    <a:pt x="356" y="563"/>
                  </a:lnTo>
                  <a:lnTo>
                    <a:pt x="353" y="565"/>
                  </a:lnTo>
                  <a:lnTo>
                    <a:pt x="350" y="565"/>
                  </a:lnTo>
                  <a:lnTo>
                    <a:pt x="347" y="565"/>
                  </a:lnTo>
                  <a:lnTo>
                    <a:pt x="353" y="563"/>
                  </a:lnTo>
                  <a:lnTo>
                    <a:pt x="359" y="560"/>
                  </a:lnTo>
                  <a:lnTo>
                    <a:pt x="356" y="560"/>
                  </a:lnTo>
                  <a:lnTo>
                    <a:pt x="353" y="560"/>
                  </a:lnTo>
                  <a:lnTo>
                    <a:pt x="353" y="563"/>
                  </a:lnTo>
                  <a:lnTo>
                    <a:pt x="347" y="563"/>
                  </a:lnTo>
                  <a:lnTo>
                    <a:pt x="353" y="560"/>
                  </a:lnTo>
                  <a:lnTo>
                    <a:pt x="350" y="560"/>
                  </a:lnTo>
                  <a:lnTo>
                    <a:pt x="350" y="557"/>
                  </a:lnTo>
                  <a:lnTo>
                    <a:pt x="347" y="557"/>
                  </a:lnTo>
                  <a:lnTo>
                    <a:pt x="350" y="560"/>
                  </a:lnTo>
                  <a:lnTo>
                    <a:pt x="344" y="563"/>
                  </a:lnTo>
                  <a:lnTo>
                    <a:pt x="344" y="560"/>
                  </a:lnTo>
                  <a:lnTo>
                    <a:pt x="339" y="563"/>
                  </a:lnTo>
                  <a:lnTo>
                    <a:pt x="336" y="563"/>
                  </a:lnTo>
                  <a:lnTo>
                    <a:pt x="333" y="563"/>
                  </a:lnTo>
                  <a:lnTo>
                    <a:pt x="330" y="563"/>
                  </a:lnTo>
                  <a:lnTo>
                    <a:pt x="330" y="560"/>
                  </a:lnTo>
                  <a:lnTo>
                    <a:pt x="324" y="560"/>
                  </a:lnTo>
                  <a:lnTo>
                    <a:pt x="322" y="560"/>
                  </a:lnTo>
                  <a:lnTo>
                    <a:pt x="319" y="557"/>
                  </a:lnTo>
                  <a:lnTo>
                    <a:pt x="316" y="560"/>
                  </a:lnTo>
                  <a:lnTo>
                    <a:pt x="316" y="557"/>
                  </a:lnTo>
                  <a:lnTo>
                    <a:pt x="316" y="554"/>
                  </a:lnTo>
                  <a:lnTo>
                    <a:pt x="310" y="557"/>
                  </a:lnTo>
                  <a:lnTo>
                    <a:pt x="310" y="554"/>
                  </a:lnTo>
                  <a:lnTo>
                    <a:pt x="316" y="554"/>
                  </a:lnTo>
                  <a:lnTo>
                    <a:pt x="319" y="554"/>
                  </a:lnTo>
                  <a:lnTo>
                    <a:pt x="319" y="551"/>
                  </a:lnTo>
                  <a:lnTo>
                    <a:pt x="319" y="554"/>
                  </a:lnTo>
                  <a:lnTo>
                    <a:pt x="316" y="551"/>
                  </a:lnTo>
                  <a:lnTo>
                    <a:pt x="319" y="551"/>
                  </a:lnTo>
                  <a:lnTo>
                    <a:pt x="310" y="554"/>
                  </a:lnTo>
                  <a:lnTo>
                    <a:pt x="307" y="551"/>
                  </a:lnTo>
                  <a:lnTo>
                    <a:pt x="310" y="551"/>
                  </a:lnTo>
                  <a:lnTo>
                    <a:pt x="310" y="548"/>
                  </a:lnTo>
                  <a:lnTo>
                    <a:pt x="307" y="548"/>
                  </a:lnTo>
                  <a:lnTo>
                    <a:pt x="310" y="548"/>
                  </a:lnTo>
                  <a:lnTo>
                    <a:pt x="307" y="548"/>
                  </a:lnTo>
                  <a:lnTo>
                    <a:pt x="310" y="546"/>
                  </a:lnTo>
                  <a:lnTo>
                    <a:pt x="313" y="543"/>
                  </a:lnTo>
                  <a:lnTo>
                    <a:pt x="310" y="543"/>
                  </a:lnTo>
                  <a:lnTo>
                    <a:pt x="310" y="546"/>
                  </a:lnTo>
                  <a:lnTo>
                    <a:pt x="305" y="546"/>
                  </a:lnTo>
                  <a:lnTo>
                    <a:pt x="305" y="543"/>
                  </a:lnTo>
                  <a:lnTo>
                    <a:pt x="310" y="543"/>
                  </a:lnTo>
                  <a:lnTo>
                    <a:pt x="310" y="540"/>
                  </a:lnTo>
                  <a:lnTo>
                    <a:pt x="307" y="540"/>
                  </a:lnTo>
                  <a:lnTo>
                    <a:pt x="305" y="543"/>
                  </a:lnTo>
                  <a:lnTo>
                    <a:pt x="302" y="543"/>
                  </a:lnTo>
                  <a:lnTo>
                    <a:pt x="299" y="543"/>
                  </a:lnTo>
                  <a:lnTo>
                    <a:pt x="305" y="540"/>
                  </a:lnTo>
                  <a:lnTo>
                    <a:pt x="302" y="540"/>
                  </a:lnTo>
                  <a:lnTo>
                    <a:pt x="305" y="537"/>
                  </a:lnTo>
                  <a:lnTo>
                    <a:pt x="299" y="537"/>
                  </a:lnTo>
                  <a:lnTo>
                    <a:pt x="296" y="537"/>
                  </a:lnTo>
                  <a:lnTo>
                    <a:pt x="299" y="534"/>
                  </a:lnTo>
                  <a:lnTo>
                    <a:pt x="293" y="531"/>
                  </a:lnTo>
                  <a:lnTo>
                    <a:pt x="296" y="529"/>
                  </a:lnTo>
                  <a:lnTo>
                    <a:pt x="296" y="526"/>
                  </a:lnTo>
                  <a:lnTo>
                    <a:pt x="293" y="529"/>
                  </a:lnTo>
                  <a:lnTo>
                    <a:pt x="293" y="526"/>
                  </a:lnTo>
                  <a:lnTo>
                    <a:pt x="290" y="526"/>
                  </a:lnTo>
                  <a:lnTo>
                    <a:pt x="293" y="523"/>
                  </a:lnTo>
                  <a:lnTo>
                    <a:pt x="287" y="523"/>
                  </a:lnTo>
                  <a:lnTo>
                    <a:pt x="282" y="520"/>
                  </a:lnTo>
                  <a:lnTo>
                    <a:pt x="282" y="514"/>
                  </a:lnTo>
                  <a:lnTo>
                    <a:pt x="282" y="511"/>
                  </a:lnTo>
                  <a:lnTo>
                    <a:pt x="279" y="511"/>
                  </a:lnTo>
                  <a:lnTo>
                    <a:pt x="276" y="509"/>
                  </a:lnTo>
                  <a:lnTo>
                    <a:pt x="285" y="506"/>
                  </a:lnTo>
                  <a:lnTo>
                    <a:pt x="285" y="503"/>
                  </a:lnTo>
                  <a:lnTo>
                    <a:pt x="279" y="509"/>
                  </a:lnTo>
                  <a:lnTo>
                    <a:pt x="276" y="509"/>
                  </a:lnTo>
                  <a:lnTo>
                    <a:pt x="279" y="506"/>
                  </a:lnTo>
                  <a:lnTo>
                    <a:pt x="279" y="503"/>
                  </a:lnTo>
                  <a:lnTo>
                    <a:pt x="276" y="503"/>
                  </a:lnTo>
                  <a:lnTo>
                    <a:pt x="287" y="500"/>
                  </a:lnTo>
                  <a:lnTo>
                    <a:pt x="290" y="500"/>
                  </a:lnTo>
                  <a:lnTo>
                    <a:pt x="296" y="503"/>
                  </a:lnTo>
                  <a:lnTo>
                    <a:pt x="299" y="503"/>
                  </a:lnTo>
                  <a:lnTo>
                    <a:pt x="293" y="497"/>
                  </a:lnTo>
                  <a:lnTo>
                    <a:pt x="290" y="497"/>
                  </a:lnTo>
                  <a:lnTo>
                    <a:pt x="290" y="494"/>
                  </a:lnTo>
                  <a:lnTo>
                    <a:pt x="287" y="500"/>
                  </a:lnTo>
                  <a:lnTo>
                    <a:pt x="276" y="500"/>
                  </a:lnTo>
                  <a:lnTo>
                    <a:pt x="282" y="500"/>
                  </a:lnTo>
                  <a:lnTo>
                    <a:pt x="285" y="497"/>
                  </a:lnTo>
                  <a:lnTo>
                    <a:pt x="287" y="497"/>
                  </a:lnTo>
                  <a:lnTo>
                    <a:pt x="285" y="494"/>
                  </a:lnTo>
                  <a:lnTo>
                    <a:pt x="287" y="494"/>
                  </a:lnTo>
                  <a:lnTo>
                    <a:pt x="293" y="494"/>
                  </a:lnTo>
                  <a:lnTo>
                    <a:pt x="293" y="492"/>
                  </a:lnTo>
                  <a:lnTo>
                    <a:pt x="287" y="492"/>
                  </a:lnTo>
                  <a:lnTo>
                    <a:pt x="285" y="489"/>
                  </a:lnTo>
                  <a:lnTo>
                    <a:pt x="290" y="489"/>
                  </a:lnTo>
                  <a:lnTo>
                    <a:pt x="299" y="494"/>
                  </a:lnTo>
                  <a:lnTo>
                    <a:pt x="302" y="494"/>
                  </a:lnTo>
                  <a:lnTo>
                    <a:pt x="296" y="489"/>
                  </a:lnTo>
                  <a:lnTo>
                    <a:pt x="299" y="489"/>
                  </a:lnTo>
                  <a:lnTo>
                    <a:pt x="296" y="489"/>
                  </a:lnTo>
                  <a:lnTo>
                    <a:pt x="293" y="486"/>
                  </a:lnTo>
                  <a:lnTo>
                    <a:pt x="290" y="486"/>
                  </a:lnTo>
                  <a:lnTo>
                    <a:pt x="287" y="486"/>
                  </a:lnTo>
                  <a:lnTo>
                    <a:pt x="287" y="489"/>
                  </a:lnTo>
                  <a:lnTo>
                    <a:pt x="285" y="489"/>
                  </a:lnTo>
                  <a:lnTo>
                    <a:pt x="282" y="489"/>
                  </a:lnTo>
                  <a:lnTo>
                    <a:pt x="282" y="486"/>
                  </a:lnTo>
                  <a:lnTo>
                    <a:pt x="279" y="492"/>
                  </a:lnTo>
                  <a:lnTo>
                    <a:pt x="273" y="494"/>
                  </a:lnTo>
                  <a:lnTo>
                    <a:pt x="273" y="497"/>
                  </a:lnTo>
                  <a:lnTo>
                    <a:pt x="270" y="497"/>
                  </a:lnTo>
                  <a:lnTo>
                    <a:pt x="270" y="494"/>
                  </a:lnTo>
                  <a:lnTo>
                    <a:pt x="270" y="492"/>
                  </a:lnTo>
                  <a:lnTo>
                    <a:pt x="270" y="489"/>
                  </a:lnTo>
                  <a:lnTo>
                    <a:pt x="270" y="486"/>
                  </a:lnTo>
                  <a:lnTo>
                    <a:pt x="273" y="489"/>
                  </a:lnTo>
                  <a:lnTo>
                    <a:pt x="273" y="486"/>
                  </a:lnTo>
                  <a:lnTo>
                    <a:pt x="276" y="486"/>
                  </a:lnTo>
                  <a:lnTo>
                    <a:pt x="270" y="486"/>
                  </a:lnTo>
                  <a:lnTo>
                    <a:pt x="273" y="483"/>
                  </a:lnTo>
                  <a:lnTo>
                    <a:pt x="270" y="486"/>
                  </a:lnTo>
                  <a:lnTo>
                    <a:pt x="268" y="486"/>
                  </a:lnTo>
                  <a:lnTo>
                    <a:pt x="268" y="483"/>
                  </a:lnTo>
                  <a:lnTo>
                    <a:pt x="270" y="483"/>
                  </a:lnTo>
                  <a:lnTo>
                    <a:pt x="268" y="480"/>
                  </a:lnTo>
                  <a:lnTo>
                    <a:pt x="270" y="480"/>
                  </a:lnTo>
                  <a:lnTo>
                    <a:pt x="270" y="477"/>
                  </a:lnTo>
                  <a:lnTo>
                    <a:pt x="268" y="477"/>
                  </a:lnTo>
                  <a:lnTo>
                    <a:pt x="270" y="477"/>
                  </a:lnTo>
                  <a:lnTo>
                    <a:pt x="268" y="477"/>
                  </a:lnTo>
                  <a:lnTo>
                    <a:pt x="270" y="475"/>
                  </a:lnTo>
                  <a:lnTo>
                    <a:pt x="268" y="477"/>
                  </a:lnTo>
                  <a:lnTo>
                    <a:pt x="265" y="477"/>
                  </a:lnTo>
                  <a:lnTo>
                    <a:pt x="265" y="475"/>
                  </a:lnTo>
                  <a:lnTo>
                    <a:pt x="270" y="475"/>
                  </a:lnTo>
                  <a:lnTo>
                    <a:pt x="273" y="472"/>
                  </a:lnTo>
                  <a:lnTo>
                    <a:pt x="273" y="469"/>
                  </a:lnTo>
                  <a:lnTo>
                    <a:pt x="276" y="466"/>
                  </a:lnTo>
                  <a:lnTo>
                    <a:pt x="282" y="469"/>
                  </a:lnTo>
                  <a:lnTo>
                    <a:pt x="287" y="466"/>
                  </a:lnTo>
                  <a:lnTo>
                    <a:pt x="276" y="466"/>
                  </a:lnTo>
                  <a:lnTo>
                    <a:pt x="270" y="469"/>
                  </a:lnTo>
                  <a:lnTo>
                    <a:pt x="270" y="472"/>
                  </a:lnTo>
                  <a:lnTo>
                    <a:pt x="268" y="472"/>
                  </a:lnTo>
                  <a:lnTo>
                    <a:pt x="265" y="472"/>
                  </a:lnTo>
                  <a:lnTo>
                    <a:pt x="268" y="472"/>
                  </a:lnTo>
                  <a:lnTo>
                    <a:pt x="265" y="472"/>
                  </a:lnTo>
                  <a:lnTo>
                    <a:pt x="262" y="472"/>
                  </a:lnTo>
                  <a:lnTo>
                    <a:pt x="262" y="469"/>
                  </a:lnTo>
                  <a:lnTo>
                    <a:pt x="265" y="469"/>
                  </a:lnTo>
                  <a:lnTo>
                    <a:pt x="262" y="469"/>
                  </a:lnTo>
                  <a:lnTo>
                    <a:pt x="262" y="466"/>
                  </a:lnTo>
                  <a:lnTo>
                    <a:pt x="259" y="469"/>
                  </a:lnTo>
                  <a:lnTo>
                    <a:pt x="256" y="469"/>
                  </a:lnTo>
                  <a:lnTo>
                    <a:pt x="256" y="466"/>
                  </a:lnTo>
                  <a:lnTo>
                    <a:pt x="259" y="463"/>
                  </a:lnTo>
                  <a:lnTo>
                    <a:pt x="262" y="463"/>
                  </a:lnTo>
                  <a:lnTo>
                    <a:pt x="265" y="463"/>
                  </a:lnTo>
                  <a:lnTo>
                    <a:pt x="262" y="460"/>
                  </a:lnTo>
                  <a:lnTo>
                    <a:pt x="259" y="463"/>
                  </a:lnTo>
                  <a:lnTo>
                    <a:pt x="256" y="463"/>
                  </a:lnTo>
                  <a:lnTo>
                    <a:pt x="253" y="463"/>
                  </a:lnTo>
                  <a:lnTo>
                    <a:pt x="256" y="460"/>
                  </a:lnTo>
                  <a:lnTo>
                    <a:pt x="253" y="460"/>
                  </a:lnTo>
                  <a:lnTo>
                    <a:pt x="262" y="455"/>
                  </a:lnTo>
                  <a:lnTo>
                    <a:pt x="265" y="452"/>
                  </a:lnTo>
                  <a:lnTo>
                    <a:pt x="270" y="449"/>
                  </a:lnTo>
                  <a:lnTo>
                    <a:pt x="273" y="452"/>
                  </a:lnTo>
                  <a:lnTo>
                    <a:pt x="273" y="449"/>
                  </a:lnTo>
                  <a:lnTo>
                    <a:pt x="270" y="449"/>
                  </a:lnTo>
                  <a:lnTo>
                    <a:pt x="270" y="446"/>
                  </a:lnTo>
                  <a:lnTo>
                    <a:pt x="279" y="443"/>
                  </a:lnTo>
                  <a:lnTo>
                    <a:pt x="279" y="446"/>
                  </a:lnTo>
                  <a:lnTo>
                    <a:pt x="282" y="446"/>
                  </a:lnTo>
                  <a:lnTo>
                    <a:pt x="279" y="443"/>
                  </a:lnTo>
                  <a:lnTo>
                    <a:pt x="285" y="440"/>
                  </a:lnTo>
                  <a:lnTo>
                    <a:pt x="287" y="443"/>
                  </a:lnTo>
                  <a:lnTo>
                    <a:pt x="296" y="443"/>
                  </a:lnTo>
                  <a:lnTo>
                    <a:pt x="287" y="443"/>
                  </a:lnTo>
                  <a:lnTo>
                    <a:pt x="287" y="440"/>
                  </a:lnTo>
                  <a:lnTo>
                    <a:pt x="290" y="438"/>
                  </a:lnTo>
                  <a:lnTo>
                    <a:pt x="268" y="446"/>
                  </a:lnTo>
                  <a:lnTo>
                    <a:pt x="268" y="449"/>
                  </a:lnTo>
                  <a:lnTo>
                    <a:pt x="265" y="452"/>
                  </a:lnTo>
                  <a:lnTo>
                    <a:pt x="262" y="455"/>
                  </a:lnTo>
                  <a:lnTo>
                    <a:pt x="259" y="455"/>
                  </a:lnTo>
                  <a:lnTo>
                    <a:pt x="259" y="457"/>
                  </a:lnTo>
                  <a:lnTo>
                    <a:pt x="256" y="457"/>
                  </a:lnTo>
                  <a:lnTo>
                    <a:pt x="253" y="457"/>
                  </a:lnTo>
                  <a:lnTo>
                    <a:pt x="251" y="460"/>
                  </a:lnTo>
                  <a:lnTo>
                    <a:pt x="251" y="457"/>
                  </a:lnTo>
                  <a:lnTo>
                    <a:pt x="253" y="455"/>
                  </a:lnTo>
                  <a:lnTo>
                    <a:pt x="256" y="455"/>
                  </a:lnTo>
                  <a:lnTo>
                    <a:pt x="253" y="455"/>
                  </a:lnTo>
                  <a:lnTo>
                    <a:pt x="251" y="455"/>
                  </a:lnTo>
                  <a:lnTo>
                    <a:pt x="253" y="452"/>
                  </a:lnTo>
                  <a:lnTo>
                    <a:pt x="248" y="452"/>
                  </a:lnTo>
                  <a:lnTo>
                    <a:pt x="253" y="449"/>
                  </a:lnTo>
                  <a:lnTo>
                    <a:pt x="256" y="449"/>
                  </a:lnTo>
                  <a:lnTo>
                    <a:pt x="259" y="449"/>
                  </a:lnTo>
                  <a:lnTo>
                    <a:pt x="265" y="449"/>
                  </a:lnTo>
                  <a:lnTo>
                    <a:pt x="262" y="449"/>
                  </a:lnTo>
                  <a:lnTo>
                    <a:pt x="256" y="449"/>
                  </a:lnTo>
                  <a:lnTo>
                    <a:pt x="253" y="449"/>
                  </a:lnTo>
                  <a:lnTo>
                    <a:pt x="253" y="446"/>
                  </a:lnTo>
                  <a:lnTo>
                    <a:pt x="265" y="446"/>
                  </a:lnTo>
                  <a:lnTo>
                    <a:pt x="256" y="446"/>
                  </a:lnTo>
                  <a:lnTo>
                    <a:pt x="256" y="443"/>
                  </a:lnTo>
                  <a:lnTo>
                    <a:pt x="259" y="443"/>
                  </a:lnTo>
                  <a:lnTo>
                    <a:pt x="262" y="443"/>
                  </a:lnTo>
                  <a:lnTo>
                    <a:pt x="259" y="443"/>
                  </a:lnTo>
                  <a:lnTo>
                    <a:pt x="256" y="443"/>
                  </a:lnTo>
                  <a:lnTo>
                    <a:pt x="262" y="440"/>
                  </a:lnTo>
                  <a:lnTo>
                    <a:pt x="265" y="443"/>
                  </a:lnTo>
                  <a:lnTo>
                    <a:pt x="265" y="440"/>
                  </a:lnTo>
                  <a:lnTo>
                    <a:pt x="262" y="440"/>
                  </a:lnTo>
                  <a:lnTo>
                    <a:pt x="259" y="440"/>
                  </a:lnTo>
                  <a:lnTo>
                    <a:pt x="253" y="440"/>
                  </a:lnTo>
                  <a:lnTo>
                    <a:pt x="248" y="440"/>
                  </a:lnTo>
                  <a:lnTo>
                    <a:pt x="251" y="440"/>
                  </a:lnTo>
                  <a:lnTo>
                    <a:pt x="256" y="440"/>
                  </a:lnTo>
                  <a:lnTo>
                    <a:pt x="256" y="438"/>
                  </a:lnTo>
                  <a:lnTo>
                    <a:pt x="248" y="438"/>
                  </a:lnTo>
                  <a:lnTo>
                    <a:pt x="253" y="438"/>
                  </a:lnTo>
                  <a:lnTo>
                    <a:pt x="248" y="438"/>
                  </a:lnTo>
                  <a:lnTo>
                    <a:pt x="245" y="438"/>
                  </a:lnTo>
                  <a:lnTo>
                    <a:pt x="248" y="435"/>
                  </a:lnTo>
                  <a:lnTo>
                    <a:pt x="251" y="435"/>
                  </a:lnTo>
                  <a:lnTo>
                    <a:pt x="253" y="438"/>
                  </a:lnTo>
                  <a:lnTo>
                    <a:pt x="253" y="435"/>
                  </a:lnTo>
                  <a:lnTo>
                    <a:pt x="251" y="435"/>
                  </a:lnTo>
                  <a:lnTo>
                    <a:pt x="253" y="435"/>
                  </a:lnTo>
                  <a:lnTo>
                    <a:pt x="259" y="435"/>
                  </a:lnTo>
                  <a:lnTo>
                    <a:pt x="262" y="432"/>
                  </a:lnTo>
                  <a:lnTo>
                    <a:pt x="268" y="432"/>
                  </a:lnTo>
                  <a:lnTo>
                    <a:pt x="268" y="429"/>
                  </a:lnTo>
                  <a:lnTo>
                    <a:pt x="270" y="432"/>
                  </a:lnTo>
                  <a:lnTo>
                    <a:pt x="276" y="432"/>
                  </a:lnTo>
                  <a:lnTo>
                    <a:pt x="279" y="435"/>
                  </a:lnTo>
                  <a:lnTo>
                    <a:pt x="287" y="432"/>
                  </a:lnTo>
                  <a:lnTo>
                    <a:pt x="293" y="435"/>
                  </a:lnTo>
                  <a:lnTo>
                    <a:pt x="287" y="432"/>
                  </a:lnTo>
                  <a:lnTo>
                    <a:pt x="282" y="435"/>
                  </a:lnTo>
                  <a:lnTo>
                    <a:pt x="279" y="432"/>
                  </a:lnTo>
                  <a:lnTo>
                    <a:pt x="282" y="429"/>
                  </a:lnTo>
                  <a:lnTo>
                    <a:pt x="276" y="432"/>
                  </a:lnTo>
                  <a:lnTo>
                    <a:pt x="273" y="432"/>
                  </a:lnTo>
                  <a:lnTo>
                    <a:pt x="268" y="429"/>
                  </a:lnTo>
                  <a:lnTo>
                    <a:pt x="265" y="432"/>
                  </a:lnTo>
                  <a:lnTo>
                    <a:pt x="256" y="432"/>
                  </a:lnTo>
                  <a:lnTo>
                    <a:pt x="253" y="432"/>
                  </a:lnTo>
                  <a:lnTo>
                    <a:pt x="256" y="432"/>
                  </a:lnTo>
                  <a:lnTo>
                    <a:pt x="256" y="429"/>
                  </a:lnTo>
                  <a:lnTo>
                    <a:pt x="253" y="432"/>
                  </a:lnTo>
                  <a:lnTo>
                    <a:pt x="248" y="432"/>
                  </a:lnTo>
                  <a:lnTo>
                    <a:pt x="248" y="429"/>
                  </a:lnTo>
                  <a:lnTo>
                    <a:pt x="251" y="429"/>
                  </a:lnTo>
                  <a:lnTo>
                    <a:pt x="256" y="426"/>
                  </a:lnTo>
                  <a:lnTo>
                    <a:pt x="259" y="426"/>
                  </a:lnTo>
                  <a:lnTo>
                    <a:pt x="256" y="426"/>
                  </a:lnTo>
                  <a:lnTo>
                    <a:pt x="256" y="423"/>
                  </a:lnTo>
                  <a:lnTo>
                    <a:pt x="259" y="423"/>
                  </a:lnTo>
                  <a:lnTo>
                    <a:pt x="262" y="426"/>
                  </a:lnTo>
                  <a:lnTo>
                    <a:pt x="262" y="423"/>
                  </a:lnTo>
                  <a:lnTo>
                    <a:pt x="259" y="423"/>
                  </a:lnTo>
                  <a:lnTo>
                    <a:pt x="262" y="423"/>
                  </a:lnTo>
                  <a:lnTo>
                    <a:pt x="265" y="423"/>
                  </a:lnTo>
                  <a:lnTo>
                    <a:pt x="273" y="426"/>
                  </a:lnTo>
                  <a:lnTo>
                    <a:pt x="279" y="426"/>
                  </a:lnTo>
                  <a:lnTo>
                    <a:pt x="287" y="426"/>
                  </a:lnTo>
                  <a:lnTo>
                    <a:pt x="296" y="429"/>
                  </a:lnTo>
                  <a:lnTo>
                    <a:pt x="296" y="426"/>
                  </a:lnTo>
                  <a:lnTo>
                    <a:pt x="287" y="426"/>
                  </a:lnTo>
                  <a:lnTo>
                    <a:pt x="279" y="423"/>
                  </a:lnTo>
                  <a:lnTo>
                    <a:pt x="282" y="423"/>
                  </a:lnTo>
                  <a:lnTo>
                    <a:pt x="287" y="423"/>
                  </a:lnTo>
                  <a:lnTo>
                    <a:pt x="293" y="423"/>
                  </a:lnTo>
                  <a:lnTo>
                    <a:pt x="293" y="421"/>
                  </a:lnTo>
                  <a:lnTo>
                    <a:pt x="290" y="421"/>
                  </a:lnTo>
                  <a:lnTo>
                    <a:pt x="287" y="421"/>
                  </a:lnTo>
                  <a:lnTo>
                    <a:pt x="285" y="421"/>
                  </a:lnTo>
                  <a:lnTo>
                    <a:pt x="287" y="421"/>
                  </a:lnTo>
                  <a:lnTo>
                    <a:pt x="285" y="421"/>
                  </a:lnTo>
                  <a:lnTo>
                    <a:pt x="279" y="421"/>
                  </a:lnTo>
                  <a:lnTo>
                    <a:pt x="285" y="421"/>
                  </a:lnTo>
                  <a:lnTo>
                    <a:pt x="282" y="418"/>
                  </a:lnTo>
                  <a:lnTo>
                    <a:pt x="279" y="421"/>
                  </a:lnTo>
                  <a:lnTo>
                    <a:pt x="276" y="421"/>
                  </a:lnTo>
                  <a:lnTo>
                    <a:pt x="276" y="418"/>
                  </a:lnTo>
                  <a:lnTo>
                    <a:pt x="270" y="421"/>
                  </a:lnTo>
                  <a:lnTo>
                    <a:pt x="268" y="421"/>
                  </a:lnTo>
                  <a:lnTo>
                    <a:pt x="265" y="423"/>
                  </a:lnTo>
                  <a:lnTo>
                    <a:pt x="256" y="423"/>
                  </a:lnTo>
                  <a:lnTo>
                    <a:pt x="256" y="426"/>
                  </a:lnTo>
                  <a:lnTo>
                    <a:pt x="251" y="429"/>
                  </a:lnTo>
                  <a:lnTo>
                    <a:pt x="251" y="426"/>
                  </a:lnTo>
                  <a:lnTo>
                    <a:pt x="259" y="421"/>
                  </a:lnTo>
                  <a:lnTo>
                    <a:pt x="253" y="423"/>
                  </a:lnTo>
                  <a:lnTo>
                    <a:pt x="251" y="426"/>
                  </a:lnTo>
                  <a:lnTo>
                    <a:pt x="251" y="423"/>
                  </a:lnTo>
                  <a:lnTo>
                    <a:pt x="253" y="423"/>
                  </a:lnTo>
                  <a:lnTo>
                    <a:pt x="251" y="421"/>
                  </a:lnTo>
                  <a:lnTo>
                    <a:pt x="256" y="421"/>
                  </a:lnTo>
                  <a:lnTo>
                    <a:pt x="253" y="421"/>
                  </a:lnTo>
                  <a:lnTo>
                    <a:pt x="251" y="421"/>
                  </a:lnTo>
                  <a:lnTo>
                    <a:pt x="253" y="418"/>
                  </a:lnTo>
                  <a:lnTo>
                    <a:pt x="256" y="421"/>
                  </a:lnTo>
                  <a:lnTo>
                    <a:pt x="256" y="418"/>
                  </a:lnTo>
                  <a:lnTo>
                    <a:pt x="253" y="418"/>
                  </a:lnTo>
                  <a:lnTo>
                    <a:pt x="256" y="418"/>
                  </a:lnTo>
                  <a:lnTo>
                    <a:pt x="265" y="421"/>
                  </a:lnTo>
                  <a:lnTo>
                    <a:pt x="270" y="418"/>
                  </a:lnTo>
                  <a:lnTo>
                    <a:pt x="268" y="418"/>
                  </a:lnTo>
                  <a:lnTo>
                    <a:pt x="265" y="418"/>
                  </a:lnTo>
                  <a:lnTo>
                    <a:pt x="262" y="418"/>
                  </a:lnTo>
                  <a:lnTo>
                    <a:pt x="256" y="415"/>
                  </a:lnTo>
                  <a:lnTo>
                    <a:pt x="259" y="415"/>
                  </a:lnTo>
                  <a:lnTo>
                    <a:pt x="256" y="415"/>
                  </a:lnTo>
                  <a:lnTo>
                    <a:pt x="253" y="415"/>
                  </a:lnTo>
                  <a:lnTo>
                    <a:pt x="259" y="412"/>
                  </a:lnTo>
                  <a:lnTo>
                    <a:pt x="259" y="415"/>
                  </a:lnTo>
                  <a:lnTo>
                    <a:pt x="265" y="415"/>
                  </a:lnTo>
                  <a:lnTo>
                    <a:pt x="262" y="415"/>
                  </a:lnTo>
                  <a:lnTo>
                    <a:pt x="262" y="412"/>
                  </a:lnTo>
                  <a:lnTo>
                    <a:pt x="265" y="415"/>
                  </a:lnTo>
                  <a:lnTo>
                    <a:pt x="273" y="418"/>
                  </a:lnTo>
                  <a:lnTo>
                    <a:pt x="282" y="415"/>
                  </a:lnTo>
                  <a:lnTo>
                    <a:pt x="285" y="418"/>
                  </a:lnTo>
                  <a:lnTo>
                    <a:pt x="293" y="421"/>
                  </a:lnTo>
                  <a:lnTo>
                    <a:pt x="293" y="418"/>
                  </a:lnTo>
                  <a:lnTo>
                    <a:pt x="290" y="418"/>
                  </a:lnTo>
                  <a:lnTo>
                    <a:pt x="293" y="415"/>
                  </a:lnTo>
                  <a:lnTo>
                    <a:pt x="290" y="415"/>
                  </a:lnTo>
                  <a:lnTo>
                    <a:pt x="290" y="418"/>
                  </a:lnTo>
                  <a:lnTo>
                    <a:pt x="287" y="418"/>
                  </a:lnTo>
                  <a:lnTo>
                    <a:pt x="287" y="415"/>
                  </a:lnTo>
                  <a:lnTo>
                    <a:pt x="282" y="415"/>
                  </a:lnTo>
                  <a:lnTo>
                    <a:pt x="279" y="415"/>
                  </a:lnTo>
                  <a:lnTo>
                    <a:pt x="273" y="415"/>
                  </a:lnTo>
                  <a:lnTo>
                    <a:pt x="276" y="415"/>
                  </a:lnTo>
                  <a:lnTo>
                    <a:pt x="276" y="412"/>
                  </a:lnTo>
                  <a:lnTo>
                    <a:pt x="279" y="412"/>
                  </a:lnTo>
                  <a:lnTo>
                    <a:pt x="282" y="415"/>
                  </a:lnTo>
                  <a:lnTo>
                    <a:pt x="285" y="415"/>
                  </a:lnTo>
                  <a:lnTo>
                    <a:pt x="285" y="412"/>
                  </a:lnTo>
                  <a:lnTo>
                    <a:pt x="282" y="412"/>
                  </a:lnTo>
                  <a:lnTo>
                    <a:pt x="279" y="412"/>
                  </a:lnTo>
                  <a:lnTo>
                    <a:pt x="282" y="409"/>
                  </a:lnTo>
                  <a:lnTo>
                    <a:pt x="285" y="406"/>
                  </a:lnTo>
                  <a:lnTo>
                    <a:pt x="279" y="406"/>
                  </a:lnTo>
                  <a:lnTo>
                    <a:pt x="279" y="409"/>
                  </a:lnTo>
                  <a:lnTo>
                    <a:pt x="276" y="406"/>
                  </a:lnTo>
                  <a:lnTo>
                    <a:pt x="276" y="409"/>
                  </a:lnTo>
                  <a:lnTo>
                    <a:pt x="279" y="409"/>
                  </a:lnTo>
                  <a:lnTo>
                    <a:pt x="279" y="412"/>
                  </a:lnTo>
                  <a:lnTo>
                    <a:pt x="276" y="412"/>
                  </a:lnTo>
                  <a:lnTo>
                    <a:pt x="270" y="412"/>
                  </a:lnTo>
                  <a:lnTo>
                    <a:pt x="268" y="412"/>
                  </a:lnTo>
                  <a:lnTo>
                    <a:pt x="265" y="412"/>
                  </a:lnTo>
                  <a:lnTo>
                    <a:pt x="262" y="412"/>
                  </a:lnTo>
                  <a:lnTo>
                    <a:pt x="265" y="409"/>
                  </a:lnTo>
                  <a:lnTo>
                    <a:pt x="268" y="409"/>
                  </a:lnTo>
                  <a:lnTo>
                    <a:pt x="265" y="409"/>
                  </a:lnTo>
                  <a:lnTo>
                    <a:pt x="262" y="409"/>
                  </a:lnTo>
                  <a:lnTo>
                    <a:pt x="259" y="409"/>
                  </a:lnTo>
                  <a:lnTo>
                    <a:pt x="262" y="409"/>
                  </a:lnTo>
                  <a:lnTo>
                    <a:pt x="265" y="406"/>
                  </a:lnTo>
                  <a:lnTo>
                    <a:pt x="262" y="406"/>
                  </a:lnTo>
                  <a:lnTo>
                    <a:pt x="273" y="403"/>
                  </a:lnTo>
                  <a:lnTo>
                    <a:pt x="273" y="406"/>
                  </a:lnTo>
                  <a:lnTo>
                    <a:pt x="276" y="406"/>
                  </a:lnTo>
                  <a:lnTo>
                    <a:pt x="279" y="403"/>
                  </a:lnTo>
                  <a:lnTo>
                    <a:pt x="282" y="403"/>
                  </a:lnTo>
                  <a:lnTo>
                    <a:pt x="285" y="403"/>
                  </a:lnTo>
                  <a:lnTo>
                    <a:pt x="282" y="401"/>
                  </a:lnTo>
                  <a:lnTo>
                    <a:pt x="285" y="401"/>
                  </a:lnTo>
                  <a:lnTo>
                    <a:pt x="287" y="401"/>
                  </a:lnTo>
                  <a:lnTo>
                    <a:pt x="285" y="398"/>
                  </a:lnTo>
                  <a:lnTo>
                    <a:pt x="282" y="401"/>
                  </a:lnTo>
                  <a:lnTo>
                    <a:pt x="279" y="401"/>
                  </a:lnTo>
                  <a:lnTo>
                    <a:pt x="282" y="401"/>
                  </a:lnTo>
                  <a:lnTo>
                    <a:pt x="279" y="398"/>
                  </a:lnTo>
                  <a:lnTo>
                    <a:pt x="285" y="398"/>
                  </a:lnTo>
                  <a:lnTo>
                    <a:pt x="282" y="398"/>
                  </a:lnTo>
                  <a:lnTo>
                    <a:pt x="282" y="395"/>
                  </a:lnTo>
                  <a:lnTo>
                    <a:pt x="282" y="392"/>
                  </a:lnTo>
                  <a:lnTo>
                    <a:pt x="285" y="392"/>
                  </a:lnTo>
                  <a:lnTo>
                    <a:pt x="287" y="395"/>
                  </a:lnTo>
                  <a:lnTo>
                    <a:pt x="287" y="392"/>
                  </a:lnTo>
                  <a:lnTo>
                    <a:pt x="287" y="395"/>
                  </a:lnTo>
                  <a:lnTo>
                    <a:pt x="290" y="395"/>
                  </a:lnTo>
                  <a:lnTo>
                    <a:pt x="290" y="398"/>
                  </a:lnTo>
                  <a:lnTo>
                    <a:pt x="293" y="395"/>
                  </a:lnTo>
                  <a:lnTo>
                    <a:pt x="290" y="395"/>
                  </a:lnTo>
                  <a:lnTo>
                    <a:pt x="293" y="395"/>
                  </a:lnTo>
                  <a:lnTo>
                    <a:pt x="293" y="392"/>
                  </a:lnTo>
                  <a:lnTo>
                    <a:pt x="290" y="392"/>
                  </a:lnTo>
                  <a:lnTo>
                    <a:pt x="293" y="392"/>
                  </a:lnTo>
                  <a:lnTo>
                    <a:pt x="296" y="392"/>
                  </a:lnTo>
                  <a:lnTo>
                    <a:pt x="293" y="389"/>
                  </a:lnTo>
                  <a:lnTo>
                    <a:pt x="290" y="389"/>
                  </a:lnTo>
                  <a:lnTo>
                    <a:pt x="293" y="386"/>
                  </a:lnTo>
                  <a:lnTo>
                    <a:pt x="290" y="386"/>
                  </a:lnTo>
                  <a:lnTo>
                    <a:pt x="290" y="389"/>
                  </a:lnTo>
                  <a:lnTo>
                    <a:pt x="287" y="389"/>
                  </a:lnTo>
                  <a:lnTo>
                    <a:pt x="285" y="389"/>
                  </a:lnTo>
                  <a:lnTo>
                    <a:pt x="282" y="389"/>
                  </a:lnTo>
                  <a:lnTo>
                    <a:pt x="285" y="386"/>
                  </a:lnTo>
                  <a:lnTo>
                    <a:pt x="285" y="384"/>
                  </a:lnTo>
                  <a:lnTo>
                    <a:pt x="287" y="384"/>
                  </a:lnTo>
                  <a:lnTo>
                    <a:pt x="290" y="384"/>
                  </a:lnTo>
                  <a:lnTo>
                    <a:pt x="287" y="384"/>
                  </a:lnTo>
                  <a:lnTo>
                    <a:pt x="285" y="384"/>
                  </a:lnTo>
                  <a:lnTo>
                    <a:pt x="285" y="381"/>
                  </a:lnTo>
                  <a:lnTo>
                    <a:pt x="287" y="381"/>
                  </a:lnTo>
                  <a:lnTo>
                    <a:pt x="290" y="381"/>
                  </a:lnTo>
                  <a:lnTo>
                    <a:pt x="287" y="381"/>
                  </a:lnTo>
                  <a:lnTo>
                    <a:pt x="287" y="378"/>
                  </a:lnTo>
                  <a:lnTo>
                    <a:pt x="290" y="378"/>
                  </a:lnTo>
                  <a:lnTo>
                    <a:pt x="293" y="378"/>
                  </a:lnTo>
                  <a:lnTo>
                    <a:pt x="290" y="375"/>
                  </a:lnTo>
                  <a:lnTo>
                    <a:pt x="293" y="375"/>
                  </a:lnTo>
                  <a:lnTo>
                    <a:pt x="290" y="375"/>
                  </a:lnTo>
                  <a:lnTo>
                    <a:pt x="290" y="372"/>
                  </a:lnTo>
                  <a:lnTo>
                    <a:pt x="293" y="372"/>
                  </a:lnTo>
                  <a:lnTo>
                    <a:pt x="290" y="372"/>
                  </a:lnTo>
                  <a:lnTo>
                    <a:pt x="293" y="369"/>
                  </a:lnTo>
                  <a:lnTo>
                    <a:pt x="287" y="372"/>
                  </a:lnTo>
                  <a:lnTo>
                    <a:pt x="285" y="372"/>
                  </a:lnTo>
                  <a:lnTo>
                    <a:pt x="282" y="372"/>
                  </a:lnTo>
                  <a:lnTo>
                    <a:pt x="285" y="372"/>
                  </a:lnTo>
                  <a:lnTo>
                    <a:pt x="282" y="372"/>
                  </a:lnTo>
                  <a:lnTo>
                    <a:pt x="279" y="369"/>
                  </a:lnTo>
                  <a:lnTo>
                    <a:pt x="279" y="372"/>
                  </a:lnTo>
                  <a:lnTo>
                    <a:pt x="276" y="372"/>
                  </a:lnTo>
                  <a:lnTo>
                    <a:pt x="273" y="372"/>
                  </a:lnTo>
                  <a:lnTo>
                    <a:pt x="268" y="372"/>
                  </a:lnTo>
                  <a:lnTo>
                    <a:pt x="265" y="369"/>
                  </a:lnTo>
                  <a:lnTo>
                    <a:pt x="265" y="367"/>
                  </a:lnTo>
                  <a:lnTo>
                    <a:pt x="259" y="367"/>
                  </a:lnTo>
                  <a:lnTo>
                    <a:pt x="253" y="364"/>
                  </a:lnTo>
                  <a:lnTo>
                    <a:pt x="248" y="364"/>
                  </a:lnTo>
                  <a:lnTo>
                    <a:pt x="239" y="358"/>
                  </a:lnTo>
                  <a:lnTo>
                    <a:pt x="239" y="355"/>
                  </a:lnTo>
                  <a:lnTo>
                    <a:pt x="242" y="352"/>
                  </a:lnTo>
                  <a:lnTo>
                    <a:pt x="245" y="352"/>
                  </a:lnTo>
                  <a:lnTo>
                    <a:pt x="251" y="355"/>
                  </a:lnTo>
                  <a:lnTo>
                    <a:pt x="256" y="355"/>
                  </a:lnTo>
                  <a:lnTo>
                    <a:pt x="259" y="355"/>
                  </a:lnTo>
                  <a:lnTo>
                    <a:pt x="265" y="358"/>
                  </a:lnTo>
                  <a:lnTo>
                    <a:pt x="268" y="358"/>
                  </a:lnTo>
                  <a:lnTo>
                    <a:pt x="270" y="358"/>
                  </a:lnTo>
                  <a:lnTo>
                    <a:pt x="276" y="361"/>
                  </a:lnTo>
                  <a:lnTo>
                    <a:pt x="279" y="361"/>
                  </a:lnTo>
                  <a:lnTo>
                    <a:pt x="287" y="364"/>
                  </a:lnTo>
                  <a:lnTo>
                    <a:pt x="290" y="364"/>
                  </a:lnTo>
                  <a:lnTo>
                    <a:pt x="287" y="364"/>
                  </a:lnTo>
                  <a:lnTo>
                    <a:pt x="290" y="361"/>
                  </a:lnTo>
                  <a:lnTo>
                    <a:pt x="287" y="361"/>
                  </a:lnTo>
                  <a:lnTo>
                    <a:pt x="287" y="364"/>
                  </a:lnTo>
                  <a:lnTo>
                    <a:pt x="285" y="364"/>
                  </a:lnTo>
                  <a:lnTo>
                    <a:pt x="285" y="361"/>
                  </a:lnTo>
                  <a:lnTo>
                    <a:pt x="282" y="361"/>
                  </a:lnTo>
                  <a:lnTo>
                    <a:pt x="279" y="361"/>
                  </a:lnTo>
                  <a:lnTo>
                    <a:pt x="282" y="358"/>
                  </a:lnTo>
                  <a:lnTo>
                    <a:pt x="285" y="361"/>
                  </a:lnTo>
                  <a:lnTo>
                    <a:pt x="285" y="358"/>
                  </a:lnTo>
                  <a:lnTo>
                    <a:pt x="287" y="358"/>
                  </a:lnTo>
                  <a:lnTo>
                    <a:pt x="290" y="358"/>
                  </a:lnTo>
                  <a:lnTo>
                    <a:pt x="287" y="355"/>
                  </a:lnTo>
                  <a:lnTo>
                    <a:pt x="285" y="358"/>
                  </a:lnTo>
                  <a:lnTo>
                    <a:pt x="282" y="355"/>
                  </a:lnTo>
                  <a:lnTo>
                    <a:pt x="285" y="355"/>
                  </a:lnTo>
                  <a:lnTo>
                    <a:pt x="287" y="355"/>
                  </a:lnTo>
                  <a:lnTo>
                    <a:pt x="285" y="352"/>
                  </a:lnTo>
                  <a:lnTo>
                    <a:pt x="282" y="352"/>
                  </a:lnTo>
                  <a:lnTo>
                    <a:pt x="279" y="352"/>
                  </a:lnTo>
                  <a:lnTo>
                    <a:pt x="276" y="352"/>
                  </a:lnTo>
                  <a:lnTo>
                    <a:pt x="276" y="349"/>
                  </a:lnTo>
                  <a:lnTo>
                    <a:pt x="273" y="349"/>
                  </a:lnTo>
                  <a:lnTo>
                    <a:pt x="270" y="349"/>
                  </a:lnTo>
                  <a:lnTo>
                    <a:pt x="273" y="347"/>
                  </a:lnTo>
                  <a:lnTo>
                    <a:pt x="276" y="349"/>
                  </a:lnTo>
                  <a:lnTo>
                    <a:pt x="282" y="349"/>
                  </a:lnTo>
                  <a:lnTo>
                    <a:pt x="285" y="349"/>
                  </a:lnTo>
                  <a:lnTo>
                    <a:pt x="282" y="349"/>
                  </a:lnTo>
                  <a:lnTo>
                    <a:pt x="279" y="349"/>
                  </a:lnTo>
                  <a:lnTo>
                    <a:pt x="276" y="347"/>
                  </a:lnTo>
                  <a:lnTo>
                    <a:pt x="282" y="347"/>
                  </a:lnTo>
                  <a:lnTo>
                    <a:pt x="279" y="344"/>
                  </a:lnTo>
                  <a:lnTo>
                    <a:pt x="276" y="347"/>
                  </a:lnTo>
                  <a:lnTo>
                    <a:pt x="273" y="344"/>
                  </a:lnTo>
                  <a:lnTo>
                    <a:pt x="270" y="344"/>
                  </a:lnTo>
                  <a:lnTo>
                    <a:pt x="270" y="347"/>
                  </a:lnTo>
                  <a:lnTo>
                    <a:pt x="268" y="347"/>
                  </a:lnTo>
                  <a:lnTo>
                    <a:pt x="268" y="344"/>
                  </a:lnTo>
                  <a:lnTo>
                    <a:pt x="270" y="344"/>
                  </a:lnTo>
                  <a:lnTo>
                    <a:pt x="276" y="344"/>
                  </a:lnTo>
                  <a:lnTo>
                    <a:pt x="276" y="341"/>
                  </a:lnTo>
                  <a:lnTo>
                    <a:pt x="273" y="341"/>
                  </a:lnTo>
                  <a:lnTo>
                    <a:pt x="270" y="344"/>
                  </a:lnTo>
                  <a:lnTo>
                    <a:pt x="268" y="347"/>
                  </a:lnTo>
                  <a:lnTo>
                    <a:pt x="265" y="347"/>
                  </a:lnTo>
                  <a:lnTo>
                    <a:pt x="265" y="344"/>
                  </a:lnTo>
                  <a:lnTo>
                    <a:pt x="268" y="344"/>
                  </a:lnTo>
                  <a:lnTo>
                    <a:pt x="268" y="341"/>
                  </a:lnTo>
                  <a:lnTo>
                    <a:pt x="270" y="338"/>
                  </a:lnTo>
                  <a:lnTo>
                    <a:pt x="279" y="338"/>
                  </a:lnTo>
                  <a:lnTo>
                    <a:pt x="276" y="338"/>
                  </a:lnTo>
                  <a:lnTo>
                    <a:pt x="273" y="338"/>
                  </a:lnTo>
                  <a:lnTo>
                    <a:pt x="270" y="338"/>
                  </a:lnTo>
                  <a:lnTo>
                    <a:pt x="265" y="341"/>
                  </a:lnTo>
                  <a:lnTo>
                    <a:pt x="262" y="341"/>
                  </a:lnTo>
                  <a:lnTo>
                    <a:pt x="259" y="341"/>
                  </a:lnTo>
                  <a:lnTo>
                    <a:pt x="259" y="338"/>
                  </a:lnTo>
                  <a:lnTo>
                    <a:pt x="262" y="335"/>
                  </a:lnTo>
                  <a:lnTo>
                    <a:pt x="270" y="335"/>
                  </a:lnTo>
                  <a:lnTo>
                    <a:pt x="276" y="335"/>
                  </a:lnTo>
                  <a:lnTo>
                    <a:pt x="276" y="332"/>
                  </a:lnTo>
                  <a:lnTo>
                    <a:pt x="279" y="332"/>
                  </a:lnTo>
                  <a:lnTo>
                    <a:pt x="276" y="330"/>
                  </a:lnTo>
                  <a:lnTo>
                    <a:pt x="273" y="332"/>
                  </a:lnTo>
                  <a:lnTo>
                    <a:pt x="270" y="332"/>
                  </a:lnTo>
                  <a:lnTo>
                    <a:pt x="268" y="335"/>
                  </a:lnTo>
                  <a:lnTo>
                    <a:pt x="265" y="335"/>
                  </a:lnTo>
                  <a:lnTo>
                    <a:pt x="265" y="332"/>
                  </a:lnTo>
                  <a:lnTo>
                    <a:pt x="259" y="335"/>
                  </a:lnTo>
                  <a:lnTo>
                    <a:pt x="256" y="332"/>
                  </a:lnTo>
                  <a:lnTo>
                    <a:pt x="259" y="330"/>
                  </a:lnTo>
                  <a:lnTo>
                    <a:pt x="259" y="327"/>
                  </a:lnTo>
                  <a:lnTo>
                    <a:pt x="256" y="327"/>
                  </a:lnTo>
                  <a:lnTo>
                    <a:pt x="256" y="330"/>
                  </a:lnTo>
                  <a:lnTo>
                    <a:pt x="253" y="332"/>
                  </a:lnTo>
                  <a:lnTo>
                    <a:pt x="253" y="330"/>
                  </a:lnTo>
                  <a:lnTo>
                    <a:pt x="253" y="327"/>
                  </a:lnTo>
                  <a:lnTo>
                    <a:pt x="253" y="324"/>
                  </a:lnTo>
                  <a:lnTo>
                    <a:pt x="248" y="324"/>
                  </a:lnTo>
                  <a:lnTo>
                    <a:pt x="248" y="318"/>
                  </a:lnTo>
                  <a:lnTo>
                    <a:pt x="245" y="321"/>
                  </a:lnTo>
                  <a:lnTo>
                    <a:pt x="245" y="324"/>
                  </a:lnTo>
                  <a:lnTo>
                    <a:pt x="251" y="324"/>
                  </a:lnTo>
                  <a:lnTo>
                    <a:pt x="253" y="330"/>
                  </a:lnTo>
                  <a:lnTo>
                    <a:pt x="251" y="332"/>
                  </a:lnTo>
                  <a:lnTo>
                    <a:pt x="248" y="330"/>
                  </a:lnTo>
                  <a:lnTo>
                    <a:pt x="248" y="332"/>
                  </a:lnTo>
                  <a:lnTo>
                    <a:pt x="245" y="332"/>
                  </a:lnTo>
                  <a:lnTo>
                    <a:pt x="242" y="332"/>
                  </a:lnTo>
                  <a:lnTo>
                    <a:pt x="242" y="335"/>
                  </a:lnTo>
                  <a:lnTo>
                    <a:pt x="245" y="335"/>
                  </a:lnTo>
                  <a:lnTo>
                    <a:pt x="245" y="338"/>
                  </a:lnTo>
                  <a:lnTo>
                    <a:pt x="236" y="341"/>
                  </a:lnTo>
                  <a:lnTo>
                    <a:pt x="233" y="341"/>
                  </a:lnTo>
                  <a:lnTo>
                    <a:pt x="233" y="338"/>
                  </a:lnTo>
                  <a:lnTo>
                    <a:pt x="231" y="338"/>
                  </a:lnTo>
                  <a:lnTo>
                    <a:pt x="231" y="341"/>
                  </a:lnTo>
                  <a:lnTo>
                    <a:pt x="228" y="341"/>
                  </a:lnTo>
                  <a:lnTo>
                    <a:pt x="225" y="338"/>
                  </a:lnTo>
                  <a:lnTo>
                    <a:pt x="225" y="332"/>
                  </a:lnTo>
                  <a:lnTo>
                    <a:pt x="222" y="332"/>
                  </a:lnTo>
                  <a:lnTo>
                    <a:pt x="225" y="330"/>
                  </a:lnTo>
                  <a:lnTo>
                    <a:pt x="228" y="330"/>
                  </a:lnTo>
                  <a:lnTo>
                    <a:pt x="231" y="330"/>
                  </a:lnTo>
                  <a:lnTo>
                    <a:pt x="233" y="330"/>
                  </a:lnTo>
                  <a:lnTo>
                    <a:pt x="236" y="327"/>
                  </a:lnTo>
                  <a:lnTo>
                    <a:pt x="239" y="324"/>
                  </a:lnTo>
                  <a:lnTo>
                    <a:pt x="239" y="321"/>
                  </a:lnTo>
                  <a:lnTo>
                    <a:pt x="239" y="318"/>
                  </a:lnTo>
                  <a:lnTo>
                    <a:pt x="236" y="321"/>
                  </a:lnTo>
                  <a:lnTo>
                    <a:pt x="236" y="324"/>
                  </a:lnTo>
                  <a:lnTo>
                    <a:pt x="236" y="327"/>
                  </a:lnTo>
                  <a:lnTo>
                    <a:pt x="231" y="327"/>
                  </a:lnTo>
                  <a:lnTo>
                    <a:pt x="233" y="327"/>
                  </a:lnTo>
                  <a:lnTo>
                    <a:pt x="228" y="327"/>
                  </a:lnTo>
                  <a:lnTo>
                    <a:pt x="225" y="327"/>
                  </a:lnTo>
                  <a:lnTo>
                    <a:pt x="225" y="324"/>
                  </a:lnTo>
                  <a:lnTo>
                    <a:pt x="228" y="324"/>
                  </a:lnTo>
                  <a:lnTo>
                    <a:pt x="233" y="321"/>
                  </a:lnTo>
                  <a:lnTo>
                    <a:pt x="233" y="318"/>
                  </a:lnTo>
                  <a:lnTo>
                    <a:pt x="236" y="318"/>
                  </a:lnTo>
                  <a:lnTo>
                    <a:pt x="236" y="315"/>
                  </a:lnTo>
                  <a:lnTo>
                    <a:pt x="233" y="315"/>
                  </a:lnTo>
                  <a:lnTo>
                    <a:pt x="236" y="315"/>
                  </a:lnTo>
                  <a:lnTo>
                    <a:pt x="233" y="315"/>
                  </a:lnTo>
                  <a:lnTo>
                    <a:pt x="236" y="315"/>
                  </a:lnTo>
                  <a:lnTo>
                    <a:pt x="242" y="315"/>
                  </a:lnTo>
                  <a:lnTo>
                    <a:pt x="242" y="313"/>
                  </a:lnTo>
                  <a:lnTo>
                    <a:pt x="239" y="313"/>
                  </a:lnTo>
                  <a:lnTo>
                    <a:pt x="236" y="313"/>
                  </a:lnTo>
                  <a:lnTo>
                    <a:pt x="236" y="310"/>
                  </a:lnTo>
                  <a:lnTo>
                    <a:pt x="233" y="310"/>
                  </a:lnTo>
                  <a:lnTo>
                    <a:pt x="236" y="310"/>
                  </a:lnTo>
                  <a:lnTo>
                    <a:pt x="239" y="310"/>
                  </a:lnTo>
                  <a:lnTo>
                    <a:pt x="236" y="307"/>
                  </a:lnTo>
                  <a:lnTo>
                    <a:pt x="239" y="307"/>
                  </a:lnTo>
                  <a:lnTo>
                    <a:pt x="236" y="307"/>
                  </a:lnTo>
                  <a:lnTo>
                    <a:pt x="236" y="304"/>
                  </a:lnTo>
                  <a:lnTo>
                    <a:pt x="239" y="304"/>
                  </a:lnTo>
                  <a:lnTo>
                    <a:pt x="236" y="304"/>
                  </a:lnTo>
                  <a:lnTo>
                    <a:pt x="233" y="301"/>
                  </a:lnTo>
                  <a:lnTo>
                    <a:pt x="231" y="301"/>
                  </a:lnTo>
                  <a:lnTo>
                    <a:pt x="228" y="301"/>
                  </a:lnTo>
                  <a:lnTo>
                    <a:pt x="225" y="298"/>
                  </a:lnTo>
                  <a:lnTo>
                    <a:pt x="228" y="298"/>
                  </a:lnTo>
                  <a:lnTo>
                    <a:pt x="228" y="295"/>
                  </a:lnTo>
                  <a:lnTo>
                    <a:pt x="231" y="295"/>
                  </a:lnTo>
                  <a:lnTo>
                    <a:pt x="228" y="295"/>
                  </a:lnTo>
                  <a:lnTo>
                    <a:pt x="228" y="293"/>
                  </a:lnTo>
                  <a:lnTo>
                    <a:pt x="231" y="293"/>
                  </a:lnTo>
                  <a:lnTo>
                    <a:pt x="231" y="290"/>
                  </a:lnTo>
                  <a:lnTo>
                    <a:pt x="228" y="290"/>
                  </a:lnTo>
                  <a:lnTo>
                    <a:pt x="228" y="293"/>
                  </a:lnTo>
                  <a:lnTo>
                    <a:pt x="225" y="293"/>
                  </a:lnTo>
                  <a:lnTo>
                    <a:pt x="228" y="290"/>
                  </a:lnTo>
                  <a:lnTo>
                    <a:pt x="228" y="287"/>
                  </a:lnTo>
                  <a:lnTo>
                    <a:pt x="225" y="287"/>
                  </a:lnTo>
                  <a:lnTo>
                    <a:pt x="222" y="287"/>
                  </a:lnTo>
                  <a:lnTo>
                    <a:pt x="219" y="287"/>
                  </a:lnTo>
                  <a:lnTo>
                    <a:pt x="219" y="284"/>
                  </a:lnTo>
                  <a:lnTo>
                    <a:pt x="222" y="284"/>
                  </a:lnTo>
                  <a:lnTo>
                    <a:pt x="225" y="284"/>
                  </a:lnTo>
                  <a:lnTo>
                    <a:pt x="222" y="284"/>
                  </a:lnTo>
                  <a:lnTo>
                    <a:pt x="222" y="281"/>
                  </a:lnTo>
                  <a:lnTo>
                    <a:pt x="222" y="278"/>
                  </a:lnTo>
                  <a:lnTo>
                    <a:pt x="219" y="278"/>
                  </a:lnTo>
                  <a:lnTo>
                    <a:pt x="219" y="276"/>
                  </a:lnTo>
                  <a:lnTo>
                    <a:pt x="222" y="276"/>
                  </a:lnTo>
                  <a:lnTo>
                    <a:pt x="219" y="276"/>
                  </a:lnTo>
                  <a:lnTo>
                    <a:pt x="216" y="276"/>
                  </a:lnTo>
                  <a:lnTo>
                    <a:pt x="214" y="276"/>
                  </a:lnTo>
                  <a:lnTo>
                    <a:pt x="216" y="273"/>
                  </a:lnTo>
                  <a:lnTo>
                    <a:pt x="219" y="270"/>
                  </a:lnTo>
                  <a:lnTo>
                    <a:pt x="216" y="270"/>
                  </a:lnTo>
                  <a:lnTo>
                    <a:pt x="214" y="267"/>
                  </a:lnTo>
                  <a:lnTo>
                    <a:pt x="211" y="270"/>
                  </a:lnTo>
                  <a:lnTo>
                    <a:pt x="214" y="267"/>
                  </a:lnTo>
                  <a:lnTo>
                    <a:pt x="216" y="267"/>
                  </a:lnTo>
                  <a:lnTo>
                    <a:pt x="214" y="267"/>
                  </a:lnTo>
                  <a:lnTo>
                    <a:pt x="208" y="267"/>
                  </a:lnTo>
                  <a:lnTo>
                    <a:pt x="208" y="264"/>
                  </a:lnTo>
                  <a:lnTo>
                    <a:pt x="214" y="267"/>
                  </a:lnTo>
                  <a:lnTo>
                    <a:pt x="214" y="264"/>
                  </a:lnTo>
                  <a:lnTo>
                    <a:pt x="216" y="264"/>
                  </a:lnTo>
                  <a:lnTo>
                    <a:pt x="216" y="261"/>
                  </a:lnTo>
                  <a:lnTo>
                    <a:pt x="214" y="264"/>
                  </a:lnTo>
                  <a:lnTo>
                    <a:pt x="211" y="261"/>
                  </a:lnTo>
                  <a:lnTo>
                    <a:pt x="214" y="261"/>
                  </a:lnTo>
                  <a:lnTo>
                    <a:pt x="211" y="259"/>
                  </a:lnTo>
                  <a:lnTo>
                    <a:pt x="208" y="259"/>
                  </a:lnTo>
                  <a:lnTo>
                    <a:pt x="205" y="259"/>
                  </a:lnTo>
                  <a:lnTo>
                    <a:pt x="205" y="256"/>
                  </a:lnTo>
                  <a:lnTo>
                    <a:pt x="208" y="256"/>
                  </a:lnTo>
                  <a:lnTo>
                    <a:pt x="211" y="256"/>
                  </a:lnTo>
                  <a:lnTo>
                    <a:pt x="205" y="253"/>
                  </a:lnTo>
                  <a:lnTo>
                    <a:pt x="202" y="253"/>
                  </a:lnTo>
                  <a:lnTo>
                    <a:pt x="199" y="250"/>
                  </a:lnTo>
                  <a:lnTo>
                    <a:pt x="197" y="250"/>
                  </a:lnTo>
                  <a:lnTo>
                    <a:pt x="194" y="250"/>
                  </a:lnTo>
                  <a:lnTo>
                    <a:pt x="191" y="250"/>
                  </a:lnTo>
                  <a:lnTo>
                    <a:pt x="194" y="247"/>
                  </a:lnTo>
                  <a:lnTo>
                    <a:pt x="191" y="247"/>
                  </a:lnTo>
                  <a:lnTo>
                    <a:pt x="188" y="247"/>
                  </a:lnTo>
                  <a:lnTo>
                    <a:pt x="191" y="244"/>
                  </a:lnTo>
                  <a:lnTo>
                    <a:pt x="188" y="244"/>
                  </a:lnTo>
                  <a:lnTo>
                    <a:pt x="188" y="241"/>
                  </a:lnTo>
                  <a:lnTo>
                    <a:pt x="188" y="239"/>
                  </a:lnTo>
                  <a:lnTo>
                    <a:pt x="188" y="236"/>
                  </a:lnTo>
                  <a:lnTo>
                    <a:pt x="185" y="236"/>
                  </a:lnTo>
                  <a:lnTo>
                    <a:pt x="185" y="233"/>
                  </a:lnTo>
                  <a:lnTo>
                    <a:pt x="182" y="233"/>
                  </a:lnTo>
                  <a:lnTo>
                    <a:pt x="179" y="233"/>
                  </a:lnTo>
                  <a:lnTo>
                    <a:pt x="177" y="233"/>
                  </a:lnTo>
                  <a:lnTo>
                    <a:pt x="174" y="233"/>
                  </a:lnTo>
                  <a:lnTo>
                    <a:pt x="174" y="230"/>
                  </a:lnTo>
                  <a:lnTo>
                    <a:pt x="171" y="230"/>
                  </a:lnTo>
                  <a:lnTo>
                    <a:pt x="168" y="230"/>
                  </a:lnTo>
                  <a:lnTo>
                    <a:pt x="168" y="227"/>
                  </a:lnTo>
                  <a:lnTo>
                    <a:pt x="165" y="227"/>
                  </a:lnTo>
                  <a:lnTo>
                    <a:pt x="162" y="224"/>
                  </a:lnTo>
                  <a:lnTo>
                    <a:pt x="160" y="227"/>
                  </a:lnTo>
                  <a:lnTo>
                    <a:pt x="157" y="224"/>
                  </a:lnTo>
                  <a:lnTo>
                    <a:pt x="154" y="224"/>
                  </a:lnTo>
                  <a:lnTo>
                    <a:pt x="151" y="224"/>
                  </a:lnTo>
                  <a:lnTo>
                    <a:pt x="148" y="222"/>
                  </a:lnTo>
                  <a:lnTo>
                    <a:pt x="143" y="222"/>
                  </a:lnTo>
                  <a:lnTo>
                    <a:pt x="137" y="222"/>
                  </a:lnTo>
                  <a:lnTo>
                    <a:pt x="134" y="219"/>
                  </a:lnTo>
                  <a:lnTo>
                    <a:pt x="131" y="219"/>
                  </a:lnTo>
                  <a:lnTo>
                    <a:pt x="131" y="222"/>
                  </a:lnTo>
                  <a:lnTo>
                    <a:pt x="128" y="222"/>
                  </a:lnTo>
                  <a:lnTo>
                    <a:pt x="125" y="222"/>
                  </a:lnTo>
                  <a:lnTo>
                    <a:pt x="123" y="222"/>
                  </a:lnTo>
                  <a:lnTo>
                    <a:pt x="120" y="224"/>
                  </a:lnTo>
                  <a:lnTo>
                    <a:pt x="117" y="222"/>
                  </a:lnTo>
                  <a:lnTo>
                    <a:pt x="114" y="222"/>
                  </a:lnTo>
                  <a:lnTo>
                    <a:pt x="111" y="222"/>
                  </a:lnTo>
                  <a:lnTo>
                    <a:pt x="108" y="222"/>
                  </a:lnTo>
                  <a:lnTo>
                    <a:pt x="108" y="224"/>
                  </a:lnTo>
                  <a:lnTo>
                    <a:pt x="103" y="224"/>
                  </a:lnTo>
                  <a:lnTo>
                    <a:pt x="100" y="224"/>
                  </a:lnTo>
                  <a:lnTo>
                    <a:pt x="97" y="224"/>
                  </a:lnTo>
                  <a:lnTo>
                    <a:pt x="97" y="222"/>
                  </a:lnTo>
                  <a:lnTo>
                    <a:pt x="94" y="222"/>
                  </a:lnTo>
                  <a:lnTo>
                    <a:pt x="91" y="222"/>
                  </a:lnTo>
                  <a:lnTo>
                    <a:pt x="91" y="224"/>
                  </a:lnTo>
                  <a:lnTo>
                    <a:pt x="89" y="224"/>
                  </a:lnTo>
                  <a:lnTo>
                    <a:pt x="86" y="222"/>
                  </a:lnTo>
                  <a:lnTo>
                    <a:pt x="83" y="222"/>
                  </a:lnTo>
                  <a:lnTo>
                    <a:pt x="83" y="224"/>
                  </a:lnTo>
                  <a:lnTo>
                    <a:pt x="86" y="224"/>
                  </a:lnTo>
                  <a:lnTo>
                    <a:pt x="89" y="227"/>
                  </a:lnTo>
                  <a:lnTo>
                    <a:pt x="86" y="227"/>
                  </a:lnTo>
                  <a:lnTo>
                    <a:pt x="83" y="227"/>
                  </a:lnTo>
                  <a:lnTo>
                    <a:pt x="80" y="227"/>
                  </a:lnTo>
                  <a:lnTo>
                    <a:pt x="77" y="227"/>
                  </a:lnTo>
                  <a:lnTo>
                    <a:pt x="74" y="227"/>
                  </a:lnTo>
                  <a:lnTo>
                    <a:pt x="71" y="227"/>
                  </a:lnTo>
                  <a:lnTo>
                    <a:pt x="69" y="227"/>
                  </a:lnTo>
                  <a:lnTo>
                    <a:pt x="66" y="227"/>
                  </a:lnTo>
                  <a:lnTo>
                    <a:pt x="60" y="224"/>
                  </a:lnTo>
                  <a:lnTo>
                    <a:pt x="57" y="224"/>
                  </a:lnTo>
                  <a:lnTo>
                    <a:pt x="57" y="222"/>
                  </a:lnTo>
                  <a:lnTo>
                    <a:pt x="54" y="222"/>
                  </a:lnTo>
                  <a:lnTo>
                    <a:pt x="54" y="219"/>
                  </a:lnTo>
                  <a:lnTo>
                    <a:pt x="52" y="219"/>
                  </a:lnTo>
                  <a:lnTo>
                    <a:pt x="52" y="216"/>
                  </a:lnTo>
                  <a:lnTo>
                    <a:pt x="49" y="216"/>
                  </a:lnTo>
                  <a:lnTo>
                    <a:pt x="49" y="213"/>
                  </a:lnTo>
                  <a:lnTo>
                    <a:pt x="54" y="213"/>
                  </a:lnTo>
                  <a:lnTo>
                    <a:pt x="54" y="210"/>
                  </a:lnTo>
                  <a:lnTo>
                    <a:pt x="60" y="210"/>
                  </a:lnTo>
                  <a:lnTo>
                    <a:pt x="63" y="210"/>
                  </a:lnTo>
                  <a:lnTo>
                    <a:pt x="60" y="210"/>
                  </a:lnTo>
                  <a:lnTo>
                    <a:pt x="57" y="207"/>
                  </a:lnTo>
                  <a:lnTo>
                    <a:pt x="57" y="210"/>
                  </a:lnTo>
                  <a:lnTo>
                    <a:pt x="52" y="207"/>
                  </a:lnTo>
                  <a:lnTo>
                    <a:pt x="49" y="207"/>
                  </a:lnTo>
                  <a:lnTo>
                    <a:pt x="46" y="207"/>
                  </a:lnTo>
                  <a:lnTo>
                    <a:pt x="43" y="207"/>
                  </a:lnTo>
                  <a:lnTo>
                    <a:pt x="40" y="204"/>
                  </a:lnTo>
                  <a:lnTo>
                    <a:pt x="43" y="204"/>
                  </a:lnTo>
                  <a:lnTo>
                    <a:pt x="43" y="202"/>
                  </a:lnTo>
                  <a:lnTo>
                    <a:pt x="40" y="202"/>
                  </a:lnTo>
                  <a:lnTo>
                    <a:pt x="37" y="202"/>
                  </a:lnTo>
                  <a:lnTo>
                    <a:pt x="35" y="204"/>
                  </a:lnTo>
                  <a:lnTo>
                    <a:pt x="32" y="202"/>
                  </a:lnTo>
                  <a:lnTo>
                    <a:pt x="26" y="202"/>
                  </a:lnTo>
                  <a:lnTo>
                    <a:pt x="29" y="199"/>
                  </a:lnTo>
                  <a:lnTo>
                    <a:pt x="26" y="199"/>
                  </a:lnTo>
                  <a:lnTo>
                    <a:pt x="23" y="199"/>
                  </a:lnTo>
                  <a:lnTo>
                    <a:pt x="23" y="196"/>
                  </a:lnTo>
                  <a:lnTo>
                    <a:pt x="26" y="196"/>
                  </a:lnTo>
                  <a:lnTo>
                    <a:pt x="29" y="193"/>
                  </a:lnTo>
                  <a:lnTo>
                    <a:pt x="32" y="193"/>
                  </a:lnTo>
                  <a:lnTo>
                    <a:pt x="35" y="193"/>
                  </a:lnTo>
                  <a:lnTo>
                    <a:pt x="37" y="193"/>
                  </a:lnTo>
                  <a:lnTo>
                    <a:pt x="46" y="193"/>
                  </a:lnTo>
                  <a:lnTo>
                    <a:pt x="49" y="193"/>
                  </a:lnTo>
                  <a:lnTo>
                    <a:pt x="52" y="193"/>
                  </a:lnTo>
                  <a:lnTo>
                    <a:pt x="54" y="193"/>
                  </a:lnTo>
                  <a:lnTo>
                    <a:pt x="57" y="193"/>
                  </a:lnTo>
                  <a:lnTo>
                    <a:pt x="60" y="193"/>
                  </a:lnTo>
                  <a:lnTo>
                    <a:pt x="66" y="193"/>
                  </a:lnTo>
                  <a:lnTo>
                    <a:pt x="69" y="196"/>
                  </a:lnTo>
                  <a:lnTo>
                    <a:pt x="71" y="193"/>
                  </a:lnTo>
                  <a:lnTo>
                    <a:pt x="71" y="196"/>
                  </a:lnTo>
                  <a:lnTo>
                    <a:pt x="77" y="196"/>
                  </a:lnTo>
                  <a:lnTo>
                    <a:pt x="80" y="196"/>
                  </a:lnTo>
                  <a:lnTo>
                    <a:pt x="89" y="196"/>
                  </a:lnTo>
                  <a:lnTo>
                    <a:pt x="91" y="196"/>
                  </a:lnTo>
                  <a:lnTo>
                    <a:pt x="91" y="193"/>
                  </a:lnTo>
                  <a:lnTo>
                    <a:pt x="94" y="190"/>
                  </a:lnTo>
                  <a:lnTo>
                    <a:pt x="89" y="190"/>
                  </a:lnTo>
                  <a:lnTo>
                    <a:pt x="91" y="187"/>
                  </a:lnTo>
                  <a:lnTo>
                    <a:pt x="86" y="187"/>
                  </a:lnTo>
                  <a:lnTo>
                    <a:pt x="89" y="185"/>
                  </a:lnTo>
                  <a:lnTo>
                    <a:pt x="91" y="185"/>
                  </a:lnTo>
                  <a:lnTo>
                    <a:pt x="89" y="185"/>
                  </a:lnTo>
                  <a:lnTo>
                    <a:pt x="89" y="182"/>
                  </a:lnTo>
                  <a:lnTo>
                    <a:pt x="86" y="182"/>
                  </a:lnTo>
                  <a:lnTo>
                    <a:pt x="83" y="179"/>
                  </a:lnTo>
                  <a:lnTo>
                    <a:pt x="80" y="179"/>
                  </a:lnTo>
                  <a:lnTo>
                    <a:pt x="80" y="182"/>
                  </a:lnTo>
                  <a:lnTo>
                    <a:pt x="77" y="182"/>
                  </a:lnTo>
                  <a:lnTo>
                    <a:pt x="74" y="185"/>
                  </a:lnTo>
                  <a:lnTo>
                    <a:pt x="71" y="182"/>
                  </a:lnTo>
                  <a:lnTo>
                    <a:pt x="66" y="185"/>
                  </a:lnTo>
                  <a:lnTo>
                    <a:pt x="63" y="185"/>
                  </a:lnTo>
                  <a:lnTo>
                    <a:pt x="63" y="182"/>
                  </a:lnTo>
                  <a:lnTo>
                    <a:pt x="60" y="182"/>
                  </a:lnTo>
                  <a:lnTo>
                    <a:pt x="60" y="185"/>
                  </a:lnTo>
                  <a:lnTo>
                    <a:pt x="54" y="185"/>
                  </a:lnTo>
                  <a:lnTo>
                    <a:pt x="52" y="185"/>
                  </a:lnTo>
                  <a:lnTo>
                    <a:pt x="49" y="185"/>
                  </a:lnTo>
                  <a:lnTo>
                    <a:pt x="46" y="185"/>
                  </a:lnTo>
                  <a:lnTo>
                    <a:pt x="43" y="185"/>
                  </a:lnTo>
                  <a:lnTo>
                    <a:pt x="40" y="185"/>
                  </a:lnTo>
                  <a:lnTo>
                    <a:pt x="37" y="182"/>
                  </a:lnTo>
                  <a:lnTo>
                    <a:pt x="40" y="182"/>
                  </a:lnTo>
                  <a:lnTo>
                    <a:pt x="43" y="182"/>
                  </a:lnTo>
                  <a:lnTo>
                    <a:pt x="43" y="179"/>
                  </a:lnTo>
                  <a:lnTo>
                    <a:pt x="40" y="179"/>
                  </a:lnTo>
                  <a:lnTo>
                    <a:pt x="37" y="179"/>
                  </a:lnTo>
                  <a:lnTo>
                    <a:pt x="32" y="179"/>
                  </a:lnTo>
                  <a:lnTo>
                    <a:pt x="35" y="176"/>
                  </a:lnTo>
                  <a:lnTo>
                    <a:pt x="32" y="176"/>
                  </a:lnTo>
                  <a:lnTo>
                    <a:pt x="26" y="176"/>
                  </a:lnTo>
                  <a:lnTo>
                    <a:pt x="23" y="179"/>
                  </a:lnTo>
                  <a:lnTo>
                    <a:pt x="20" y="176"/>
                  </a:lnTo>
                  <a:lnTo>
                    <a:pt x="17" y="176"/>
                  </a:lnTo>
                  <a:lnTo>
                    <a:pt x="17" y="173"/>
                  </a:lnTo>
                  <a:lnTo>
                    <a:pt x="15" y="173"/>
                  </a:lnTo>
                  <a:lnTo>
                    <a:pt x="12" y="173"/>
                  </a:lnTo>
                  <a:lnTo>
                    <a:pt x="9" y="173"/>
                  </a:lnTo>
                  <a:lnTo>
                    <a:pt x="6" y="170"/>
                  </a:lnTo>
                  <a:lnTo>
                    <a:pt x="3" y="170"/>
                  </a:lnTo>
                  <a:lnTo>
                    <a:pt x="6" y="168"/>
                  </a:lnTo>
                  <a:lnTo>
                    <a:pt x="3" y="168"/>
                  </a:lnTo>
                  <a:lnTo>
                    <a:pt x="6" y="168"/>
                  </a:lnTo>
                  <a:lnTo>
                    <a:pt x="3" y="168"/>
                  </a:lnTo>
                  <a:lnTo>
                    <a:pt x="0" y="165"/>
                  </a:lnTo>
                  <a:lnTo>
                    <a:pt x="3" y="165"/>
                  </a:lnTo>
                  <a:lnTo>
                    <a:pt x="3" y="162"/>
                  </a:lnTo>
                  <a:lnTo>
                    <a:pt x="3" y="159"/>
                  </a:lnTo>
                  <a:lnTo>
                    <a:pt x="6" y="159"/>
                  </a:lnTo>
                  <a:lnTo>
                    <a:pt x="9" y="156"/>
                  </a:lnTo>
                  <a:lnTo>
                    <a:pt x="12" y="156"/>
                  </a:lnTo>
                  <a:lnTo>
                    <a:pt x="15" y="153"/>
                  </a:lnTo>
                  <a:lnTo>
                    <a:pt x="17" y="153"/>
                  </a:lnTo>
                  <a:lnTo>
                    <a:pt x="20" y="153"/>
                  </a:lnTo>
                  <a:lnTo>
                    <a:pt x="23" y="153"/>
                  </a:lnTo>
                  <a:lnTo>
                    <a:pt x="26" y="153"/>
                  </a:lnTo>
                  <a:lnTo>
                    <a:pt x="29" y="150"/>
                  </a:lnTo>
                  <a:lnTo>
                    <a:pt x="32" y="150"/>
                  </a:lnTo>
                  <a:lnTo>
                    <a:pt x="35" y="150"/>
                  </a:lnTo>
                  <a:lnTo>
                    <a:pt x="37" y="148"/>
                  </a:lnTo>
                  <a:lnTo>
                    <a:pt x="40" y="148"/>
                  </a:lnTo>
                  <a:lnTo>
                    <a:pt x="43" y="148"/>
                  </a:lnTo>
                  <a:lnTo>
                    <a:pt x="46" y="148"/>
                  </a:lnTo>
                  <a:lnTo>
                    <a:pt x="46" y="145"/>
                  </a:lnTo>
                  <a:lnTo>
                    <a:pt x="49" y="142"/>
                  </a:lnTo>
                  <a:lnTo>
                    <a:pt x="52" y="145"/>
                  </a:lnTo>
                  <a:lnTo>
                    <a:pt x="54" y="142"/>
                  </a:lnTo>
                  <a:lnTo>
                    <a:pt x="60" y="142"/>
                  </a:lnTo>
                  <a:lnTo>
                    <a:pt x="63" y="139"/>
                  </a:lnTo>
                  <a:lnTo>
                    <a:pt x="66" y="139"/>
                  </a:lnTo>
                  <a:lnTo>
                    <a:pt x="69" y="139"/>
                  </a:lnTo>
                  <a:lnTo>
                    <a:pt x="74" y="139"/>
                  </a:lnTo>
                  <a:lnTo>
                    <a:pt x="77" y="139"/>
                  </a:lnTo>
                  <a:lnTo>
                    <a:pt x="80" y="139"/>
                  </a:lnTo>
                  <a:lnTo>
                    <a:pt x="83" y="139"/>
                  </a:lnTo>
                  <a:lnTo>
                    <a:pt x="86" y="139"/>
                  </a:lnTo>
                  <a:lnTo>
                    <a:pt x="89" y="136"/>
                  </a:lnTo>
                  <a:lnTo>
                    <a:pt x="91" y="136"/>
                  </a:lnTo>
                  <a:lnTo>
                    <a:pt x="94" y="133"/>
                  </a:lnTo>
                  <a:lnTo>
                    <a:pt x="97" y="133"/>
                  </a:lnTo>
                  <a:lnTo>
                    <a:pt x="97" y="131"/>
                  </a:lnTo>
                  <a:lnTo>
                    <a:pt x="100" y="131"/>
                  </a:lnTo>
                  <a:lnTo>
                    <a:pt x="103" y="128"/>
                  </a:lnTo>
                  <a:lnTo>
                    <a:pt x="100" y="125"/>
                  </a:lnTo>
                  <a:lnTo>
                    <a:pt x="97" y="122"/>
                  </a:lnTo>
                  <a:lnTo>
                    <a:pt x="100" y="122"/>
                  </a:lnTo>
                  <a:lnTo>
                    <a:pt x="100" y="119"/>
                  </a:lnTo>
                  <a:lnTo>
                    <a:pt x="103" y="119"/>
                  </a:lnTo>
                  <a:lnTo>
                    <a:pt x="106" y="119"/>
                  </a:lnTo>
                  <a:lnTo>
                    <a:pt x="103" y="116"/>
                  </a:lnTo>
                  <a:lnTo>
                    <a:pt x="100" y="116"/>
                  </a:lnTo>
                  <a:lnTo>
                    <a:pt x="100" y="114"/>
                  </a:lnTo>
                  <a:lnTo>
                    <a:pt x="103" y="114"/>
                  </a:lnTo>
                  <a:lnTo>
                    <a:pt x="100" y="114"/>
                  </a:lnTo>
                  <a:lnTo>
                    <a:pt x="97" y="114"/>
                  </a:lnTo>
                  <a:lnTo>
                    <a:pt x="94" y="116"/>
                  </a:lnTo>
                  <a:lnTo>
                    <a:pt x="91" y="116"/>
                  </a:lnTo>
                  <a:lnTo>
                    <a:pt x="86" y="114"/>
                  </a:lnTo>
                  <a:lnTo>
                    <a:pt x="83" y="114"/>
                  </a:lnTo>
                  <a:lnTo>
                    <a:pt x="80" y="114"/>
                  </a:lnTo>
                  <a:lnTo>
                    <a:pt x="77" y="114"/>
                  </a:lnTo>
                  <a:lnTo>
                    <a:pt x="74" y="114"/>
                  </a:lnTo>
                  <a:lnTo>
                    <a:pt x="71" y="114"/>
                  </a:lnTo>
                  <a:lnTo>
                    <a:pt x="71" y="111"/>
                  </a:lnTo>
                  <a:lnTo>
                    <a:pt x="69" y="111"/>
                  </a:lnTo>
                  <a:lnTo>
                    <a:pt x="69" y="108"/>
                  </a:lnTo>
                  <a:lnTo>
                    <a:pt x="69" y="105"/>
                  </a:lnTo>
                  <a:lnTo>
                    <a:pt x="71" y="105"/>
                  </a:lnTo>
                  <a:lnTo>
                    <a:pt x="71" y="102"/>
                  </a:lnTo>
                  <a:lnTo>
                    <a:pt x="74" y="102"/>
                  </a:lnTo>
                  <a:lnTo>
                    <a:pt x="77" y="102"/>
                  </a:lnTo>
                  <a:lnTo>
                    <a:pt x="80" y="99"/>
                  </a:lnTo>
                  <a:lnTo>
                    <a:pt x="83" y="99"/>
                  </a:lnTo>
                  <a:lnTo>
                    <a:pt x="83" y="96"/>
                  </a:lnTo>
                  <a:lnTo>
                    <a:pt x="86" y="96"/>
                  </a:lnTo>
                  <a:lnTo>
                    <a:pt x="89" y="96"/>
                  </a:lnTo>
                  <a:lnTo>
                    <a:pt x="91" y="96"/>
                  </a:lnTo>
                  <a:lnTo>
                    <a:pt x="94" y="96"/>
                  </a:lnTo>
                  <a:lnTo>
                    <a:pt x="97" y="94"/>
                  </a:lnTo>
                  <a:lnTo>
                    <a:pt x="100" y="91"/>
                  </a:lnTo>
                  <a:lnTo>
                    <a:pt x="103" y="91"/>
                  </a:lnTo>
                  <a:lnTo>
                    <a:pt x="103" y="88"/>
                  </a:lnTo>
                  <a:lnTo>
                    <a:pt x="106" y="85"/>
                  </a:lnTo>
                  <a:lnTo>
                    <a:pt x="108" y="82"/>
                  </a:lnTo>
                  <a:lnTo>
                    <a:pt x="111" y="82"/>
                  </a:lnTo>
                  <a:lnTo>
                    <a:pt x="114" y="79"/>
                  </a:lnTo>
                  <a:lnTo>
                    <a:pt x="117" y="79"/>
                  </a:lnTo>
                  <a:lnTo>
                    <a:pt x="120" y="82"/>
                  </a:lnTo>
                  <a:lnTo>
                    <a:pt x="120" y="85"/>
                  </a:lnTo>
                  <a:lnTo>
                    <a:pt x="123" y="85"/>
                  </a:lnTo>
                  <a:lnTo>
                    <a:pt x="123" y="82"/>
                  </a:lnTo>
                  <a:lnTo>
                    <a:pt x="120" y="82"/>
                  </a:lnTo>
                  <a:lnTo>
                    <a:pt x="123" y="79"/>
                  </a:lnTo>
                  <a:lnTo>
                    <a:pt x="123" y="77"/>
                  </a:lnTo>
                  <a:lnTo>
                    <a:pt x="125" y="79"/>
                  </a:lnTo>
                  <a:lnTo>
                    <a:pt x="125" y="77"/>
                  </a:lnTo>
                  <a:lnTo>
                    <a:pt x="131" y="79"/>
                  </a:lnTo>
                  <a:lnTo>
                    <a:pt x="134" y="79"/>
                  </a:lnTo>
                  <a:lnTo>
                    <a:pt x="137" y="79"/>
                  </a:lnTo>
                  <a:lnTo>
                    <a:pt x="140" y="79"/>
                  </a:lnTo>
                  <a:lnTo>
                    <a:pt x="143" y="79"/>
                  </a:lnTo>
                  <a:lnTo>
                    <a:pt x="145" y="79"/>
                  </a:lnTo>
                  <a:lnTo>
                    <a:pt x="145" y="77"/>
                  </a:lnTo>
                  <a:lnTo>
                    <a:pt x="145" y="74"/>
                  </a:lnTo>
                  <a:lnTo>
                    <a:pt x="145" y="71"/>
                  </a:lnTo>
                  <a:lnTo>
                    <a:pt x="143" y="71"/>
                  </a:lnTo>
                  <a:lnTo>
                    <a:pt x="145" y="71"/>
                  </a:lnTo>
                  <a:lnTo>
                    <a:pt x="148" y="71"/>
                  </a:lnTo>
                  <a:lnTo>
                    <a:pt x="148" y="68"/>
                  </a:lnTo>
                  <a:lnTo>
                    <a:pt x="145" y="68"/>
                  </a:lnTo>
                  <a:lnTo>
                    <a:pt x="145" y="65"/>
                  </a:lnTo>
                  <a:lnTo>
                    <a:pt x="143" y="65"/>
                  </a:lnTo>
                  <a:lnTo>
                    <a:pt x="140" y="65"/>
                  </a:lnTo>
                  <a:lnTo>
                    <a:pt x="140" y="62"/>
                  </a:lnTo>
                  <a:lnTo>
                    <a:pt x="140" y="60"/>
                  </a:lnTo>
                  <a:lnTo>
                    <a:pt x="143" y="60"/>
                  </a:lnTo>
                  <a:lnTo>
                    <a:pt x="145" y="57"/>
                  </a:lnTo>
                  <a:lnTo>
                    <a:pt x="148" y="57"/>
                  </a:lnTo>
                  <a:lnTo>
                    <a:pt x="151" y="57"/>
                  </a:lnTo>
                  <a:lnTo>
                    <a:pt x="154" y="57"/>
                  </a:lnTo>
                  <a:lnTo>
                    <a:pt x="157" y="54"/>
                  </a:lnTo>
                  <a:lnTo>
                    <a:pt x="160" y="54"/>
                  </a:lnTo>
                  <a:lnTo>
                    <a:pt x="160" y="57"/>
                  </a:lnTo>
                  <a:lnTo>
                    <a:pt x="162" y="57"/>
                  </a:lnTo>
                  <a:lnTo>
                    <a:pt x="165" y="57"/>
                  </a:lnTo>
                  <a:lnTo>
                    <a:pt x="168" y="57"/>
                  </a:lnTo>
                  <a:lnTo>
                    <a:pt x="171" y="60"/>
                  </a:lnTo>
                  <a:lnTo>
                    <a:pt x="174" y="60"/>
                  </a:lnTo>
                  <a:lnTo>
                    <a:pt x="177" y="60"/>
                  </a:lnTo>
                  <a:lnTo>
                    <a:pt x="177" y="62"/>
                  </a:lnTo>
                  <a:lnTo>
                    <a:pt x="179" y="62"/>
                  </a:lnTo>
                  <a:lnTo>
                    <a:pt x="179" y="65"/>
                  </a:lnTo>
                  <a:lnTo>
                    <a:pt x="182" y="65"/>
                  </a:lnTo>
                  <a:lnTo>
                    <a:pt x="185" y="68"/>
                  </a:lnTo>
                  <a:lnTo>
                    <a:pt x="188" y="68"/>
                  </a:lnTo>
                  <a:lnTo>
                    <a:pt x="191" y="68"/>
                  </a:lnTo>
                  <a:lnTo>
                    <a:pt x="194" y="71"/>
                  </a:lnTo>
                  <a:lnTo>
                    <a:pt x="199" y="71"/>
                  </a:lnTo>
                  <a:lnTo>
                    <a:pt x="202" y="74"/>
                  </a:lnTo>
                  <a:lnTo>
                    <a:pt x="199" y="74"/>
                  </a:lnTo>
                  <a:lnTo>
                    <a:pt x="199" y="71"/>
                  </a:lnTo>
                  <a:lnTo>
                    <a:pt x="197" y="71"/>
                  </a:lnTo>
                  <a:lnTo>
                    <a:pt x="194" y="68"/>
                  </a:lnTo>
                  <a:lnTo>
                    <a:pt x="191" y="68"/>
                  </a:lnTo>
                  <a:lnTo>
                    <a:pt x="188" y="65"/>
                  </a:lnTo>
                  <a:lnTo>
                    <a:pt x="185" y="65"/>
                  </a:lnTo>
                  <a:lnTo>
                    <a:pt x="185" y="62"/>
                  </a:lnTo>
                  <a:lnTo>
                    <a:pt x="182" y="62"/>
                  </a:lnTo>
                  <a:lnTo>
                    <a:pt x="179" y="60"/>
                  </a:lnTo>
                  <a:lnTo>
                    <a:pt x="177" y="60"/>
                  </a:lnTo>
                  <a:lnTo>
                    <a:pt x="177" y="57"/>
                  </a:lnTo>
                  <a:lnTo>
                    <a:pt x="174" y="57"/>
                  </a:lnTo>
                  <a:lnTo>
                    <a:pt x="171" y="57"/>
                  </a:lnTo>
                  <a:lnTo>
                    <a:pt x="168" y="54"/>
                  </a:lnTo>
                  <a:lnTo>
                    <a:pt x="165" y="54"/>
                  </a:lnTo>
                  <a:lnTo>
                    <a:pt x="168" y="54"/>
                  </a:lnTo>
                  <a:lnTo>
                    <a:pt x="171" y="54"/>
                  </a:lnTo>
                  <a:lnTo>
                    <a:pt x="174" y="51"/>
                  </a:lnTo>
                  <a:lnTo>
                    <a:pt x="177" y="51"/>
                  </a:lnTo>
                  <a:lnTo>
                    <a:pt x="177" y="48"/>
                  </a:lnTo>
                  <a:lnTo>
                    <a:pt x="179" y="51"/>
                  </a:lnTo>
                  <a:lnTo>
                    <a:pt x="182" y="48"/>
                  </a:lnTo>
                  <a:lnTo>
                    <a:pt x="185" y="48"/>
                  </a:lnTo>
                  <a:lnTo>
                    <a:pt x="188" y="48"/>
                  </a:lnTo>
                  <a:lnTo>
                    <a:pt x="194" y="48"/>
                  </a:lnTo>
                  <a:lnTo>
                    <a:pt x="197" y="48"/>
                  </a:lnTo>
                  <a:lnTo>
                    <a:pt x="199" y="48"/>
                  </a:lnTo>
                  <a:lnTo>
                    <a:pt x="202" y="45"/>
                  </a:lnTo>
                  <a:lnTo>
                    <a:pt x="205" y="45"/>
                  </a:lnTo>
                  <a:lnTo>
                    <a:pt x="211" y="45"/>
                  </a:lnTo>
                  <a:lnTo>
                    <a:pt x="214" y="45"/>
                  </a:lnTo>
                  <a:lnTo>
                    <a:pt x="222" y="42"/>
                  </a:lnTo>
                  <a:lnTo>
                    <a:pt x="225" y="42"/>
                  </a:lnTo>
                  <a:lnTo>
                    <a:pt x="225" y="40"/>
                  </a:lnTo>
                  <a:lnTo>
                    <a:pt x="231" y="42"/>
                  </a:lnTo>
                  <a:lnTo>
                    <a:pt x="233" y="42"/>
                  </a:lnTo>
                  <a:lnTo>
                    <a:pt x="233" y="45"/>
                  </a:lnTo>
                  <a:lnTo>
                    <a:pt x="236" y="45"/>
                  </a:lnTo>
                  <a:lnTo>
                    <a:pt x="239" y="48"/>
                  </a:lnTo>
                  <a:lnTo>
                    <a:pt x="236" y="48"/>
                  </a:lnTo>
                  <a:lnTo>
                    <a:pt x="242" y="48"/>
                  </a:lnTo>
                  <a:lnTo>
                    <a:pt x="242" y="51"/>
                  </a:lnTo>
                  <a:lnTo>
                    <a:pt x="239" y="51"/>
                  </a:lnTo>
                  <a:lnTo>
                    <a:pt x="242" y="51"/>
                  </a:lnTo>
                  <a:lnTo>
                    <a:pt x="239" y="54"/>
                  </a:lnTo>
                  <a:lnTo>
                    <a:pt x="242" y="54"/>
                  </a:lnTo>
                  <a:lnTo>
                    <a:pt x="242" y="57"/>
                  </a:lnTo>
                  <a:lnTo>
                    <a:pt x="239" y="57"/>
                  </a:lnTo>
                  <a:lnTo>
                    <a:pt x="242" y="60"/>
                  </a:lnTo>
                  <a:lnTo>
                    <a:pt x="239" y="62"/>
                  </a:lnTo>
                  <a:lnTo>
                    <a:pt x="239" y="65"/>
                  </a:lnTo>
                  <a:lnTo>
                    <a:pt x="242" y="68"/>
                  </a:lnTo>
                  <a:lnTo>
                    <a:pt x="245" y="68"/>
                  </a:lnTo>
                  <a:lnTo>
                    <a:pt x="245" y="65"/>
                  </a:lnTo>
                  <a:lnTo>
                    <a:pt x="245" y="62"/>
                  </a:lnTo>
                  <a:lnTo>
                    <a:pt x="248" y="60"/>
                  </a:lnTo>
                  <a:lnTo>
                    <a:pt x="245" y="57"/>
                  </a:lnTo>
                  <a:lnTo>
                    <a:pt x="248" y="57"/>
                  </a:lnTo>
                  <a:lnTo>
                    <a:pt x="245" y="57"/>
                  </a:lnTo>
                  <a:lnTo>
                    <a:pt x="248" y="54"/>
                  </a:lnTo>
                  <a:lnTo>
                    <a:pt x="251" y="54"/>
                  </a:lnTo>
                  <a:lnTo>
                    <a:pt x="253" y="54"/>
                  </a:lnTo>
                  <a:lnTo>
                    <a:pt x="256" y="54"/>
                  </a:lnTo>
                  <a:lnTo>
                    <a:pt x="262" y="54"/>
                  </a:lnTo>
                  <a:lnTo>
                    <a:pt x="262" y="57"/>
                  </a:lnTo>
                  <a:lnTo>
                    <a:pt x="265" y="57"/>
                  </a:lnTo>
                  <a:lnTo>
                    <a:pt x="268" y="57"/>
                  </a:lnTo>
                  <a:lnTo>
                    <a:pt x="270" y="57"/>
                  </a:lnTo>
                  <a:lnTo>
                    <a:pt x="273" y="60"/>
                  </a:lnTo>
                  <a:lnTo>
                    <a:pt x="276" y="60"/>
                  </a:lnTo>
                  <a:lnTo>
                    <a:pt x="279" y="62"/>
                  </a:lnTo>
                  <a:lnTo>
                    <a:pt x="282" y="62"/>
                  </a:lnTo>
                  <a:lnTo>
                    <a:pt x="285" y="62"/>
                  </a:lnTo>
                  <a:lnTo>
                    <a:pt x="282" y="62"/>
                  </a:lnTo>
                  <a:lnTo>
                    <a:pt x="279" y="60"/>
                  </a:lnTo>
                  <a:lnTo>
                    <a:pt x="276" y="60"/>
                  </a:lnTo>
                  <a:lnTo>
                    <a:pt x="276" y="57"/>
                  </a:lnTo>
                  <a:lnTo>
                    <a:pt x="273" y="57"/>
                  </a:lnTo>
                  <a:lnTo>
                    <a:pt x="270" y="57"/>
                  </a:lnTo>
                  <a:lnTo>
                    <a:pt x="273" y="57"/>
                  </a:lnTo>
                  <a:lnTo>
                    <a:pt x="276" y="57"/>
                  </a:lnTo>
                  <a:lnTo>
                    <a:pt x="279" y="57"/>
                  </a:lnTo>
                  <a:lnTo>
                    <a:pt x="285" y="57"/>
                  </a:lnTo>
                  <a:lnTo>
                    <a:pt x="287" y="57"/>
                  </a:lnTo>
                  <a:lnTo>
                    <a:pt x="287" y="54"/>
                  </a:lnTo>
                  <a:lnTo>
                    <a:pt x="285" y="54"/>
                  </a:lnTo>
                  <a:lnTo>
                    <a:pt x="282" y="51"/>
                  </a:lnTo>
                  <a:lnTo>
                    <a:pt x="276" y="48"/>
                  </a:lnTo>
                  <a:lnTo>
                    <a:pt x="273" y="48"/>
                  </a:lnTo>
                  <a:lnTo>
                    <a:pt x="273" y="45"/>
                  </a:lnTo>
                  <a:lnTo>
                    <a:pt x="270" y="42"/>
                  </a:lnTo>
                  <a:lnTo>
                    <a:pt x="273" y="42"/>
                  </a:lnTo>
                  <a:lnTo>
                    <a:pt x="270" y="40"/>
                  </a:lnTo>
                  <a:lnTo>
                    <a:pt x="268" y="37"/>
                  </a:lnTo>
                  <a:lnTo>
                    <a:pt x="270" y="37"/>
                  </a:lnTo>
                  <a:lnTo>
                    <a:pt x="276" y="37"/>
                  </a:lnTo>
                  <a:lnTo>
                    <a:pt x="282" y="37"/>
                  </a:lnTo>
                  <a:lnTo>
                    <a:pt x="285" y="37"/>
                  </a:lnTo>
                  <a:lnTo>
                    <a:pt x="287" y="37"/>
                  </a:lnTo>
                  <a:lnTo>
                    <a:pt x="290" y="37"/>
                  </a:lnTo>
                  <a:lnTo>
                    <a:pt x="293" y="37"/>
                  </a:lnTo>
                  <a:lnTo>
                    <a:pt x="293" y="40"/>
                  </a:lnTo>
                  <a:lnTo>
                    <a:pt x="296" y="40"/>
                  </a:lnTo>
                  <a:lnTo>
                    <a:pt x="299" y="40"/>
                  </a:lnTo>
                  <a:lnTo>
                    <a:pt x="299" y="42"/>
                  </a:lnTo>
                  <a:lnTo>
                    <a:pt x="302" y="42"/>
                  </a:lnTo>
                  <a:lnTo>
                    <a:pt x="305" y="42"/>
                  </a:lnTo>
                  <a:lnTo>
                    <a:pt x="307" y="45"/>
                  </a:lnTo>
                  <a:lnTo>
                    <a:pt x="310" y="45"/>
                  </a:lnTo>
                  <a:lnTo>
                    <a:pt x="313" y="45"/>
                  </a:lnTo>
                  <a:lnTo>
                    <a:pt x="313" y="48"/>
                  </a:lnTo>
                  <a:lnTo>
                    <a:pt x="310" y="48"/>
                  </a:lnTo>
                  <a:lnTo>
                    <a:pt x="313" y="48"/>
                  </a:lnTo>
                  <a:lnTo>
                    <a:pt x="316" y="48"/>
                  </a:lnTo>
                  <a:lnTo>
                    <a:pt x="322" y="48"/>
                  </a:lnTo>
                  <a:lnTo>
                    <a:pt x="324" y="48"/>
                  </a:lnTo>
                  <a:lnTo>
                    <a:pt x="327" y="48"/>
                  </a:lnTo>
                  <a:lnTo>
                    <a:pt x="327" y="51"/>
                  </a:lnTo>
                  <a:lnTo>
                    <a:pt x="330" y="51"/>
                  </a:lnTo>
                  <a:lnTo>
                    <a:pt x="336" y="54"/>
                  </a:lnTo>
                  <a:lnTo>
                    <a:pt x="339" y="54"/>
                  </a:lnTo>
                  <a:lnTo>
                    <a:pt x="341" y="57"/>
                  </a:lnTo>
                  <a:lnTo>
                    <a:pt x="344" y="57"/>
                  </a:lnTo>
                  <a:lnTo>
                    <a:pt x="347" y="60"/>
                  </a:lnTo>
                  <a:lnTo>
                    <a:pt x="350" y="60"/>
                  </a:lnTo>
                  <a:lnTo>
                    <a:pt x="356" y="60"/>
                  </a:lnTo>
                  <a:lnTo>
                    <a:pt x="356" y="57"/>
                  </a:lnTo>
                  <a:lnTo>
                    <a:pt x="353" y="57"/>
                  </a:lnTo>
                  <a:lnTo>
                    <a:pt x="353" y="54"/>
                  </a:lnTo>
                  <a:lnTo>
                    <a:pt x="347" y="54"/>
                  </a:lnTo>
                  <a:lnTo>
                    <a:pt x="347" y="51"/>
                  </a:lnTo>
                  <a:lnTo>
                    <a:pt x="344" y="51"/>
                  </a:lnTo>
                  <a:lnTo>
                    <a:pt x="341" y="48"/>
                  </a:lnTo>
                  <a:lnTo>
                    <a:pt x="339" y="45"/>
                  </a:lnTo>
                  <a:lnTo>
                    <a:pt x="336" y="45"/>
                  </a:lnTo>
                  <a:lnTo>
                    <a:pt x="333" y="45"/>
                  </a:lnTo>
                  <a:lnTo>
                    <a:pt x="330" y="45"/>
                  </a:lnTo>
                  <a:lnTo>
                    <a:pt x="327" y="42"/>
                  </a:lnTo>
                  <a:lnTo>
                    <a:pt x="322" y="42"/>
                  </a:lnTo>
                  <a:lnTo>
                    <a:pt x="322" y="40"/>
                  </a:lnTo>
                  <a:lnTo>
                    <a:pt x="319" y="40"/>
                  </a:lnTo>
                  <a:lnTo>
                    <a:pt x="316" y="40"/>
                  </a:lnTo>
                  <a:lnTo>
                    <a:pt x="316" y="37"/>
                  </a:lnTo>
                  <a:lnTo>
                    <a:pt x="313" y="37"/>
                  </a:lnTo>
                  <a:lnTo>
                    <a:pt x="310" y="34"/>
                  </a:lnTo>
                  <a:lnTo>
                    <a:pt x="316" y="31"/>
                  </a:lnTo>
                  <a:lnTo>
                    <a:pt x="319" y="31"/>
                  </a:lnTo>
                  <a:lnTo>
                    <a:pt x="322" y="31"/>
                  </a:lnTo>
                  <a:lnTo>
                    <a:pt x="327" y="31"/>
                  </a:lnTo>
                  <a:lnTo>
                    <a:pt x="333" y="31"/>
                  </a:lnTo>
                  <a:lnTo>
                    <a:pt x="339" y="34"/>
                  </a:lnTo>
                  <a:lnTo>
                    <a:pt x="344" y="37"/>
                  </a:lnTo>
                  <a:lnTo>
                    <a:pt x="347" y="37"/>
                  </a:lnTo>
                  <a:lnTo>
                    <a:pt x="350" y="40"/>
                  </a:lnTo>
                  <a:lnTo>
                    <a:pt x="347" y="40"/>
                  </a:lnTo>
                  <a:lnTo>
                    <a:pt x="353" y="40"/>
                  </a:lnTo>
                  <a:lnTo>
                    <a:pt x="353" y="42"/>
                  </a:lnTo>
                  <a:lnTo>
                    <a:pt x="350" y="42"/>
                  </a:lnTo>
                  <a:lnTo>
                    <a:pt x="347" y="42"/>
                  </a:lnTo>
                  <a:lnTo>
                    <a:pt x="350" y="45"/>
                  </a:lnTo>
                  <a:lnTo>
                    <a:pt x="347" y="45"/>
                  </a:lnTo>
                  <a:lnTo>
                    <a:pt x="347" y="48"/>
                  </a:lnTo>
                  <a:lnTo>
                    <a:pt x="353" y="48"/>
                  </a:lnTo>
                  <a:lnTo>
                    <a:pt x="353" y="51"/>
                  </a:lnTo>
                  <a:lnTo>
                    <a:pt x="359" y="51"/>
                  </a:lnTo>
                  <a:lnTo>
                    <a:pt x="361" y="51"/>
                  </a:lnTo>
                  <a:lnTo>
                    <a:pt x="356" y="48"/>
                  </a:lnTo>
                  <a:lnTo>
                    <a:pt x="359" y="48"/>
                  </a:lnTo>
                  <a:lnTo>
                    <a:pt x="353" y="48"/>
                  </a:lnTo>
                  <a:lnTo>
                    <a:pt x="353" y="45"/>
                  </a:lnTo>
                  <a:lnTo>
                    <a:pt x="356" y="42"/>
                  </a:lnTo>
                  <a:lnTo>
                    <a:pt x="361" y="42"/>
                  </a:lnTo>
                  <a:lnTo>
                    <a:pt x="364" y="42"/>
                  </a:lnTo>
                  <a:lnTo>
                    <a:pt x="370" y="45"/>
                  </a:lnTo>
                  <a:lnTo>
                    <a:pt x="373" y="45"/>
                  </a:lnTo>
                  <a:lnTo>
                    <a:pt x="376" y="45"/>
                  </a:lnTo>
                  <a:lnTo>
                    <a:pt x="373" y="45"/>
                  </a:lnTo>
                  <a:lnTo>
                    <a:pt x="370" y="42"/>
                  </a:lnTo>
                  <a:lnTo>
                    <a:pt x="367" y="42"/>
                  </a:lnTo>
                  <a:lnTo>
                    <a:pt x="364" y="42"/>
                  </a:lnTo>
                  <a:lnTo>
                    <a:pt x="361" y="42"/>
                  </a:lnTo>
                  <a:lnTo>
                    <a:pt x="359" y="40"/>
                  </a:lnTo>
                  <a:lnTo>
                    <a:pt x="356" y="40"/>
                  </a:lnTo>
                  <a:lnTo>
                    <a:pt x="353" y="37"/>
                  </a:lnTo>
                  <a:lnTo>
                    <a:pt x="350" y="37"/>
                  </a:lnTo>
                  <a:lnTo>
                    <a:pt x="350" y="34"/>
                  </a:lnTo>
                  <a:lnTo>
                    <a:pt x="347" y="34"/>
                  </a:lnTo>
                  <a:lnTo>
                    <a:pt x="344" y="34"/>
                  </a:lnTo>
                  <a:lnTo>
                    <a:pt x="339" y="31"/>
                  </a:lnTo>
                  <a:lnTo>
                    <a:pt x="339" y="28"/>
                  </a:lnTo>
                  <a:lnTo>
                    <a:pt x="347" y="28"/>
                  </a:lnTo>
                  <a:lnTo>
                    <a:pt x="350" y="28"/>
                  </a:lnTo>
                  <a:lnTo>
                    <a:pt x="353" y="28"/>
                  </a:lnTo>
                  <a:lnTo>
                    <a:pt x="356" y="28"/>
                  </a:lnTo>
                  <a:lnTo>
                    <a:pt x="359" y="28"/>
                  </a:lnTo>
                  <a:lnTo>
                    <a:pt x="364" y="28"/>
                  </a:lnTo>
                  <a:lnTo>
                    <a:pt x="370" y="28"/>
                  </a:lnTo>
                  <a:lnTo>
                    <a:pt x="373" y="28"/>
                  </a:lnTo>
                  <a:lnTo>
                    <a:pt x="378" y="28"/>
                  </a:lnTo>
                  <a:lnTo>
                    <a:pt x="381" y="31"/>
                  </a:lnTo>
                  <a:lnTo>
                    <a:pt x="381" y="34"/>
                  </a:lnTo>
                  <a:lnTo>
                    <a:pt x="384" y="34"/>
                  </a:lnTo>
                  <a:lnTo>
                    <a:pt x="384" y="37"/>
                  </a:lnTo>
                  <a:lnTo>
                    <a:pt x="387" y="34"/>
                  </a:lnTo>
                  <a:lnTo>
                    <a:pt x="384" y="34"/>
                  </a:lnTo>
                  <a:lnTo>
                    <a:pt x="384" y="31"/>
                  </a:lnTo>
                  <a:lnTo>
                    <a:pt x="384" y="28"/>
                  </a:lnTo>
                  <a:lnTo>
                    <a:pt x="387" y="28"/>
                  </a:lnTo>
                  <a:lnTo>
                    <a:pt x="390" y="31"/>
                  </a:lnTo>
                  <a:lnTo>
                    <a:pt x="393" y="34"/>
                  </a:lnTo>
                  <a:lnTo>
                    <a:pt x="395" y="34"/>
                  </a:lnTo>
                  <a:lnTo>
                    <a:pt x="398" y="34"/>
                  </a:lnTo>
                  <a:lnTo>
                    <a:pt x="401" y="34"/>
                  </a:lnTo>
                  <a:lnTo>
                    <a:pt x="404" y="34"/>
                  </a:lnTo>
                  <a:lnTo>
                    <a:pt x="407" y="37"/>
                  </a:lnTo>
                  <a:lnTo>
                    <a:pt x="407" y="40"/>
                  </a:lnTo>
                  <a:lnTo>
                    <a:pt x="410" y="40"/>
                  </a:lnTo>
                  <a:lnTo>
                    <a:pt x="410" y="37"/>
                  </a:lnTo>
                  <a:lnTo>
                    <a:pt x="410" y="34"/>
                  </a:lnTo>
                  <a:lnTo>
                    <a:pt x="410" y="31"/>
                  </a:lnTo>
                  <a:lnTo>
                    <a:pt x="407" y="31"/>
                  </a:lnTo>
                  <a:lnTo>
                    <a:pt x="404" y="31"/>
                  </a:lnTo>
                  <a:lnTo>
                    <a:pt x="401" y="28"/>
                  </a:lnTo>
                  <a:lnTo>
                    <a:pt x="398" y="28"/>
                  </a:lnTo>
                  <a:lnTo>
                    <a:pt x="395" y="28"/>
                  </a:lnTo>
                  <a:lnTo>
                    <a:pt x="390" y="28"/>
                  </a:lnTo>
                  <a:lnTo>
                    <a:pt x="387" y="25"/>
                  </a:lnTo>
                  <a:lnTo>
                    <a:pt x="384" y="25"/>
                  </a:lnTo>
                  <a:lnTo>
                    <a:pt x="378" y="25"/>
                  </a:lnTo>
                  <a:lnTo>
                    <a:pt x="376" y="25"/>
                  </a:lnTo>
                  <a:lnTo>
                    <a:pt x="370" y="25"/>
                  </a:lnTo>
                  <a:lnTo>
                    <a:pt x="364" y="25"/>
                  </a:lnTo>
                  <a:lnTo>
                    <a:pt x="359" y="25"/>
                  </a:lnTo>
                  <a:lnTo>
                    <a:pt x="356" y="25"/>
                  </a:lnTo>
                  <a:lnTo>
                    <a:pt x="353" y="25"/>
                  </a:lnTo>
                  <a:lnTo>
                    <a:pt x="350" y="25"/>
                  </a:lnTo>
                  <a:lnTo>
                    <a:pt x="347" y="25"/>
                  </a:lnTo>
                  <a:lnTo>
                    <a:pt x="344" y="23"/>
                  </a:lnTo>
                  <a:lnTo>
                    <a:pt x="347" y="23"/>
                  </a:lnTo>
                  <a:lnTo>
                    <a:pt x="344" y="20"/>
                  </a:lnTo>
                  <a:lnTo>
                    <a:pt x="341" y="20"/>
                  </a:lnTo>
                  <a:lnTo>
                    <a:pt x="341" y="17"/>
                  </a:lnTo>
                  <a:lnTo>
                    <a:pt x="339" y="17"/>
                  </a:lnTo>
                  <a:lnTo>
                    <a:pt x="341" y="17"/>
                  </a:lnTo>
                  <a:lnTo>
                    <a:pt x="344" y="17"/>
                  </a:lnTo>
                  <a:lnTo>
                    <a:pt x="347" y="17"/>
                  </a:lnTo>
                  <a:lnTo>
                    <a:pt x="350" y="17"/>
                  </a:lnTo>
                  <a:lnTo>
                    <a:pt x="353" y="17"/>
                  </a:lnTo>
                  <a:lnTo>
                    <a:pt x="356" y="17"/>
                  </a:lnTo>
                  <a:lnTo>
                    <a:pt x="359" y="17"/>
                  </a:lnTo>
                  <a:lnTo>
                    <a:pt x="361" y="17"/>
                  </a:lnTo>
                  <a:lnTo>
                    <a:pt x="359" y="17"/>
                  </a:lnTo>
                  <a:lnTo>
                    <a:pt x="356" y="14"/>
                  </a:lnTo>
                  <a:lnTo>
                    <a:pt x="359" y="14"/>
                  </a:lnTo>
                  <a:lnTo>
                    <a:pt x="364" y="14"/>
                  </a:lnTo>
                  <a:lnTo>
                    <a:pt x="367" y="11"/>
                  </a:lnTo>
                  <a:lnTo>
                    <a:pt x="370" y="11"/>
                  </a:lnTo>
                  <a:lnTo>
                    <a:pt x="373" y="11"/>
                  </a:lnTo>
                  <a:lnTo>
                    <a:pt x="373" y="14"/>
                  </a:lnTo>
                  <a:lnTo>
                    <a:pt x="376" y="14"/>
                  </a:lnTo>
                  <a:lnTo>
                    <a:pt x="378" y="14"/>
                  </a:lnTo>
                  <a:lnTo>
                    <a:pt x="381" y="14"/>
                  </a:lnTo>
                  <a:lnTo>
                    <a:pt x="381" y="17"/>
                  </a:lnTo>
                  <a:lnTo>
                    <a:pt x="378" y="17"/>
                  </a:lnTo>
                  <a:lnTo>
                    <a:pt x="381" y="17"/>
                  </a:lnTo>
                  <a:lnTo>
                    <a:pt x="384" y="17"/>
                  </a:lnTo>
                  <a:lnTo>
                    <a:pt x="387" y="17"/>
                  </a:lnTo>
                  <a:lnTo>
                    <a:pt x="390" y="20"/>
                  </a:lnTo>
                  <a:lnTo>
                    <a:pt x="395" y="20"/>
                  </a:lnTo>
                  <a:lnTo>
                    <a:pt x="395" y="23"/>
                  </a:lnTo>
                  <a:lnTo>
                    <a:pt x="398" y="23"/>
                  </a:lnTo>
                  <a:lnTo>
                    <a:pt x="401" y="23"/>
                  </a:lnTo>
                  <a:lnTo>
                    <a:pt x="407" y="23"/>
                  </a:lnTo>
                  <a:lnTo>
                    <a:pt x="410" y="23"/>
                  </a:lnTo>
                  <a:lnTo>
                    <a:pt x="415" y="23"/>
                  </a:lnTo>
                  <a:lnTo>
                    <a:pt x="415" y="25"/>
                  </a:lnTo>
                  <a:lnTo>
                    <a:pt x="418" y="25"/>
                  </a:lnTo>
                  <a:lnTo>
                    <a:pt x="421" y="25"/>
                  </a:lnTo>
                  <a:lnTo>
                    <a:pt x="421" y="28"/>
                  </a:lnTo>
                  <a:lnTo>
                    <a:pt x="424" y="28"/>
                  </a:lnTo>
                  <a:lnTo>
                    <a:pt x="427" y="25"/>
                  </a:lnTo>
                  <a:lnTo>
                    <a:pt x="424" y="25"/>
                  </a:lnTo>
                  <a:lnTo>
                    <a:pt x="421" y="25"/>
                  </a:lnTo>
                  <a:lnTo>
                    <a:pt x="421" y="23"/>
                  </a:lnTo>
                  <a:lnTo>
                    <a:pt x="424" y="23"/>
                  </a:lnTo>
                  <a:lnTo>
                    <a:pt x="421" y="23"/>
                  </a:lnTo>
                  <a:lnTo>
                    <a:pt x="418" y="23"/>
                  </a:lnTo>
                  <a:lnTo>
                    <a:pt x="418" y="20"/>
                  </a:lnTo>
                  <a:lnTo>
                    <a:pt x="421" y="20"/>
                  </a:lnTo>
                  <a:lnTo>
                    <a:pt x="424" y="20"/>
                  </a:lnTo>
                  <a:lnTo>
                    <a:pt x="427" y="20"/>
                  </a:lnTo>
                  <a:lnTo>
                    <a:pt x="430" y="20"/>
                  </a:lnTo>
                  <a:lnTo>
                    <a:pt x="427" y="20"/>
                  </a:lnTo>
                  <a:lnTo>
                    <a:pt x="424" y="20"/>
                  </a:lnTo>
                  <a:lnTo>
                    <a:pt x="427" y="17"/>
                  </a:lnTo>
                  <a:lnTo>
                    <a:pt x="430" y="17"/>
                  </a:lnTo>
                  <a:lnTo>
                    <a:pt x="432" y="17"/>
                  </a:lnTo>
                  <a:lnTo>
                    <a:pt x="435" y="17"/>
                  </a:lnTo>
                  <a:lnTo>
                    <a:pt x="438" y="17"/>
                  </a:lnTo>
                  <a:lnTo>
                    <a:pt x="435" y="14"/>
                  </a:lnTo>
                  <a:lnTo>
                    <a:pt x="432" y="14"/>
                  </a:lnTo>
                  <a:lnTo>
                    <a:pt x="432" y="17"/>
                  </a:lnTo>
                  <a:lnTo>
                    <a:pt x="427" y="17"/>
                  </a:lnTo>
                  <a:lnTo>
                    <a:pt x="427" y="14"/>
                  </a:lnTo>
                  <a:lnTo>
                    <a:pt x="421" y="14"/>
                  </a:lnTo>
                  <a:lnTo>
                    <a:pt x="418" y="14"/>
                  </a:lnTo>
                  <a:lnTo>
                    <a:pt x="421" y="11"/>
                  </a:lnTo>
                  <a:lnTo>
                    <a:pt x="418" y="11"/>
                  </a:lnTo>
                  <a:lnTo>
                    <a:pt x="421" y="8"/>
                  </a:lnTo>
                  <a:lnTo>
                    <a:pt x="418" y="8"/>
                  </a:lnTo>
                  <a:lnTo>
                    <a:pt x="421" y="8"/>
                  </a:lnTo>
                  <a:lnTo>
                    <a:pt x="421" y="6"/>
                  </a:lnTo>
                  <a:lnTo>
                    <a:pt x="424" y="6"/>
                  </a:lnTo>
                  <a:lnTo>
                    <a:pt x="427" y="6"/>
                  </a:lnTo>
                  <a:lnTo>
                    <a:pt x="430" y="8"/>
                  </a:lnTo>
                  <a:lnTo>
                    <a:pt x="432" y="8"/>
                  </a:lnTo>
                  <a:lnTo>
                    <a:pt x="430" y="6"/>
                  </a:lnTo>
                  <a:lnTo>
                    <a:pt x="432" y="3"/>
                  </a:lnTo>
                  <a:lnTo>
                    <a:pt x="438" y="3"/>
                  </a:lnTo>
                  <a:lnTo>
                    <a:pt x="438" y="6"/>
                  </a:lnTo>
                  <a:lnTo>
                    <a:pt x="441" y="6"/>
                  </a:lnTo>
                  <a:lnTo>
                    <a:pt x="444" y="6"/>
                  </a:lnTo>
                  <a:lnTo>
                    <a:pt x="449" y="8"/>
                  </a:lnTo>
                  <a:lnTo>
                    <a:pt x="452" y="8"/>
                  </a:lnTo>
                  <a:lnTo>
                    <a:pt x="449" y="6"/>
                  </a:lnTo>
                  <a:lnTo>
                    <a:pt x="447" y="6"/>
                  </a:lnTo>
                  <a:lnTo>
                    <a:pt x="444" y="3"/>
                  </a:lnTo>
                  <a:lnTo>
                    <a:pt x="447" y="3"/>
                  </a:lnTo>
                  <a:lnTo>
                    <a:pt x="449" y="3"/>
                  </a:lnTo>
                  <a:lnTo>
                    <a:pt x="455" y="3"/>
                  </a:lnTo>
                  <a:lnTo>
                    <a:pt x="461" y="3"/>
                  </a:lnTo>
                  <a:lnTo>
                    <a:pt x="464" y="3"/>
                  </a:lnTo>
                  <a:lnTo>
                    <a:pt x="467" y="3"/>
                  </a:lnTo>
                  <a:lnTo>
                    <a:pt x="469" y="3"/>
                  </a:lnTo>
                  <a:lnTo>
                    <a:pt x="469" y="0"/>
                  </a:lnTo>
                  <a:lnTo>
                    <a:pt x="472" y="3"/>
                  </a:lnTo>
                  <a:lnTo>
                    <a:pt x="475" y="3"/>
                  </a:lnTo>
                  <a:lnTo>
                    <a:pt x="478" y="3"/>
                  </a:lnTo>
                  <a:lnTo>
                    <a:pt x="481" y="6"/>
                  </a:lnTo>
                  <a:lnTo>
                    <a:pt x="484" y="3"/>
                  </a:lnTo>
                  <a:lnTo>
                    <a:pt x="481" y="3"/>
                  </a:lnTo>
                  <a:lnTo>
                    <a:pt x="481" y="0"/>
                  </a:lnTo>
                  <a:lnTo>
                    <a:pt x="498" y="0"/>
                  </a:lnTo>
                  <a:lnTo>
                    <a:pt x="501" y="3"/>
                  </a:lnTo>
                  <a:lnTo>
                    <a:pt x="503" y="0"/>
                  </a:lnTo>
                  <a:lnTo>
                    <a:pt x="512" y="0"/>
                  </a:lnTo>
                  <a:lnTo>
                    <a:pt x="515" y="3"/>
                  </a:lnTo>
                  <a:lnTo>
                    <a:pt x="518" y="3"/>
                  </a:lnTo>
                  <a:lnTo>
                    <a:pt x="521" y="0"/>
                  </a:lnTo>
                  <a:lnTo>
                    <a:pt x="549" y="0"/>
                  </a:lnTo>
                  <a:lnTo>
                    <a:pt x="552" y="3"/>
                  </a:lnTo>
                  <a:lnTo>
                    <a:pt x="555" y="3"/>
                  </a:lnTo>
                  <a:lnTo>
                    <a:pt x="557" y="6"/>
                  </a:lnTo>
                  <a:lnTo>
                    <a:pt x="560" y="6"/>
                  </a:lnTo>
                  <a:lnTo>
                    <a:pt x="566" y="6"/>
                  </a:lnTo>
                  <a:lnTo>
                    <a:pt x="569" y="6"/>
                  </a:lnTo>
                  <a:lnTo>
                    <a:pt x="572" y="6"/>
                  </a:lnTo>
                  <a:lnTo>
                    <a:pt x="575" y="8"/>
                  </a:lnTo>
                  <a:lnTo>
                    <a:pt x="577" y="8"/>
                  </a:lnTo>
                  <a:lnTo>
                    <a:pt x="583" y="8"/>
                  </a:lnTo>
                  <a:lnTo>
                    <a:pt x="586" y="11"/>
                  </a:lnTo>
                  <a:lnTo>
                    <a:pt x="589" y="11"/>
                  </a:lnTo>
                  <a:lnTo>
                    <a:pt x="586" y="11"/>
                  </a:lnTo>
                  <a:lnTo>
                    <a:pt x="583" y="14"/>
                  </a:lnTo>
                  <a:lnTo>
                    <a:pt x="580" y="14"/>
                  </a:lnTo>
                  <a:lnTo>
                    <a:pt x="577" y="17"/>
                  </a:lnTo>
                  <a:lnTo>
                    <a:pt x="572" y="17"/>
                  </a:lnTo>
                  <a:lnTo>
                    <a:pt x="569" y="17"/>
                  </a:lnTo>
                  <a:lnTo>
                    <a:pt x="563" y="17"/>
                  </a:lnTo>
                  <a:lnTo>
                    <a:pt x="557" y="17"/>
                  </a:lnTo>
                  <a:lnTo>
                    <a:pt x="552" y="17"/>
                  </a:lnTo>
                  <a:lnTo>
                    <a:pt x="546" y="17"/>
                  </a:lnTo>
                  <a:lnTo>
                    <a:pt x="543" y="17"/>
                  </a:lnTo>
                  <a:lnTo>
                    <a:pt x="538" y="17"/>
                  </a:lnTo>
                  <a:lnTo>
                    <a:pt x="535" y="17"/>
                  </a:lnTo>
                  <a:lnTo>
                    <a:pt x="532" y="17"/>
                  </a:lnTo>
                  <a:lnTo>
                    <a:pt x="526" y="17"/>
                  </a:lnTo>
                  <a:lnTo>
                    <a:pt x="521" y="17"/>
                  </a:lnTo>
                  <a:lnTo>
                    <a:pt x="518" y="17"/>
                  </a:lnTo>
                  <a:lnTo>
                    <a:pt x="515" y="20"/>
                  </a:lnTo>
                  <a:lnTo>
                    <a:pt x="512" y="20"/>
                  </a:lnTo>
                  <a:lnTo>
                    <a:pt x="506" y="20"/>
                  </a:lnTo>
                  <a:lnTo>
                    <a:pt x="503" y="20"/>
                  </a:lnTo>
                  <a:lnTo>
                    <a:pt x="498" y="20"/>
                  </a:lnTo>
                  <a:lnTo>
                    <a:pt x="495" y="20"/>
                  </a:lnTo>
                  <a:lnTo>
                    <a:pt x="498" y="20"/>
                  </a:lnTo>
                  <a:lnTo>
                    <a:pt x="495" y="20"/>
                  </a:lnTo>
                  <a:lnTo>
                    <a:pt x="489" y="23"/>
                  </a:lnTo>
                  <a:lnTo>
                    <a:pt x="486" y="23"/>
                  </a:lnTo>
                  <a:lnTo>
                    <a:pt x="484" y="23"/>
                  </a:lnTo>
                  <a:lnTo>
                    <a:pt x="481" y="23"/>
                  </a:lnTo>
                  <a:lnTo>
                    <a:pt x="478" y="23"/>
                  </a:lnTo>
                  <a:lnTo>
                    <a:pt x="472" y="23"/>
                  </a:lnTo>
                  <a:lnTo>
                    <a:pt x="467" y="23"/>
                  </a:lnTo>
                  <a:lnTo>
                    <a:pt x="464" y="25"/>
                  </a:lnTo>
                  <a:lnTo>
                    <a:pt x="464" y="28"/>
                  </a:lnTo>
                  <a:lnTo>
                    <a:pt x="467" y="28"/>
                  </a:lnTo>
                  <a:lnTo>
                    <a:pt x="467" y="25"/>
                  </a:lnTo>
                  <a:lnTo>
                    <a:pt x="469" y="25"/>
                  </a:lnTo>
                  <a:lnTo>
                    <a:pt x="472" y="25"/>
                  </a:lnTo>
                  <a:lnTo>
                    <a:pt x="478" y="25"/>
                  </a:lnTo>
                  <a:lnTo>
                    <a:pt x="481" y="25"/>
                  </a:lnTo>
                  <a:lnTo>
                    <a:pt x="481" y="28"/>
                  </a:lnTo>
                  <a:lnTo>
                    <a:pt x="484" y="28"/>
                  </a:lnTo>
                  <a:lnTo>
                    <a:pt x="486" y="25"/>
                  </a:lnTo>
                  <a:lnTo>
                    <a:pt x="484" y="25"/>
                  </a:lnTo>
                  <a:lnTo>
                    <a:pt x="486" y="25"/>
                  </a:lnTo>
                  <a:lnTo>
                    <a:pt x="486" y="23"/>
                  </a:lnTo>
                  <a:lnTo>
                    <a:pt x="492" y="23"/>
                  </a:lnTo>
                  <a:lnTo>
                    <a:pt x="498" y="23"/>
                  </a:lnTo>
                  <a:lnTo>
                    <a:pt x="501" y="23"/>
                  </a:lnTo>
                  <a:lnTo>
                    <a:pt x="503" y="23"/>
                  </a:lnTo>
                  <a:lnTo>
                    <a:pt x="506" y="23"/>
                  </a:lnTo>
                  <a:lnTo>
                    <a:pt x="509" y="23"/>
                  </a:lnTo>
                  <a:lnTo>
                    <a:pt x="512" y="23"/>
                  </a:lnTo>
                  <a:lnTo>
                    <a:pt x="515" y="20"/>
                  </a:lnTo>
                  <a:lnTo>
                    <a:pt x="518" y="20"/>
                  </a:lnTo>
                  <a:lnTo>
                    <a:pt x="521" y="20"/>
                  </a:lnTo>
                  <a:lnTo>
                    <a:pt x="523" y="20"/>
                  </a:lnTo>
                  <a:lnTo>
                    <a:pt x="526" y="17"/>
                  </a:lnTo>
                  <a:lnTo>
                    <a:pt x="532" y="17"/>
                  </a:lnTo>
                  <a:lnTo>
                    <a:pt x="535" y="17"/>
                  </a:lnTo>
                  <a:lnTo>
                    <a:pt x="540" y="17"/>
                  </a:lnTo>
                  <a:lnTo>
                    <a:pt x="543" y="17"/>
                  </a:lnTo>
                  <a:lnTo>
                    <a:pt x="549" y="17"/>
                  </a:lnTo>
                  <a:lnTo>
                    <a:pt x="552" y="17"/>
                  </a:lnTo>
                  <a:lnTo>
                    <a:pt x="555" y="17"/>
                  </a:lnTo>
                  <a:lnTo>
                    <a:pt x="555" y="20"/>
                  </a:lnTo>
                  <a:lnTo>
                    <a:pt x="557" y="20"/>
                  </a:lnTo>
                  <a:lnTo>
                    <a:pt x="560" y="20"/>
                  </a:lnTo>
                  <a:lnTo>
                    <a:pt x="563" y="20"/>
                  </a:lnTo>
                  <a:lnTo>
                    <a:pt x="566" y="20"/>
                  </a:lnTo>
                  <a:lnTo>
                    <a:pt x="572" y="20"/>
                  </a:lnTo>
                  <a:lnTo>
                    <a:pt x="577" y="20"/>
                  </a:lnTo>
                  <a:lnTo>
                    <a:pt x="580" y="20"/>
                  </a:lnTo>
                  <a:lnTo>
                    <a:pt x="583" y="17"/>
                  </a:lnTo>
                  <a:lnTo>
                    <a:pt x="586" y="17"/>
                  </a:lnTo>
                  <a:lnTo>
                    <a:pt x="592" y="17"/>
                  </a:lnTo>
                  <a:lnTo>
                    <a:pt x="594" y="17"/>
                  </a:lnTo>
                  <a:lnTo>
                    <a:pt x="597" y="17"/>
                  </a:lnTo>
                  <a:lnTo>
                    <a:pt x="597" y="20"/>
                  </a:lnTo>
                  <a:lnTo>
                    <a:pt x="597" y="23"/>
                  </a:lnTo>
                  <a:lnTo>
                    <a:pt x="600" y="23"/>
                  </a:lnTo>
                  <a:lnTo>
                    <a:pt x="597" y="25"/>
                  </a:lnTo>
                  <a:lnTo>
                    <a:pt x="594" y="28"/>
                  </a:lnTo>
                  <a:lnTo>
                    <a:pt x="592" y="28"/>
                  </a:lnTo>
                  <a:lnTo>
                    <a:pt x="594" y="28"/>
                  </a:lnTo>
                  <a:lnTo>
                    <a:pt x="600" y="28"/>
                  </a:lnTo>
                  <a:lnTo>
                    <a:pt x="603" y="25"/>
                  </a:lnTo>
                  <a:lnTo>
                    <a:pt x="606" y="25"/>
                  </a:lnTo>
                  <a:lnTo>
                    <a:pt x="611" y="25"/>
                  </a:lnTo>
                  <a:lnTo>
                    <a:pt x="611" y="28"/>
                  </a:lnTo>
                  <a:lnTo>
                    <a:pt x="614" y="28"/>
                  </a:lnTo>
                  <a:lnTo>
                    <a:pt x="617" y="28"/>
                  </a:lnTo>
                  <a:lnTo>
                    <a:pt x="620" y="28"/>
                  </a:lnTo>
                  <a:lnTo>
                    <a:pt x="623" y="28"/>
                  </a:lnTo>
                  <a:lnTo>
                    <a:pt x="626" y="28"/>
                  </a:lnTo>
                  <a:lnTo>
                    <a:pt x="629" y="28"/>
                  </a:lnTo>
                  <a:lnTo>
                    <a:pt x="629" y="31"/>
                  </a:lnTo>
                  <a:lnTo>
                    <a:pt x="634" y="28"/>
                  </a:lnTo>
                  <a:lnTo>
                    <a:pt x="634" y="31"/>
                  </a:lnTo>
                  <a:lnTo>
                    <a:pt x="637" y="31"/>
                  </a:lnTo>
                  <a:lnTo>
                    <a:pt x="637" y="34"/>
                  </a:lnTo>
                  <a:lnTo>
                    <a:pt x="643" y="34"/>
                  </a:lnTo>
                  <a:lnTo>
                    <a:pt x="646" y="34"/>
                  </a:lnTo>
                  <a:lnTo>
                    <a:pt x="648" y="37"/>
                  </a:lnTo>
                  <a:lnTo>
                    <a:pt x="646" y="37"/>
                  </a:lnTo>
                  <a:lnTo>
                    <a:pt x="646" y="40"/>
                  </a:lnTo>
                  <a:lnTo>
                    <a:pt x="640" y="40"/>
                  </a:lnTo>
                  <a:lnTo>
                    <a:pt x="637" y="40"/>
                  </a:lnTo>
                  <a:lnTo>
                    <a:pt x="634" y="40"/>
                  </a:lnTo>
                  <a:lnTo>
                    <a:pt x="634" y="42"/>
                  </a:lnTo>
                  <a:lnTo>
                    <a:pt x="631" y="42"/>
                  </a:lnTo>
                  <a:lnTo>
                    <a:pt x="631" y="45"/>
                  </a:lnTo>
                  <a:lnTo>
                    <a:pt x="629" y="45"/>
                  </a:lnTo>
                  <a:lnTo>
                    <a:pt x="626" y="45"/>
                  </a:lnTo>
                  <a:lnTo>
                    <a:pt x="623" y="45"/>
                  </a:lnTo>
                  <a:lnTo>
                    <a:pt x="620" y="45"/>
                  </a:lnTo>
                  <a:lnTo>
                    <a:pt x="617" y="45"/>
                  </a:lnTo>
                  <a:lnTo>
                    <a:pt x="611" y="45"/>
                  </a:lnTo>
                  <a:lnTo>
                    <a:pt x="609" y="48"/>
                  </a:lnTo>
                  <a:lnTo>
                    <a:pt x="606" y="48"/>
                  </a:lnTo>
                  <a:lnTo>
                    <a:pt x="603" y="48"/>
                  </a:lnTo>
                  <a:lnTo>
                    <a:pt x="603" y="51"/>
                  </a:lnTo>
                  <a:lnTo>
                    <a:pt x="597" y="51"/>
                  </a:lnTo>
                  <a:lnTo>
                    <a:pt x="594" y="51"/>
                  </a:lnTo>
                  <a:lnTo>
                    <a:pt x="589" y="51"/>
                  </a:lnTo>
                  <a:lnTo>
                    <a:pt x="586" y="51"/>
                  </a:lnTo>
                  <a:lnTo>
                    <a:pt x="580" y="51"/>
                  </a:lnTo>
                  <a:lnTo>
                    <a:pt x="577" y="51"/>
                  </a:lnTo>
                  <a:lnTo>
                    <a:pt x="572" y="51"/>
                  </a:lnTo>
                  <a:lnTo>
                    <a:pt x="566" y="51"/>
                  </a:lnTo>
                  <a:lnTo>
                    <a:pt x="563" y="48"/>
                  </a:lnTo>
                  <a:lnTo>
                    <a:pt x="557" y="48"/>
                  </a:lnTo>
                  <a:lnTo>
                    <a:pt x="555" y="48"/>
                  </a:lnTo>
                  <a:lnTo>
                    <a:pt x="552" y="48"/>
                  </a:lnTo>
                  <a:lnTo>
                    <a:pt x="549" y="48"/>
                  </a:lnTo>
                  <a:lnTo>
                    <a:pt x="546" y="48"/>
                  </a:lnTo>
                  <a:lnTo>
                    <a:pt x="543" y="48"/>
                  </a:lnTo>
                  <a:lnTo>
                    <a:pt x="538" y="48"/>
                  </a:lnTo>
                  <a:lnTo>
                    <a:pt x="535" y="48"/>
                  </a:lnTo>
                  <a:lnTo>
                    <a:pt x="529" y="48"/>
                  </a:lnTo>
                  <a:lnTo>
                    <a:pt x="529" y="45"/>
                  </a:lnTo>
                  <a:lnTo>
                    <a:pt x="523" y="48"/>
                  </a:lnTo>
                  <a:lnTo>
                    <a:pt x="521" y="45"/>
                  </a:lnTo>
                  <a:lnTo>
                    <a:pt x="515" y="45"/>
                  </a:lnTo>
                  <a:lnTo>
                    <a:pt x="518" y="48"/>
                  </a:lnTo>
                  <a:lnTo>
                    <a:pt x="521" y="48"/>
                  </a:lnTo>
                  <a:lnTo>
                    <a:pt x="526" y="48"/>
                  </a:lnTo>
                  <a:lnTo>
                    <a:pt x="529" y="48"/>
                  </a:lnTo>
                  <a:lnTo>
                    <a:pt x="529" y="51"/>
                  </a:lnTo>
                  <a:lnTo>
                    <a:pt x="532" y="51"/>
                  </a:lnTo>
                  <a:lnTo>
                    <a:pt x="529" y="51"/>
                  </a:lnTo>
                  <a:lnTo>
                    <a:pt x="526" y="51"/>
                  </a:lnTo>
                  <a:lnTo>
                    <a:pt x="523" y="54"/>
                  </a:lnTo>
                  <a:lnTo>
                    <a:pt x="518" y="54"/>
                  </a:lnTo>
                  <a:lnTo>
                    <a:pt x="515" y="54"/>
                  </a:lnTo>
                  <a:lnTo>
                    <a:pt x="512" y="54"/>
                  </a:lnTo>
                  <a:lnTo>
                    <a:pt x="509" y="57"/>
                  </a:lnTo>
                  <a:lnTo>
                    <a:pt x="506" y="57"/>
                  </a:lnTo>
                  <a:lnTo>
                    <a:pt x="503" y="57"/>
                  </a:lnTo>
                  <a:lnTo>
                    <a:pt x="501" y="57"/>
                  </a:lnTo>
                  <a:lnTo>
                    <a:pt x="498" y="60"/>
                  </a:lnTo>
                  <a:lnTo>
                    <a:pt x="501" y="60"/>
                  </a:lnTo>
                  <a:lnTo>
                    <a:pt x="498" y="62"/>
                  </a:lnTo>
                  <a:lnTo>
                    <a:pt x="501" y="62"/>
                  </a:lnTo>
                  <a:lnTo>
                    <a:pt x="503" y="62"/>
                  </a:lnTo>
                  <a:lnTo>
                    <a:pt x="506" y="62"/>
                  </a:lnTo>
                  <a:lnTo>
                    <a:pt x="509" y="60"/>
                  </a:lnTo>
                  <a:lnTo>
                    <a:pt x="512" y="60"/>
                  </a:lnTo>
                  <a:lnTo>
                    <a:pt x="515" y="57"/>
                  </a:lnTo>
                  <a:lnTo>
                    <a:pt x="518" y="57"/>
                  </a:lnTo>
                  <a:lnTo>
                    <a:pt x="521" y="57"/>
                  </a:lnTo>
                  <a:lnTo>
                    <a:pt x="523" y="57"/>
                  </a:lnTo>
                  <a:lnTo>
                    <a:pt x="526" y="57"/>
                  </a:lnTo>
                  <a:lnTo>
                    <a:pt x="532" y="57"/>
                  </a:lnTo>
                  <a:lnTo>
                    <a:pt x="535" y="54"/>
                  </a:lnTo>
                  <a:lnTo>
                    <a:pt x="540" y="54"/>
                  </a:lnTo>
                  <a:lnTo>
                    <a:pt x="543" y="54"/>
                  </a:lnTo>
                  <a:lnTo>
                    <a:pt x="546" y="54"/>
                  </a:lnTo>
                  <a:lnTo>
                    <a:pt x="549" y="51"/>
                  </a:lnTo>
                  <a:lnTo>
                    <a:pt x="552" y="51"/>
                  </a:lnTo>
                  <a:lnTo>
                    <a:pt x="555" y="51"/>
                  </a:lnTo>
                  <a:lnTo>
                    <a:pt x="560" y="51"/>
                  </a:lnTo>
                  <a:lnTo>
                    <a:pt x="563" y="54"/>
                  </a:lnTo>
                  <a:lnTo>
                    <a:pt x="569" y="54"/>
                  </a:lnTo>
                  <a:lnTo>
                    <a:pt x="577" y="54"/>
                  </a:lnTo>
                  <a:lnTo>
                    <a:pt x="586" y="54"/>
                  </a:lnTo>
                  <a:lnTo>
                    <a:pt x="589" y="54"/>
                  </a:lnTo>
                  <a:lnTo>
                    <a:pt x="594" y="54"/>
                  </a:lnTo>
                  <a:lnTo>
                    <a:pt x="594" y="57"/>
                  </a:lnTo>
                  <a:lnTo>
                    <a:pt x="594" y="60"/>
                  </a:lnTo>
                  <a:lnTo>
                    <a:pt x="594" y="62"/>
                  </a:lnTo>
                  <a:lnTo>
                    <a:pt x="592" y="62"/>
                  </a:lnTo>
                  <a:lnTo>
                    <a:pt x="589" y="65"/>
                  </a:lnTo>
                  <a:lnTo>
                    <a:pt x="586" y="65"/>
                  </a:lnTo>
                  <a:lnTo>
                    <a:pt x="583" y="65"/>
                  </a:lnTo>
                  <a:lnTo>
                    <a:pt x="580" y="68"/>
                  </a:lnTo>
                  <a:lnTo>
                    <a:pt x="577" y="68"/>
                  </a:lnTo>
                  <a:lnTo>
                    <a:pt x="575" y="68"/>
                  </a:lnTo>
                  <a:lnTo>
                    <a:pt x="572" y="68"/>
                  </a:lnTo>
                  <a:lnTo>
                    <a:pt x="569" y="71"/>
                  </a:lnTo>
                  <a:lnTo>
                    <a:pt x="566" y="71"/>
                  </a:lnTo>
                  <a:lnTo>
                    <a:pt x="569" y="71"/>
                  </a:lnTo>
                  <a:lnTo>
                    <a:pt x="569" y="74"/>
                  </a:lnTo>
                  <a:lnTo>
                    <a:pt x="575" y="74"/>
                  </a:lnTo>
                  <a:lnTo>
                    <a:pt x="575" y="71"/>
                  </a:lnTo>
                  <a:lnTo>
                    <a:pt x="577" y="71"/>
                  </a:lnTo>
                  <a:lnTo>
                    <a:pt x="583" y="68"/>
                  </a:lnTo>
                  <a:lnTo>
                    <a:pt x="586" y="68"/>
                  </a:lnTo>
                  <a:lnTo>
                    <a:pt x="592" y="68"/>
                  </a:lnTo>
                  <a:lnTo>
                    <a:pt x="594" y="65"/>
                  </a:lnTo>
                  <a:lnTo>
                    <a:pt x="597" y="65"/>
                  </a:lnTo>
                  <a:lnTo>
                    <a:pt x="600" y="65"/>
                  </a:lnTo>
                  <a:lnTo>
                    <a:pt x="603" y="65"/>
                  </a:lnTo>
                  <a:lnTo>
                    <a:pt x="606" y="62"/>
                  </a:lnTo>
                  <a:lnTo>
                    <a:pt x="609" y="62"/>
                  </a:lnTo>
                  <a:lnTo>
                    <a:pt x="611" y="62"/>
                  </a:lnTo>
                  <a:lnTo>
                    <a:pt x="611" y="60"/>
                  </a:lnTo>
                  <a:lnTo>
                    <a:pt x="609" y="60"/>
                  </a:lnTo>
                  <a:lnTo>
                    <a:pt x="609" y="57"/>
                  </a:lnTo>
                  <a:lnTo>
                    <a:pt x="611" y="54"/>
                  </a:lnTo>
                  <a:lnTo>
                    <a:pt x="614" y="54"/>
                  </a:lnTo>
                  <a:lnTo>
                    <a:pt x="617" y="54"/>
                  </a:lnTo>
                  <a:lnTo>
                    <a:pt x="626" y="54"/>
                  </a:lnTo>
                  <a:lnTo>
                    <a:pt x="637" y="54"/>
                  </a:lnTo>
                  <a:lnTo>
                    <a:pt x="640" y="57"/>
                  </a:lnTo>
                  <a:lnTo>
                    <a:pt x="640" y="60"/>
                  </a:lnTo>
                  <a:lnTo>
                    <a:pt x="643" y="60"/>
                  </a:lnTo>
                  <a:lnTo>
                    <a:pt x="643" y="62"/>
                  </a:lnTo>
                  <a:lnTo>
                    <a:pt x="643" y="65"/>
                  </a:lnTo>
                  <a:lnTo>
                    <a:pt x="640" y="68"/>
                  </a:lnTo>
                  <a:lnTo>
                    <a:pt x="640" y="71"/>
                  </a:lnTo>
                  <a:lnTo>
                    <a:pt x="637" y="74"/>
                  </a:lnTo>
                  <a:lnTo>
                    <a:pt x="634" y="74"/>
                  </a:lnTo>
                  <a:lnTo>
                    <a:pt x="637" y="77"/>
                  </a:lnTo>
                  <a:lnTo>
                    <a:pt x="634" y="77"/>
                  </a:lnTo>
                  <a:lnTo>
                    <a:pt x="629" y="77"/>
                  </a:lnTo>
                  <a:lnTo>
                    <a:pt x="629" y="79"/>
                  </a:lnTo>
                  <a:lnTo>
                    <a:pt x="631" y="79"/>
                  </a:lnTo>
                  <a:lnTo>
                    <a:pt x="629" y="82"/>
                  </a:lnTo>
                  <a:lnTo>
                    <a:pt x="626" y="85"/>
                  </a:lnTo>
                  <a:lnTo>
                    <a:pt x="623" y="85"/>
                  </a:lnTo>
                  <a:lnTo>
                    <a:pt x="620" y="88"/>
                  </a:lnTo>
                  <a:lnTo>
                    <a:pt x="620" y="91"/>
                  </a:lnTo>
                  <a:lnTo>
                    <a:pt x="617" y="91"/>
                  </a:lnTo>
                  <a:lnTo>
                    <a:pt x="620" y="94"/>
                  </a:lnTo>
                  <a:lnTo>
                    <a:pt x="617" y="94"/>
                  </a:lnTo>
                  <a:lnTo>
                    <a:pt x="614" y="94"/>
                  </a:lnTo>
                  <a:lnTo>
                    <a:pt x="614" y="96"/>
                  </a:lnTo>
                  <a:lnTo>
                    <a:pt x="611" y="96"/>
                  </a:lnTo>
                  <a:lnTo>
                    <a:pt x="614" y="99"/>
                  </a:lnTo>
                  <a:lnTo>
                    <a:pt x="611" y="99"/>
                  </a:lnTo>
                  <a:lnTo>
                    <a:pt x="614" y="99"/>
                  </a:lnTo>
                  <a:lnTo>
                    <a:pt x="617" y="96"/>
                  </a:lnTo>
                  <a:lnTo>
                    <a:pt x="620" y="96"/>
                  </a:lnTo>
                  <a:lnTo>
                    <a:pt x="620" y="94"/>
                  </a:lnTo>
                  <a:lnTo>
                    <a:pt x="623" y="94"/>
                  </a:lnTo>
                  <a:lnTo>
                    <a:pt x="626" y="91"/>
                  </a:lnTo>
                  <a:lnTo>
                    <a:pt x="629" y="88"/>
                  </a:lnTo>
                  <a:lnTo>
                    <a:pt x="631" y="88"/>
                  </a:lnTo>
                  <a:lnTo>
                    <a:pt x="634" y="85"/>
                  </a:lnTo>
                  <a:lnTo>
                    <a:pt x="637" y="82"/>
                  </a:lnTo>
                  <a:lnTo>
                    <a:pt x="640" y="79"/>
                  </a:lnTo>
                  <a:lnTo>
                    <a:pt x="643" y="79"/>
                  </a:lnTo>
                  <a:lnTo>
                    <a:pt x="646" y="79"/>
                  </a:lnTo>
                  <a:lnTo>
                    <a:pt x="646" y="77"/>
                  </a:lnTo>
                  <a:lnTo>
                    <a:pt x="648" y="77"/>
                  </a:lnTo>
                  <a:lnTo>
                    <a:pt x="648" y="74"/>
                  </a:lnTo>
                  <a:lnTo>
                    <a:pt x="651" y="74"/>
                  </a:lnTo>
                  <a:lnTo>
                    <a:pt x="651" y="71"/>
                  </a:lnTo>
                  <a:lnTo>
                    <a:pt x="654" y="71"/>
                  </a:lnTo>
                  <a:lnTo>
                    <a:pt x="657" y="71"/>
                  </a:lnTo>
                  <a:lnTo>
                    <a:pt x="657" y="68"/>
                  </a:lnTo>
                  <a:lnTo>
                    <a:pt x="660" y="68"/>
                  </a:lnTo>
                  <a:lnTo>
                    <a:pt x="660" y="65"/>
                  </a:lnTo>
                  <a:lnTo>
                    <a:pt x="663" y="65"/>
                  </a:lnTo>
                  <a:lnTo>
                    <a:pt x="665" y="62"/>
                  </a:lnTo>
                  <a:lnTo>
                    <a:pt x="665" y="65"/>
                  </a:lnTo>
                  <a:lnTo>
                    <a:pt x="668" y="65"/>
                  </a:lnTo>
                  <a:lnTo>
                    <a:pt x="668" y="68"/>
                  </a:lnTo>
                  <a:lnTo>
                    <a:pt x="665" y="68"/>
                  </a:lnTo>
                  <a:lnTo>
                    <a:pt x="668" y="71"/>
                  </a:lnTo>
                  <a:lnTo>
                    <a:pt x="671" y="71"/>
                  </a:lnTo>
                  <a:lnTo>
                    <a:pt x="674" y="71"/>
                  </a:lnTo>
                  <a:lnTo>
                    <a:pt x="674" y="68"/>
                  </a:lnTo>
                  <a:lnTo>
                    <a:pt x="680" y="68"/>
                  </a:lnTo>
                  <a:lnTo>
                    <a:pt x="683" y="71"/>
                  </a:lnTo>
                  <a:lnTo>
                    <a:pt x="685" y="71"/>
                  </a:lnTo>
                  <a:lnTo>
                    <a:pt x="688" y="71"/>
                  </a:lnTo>
                  <a:lnTo>
                    <a:pt x="691" y="71"/>
                  </a:lnTo>
                  <a:lnTo>
                    <a:pt x="694" y="71"/>
                  </a:lnTo>
                  <a:lnTo>
                    <a:pt x="697" y="71"/>
                  </a:lnTo>
                  <a:lnTo>
                    <a:pt x="697" y="68"/>
                  </a:lnTo>
                  <a:lnTo>
                    <a:pt x="700" y="68"/>
                  </a:lnTo>
                  <a:lnTo>
                    <a:pt x="700" y="65"/>
                  </a:lnTo>
                  <a:lnTo>
                    <a:pt x="700" y="62"/>
                  </a:lnTo>
                  <a:lnTo>
                    <a:pt x="702" y="62"/>
                  </a:lnTo>
                  <a:lnTo>
                    <a:pt x="702" y="60"/>
                  </a:lnTo>
                  <a:lnTo>
                    <a:pt x="705" y="60"/>
                  </a:lnTo>
                  <a:lnTo>
                    <a:pt x="708" y="60"/>
                  </a:lnTo>
                  <a:lnTo>
                    <a:pt x="711" y="57"/>
                  </a:lnTo>
                  <a:lnTo>
                    <a:pt x="714" y="57"/>
                  </a:lnTo>
                  <a:lnTo>
                    <a:pt x="719" y="57"/>
                  </a:lnTo>
                  <a:lnTo>
                    <a:pt x="722" y="57"/>
                  </a:lnTo>
                  <a:lnTo>
                    <a:pt x="728" y="57"/>
                  </a:lnTo>
                  <a:lnTo>
                    <a:pt x="731" y="57"/>
                  </a:lnTo>
                  <a:lnTo>
                    <a:pt x="734" y="57"/>
                  </a:lnTo>
                  <a:lnTo>
                    <a:pt x="742" y="57"/>
                  </a:lnTo>
                  <a:lnTo>
                    <a:pt x="745" y="57"/>
                  </a:lnTo>
                  <a:lnTo>
                    <a:pt x="748" y="60"/>
                  </a:lnTo>
                  <a:lnTo>
                    <a:pt x="754" y="60"/>
                  </a:lnTo>
                  <a:lnTo>
                    <a:pt x="756" y="60"/>
                  </a:lnTo>
                  <a:lnTo>
                    <a:pt x="759" y="60"/>
                  </a:lnTo>
                  <a:lnTo>
                    <a:pt x="762" y="62"/>
                  </a:lnTo>
                  <a:lnTo>
                    <a:pt x="765" y="62"/>
                  </a:lnTo>
                  <a:lnTo>
                    <a:pt x="765" y="65"/>
                  </a:lnTo>
                  <a:lnTo>
                    <a:pt x="768" y="65"/>
                  </a:lnTo>
                  <a:lnTo>
                    <a:pt x="771" y="65"/>
                  </a:lnTo>
                  <a:lnTo>
                    <a:pt x="771" y="68"/>
                  </a:lnTo>
                  <a:lnTo>
                    <a:pt x="773" y="68"/>
                  </a:lnTo>
                  <a:lnTo>
                    <a:pt x="773" y="71"/>
                  </a:lnTo>
                  <a:lnTo>
                    <a:pt x="771" y="71"/>
                  </a:lnTo>
                  <a:lnTo>
                    <a:pt x="765" y="71"/>
                  </a:lnTo>
                  <a:lnTo>
                    <a:pt x="765" y="74"/>
                  </a:lnTo>
                  <a:lnTo>
                    <a:pt x="762" y="74"/>
                  </a:lnTo>
                  <a:lnTo>
                    <a:pt x="762" y="77"/>
                  </a:lnTo>
                  <a:lnTo>
                    <a:pt x="759" y="77"/>
                  </a:lnTo>
                  <a:lnTo>
                    <a:pt x="756" y="77"/>
                  </a:lnTo>
                  <a:lnTo>
                    <a:pt x="754" y="77"/>
                  </a:lnTo>
                  <a:lnTo>
                    <a:pt x="756" y="77"/>
                  </a:lnTo>
                  <a:lnTo>
                    <a:pt x="754" y="79"/>
                  </a:lnTo>
                  <a:lnTo>
                    <a:pt x="751" y="79"/>
                  </a:lnTo>
                  <a:lnTo>
                    <a:pt x="751" y="82"/>
                  </a:lnTo>
                  <a:lnTo>
                    <a:pt x="745" y="82"/>
                  </a:lnTo>
                  <a:lnTo>
                    <a:pt x="742" y="82"/>
                  </a:lnTo>
                  <a:lnTo>
                    <a:pt x="739" y="82"/>
                  </a:lnTo>
                  <a:lnTo>
                    <a:pt x="739" y="85"/>
                  </a:lnTo>
                  <a:lnTo>
                    <a:pt x="737" y="85"/>
                  </a:lnTo>
                  <a:lnTo>
                    <a:pt x="739" y="85"/>
                  </a:lnTo>
                  <a:lnTo>
                    <a:pt x="742" y="88"/>
                  </a:lnTo>
                  <a:lnTo>
                    <a:pt x="739" y="88"/>
                  </a:lnTo>
                  <a:lnTo>
                    <a:pt x="742" y="88"/>
                  </a:lnTo>
                  <a:lnTo>
                    <a:pt x="739" y="91"/>
                  </a:lnTo>
                  <a:lnTo>
                    <a:pt x="737" y="91"/>
                  </a:lnTo>
                  <a:lnTo>
                    <a:pt x="731" y="91"/>
                  </a:lnTo>
                  <a:lnTo>
                    <a:pt x="728" y="91"/>
                  </a:lnTo>
                  <a:lnTo>
                    <a:pt x="725" y="94"/>
                  </a:lnTo>
                  <a:lnTo>
                    <a:pt x="722" y="94"/>
                  </a:lnTo>
                  <a:lnTo>
                    <a:pt x="719" y="94"/>
                  </a:lnTo>
                  <a:lnTo>
                    <a:pt x="717" y="94"/>
                  </a:lnTo>
                  <a:lnTo>
                    <a:pt x="714" y="94"/>
                  </a:lnTo>
                  <a:lnTo>
                    <a:pt x="711" y="94"/>
                  </a:lnTo>
                  <a:lnTo>
                    <a:pt x="708" y="94"/>
                  </a:lnTo>
                  <a:lnTo>
                    <a:pt x="702" y="94"/>
                  </a:lnTo>
                  <a:lnTo>
                    <a:pt x="700" y="94"/>
                  </a:lnTo>
                  <a:lnTo>
                    <a:pt x="697" y="94"/>
                  </a:lnTo>
                  <a:lnTo>
                    <a:pt x="694" y="96"/>
                  </a:lnTo>
                  <a:lnTo>
                    <a:pt x="691" y="96"/>
                  </a:lnTo>
                  <a:lnTo>
                    <a:pt x="688" y="96"/>
                  </a:lnTo>
                  <a:lnTo>
                    <a:pt x="685" y="96"/>
                  </a:lnTo>
                  <a:lnTo>
                    <a:pt x="683" y="96"/>
                  </a:lnTo>
                  <a:lnTo>
                    <a:pt x="677" y="96"/>
                  </a:lnTo>
                  <a:lnTo>
                    <a:pt x="674" y="96"/>
                  </a:lnTo>
                  <a:lnTo>
                    <a:pt x="671" y="96"/>
                  </a:lnTo>
                  <a:lnTo>
                    <a:pt x="668" y="96"/>
                  </a:lnTo>
                  <a:lnTo>
                    <a:pt x="665" y="96"/>
                  </a:lnTo>
                  <a:lnTo>
                    <a:pt x="665" y="99"/>
                  </a:lnTo>
                  <a:lnTo>
                    <a:pt x="663" y="99"/>
                  </a:lnTo>
                  <a:lnTo>
                    <a:pt x="665" y="99"/>
                  </a:lnTo>
                  <a:lnTo>
                    <a:pt x="668" y="99"/>
                  </a:lnTo>
                  <a:lnTo>
                    <a:pt x="671" y="99"/>
                  </a:lnTo>
                  <a:lnTo>
                    <a:pt x="674" y="96"/>
                  </a:lnTo>
                  <a:lnTo>
                    <a:pt x="677" y="96"/>
                  </a:lnTo>
                  <a:lnTo>
                    <a:pt x="683" y="99"/>
                  </a:lnTo>
                  <a:lnTo>
                    <a:pt x="688" y="99"/>
                  </a:lnTo>
                  <a:lnTo>
                    <a:pt x="691" y="99"/>
                  </a:lnTo>
                  <a:lnTo>
                    <a:pt x="694" y="99"/>
                  </a:lnTo>
                  <a:lnTo>
                    <a:pt x="697" y="99"/>
                  </a:lnTo>
                  <a:lnTo>
                    <a:pt x="700" y="99"/>
                  </a:lnTo>
                  <a:lnTo>
                    <a:pt x="702" y="96"/>
                  </a:lnTo>
                  <a:lnTo>
                    <a:pt x="705" y="96"/>
                  </a:lnTo>
                  <a:lnTo>
                    <a:pt x="708" y="96"/>
                  </a:lnTo>
                  <a:lnTo>
                    <a:pt x="711" y="99"/>
                  </a:lnTo>
                  <a:lnTo>
                    <a:pt x="714" y="99"/>
                  </a:lnTo>
                  <a:lnTo>
                    <a:pt x="717" y="99"/>
                  </a:lnTo>
                  <a:lnTo>
                    <a:pt x="719" y="99"/>
                  </a:lnTo>
                  <a:lnTo>
                    <a:pt x="719" y="102"/>
                  </a:lnTo>
                  <a:lnTo>
                    <a:pt x="717" y="102"/>
                  </a:lnTo>
                  <a:lnTo>
                    <a:pt x="714" y="105"/>
                  </a:lnTo>
                  <a:lnTo>
                    <a:pt x="714" y="108"/>
                  </a:lnTo>
                  <a:lnTo>
                    <a:pt x="711" y="108"/>
                  </a:lnTo>
                  <a:lnTo>
                    <a:pt x="708" y="108"/>
                  </a:lnTo>
                  <a:lnTo>
                    <a:pt x="705" y="111"/>
                  </a:lnTo>
                  <a:lnTo>
                    <a:pt x="702" y="108"/>
                  </a:lnTo>
                  <a:lnTo>
                    <a:pt x="700" y="108"/>
                  </a:lnTo>
                  <a:lnTo>
                    <a:pt x="697" y="111"/>
                  </a:lnTo>
                  <a:lnTo>
                    <a:pt x="694" y="111"/>
                  </a:lnTo>
                  <a:lnTo>
                    <a:pt x="688" y="111"/>
                  </a:lnTo>
                  <a:lnTo>
                    <a:pt x="685" y="111"/>
                  </a:lnTo>
                  <a:lnTo>
                    <a:pt x="683" y="108"/>
                  </a:lnTo>
                  <a:lnTo>
                    <a:pt x="680" y="108"/>
                  </a:lnTo>
                  <a:lnTo>
                    <a:pt x="677" y="108"/>
                  </a:lnTo>
                  <a:lnTo>
                    <a:pt x="674" y="108"/>
                  </a:lnTo>
                  <a:lnTo>
                    <a:pt x="671" y="111"/>
                  </a:lnTo>
                  <a:lnTo>
                    <a:pt x="668" y="111"/>
                  </a:lnTo>
                  <a:lnTo>
                    <a:pt x="668" y="114"/>
                  </a:lnTo>
                  <a:lnTo>
                    <a:pt x="665" y="114"/>
                  </a:lnTo>
                  <a:lnTo>
                    <a:pt x="665" y="116"/>
                  </a:lnTo>
                  <a:lnTo>
                    <a:pt x="668" y="119"/>
                  </a:lnTo>
                  <a:lnTo>
                    <a:pt x="665" y="119"/>
                  </a:lnTo>
                  <a:lnTo>
                    <a:pt x="671" y="119"/>
                  </a:lnTo>
                  <a:lnTo>
                    <a:pt x="671" y="122"/>
                  </a:lnTo>
                  <a:lnTo>
                    <a:pt x="674" y="122"/>
                  </a:lnTo>
                  <a:lnTo>
                    <a:pt x="671" y="119"/>
                  </a:lnTo>
                  <a:lnTo>
                    <a:pt x="674" y="119"/>
                  </a:lnTo>
                  <a:lnTo>
                    <a:pt x="674" y="116"/>
                  </a:lnTo>
                  <a:lnTo>
                    <a:pt x="677" y="116"/>
                  </a:lnTo>
                  <a:lnTo>
                    <a:pt x="680" y="116"/>
                  </a:lnTo>
                  <a:lnTo>
                    <a:pt x="685" y="114"/>
                  </a:lnTo>
                  <a:lnTo>
                    <a:pt x="688" y="114"/>
                  </a:lnTo>
                  <a:lnTo>
                    <a:pt x="691" y="114"/>
                  </a:lnTo>
                  <a:lnTo>
                    <a:pt x="697" y="114"/>
                  </a:lnTo>
                  <a:lnTo>
                    <a:pt x="700" y="111"/>
                  </a:lnTo>
                  <a:lnTo>
                    <a:pt x="702" y="114"/>
                  </a:lnTo>
                  <a:lnTo>
                    <a:pt x="705" y="114"/>
                  </a:lnTo>
                  <a:lnTo>
                    <a:pt x="702" y="116"/>
                  </a:lnTo>
                  <a:lnTo>
                    <a:pt x="700" y="119"/>
                  </a:lnTo>
                  <a:lnTo>
                    <a:pt x="700" y="122"/>
                  </a:lnTo>
                  <a:lnTo>
                    <a:pt x="697" y="1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39" name="Freeform 4057">
              <a:extLst>
                <a:ext uri="{FF2B5EF4-FFF2-40B4-BE49-F238E27FC236}">
                  <a16:creationId xmlns:a16="http://schemas.microsoft.com/office/drawing/2014/main" id="{99C78E08-CA67-8C29-0664-7FF84A03EC8D}"/>
                </a:ext>
              </a:extLst>
            </p:cNvPr>
            <p:cNvSpPr>
              <a:spLocks/>
            </p:cNvSpPr>
            <p:nvPr/>
          </p:nvSpPr>
          <p:spPr bwMode="gray">
            <a:xfrm>
              <a:off x="3018119" y="645324"/>
              <a:ext cx="58098" cy="18673"/>
            </a:xfrm>
            <a:custGeom>
              <a:avLst/>
              <a:gdLst>
                <a:gd name="T0" fmla="*/ 11 w 28"/>
                <a:gd name="T1" fmla="*/ 0 h 9"/>
                <a:gd name="T2" fmla="*/ 17 w 28"/>
                <a:gd name="T3" fmla="*/ 0 h 9"/>
                <a:gd name="T4" fmla="*/ 20 w 28"/>
                <a:gd name="T5" fmla="*/ 0 h 9"/>
                <a:gd name="T6" fmla="*/ 23 w 28"/>
                <a:gd name="T7" fmla="*/ 0 h 9"/>
                <a:gd name="T8" fmla="*/ 25 w 28"/>
                <a:gd name="T9" fmla="*/ 3 h 9"/>
                <a:gd name="T10" fmla="*/ 28 w 28"/>
                <a:gd name="T11" fmla="*/ 6 h 9"/>
                <a:gd name="T12" fmla="*/ 23 w 28"/>
                <a:gd name="T13" fmla="*/ 9 h 9"/>
                <a:gd name="T14" fmla="*/ 20 w 28"/>
                <a:gd name="T15" fmla="*/ 6 h 9"/>
                <a:gd name="T16" fmla="*/ 17 w 28"/>
                <a:gd name="T17" fmla="*/ 9 h 9"/>
                <a:gd name="T18" fmla="*/ 14 w 28"/>
                <a:gd name="T19" fmla="*/ 9 h 9"/>
                <a:gd name="T20" fmla="*/ 8 w 28"/>
                <a:gd name="T21" fmla="*/ 6 h 9"/>
                <a:gd name="T22" fmla="*/ 5 w 28"/>
                <a:gd name="T23" fmla="*/ 6 h 9"/>
                <a:gd name="T24" fmla="*/ 3 w 28"/>
                <a:gd name="T25" fmla="*/ 6 h 9"/>
                <a:gd name="T26" fmla="*/ 0 w 28"/>
                <a:gd name="T27" fmla="*/ 3 h 9"/>
                <a:gd name="T28" fmla="*/ 0 w 28"/>
                <a:gd name="T29" fmla="*/ 0 h 9"/>
                <a:gd name="T30" fmla="*/ 11 w 28"/>
                <a:gd name="T3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9">
                  <a:moveTo>
                    <a:pt x="11" y="0"/>
                  </a:moveTo>
                  <a:lnTo>
                    <a:pt x="17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5" y="3"/>
                  </a:lnTo>
                  <a:lnTo>
                    <a:pt x="28" y="6"/>
                  </a:lnTo>
                  <a:lnTo>
                    <a:pt x="23" y="9"/>
                  </a:lnTo>
                  <a:lnTo>
                    <a:pt x="20" y="6"/>
                  </a:lnTo>
                  <a:lnTo>
                    <a:pt x="17" y="9"/>
                  </a:lnTo>
                  <a:lnTo>
                    <a:pt x="14" y="9"/>
                  </a:lnTo>
                  <a:lnTo>
                    <a:pt x="8" y="6"/>
                  </a:lnTo>
                  <a:lnTo>
                    <a:pt x="5" y="6"/>
                  </a:lnTo>
                  <a:lnTo>
                    <a:pt x="3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40" name="Freeform 4058">
              <a:extLst>
                <a:ext uri="{FF2B5EF4-FFF2-40B4-BE49-F238E27FC236}">
                  <a16:creationId xmlns:a16="http://schemas.microsoft.com/office/drawing/2014/main" id="{9C871073-9F49-B3F5-F288-9112F626FA6F}"/>
                </a:ext>
              </a:extLst>
            </p:cNvPr>
            <p:cNvSpPr>
              <a:spLocks/>
            </p:cNvSpPr>
            <p:nvPr/>
          </p:nvSpPr>
          <p:spPr bwMode="gray">
            <a:xfrm>
              <a:off x="3040943" y="670222"/>
              <a:ext cx="64323" cy="41496"/>
            </a:xfrm>
            <a:custGeom>
              <a:avLst/>
              <a:gdLst>
                <a:gd name="T0" fmla="*/ 6 w 31"/>
                <a:gd name="T1" fmla="*/ 0 h 20"/>
                <a:gd name="T2" fmla="*/ 9 w 31"/>
                <a:gd name="T3" fmla="*/ 3 h 20"/>
                <a:gd name="T4" fmla="*/ 12 w 31"/>
                <a:gd name="T5" fmla="*/ 3 h 20"/>
                <a:gd name="T6" fmla="*/ 14 w 31"/>
                <a:gd name="T7" fmla="*/ 3 h 20"/>
                <a:gd name="T8" fmla="*/ 20 w 31"/>
                <a:gd name="T9" fmla="*/ 3 h 20"/>
                <a:gd name="T10" fmla="*/ 20 w 31"/>
                <a:gd name="T11" fmla="*/ 6 h 20"/>
                <a:gd name="T12" fmla="*/ 31 w 31"/>
                <a:gd name="T13" fmla="*/ 8 h 20"/>
                <a:gd name="T14" fmla="*/ 31 w 31"/>
                <a:gd name="T15" fmla="*/ 11 h 20"/>
                <a:gd name="T16" fmla="*/ 26 w 31"/>
                <a:gd name="T17" fmla="*/ 11 h 20"/>
                <a:gd name="T18" fmla="*/ 31 w 31"/>
                <a:gd name="T19" fmla="*/ 17 h 20"/>
                <a:gd name="T20" fmla="*/ 29 w 31"/>
                <a:gd name="T21" fmla="*/ 20 h 20"/>
                <a:gd name="T22" fmla="*/ 20 w 31"/>
                <a:gd name="T23" fmla="*/ 17 h 20"/>
                <a:gd name="T24" fmla="*/ 20 w 31"/>
                <a:gd name="T25" fmla="*/ 14 h 20"/>
                <a:gd name="T26" fmla="*/ 14 w 31"/>
                <a:gd name="T27" fmla="*/ 11 h 20"/>
                <a:gd name="T28" fmla="*/ 9 w 31"/>
                <a:gd name="T29" fmla="*/ 11 h 20"/>
                <a:gd name="T30" fmla="*/ 6 w 31"/>
                <a:gd name="T31" fmla="*/ 8 h 20"/>
                <a:gd name="T32" fmla="*/ 3 w 31"/>
                <a:gd name="T33" fmla="*/ 8 h 20"/>
                <a:gd name="T34" fmla="*/ 3 w 31"/>
                <a:gd name="T35" fmla="*/ 6 h 20"/>
                <a:gd name="T36" fmla="*/ 0 w 31"/>
                <a:gd name="T37" fmla="*/ 3 h 20"/>
                <a:gd name="T38" fmla="*/ 3 w 31"/>
                <a:gd name="T39" fmla="*/ 0 h 20"/>
                <a:gd name="T40" fmla="*/ 6 w 31"/>
                <a:gd name="T4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20">
                  <a:moveTo>
                    <a:pt x="6" y="0"/>
                  </a:moveTo>
                  <a:lnTo>
                    <a:pt x="9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20" y="3"/>
                  </a:lnTo>
                  <a:lnTo>
                    <a:pt x="20" y="6"/>
                  </a:lnTo>
                  <a:lnTo>
                    <a:pt x="31" y="8"/>
                  </a:lnTo>
                  <a:lnTo>
                    <a:pt x="31" y="11"/>
                  </a:lnTo>
                  <a:lnTo>
                    <a:pt x="26" y="11"/>
                  </a:lnTo>
                  <a:lnTo>
                    <a:pt x="31" y="17"/>
                  </a:lnTo>
                  <a:lnTo>
                    <a:pt x="29" y="20"/>
                  </a:lnTo>
                  <a:lnTo>
                    <a:pt x="20" y="17"/>
                  </a:lnTo>
                  <a:lnTo>
                    <a:pt x="20" y="14"/>
                  </a:lnTo>
                  <a:lnTo>
                    <a:pt x="14" y="11"/>
                  </a:lnTo>
                  <a:lnTo>
                    <a:pt x="9" y="11"/>
                  </a:lnTo>
                  <a:lnTo>
                    <a:pt x="6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0" y="3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41" name="Freeform 4059">
              <a:extLst>
                <a:ext uri="{FF2B5EF4-FFF2-40B4-BE49-F238E27FC236}">
                  <a16:creationId xmlns:a16="http://schemas.microsoft.com/office/drawing/2014/main" id="{C1B71CBC-30AF-CFA1-961E-1B3BB3687E14}"/>
                </a:ext>
              </a:extLst>
            </p:cNvPr>
            <p:cNvSpPr>
              <a:spLocks/>
            </p:cNvSpPr>
            <p:nvPr/>
          </p:nvSpPr>
          <p:spPr bwMode="gray">
            <a:xfrm>
              <a:off x="3188264" y="539509"/>
              <a:ext cx="41499" cy="24898"/>
            </a:xfrm>
            <a:custGeom>
              <a:avLst/>
              <a:gdLst>
                <a:gd name="T0" fmla="*/ 9 w 20"/>
                <a:gd name="T1" fmla="*/ 0 h 12"/>
                <a:gd name="T2" fmla="*/ 12 w 20"/>
                <a:gd name="T3" fmla="*/ 0 h 12"/>
                <a:gd name="T4" fmla="*/ 14 w 20"/>
                <a:gd name="T5" fmla="*/ 0 h 12"/>
                <a:gd name="T6" fmla="*/ 14 w 20"/>
                <a:gd name="T7" fmla="*/ 3 h 12"/>
                <a:gd name="T8" fmla="*/ 12 w 20"/>
                <a:gd name="T9" fmla="*/ 6 h 12"/>
                <a:gd name="T10" fmla="*/ 17 w 20"/>
                <a:gd name="T11" fmla="*/ 6 h 12"/>
                <a:gd name="T12" fmla="*/ 20 w 20"/>
                <a:gd name="T13" fmla="*/ 6 h 12"/>
                <a:gd name="T14" fmla="*/ 20 w 20"/>
                <a:gd name="T15" fmla="*/ 9 h 12"/>
                <a:gd name="T16" fmla="*/ 20 w 20"/>
                <a:gd name="T17" fmla="*/ 12 h 12"/>
                <a:gd name="T18" fmla="*/ 17 w 20"/>
                <a:gd name="T19" fmla="*/ 12 h 12"/>
                <a:gd name="T20" fmla="*/ 12 w 20"/>
                <a:gd name="T21" fmla="*/ 9 h 12"/>
                <a:gd name="T22" fmla="*/ 9 w 20"/>
                <a:gd name="T23" fmla="*/ 12 h 12"/>
                <a:gd name="T24" fmla="*/ 6 w 20"/>
                <a:gd name="T25" fmla="*/ 12 h 12"/>
                <a:gd name="T26" fmla="*/ 0 w 20"/>
                <a:gd name="T27" fmla="*/ 9 h 12"/>
                <a:gd name="T28" fmla="*/ 0 w 20"/>
                <a:gd name="T29" fmla="*/ 6 h 12"/>
                <a:gd name="T30" fmla="*/ 3 w 20"/>
                <a:gd name="T31" fmla="*/ 6 h 12"/>
                <a:gd name="T32" fmla="*/ 0 w 20"/>
                <a:gd name="T33" fmla="*/ 3 h 12"/>
                <a:gd name="T34" fmla="*/ 3 w 20"/>
                <a:gd name="T35" fmla="*/ 0 h 12"/>
                <a:gd name="T36" fmla="*/ 6 w 20"/>
                <a:gd name="T37" fmla="*/ 0 h 12"/>
                <a:gd name="T38" fmla="*/ 6 w 20"/>
                <a:gd name="T39" fmla="*/ 0 h 12"/>
                <a:gd name="T40" fmla="*/ 9 w 20"/>
                <a:gd name="T4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12">
                  <a:moveTo>
                    <a:pt x="9" y="0"/>
                  </a:moveTo>
                  <a:lnTo>
                    <a:pt x="12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2" y="6"/>
                  </a:lnTo>
                  <a:lnTo>
                    <a:pt x="17" y="6"/>
                  </a:lnTo>
                  <a:lnTo>
                    <a:pt x="20" y="6"/>
                  </a:lnTo>
                  <a:lnTo>
                    <a:pt x="20" y="9"/>
                  </a:lnTo>
                  <a:lnTo>
                    <a:pt x="20" y="12"/>
                  </a:lnTo>
                  <a:lnTo>
                    <a:pt x="17" y="12"/>
                  </a:lnTo>
                  <a:lnTo>
                    <a:pt x="12" y="9"/>
                  </a:lnTo>
                  <a:lnTo>
                    <a:pt x="9" y="12"/>
                  </a:lnTo>
                  <a:lnTo>
                    <a:pt x="6" y="12"/>
                  </a:lnTo>
                  <a:lnTo>
                    <a:pt x="0" y="9"/>
                  </a:lnTo>
                  <a:lnTo>
                    <a:pt x="0" y="6"/>
                  </a:lnTo>
                  <a:lnTo>
                    <a:pt x="3" y="6"/>
                  </a:lnTo>
                  <a:lnTo>
                    <a:pt x="0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42" name="Freeform 4060">
              <a:extLst>
                <a:ext uri="{FF2B5EF4-FFF2-40B4-BE49-F238E27FC236}">
                  <a16:creationId xmlns:a16="http://schemas.microsoft.com/office/drawing/2014/main" id="{76385F58-C103-8A33-A990-D7E53F59D3B0}"/>
                </a:ext>
              </a:extLst>
            </p:cNvPr>
            <p:cNvSpPr>
              <a:spLocks/>
            </p:cNvSpPr>
            <p:nvPr/>
          </p:nvSpPr>
          <p:spPr bwMode="gray">
            <a:xfrm>
              <a:off x="3146765" y="558182"/>
              <a:ext cx="24899" cy="16598"/>
            </a:xfrm>
            <a:custGeom>
              <a:avLst/>
              <a:gdLst>
                <a:gd name="T0" fmla="*/ 3 w 12"/>
                <a:gd name="T1" fmla="*/ 0 h 8"/>
                <a:gd name="T2" fmla="*/ 6 w 12"/>
                <a:gd name="T3" fmla="*/ 0 h 8"/>
                <a:gd name="T4" fmla="*/ 6 w 12"/>
                <a:gd name="T5" fmla="*/ 3 h 8"/>
                <a:gd name="T6" fmla="*/ 9 w 12"/>
                <a:gd name="T7" fmla="*/ 3 h 8"/>
                <a:gd name="T8" fmla="*/ 12 w 12"/>
                <a:gd name="T9" fmla="*/ 3 h 8"/>
                <a:gd name="T10" fmla="*/ 9 w 12"/>
                <a:gd name="T11" fmla="*/ 8 h 8"/>
                <a:gd name="T12" fmla="*/ 6 w 12"/>
                <a:gd name="T13" fmla="*/ 8 h 8"/>
                <a:gd name="T14" fmla="*/ 0 w 12"/>
                <a:gd name="T15" fmla="*/ 6 h 8"/>
                <a:gd name="T16" fmla="*/ 0 w 12"/>
                <a:gd name="T17" fmla="*/ 3 h 8"/>
                <a:gd name="T18" fmla="*/ 3 w 12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8">
                  <a:moveTo>
                    <a:pt x="3" y="0"/>
                  </a:moveTo>
                  <a:lnTo>
                    <a:pt x="6" y="0"/>
                  </a:lnTo>
                  <a:lnTo>
                    <a:pt x="6" y="3"/>
                  </a:lnTo>
                  <a:lnTo>
                    <a:pt x="9" y="3"/>
                  </a:lnTo>
                  <a:lnTo>
                    <a:pt x="12" y="3"/>
                  </a:lnTo>
                  <a:lnTo>
                    <a:pt x="9" y="8"/>
                  </a:lnTo>
                  <a:lnTo>
                    <a:pt x="6" y="8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43" name="Freeform 4061">
              <a:extLst>
                <a:ext uri="{FF2B5EF4-FFF2-40B4-BE49-F238E27FC236}">
                  <a16:creationId xmlns:a16="http://schemas.microsoft.com/office/drawing/2014/main" id="{CB1C9674-19E8-7132-1514-4BAFB3460C0A}"/>
                </a:ext>
              </a:extLst>
            </p:cNvPr>
            <p:cNvSpPr>
              <a:spLocks/>
            </p:cNvSpPr>
            <p:nvPr/>
          </p:nvSpPr>
          <p:spPr bwMode="gray">
            <a:xfrm>
              <a:off x="3111491" y="593455"/>
              <a:ext cx="41499" cy="12449"/>
            </a:xfrm>
            <a:custGeom>
              <a:avLst/>
              <a:gdLst>
                <a:gd name="T0" fmla="*/ 3 w 20"/>
                <a:gd name="T1" fmla="*/ 0 h 6"/>
                <a:gd name="T2" fmla="*/ 6 w 20"/>
                <a:gd name="T3" fmla="*/ 0 h 6"/>
                <a:gd name="T4" fmla="*/ 9 w 20"/>
                <a:gd name="T5" fmla="*/ 0 h 6"/>
                <a:gd name="T6" fmla="*/ 12 w 20"/>
                <a:gd name="T7" fmla="*/ 0 h 6"/>
                <a:gd name="T8" fmla="*/ 20 w 20"/>
                <a:gd name="T9" fmla="*/ 0 h 6"/>
                <a:gd name="T10" fmla="*/ 20 w 20"/>
                <a:gd name="T11" fmla="*/ 3 h 6"/>
                <a:gd name="T12" fmla="*/ 20 w 20"/>
                <a:gd name="T13" fmla="*/ 6 h 6"/>
                <a:gd name="T14" fmla="*/ 14 w 20"/>
                <a:gd name="T15" fmla="*/ 6 h 6"/>
                <a:gd name="T16" fmla="*/ 12 w 20"/>
                <a:gd name="T17" fmla="*/ 6 h 6"/>
                <a:gd name="T18" fmla="*/ 9 w 20"/>
                <a:gd name="T19" fmla="*/ 6 h 6"/>
                <a:gd name="T20" fmla="*/ 6 w 20"/>
                <a:gd name="T21" fmla="*/ 6 h 6"/>
                <a:gd name="T22" fmla="*/ 3 w 20"/>
                <a:gd name="T23" fmla="*/ 6 h 6"/>
                <a:gd name="T24" fmla="*/ 0 w 20"/>
                <a:gd name="T25" fmla="*/ 6 h 6"/>
                <a:gd name="T26" fmla="*/ 3 w 20"/>
                <a:gd name="T27" fmla="*/ 3 h 6"/>
                <a:gd name="T28" fmla="*/ 3 w 20"/>
                <a:gd name="T29" fmla="*/ 3 h 6"/>
                <a:gd name="T30" fmla="*/ 3 w 20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6">
                  <a:moveTo>
                    <a:pt x="3" y="0"/>
                  </a:move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0" y="3"/>
                  </a:lnTo>
                  <a:lnTo>
                    <a:pt x="20" y="6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44" name="Freeform 4062">
              <a:extLst>
                <a:ext uri="{FF2B5EF4-FFF2-40B4-BE49-F238E27FC236}">
                  <a16:creationId xmlns:a16="http://schemas.microsoft.com/office/drawing/2014/main" id="{CC3EB1B1-45BF-0E74-1DAB-973A6A19C994}"/>
                </a:ext>
              </a:extLst>
            </p:cNvPr>
            <p:cNvSpPr>
              <a:spLocks/>
            </p:cNvSpPr>
            <p:nvPr/>
          </p:nvSpPr>
          <p:spPr bwMode="gray">
            <a:xfrm>
              <a:off x="3182039" y="462742"/>
              <a:ext cx="18674" cy="47720"/>
            </a:xfrm>
            <a:custGeom>
              <a:avLst/>
              <a:gdLst>
                <a:gd name="T0" fmla="*/ 3 w 9"/>
                <a:gd name="T1" fmla="*/ 0 h 23"/>
                <a:gd name="T2" fmla="*/ 6 w 9"/>
                <a:gd name="T3" fmla="*/ 3 h 23"/>
                <a:gd name="T4" fmla="*/ 9 w 9"/>
                <a:gd name="T5" fmla="*/ 3 h 23"/>
                <a:gd name="T6" fmla="*/ 6 w 9"/>
                <a:gd name="T7" fmla="*/ 3 h 23"/>
                <a:gd name="T8" fmla="*/ 9 w 9"/>
                <a:gd name="T9" fmla="*/ 6 h 23"/>
                <a:gd name="T10" fmla="*/ 6 w 9"/>
                <a:gd name="T11" fmla="*/ 9 h 23"/>
                <a:gd name="T12" fmla="*/ 9 w 9"/>
                <a:gd name="T13" fmla="*/ 12 h 23"/>
                <a:gd name="T14" fmla="*/ 9 w 9"/>
                <a:gd name="T15" fmla="*/ 15 h 23"/>
                <a:gd name="T16" fmla="*/ 9 w 9"/>
                <a:gd name="T17" fmla="*/ 17 h 23"/>
                <a:gd name="T18" fmla="*/ 9 w 9"/>
                <a:gd name="T19" fmla="*/ 20 h 23"/>
                <a:gd name="T20" fmla="*/ 9 w 9"/>
                <a:gd name="T21" fmla="*/ 23 h 23"/>
                <a:gd name="T22" fmla="*/ 6 w 9"/>
                <a:gd name="T23" fmla="*/ 23 h 23"/>
                <a:gd name="T24" fmla="*/ 3 w 9"/>
                <a:gd name="T25" fmla="*/ 20 h 23"/>
                <a:gd name="T26" fmla="*/ 3 w 9"/>
                <a:gd name="T27" fmla="*/ 17 h 23"/>
                <a:gd name="T28" fmla="*/ 3 w 9"/>
                <a:gd name="T29" fmla="*/ 15 h 23"/>
                <a:gd name="T30" fmla="*/ 3 w 9"/>
                <a:gd name="T31" fmla="*/ 12 h 23"/>
                <a:gd name="T32" fmla="*/ 3 w 9"/>
                <a:gd name="T33" fmla="*/ 9 h 23"/>
                <a:gd name="T34" fmla="*/ 3 w 9"/>
                <a:gd name="T35" fmla="*/ 6 h 23"/>
                <a:gd name="T36" fmla="*/ 0 w 9"/>
                <a:gd name="T37" fmla="*/ 6 h 23"/>
                <a:gd name="T38" fmla="*/ 3 w 9"/>
                <a:gd name="T39" fmla="*/ 3 h 23"/>
                <a:gd name="T40" fmla="*/ 0 w 9"/>
                <a:gd name="T41" fmla="*/ 0 h 23"/>
                <a:gd name="T42" fmla="*/ 3 w 9"/>
                <a:gd name="T4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" h="23">
                  <a:moveTo>
                    <a:pt x="3" y="0"/>
                  </a:moveTo>
                  <a:lnTo>
                    <a:pt x="6" y="3"/>
                  </a:lnTo>
                  <a:lnTo>
                    <a:pt x="9" y="3"/>
                  </a:lnTo>
                  <a:lnTo>
                    <a:pt x="6" y="3"/>
                  </a:lnTo>
                  <a:lnTo>
                    <a:pt x="9" y="6"/>
                  </a:lnTo>
                  <a:lnTo>
                    <a:pt x="6" y="9"/>
                  </a:lnTo>
                  <a:lnTo>
                    <a:pt x="9" y="12"/>
                  </a:lnTo>
                  <a:lnTo>
                    <a:pt x="9" y="15"/>
                  </a:lnTo>
                  <a:lnTo>
                    <a:pt x="9" y="17"/>
                  </a:lnTo>
                  <a:lnTo>
                    <a:pt x="9" y="20"/>
                  </a:lnTo>
                  <a:lnTo>
                    <a:pt x="9" y="23"/>
                  </a:lnTo>
                  <a:lnTo>
                    <a:pt x="6" y="23"/>
                  </a:lnTo>
                  <a:lnTo>
                    <a:pt x="3" y="20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3" y="12"/>
                  </a:lnTo>
                  <a:lnTo>
                    <a:pt x="3" y="9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45" name="Freeform 4063">
              <a:extLst>
                <a:ext uri="{FF2B5EF4-FFF2-40B4-BE49-F238E27FC236}">
                  <a16:creationId xmlns:a16="http://schemas.microsoft.com/office/drawing/2014/main" id="{AD4E4AE7-03EA-E937-795E-D1373D13D3F7}"/>
                </a:ext>
              </a:extLst>
            </p:cNvPr>
            <p:cNvSpPr>
              <a:spLocks/>
            </p:cNvSpPr>
            <p:nvPr/>
          </p:nvSpPr>
          <p:spPr bwMode="gray">
            <a:xfrm>
              <a:off x="3206939" y="398422"/>
              <a:ext cx="16599" cy="12449"/>
            </a:xfrm>
            <a:custGeom>
              <a:avLst/>
              <a:gdLst>
                <a:gd name="T0" fmla="*/ 0 w 8"/>
                <a:gd name="T1" fmla="*/ 6 h 6"/>
                <a:gd name="T2" fmla="*/ 3 w 8"/>
                <a:gd name="T3" fmla="*/ 6 h 6"/>
                <a:gd name="T4" fmla="*/ 5 w 8"/>
                <a:gd name="T5" fmla="*/ 6 h 6"/>
                <a:gd name="T6" fmla="*/ 8 w 8"/>
                <a:gd name="T7" fmla="*/ 6 h 6"/>
                <a:gd name="T8" fmla="*/ 8 w 8"/>
                <a:gd name="T9" fmla="*/ 3 h 6"/>
                <a:gd name="T10" fmla="*/ 8 w 8"/>
                <a:gd name="T11" fmla="*/ 0 h 6"/>
                <a:gd name="T12" fmla="*/ 3 w 8"/>
                <a:gd name="T13" fmla="*/ 3 h 6"/>
                <a:gd name="T14" fmla="*/ 0 w 8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6">
                  <a:moveTo>
                    <a:pt x="0" y="6"/>
                  </a:moveTo>
                  <a:lnTo>
                    <a:pt x="3" y="6"/>
                  </a:lnTo>
                  <a:lnTo>
                    <a:pt x="5" y="6"/>
                  </a:lnTo>
                  <a:lnTo>
                    <a:pt x="8" y="6"/>
                  </a:lnTo>
                  <a:lnTo>
                    <a:pt x="8" y="3"/>
                  </a:lnTo>
                  <a:lnTo>
                    <a:pt x="8" y="0"/>
                  </a:lnTo>
                  <a:lnTo>
                    <a:pt x="3" y="3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46" name="Freeform 4064">
              <a:extLst>
                <a:ext uri="{FF2B5EF4-FFF2-40B4-BE49-F238E27FC236}">
                  <a16:creationId xmlns:a16="http://schemas.microsoft.com/office/drawing/2014/main" id="{9F3C4F1A-07D7-53EC-F620-D9948FC7CE2F}"/>
                </a:ext>
              </a:extLst>
            </p:cNvPr>
            <p:cNvSpPr>
              <a:spLocks/>
            </p:cNvSpPr>
            <p:nvPr/>
          </p:nvSpPr>
          <p:spPr bwMode="gray">
            <a:xfrm>
              <a:off x="4350230" y="2014696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47" name="Freeform 4065">
              <a:extLst>
                <a:ext uri="{FF2B5EF4-FFF2-40B4-BE49-F238E27FC236}">
                  <a16:creationId xmlns:a16="http://schemas.microsoft.com/office/drawing/2014/main" id="{E2E38E0E-0D6A-DA09-FC8F-518BE656B653}"/>
                </a:ext>
              </a:extLst>
            </p:cNvPr>
            <p:cNvSpPr>
              <a:spLocks/>
            </p:cNvSpPr>
            <p:nvPr/>
          </p:nvSpPr>
          <p:spPr bwMode="gray">
            <a:xfrm>
              <a:off x="4285907" y="2043743"/>
              <a:ext cx="6224" cy="6224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48" name="Freeform 4066">
              <a:extLst>
                <a:ext uri="{FF2B5EF4-FFF2-40B4-BE49-F238E27FC236}">
                  <a16:creationId xmlns:a16="http://schemas.microsoft.com/office/drawing/2014/main" id="{5A501031-8A23-761A-8C22-A6A871BA7154}"/>
                </a:ext>
              </a:extLst>
            </p:cNvPr>
            <p:cNvSpPr>
              <a:spLocks/>
            </p:cNvSpPr>
            <p:nvPr/>
          </p:nvSpPr>
          <p:spPr bwMode="gray">
            <a:xfrm>
              <a:off x="3437256" y="1477321"/>
              <a:ext cx="4150" cy="622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49" name="Freeform 4067">
              <a:extLst>
                <a:ext uri="{FF2B5EF4-FFF2-40B4-BE49-F238E27FC236}">
                  <a16:creationId xmlns:a16="http://schemas.microsoft.com/office/drawing/2014/main" id="{3601EFE6-217A-3611-DA59-E9BFDDB15C95}"/>
                </a:ext>
              </a:extLst>
            </p:cNvPr>
            <p:cNvSpPr>
              <a:spLocks/>
            </p:cNvSpPr>
            <p:nvPr/>
          </p:nvSpPr>
          <p:spPr bwMode="gray">
            <a:xfrm>
              <a:off x="6833933" y="2964956"/>
              <a:ext cx="6224" cy="4149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0 h 2"/>
                <a:gd name="T4" fmla="*/ 3 w 3"/>
                <a:gd name="T5" fmla="*/ 2 h 2"/>
                <a:gd name="T6" fmla="*/ 3 w 3"/>
                <a:gd name="T7" fmla="*/ 0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50" name="Rectangle 4068">
              <a:extLst>
                <a:ext uri="{FF2B5EF4-FFF2-40B4-BE49-F238E27FC236}">
                  <a16:creationId xmlns:a16="http://schemas.microsoft.com/office/drawing/2014/main" id="{0EED9F75-EC21-F4B1-2026-D6C2B34C0D6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827708" y="2958732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51" name="Rectangle 4069">
              <a:extLst>
                <a:ext uri="{FF2B5EF4-FFF2-40B4-BE49-F238E27FC236}">
                  <a16:creationId xmlns:a16="http://schemas.microsoft.com/office/drawing/2014/main" id="{00D9BB2F-2551-5954-A5DB-813A57571BC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767535" y="2911011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52" name="Rectangle 4070">
              <a:extLst>
                <a:ext uri="{FF2B5EF4-FFF2-40B4-BE49-F238E27FC236}">
                  <a16:creationId xmlns:a16="http://schemas.microsoft.com/office/drawing/2014/main" id="{19C1C1F8-9CB5-F6EF-9504-FF86D6418EE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856758" y="2927610"/>
              <a:ext cx="6224" cy="6224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53" name="Freeform 4071">
              <a:extLst>
                <a:ext uri="{FF2B5EF4-FFF2-40B4-BE49-F238E27FC236}">
                  <a16:creationId xmlns:a16="http://schemas.microsoft.com/office/drawing/2014/main" id="{350974A0-9814-4779-FB58-539243901499}"/>
                </a:ext>
              </a:extLst>
            </p:cNvPr>
            <p:cNvSpPr>
              <a:spLocks/>
            </p:cNvSpPr>
            <p:nvPr/>
          </p:nvSpPr>
          <p:spPr bwMode="gray">
            <a:xfrm>
              <a:off x="6732261" y="2917235"/>
              <a:ext cx="47724" cy="29047"/>
            </a:xfrm>
            <a:custGeom>
              <a:avLst/>
              <a:gdLst>
                <a:gd name="T0" fmla="*/ 0 w 23"/>
                <a:gd name="T1" fmla="*/ 8 h 14"/>
                <a:gd name="T2" fmla="*/ 3 w 23"/>
                <a:gd name="T3" fmla="*/ 8 h 14"/>
                <a:gd name="T4" fmla="*/ 6 w 23"/>
                <a:gd name="T5" fmla="*/ 5 h 14"/>
                <a:gd name="T6" fmla="*/ 9 w 23"/>
                <a:gd name="T7" fmla="*/ 5 h 14"/>
                <a:gd name="T8" fmla="*/ 12 w 23"/>
                <a:gd name="T9" fmla="*/ 3 h 14"/>
                <a:gd name="T10" fmla="*/ 15 w 23"/>
                <a:gd name="T11" fmla="*/ 3 h 14"/>
                <a:gd name="T12" fmla="*/ 15 w 23"/>
                <a:gd name="T13" fmla="*/ 0 h 14"/>
                <a:gd name="T14" fmla="*/ 17 w 23"/>
                <a:gd name="T15" fmla="*/ 0 h 14"/>
                <a:gd name="T16" fmla="*/ 15 w 23"/>
                <a:gd name="T17" fmla="*/ 0 h 14"/>
                <a:gd name="T18" fmla="*/ 15 w 23"/>
                <a:gd name="T19" fmla="*/ 3 h 14"/>
                <a:gd name="T20" fmla="*/ 15 w 23"/>
                <a:gd name="T21" fmla="*/ 5 h 14"/>
                <a:gd name="T22" fmla="*/ 17 w 23"/>
                <a:gd name="T23" fmla="*/ 5 h 14"/>
                <a:gd name="T24" fmla="*/ 15 w 23"/>
                <a:gd name="T25" fmla="*/ 3 h 14"/>
                <a:gd name="T26" fmla="*/ 17 w 23"/>
                <a:gd name="T27" fmla="*/ 3 h 14"/>
                <a:gd name="T28" fmla="*/ 20 w 23"/>
                <a:gd name="T29" fmla="*/ 3 h 14"/>
                <a:gd name="T30" fmla="*/ 23 w 23"/>
                <a:gd name="T31" fmla="*/ 3 h 14"/>
                <a:gd name="T32" fmla="*/ 20 w 23"/>
                <a:gd name="T33" fmla="*/ 8 h 14"/>
                <a:gd name="T34" fmla="*/ 17 w 23"/>
                <a:gd name="T35" fmla="*/ 11 h 14"/>
                <a:gd name="T36" fmla="*/ 15 w 23"/>
                <a:gd name="T37" fmla="*/ 8 h 14"/>
                <a:gd name="T38" fmla="*/ 12 w 23"/>
                <a:gd name="T39" fmla="*/ 5 h 14"/>
                <a:gd name="T40" fmla="*/ 12 w 23"/>
                <a:gd name="T41" fmla="*/ 8 h 14"/>
                <a:gd name="T42" fmla="*/ 9 w 23"/>
                <a:gd name="T43" fmla="*/ 14 h 14"/>
                <a:gd name="T44" fmla="*/ 3 w 23"/>
                <a:gd name="T45" fmla="*/ 8 h 14"/>
                <a:gd name="T46" fmla="*/ 0 w 23"/>
                <a:gd name="T47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14">
                  <a:moveTo>
                    <a:pt x="0" y="8"/>
                  </a:moveTo>
                  <a:lnTo>
                    <a:pt x="3" y="8"/>
                  </a:lnTo>
                  <a:lnTo>
                    <a:pt x="6" y="5"/>
                  </a:lnTo>
                  <a:lnTo>
                    <a:pt x="9" y="5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5" y="3"/>
                  </a:lnTo>
                  <a:lnTo>
                    <a:pt x="15" y="5"/>
                  </a:lnTo>
                  <a:lnTo>
                    <a:pt x="17" y="5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23" y="3"/>
                  </a:lnTo>
                  <a:lnTo>
                    <a:pt x="20" y="8"/>
                  </a:lnTo>
                  <a:lnTo>
                    <a:pt x="17" y="11"/>
                  </a:lnTo>
                  <a:lnTo>
                    <a:pt x="15" y="8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9" y="14"/>
                  </a:lnTo>
                  <a:lnTo>
                    <a:pt x="3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54" name="Freeform 4072">
              <a:extLst>
                <a:ext uri="{FF2B5EF4-FFF2-40B4-BE49-F238E27FC236}">
                  <a16:creationId xmlns:a16="http://schemas.microsoft.com/office/drawing/2014/main" id="{9790C9B0-299D-A02E-ACDC-D301B66B11BB}"/>
                </a:ext>
              </a:extLst>
            </p:cNvPr>
            <p:cNvSpPr>
              <a:spLocks/>
            </p:cNvSpPr>
            <p:nvPr/>
          </p:nvSpPr>
          <p:spPr bwMode="gray">
            <a:xfrm>
              <a:off x="6620215" y="2863290"/>
              <a:ext cx="259368" cy="172209"/>
            </a:xfrm>
            <a:custGeom>
              <a:avLst/>
              <a:gdLst>
                <a:gd name="T0" fmla="*/ 91 w 125"/>
                <a:gd name="T1" fmla="*/ 37 h 83"/>
                <a:gd name="T2" fmla="*/ 74 w 125"/>
                <a:gd name="T3" fmla="*/ 49 h 83"/>
                <a:gd name="T4" fmla="*/ 66 w 125"/>
                <a:gd name="T5" fmla="*/ 68 h 83"/>
                <a:gd name="T6" fmla="*/ 43 w 125"/>
                <a:gd name="T7" fmla="*/ 74 h 83"/>
                <a:gd name="T8" fmla="*/ 29 w 125"/>
                <a:gd name="T9" fmla="*/ 80 h 83"/>
                <a:gd name="T10" fmla="*/ 6 w 125"/>
                <a:gd name="T11" fmla="*/ 77 h 83"/>
                <a:gd name="T12" fmla="*/ 0 w 125"/>
                <a:gd name="T13" fmla="*/ 71 h 83"/>
                <a:gd name="T14" fmla="*/ 3 w 125"/>
                <a:gd name="T15" fmla="*/ 68 h 83"/>
                <a:gd name="T16" fmla="*/ 9 w 125"/>
                <a:gd name="T17" fmla="*/ 68 h 83"/>
                <a:gd name="T18" fmla="*/ 12 w 125"/>
                <a:gd name="T19" fmla="*/ 68 h 83"/>
                <a:gd name="T20" fmla="*/ 15 w 125"/>
                <a:gd name="T21" fmla="*/ 74 h 83"/>
                <a:gd name="T22" fmla="*/ 17 w 125"/>
                <a:gd name="T23" fmla="*/ 74 h 83"/>
                <a:gd name="T24" fmla="*/ 20 w 125"/>
                <a:gd name="T25" fmla="*/ 71 h 83"/>
                <a:gd name="T26" fmla="*/ 17 w 125"/>
                <a:gd name="T27" fmla="*/ 71 h 83"/>
                <a:gd name="T28" fmla="*/ 20 w 125"/>
                <a:gd name="T29" fmla="*/ 66 h 83"/>
                <a:gd name="T30" fmla="*/ 20 w 125"/>
                <a:gd name="T31" fmla="*/ 63 h 83"/>
                <a:gd name="T32" fmla="*/ 23 w 125"/>
                <a:gd name="T33" fmla="*/ 57 h 83"/>
                <a:gd name="T34" fmla="*/ 29 w 125"/>
                <a:gd name="T35" fmla="*/ 54 h 83"/>
                <a:gd name="T36" fmla="*/ 32 w 125"/>
                <a:gd name="T37" fmla="*/ 54 h 83"/>
                <a:gd name="T38" fmla="*/ 40 w 125"/>
                <a:gd name="T39" fmla="*/ 54 h 83"/>
                <a:gd name="T40" fmla="*/ 46 w 125"/>
                <a:gd name="T41" fmla="*/ 49 h 83"/>
                <a:gd name="T42" fmla="*/ 54 w 125"/>
                <a:gd name="T43" fmla="*/ 40 h 83"/>
                <a:gd name="T44" fmla="*/ 54 w 125"/>
                <a:gd name="T45" fmla="*/ 34 h 83"/>
                <a:gd name="T46" fmla="*/ 66 w 125"/>
                <a:gd name="T47" fmla="*/ 34 h 83"/>
                <a:gd name="T48" fmla="*/ 71 w 125"/>
                <a:gd name="T49" fmla="*/ 37 h 83"/>
                <a:gd name="T50" fmla="*/ 74 w 125"/>
                <a:gd name="T51" fmla="*/ 29 h 83"/>
                <a:gd name="T52" fmla="*/ 74 w 125"/>
                <a:gd name="T53" fmla="*/ 26 h 83"/>
                <a:gd name="T54" fmla="*/ 74 w 125"/>
                <a:gd name="T55" fmla="*/ 23 h 83"/>
                <a:gd name="T56" fmla="*/ 80 w 125"/>
                <a:gd name="T57" fmla="*/ 23 h 83"/>
                <a:gd name="T58" fmla="*/ 83 w 125"/>
                <a:gd name="T59" fmla="*/ 17 h 83"/>
                <a:gd name="T60" fmla="*/ 86 w 125"/>
                <a:gd name="T61" fmla="*/ 12 h 83"/>
                <a:gd name="T62" fmla="*/ 88 w 125"/>
                <a:gd name="T63" fmla="*/ 6 h 83"/>
                <a:gd name="T64" fmla="*/ 94 w 125"/>
                <a:gd name="T65" fmla="*/ 3 h 83"/>
                <a:gd name="T66" fmla="*/ 91 w 125"/>
                <a:gd name="T67" fmla="*/ 9 h 83"/>
                <a:gd name="T68" fmla="*/ 97 w 125"/>
                <a:gd name="T69" fmla="*/ 3 h 83"/>
                <a:gd name="T70" fmla="*/ 103 w 125"/>
                <a:gd name="T71" fmla="*/ 6 h 83"/>
                <a:gd name="T72" fmla="*/ 106 w 125"/>
                <a:gd name="T73" fmla="*/ 12 h 83"/>
                <a:gd name="T74" fmla="*/ 100 w 125"/>
                <a:gd name="T75" fmla="*/ 14 h 83"/>
                <a:gd name="T76" fmla="*/ 106 w 125"/>
                <a:gd name="T77" fmla="*/ 14 h 83"/>
                <a:gd name="T78" fmla="*/ 106 w 125"/>
                <a:gd name="T79" fmla="*/ 17 h 83"/>
                <a:gd name="T80" fmla="*/ 108 w 125"/>
                <a:gd name="T81" fmla="*/ 17 h 83"/>
                <a:gd name="T82" fmla="*/ 117 w 125"/>
                <a:gd name="T83" fmla="*/ 20 h 83"/>
                <a:gd name="T84" fmla="*/ 120 w 125"/>
                <a:gd name="T85" fmla="*/ 20 h 83"/>
                <a:gd name="T86" fmla="*/ 125 w 125"/>
                <a:gd name="T87" fmla="*/ 23 h 83"/>
                <a:gd name="T88" fmla="*/ 120 w 125"/>
                <a:gd name="T89" fmla="*/ 29 h 83"/>
                <a:gd name="T90" fmla="*/ 114 w 125"/>
                <a:gd name="T91" fmla="*/ 26 h 83"/>
                <a:gd name="T92" fmla="*/ 114 w 125"/>
                <a:gd name="T93" fmla="*/ 34 h 83"/>
                <a:gd name="T94" fmla="*/ 114 w 125"/>
                <a:gd name="T95" fmla="*/ 37 h 83"/>
                <a:gd name="T96" fmla="*/ 108 w 125"/>
                <a:gd name="T97" fmla="*/ 37 h 83"/>
                <a:gd name="T98" fmla="*/ 103 w 125"/>
                <a:gd name="T99" fmla="*/ 3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5" h="83">
                  <a:moveTo>
                    <a:pt x="103" y="37"/>
                  </a:moveTo>
                  <a:lnTo>
                    <a:pt x="97" y="37"/>
                  </a:lnTo>
                  <a:lnTo>
                    <a:pt x="91" y="37"/>
                  </a:lnTo>
                  <a:lnTo>
                    <a:pt x="88" y="37"/>
                  </a:lnTo>
                  <a:lnTo>
                    <a:pt x="80" y="40"/>
                  </a:lnTo>
                  <a:lnTo>
                    <a:pt x="74" y="49"/>
                  </a:lnTo>
                  <a:lnTo>
                    <a:pt x="74" y="54"/>
                  </a:lnTo>
                  <a:lnTo>
                    <a:pt x="71" y="60"/>
                  </a:lnTo>
                  <a:lnTo>
                    <a:pt x="66" y="68"/>
                  </a:lnTo>
                  <a:lnTo>
                    <a:pt x="57" y="74"/>
                  </a:lnTo>
                  <a:lnTo>
                    <a:pt x="52" y="74"/>
                  </a:lnTo>
                  <a:lnTo>
                    <a:pt x="43" y="74"/>
                  </a:lnTo>
                  <a:lnTo>
                    <a:pt x="43" y="71"/>
                  </a:lnTo>
                  <a:lnTo>
                    <a:pt x="37" y="74"/>
                  </a:lnTo>
                  <a:lnTo>
                    <a:pt x="29" y="80"/>
                  </a:lnTo>
                  <a:lnTo>
                    <a:pt x="20" y="80"/>
                  </a:lnTo>
                  <a:lnTo>
                    <a:pt x="12" y="83"/>
                  </a:lnTo>
                  <a:lnTo>
                    <a:pt x="6" y="77"/>
                  </a:lnTo>
                  <a:lnTo>
                    <a:pt x="6" y="74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3" y="68"/>
                  </a:lnTo>
                  <a:lnTo>
                    <a:pt x="3" y="71"/>
                  </a:lnTo>
                  <a:lnTo>
                    <a:pt x="6" y="71"/>
                  </a:lnTo>
                  <a:lnTo>
                    <a:pt x="9" y="68"/>
                  </a:lnTo>
                  <a:lnTo>
                    <a:pt x="9" y="71"/>
                  </a:lnTo>
                  <a:lnTo>
                    <a:pt x="9" y="68"/>
                  </a:lnTo>
                  <a:lnTo>
                    <a:pt x="12" y="68"/>
                  </a:lnTo>
                  <a:lnTo>
                    <a:pt x="12" y="71"/>
                  </a:lnTo>
                  <a:lnTo>
                    <a:pt x="15" y="71"/>
                  </a:lnTo>
                  <a:lnTo>
                    <a:pt x="15" y="74"/>
                  </a:lnTo>
                  <a:lnTo>
                    <a:pt x="15" y="71"/>
                  </a:lnTo>
                  <a:lnTo>
                    <a:pt x="17" y="71"/>
                  </a:lnTo>
                  <a:lnTo>
                    <a:pt x="17" y="74"/>
                  </a:lnTo>
                  <a:lnTo>
                    <a:pt x="20" y="74"/>
                  </a:lnTo>
                  <a:lnTo>
                    <a:pt x="23" y="74"/>
                  </a:lnTo>
                  <a:lnTo>
                    <a:pt x="20" y="71"/>
                  </a:lnTo>
                  <a:lnTo>
                    <a:pt x="20" y="74"/>
                  </a:lnTo>
                  <a:lnTo>
                    <a:pt x="20" y="71"/>
                  </a:lnTo>
                  <a:lnTo>
                    <a:pt x="17" y="71"/>
                  </a:lnTo>
                  <a:lnTo>
                    <a:pt x="20" y="71"/>
                  </a:lnTo>
                  <a:lnTo>
                    <a:pt x="20" y="68"/>
                  </a:lnTo>
                  <a:lnTo>
                    <a:pt x="20" y="66"/>
                  </a:lnTo>
                  <a:lnTo>
                    <a:pt x="23" y="66"/>
                  </a:lnTo>
                  <a:lnTo>
                    <a:pt x="20" y="66"/>
                  </a:lnTo>
                  <a:lnTo>
                    <a:pt x="20" y="63"/>
                  </a:lnTo>
                  <a:lnTo>
                    <a:pt x="23" y="63"/>
                  </a:lnTo>
                  <a:lnTo>
                    <a:pt x="23" y="60"/>
                  </a:lnTo>
                  <a:lnTo>
                    <a:pt x="23" y="57"/>
                  </a:lnTo>
                  <a:lnTo>
                    <a:pt x="26" y="57"/>
                  </a:lnTo>
                  <a:lnTo>
                    <a:pt x="26" y="54"/>
                  </a:lnTo>
                  <a:lnTo>
                    <a:pt x="29" y="54"/>
                  </a:lnTo>
                  <a:lnTo>
                    <a:pt x="29" y="57"/>
                  </a:lnTo>
                  <a:lnTo>
                    <a:pt x="29" y="54"/>
                  </a:lnTo>
                  <a:lnTo>
                    <a:pt x="32" y="54"/>
                  </a:lnTo>
                  <a:lnTo>
                    <a:pt x="34" y="54"/>
                  </a:lnTo>
                  <a:lnTo>
                    <a:pt x="37" y="54"/>
                  </a:lnTo>
                  <a:lnTo>
                    <a:pt x="40" y="54"/>
                  </a:lnTo>
                  <a:lnTo>
                    <a:pt x="40" y="51"/>
                  </a:lnTo>
                  <a:lnTo>
                    <a:pt x="43" y="51"/>
                  </a:lnTo>
                  <a:lnTo>
                    <a:pt x="46" y="49"/>
                  </a:lnTo>
                  <a:lnTo>
                    <a:pt x="49" y="46"/>
                  </a:lnTo>
                  <a:lnTo>
                    <a:pt x="49" y="43"/>
                  </a:lnTo>
                  <a:lnTo>
                    <a:pt x="54" y="40"/>
                  </a:lnTo>
                  <a:lnTo>
                    <a:pt x="54" y="37"/>
                  </a:lnTo>
                  <a:lnTo>
                    <a:pt x="57" y="34"/>
                  </a:lnTo>
                  <a:lnTo>
                    <a:pt x="54" y="34"/>
                  </a:lnTo>
                  <a:lnTo>
                    <a:pt x="57" y="34"/>
                  </a:lnTo>
                  <a:lnTo>
                    <a:pt x="63" y="40"/>
                  </a:lnTo>
                  <a:lnTo>
                    <a:pt x="66" y="34"/>
                  </a:lnTo>
                  <a:lnTo>
                    <a:pt x="66" y="31"/>
                  </a:lnTo>
                  <a:lnTo>
                    <a:pt x="69" y="34"/>
                  </a:lnTo>
                  <a:lnTo>
                    <a:pt x="71" y="37"/>
                  </a:lnTo>
                  <a:lnTo>
                    <a:pt x="74" y="34"/>
                  </a:lnTo>
                  <a:lnTo>
                    <a:pt x="77" y="29"/>
                  </a:lnTo>
                  <a:lnTo>
                    <a:pt x="74" y="29"/>
                  </a:lnTo>
                  <a:lnTo>
                    <a:pt x="74" y="26"/>
                  </a:lnTo>
                  <a:lnTo>
                    <a:pt x="77" y="26"/>
                  </a:lnTo>
                  <a:lnTo>
                    <a:pt x="74" y="26"/>
                  </a:lnTo>
                  <a:lnTo>
                    <a:pt x="74" y="23"/>
                  </a:lnTo>
                  <a:lnTo>
                    <a:pt x="74" y="26"/>
                  </a:lnTo>
                  <a:lnTo>
                    <a:pt x="74" y="23"/>
                  </a:lnTo>
                  <a:lnTo>
                    <a:pt x="77" y="20"/>
                  </a:lnTo>
                  <a:lnTo>
                    <a:pt x="77" y="23"/>
                  </a:lnTo>
                  <a:lnTo>
                    <a:pt x="80" y="23"/>
                  </a:lnTo>
                  <a:lnTo>
                    <a:pt x="80" y="20"/>
                  </a:lnTo>
                  <a:lnTo>
                    <a:pt x="80" y="17"/>
                  </a:lnTo>
                  <a:lnTo>
                    <a:pt x="83" y="17"/>
                  </a:lnTo>
                  <a:lnTo>
                    <a:pt x="83" y="14"/>
                  </a:lnTo>
                  <a:lnTo>
                    <a:pt x="86" y="14"/>
                  </a:lnTo>
                  <a:lnTo>
                    <a:pt x="86" y="12"/>
                  </a:lnTo>
                  <a:lnTo>
                    <a:pt x="86" y="9"/>
                  </a:lnTo>
                  <a:lnTo>
                    <a:pt x="88" y="9"/>
                  </a:lnTo>
                  <a:lnTo>
                    <a:pt x="88" y="6"/>
                  </a:lnTo>
                  <a:lnTo>
                    <a:pt x="91" y="3"/>
                  </a:lnTo>
                  <a:lnTo>
                    <a:pt x="91" y="0"/>
                  </a:lnTo>
                  <a:lnTo>
                    <a:pt x="94" y="3"/>
                  </a:lnTo>
                  <a:lnTo>
                    <a:pt x="91" y="3"/>
                  </a:lnTo>
                  <a:lnTo>
                    <a:pt x="91" y="6"/>
                  </a:lnTo>
                  <a:lnTo>
                    <a:pt x="91" y="9"/>
                  </a:lnTo>
                  <a:lnTo>
                    <a:pt x="94" y="6"/>
                  </a:lnTo>
                  <a:lnTo>
                    <a:pt x="94" y="3"/>
                  </a:lnTo>
                  <a:lnTo>
                    <a:pt x="97" y="3"/>
                  </a:lnTo>
                  <a:lnTo>
                    <a:pt x="97" y="6"/>
                  </a:lnTo>
                  <a:lnTo>
                    <a:pt x="100" y="6"/>
                  </a:lnTo>
                  <a:lnTo>
                    <a:pt x="103" y="6"/>
                  </a:lnTo>
                  <a:lnTo>
                    <a:pt x="103" y="9"/>
                  </a:lnTo>
                  <a:lnTo>
                    <a:pt x="106" y="9"/>
                  </a:lnTo>
                  <a:lnTo>
                    <a:pt x="106" y="12"/>
                  </a:lnTo>
                  <a:lnTo>
                    <a:pt x="103" y="12"/>
                  </a:lnTo>
                  <a:lnTo>
                    <a:pt x="103" y="14"/>
                  </a:lnTo>
                  <a:lnTo>
                    <a:pt x="100" y="14"/>
                  </a:lnTo>
                  <a:lnTo>
                    <a:pt x="103" y="17"/>
                  </a:lnTo>
                  <a:lnTo>
                    <a:pt x="106" y="17"/>
                  </a:lnTo>
                  <a:lnTo>
                    <a:pt x="106" y="14"/>
                  </a:lnTo>
                  <a:lnTo>
                    <a:pt x="108" y="14"/>
                  </a:lnTo>
                  <a:lnTo>
                    <a:pt x="108" y="17"/>
                  </a:lnTo>
                  <a:lnTo>
                    <a:pt x="106" y="17"/>
                  </a:lnTo>
                  <a:lnTo>
                    <a:pt x="108" y="17"/>
                  </a:lnTo>
                  <a:lnTo>
                    <a:pt x="108" y="20"/>
                  </a:lnTo>
                  <a:lnTo>
                    <a:pt x="108" y="17"/>
                  </a:lnTo>
                  <a:lnTo>
                    <a:pt x="111" y="17"/>
                  </a:lnTo>
                  <a:lnTo>
                    <a:pt x="114" y="17"/>
                  </a:lnTo>
                  <a:lnTo>
                    <a:pt x="117" y="20"/>
                  </a:lnTo>
                  <a:lnTo>
                    <a:pt x="114" y="20"/>
                  </a:lnTo>
                  <a:lnTo>
                    <a:pt x="117" y="20"/>
                  </a:lnTo>
                  <a:lnTo>
                    <a:pt x="120" y="20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5" y="23"/>
                  </a:lnTo>
                  <a:lnTo>
                    <a:pt x="123" y="26"/>
                  </a:lnTo>
                  <a:lnTo>
                    <a:pt x="123" y="29"/>
                  </a:lnTo>
                  <a:lnTo>
                    <a:pt x="120" y="29"/>
                  </a:lnTo>
                  <a:lnTo>
                    <a:pt x="117" y="29"/>
                  </a:lnTo>
                  <a:lnTo>
                    <a:pt x="114" y="29"/>
                  </a:lnTo>
                  <a:lnTo>
                    <a:pt x="114" y="26"/>
                  </a:lnTo>
                  <a:lnTo>
                    <a:pt x="111" y="29"/>
                  </a:lnTo>
                  <a:lnTo>
                    <a:pt x="111" y="31"/>
                  </a:lnTo>
                  <a:lnTo>
                    <a:pt x="114" y="34"/>
                  </a:lnTo>
                  <a:lnTo>
                    <a:pt x="117" y="34"/>
                  </a:lnTo>
                  <a:lnTo>
                    <a:pt x="117" y="37"/>
                  </a:lnTo>
                  <a:lnTo>
                    <a:pt x="114" y="37"/>
                  </a:lnTo>
                  <a:lnTo>
                    <a:pt x="111" y="34"/>
                  </a:lnTo>
                  <a:lnTo>
                    <a:pt x="111" y="37"/>
                  </a:lnTo>
                  <a:lnTo>
                    <a:pt x="108" y="37"/>
                  </a:lnTo>
                  <a:lnTo>
                    <a:pt x="106" y="37"/>
                  </a:lnTo>
                  <a:lnTo>
                    <a:pt x="103" y="34"/>
                  </a:lnTo>
                  <a:lnTo>
                    <a:pt x="103" y="34"/>
                  </a:lnTo>
                  <a:lnTo>
                    <a:pt x="103" y="3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55" name="Freeform 4073">
              <a:extLst>
                <a:ext uri="{FF2B5EF4-FFF2-40B4-BE49-F238E27FC236}">
                  <a16:creationId xmlns:a16="http://schemas.microsoft.com/office/drawing/2014/main" id="{62ED7E13-F63C-4E39-B392-1BBF021FDB3D}"/>
                </a:ext>
              </a:extLst>
            </p:cNvPr>
            <p:cNvSpPr>
              <a:spLocks/>
            </p:cNvSpPr>
            <p:nvPr/>
          </p:nvSpPr>
          <p:spPr bwMode="gray">
            <a:xfrm>
              <a:off x="6833933" y="2940059"/>
              <a:ext cx="10375" cy="6224"/>
            </a:xfrm>
            <a:custGeom>
              <a:avLst/>
              <a:gdLst>
                <a:gd name="T0" fmla="*/ 3 w 5"/>
                <a:gd name="T1" fmla="*/ 0 h 3"/>
                <a:gd name="T2" fmla="*/ 5 w 5"/>
                <a:gd name="T3" fmla="*/ 3 h 3"/>
                <a:gd name="T4" fmla="*/ 3 w 5"/>
                <a:gd name="T5" fmla="*/ 3 h 3"/>
                <a:gd name="T6" fmla="*/ 0 w 5"/>
                <a:gd name="T7" fmla="*/ 3 h 3"/>
                <a:gd name="T8" fmla="*/ 0 w 5"/>
                <a:gd name="T9" fmla="*/ 0 h 3"/>
                <a:gd name="T10" fmla="*/ 3 w 5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5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56" name="Freeform 4074">
              <a:extLst>
                <a:ext uri="{FF2B5EF4-FFF2-40B4-BE49-F238E27FC236}">
                  <a16:creationId xmlns:a16="http://schemas.microsoft.com/office/drawing/2014/main" id="{DEF66496-6C3A-7198-9452-164AFB10C3F9}"/>
                </a:ext>
              </a:extLst>
            </p:cNvPr>
            <p:cNvSpPr>
              <a:spLocks/>
            </p:cNvSpPr>
            <p:nvPr/>
          </p:nvSpPr>
          <p:spPr bwMode="gray">
            <a:xfrm>
              <a:off x="7151399" y="3448386"/>
              <a:ext cx="6224" cy="4149"/>
            </a:xfrm>
            <a:custGeom>
              <a:avLst/>
              <a:gdLst>
                <a:gd name="T0" fmla="*/ 3 w 3"/>
                <a:gd name="T1" fmla="*/ 2 h 2"/>
                <a:gd name="T2" fmla="*/ 3 w 3"/>
                <a:gd name="T3" fmla="*/ 0 h 2"/>
                <a:gd name="T4" fmla="*/ 0 w 3"/>
                <a:gd name="T5" fmla="*/ 2 h 2"/>
                <a:gd name="T6" fmla="*/ 3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57" name="Freeform 4075">
              <a:extLst>
                <a:ext uri="{FF2B5EF4-FFF2-40B4-BE49-F238E27FC236}">
                  <a16:creationId xmlns:a16="http://schemas.microsoft.com/office/drawing/2014/main" id="{4913201A-BA97-7670-A1A6-9670F824F9B0}"/>
                </a:ext>
              </a:extLst>
            </p:cNvPr>
            <p:cNvSpPr>
              <a:spLocks/>
            </p:cNvSpPr>
            <p:nvPr/>
          </p:nvSpPr>
          <p:spPr bwMode="gray">
            <a:xfrm>
              <a:off x="4887639" y="1950376"/>
              <a:ext cx="500060" cy="429485"/>
            </a:xfrm>
            <a:custGeom>
              <a:avLst/>
              <a:gdLst>
                <a:gd name="T0" fmla="*/ 213 w 241"/>
                <a:gd name="T1" fmla="*/ 68 h 207"/>
                <a:gd name="T2" fmla="*/ 207 w 241"/>
                <a:gd name="T3" fmla="*/ 82 h 207"/>
                <a:gd name="T4" fmla="*/ 213 w 241"/>
                <a:gd name="T5" fmla="*/ 88 h 207"/>
                <a:gd name="T6" fmla="*/ 210 w 241"/>
                <a:gd name="T7" fmla="*/ 105 h 207"/>
                <a:gd name="T8" fmla="*/ 216 w 241"/>
                <a:gd name="T9" fmla="*/ 116 h 207"/>
                <a:gd name="T10" fmla="*/ 221 w 241"/>
                <a:gd name="T11" fmla="*/ 130 h 207"/>
                <a:gd name="T12" fmla="*/ 221 w 241"/>
                <a:gd name="T13" fmla="*/ 153 h 207"/>
                <a:gd name="T14" fmla="*/ 236 w 241"/>
                <a:gd name="T15" fmla="*/ 170 h 207"/>
                <a:gd name="T16" fmla="*/ 241 w 241"/>
                <a:gd name="T17" fmla="*/ 176 h 207"/>
                <a:gd name="T18" fmla="*/ 224 w 241"/>
                <a:gd name="T19" fmla="*/ 190 h 207"/>
                <a:gd name="T20" fmla="*/ 219 w 241"/>
                <a:gd name="T21" fmla="*/ 207 h 207"/>
                <a:gd name="T22" fmla="*/ 210 w 241"/>
                <a:gd name="T23" fmla="*/ 204 h 207"/>
                <a:gd name="T24" fmla="*/ 199 w 241"/>
                <a:gd name="T25" fmla="*/ 204 h 207"/>
                <a:gd name="T26" fmla="*/ 185 w 241"/>
                <a:gd name="T27" fmla="*/ 201 h 207"/>
                <a:gd name="T28" fmla="*/ 167 w 241"/>
                <a:gd name="T29" fmla="*/ 199 h 207"/>
                <a:gd name="T30" fmla="*/ 162 w 241"/>
                <a:gd name="T31" fmla="*/ 182 h 207"/>
                <a:gd name="T32" fmla="*/ 148 w 241"/>
                <a:gd name="T33" fmla="*/ 182 h 207"/>
                <a:gd name="T34" fmla="*/ 133 w 241"/>
                <a:gd name="T35" fmla="*/ 190 h 207"/>
                <a:gd name="T36" fmla="*/ 122 w 241"/>
                <a:gd name="T37" fmla="*/ 187 h 207"/>
                <a:gd name="T38" fmla="*/ 116 w 241"/>
                <a:gd name="T39" fmla="*/ 182 h 207"/>
                <a:gd name="T40" fmla="*/ 108 w 241"/>
                <a:gd name="T41" fmla="*/ 176 h 207"/>
                <a:gd name="T42" fmla="*/ 94 w 241"/>
                <a:gd name="T43" fmla="*/ 170 h 207"/>
                <a:gd name="T44" fmla="*/ 88 w 241"/>
                <a:gd name="T45" fmla="*/ 156 h 207"/>
                <a:gd name="T46" fmla="*/ 77 w 241"/>
                <a:gd name="T47" fmla="*/ 145 h 207"/>
                <a:gd name="T48" fmla="*/ 68 w 241"/>
                <a:gd name="T49" fmla="*/ 142 h 207"/>
                <a:gd name="T50" fmla="*/ 62 w 241"/>
                <a:gd name="T51" fmla="*/ 133 h 207"/>
                <a:gd name="T52" fmla="*/ 59 w 241"/>
                <a:gd name="T53" fmla="*/ 133 h 207"/>
                <a:gd name="T54" fmla="*/ 57 w 241"/>
                <a:gd name="T55" fmla="*/ 136 h 207"/>
                <a:gd name="T56" fmla="*/ 48 w 241"/>
                <a:gd name="T57" fmla="*/ 133 h 207"/>
                <a:gd name="T58" fmla="*/ 42 w 241"/>
                <a:gd name="T59" fmla="*/ 125 h 207"/>
                <a:gd name="T60" fmla="*/ 42 w 241"/>
                <a:gd name="T61" fmla="*/ 108 h 207"/>
                <a:gd name="T62" fmla="*/ 25 w 241"/>
                <a:gd name="T63" fmla="*/ 96 h 207"/>
                <a:gd name="T64" fmla="*/ 14 w 241"/>
                <a:gd name="T65" fmla="*/ 76 h 207"/>
                <a:gd name="T66" fmla="*/ 25 w 241"/>
                <a:gd name="T67" fmla="*/ 65 h 207"/>
                <a:gd name="T68" fmla="*/ 23 w 241"/>
                <a:gd name="T69" fmla="*/ 54 h 207"/>
                <a:gd name="T70" fmla="*/ 11 w 241"/>
                <a:gd name="T71" fmla="*/ 51 h 207"/>
                <a:gd name="T72" fmla="*/ 3 w 241"/>
                <a:gd name="T73" fmla="*/ 25 h 207"/>
                <a:gd name="T74" fmla="*/ 0 w 241"/>
                <a:gd name="T75" fmla="*/ 0 h 207"/>
                <a:gd name="T76" fmla="*/ 14 w 241"/>
                <a:gd name="T77" fmla="*/ 11 h 207"/>
                <a:gd name="T78" fmla="*/ 31 w 241"/>
                <a:gd name="T79" fmla="*/ 8 h 207"/>
                <a:gd name="T80" fmla="*/ 45 w 241"/>
                <a:gd name="T81" fmla="*/ 0 h 207"/>
                <a:gd name="T82" fmla="*/ 48 w 241"/>
                <a:gd name="T83" fmla="*/ 5 h 207"/>
                <a:gd name="T84" fmla="*/ 54 w 241"/>
                <a:gd name="T85" fmla="*/ 20 h 207"/>
                <a:gd name="T86" fmla="*/ 59 w 241"/>
                <a:gd name="T87" fmla="*/ 17 h 207"/>
                <a:gd name="T88" fmla="*/ 65 w 241"/>
                <a:gd name="T89" fmla="*/ 31 h 207"/>
                <a:gd name="T90" fmla="*/ 77 w 241"/>
                <a:gd name="T91" fmla="*/ 37 h 207"/>
                <a:gd name="T92" fmla="*/ 88 w 241"/>
                <a:gd name="T93" fmla="*/ 42 h 207"/>
                <a:gd name="T94" fmla="*/ 105 w 241"/>
                <a:gd name="T95" fmla="*/ 42 h 207"/>
                <a:gd name="T96" fmla="*/ 119 w 241"/>
                <a:gd name="T97" fmla="*/ 39 h 207"/>
                <a:gd name="T98" fmla="*/ 119 w 241"/>
                <a:gd name="T99" fmla="*/ 42 h 207"/>
                <a:gd name="T100" fmla="*/ 125 w 241"/>
                <a:gd name="T101" fmla="*/ 39 h 207"/>
                <a:gd name="T102" fmla="*/ 125 w 241"/>
                <a:gd name="T103" fmla="*/ 31 h 207"/>
                <a:gd name="T104" fmla="*/ 133 w 241"/>
                <a:gd name="T105" fmla="*/ 31 h 207"/>
                <a:gd name="T106" fmla="*/ 153 w 241"/>
                <a:gd name="T107" fmla="*/ 22 h 207"/>
                <a:gd name="T108" fmla="*/ 165 w 241"/>
                <a:gd name="T109" fmla="*/ 20 h 207"/>
                <a:gd name="T110" fmla="*/ 173 w 241"/>
                <a:gd name="T111" fmla="*/ 25 h 207"/>
                <a:gd name="T112" fmla="*/ 185 w 241"/>
                <a:gd name="T113" fmla="*/ 28 h 207"/>
                <a:gd name="T114" fmla="*/ 196 w 241"/>
                <a:gd name="T115" fmla="*/ 34 h 207"/>
                <a:gd name="T116" fmla="*/ 213 w 241"/>
                <a:gd name="T117" fmla="*/ 42 h 207"/>
                <a:gd name="T118" fmla="*/ 216 w 241"/>
                <a:gd name="T119" fmla="*/ 5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1" h="207">
                  <a:moveTo>
                    <a:pt x="216" y="56"/>
                  </a:moveTo>
                  <a:lnTo>
                    <a:pt x="216" y="62"/>
                  </a:lnTo>
                  <a:lnTo>
                    <a:pt x="213" y="68"/>
                  </a:lnTo>
                  <a:lnTo>
                    <a:pt x="210" y="74"/>
                  </a:lnTo>
                  <a:lnTo>
                    <a:pt x="210" y="76"/>
                  </a:lnTo>
                  <a:lnTo>
                    <a:pt x="207" y="82"/>
                  </a:lnTo>
                  <a:lnTo>
                    <a:pt x="207" y="85"/>
                  </a:lnTo>
                  <a:lnTo>
                    <a:pt x="207" y="88"/>
                  </a:lnTo>
                  <a:lnTo>
                    <a:pt x="213" y="88"/>
                  </a:lnTo>
                  <a:lnTo>
                    <a:pt x="213" y="91"/>
                  </a:lnTo>
                  <a:lnTo>
                    <a:pt x="207" y="93"/>
                  </a:lnTo>
                  <a:lnTo>
                    <a:pt x="210" y="105"/>
                  </a:lnTo>
                  <a:lnTo>
                    <a:pt x="210" y="110"/>
                  </a:lnTo>
                  <a:lnTo>
                    <a:pt x="213" y="116"/>
                  </a:lnTo>
                  <a:lnTo>
                    <a:pt x="216" y="116"/>
                  </a:lnTo>
                  <a:lnTo>
                    <a:pt x="224" y="119"/>
                  </a:lnTo>
                  <a:lnTo>
                    <a:pt x="224" y="128"/>
                  </a:lnTo>
                  <a:lnTo>
                    <a:pt x="221" y="130"/>
                  </a:lnTo>
                  <a:lnTo>
                    <a:pt x="213" y="139"/>
                  </a:lnTo>
                  <a:lnTo>
                    <a:pt x="216" y="142"/>
                  </a:lnTo>
                  <a:lnTo>
                    <a:pt x="221" y="153"/>
                  </a:lnTo>
                  <a:lnTo>
                    <a:pt x="224" y="159"/>
                  </a:lnTo>
                  <a:lnTo>
                    <a:pt x="236" y="162"/>
                  </a:lnTo>
                  <a:lnTo>
                    <a:pt x="236" y="170"/>
                  </a:lnTo>
                  <a:lnTo>
                    <a:pt x="236" y="173"/>
                  </a:lnTo>
                  <a:lnTo>
                    <a:pt x="236" y="176"/>
                  </a:lnTo>
                  <a:lnTo>
                    <a:pt x="241" y="176"/>
                  </a:lnTo>
                  <a:lnTo>
                    <a:pt x="241" y="182"/>
                  </a:lnTo>
                  <a:lnTo>
                    <a:pt x="236" y="184"/>
                  </a:lnTo>
                  <a:lnTo>
                    <a:pt x="224" y="190"/>
                  </a:lnTo>
                  <a:lnTo>
                    <a:pt x="221" y="201"/>
                  </a:lnTo>
                  <a:lnTo>
                    <a:pt x="219" y="204"/>
                  </a:lnTo>
                  <a:lnTo>
                    <a:pt x="219" y="207"/>
                  </a:lnTo>
                  <a:lnTo>
                    <a:pt x="216" y="207"/>
                  </a:lnTo>
                  <a:lnTo>
                    <a:pt x="213" y="204"/>
                  </a:lnTo>
                  <a:lnTo>
                    <a:pt x="210" y="204"/>
                  </a:lnTo>
                  <a:lnTo>
                    <a:pt x="207" y="204"/>
                  </a:lnTo>
                  <a:lnTo>
                    <a:pt x="204" y="204"/>
                  </a:lnTo>
                  <a:lnTo>
                    <a:pt x="199" y="204"/>
                  </a:lnTo>
                  <a:lnTo>
                    <a:pt x="193" y="201"/>
                  </a:lnTo>
                  <a:lnTo>
                    <a:pt x="193" y="204"/>
                  </a:lnTo>
                  <a:lnTo>
                    <a:pt x="185" y="201"/>
                  </a:lnTo>
                  <a:lnTo>
                    <a:pt x="179" y="201"/>
                  </a:lnTo>
                  <a:lnTo>
                    <a:pt x="173" y="199"/>
                  </a:lnTo>
                  <a:lnTo>
                    <a:pt x="167" y="199"/>
                  </a:lnTo>
                  <a:lnTo>
                    <a:pt x="165" y="190"/>
                  </a:lnTo>
                  <a:lnTo>
                    <a:pt x="165" y="184"/>
                  </a:lnTo>
                  <a:lnTo>
                    <a:pt x="162" y="182"/>
                  </a:lnTo>
                  <a:lnTo>
                    <a:pt x="156" y="179"/>
                  </a:lnTo>
                  <a:lnTo>
                    <a:pt x="150" y="182"/>
                  </a:lnTo>
                  <a:lnTo>
                    <a:pt x="148" y="182"/>
                  </a:lnTo>
                  <a:lnTo>
                    <a:pt x="142" y="184"/>
                  </a:lnTo>
                  <a:lnTo>
                    <a:pt x="142" y="187"/>
                  </a:lnTo>
                  <a:lnTo>
                    <a:pt x="133" y="190"/>
                  </a:lnTo>
                  <a:lnTo>
                    <a:pt x="131" y="187"/>
                  </a:lnTo>
                  <a:lnTo>
                    <a:pt x="125" y="184"/>
                  </a:lnTo>
                  <a:lnTo>
                    <a:pt x="122" y="187"/>
                  </a:lnTo>
                  <a:lnTo>
                    <a:pt x="119" y="184"/>
                  </a:lnTo>
                  <a:lnTo>
                    <a:pt x="119" y="182"/>
                  </a:lnTo>
                  <a:lnTo>
                    <a:pt x="116" y="182"/>
                  </a:lnTo>
                  <a:lnTo>
                    <a:pt x="113" y="182"/>
                  </a:lnTo>
                  <a:lnTo>
                    <a:pt x="108" y="179"/>
                  </a:lnTo>
                  <a:lnTo>
                    <a:pt x="108" y="176"/>
                  </a:lnTo>
                  <a:lnTo>
                    <a:pt x="102" y="173"/>
                  </a:lnTo>
                  <a:lnTo>
                    <a:pt x="96" y="173"/>
                  </a:lnTo>
                  <a:lnTo>
                    <a:pt x="94" y="170"/>
                  </a:lnTo>
                  <a:lnTo>
                    <a:pt x="91" y="167"/>
                  </a:lnTo>
                  <a:lnTo>
                    <a:pt x="88" y="162"/>
                  </a:lnTo>
                  <a:lnTo>
                    <a:pt x="88" y="156"/>
                  </a:lnTo>
                  <a:lnTo>
                    <a:pt x="82" y="153"/>
                  </a:lnTo>
                  <a:lnTo>
                    <a:pt x="79" y="147"/>
                  </a:lnTo>
                  <a:lnTo>
                    <a:pt x="77" y="145"/>
                  </a:lnTo>
                  <a:lnTo>
                    <a:pt x="74" y="139"/>
                  </a:lnTo>
                  <a:lnTo>
                    <a:pt x="71" y="139"/>
                  </a:lnTo>
                  <a:lnTo>
                    <a:pt x="68" y="142"/>
                  </a:lnTo>
                  <a:lnTo>
                    <a:pt x="65" y="139"/>
                  </a:lnTo>
                  <a:lnTo>
                    <a:pt x="62" y="136"/>
                  </a:lnTo>
                  <a:lnTo>
                    <a:pt x="62" y="133"/>
                  </a:lnTo>
                  <a:lnTo>
                    <a:pt x="59" y="133"/>
                  </a:lnTo>
                  <a:lnTo>
                    <a:pt x="57" y="133"/>
                  </a:lnTo>
                  <a:lnTo>
                    <a:pt x="59" y="133"/>
                  </a:lnTo>
                  <a:lnTo>
                    <a:pt x="57" y="136"/>
                  </a:lnTo>
                  <a:lnTo>
                    <a:pt x="59" y="139"/>
                  </a:lnTo>
                  <a:lnTo>
                    <a:pt x="57" y="136"/>
                  </a:lnTo>
                  <a:lnTo>
                    <a:pt x="57" y="139"/>
                  </a:lnTo>
                  <a:lnTo>
                    <a:pt x="54" y="139"/>
                  </a:lnTo>
                  <a:lnTo>
                    <a:pt x="48" y="133"/>
                  </a:lnTo>
                  <a:lnTo>
                    <a:pt x="48" y="125"/>
                  </a:lnTo>
                  <a:lnTo>
                    <a:pt x="45" y="125"/>
                  </a:lnTo>
                  <a:lnTo>
                    <a:pt x="42" y="125"/>
                  </a:lnTo>
                  <a:lnTo>
                    <a:pt x="42" y="119"/>
                  </a:lnTo>
                  <a:lnTo>
                    <a:pt x="45" y="113"/>
                  </a:lnTo>
                  <a:lnTo>
                    <a:pt x="42" y="108"/>
                  </a:lnTo>
                  <a:lnTo>
                    <a:pt x="34" y="99"/>
                  </a:lnTo>
                  <a:lnTo>
                    <a:pt x="28" y="99"/>
                  </a:lnTo>
                  <a:lnTo>
                    <a:pt x="25" y="96"/>
                  </a:lnTo>
                  <a:lnTo>
                    <a:pt x="23" y="93"/>
                  </a:lnTo>
                  <a:lnTo>
                    <a:pt x="17" y="85"/>
                  </a:lnTo>
                  <a:lnTo>
                    <a:pt x="14" y="76"/>
                  </a:lnTo>
                  <a:lnTo>
                    <a:pt x="17" y="74"/>
                  </a:lnTo>
                  <a:lnTo>
                    <a:pt x="17" y="71"/>
                  </a:lnTo>
                  <a:lnTo>
                    <a:pt x="25" y="65"/>
                  </a:lnTo>
                  <a:lnTo>
                    <a:pt x="25" y="62"/>
                  </a:lnTo>
                  <a:lnTo>
                    <a:pt x="23" y="56"/>
                  </a:lnTo>
                  <a:lnTo>
                    <a:pt x="23" y="54"/>
                  </a:lnTo>
                  <a:lnTo>
                    <a:pt x="20" y="54"/>
                  </a:lnTo>
                  <a:lnTo>
                    <a:pt x="14" y="51"/>
                  </a:lnTo>
                  <a:lnTo>
                    <a:pt x="11" y="51"/>
                  </a:lnTo>
                  <a:lnTo>
                    <a:pt x="11" y="39"/>
                  </a:lnTo>
                  <a:lnTo>
                    <a:pt x="3" y="34"/>
                  </a:lnTo>
                  <a:lnTo>
                    <a:pt x="3" y="25"/>
                  </a:lnTo>
                  <a:lnTo>
                    <a:pt x="3" y="14"/>
                  </a:ln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8" y="2"/>
                  </a:lnTo>
                  <a:lnTo>
                    <a:pt x="14" y="11"/>
                  </a:lnTo>
                  <a:lnTo>
                    <a:pt x="23" y="11"/>
                  </a:lnTo>
                  <a:lnTo>
                    <a:pt x="28" y="11"/>
                  </a:lnTo>
                  <a:lnTo>
                    <a:pt x="31" y="8"/>
                  </a:lnTo>
                  <a:lnTo>
                    <a:pt x="34" y="5"/>
                  </a:lnTo>
                  <a:lnTo>
                    <a:pt x="37" y="5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1" y="2"/>
                  </a:lnTo>
                  <a:lnTo>
                    <a:pt x="48" y="5"/>
                  </a:lnTo>
                  <a:lnTo>
                    <a:pt x="51" y="8"/>
                  </a:lnTo>
                  <a:lnTo>
                    <a:pt x="48" y="14"/>
                  </a:lnTo>
                  <a:lnTo>
                    <a:pt x="54" y="20"/>
                  </a:lnTo>
                  <a:lnTo>
                    <a:pt x="54" y="17"/>
                  </a:lnTo>
                  <a:lnTo>
                    <a:pt x="57" y="20"/>
                  </a:lnTo>
                  <a:lnTo>
                    <a:pt x="59" y="17"/>
                  </a:lnTo>
                  <a:lnTo>
                    <a:pt x="59" y="22"/>
                  </a:lnTo>
                  <a:lnTo>
                    <a:pt x="62" y="28"/>
                  </a:lnTo>
                  <a:lnTo>
                    <a:pt x="65" y="31"/>
                  </a:lnTo>
                  <a:lnTo>
                    <a:pt x="71" y="31"/>
                  </a:lnTo>
                  <a:lnTo>
                    <a:pt x="74" y="34"/>
                  </a:lnTo>
                  <a:lnTo>
                    <a:pt x="77" y="37"/>
                  </a:lnTo>
                  <a:lnTo>
                    <a:pt x="79" y="39"/>
                  </a:lnTo>
                  <a:lnTo>
                    <a:pt x="85" y="42"/>
                  </a:lnTo>
                  <a:lnTo>
                    <a:pt x="88" y="42"/>
                  </a:lnTo>
                  <a:lnTo>
                    <a:pt x="94" y="45"/>
                  </a:lnTo>
                  <a:lnTo>
                    <a:pt x="99" y="45"/>
                  </a:lnTo>
                  <a:lnTo>
                    <a:pt x="105" y="42"/>
                  </a:lnTo>
                  <a:lnTo>
                    <a:pt x="111" y="42"/>
                  </a:lnTo>
                  <a:lnTo>
                    <a:pt x="116" y="39"/>
                  </a:lnTo>
                  <a:lnTo>
                    <a:pt x="119" y="39"/>
                  </a:lnTo>
                  <a:lnTo>
                    <a:pt x="116" y="39"/>
                  </a:lnTo>
                  <a:lnTo>
                    <a:pt x="116" y="42"/>
                  </a:lnTo>
                  <a:lnTo>
                    <a:pt x="119" y="42"/>
                  </a:lnTo>
                  <a:lnTo>
                    <a:pt x="122" y="42"/>
                  </a:lnTo>
                  <a:lnTo>
                    <a:pt x="122" y="39"/>
                  </a:lnTo>
                  <a:lnTo>
                    <a:pt x="125" y="39"/>
                  </a:lnTo>
                  <a:lnTo>
                    <a:pt x="122" y="37"/>
                  </a:lnTo>
                  <a:lnTo>
                    <a:pt x="122" y="34"/>
                  </a:lnTo>
                  <a:lnTo>
                    <a:pt x="125" y="31"/>
                  </a:lnTo>
                  <a:lnTo>
                    <a:pt x="131" y="31"/>
                  </a:lnTo>
                  <a:lnTo>
                    <a:pt x="133" y="34"/>
                  </a:lnTo>
                  <a:lnTo>
                    <a:pt x="133" y="31"/>
                  </a:lnTo>
                  <a:lnTo>
                    <a:pt x="136" y="25"/>
                  </a:lnTo>
                  <a:lnTo>
                    <a:pt x="145" y="22"/>
                  </a:lnTo>
                  <a:lnTo>
                    <a:pt x="153" y="22"/>
                  </a:lnTo>
                  <a:lnTo>
                    <a:pt x="156" y="20"/>
                  </a:lnTo>
                  <a:lnTo>
                    <a:pt x="162" y="20"/>
                  </a:lnTo>
                  <a:lnTo>
                    <a:pt x="165" y="20"/>
                  </a:lnTo>
                  <a:lnTo>
                    <a:pt x="167" y="20"/>
                  </a:lnTo>
                  <a:lnTo>
                    <a:pt x="167" y="22"/>
                  </a:lnTo>
                  <a:lnTo>
                    <a:pt x="173" y="25"/>
                  </a:lnTo>
                  <a:lnTo>
                    <a:pt x="176" y="25"/>
                  </a:lnTo>
                  <a:lnTo>
                    <a:pt x="179" y="28"/>
                  </a:lnTo>
                  <a:lnTo>
                    <a:pt x="185" y="28"/>
                  </a:lnTo>
                  <a:lnTo>
                    <a:pt x="190" y="28"/>
                  </a:lnTo>
                  <a:lnTo>
                    <a:pt x="193" y="31"/>
                  </a:lnTo>
                  <a:lnTo>
                    <a:pt x="196" y="34"/>
                  </a:lnTo>
                  <a:lnTo>
                    <a:pt x="202" y="37"/>
                  </a:lnTo>
                  <a:lnTo>
                    <a:pt x="204" y="42"/>
                  </a:lnTo>
                  <a:lnTo>
                    <a:pt x="213" y="42"/>
                  </a:lnTo>
                  <a:lnTo>
                    <a:pt x="216" y="45"/>
                  </a:lnTo>
                  <a:lnTo>
                    <a:pt x="216" y="51"/>
                  </a:lnTo>
                  <a:lnTo>
                    <a:pt x="216" y="5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58" name="Freeform 4076">
              <a:extLst>
                <a:ext uri="{FF2B5EF4-FFF2-40B4-BE49-F238E27FC236}">
                  <a16:creationId xmlns:a16="http://schemas.microsoft.com/office/drawing/2014/main" id="{E5FB9DEC-22B6-A0D0-FAEB-9B8E0D313CC9}"/>
                </a:ext>
              </a:extLst>
            </p:cNvPr>
            <p:cNvSpPr>
              <a:spLocks/>
            </p:cNvSpPr>
            <p:nvPr/>
          </p:nvSpPr>
          <p:spPr bwMode="gray">
            <a:xfrm>
              <a:off x="3047169" y="663998"/>
              <a:ext cx="64323" cy="18673"/>
            </a:xfrm>
            <a:custGeom>
              <a:avLst/>
              <a:gdLst>
                <a:gd name="T0" fmla="*/ 20 w 31"/>
                <a:gd name="T1" fmla="*/ 0 h 9"/>
                <a:gd name="T2" fmla="*/ 23 w 31"/>
                <a:gd name="T3" fmla="*/ 0 h 9"/>
                <a:gd name="T4" fmla="*/ 28 w 31"/>
                <a:gd name="T5" fmla="*/ 3 h 9"/>
                <a:gd name="T6" fmla="*/ 31 w 31"/>
                <a:gd name="T7" fmla="*/ 6 h 9"/>
                <a:gd name="T8" fmla="*/ 28 w 31"/>
                <a:gd name="T9" fmla="*/ 9 h 9"/>
                <a:gd name="T10" fmla="*/ 26 w 31"/>
                <a:gd name="T11" fmla="*/ 6 h 9"/>
                <a:gd name="T12" fmla="*/ 23 w 31"/>
                <a:gd name="T13" fmla="*/ 6 h 9"/>
                <a:gd name="T14" fmla="*/ 20 w 31"/>
                <a:gd name="T15" fmla="*/ 6 h 9"/>
                <a:gd name="T16" fmla="*/ 14 w 31"/>
                <a:gd name="T17" fmla="*/ 3 h 9"/>
                <a:gd name="T18" fmla="*/ 9 w 31"/>
                <a:gd name="T19" fmla="*/ 3 h 9"/>
                <a:gd name="T20" fmla="*/ 3 w 31"/>
                <a:gd name="T21" fmla="*/ 3 h 9"/>
                <a:gd name="T22" fmla="*/ 0 w 31"/>
                <a:gd name="T23" fmla="*/ 0 h 9"/>
                <a:gd name="T24" fmla="*/ 3 w 31"/>
                <a:gd name="T25" fmla="*/ 0 h 9"/>
                <a:gd name="T26" fmla="*/ 9 w 31"/>
                <a:gd name="T27" fmla="*/ 0 h 9"/>
                <a:gd name="T28" fmla="*/ 11 w 31"/>
                <a:gd name="T29" fmla="*/ 0 h 9"/>
                <a:gd name="T30" fmla="*/ 14 w 31"/>
                <a:gd name="T31" fmla="*/ 0 h 9"/>
                <a:gd name="T32" fmla="*/ 20 w 31"/>
                <a:gd name="T3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9">
                  <a:moveTo>
                    <a:pt x="20" y="0"/>
                  </a:moveTo>
                  <a:lnTo>
                    <a:pt x="23" y="0"/>
                  </a:lnTo>
                  <a:lnTo>
                    <a:pt x="28" y="3"/>
                  </a:lnTo>
                  <a:lnTo>
                    <a:pt x="31" y="6"/>
                  </a:lnTo>
                  <a:lnTo>
                    <a:pt x="28" y="9"/>
                  </a:lnTo>
                  <a:lnTo>
                    <a:pt x="26" y="6"/>
                  </a:lnTo>
                  <a:lnTo>
                    <a:pt x="23" y="6"/>
                  </a:lnTo>
                  <a:lnTo>
                    <a:pt x="20" y="6"/>
                  </a:lnTo>
                  <a:lnTo>
                    <a:pt x="14" y="3"/>
                  </a:lnTo>
                  <a:lnTo>
                    <a:pt x="9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59" name="Freeform 4077">
              <a:extLst>
                <a:ext uri="{FF2B5EF4-FFF2-40B4-BE49-F238E27FC236}">
                  <a16:creationId xmlns:a16="http://schemas.microsoft.com/office/drawing/2014/main" id="{68143180-C715-E511-4D40-1500EF7AFAB0}"/>
                </a:ext>
              </a:extLst>
            </p:cNvPr>
            <p:cNvSpPr>
              <a:spLocks/>
            </p:cNvSpPr>
            <p:nvPr/>
          </p:nvSpPr>
          <p:spPr bwMode="gray">
            <a:xfrm>
              <a:off x="2103070" y="1813439"/>
              <a:ext cx="12450" cy="6224"/>
            </a:xfrm>
            <a:custGeom>
              <a:avLst/>
              <a:gdLst>
                <a:gd name="T0" fmla="*/ 6 w 6"/>
                <a:gd name="T1" fmla="*/ 0 h 3"/>
                <a:gd name="T2" fmla="*/ 0 w 6"/>
                <a:gd name="T3" fmla="*/ 3 h 3"/>
                <a:gd name="T4" fmla="*/ 0 w 6"/>
                <a:gd name="T5" fmla="*/ 0 h 3"/>
                <a:gd name="T6" fmla="*/ 6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60" name="Freeform 4078">
              <a:extLst>
                <a:ext uri="{FF2B5EF4-FFF2-40B4-BE49-F238E27FC236}">
                  <a16:creationId xmlns:a16="http://schemas.microsoft.com/office/drawing/2014/main" id="{CC160C5F-E7D2-C7B9-1A68-9087BFF9F5E2}"/>
                </a:ext>
              </a:extLst>
            </p:cNvPr>
            <p:cNvSpPr>
              <a:spLocks/>
            </p:cNvSpPr>
            <p:nvPr/>
          </p:nvSpPr>
          <p:spPr bwMode="gray">
            <a:xfrm>
              <a:off x="8489736" y="1554089"/>
              <a:ext cx="6224" cy="6224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0 w 3"/>
                <a:gd name="T7" fmla="*/ 0 h 3"/>
                <a:gd name="T8" fmla="*/ 0 w 3"/>
                <a:gd name="T9" fmla="*/ 0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61" name="Freeform 4079">
              <a:extLst>
                <a:ext uri="{FF2B5EF4-FFF2-40B4-BE49-F238E27FC236}">
                  <a16:creationId xmlns:a16="http://schemas.microsoft.com/office/drawing/2014/main" id="{1B51A408-BA29-3A46-7344-CF721A39C82C}"/>
                </a:ext>
              </a:extLst>
            </p:cNvPr>
            <p:cNvSpPr>
              <a:spLocks/>
            </p:cNvSpPr>
            <p:nvPr/>
          </p:nvSpPr>
          <p:spPr bwMode="gray">
            <a:xfrm>
              <a:off x="-1092337" y="1543714"/>
              <a:ext cx="6224" cy="4149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0 h 2"/>
                <a:gd name="T4" fmla="*/ 3 w 3"/>
                <a:gd name="T5" fmla="*/ 2 h 2"/>
                <a:gd name="T6" fmla="*/ 3 w 3"/>
                <a:gd name="T7" fmla="*/ 0 h 2"/>
                <a:gd name="T8" fmla="*/ 3 w 3"/>
                <a:gd name="T9" fmla="*/ 2 h 2"/>
                <a:gd name="T10" fmla="*/ 0 w 3"/>
                <a:gd name="T11" fmla="*/ 2 h 2"/>
                <a:gd name="T12" fmla="*/ 0 w 3"/>
                <a:gd name="T13" fmla="*/ 2 h 2"/>
                <a:gd name="T14" fmla="*/ 0 w 3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62" name="Freeform 4080">
              <a:extLst>
                <a:ext uri="{FF2B5EF4-FFF2-40B4-BE49-F238E27FC236}">
                  <a16:creationId xmlns:a16="http://schemas.microsoft.com/office/drawing/2014/main" id="{3A606CD0-5C34-DFE7-C4BE-2EFB76BB3211}"/>
                </a:ext>
              </a:extLst>
            </p:cNvPr>
            <p:cNvSpPr>
              <a:spLocks/>
            </p:cNvSpPr>
            <p:nvPr/>
          </p:nvSpPr>
          <p:spPr bwMode="gray">
            <a:xfrm>
              <a:off x="-1092337" y="1554089"/>
              <a:ext cx="12450" cy="12449"/>
            </a:xfrm>
            <a:custGeom>
              <a:avLst/>
              <a:gdLst>
                <a:gd name="T0" fmla="*/ 3 w 6"/>
                <a:gd name="T1" fmla="*/ 6 h 6"/>
                <a:gd name="T2" fmla="*/ 0 w 6"/>
                <a:gd name="T3" fmla="*/ 3 h 6"/>
                <a:gd name="T4" fmla="*/ 0 w 6"/>
                <a:gd name="T5" fmla="*/ 0 h 6"/>
                <a:gd name="T6" fmla="*/ 3 w 6"/>
                <a:gd name="T7" fmla="*/ 3 h 6"/>
                <a:gd name="T8" fmla="*/ 6 w 6"/>
                <a:gd name="T9" fmla="*/ 3 h 6"/>
                <a:gd name="T10" fmla="*/ 6 w 6"/>
                <a:gd name="T11" fmla="*/ 6 h 6"/>
                <a:gd name="T12" fmla="*/ 6 w 6"/>
                <a:gd name="T13" fmla="*/ 6 h 6"/>
                <a:gd name="T14" fmla="*/ 3 w 6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6"/>
                  </a:lnTo>
                  <a:lnTo>
                    <a:pt x="6" y="6"/>
                  </a:lnTo>
                  <a:lnTo>
                    <a:pt x="3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grpSp>
          <p:nvGrpSpPr>
            <p:cNvPr id="2863" name="Gruppieren 1419">
              <a:extLst>
                <a:ext uri="{FF2B5EF4-FFF2-40B4-BE49-F238E27FC236}">
                  <a16:creationId xmlns:a16="http://schemas.microsoft.com/office/drawing/2014/main" id="{4D395979-E431-8EE6-BF06-A7243F77FCFD}"/>
                </a:ext>
              </a:extLst>
            </p:cNvPr>
            <p:cNvGrpSpPr/>
            <p:nvPr/>
          </p:nvGrpSpPr>
          <p:grpSpPr bwMode="gray">
            <a:xfrm>
              <a:off x="4202910" y="1742896"/>
              <a:ext cx="118272" cy="147312"/>
              <a:chOff x="5435580" y="3060640"/>
              <a:chExt cx="105096" cy="130901"/>
            </a:xfrm>
            <a:grpFill/>
          </p:grpSpPr>
          <p:sp>
            <p:nvSpPr>
              <p:cNvPr id="2869" name="Freeform 2720">
                <a:extLst>
                  <a:ext uri="{FF2B5EF4-FFF2-40B4-BE49-F238E27FC236}">
                    <a16:creationId xmlns:a16="http://schemas.microsoft.com/office/drawing/2014/main" id="{021DEC4F-BC3E-DC4F-7C8B-D842DF827B22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435580" y="3060640"/>
                <a:ext cx="105096" cy="130900"/>
              </a:xfrm>
              <a:custGeom>
                <a:avLst/>
                <a:gdLst>
                  <a:gd name="T0" fmla="*/ 3 w 57"/>
                  <a:gd name="T1" fmla="*/ 9 h 71"/>
                  <a:gd name="T2" fmla="*/ 6 w 57"/>
                  <a:gd name="T3" fmla="*/ 14 h 71"/>
                  <a:gd name="T4" fmla="*/ 11 w 57"/>
                  <a:gd name="T5" fmla="*/ 17 h 71"/>
                  <a:gd name="T6" fmla="*/ 6 w 57"/>
                  <a:gd name="T7" fmla="*/ 20 h 71"/>
                  <a:gd name="T8" fmla="*/ 6 w 57"/>
                  <a:gd name="T9" fmla="*/ 29 h 71"/>
                  <a:gd name="T10" fmla="*/ 14 w 57"/>
                  <a:gd name="T11" fmla="*/ 34 h 71"/>
                  <a:gd name="T12" fmla="*/ 11 w 57"/>
                  <a:gd name="T13" fmla="*/ 37 h 71"/>
                  <a:gd name="T14" fmla="*/ 11 w 57"/>
                  <a:gd name="T15" fmla="*/ 43 h 71"/>
                  <a:gd name="T16" fmla="*/ 9 w 57"/>
                  <a:gd name="T17" fmla="*/ 43 h 71"/>
                  <a:gd name="T18" fmla="*/ 6 w 57"/>
                  <a:gd name="T19" fmla="*/ 43 h 71"/>
                  <a:gd name="T20" fmla="*/ 6 w 57"/>
                  <a:gd name="T21" fmla="*/ 46 h 71"/>
                  <a:gd name="T22" fmla="*/ 3 w 57"/>
                  <a:gd name="T23" fmla="*/ 46 h 71"/>
                  <a:gd name="T24" fmla="*/ 0 w 57"/>
                  <a:gd name="T25" fmla="*/ 51 h 71"/>
                  <a:gd name="T26" fmla="*/ 0 w 57"/>
                  <a:gd name="T27" fmla="*/ 57 h 71"/>
                  <a:gd name="T28" fmla="*/ 0 w 57"/>
                  <a:gd name="T29" fmla="*/ 60 h 71"/>
                  <a:gd name="T30" fmla="*/ 3 w 57"/>
                  <a:gd name="T31" fmla="*/ 63 h 71"/>
                  <a:gd name="T32" fmla="*/ 6 w 57"/>
                  <a:gd name="T33" fmla="*/ 66 h 71"/>
                  <a:gd name="T34" fmla="*/ 9 w 57"/>
                  <a:gd name="T35" fmla="*/ 71 h 71"/>
                  <a:gd name="T36" fmla="*/ 9 w 57"/>
                  <a:gd name="T37" fmla="*/ 66 h 71"/>
                  <a:gd name="T38" fmla="*/ 11 w 57"/>
                  <a:gd name="T39" fmla="*/ 57 h 71"/>
                  <a:gd name="T40" fmla="*/ 20 w 57"/>
                  <a:gd name="T41" fmla="*/ 60 h 71"/>
                  <a:gd name="T42" fmla="*/ 23 w 57"/>
                  <a:gd name="T43" fmla="*/ 60 h 71"/>
                  <a:gd name="T44" fmla="*/ 26 w 57"/>
                  <a:gd name="T45" fmla="*/ 66 h 71"/>
                  <a:gd name="T46" fmla="*/ 29 w 57"/>
                  <a:gd name="T47" fmla="*/ 68 h 71"/>
                  <a:gd name="T48" fmla="*/ 34 w 57"/>
                  <a:gd name="T49" fmla="*/ 63 h 71"/>
                  <a:gd name="T50" fmla="*/ 37 w 57"/>
                  <a:gd name="T51" fmla="*/ 66 h 71"/>
                  <a:gd name="T52" fmla="*/ 43 w 57"/>
                  <a:gd name="T53" fmla="*/ 63 h 71"/>
                  <a:gd name="T54" fmla="*/ 46 w 57"/>
                  <a:gd name="T55" fmla="*/ 60 h 71"/>
                  <a:gd name="T56" fmla="*/ 48 w 57"/>
                  <a:gd name="T57" fmla="*/ 60 h 71"/>
                  <a:gd name="T58" fmla="*/ 51 w 57"/>
                  <a:gd name="T59" fmla="*/ 54 h 71"/>
                  <a:gd name="T60" fmla="*/ 57 w 57"/>
                  <a:gd name="T61" fmla="*/ 48 h 71"/>
                  <a:gd name="T62" fmla="*/ 51 w 57"/>
                  <a:gd name="T63" fmla="*/ 40 h 71"/>
                  <a:gd name="T64" fmla="*/ 54 w 57"/>
                  <a:gd name="T65" fmla="*/ 31 h 71"/>
                  <a:gd name="T66" fmla="*/ 51 w 57"/>
                  <a:gd name="T67" fmla="*/ 26 h 71"/>
                  <a:gd name="T68" fmla="*/ 46 w 57"/>
                  <a:gd name="T69" fmla="*/ 26 h 71"/>
                  <a:gd name="T70" fmla="*/ 37 w 57"/>
                  <a:gd name="T71" fmla="*/ 23 h 71"/>
                  <a:gd name="T72" fmla="*/ 37 w 57"/>
                  <a:gd name="T73" fmla="*/ 17 h 71"/>
                  <a:gd name="T74" fmla="*/ 29 w 57"/>
                  <a:gd name="T75" fmla="*/ 12 h 71"/>
                  <a:gd name="T76" fmla="*/ 17 w 57"/>
                  <a:gd name="T77" fmla="*/ 0 h 71"/>
                  <a:gd name="T78" fmla="*/ 11 w 57"/>
                  <a:gd name="T79" fmla="*/ 0 h 71"/>
                  <a:gd name="T80" fmla="*/ 6 w 57"/>
                  <a:gd name="T81" fmla="*/ 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7" h="71">
                    <a:moveTo>
                      <a:pt x="3" y="6"/>
                    </a:moveTo>
                    <a:lnTo>
                      <a:pt x="3" y="9"/>
                    </a:lnTo>
                    <a:lnTo>
                      <a:pt x="6" y="12"/>
                    </a:lnTo>
                    <a:lnTo>
                      <a:pt x="6" y="14"/>
                    </a:lnTo>
                    <a:lnTo>
                      <a:pt x="9" y="14"/>
                    </a:lnTo>
                    <a:lnTo>
                      <a:pt x="11" y="17"/>
                    </a:lnTo>
                    <a:lnTo>
                      <a:pt x="6" y="17"/>
                    </a:lnTo>
                    <a:lnTo>
                      <a:pt x="6" y="20"/>
                    </a:lnTo>
                    <a:lnTo>
                      <a:pt x="9" y="23"/>
                    </a:lnTo>
                    <a:lnTo>
                      <a:pt x="6" y="29"/>
                    </a:lnTo>
                    <a:lnTo>
                      <a:pt x="11" y="31"/>
                    </a:lnTo>
                    <a:lnTo>
                      <a:pt x="14" y="34"/>
                    </a:lnTo>
                    <a:lnTo>
                      <a:pt x="9" y="34"/>
                    </a:lnTo>
                    <a:lnTo>
                      <a:pt x="11" y="37"/>
                    </a:lnTo>
                    <a:lnTo>
                      <a:pt x="14" y="37"/>
                    </a:lnTo>
                    <a:lnTo>
                      <a:pt x="11" y="43"/>
                    </a:lnTo>
                    <a:lnTo>
                      <a:pt x="11" y="40"/>
                    </a:lnTo>
                    <a:lnTo>
                      <a:pt x="9" y="43"/>
                    </a:lnTo>
                    <a:lnTo>
                      <a:pt x="6" y="40"/>
                    </a:lnTo>
                    <a:lnTo>
                      <a:pt x="6" y="43"/>
                    </a:lnTo>
                    <a:lnTo>
                      <a:pt x="9" y="43"/>
                    </a:lnTo>
                    <a:lnTo>
                      <a:pt x="6" y="46"/>
                    </a:lnTo>
                    <a:lnTo>
                      <a:pt x="6" y="43"/>
                    </a:lnTo>
                    <a:lnTo>
                      <a:pt x="3" y="46"/>
                    </a:lnTo>
                    <a:lnTo>
                      <a:pt x="3" y="48"/>
                    </a:lnTo>
                    <a:lnTo>
                      <a:pt x="0" y="51"/>
                    </a:lnTo>
                    <a:lnTo>
                      <a:pt x="0" y="54"/>
                    </a:lnTo>
                    <a:lnTo>
                      <a:pt x="0" y="57"/>
                    </a:lnTo>
                    <a:lnTo>
                      <a:pt x="0" y="63"/>
                    </a:lnTo>
                    <a:lnTo>
                      <a:pt x="0" y="60"/>
                    </a:lnTo>
                    <a:lnTo>
                      <a:pt x="0" y="63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6" y="66"/>
                    </a:lnTo>
                    <a:lnTo>
                      <a:pt x="9" y="68"/>
                    </a:lnTo>
                    <a:lnTo>
                      <a:pt x="9" y="71"/>
                    </a:lnTo>
                    <a:lnTo>
                      <a:pt x="11" y="71"/>
                    </a:lnTo>
                    <a:lnTo>
                      <a:pt x="9" y="66"/>
                    </a:lnTo>
                    <a:lnTo>
                      <a:pt x="11" y="60"/>
                    </a:lnTo>
                    <a:lnTo>
                      <a:pt x="11" y="57"/>
                    </a:lnTo>
                    <a:lnTo>
                      <a:pt x="14" y="57"/>
                    </a:lnTo>
                    <a:lnTo>
                      <a:pt x="20" y="60"/>
                    </a:lnTo>
                    <a:lnTo>
                      <a:pt x="20" y="57"/>
                    </a:lnTo>
                    <a:lnTo>
                      <a:pt x="23" y="60"/>
                    </a:lnTo>
                    <a:lnTo>
                      <a:pt x="26" y="63"/>
                    </a:lnTo>
                    <a:lnTo>
                      <a:pt x="26" y="66"/>
                    </a:lnTo>
                    <a:lnTo>
                      <a:pt x="26" y="68"/>
                    </a:lnTo>
                    <a:lnTo>
                      <a:pt x="29" y="68"/>
                    </a:lnTo>
                    <a:lnTo>
                      <a:pt x="29" y="66"/>
                    </a:lnTo>
                    <a:lnTo>
                      <a:pt x="34" y="63"/>
                    </a:lnTo>
                    <a:lnTo>
                      <a:pt x="34" y="66"/>
                    </a:lnTo>
                    <a:lnTo>
                      <a:pt x="37" y="66"/>
                    </a:lnTo>
                    <a:lnTo>
                      <a:pt x="40" y="63"/>
                    </a:lnTo>
                    <a:lnTo>
                      <a:pt x="43" y="63"/>
                    </a:lnTo>
                    <a:lnTo>
                      <a:pt x="43" y="60"/>
                    </a:lnTo>
                    <a:lnTo>
                      <a:pt x="46" y="60"/>
                    </a:lnTo>
                    <a:lnTo>
                      <a:pt x="46" y="63"/>
                    </a:lnTo>
                    <a:lnTo>
                      <a:pt x="48" y="60"/>
                    </a:lnTo>
                    <a:lnTo>
                      <a:pt x="51" y="60"/>
                    </a:lnTo>
                    <a:lnTo>
                      <a:pt x="51" y="54"/>
                    </a:lnTo>
                    <a:lnTo>
                      <a:pt x="57" y="51"/>
                    </a:lnTo>
                    <a:lnTo>
                      <a:pt x="57" y="48"/>
                    </a:lnTo>
                    <a:lnTo>
                      <a:pt x="54" y="46"/>
                    </a:lnTo>
                    <a:lnTo>
                      <a:pt x="51" y="40"/>
                    </a:lnTo>
                    <a:lnTo>
                      <a:pt x="51" y="37"/>
                    </a:lnTo>
                    <a:lnTo>
                      <a:pt x="54" y="31"/>
                    </a:lnTo>
                    <a:lnTo>
                      <a:pt x="51" y="29"/>
                    </a:lnTo>
                    <a:lnTo>
                      <a:pt x="51" y="26"/>
                    </a:lnTo>
                    <a:lnTo>
                      <a:pt x="48" y="26"/>
                    </a:lnTo>
                    <a:lnTo>
                      <a:pt x="46" y="26"/>
                    </a:lnTo>
                    <a:lnTo>
                      <a:pt x="40" y="23"/>
                    </a:lnTo>
                    <a:lnTo>
                      <a:pt x="37" y="23"/>
                    </a:lnTo>
                    <a:lnTo>
                      <a:pt x="37" y="20"/>
                    </a:lnTo>
                    <a:lnTo>
                      <a:pt x="37" y="17"/>
                    </a:lnTo>
                    <a:lnTo>
                      <a:pt x="31" y="14"/>
                    </a:lnTo>
                    <a:lnTo>
                      <a:pt x="29" y="12"/>
                    </a:lnTo>
                    <a:lnTo>
                      <a:pt x="23" y="3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9" y="3"/>
                    </a:lnTo>
                    <a:lnTo>
                      <a:pt x="6" y="6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2870" name="Freeform 2720">
                <a:extLst>
                  <a:ext uri="{FF2B5EF4-FFF2-40B4-BE49-F238E27FC236}">
                    <a16:creationId xmlns:a16="http://schemas.microsoft.com/office/drawing/2014/main" id="{BAC14DE8-6B53-C5CD-5384-782F3B637926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435581" y="3134388"/>
                <a:ext cx="69053" cy="57153"/>
              </a:xfrm>
              <a:custGeom>
                <a:avLst/>
                <a:gdLst/>
                <a:ahLst/>
                <a:cxnLst/>
                <a:rect l="l" t="t" r="r" b="b"/>
                <a:pathLst>
                  <a:path w="69053" h="57153">
                    <a:moveTo>
                      <a:pt x="18761" y="2281"/>
                    </a:moveTo>
                    <a:lnTo>
                      <a:pt x="20282" y="3034"/>
                    </a:lnTo>
                    <a:lnTo>
                      <a:pt x="20282" y="5531"/>
                    </a:lnTo>
                    <a:lnTo>
                      <a:pt x="21283" y="3529"/>
                    </a:lnTo>
                    <a:cubicBezTo>
                      <a:pt x="35596" y="9613"/>
                      <a:pt x="46457" y="21338"/>
                      <a:pt x="55583" y="32676"/>
                    </a:cubicBezTo>
                    <a:cubicBezTo>
                      <a:pt x="58934" y="36839"/>
                      <a:pt x="63922" y="41782"/>
                      <a:pt x="69053" y="47102"/>
                    </a:cubicBezTo>
                    <a:lnTo>
                      <a:pt x="68220" y="47935"/>
                    </a:lnTo>
                    <a:lnTo>
                      <a:pt x="62689" y="47935"/>
                    </a:lnTo>
                    <a:lnTo>
                      <a:pt x="62689" y="42404"/>
                    </a:lnTo>
                    <a:lnTo>
                      <a:pt x="53470" y="47935"/>
                    </a:lnTo>
                    <a:lnTo>
                      <a:pt x="53470" y="51622"/>
                    </a:lnTo>
                    <a:lnTo>
                      <a:pt x="47939" y="51622"/>
                    </a:lnTo>
                    <a:lnTo>
                      <a:pt x="47939" y="47935"/>
                    </a:lnTo>
                    <a:lnTo>
                      <a:pt x="47939" y="42404"/>
                    </a:lnTo>
                    <a:lnTo>
                      <a:pt x="42407" y="36873"/>
                    </a:lnTo>
                    <a:lnTo>
                      <a:pt x="36876" y="31342"/>
                    </a:lnTo>
                    <a:lnTo>
                      <a:pt x="36876" y="36873"/>
                    </a:lnTo>
                    <a:lnTo>
                      <a:pt x="25813" y="31342"/>
                    </a:lnTo>
                    <a:lnTo>
                      <a:pt x="20282" y="31342"/>
                    </a:lnTo>
                    <a:lnTo>
                      <a:pt x="20282" y="36873"/>
                    </a:lnTo>
                    <a:lnTo>
                      <a:pt x="16594" y="47935"/>
                    </a:lnTo>
                    <a:lnTo>
                      <a:pt x="20282" y="57153"/>
                    </a:lnTo>
                    <a:lnTo>
                      <a:pt x="16594" y="57153"/>
                    </a:lnTo>
                    <a:lnTo>
                      <a:pt x="16594" y="51622"/>
                    </a:lnTo>
                    <a:lnTo>
                      <a:pt x="11063" y="47935"/>
                    </a:lnTo>
                    <a:lnTo>
                      <a:pt x="5532" y="47935"/>
                    </a:lnTo>
                    <a:lnTo>
                      <a:pt x="5532" y="42404"/>
                    </a:lnTo>
                    <a:lnTo>
                      <a:pt x="0" y="42404"/>
                    </a:lnTo>
                    <a:lnTo>
                      <a:pt x="0" y="36873"/>
                    </a:lnTo>
                    <a:lnTo>
                      <a:pt x="0" y="31342"/>
                    </a:lnTo>
                    <a:lnTo>
                      <a:pt x="0" y="25811"/>
                    </a:lnTo>
                    <a:lnTo>
                      <a:pt x="0" y="20280"/>
                    </a:lnTo>
                    <a:lnTo>
                      <a:pt x="5532" y="14749"/>
                    </a:lnTo>
                    <a:lnTo>
                      <a:pt x="5532" y="11062"/>
                    </a:lnTo>
                    <a:lnTo>
                      <a:pt x="11063" y="5531"/>
                    </a:lnTo>
                    <a:lnTo>
                      <a:pt x="11063" y="11062"/>
                    </a:lnTo>
                    <a:lnTo>
                      <a:pt x="16594" y="5531"/>
                    </a:lnTo>
                    <a:close/>
                    <a:moveTo>
                      <a:pt x="11063" y="0"/>
                    </a:moveTo>
                    <a:lnTo>
                      <a:pt x="16594" y="5531"/>
                    </a:lnTo>
                    <a:lnTo>
                      <a:pt x="11063" y="553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2871" name="Freihandform 1422">
                <a:extLst>
                  <a:ext uri="{FF2B5EF4-FFF2-40B4-BE49-F238E27FC236}">
                    <a16:creationId xmlns:a16="http://schemas.microsoft.com/office/drawing/2014/main" id="{D7CEA335-C8ED-69C6-B5B6-0B86C2822748}"/>
                  </a:ext>
                </a:extLst>
              </p:cNvPr>
              <p:cNvSpPr/>
              <p:nvPr/>
            </p:nvSpPr>
            <p:spPr bwMode="gray">
              <a:xfrm>
                <a:off x="5476891" y="3140812"/>
                <a:ext cx="48518" cy="41510"/>
              </a:xfrm>
              <a:custGeom>
                <a:avLst/>
                <a:gdLst/>
                <a:ahLst/>
                <a:cxnLst/>
                <a:rect l="l" t="t" r="r" b="b"/>
                <a:pathLst>
                  <a:path w="48518" h="41510">
                    <a:moveTo>
                      <a:pt x="21415" y="57"/>
                    </a:moveTo>
                    <a:cubicBezTo>
                      <a:pt x="24238" y="527"/>
                      <a:pt x="26178" y="3232"/>
                      <a:pt x="28559" y="4819"/>
                    </a:cubicBezTo>
                    <a:cubicBezTo>
                      <a:pt x="39671" y="21488"/>
                      <a:pt x="33321" y="15932"/>
                      <a:pt x="45228" y="23869"/>
                    </a:cubicBezTo>
                    <a:lnTo>
                      <a:pt x="48518" y="30448"/>
                    </a:lnTo>
                    <a:lnTo>
                      <a:pt x="47191" y="30448"/>
                    </a:lnTo>
                    <a:lnTo>
                      <a:pt x="43504" y="35979"/>
                    </a:lnTo>
                    <a:lnTo>
                      <a:pt x="43504" y="30448"/>
                    </a:lnTo>
                    <a:lnTo>
                      <a:pt x="37972" y="30448"/>
                    </a:lnTo>
                    <a:lnTo>
                      <a:pt x="37972" y="35979"/>
                    </a:lnTo>
                    <a:lnTo>
                      <a:pt x="32441" y="35979"/>
                    </a:lnTo>
                    <a:lnTo>
                      <a:pt x="26909" y="41510"/>
                    </a:lnTo>
                    <a:lnTo>
                      <a:pt x="23327" y="41510"/>
                    </a:lnTo>
                    <a:cubicBezTo>
                      <a:pt x="22165" y="39899"/>
                      <a:pt x="22308" y="37560"/>
                      <a:pt x="21415" y="35776"/>
                    </a:cubicBezTo>
                    <a:cubicBezTo>
                      <a:pt x="17445" y="27837"/>
                      <a:pt x="16654" y="28633"/>
                      <a:pt x="9509" y="23869"/>
                    </a:cubicBezTo>
                    <a:cubicBezTo>
                      <a:pt x="7922" y="21488"/>
                      <a:pt x="6982" y="18514"/>
                      <a:pt x="4747" y="16726"/>
                    </a:cubicBezTo>
                    <a:lnTo>
                      <a:pt x="0" y="10487"/>
                    </a:lnTo>
                    <a:cubicBezTo>
                      <a:pt x="193" y="9193"/>
                      <a:pt x="1572" y="8392"/>
                      <a:pt x="2365" y="7201"/>
                    </a:cubicBezTo>
                    <a:cubicBezTo>
                      <a:pt x="3952" y="4820"/>
                      <a:pt x="10269" y="3939"/>
                      <a:pt x="14272" y="2438"/>
                    </a:cubicBezTo>
                    <a:cubicBezTo>
                      <a:pt x="16622" y="1557"/>
                      <a:pt x="18939" y="-356"/>
                      <a:pt x="21415" y="57"/>
                    </a:cubicBezTo>
                    <a:close/>
                  </a:path>
                </a:pathLst>
              </a:custGeom>
              <a:solidFill>
                <a:srgbClr val="C1FFFC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864" name="Freeform 2887">
              <a:extLst>
                <a:ext uri="{FF2B5EF4-FFF2-40B4-BE49-F238E27FC236}">
                  <a16:creationId xmlns:a16="http://schemas.microsoft.com/office/drawing/2014/main" id="{E158246E-08F6-214B-1448-F606DC0DF2B7}"/>
                </a:ext>
              </a:extLst>
            </p:cNvPr>
            <p:cNvSpPr>
              <a:spLocks/>
            </p:cNvSpPr>
            <p:nvPr/>
          </p:nvSpPr>
          <p:spPr bwMode="gray">
            <a:xfrm>
              <a:off x="4285907" y="2469078"/>
              <a:ext cx="441962" cy="506252"/>
            </a:xfrm>
            <a:custGeom>
              <a:avLst/>
              <a:gdLst>
                <a:gd name="T0" fmla="*/ 68 w 213"/>
                <a:gd name="T1" fmla="*/ 213 h 244"/>
                <a:gd name="T2" fmla="*/ 57 w 213"/>
                <a:gd name="T3" fmla="*/ 204 h 244"/>
                <a:gd name="T4" fmla="*/ 51 w 213"/>
                <a:gd name="T5" fmla="*/ 196 h 244"/>
                <a:gd name="T6" fmla="*/ 43 w 213"/>
                <a:gd name="T7" fmla="*/ 187 h 244"/>
                <a:gd name="T8" fmla="*/ 31 w 213"/>
                <a:gd name="T9" fmla="*/ 182 h 244"/>
                <a:gd name="T10" fmla="*/ 20 w 213"/>
                <a:gd name="T11" fmla="*/ 176 h 244"/>
                <a:gd name="T12" fmla="*/ 23 w 213"/>
                <a:gd name="T13" fmla="*/ 159 h 244"/>
                <a:gd name="T14" fmla="*/ 11 w 213"/>
                <a:gd name="T15" fmla="*/ 142 h 244"/>
                <a:gd name="T16" fmla="*/ 8 w 213"/>
                <a:gd name="T17" fmla="*/ 133 h 244"/>
                <a:gd name="T18" fmla="*/ 0 w 213"/>
                <a:gd name="T19" fmla="*/ 122 h 244"/>
                <a:gd name="T20" fmla="*/ 3 w 213"/>
                <a:gd name="T21" fmla="*/ 108 h 244"/>
                <a:gd name="T22" fmla="*/ 8 w 213"/>
                <a:gd name="T23" fmla="*/ 96 h 244"/>
                <a:gd name="T24" fmla="*/ 14 w 213"/>
                <a:gd name="T25" fmla="*/ 82 h 244"/>
                <a:gd name="T26" fmla="*/ 25 w 213"/>
                <a:gd name="T27" fmla="*/ 85 h 244"/>
                <a:gd name="T28" fmla="*/ 25 w 213"/>
                <a:gd name="T29" fmla="*/ 68 h 244"/>
                <a:gd name="T30" fmla="*/ 25 w 213"/>
                <a:gd name="T31" fmla="*/ 48 h 244"/>
                <a:gd name="T32" fmla="*/ 25 w 213"/>
                <a:gd name="T33" fmla="*/ 31 h 244"/>
                <a:gd name="T34" fmla="*/ 190 w 213"/>
                <a:gd name="T35" fmla="*/ 0 h 244"/>
                <a:gd name="T36" fmla="*/ 193 w 213"/>
                <a:gd name="T37" fmla="*/ 14 h 244"/>
                <a:gd name="T38" fmla="*/ 196 w 213"/>
                <a:gd name="T39" fmla="*/ 23 h 244"/>
                <a:gd name="T40" fmla="*/ 199 w 213"/>
                <a:gd name="T41" fmla="*/ 45 h 244"/>
                <a:gd name="T42" fmla="*/ 207 w 213"/>
                <a:gd name="T43" fmla="*/ 48 h 244"/>
                <a:gd name="T44" fmla="*/ 213 w 213"/>
                <a:gd name="T45" fmla="*/ 54 h 244"/>
                <a:gd name="T46" fmla="*/ 199 w 213"/>
                <a:gd name="T47" fmla="*/ 62 h 244"/>
                <a:gd name="T48" fmla="*/ 193 w 213"/>
                <a:gd name="T49" fmla="*/ 68 h 244"/>
                <a:gd name="T50" fmla="*/ 187 w 213"/>
                <a:gd name="T51" fmla="*/ 102 h 244"/>
                <a:gd name="T52" fmla="*/ 182 w 213"/>
                <a:gd name="T53" fmla="*/ 113 h 244"/>
                <a:gd name="T54" fmla="*/ 176 w 213"/>
                <a:gd name="T55" fmla="*/ 125 h 244"/>
                <a:gd name="T56" fmla="*/ 168 w 213"/>
                <a:gd name="T57" fmla="*/ 139 h 244"/>
                <a:gd name="T58" fmla="*/ 159 w 213"/>
                <a:gd name="T59" fmla="*/ 150 h 244"/>
                <a:gd name="T60" fmla="*/ 156 w 213"/>
                <a:gd name="T61" fmla="*/ 176 h 244"/>
                <a:gd name="T62" fmla="*/ 145 w 213"/>
                <a:gd name="T63" fmla="*/ 179 h 244"/>
                <a:gd name="T64" fmla="*/ 142 w 213"/>
                <a:gd name="T65" fmla="*/ 187 h 244"/>
                <a:gd name="T66" fmla="*/ 151 w 213"/>
                <a:gd name="T67" fmla="*/ 190 h 244"/>
                <a:gd name="T68" fmla="*/ 159 w 213"/>
                <a:gd name="T69" fmla="*/ 199 h 244"/>
                <a:gd name="T70" fmla="*/ 168 w 213"/>
                <a:gd name="T71" fmla="*/ 210 h 244"/>
                <a:gd name="T72" fmla="*/ 179 w 213"/>
                <a:gd name="T73" fmla="*/ 221 h 244"/>
                <a:gd name="T74" fmla="*/ 156 w 213"/>
                <a:gd name="T75" fmla="*/ 236 h 244"/>
                <a:gd name="T76" fmla="*/ 139 w 213"/>
                <a:gd name="T77" fmla="*/ 241 h 244"/>
                <a:gd name="T78" fmla="*/ 125 w 213"/>
                <a:gd name="T79" fmla="*/ 241 h 244"/>
                <a:gd name="T80" fmla="*/ 111 w 213"/>
                <a:gd name="T81" fmla="*/ 241 h 244"/>
                <a:gd name="T82" fmla="*/ 105 w 213"/>
                <a:gd name="T83" fmla="*/ 236 h 244"/>
                <a:gd name="T84" fmla="*/ 94 w 213"/>
                <a:gd name="T85" fmla="*/ 233 h 244"/>
                <a:gd name="T86" fmla="*/ 79 w 213"/>
                <a:gd name="T87" fmla="*/ 230 h 244"/>
                <a:gd name="T88" fmla="*/ 74 w 213"/>
                <a:gd name="T89" fmla="*/ 22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244">
                  <a:moveTo>
                    <a:pt x="71" y="224"/>
                  </a:moveTo>
                  <a:lnTo>
                    <a:pt x="71" y="216"/>
                  </a:lnTo>
                  <a:lnTo>
                    <a:pt x="68" y="213"/>
                  </a:lnTo>
                  <a:lnTo>
                    <a:pt x="65" y="213"/>
                  </a:lnTo>
                  <a:lnTo>
                    <a:pt x="60" y="207"/>
                  </a:lnTo>
                  <a:lnTo>
                    <a:pt x="57" y="204"/>
                  </a:lnTo>
                  <a:lnTo>
                    <a:pt x="57" y="202"/>
                  </a:lnTo>
                  <a:lnTo>
                    <a:pt x="54" y="199"/>
                  </a:lnTo>
                  <a:lnTo>
                    <a:pt x="51" y="196"/>
                  </a:lnTo>
                  <a:lnTo>
                    <a:pt x="45" y="193"/>
                  </a:lnTo>
                  <a:lnTo>
                    <a:pt x="43" y="190"/>
                  </a:lnTo>
                  <a:lnTo>
                    <a:pt x="43" y="187"/>
                  </a:lnTo>
                  <a:lnTo>
                    <a:pt x="40" y="185"/>
                  </a:lnTo>
                  <a:lnTo>
                    <a:pt x="37" y="182"/>
                  </a:lnTo>
                  <a:lnTo>
                    <a:pt x="31" y="182"/>
                  </a:lnTo>
                  <a:lnTo>
                    <a:pt x="28" y="182"/>
                  </a:lnTo>
                  <a:lnTo>
                    <a:pt x="28" y="176"/>
                  </a:lnTo>
                  <a:lnTo>
                    <a:pt x="20" y="176"/>
                  </a:lnTo>
                  <a:lnTo>
                    <a:pt x="20" y="170"/>
                  </a:lnTo>
                  <a:lnTo>
                    <a:pt x="23" y="167"/>
                  </a:lnTo>
                  <a:lnTo>
                    <a:pt x="23" y="159"/>
                  </a:lnTo>
                  <a:lnTo>
                    <a:pt x="14" y="150"/>
                  </a:lnTo>
                  <a:lnTo>
                    <a:pt x="14" y="145"/>
                  </a:lnTo>
                  <a:lnTo>
                    <a:pt x="11" y="142"/>
                  </a:lnTo>
                  <a:lnTo>
                    <a:pt x="8" y="139"/>
                  </a:lnTo>
                  <a:lnTo>
                    <a:pt x="8" y="136"/>
                  </a:lnTo>
                  <a:lnTo>
                    <a:pt x="8" y="133"/>
                  </a:lnTo>
                  <a:lnTo>
                    <a:pt x="6" y="131"/>
                  </a:lnTo>
                  <a:lnTo>
                    <a:pt x="6" y="125"/>
                  </a:lnTo>
                  <a:lnTo>
                    <a:pt x="0" y="122"/>
                  </a:lnTo>
                  <a:lnTo>
                    <a:pt x="3" y="113"/>
                  </a:lnTo>
                  <a:lnTo>
                    <a:pt x="3" y="111"/>
                  </a:lnTo>
                  <a:lnTo>
                    <a:pt x="3" y="108"/>
                  </a:lnTo>
                  <a:lnTo>
                    <a:pt x="6" y="105"/>
                  </a:lnTo>
                  <a:lnTo>
                    <a:pt x="6" y="99"/>
                  </a:lnTo>
                  <a:lnTo>
                    <a:pt x="8" y="96"/>
                  </a:lnTo>
                  <a:lnTo>
                    <a:pt x="11" y="91"/>
                  </a:lnTo>
                  <a:lnTo>
                    <a:pt x="11" y="85"/>
                  </a:lnTo>
                  <a:lnTo>
                    <a:pt x="14" y="82"/>
                  </a:lnTo>
                  <a:lnTo>
                    <a:pt x="17" y="85"/>
                  </a:lnTo>
                  <a:lnTo>
                    <a:pt x="20" y="82"/>
                  </a:lnTo>
                  <a:lnTo>
                    <a:pt x="25" y="85"/>
                  </a:lnTo>
                  <a:lnTo>
                    <a:pt x="25" y="79"/>
                  </a:lnTo>
                  <a:lnTo>
                    <a:pt x="25" y="74"/>
                  </a:lnTo>
                  <a:lnTo>
                    <a:pt x="25" y="68"/>
                  </a:lnTo>
                  <a:lnTo>
                    <a:pt x="25" y="59"/>
                  </a:lnTo>
                  <a:lnTo>
                    <a:pt x="25" y="54"/>
                  </a:lnTo>
                  <a:lnTo>
                    <a:pt x="25" y="48"/>
                  </a:lnTo>
                  <a:lnTo>
                    <a:pt x="25" y="42"/>
                  </a:lnTo>
                  <a:lnTo>
                    <a:pt x="25" y="34"/>
                  </a:lnTo>
                  <a:lnTo>
                    <a:pt x="25" y="31"/>
                  </a:lnTo>
                  <a:lnTo>
                    <a:pt x="37" y="31"/>
                  </a:lnTo>
                  <a:lnTo>
                    <a:pt x="37" y="0"/>
                  </a:lnTo>
                  <a:lnTo>
                    <a:pt x="190" y="0"/>
                  </a:lnTo>
                  <a:lnTo>
                    <a:pt x="193" y="8"/>
                  </a:lnTo>
                  <a:lnTo>
                    <a:pt x="196" y="14"/>
                  </a:lnTo>
                  <a:lnTo>
                    <a:pt x="193" y="14"/>
                  </a:lnTo>
                  <a:lnTo>
                    <a:pt x="196" y="17"/>
                  </a:lnTo>
                  <a:lnTo>
                    <a:pt x="196" y="20"/>
                  </a:lnTo>
                  <a:lnTo>
                    <a:pt x="196" y="23"/>
                  </a:lnTo>
                  <a:lnTo>
                    <a:pt x="196" y="31"/>
                  </a:lnTo>
                  <a:lnTo>
                    <a:pt x="199" y="40"/>
                  </a:lnTo>
                  <a:lnTo>
                    <a:pt x="199" y="45"/>
                  </a:lnTo>
                  <a:lnTo>
                    <a:pt x="202" y="45"/>
                  </a:lnTo>
                  <a:lnTo>
                    <a:pt x="205" y="45"/>
                  </a:lnTo>
                  <a:lnTo>
                    <a:pt x="207" y="48"/>
                  </a:lnTo>
                  <a:lnTo>
                    <a:pt x="207" y="51"/>
                  </a:lnTo>
                  <a:lnTo>
                    <a:pt x="210" y="51"/>
                  </a:lnTo>
                  <a:lnTo>
                    <a:pt x="213" y="54"/>
                  </a:lnTo>
                  <a:lnTo>
                    <a:pt x="210" y="54"/>
                  </a:lnTo>
                  <a:lnTo>
                    <a:pt x="210" y="57"/>
                  </a:lnTo>
                  <a:lnTo>
                    <a:pt x="199" y="62"/>
                  </a:lnTo>
                  <a:lnTo>
                    <a:pt x="199" y="65"/>
                  </a:lnTo>
                  <a:lnTo>
                    <a:pt x="193" y="65"/>
                  </a:lnTo>
                  <a:lnTo>
                    <a:pt x="193" y="68"/>
                  </a:lnTo>
                  <a:lnTo>
                    <a:pt x="190" y="79"/>
                  </a:lnTo>
                  <a:lnTo>
                    <a:pt x="185" y="91"/>
                  </a:lnTo>
                  <a:lnTo>
                    <a:pt x="187" y="102"/>
                  </a:lnTo>
                  <a:lnTo>
                    <a:pt x="187" y="105"/>
                  </a:lnTo>
                  <a:lnTo>
                    <a:pt x="185" y="111"/>
                  </a:lnTo>
                  <a:lnTo>
                    <a:pt x="182" y="113"/>
                  </a:lnTo>
                  <a:lnTo>
                    <a:pt x="182" y="119"/>
                  </a:lnTo>
                  <a:lnTo>
                    <a:pt x="179" y="122"/>
                  </a:lnTo>
                  <a:lnTo>
                    <a:pt x="176" y="125"/>
                  </a:lnTo>
                  <a:lnTo>
                    <a:pt x="173" y="131"/>
                  </a:lnTo>
                  <a:lnTo>
                    <a:pt x="168" y="136"/>
                  </a:lnTo>
                  <a:lnTo>
                    <a:pt x="168" y="139"/>
                  </a:lnTo>
                  <a:lnTo>
                    <a:pt x="165" y="148"/>
                  </a:lnTo>
                  <a:lnTo>
                    <a:pt x="159" y="148"/>
                  </a:lnTo>
                  <a:lnTo>
                    <a:pt x="159" y="150"/>
                  </a:lnTo>
                  <a:lnTo>
                    <a:pt x="159" y="156"/>
                  </a:lnTo>
                  <a:lnTo>
                    <a:pt x="156" y="159"/>
                  </a:lnTo>
                  <a:lnTo>
                    <a:pt x="156" y="176"/>
                  </a:lnTo>
                  <a:lnTo>
                    <a:pt x="151" y="179"/>
                  </a:lnTo>
                  <a:lnTo>
                    <a:pt x="148" y="179"/>
                  </a:lnTo>
                  <a:lnTo>
                    <a:pt x="145" y="179"/>
                  </a:lnTo>
                  <a:lnTo>
                    <a:pt x="142" y="182"/>
                  </a:lnTo>
                  <a:lnTo>
                    <a:pt x="142" y="185"/>
                  </a:lnTo>
                  <a:lnTo>
                    <a:pt x="142" y="187"/>
                  </a:lnTo>
                  <a:lnTo>
                    <a:pt x="145" y="190"/>
                  </a:lnTo>
                  <a:lnTo>
                    <a:pt x="145" y="187"/>
                  </a:lnTo>
                  <a:lnTo>
                    <a:pt x="151" y="190"/>
                  </a:lnTo>
                  <a:lnTo>
                    <a:pt x="153" y="193"/>
                  </a:lnTo>
                  <a:lnTo>
                    <a:pt x="156" y="199"/>
                  </a:lnTo>
                  <a:lnTo>
                    <a:pt x="159" y="199"/>
                  </a:lnTo>
                  <a:lnTo>
                    <a:pt x="162" y="202"/>
                  </a:lnTo>
                  <a:lnTo>
                    <a:pt x="165" y="204"/>
                  </a:lnTo>
                  <a:lnTo>
                    <a:pt x="168" y="210"/>
                  </a:lnTo>
                  <a:lnTo>
                    <a:pt x="168" y="216"/>
                  </a:lnTo>
                  <a:lnTo>
                    <a:pt x="173" y="219"/>
                  </a:lnTo>
                  <a:lnTo>
                    <a:pt x="179" y="221"/>
                  </a:lnTo>
                  <a:lnTo>
                    <a:pt x="179" y="230"/>
                  </a:lnTo>
                  <a:lnTo>
                    <a:pt x="162" y="230"/>
                  </a:lnTo>
                  <a:lnTo>
                    <a:pt x="156" y="236"/>
                  </a:lnTo>
                  <a:lnTo>
                    <a:pt x="148" y="241"/>
                  </a:lnTo>
                  <a:lnTo>
                    <a:pt x="142" y="239"/>
                  </a:lnTo>
                  <a:lnTo>
                    <a:pt x="139" y="241"/>
                  </a:lnTo>
                  <a:lnTo>
                    <a:pt x="133" y="241"/>
                  </a:lnTo>
                  <a:lnTo>
                    <a:pt x="131" y="244"/>
                  </a:lnTo>
                  <a:lnTo>
                    <a:pt x="125" y="241"/>
                  </a:lnTo>
                  <a:lnTo>
                    <a:pt x="119" y="239"/>
                  </a:lnTo>
                  <a:lnTo>
                    <a:pt x="114" y="241"/>
                  </a:lnTo>
                  <a:lnTo>
                    <a:pt x="111" y="241"/>
                  </a:lnTo>
                  <a:lnTo>
                    <a:pt x="108" y="239"/>
                  </a:lnTo>
                  <a:lnTo>
                    <a:pt x="105" y="239"/>
                  </a:lnTo>
                  <a:lnTo>
                    <a:pt x="105" y="236"/>
                  </a:lnTo>
                  <a:lnTo>
                    <a:pt x="102" y="230"/>
                  </a:lnTo>
                  <a:lnTo>
                    <a:pt x="97" y="230"/>
                  </a:lnTo>
                  <a:lnTo>
                    <a:pt x="94" y="233"/>
                  </a:lnTo>
                  <a:lnTo>
                    <a:pt x="88" y="230"/>
                  </a:lnTo>
                  <a:lnTo>
                    <a:pt x="85" y="233"/>
                  </a:lnTo>
                  <a:lnTo>
                    <a:pt x="79" y="230"/>
                  </a:lnTo>
                  <a:lnTo>
                    <a:pt x="77" y="227"/>
                  </a:lnTo>
                  <a:lnTo>
                    <a:pt x="74" y="224"/>
                  </a:lnTo>
                  <a:lnTo>
                    <a:pt x="74" y="224"/>
                  </a:lnTo>
                  <a:lnTo>
                    <a:pt x="71" y="22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65" name="Freihandform 1424">
              <a:extLst>
                <a:ext uri="{FF2B5EF4-FFF2-40B4-BE49-F238E27FC236}">
                  <a16:creationId xmlns:a16="http://schemas.microsoft.com/office/drawing/2014/main" id="{260316CF-AA9F-F827-DDFD-FF76F6395EE3}"/>
                </a:ext>
              </a:extLst>
            </p:cNvPr>
            <p:cNvSpPr/>
            <p:nvPr/>
          </p:nvSpPr>
          <p:spPr bwMode="gray">
            <a:xfrm>
              <a:off x="4367437" y="2757741"/>
              <a:ext cx="289885" cy="217588"/>
            </a:xfrm>
            <a:custGeom>
              <a:avLst/>
              <a:gdLst/>
              <a:ahLst/>
              <a:cxnLst/>
              <a:rect l="l" t="t" r="r" b="b"/>
              <a:pathLst>
                <a:path w="257590" h="193348">
                  <a:moveTo>
                    <a:pt x="159714" y="421"/>
                  </a:moveTo>
                  <a:cubicBezTo>
                    <a:pt x="162393" y="1562"/>
                    <a:pt x="165766" y="4935"/>
                    <a:pt x="171322" y="9499"/>
                  </a:cubicBezTo>
                  <a:cubicBezTo>
                    <a:pt x="180953" y="17410"/>
                    <a:pt x="204891" y="43206"/>
                    <a:pt x="215183" y="55160"/>
                  </a:cubicBezTo>
                  <a:lnTo>
                    <a:pt x="215183" y="58703"/>
                  </a:lnTo>
                  <a:cubicBezTo>
                    <a:pt x="211015" y="55938"/>
                    <a:pt x="206234" y="52660"/>
                    <a:pt x="209422" y="57124"/>
                  </a:cubicBezTo>
                  <a:lnTo>
                    <a:pt x="215183" y="63213"/>
                  </a:lnTo>
                  <a:lnTo>
                    <a:pt x="215183" y="67979"/>
                  </a:lnTo>
                  <a:lnTo>
                    <a:pt x="205964" y="73510"/>
                  </a:lnTo>
                  <a:lnTo>
                    <a:pt x="200433" y="73510"/>
                  </a:lnTo>
                  <a:lnTo>
                    <a:pt x="194901" y="73510"/>
                  </a:lnTo>
                  <a:lnTo>
                    <a:pt x="189370" y="79041"/>
                  </a:lnTo>
                  <a:lnTo>
                    <a:pt x="189370" y="84572"/>
                  </a:lnTo>
                  <a:lnTo>
                    <a:pt x="189370" y="88260"/>
                  </a:lnTo>
                  <a:lnTo>
                    <a:pt x="194901" y="93791"/>
                  </a:lnTo>
                  <a:lnTo>
                    <a:pt x="194901" y="88260"/>
                  </a:lnTo>
                  <a:lnTo>
                    <a:pt x="205964" y="93791"/>
                  </a:lnTo>
                  <a:lnTo>
                    <a:pt x="209651" y="99321"/>
                  </a:lnTo>
                  <a:lnTo>
                    <a:pt x="215183" y="110383"/>
                  </a:lnTo>
                  <a:lnTo>
                    <a:pt x="220714" y="110383"/>
                  </a:lnTo>
                  <a:lnTo>
                    <a:pt x="226245" y="115914"/>
                  </a:lnTo>
                  <a:lnTo>
                    <a:pt x="231777" y="119602"/>
                  </a:lnTo>
                  <a:lnTo>
                    <a:pt x="237308" y="130664"/>
                  </a:lnTo>
                  <a:lnTo>
                    <a:pt x="237308" y="141726"/>
                  </a:lnTo>
                  <a:lnTo>
                    <a:pt x="246527" y="147257"/>
                  </a:lnTo>
                  <a:lnTo>
                    <a:pt x="257590" y="150944"/>
                  </a:lnTo>
                  <a:lnTo>
                    <a:pt x="257590" y="167537"/>
                  </a:lnTo>
                  <a:lnTo>
                    <a:pt x="226245" y="167537"/>
                  </a:lnTo>
                  <a:lnTo>
                    <a:pt x="215183" y="178599"/>
                  </a:lnTo>
                  <a:lnTo>
                    <a:pt x="200433" y="187817"/>
                  </a:lnTo>
                  <a:lnTo>
                    <a:pt x="189370" y="184130"/>
                  </a:lnTo>
                  <a:lnTo>
                    <a:pt x="183839" y="187817"/>
                  </a:lnTo>
                  <a:lnTo>
                    <a:pt x="172776" y="187817"/>
                  </a:lnTo>
                  <a:lnTo>
                    <a:pt x="169088" y="193348"/>
                  </a:lnTo>
                  <a:lnTo>
                    <a:pt x="158026" y="187817"/>
                  </a:lnTo>
                  <a:lnTo>
                    <a:pt x="146963" y="184130"/>
                  </a:lnTo>
                  <a:lnTo>
                    <a:pt x="137744" y="187817"/>
                  </a:lnTo>
                  <a:lnTo>
                    <a:pt x="132213" y="187817"/>
                  </a:lnTo>
                  <a:lnTo>
                    <a:pt x="126681" y="184130"/>
                  </a:lnTo>
                  <a:lnTo>
                    <a:pt x="121150" y="184130"/>
                  </a:lnTo>
                  <a:lnTo>
                    <a:pt x="121150" y="178599"/>
                  </a:lnTo>
                  <a:lnTo>
                    <a:pt x="115619" y="167537"/>
                  </a:lnTo>
                  <a:lnTo>
                    <a:pt x="106400" y="167537"/>
                  </a:lnTo>
                  <a:lnTo>
                    <a:pt x="100868" y="173068"/>
                  </a:lnTo>
                  <a:lnTo>
                    <a:pt x="89806" y="167537"/>
                  </a:lnTo>
                  <a:lnTo>
                    <a:pt x="84274" y="173068"/>
                  </a:lnTo>
                  <a:lnTo>
                    <a:pt x="73212" y="167537"/>
                  </a:lnTo>
                  <a:lnTo>
                    <a:pt x="69524" y="162006"/>
                  </a:lnTo>
                  <a:lnTo>
                    <a:pt x="63993" y="156475"/>
                  </a:lnTo>
                  <a:lnTo>
                    <a:pt x="58462" y="156475"/>
                  </a:lnTo>
                  <a:lnTo>
                    <a:pt x="58462" y="141726"/>
                  </a:lnTo>
                  <a:lnTo>
                    <a:pt x="52930" y="136195"/>
                  </a:lnTo>
                  <a:lnTo>
                    <a:pt x="47399" y="136195"/>
                  </a:lnTo>
                  <a:lnTo>
                    <a:pt x="38180" y="125133"/>
                  </a:lnTo>
                  <a:lnTo>
                    <a:pt x="32649" y="119602"/>
                  </a:lnTo>
                  <a:lnTo>
                    <a:pt x="32649" y="115914"/>
                  </a:lnTo>
                  <a:lnTo>
                    <a:pt x="27117" y="110383"/>
                  </a:lnTo>
                  <a:lnTo>
                    <a:pt x="21586" y="104852"/>
                  </a:lnTo>
                  <a:lnTo>
                    <a:pt x="10523" y="99321"/>
                  </a:lnTo>
                  <a:lnTo>
                    <a:pt x="6836" y="93791"/>
                  </a:lnTo>
                  <a:lnTo>
                    <a:pt x="6836" y="88260"/>
                  </a:lnTo>
                  <a:lnTo>
                    <a:pt x="1304" y="84572"/>
                  </a:lnTo>
                  <a:lnTo>
                    <a:pt x="0" y="83268"/>
                  </a:lnTo>
                  <a:cubicBezTo>
                    <a:pt x="25096" y="60336"/>
                    <a:pt x="112616" y="74968"/>
                    <a:pt x="137984" y="61887"/>
                  </a:cubicBezTo>
                  <a:cubicBezTo>
                    <a:pt x="163384" y="48790"/>
                    <a:pt x="146716" y="13468"/>
                    <a:pt x="152272" y="4737"/>
                  </a:cubicBezTo>
                  <a:cubicBezTo>
                    <a:pt x="155050" y="372"/>
                    <a:pt x="157035" y="-720"/>
                    <a:pt x="159714" y="42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66" name="Freeform 181">
              <a:extLst>
                <a:ext uri="{FF2B5EF4-FFF2-40B4-BE49-F238E27FC236}">
                  <a16:creationId xmlns:a16="http://schemas.microsoft.com/office/drawing/2014/main" id="{04BB5A81-945B-DED7-4010-BAD249A5C561}"/>
                </a:ext>
              </a:extLst>
            </p:cNvPr>
            <p:cNvSpPr>
              <a:spLocks/>
            </p:cNvSpPr>
            <p:nvPr/>
          </p:nvSpPr>
          <p:spPr bwMode="gray">
            <a:xfrm>
              <a:off x="5695204" y="2075295"/>
              <a:ext cx="111795" cy="99627"/>
            </a:xfrm>
            <a:custGeom>
              <a:avLst/>
              <a:gdLst>
                <a:gd name="connsiteX0" fmla="*/ 1720616 w 3214628"/>
                <a:gd name="connsiteY0" fmla="*/ 0 h 3037989"/>
                <a:gd name="connsiteX1" fmla="*/ 1820744 w 3214628"/>
                <a:gd name="connsiteY1" fmla="*/ 0 h 3037989"/>
                <a:gd name="connsiteX2" fmla="*/ 1820744 w 3214628"/>
                <a:gd name="connsiteY2" fmla="*/ 100190 h 3037989"/>
                <a:gd name="connsiteX3" fmla="*/ 1820744 w 3214628"/>
                <a:gd name="connsiteY3" fmla="*/ 640102 h 3037989"/>
                <a:gd name="connsiteX4" fmla="*/ 2035492 w 3214628"/>
                <a:gd name="connsiteY4" fmla="*/ 740292 h 3037989"/>
                <a:gd name="connsiteX5" fmla="*/ 2035492 w 3214628"/>
                <a:gd name="connsiteY5" fmla="*/ 1067300 h 3037989"/>
                <a:gd name="connsiteX6" fmla="*/ 2147476 w 3214628"/>
                <a:gd name="connsiteY6" fmla="*/ 1167490 h 3037989"/>
                <a:gd name="connsiteX7" fmla="*/ 2247604 w 3214628"/>
                <a:gd name="connsiteY7" fmla="*/ 1167490 h 3037989"/>
                <a:gd name="connsiteX8" fmla="*/ 2247604 w 3214628"/>
                <a:gd name="connsiteY8" fmla="*/ 1381785 h 3037989"/>
                <a:gd name="connsiteX9" fmla="*/ 2247604 w 3214628"/>
                <a:gd name="connsiteY9" fmla="*/ 1607212 h 3037989"/>
                <a:gd name="connsiteX10" fmla="*/ 2247604 w 3214628"/>
                <a:gd name="connsiteY10" fmla="*/ 1707402 h 3037989"/>
                <a:gd name="connsiteX11" fmla="*/ 2035492 w 3214628"/>
                <a:gd name="connsiteY11" fmla="*/ 1607212 h 3037989"/>
                <a:gd name="connsiteX12" fmla="*/ 1931412 w 3214628"/>
                <a:gd name="connsiteY12" fmla="*/ 1607212 h 3037989"/>
                <a:gd name="connsiteX13" fmla="*/ 1931412 w 3214628"/>
                <a:gd name="connsiteY13" fmla="*/ 1707402 h 3037989"/>
                <a:gd name="connsiteX14" fmla="*/ 1931412 w 3214628"/>
                <a:gd name="connsiteY14" fmla="*/ 1821507 h 3037989"/>
                <a:gd name="connsiteX15" fmla="*/ 2147476 w 3214628"/>
                <a:gd name="connsiteY15" fmla="*/ 1821507 h 3037989"/>
                <a:gd name="connsiteX16" fmla="*/ 2035492 w 3214628"/>
                <a:gd name="connsiteY16" fmla="*/ 2034411 h 3037989"/>
                <a:gd name="connsiteX17" fmla="*/ 2035492 w 3214628"/>
                <a:gd name="connsiteY17" fmla="*/ 2134600 h 3037989"/>
                <a:gd name="connsiteX18" fmla="*/ 2360907 w 3214628"/>
                <a:gd name="connsiteY18" fmla="*/ 2461610 h 3037989"/>
                <a:gd name="connsiteX19" fmla="*/ 2462352 w 3214628"/>
                <a:gd name="connsiteY19" fmla="*/ 2248706 h 3037989"/>
                <a:gd name="connsiteX20" fmla="*/ 2790402 w 3214628"/>
                <a:gd name="connsiteY20" fmla="*/ 2561798 h 3037989"/>
                <a:gd name="connsiteX21" fmla="*/ 3001198 w 3214628"/>
                <a:gd name="connsiteY21" fmla="*/ 2674512 h 3037989"/>
                <a:gd name="connsiteX22" fmla="*/ 3214628 w 3214628"/>
                <a:gd name="connsiteY22" fmla="*/ 2776094 h 3037989"/>
                <a:gd name="connsiteX23" fmla="*/ 170964 w 3214628"/>
                <a:gd name="connsiteY23" fmla="*/ 2986440 h 3037989"/>
                <a:gd name="connsiteX24" fmla="*/ 752275 w 3214628"/>
                <a:gd name="connsiteY24" fmla="*/ 1707402 h 3037989"/>
                <a:gd name="connsiteX25" fmla="*/ 640290 w 3214628"/>
                <a:gd name="connsiteY25" fmla="*/ 1607212 h 3037989"/>
                <a:gd name="connsiteX26" fmla="*/ 424225 w 3214628"/>
                <a:gd name="connsiteY26" fmla="*/ 1607212 h 3037989"/>
                <a:gd name="connsiteX27" fmla="*/ 424225 w 3214628"/>
                <a:gd name="connsiteY27" fmla="*/ 1494499 h 3037989"/>
                <a:gd name="connsiteX28" fmla="*/ 212112 w 3214628"/>
                <a:gd name="connsiteY28" fmla="*/ 1381785 h 3037989"/>
                <a:gd name="connsiteX29" fmla="*/ 0 w 3214628"/>
                <a:gd name="connsiteY29" fmla="*/ 527388 h 3037989"/>
                <a:gd name="connsiteX30" fmla="*/ 113302 w 3214628"/>
                <a:gd name="connsiteY30" fmla="*/ 427198 h 3037989"/>
                <a:gd name="connsiteX31" fmla="*/ 424225 w 3214628"/>
                <a:gd name="connsiteY31" fmla="*/ 427198 h 3037989"/>
                <a:gd name="connsiteX32" fmla="*/ 540162 w 3214628"/>
                <a:gd name="connsiteY32" fmla="*/ 427198 h 3037989"/>
                <a:gd name="connsiteX33" fmla="*/ 853720 w 3214628"/>
                <a:gd name="connsiteY33" fmla="*/ 427198 h 3037989"/>
                <a:gd name="connsiteX34" fmla="*/ 1065833 w 3214628"/>
                <a:gd name="connsiteY34" fmla="*/ 427198 h 3037989"/>
                <a:gd name="connsiteX35" fmla="*/ 1181771 w 3214628"/>
                <a:gd name="connsiteY35" fmla="*/ 314485 h 3037989"/>
                <a:gd name="connsiteX36" fmla="*/ 1494011 w 3214628"/>
                <a:gd name="connsiteY36" fmla="*/ 100190 h 3037989"/>
                <a:gd name="connsiteX37" fmla="*/ 1720616 w 3214628"/>
                <a:gd name="connsiteY37" fmla="*/ 0 h 3037989"/>
                <a:gd name="connsiteX0" fmla="*/ 1720616 w 3001198"/>
                <a:gd name="connsiteY0" fmla="*/ 0 h 2986440"/>
                <a:gd name="connsiteX1" fmla="*/ 1820744 w 3001198"/>
                <a:gd name="connsiteY1" fmla="*/ 0 h 2986440"/>
                <a:gd name="connsiteX2" fmla="*/ 1820744 w 3001198"/>
                <a:gd name="connsiteY2" fmla="*/ 100190 h 2986440"/>
                <a:gd name="connsiteX3" fmla="*/ 1820744 w 3001198"/>
                <a:gd name="connsiteY3" fmla="*/ 640102 h 2986440"/>
                <a:gd name="connsiteX4" fmla="*/ 2035492 w 3001198"/>
                <a:gd name="connsiteY4" fmla="*/ 740292 h 2986440"/>
                <a:gd name="connsiteX5" fmla="*/ 2035492 w 3001198"/>
                <a:gd name="connsiteY5" fmla="*/ 1067300 h 2986440"/>
                <a:gd name="connsiteX6" fmla="*/ 2147476 w 3001198"/>
                <a:gd name="connsiteY6" fmla="*/ 1167490 h 2986440"/>
                <a:gd name="connsiteX7" fmla="*/ 2247604 w 3001198"/>
                <a:gd name="connsiteY7" fmla="*/ 1167490 h 2986440"/>
                <a:gd name="connsiteX8" fmla="*/ 2247604 w 3001198"/>
                <a:gd name="connsiteY8" fmla="*/ 1381785 h 2986440"/>
                <a:gd name="connsiteX9" fmla="*/ 2247604 w 3001198"/>
                <a:gd name="connsiteY9" fmla="*/ 1607212 h 2986440"/>
                <a:gd name="connsiteX10" fmla="*/ 2247604 w 3001198"/>
                <a:gd name="connsiteY10" fmla="*/ 1707402 h 2986440"/>
                <a:gd name="connsiteX11" fmla="*/ 2035492 w 3001198"/>
                <a:gd name="connsiteY11" fmla="*/ 1607212 h 2986440"/>
                <a:gd name="connsiteX12" fmla="*/ 1931412 w 3001198"/>
                <a:gd name="connsiteY12" fmla="*/ 1607212 h 2986440"/>
                <a:gd name="connsiteX13" fmla="*/ 1931412 w 3001198"/>
                <a:gd name="connsiteY13" fmla="*/ 1707402 h 2986440"/>
                <a:gd name="connsiteX14" fmla="*/ 1931412 w 3001198"/>
                <a:gd name="connsiteY14" fmla="*/ 1821507 h 2986440"/>
                <a:gd name="connsiteX15" fmla="*/ 2147476 w 3001198"/>
                <a:gd name="connsiteY15" fmla="*/ 1821507 h 2986440"/>
                <a:gd name="connsiteX16" fmla="*/ 2035492 w 3001198"/>
                <a:gd name="connsiteY16" fmla="*/ 2034411 h 2986440"/>
                <a:gd name="connsiteX17" fmla="*/ 2035492 w 3001198"/>
                <a:gd name="connsiteY17" fmla="*/ 2134600 h 2986440"/>
                <a:gd name="connsiteX18" fmla="*/ 2360907 w 3001198"/>
                <a:gd name="connsiteY18" fmla="*/ 2461610 h 2986440"/>
                <a:gd name="connsiteX19" fmla="*/ 2462352 w 3001198"/>
                <a:gd name="connsiteY19" fmla="*/ 2248706 h 2986440"/>
                <a:gd name="connsiteX20" fmla="*/ 2790402 w 3001198"/>
                <a:gd name="connsiteY20" fmla="*/ 2561798 h 2986440"/>
                <a:gd name="connsiteX21" fmla="*/ 3001198 w 3001198"/>
                <a:gd name="connsiteY21" fmla="*/ 2674512 h 2986440"/>
                <a:gd name="connsiteX22" fmla="*/ 170964 w 3001198"/>
                <a:gd name="connsiteY22" fmla="*/ 2986440 h 2986440"/>
                <a:gd name="connsiteX23" fmla="*/ 752275 w 3001198"/>
                <a:gd name="connsiteY23" fmla="*/ 1707402 h 2986440"/>
                <a:gd name="connsiteX24" fmla="*/ 640290 w 3001198"/>
                <a:gd name="connsiteY24" fmla="*/ 1607212 h 2986440"/>
                <a:gd name="connsiteX25" fmla="*/ 424225 w 3001198"/>
                <a:gd name="connsiteY25" fmla="*/ 1607212 h 2986440"/>
                <a:gd name="connsiteX26" fmla="*/ 424225 w 3001198"/>
                <a:gd name="connsiteY26" fmla="*/ 1494499 h 2986440"/>
                <a:gd name="connsiteX27" fmla="*/ 212112 w 3001198"/>
                <a:gd name="connsiteY27" fmla="*/ 1381785 h 2986440"/>
                <a:gd name="connsiteX28" fmla="*/ 0 w 3001198"/>
                <a:gd name="connsiteY28" fmla="*/ 527388 h 2986440"/>
                <a:gd name="connsiteX29" fmla="*/ 113302 w 3001198"/>
                <a:gd name="connsiteY29" fmla="*/ 427198 h 2986440"/>
                <a:gd name="connsiteX30" fmla="*/ 424225 w 3001198"/>
                <a:gd name="connsiteY30" fmla="*/ 427198 h 2986440"/>
                <a:gd name="connsiteX31" fmla="*/ 540162 w 3001198"/>
                <a:gd name="connsiteY31" fmla="*/ 427198 h 2986440"/>
                <a:gd name="connsiteX32" fmla="*/ 853720 w 3001198"/>
                <a:gd name="connsiteY32" fmla="*/ 427198 h 2986440"/>
                <a:gd name="connsiteX33" fmla="*/ 1065833 w 3001198"/>
                <a:gd name="connsiteY33" fmla="*/ 427198 h 2986440"/>
                <a:gd name="connsiteX34" fmla="*/ 1181771 w 3001198"/>
                <a:gd name="connsiteY34" fmla="*/ 314485 h 2986440"/>
                <a:gd name="connsiteX35" fmla="*/ 1494011 w 3001198"/>
                <a:gd name="connsiteY35" fmla="*/ 100190 h 2986440"/>
                <a:gd name="connsiteX36" fmla="*/ 1720616 w 3001198"/>
                <a:gd name="connsiteY36" fmla="*/ 0 h 2986440"/>
                <a:gd name="connsiteX0" fmla="*/ 1720616 w 2790402"/>
                <a:gd name="connsiteY0" fmla="*/ 0 h 2986440"/>
                <a:gd name="connsiteX1" fmla="*/ 1820744 w 2790402"/>
                <a:gd name="connsiteY1" fmla="*/ 0 h 2986440"/>
                <a:gd name="connsiteX2" fmla="*/ 1820744 w 2790402"/>
                <a:gd name="connsiteY2" fmla="*/ 100190 h 2986440"/>
                <a:gd name="connsiteX3" fmla="*/ 1820744 w 2790402"/>
                <a:gd name="connsiteY3" fmla="*/ 640102 h 2986440"/>
                <a:gd name="connsiteX4" fmla="*/ 2035492 w 2790402"/>
                <a:gd name="connsiteY4" fmla="*/ 740292 h 2986440"/>
                <a:gd name="connsiteX5" fmla="*/ 2035492 w 2790402"/>
                <a:gd name="connsiteY5" fmla="*/ 1067300 h 2986440"/>
                <a:gd name="connsiteX6" fmla="*/ 2147476 w 2790402"/>
                <a:gd name="connsiteY6" fmla="*/ 1167490 h 2986440"/>
                <a:gd name="connsiteX7" fmla="*/ 2247604 w 2790402"/>
                <a:gd name="connsiteY7" fmla="*/ 1167490 h 2986440"/>
                <a:gd name="connsiteX8" fmla="*/ 2247604 w 2790402"/>
                <a:gd name="connsiteY8" fmla="*/ 1381785 h 2986440"/>
                <a:gd name="connsiteX9" fmla="*/ 2247604 w 2790402"/>
                <a:gd name="connsiteY9" fmla="*/ 1607212 h 2986440"/>
                <a:gd name="connsiteX10" fmla="*/ 2247604 w 2790402"/>
                <a:gd name="connsiteY10" fmla="*/ 1707402 h 2986440"/>
                <a:gd name="connsiteX11" fmla="*/ 2035492 w 2790402"/>
                <a:gd name="connsiteY11" fmla="*/ 1607212 h 2986440"/>
                <a:gd name="connsiteX12" fmla="*/ 1931412 w 2790402"/>
                <a:gd name="connsiteY12" fmla="*/ 1607212 h 2986440"/>
                <a:gd name="connsiteX13" fmla="*/ 1931412 w 2790402"/>
                <a:gd name="connsiteY13" fmla="*/ 1707402 h 2986440"/>
                <a:gd name="connsiteX14" fmla="*/ 1931412 w 2790402"/>
                <a:gd name="connsiteY14" fmla="*/ 1821507 h 2986440"/>
                <a:gd name="connsiteX15" fmla="*/ 2147476 w 2790402"/>
                <a:gd name="connsiteY15" fmla="*/ 1821507 h 2986440"/>
                <a:gd name="connsiteX16" fmla="*/ 2035492 w 2790402"/>
                <a:gd name="connsiteY16" fmla="*/ 2034411 h 2986440"/>
                <a:gd name="connsiteX17" fmla="*/ 2035492 w 2790402"/>
                <a:gd name="connsiteY17" fmla="*/ 2134600 h 2986440"/>
                <a:gd name="connsiteX18" fmla="*/ 2360907 w 2790402"/>
                <a:gd name="connsiteY18" fmla="*/ 2461610 h 2986440"/>
                <a:gd name="connsiteX19" fmla="*/ 2462352 w 2790402"/>
                <a:gd name="connsiteY19" fmla="*/ 2248706 h 2986440"/>
                <a:gd name="connsiteX20" fmla="*/ 2790402 w 2790402"/>
                <a:gd name="connsiteY20" fmla="*/ 2561798 h 2986440"/>
                <a:gd name="connsiteX21" fmla="*/ 170964 w 2790402"/>
                <a:gd name="connsiteY21" fmla="*/ 2986440 h 2986440"/>
                <a:gd name="connsiteX22" fmla="*/ 752275 w 2790402"/>
                <a:gd name="connsiteY22" fmla="*/ 1707402 h 2986440"/>
                <a:gd name="connsiteX23" fmla="*/ 640290 w 2790402"/>
                <a:gd name="connsiteY23" fmla="*/ 1607212 h 2986440"/>
                <a:gd name="connsiteX24" fmla="*/ 424225 w 2790402"/>
                <a:gd name="connsiteY24" fmla="*/ 1607212 h 2986440"/>
                <a:gd name="connsiteX25" fmla="*/ 424225 w 2790402"/>
                <a:gd name="connsiteY25" fmla="*/ 1494499 h 2986440"/>
                <a:gd name="connsiteX26" fmla="*/ 212112 w 2790402"/>
                <a:gd name="connsiteY26" fmla="*/ 1381785 h 2986440"/>
                <a:gd name="connsiteX27" fmla="*/ 0 w 2790402"/>
                <a:gd name="connsiteY27" fmla="*/ 527388 h 2986440"/>
                <a:gd name="connsiteX28" fmla="*/ 113302 w 2790402"/>
                <a:gd name="connsiteY28" fmla="*/ 427198 h 2986440"/>
                <a:gd name="connsiteX29" fmla="*/ 424225 w 2790402"/>
                <a:gd name="connsiteY29" fmla="*/ 427198 h 2986440"/>
                <a:gd name="connsiteX30" fmla="*/ 540162 w 2790402"/>
                <a:gd name="connsiteY30" fmla="*/ 427198 h 2986440"/>
                <a:gd name="connsiteX31" fmla="*/ 853720 w 2790402"/>
                <a:gd name="connsiteY31" fmla="*/ 427198 h 2986440"/>
                <a:gd name="connsiteX32" fmla="*/ 1065833 w 2790402"/>
                <a:gd name="connsiteY32" fmla="*/ 427198 h 2986440"/>
                <a:gd name="connsiteX33" fmla="*/ 1181771 w 2790402"/>
                <a:gd name="connsiteY33" fmla="*/ 314485 h 2986440"/>
                <a:gd name="connsiteX34" fmla="*/ 1494011 w 2790402"/>
                <a:gd name="connsiteY34" fmla="*/ 100190 h 2986440"/>
                <a:gd name="connsiteX35" fmla="*/ 1720616 w 2790402"/>
                <a:gd name="connsiteY35" fmla="*/ 0 h 2986440"/>
                <a:gd name="connsiteX0" fmla="*/ 1720616 w 2462352"/>
                <a:gd name="connsiteY0" fmla="*/ 0 h 2986440"/>
                <a:gd name="connsiteX1" fmla="*/ 1820744 w 2462352"/>
                <a:gd name="connsiteY1" fmla="*/ 0 h 2986440"/>
                <a:gd name="connsiteX2" fmla="*/ 1820744 w 2462352"/>
                <a:gd name="connsiteY2" fmla="*/ 100190 h 2986440"/>
                <a:gd name="connsiteX3" fmla="*/ 1820744 w 2462352"/>
                <a:gd name="connsiteY3" fmla="*/ 640102 h 2986440"/>
                <a:gd name="connsiteX4" fmla="*/ 2035492 w 2462352"/>
                <a:gd name="connsiteY4" fmla="*/ 740292 h 2986440"/>
                <a:gd name="connsiteX5" fmla="*/ 2035492 w 2462352"/>
                <a:gd name="connsiteY5" fmla="*/ 1067300 h 2986440"/>
                <a:gd name="connsiteX6" fmla="*/ 2147476 w 2462352"/>
                <a:gd name="connsiteY6" fmla="*/ 1167490 h 2986440"/>
                <a:gd name="connsiteX7" fmla="*/ 2247604 w 2462352"/>
                <a:gd name="connsiteY7" fmla="*/ 1167490 h 2986440"/>
                <a:gd name="connsiteX8" fmla="*/ 2247604 w 2462352"/>
                <a:gd name="connsiteY8" fmla="*/ 1381785 h 2986440"/>
                <a:gd name="connsiteX9" fmla="*/ 2247604 w 2462352"/>
                <a:gd name="connsiteY9" fmla="*/ 1607212 h 2986440"/>
                <a:gd name="connsiteX10" fmla="*/ 2247604 w 2462352"/>
                <a:gd name="connsiteY10" fmla="*/ 1707402 h 2986440"/>
                <a:gd name="connsiteX11" fmla="*/ 2035492 w 2462352"/>
                <a:gd name="connsiteY11" fmla="*/ 1607212 h 2986440"/>
                <a:gd name="connsiteX12" fmla="*/ 1931412 w 2462352"/>
                <a:gd name="connsiteY12" fmla="*/ 1607212 h 2986440"/>
                <a:gd name="connsiteX13" fmla="*/ 1931412 w 2462352"/>
                <a:gd name="connsiteY13" fmla="*/ 1707402 h 2986440"/>
                <a:gd name="connsiteX14" fmla="*/ 1931412 w 2462352"/>
                <a:gd name="connsiteY14" fmla="*/ 1821507 h 2986440"/>
                <a:gd name="connsiteX15" fmla="*/ 2147476 w 2462352"/>
                <a:gd name="connsiteY15" fmla="*/ 1821507 h 2986440"/>
                <a:gd name="connsiteX16" fmla="*/ 2035492 w 2462352"/>
                <a:gd name="connsiteY16" fmla="*/ 2034411 h 2986440"/>
                <a:gd name="connsiteX17" fmla="*/ 2035492 w 2462352"/>
                <a:gd name="connsiteY17" fmla="*/ 2134600 h 2986440"/>
                <a:gd name="connsiteX18" fmla="*/ 2360907 w 2462352"/>
                <a:gd name="connsiteY18" fmla="*/ 2461610 h 2986440"/>
                <a:gd name="connsiteX19" fmla="*/ 2462352 w 2462352"/>
                <a:gd name="connsiteY19" fmla="*/ 2248706 h 2986440"/>
                <a:gd name="connsiteX20" fmla="*/ 170964 w 2462352"/>
                <a:gd name="connsiteY20" fmla="*/ 2986440 h 2986440"/>
                <a:gd name="connsiteX21" fmla="*/ 752275 w 2462352"/>
                <a:gd name="connsiteY21" fmla="*/ 1707402 h 2986440"/>
                <a:gd name="connsiteX22" fmla="*/ 640290 w 2462352"/>
                <a:gd name="connsiteY22" fmla="*/ 1607212 h 2986440"/>
                <a:gd name="connsiteX23" fmla="*/ 424225 w 2462352"/>
                <a:gd name="connsiteY23" fmla="*/ 1607212 h 2986440"/>
                <a:gd name="connsiteX24" fmla="*/ 424225 w 2462352"/>
                <a:gd name="connsiteY24" fmla="*/ 1494499 h 2986440"/>
                <a:gd name="connsiteX25" fmla="*/ 212112 w 2462352"/>
                <a:gd name="connsiteY25" fmla="*/ 1381785 h 2986440"/>
                <a:gd name="connsiteX26" fmla="*/ 0 w 2462352"/>
                <a:gd name="connsiteY26" fmla="*/ 527388 h 2986440"/>
                <a:gd name="connsiteX27" fmla="*/ 113302 w 2462352"/>
                <a:gd name="connsiteY27" fmla="*/ 427198 h 2986440"/>
                <a:gd name="connsiteX28" fmla="*/ 424225 w 2462352"/>
                <a:gd name="connsiteY28" fmla="*/ 427198 h 2986440"/>
                <a:gd name="connsiteX29" fmla="*/ 540162 w 2462352"/>
                <a:gd name="connsiteY29" fmla="*/ 427198 h 2986440"/>
                <a:gd name="connsiteX30" fmla="*/ 853720 w 2462352"/>
                <a:gd name="connsiteY30" fmla="*/ 427198 h 2986440"/>
                <a:gd name="connsiteX31" fmla="*/ 1065833 w 2462352"/>
                <a:gd name="connsiteY31" fmla="*/ 427198 h 2986440"/>
                <a:gd name="connsiteX32" fmla="*/ 1181771 w 2462352"/>
                <a:gd name="connsiteY32" fmla="*/ 314485 h 2986440"/>
                <a:gd name="connsiteX33" fmla="*/ 1494011 w 2462352"/>
                <a:gd name="connsiteY33" fmla="*/ 100190 h 2986440"/>
                <a:gd name="connsiteX34" fmla="*/ 1720616 w 2462352"/>
                <a:gd name="connsiteY34" fmla="*/ 0 h 2986440"/>
                <a:gd name="connsiteX0" fmla="*/ 1720616 w 2360907"/>
                <a:gd name="connsiteY0" fmla="*/ 0 h 3006234"/>
                <a:gd name="connsiteX1" fmla="*/ 1820744 w 2360907"/>
                <a:gd name="connsiteY1" fmla="*/ 0 h 3006234"/>
                <a:gd name="connsiteX2" fmla="*/ 1820744 w 2360907"/>
                <a:gd name="connsiteY2" fmla="*/ 100190 h 3006234"/>
                <a:gd name="connsiteX3" fmla="*/ 1820744 w 2360907"/>
                <a:gd name="connsiteY3" fmla="*/ 640102 h 3006234"/>
                <a:gd name="connsiteX4" fmla="*/ 2035492 w 2360907"/>
                <a:gd name="connsiteY4" fmla="*/ 740292 h 3006234"/>
                <a:gd name="connsiteX5" fmla="*/ 2035492 w 2360907"/>
                <a:gd name="connsiteY5" fmla="*/ 1067300 h 3006234"/>
                <a:gd name="connsiteX6" fmla="*/ 2147476 w 2360907"/>
                <a:gd name="connsiteY6" fmla="*/ 1167490 h 3006234"/>
                <a:gd name="connsiteX7" fmla="*/ 2247604 w 2360907"/>
                <a:gd name="connsiteY7" fmla="*/ 1167490 h 3006234"/>
                <a:gd name="connsiteX8" fmla="*/ 2247604 w 2360907"/>
                <a:gd name="connsiteY8" fmla="*/ 1381785 h 3006234"/>
                <a:gd name="connsiteX9" fmla="*/ 2247604 w 2360907"/>
                <a:gd name="connsiteY9" fmla="*/ 1607212 h 3006234"/>
                <a:gd name="connsiteX10" fmla="*/ 2247604 w 2360907"/>
                <a:gd name="connsiteY10" fmla="*/ 1707402 h 3006234"/>
                <a:gd name="connsiteX11" fmla="*/ 2035492 w 2360907"/>
                <a:gd name="connsiteY11" fmla="*/ 1607212 h 3006234"/>
                <a:gd name="connsiteX12" fmla="*/ 1931412 w 2360907"/>
                <a:gd name="connsiteY12" fmla="*/ 1607212 h 3006234"/>
                <a:gd name="connsiteX13" fmla="*/ 1931412 w 2360907"/>
                <a:gd name="connsiteY13" fmla="*/ 1707402 h 3006234"/>
                <a:gd name="connsiteX14" fmla="*/ 1931412 w 2360907"/>
                <a:gd name="connsiteY14" fmla="*/ 1821507 h 3006234"/>
                <a:gd name="connsiteX15" fmla="*/ 2147476 w 2360907"/>
                <a:gd name="connsiteY15" fmla="*/ 1821507 h 3006234"/>
                <a:gd name="connsiteX16" fmla="*/ 2035492 w 2360907"/>
                <a:gd name="connsiteY16" fmla="*/ 2034411 h 3006234"/>
                <a:gd name="connsiteX17" fmla="*/ 2035492 w 2360907"/>
                <a:gd name="connsiteY17" fmla="*/ 2134600 h 3006234"/>
                <a:gd name="connsiteX18" fmla="*/ 2360907 w 2360907"/>
                <a:gd name="connsiteY18" fmla="*/ 2461610 h 3006234"/>
                <a:gd name="connsiteX19" fmla="*/ 170964 w 2360907"/>
                <a:gd name="connsiteY19" fmla="*/ 2986440 h 3006234"/>
                <a:gd name="connsiteX20" fmla="*/ 752275 w 2360907"/>
                <a:gd name="connsiteY20" fmla="*/ 1707402 h 3006234"/>
                <a:gd name="connsiteX21" fmla="*/ 640290 w 2360907"/>
                <a:gd name="connsiteY21" fmla="*/ 1607212 h 3006234"/>
                <a:gd name="connsiteX22" fmla="*/ 424225 w 2360907"/>
                <a:gd name="connsiteY22" fmla="*/ 1607212 h 3006234"/>
                <a:gd name="connsiteX23" fmla="*/ 424225 w 2360907"/>
                <a:gd name="connsiteY23" fmla="*/ 1494499 h 3006234"/>
                <a:gd name="connsiteX24" fmla="*/ 212112 w 2360907"/>
                <a:gd name="connsiteY24" fmla="*/ 1381785 h 3006234"/>
                <a:gd name="connsiteX25" fmla="*/ 0 w 2360907"/>
                <a:gd name="connsiteY25" fmla="*/ 527388 h 3006234"/>
                <a:gd name="connsiteX26" fmla="*/ 113302 w 2360907"/>
                <a:gd name="connsiteY26" fmla="*/ 427198 h 3006234"/>
                <a:gd name="connsiteX27" fmla="*/ 424225 w 2360907"/>
                <a:gd name="connsiteY27" fmla="*/ 427198 h 3006234"/>
                <a:gd name="connsiteX28" fmla="*/ 540162 w 2360907"/>
                <a:gd name="connsiteY28" fmla="*/ 427198 h 3006234"/>
                <a:gd name="connsiteX29" fmla="*/ 853720 w 2360907"/>
                <a:gd name="connsiteY29" fmla="*/ 427198 h 3006234"/>
                <a:gd name="connsiteX30" fmla="*/ 1065833 w 2360907"/>
                <a:gd name="connsiteY30" fmla="*/ 427198 h 3006234"/>
                <a:gd name="connsiteX31" fmla="*/ 1181771 w 2360907"/>
                <a:gd name="connsiteY31" fmla="*/ 314485 h 3006234"/>
                <a:gd name="connsiteX32" fmla="*/ 1494011 w 2360907"/>
                <a:gd name="connsiteY32" fmla="*/ 100190 h 3006234"/>
                <a:gd name="connsiteX33" fmla="*/ 1720616 w 2360907"/>
                <a:gd name="connsiteY33" fmla="*/ 0 h 3006234"/>
                <a:gd name="connsiteX0" fmla="*/ 1720616 w 2247604"/>
                <a:gd name="connsiteY0" fmla="*/ 0 h 2986440"/>
                <a:gd name="connsiteX1" fmla="*/ 1820744 w 2247604"/>
                <a:gd name="connsiteY1" fmla="*/ 0 h 2986440"/>
                <a:gd name="connsiteX2" fmla="*/ 1820744 w 2247604"/>
                <a:gd name="connsiteY2" fmla="*/ 100190 h 2986440"/>
                <a:gd name="connsiteX3" fmla="*/ 1820744 w 2247604"/>
                <a:gd name="connsiteY3" fmla="*/ 640102 h 2986440"/>
                <a:gd name="connsiteX4" fmla="*/ 2035492 w 2247604"/>
                <a:gd name="connsiteY4" fmla="*/ 740292 h 2986440"/>
                <a:gd name="connsiteX5" fmla="*/ 2035492 w 2247604"/>
                <a:gd name="connsiteY5" fmla="*/ 1067300 h 2986440"/>
                <a:gd name="connsiteX6" fmla="*/ 2147476 w 2247604"/>
                <a:gd name="connsiteY6" fmla="*/ 1167490 h 2986440"/>
                <a:gd name="connsiteX7" fmla="*/ 2247604 w 2247604"/>
                <a:gd name="connsiteY7" fmla="*/ 1167490 h 2986440"/>
                <a:gd name="connsiteX8" fmla="*/ 2247604 w 2247604"/>
                <a:gd name="connsiteY8" fmla="*/ 1381785 h 2986440"/>
                <a:gd name="connsiteX9" fmla="*/ 2247604 w 2247604"/>
                <a:gd name="connsiteY9" fmla="*/ 1607212 h 2986440"/>
                <a:gd name="connsiteX10" fmla="*/ 2247604 w 2247604"/>
                <a:gd name="connsiteY10" fmla="*/ 1707402 h 2986440"/>
                <a:gd name="connsiteX11" fmla="*/ 2035492 w 2247604"/>
                <a:gd name="connsiteY11" fmla="*/ 1607212 h 2986440"/>
                <a:gd name="connsiteX12" fmla="*/ 1931412 w 2247604"/>
                <a:gd name="connsiteY12" fmla="*/ 1607212 h 2986440"/>
                <a:gd name="connsiteX13" fmla="*/ 1931412 w 2247604"/>
                <a:gd name="connsiteY13" fmla="*/ 1707402 h 2986440"/>
                <a:gd name="connsiteX14" fmla="*/ 1931412 w 2247604"/>
                <a:gd name="connsiteY14" fmla="*/ 1821507 h 2986440"/>
                <a:gd name="connsiteX15" fmla="*/ 2147476 w 2247604"/>
                <a:gd name="connsiteY15" fmla="*/ 1821507 h 2986440"/>
                <a:gd name="connsiteX16" fmla="*/ 2035492 w 2247604"/>
                <a:gd name="connsiteY16" fmla="*/ 2034411 h 2986440"/>
                <a:gd name="connsiteX17" fmla="*/ 2035492 w 2247604"/>
                <a:gd name="connsiteY17" fmla="*/ 2134600 h 2986440"/>
                <a:gd name="connsiteX18" fmla="*/ 170964 w 2247604"/>
                <a:gd name="connsiteY18" fmla="*/ 2986440 h 2986440"/>
                <a:gd name="connsiteX19" fmla="*/ 752275 w 2247604"/>
                <a:gd name="connsiteY19" fmla="*/ 1707402 h 2986440"/>
                <a:gd name="connsiteX20" fmla="*/ 640290 w 2247604"/>
                <a:gd name="connsiteY20" fmla="*/ 1607212 h 2986440"/>
                <a:gd name="connsiteX21" fmla="*/ 424225 w 2247604"/>
                <a:gd name="connsiteY21" fmla="*/ 1607212 h 2986440"/>
                <a:gd name="connsiteX22" fmla="*/ 424225 w 2247604"/>
                <a:gd name="connsiteY22" fmla="*/ 1494499 h 2986440"/>
                <a:gd name="connsiteX23" fmla="*/ 212112 w 2247604"/>
                <a:gd name="connsiteY23" fmla="*/ 1381785 h 2986440"/>
                <a:gd name="connsiteX24" fmla="*/ 0 w 2247604"/>
                <a:gd name="connsiteY24" fmla="*/ 527388 h 2986440"/>
                <a:gd name="connsiteX25" fmla="*/ 113302 w 2247604"/>
                <a:gd name="connsiteY25" fmla="*/ 427198 h 2986440"/>
                <a:gd name="connsiteX26" fmla="*/ 424225 w 2247604"/>
                <a:gd name="connsiteY26" fmla="*/ 427198 h 2986440"/>
                <a:gd name="connsiteX27" fmla="*/ 540162 w 2247604"/>
                <a:gd name="connsiteY27" fmla="*/ 427198 h 2986440"/>
                <a:gd name="connsiteX28" fmla="*/ 853720 w 2247604"/>
                <a:gd name="connsiteY28" fmla="*/ 427198 h 2986440"/>
                <a:gd name="connsiteX29" fmla="*/ 1065833 w 2247604"/>
                <a:gd name="connsiteY29" fmla="*/ 427198 h 2986440"/>
                <a:gd name="connsiteX30" fmla="*/ 1181771 w 2247604"/>
                <a:gd name="connsiteY30" fmla="*/ 314485 h 2986440"/>
                <a:gd name="connsiteX31" fmla="*/ 1494011 w 2247604"/>
                <a:gd name="connsiteY31" fmla="*/ 100190 h 2986440"/>
                <a:gd name="connsiteX32" fmla="*/ 1720616 w 2247604"/>
                <a:gd name="connsiteY32" fmla="*/ 0 h 2986440"/>
                <a:gd name="connsiteX0" fmla="*/ 1720616 w 2247604"/>
                <a:gd name="connsiteY0" fmla="*/ 0 h 2134600"/>
                <a:gd name="connsiteX1" fmla="*/ 1820744 w 2247604"/>
                <a:gd name="connsiteY1" fmla="*/ 0 h 2134600"/>
                <a:gd name="connsiteX2" fmla="*/ 1820744 w 2247604"/>
                <a:gd name="connsiteY2" fmla="*/ 100190 h 2134600"/>
                <a:gd name="connsiteX3" fmla="*/ 1820744 w 2247604"/>
                <a:gd name="connsiteY3" fmla="*/ 640102 h 2134600"/>
                <a:gd name="connsiteX4" fmla="*/ 2035492 w 2247604"/>
                <a:gd name="connsiteY4" fmla="*/ 740292 h 2134600"/>
                <a:gd name="connsiteX5" fmla="*/ 2035492 w 2247604"/>
                <a:gd name="connsiteY5" fmla="*/ 1067300 h 2134600"/>
                <a:gd name="connsiteX6" fmla="*/ 2147476 w 2247604"/>
                <a:gd name="connsiteY6" fmla="*/ 1167490 h 2134600"/>
                <a:gd name="connsiteX7" fmla="*/ 2247604 w 2247604"/>
                <a:gd name="connsiteY7" fmla="*/ 1167490 h 2134600"/>
                <a:gd name="connsiteX8" fmla="*/ 2247604 w 2247604"/>
                <a:gd name="connsiteY8" fmla="*/ 1381785 h 2134600"/>
                <a:gd name="connsiteX9" fmla="*/ 2247604 w 2247604"/>
                <a:gd name="connsiteY9" fmla="*/ 1607212 h 2134600"/>
                <a:gd name="connsiteX10" fmla="*/ 2247604 w 2247604"/>
                <a:gd name="connsiteY10" fmla="*/ 1707402 h 2134600"/>
                <a:gd name="connsiteX11" fmla="*/ 2035492 w 2247604"/>
                <a:gd name="connsiteY11" fmla="*/ 1607212 h 2134600"/>
                <a:gd name="connsiteX12" fmla="*/ 1931412 w 2247604"/>
                <a:gd name="connsiteY12" fmla="*/ 1607212 h 2134600"/>
                <a:gd name="connsiteX13" fmla="*/ 1931412 w 2247604"/>
                <a:gd name="connsiteY13" fmla="*/ 1707402 h 2134600"/>
                <a:gd name="connsiteX14" fmla="*/ 1931412 w 2247604"/>
                <a:gd name="connsiteY14" fmla="*/ 1821507 h 2134600"/>
                <a:gd name="connsiteX15" fmla="*/ 2147476 w 2247604"/>
                <a:gd name="connsiteY15" fmla="*/ 1821507 h 2134600"/>
                <a:gd name="connsiteX16" fmla="*/ 2035492 w 2247604"/>
                <a:gd name="connsiteY16" fmla="*/ 2034411 h 2134600"/>
                <a:gd name="connsiteX17" fmla="*/ 2035492 w 2247604"/>
                <a:gd name="connsiteY17" fmla="*/ 2134600 h 2134600"/>
                <a:gd name="connsiteX18" fmla="*/ 752275 w 2247604"/>
                <a:gd name="connsiteY18" fmla="*/ 1707402 h 2134600"/>
                <a:gd name="connsiteX19" fmla="*/ 640290 w 2247604"/>
                <a:gd name="connsiteY19" fmla="*/ 1607212 h 2134600"/>
                <a:gd name="connsiteX20" fmla="*/ 424225 w 2247604"/>
                <a:gd name="connsiteY20" fmla="*/ 1607212 h 2134600"/>
                <a:gd name="connsiteX21" fmla="*/ 424225 w 2247604"/>
                <a:gd name="connsiteY21" fmla="*/ 1494499 h 2134600"/>
                <a:gd name="connsiteX22" fmla="*/ 212112 w 2247604"/>
                <a:gd name="connsiteY22" fmla="*/ 1381785 h 2134600"/>
                <a:gd name="connsiteX23" fmla="*/ 0 w 2247604"/>
                <a:gd name="connsiteY23" fmla="*/ 527388 h 2134600"/>
                <a:gd name="connsiteX24" fmla="*/ 113302 w 2247604"/>
                <a:gd name="connsiteY24" fmla="*/ 427198 h 2134600"/>
                <a:gd name="connsiteX25" fmla="*/ 424225 w 2247604"/>
                <a:gd name="connsiteY25" fmla="*/ 427198 h 2134600"/>
                <a:gd name="connsiteX26" fmla="*/ 540162 w 2247604"/>
                <a:gd name="connsiteY26" fmla="*/ 427198 h 2134600"/>
                <a:gd name="connsiteX27" fmla="*/ 853720 w 2247604"/>
                <a:gd name="connsiteY27" fmla="*/ 427198 h 2134600"/>
                <a:gd name="connsiteX28" fmla="*/ 1065833 w 2247604"/>
                <a:gd name="connsiteY28" fmla="*/ 427198 h 2134600"/>
                <a:gd name="connsiteX29" fmla="*/ 1181771 w 2247604"/>
                <a:gd name="connsiteY29" fmla="*/ 314485 h 2134600"/>
                <a:gd name="connsiteX30" fmla="*/ 1494011 w 2247604"/>
                <a:gd name="connsiteY30" fmla="*/ 100190 h 2134600"/>
                <a:gd name="connsiteX31" fmla="*/ 1720616 w 2247604"/>
                <a:gd name="connsiteY31" fmla="*/ 0 h 2134600"/>
                <a:gd name="connsiteX0" fmla="*/ 1720616 w 2247604"/>
                <a:gd name="connsiteY0" fmla="*/ 0 h 2034411"/>
                <a:gd name="connsiteX1" fmla="*/ 1820744 w 2247604"/>
                <a:gd name="connsiteY1" fmla="*/ 0 h 2034411"/>
                <a:gd name="connsiteX2" fmla="*/ 1820744 w 2247604"/>
                <a:gd name="connsiteY2" fmla="*/ 100190 h 2034411"/>
                <a:gd name="connsiteX3" fmla="*/ 1820744 w 2247604"/>
                <a:gd name="connsiteY3" fmla="*/ 640102 h 2034411"/>
                <a:gd name="connsiteX4" fmla="*/ 2035492 w 2247604"/>
                <a:gd name="connsiteY4" fmla="*/ 740292 h 2034411"/>
                <a:gd name="connsiteX5" fmla="*/ 2035492 w 2247604"/>
                <a:gd name="connsiteY5" fmla="*/ 1067300 h 2034411"/>
                <a:gd name="connsiteX6" fmla="*/ 2147476 w 2247604"/>
                <a:gd name="connsiteY6" fmla="*/ 1167490 h 2034411"/>
                <a:gd name="connsiteX7" fmla="*/ 2247604 w 2247604"/>
                <a:gd name="connsiteY7" fmla="*/ 1167490 h 2034411"/>
                <a:gd name="connsiteX8" fmla="*/ 2247604 w 2247604"/>
                <a:gd name="connsiteY8" fmla="*/ 1381785 h 2034411"/>
                <a:gd name="connsiteX9" fmla="*/ 2247604 w 2247604"/>
                <a:gd name="connsiteY9" fmla="*/ 1607212 h 2034411"/>
                <a:gd name="connsiteX10" fmla="*/ 2247604 w 2247604"/>
                <a:gd name="connsiteY10" fmla="*/ 1707402 h 2034411"/>
                <a:gd name="connsiteX11" fmla="*/ 2035492 w 2247604"/>
                <a:gd name="connsiteY11" fmla="*/ 1607212 h 2034411"/>
                <a:gd name="connsiteX12" fmla="*/ 1931412 w 2247604"/>
                <a:gd name="connsiteY12" fmla="*/ 1607212 h 2034411"/>
                <a:gd name="connsiteX13" fmla="*/ 1931412 w 2247604"/>
                <a:gd name="connsiteY13" fmla="*/ 1707402 h 2034411"/>
                <a:gd name="connsiteX14" fmla="*/ 1931412 w 2247604"/>
                <a:gd name="connsiteY14" fmla="*/ 1821507 h 2034411"/>
                <a:gd name="connsiteX15" fmla="*/ 2147476 w 2247604"/>
                <a:gd name="connsiteY15" fmla="*/ 1821507 h 2034411"/>
                <a:gd name="connsiteX16" fmla="*/ 2035492 w 2247604"/>
                <a:gd name="connsiteY16" fmla="*/ 2034411 h 2034411"/>
                <a:gd name="connsiteX17" fmla="*/ 1034007 w 2247604"/>
                <a:gd name="connsiteY17" fmla="*/ 1437914 h 2034411"/>
                <a:gd name="connsiteX18" fmla="*/ 752275 w 2247604"/>
                <a:gd name="connsiteY18" fmla="*/ 1707402 h 2034411"/>
                <a:gd name="connsiteX19" fmla="*/ 640290 w 2247604"/>
                <a:gd name="connsiteY19" fmla="*/ 1607212 h 2034411"/>
                <a:gd name="connsiteX20" fmla="*/ 424225 w 2247604"/>
                <a:gd name="connsiteY20" fmla="*/ 1607212 h 2034411"/>
                <a:gd name="connsiteX21" fmla="*/ 424225 w 2247604"/>
                <a:gd name="connsiteY21" fmla="*/ 1494499 h 2034411"/>
                <a:gd name="connsiteX22" fmla="*/ 212112 w 2247604"/>
                <a:gd name="connsiteY22" fmla="*/ 1381785 h 2034411"/>
                <a:gd name="connsiteX23" fmla="*/ 0 w 2247604"/>
                <a:gd name="connsiteY23" fmla="*/ 527388 h 2034411"/>
                <a:gd name="connsiteX24" fmla="*/ 113302 w 2247604"/>
                <a:gd name="connsiteY24" fmla="*/ 427198 h 2034411"/>
                <a:gd name="connsiteX25" fmla="*/ 424225 w 2247604"/>
                <a:gd name="connsiteY25" fmla="*/ 427198 h 2034411"/>
                <a:gd name="connsiteX26" fmla="*/ 540162 w 2247604"/>
                <a:gd name="connsiteY26" fmla="*/ 427198 h 2034411"/>
                <a:gd name="connsiteX27" fmla="*/ 853720 w 2247604"/>
                <a:gd name="connsiteY27" fmla="*/ 427198 h 2034411"/>
                <a:gd name="connsiteX28" fmla="*/ 1065833 w 2247604"/>
                <a:gd name="connsiteY28" fmla="*/ 427198 h 2034411"/>
                <a:gd name="connsiteX29" fmla="*/ 1181771 w 2247604"/>
                <a:gd name="connsiteY29" fmla="*/ 314485 h 2034411"/>
                <a:gd name="connsiteX30" fmla="*/ 1494011 w 2247604"/>
                <a:gd name="connsiteY30" fmla="*/ 100190 h 2034411"/>
                <a:gd name="connsiteX31" fmla="*/ 1720616 w 2247604"/>
                <a:gd name="connsiteY31" fmla="*/ 0 h 2034411"/>
                <a:gd name="connsiteX0" fmla="*/ 1720616 w 2247604"/>
                <a:gd name="connsiteY0" fmla="*/ 0 h 1831825"/>
                <a:gd name="connsiteX1" fmla="*/ 1820744 w 2247604"/>
                <a:gd name="connsiteY1" fmla="*/ 0 h 1831825"/>
                <a:gd name="connsiteX2" fmla="*/ 1820744 w 2247604"/>
                <a:gd name="connsiteY2" fmla="*/ 100190 h 1831825"/>
                <a:gd name="connsiteX3" fmla="*/ 1820744 w 2247604"/>
                <a:gd name="connsiteY3" fmla="*/ 640102 h 1831825"/>
                <a:gd name="connsiteX4" fmla="*/ 2035492 w 2247604"/>
                <a:gd name="connsiteY4" fmla="*/ 740292 h 1831825"/>
                <a:gd name="connsiteX5" fmla="*/ 2035492 w 2247604"/>
                <a:gd name="connsiteY5" fmla="*/ 1067300 h 1831825"/>
                <a:gd name="connsiteX6" fmla="*/ 2147476 w 2247604"/>
                <a:gd name="connsiteY6" fmla="*/ 1167490 h 1831825"/>
                <a:gd name="connsiteX7" fmla="*/ 2247604 w 2247604"/>
                <a:gd name="connsiteY7" fmla="*/ 1167490 h 1831825"/>
                <a:gd name="connsiteX8" fmla="*/ 2247604 w 2247604"/>
                <a:gd name="connsiteY8" fmla="*/ 1381785 h 1831825"/>
                <a:gd name="connsiteX9" fmla="*/ 2247604 w 2247604"/>
                <a:gd name="connsiteY9" fmla="*/ 1607212 h 1831825"/>
                <a:gd name="connsiteX10" fmla="*/ 2247604 w 2247604"/>
                <a:gd name="connsiteY10" fmla="*/ 1707402 h 1831825"/>
                <a:gd name="connsiteX11" fmla="*/ 2035492 w 2247604"/>
                <a:gd name="connsiteY11" fmla="*/ 1607212 h 1831825"/>
                <a:gd name="connsiteX12" fmla="*/ 1931412 w 2247604"/>
                <a:gd name="connsiteY12" fmla="*/ 1607212 h 1831825"/>
                <a:gd name="connsiteX13" fmla="*/ 1931412 w 2247604"/>
                <a:gd name="connsiteY13" fmla="*/ 1707402 h 1831825"/>
                <a:gd name="connsiteX14" fmla="*/ 1931412 w 2247604"/>
                <a:gd name="connsiteY14" fmla="*/ 1821507 h 1831825"/>
                <a:gd name="connsiteX15" fmla="*/ 2147476 w 2247604"/>
                <a:gd name="connsiteY15" fmla="*/ 1821507 h 1831825"/>
                <a:gd name="connsiteX16" fmla="*/ 1643606 w 2247604"/>
                <a:gd name="connsiteY16" fmla="*/ 1642526 h 1831825"/>
                <a:gd name="connsiteX17" fmla="*/ 1034007 w 2247604"/>
                <a:gd name="connsiteY17" fmla="*/ 1437914 h 1831825"/>
                <a:gd name="connsiteX18" fmla="*/ 752275 w 2247604"/>
                <a:gd name="connsiteY18" fmla="*/ 1707402 h 1831825"/>
                <a:gd name="connsiteX19" fmla="*/ 640290 w 2247604"/>
                <a:gd name="connsiteY19" fmla="*/ 1607212 h 1831825"/>
                <a:gd name="connsiteX20" fmla="*/ 424225 w 2247604"/>
                <a:gd name="connsiteY20" fmla="*/ 1607212 h 1831825"/>
                <a:gd name="connsiteX21" fmla="*/ 424225 w 2247604"/>
                <a:gd name="connsiteY21" fmla="*/ 1494499 h 1831825"/>
                <a:gd name="connsiteX22" fmla="*/ 212112 w 2247604"/>
                <a:gd name="connsiteY22" fmla="*/ 1381785 h 1831825"/>
                <a:gd name="connsiteX23" fmla="*/ 0 w 2247604"/>
                <a:gd name="connsiteY23" fmla="*/ 527388 h 1831825"/>
                <a:gd name="connsiteX24" fmla="*/ 113302 w 2247604"/>
                <a:gd name="connsiteY24" fmla="*/ 427198 h 1831825"/>
                <a:gd name="connsiteX25" fmla="*/ 424225 w 2247604"/>
                <a:gd name="connsiteY25" fmla="*/ 427198 h 1831825"/>
                <a:gd name="connsiteX26" fmla="*/ 540162 w 2247604"/>
                <a:gd name="connsiteY26" fmla="*/ 427198 h 1831825"/>
                <a:gd name="connsiteX27" fmla="*/ 853720 w 2247604"/>
                <a:gd name="connsiteY27" fmla="*/ 427198 h 1831825"/>
                <a:gd name="connsiteX28" fmla="*/ 1065833 w 2247604"/>
                <a:gd name="connsiteY28" fmla="*/ 427198 h 1831825"/>
                <a:gd name="connsiteX29" fmla="*/ 1181771 w 2247604"/>
                <a:gd name="connsiteY29" fmla="*/ 314485 h 1831825"/>
                <a:gd name="connsiteX30" fmla="*/ 1494011 w 2247604"/>
                <a:gd name="connsiteY30" fmla="*/ 100190 h 1831825"/>
                <a:gd name="connsiteX31" fmla="*/ 1720616 w 2247604"/>
                <a:gd name="connsiteY31" fmla="*/ 0 h 1831825"/>
                <a:gd name="connsiteX0" fmla="*/ 1720616 w 2247604"/>
                <a:gd name="connsiteY0" fmla="*/ 0 h 1821507"/>
                <a:gd name="connsiteX1" fmla="*/ 1820744 w 2247604"/>
                <a:gd name="connsiteY1" fmla="*/ 0 h 1821507"/>
                <a:gd name="connsiteX2" fmla="*/ 1820744 w 2247604"/>
                <a:gd name="connsiteY2" fmla="*/ 100190 h 1821507"/>
                <a:gd name="connsiteX3" fmla="*/ 1820744 w 2247604"/>
                <a:gd name="connsiteY3" fmla="*/ 640102 h 1821507"/>
                <a:gd name="connsiteX4" fmla="*/ 2035492 w 2247604"/>
                <a:gd name="connsiteY4" fmla="*/ 740292 h 1821507"/>
                <a:gd name="connsiteX5" fmla="*/ 2035492 w 2247604"/>
                <a:gd name="connsiteY5" fmla="*/ 1067300 h 1821507"/>
                <a:gd name="connsiteX6" fmla="*/ 2147476 w 2247604"/>
                <a:gd name="connsiteY6" fmla="*/ 1167490 h 1821507"/>
                <a:gd name="connsiteX7" fmla="*/ 2247604 w 2247604"/>
                <a:gd name="connsiteY7" fmla="*/ 1167490 h 1821507"/>
                <a:gd name="connsiteX8" fmla="*/ 2247604 w 2247604"/>
                <a:gd name="connsiteY8" fmla="*/ 1381785 h 1821507"/>
                <a:gd name="connsiteX9" fmla="*/ 2247604 w 2247604"/>
                <a:gd name="connsiteY9" fmla="*/ 1607212 h 1821507"/>
                <a:gd name="connsiteX10" fmla="*/ 2247604 w 2247604"/>
                <a:gd name="connsiteY10" fmla="*/ 1707402 h 1821507"/>
                <a:gd name="connsiteX11" fmla="*/ 2035492 w 2247604"/>
                <a:gd name="connsiteY11" fmla="*/ 1607212 h 1821507"/>
                <a:gd name="connsiteX12" fmla="*/ 1931412 w 2247604"/>
                <a:gd name="connsiteY12" fmla="*/ 1607212 h 1821507"/>
                <a:gd name="connsiteX13" fmla="*/ 1931412 w 2247604"/>
                <a:gd name="connsiteY13" fmla="*/ 1707402 h 1821507"/>
                <a:gd name="connsiteX14" fmla="*/ 1931412 w 2247604"/>
                <a:gd name="connsiteY14" fmla="*/ 1821507 h 1821507"/>
                <a:gd name="connsiteX15" fmla="*/ 1643606 w 2247604"/>
                <a:gd name="connsiteY15" fmla="*/ 1642526 h 1821507"/>
                <a:gd name="connsiteX16" fmla="*/ 1034007 w 2247604"/>
                <a:gd name="connsiteY16" fmla="*/ 1437914 h 1821507"/>
                <a:gd name="connsiteX17" fmla="*/ 752275 w 2247604"/>
                <a:gd name="connsiteY17" fmla="*/ 1707402 h 1821507"/>
                <a:gd name="connsiteX18" fmla="*/ 640290 w 2247604"/>
                <a:gd name="connsiteY18" fmla="*/ 1607212 h 1821507"/>
                <a:gd name="connsiteX19" fmla="*/ 424225 w 2247604"/>
                <a:gd name="connsiteY19" fmla="*/ 1607212 h 1821507"/>
                <a:gd name="connsiteX20" fmla="*/ 424225 w 2247604"/>
                <a:gd name="connsiteY20" fmla="*/ 1494499 h 1821507"/>
                <a:gd name="connsiteX21" fmla="*/ 212112 w 2247604"/>
                <a:gd name="connsiteY21" fmla="*/ 1381785 h 1821507"/>
                <a:gd name="connsiteX22" fmla="*/ 0 w 2247604"/>
                <a:gd name="connsiteY22" fmla="*/ 527388 h 1821507"/>
                <a:gd name="connsiteX23" fmla="*/ 113302 w 2247604"/>
                <a:gd name="connsiteY23" fmla="*/ 427198 h 1821507"/>
                <a:gd name="connsiteX24" fmla="*/ 424225 w 2247604"/>
                <a:gd name="connsiteY24" fmla="*/ 427198 h 1821507"/>
                <a:gd name="connsiteX25" fmla="*/ 540162 w 2247604"/>
                <a:gd name="connsiteY25" fmla="*/ 427198 h 1821507"/>
                <a:gd name="connsiteX26" fmla="*/ 853720 w 2247604"/>
                <a:gd name="connsiteY26" fmla="*/ 427198 h 1821507"/>
                <a:gd name="connsiteX27" fmla="*/ 1065833 w 2247604"/>
                <a:gd name="connsiteY27" fmla="*/ 427198 h 1821507"/>
                <a:gd name="connsiteX28" fmla="*/ 1181771 w 2247604"/>
                <a:gd name="connsiteY28" fmla="*/ 314485 h 1821507"/>
                <a:gd name="connsiteX29" fmla="*/ 1494011 w 2247604"/>
                <a:gd name="connsiteY29" fmla="*/ 100190 h 1821507"/>
                <a:gd name="connsiteX30" fmla="*/ 1720616 w 2247604"/>
                <a:gd name="connsiteY30" fmla="*/ 0 h 1821507"/>
                <a:gd name="connsiteX0" fmla="*/ 1720616 w 2247604"/>
                <a:gd name="connsiteY0" fmla="*/ 0 h 1821507"/>
                <a:gd name="connsiteX1" fmla="*/ 1820744 w 2247604"/>
                <a:gd name="connsiteY1" fmla="*/ 0 h 1821507"/>
                <a:gd name="connsiteX2" fmla="*/ 1820744 w 2247604"/>
                <a:gd name="connsiteY2" fmla="*/ 100190 h 1821507"/>
                <a:gd name="connsiteX3" fmla="*/ 1820744 w 2247604"/>
                <a:gd name="connsiteY3" fmla="*/ 640102 h 1821507"/>
                <a:gd name="connsiteX4" fmla="*/ 2035492 w 2247604"/>
                <a:gd name="connsiteY4" fmla="*/ 740292 h 1821507"/>
                <a:gd name="connsiteX5" fmla="*/ 2035492 w 2247604"/>
                <a:gd name="connsiteY5" fmla="*/ 1067300 h 1821507"/>
                <a:gd name="connsiteX6" fmla="*/ 2147476 w 2247604"/>
                <a:gd name="connsiteY6" fmla="*/ 1167490 h 1821507"/>
                <a:gd name="connsiteX7" fmla="*/ 2247604 w 2247604"/>
                <a:gd name="connsiteY7" fmla="*/ 1167490 h 1821507"/>
                <a:gd name="connsiteX8" fmla="*/ 2247604 w 2247604"/>
                <a:gd name="connsiteY8" fmla="*/ 1381785 h 1821507"/>
                <a:gd name="connsiteX9" fmla="*/ 2247604 w 2247604"/>
                <a:gd name="connsiteY9" fmla="*/ 1607212 h 1821507"/>
                <a:gd name="connsiteX10" fmla="*/ 2247604 w 2247604"/>
                <a:gd name="connsiteY10" fmla="*/ 1707402 h 1821507"/>
                <a:gd name="connsiteX11" fmla="*/ 2035492 w 2247604"/>
                <a:gd name="connsiteY11" fmla="*/ 1607212 h 1821507"/>
                <a:gd name="connsiteX12" fmla="*/ 1931412 w 2247604"/>
                <a:gd name="connsiteY12" fmla="*/ 1607212 h 1821507"/>
                <a:gd name="connsiteX13" fmla="*/ 1931412 w 2247604"/>
                <a:gd name="connsiteY13" fmla="*/ 1707402 h 1821507"/>
                <a:gd name="connsiteX14" fmla="*/ 1931412 w 2247604"/>
                <a:gd name="connsiteY14" fmla="*/ 1821507 h 1821507"/>
                <a:gd name="connsiteX15" fmla="*/ 1643606 w 2247604"/>
                <a:gd name="connsiteY15" fmla="*/ 1642526 h 1821507"/>
                <a:gd name="connsiteX16" fmla="*/ 1034007 w 2247604"/>
                <a:gd name="connsiteY16" fmla="*/ 1437914 h 1821507"/>
                <a:gd name="connsiteX17" fmla="*/ 752275 w 2247604"/>
                <a:gd name="connsiteY17" fmla="*/ 1707402 h 1821507"/>
                <a:gd name="connsiteX18" fmla="*/ 640290 w 2247604"/>
                <a:gd name="connsiteY18" fmla="*/ 1607212 h 1821507"/>
                <a:gd name="connsiteX19" fmla="*/ 424225 w 2247604"/>
                <a:gd name="connsiteY19" fmla="*/ 1607212 h 1821507"/>
                <a:gd name="connsiteX20" fmla="*/ 424225 w 2247604"/>
                <a:gd name="connsiteY20" fmla="*/ 1494499 h 1821507"/>
                <a:gd name="connsiteX21" fmla="*/ 212112 w 2247604"/>
                <a:gd name="connsiteY21" fmla="*/ 1381785 h 1821507"/>
                <a:gd name="connsiteX22" fmla="*/ 0 w 2247604"/>
                <a:gd name="connsiteY22" fmla="*/ 527388 h 1821507"/>
                <a:gd name="connsiteX23" fmla="*/ 113302 w 2247604"/>
                <a:gd name="connsiteY23" fmla="*/ 427198 h 1821507"/>
                <a:gd name="connsiteX24" fmla="*/ 424225 w 2247604"/>
                <a:gd name="connsiteY24" fmla="*/ 427198 h 1821507"/>
                <a:gd name="connsiteX25" fmla="*/ 540162 w 2247604"/>
                <a:gd name="connsiteY25" fmla="*/ 427198 h 1821507"/>
                <a:gd name="connsiteX26" fmla="*/ 853720 w 2247604"/>
                <a:gd name="connsiteY26" fmla="*/ 427198 h 1821507"/>
                <a:gd name="connsiteX27" fmla="*/ 1065833 w 2247604"/>
                <a:gd name="connsiteY27" fmla="*/ 427198 h 1821507"/>
                <a:gd name="connsiteX28" fmla="*/ 1181771 w 2247604"/>
                <a:gd name="connsiteY28" fmla="*/ 314485 h 1821507"/>
                <a:gd name="connsiteX29" fmla="*/ 1494011 w 2247604"/>
                <a:gd name="connsiteY29" fmla="*/ 100190 h 1821507"/>
                <a:gd name="connsiteX30" fmla="*/ 1720616 w 2247604"/>
                <a:gd name="connsiteY30" fmla="*/ 0 h 1821507"/>
                <a:gd name="connsiteX0" fmla="*/ 1720616 w 2247604"/>
                <a:gd name="connsiteY0" fmla="*/ 0 h 1821507"/>
                <a:gd name="connsiteX1" fmla="*/ 1820744 w 2247604"/>
                <a:gd name="connsiteY1" fmla="*/ 0 h 1821507"/>
                <a:gd name="connsiteX2" fmla="*/ 1820744 w 2247604"/>
                <a:gd name="connsiteY2" fmla="*/ 100190 h 1821507"/>
                <a:gd name="connsiteX3" fmla="*/ 1820744 w 2247604"/>
                <a:gd name="connsiteY3" fmla="*/ 640102 h 1821507"/>
                <a:gd name="connsiteX4" fmla="*/ 2035492 w 2247604"/>
                <a:gd name="connsiteY4" fmla="*/ 740292 h 1821507"/>
                <a:gd name="connsiteX5" fmla="*/ 2035492 w 2247604"/>
                <a:gd name="connsiteY5" fmla="*/ 1067300 h 1821507"/>
                <a:gd name="connsiteX6" fmla="*/ 2147476 w 2247604"/>
                <a:gd name="connsiteY6" fmla="*/ 1167490 h 1821507"/>
                <a:gd name="connsiteX7" fmla="*/ 2247604 w 2247604"/>
                <a:gd name="connsiteY7" fmla="*/ 1167490 h 1821507"/>
                <a:gd name="connsiteX8" fmla="*/ 2247604 w 2247604"/>
                <a:gd name="connsiteY8" fmla="*/ 1381785 h 1821507"/>
                <a:gd name="connsiteX9" fmla="*/ 2247604 w 2247604"/>
                <a:gd name="connsiteY9" fmla="*/ 1607212 h 1821507"/>
                <a:gd name="connsiteX10" fmla="*/ 2247604 w 2247604"/>
                <a:gd name="connsiteY10" fmla="*/ 1707402 h 1821507"/>
                <a:gd name="connsiteX11" fmla="*/ 2035492 w 2247604"/>
                <a:gd name="connsiteY11" fmla="*/ 1607212 h 1821507"/>
                <a:gd name="connsiteX12" fmla="*/ 1931412 w 2247604"/>
                <a:gd name="connsiteY12" fmla="*/ 1607212 h 1821507"/>
                <a:gd name="connsiteX13" fmla="*/ 1931412 w 2247604"/>
                <a:gd name="connsiteY13" fmla="*/ 1707402 h 1821507"/>
                <a:gd name="connsiteX14" fmla="*/ 1931412 w 2247604"/>
                <a:gd name="connsiteY14" fmla="*/ 1821507 h 1821507"/>
                <a:gd name="connsiteX15" fmla="*/ 1643606 w 2247604"/>
                <a:gd name="connsiteY15" fmla="*/ 1642526 h 1821507"/>
                <a:gd name="connsiteX16" fmla="*/ 1034007 w 2247604"/>
                <a:gd name="connsiteY16" fmla="*/ 1437914 h 1821507"/>
                <a:gd name="connsiteX17" fmla="*/ 752275 w 2247604"/>
                <a:gd name="connsiteY17" fmla="*/ 1707402 h 1821507"/>
                <a:gd name="connsiteX18" fmla="*/ 640290 w 2247604"/>
                <a:gd name="connsiteY18" fmla="*/ 1607212 h 1821507"/>
                <a:gd name="connsiteX19" fmla="*/ 424225 w 2247604"/>
                <a:gd name="connsiteY19" fmla="*/ 1607212 h 1821507"/>
                <a:gd name="connsiteX20" fmla="*/ 424225 w 2247604"/>
                <a:gd name="connsiteY20" fmla="*/ 1494499 h 1821507"/>
                <a:gd name="connsiteX21" fmla="*/ 212112 w 2247604"/>
                <a:gd name="connsiteY21" fmla="*/ 1381785 h 1821507"/>
                <a:gd name="connsiteX22" fmla="*/ 0 w 2247604"/>
                <a:gd name="connsiteY22" fmla="*/ 527388 h 1821507"/>
                <a:gd name="connsiteX23" fmla="*/ 374560 w 2247604"/>
                <a:gd name="connsiteY23" fmla="*/ 840855 h 1821507"/>
                <a:gd name="connsiteX24" fmla="*/ 424225 w 2247604"/>
                <a:gd name="connsiteY24" fmla="*/ 427198 h 1821507"/>
                <a:gd name="connsiteX25" fmla="*/ 540162 w 2247604"/>
                <a:gd name="connsiteY25" fmla="*/ 427198 h 1821507"/>
                <a:gd name="connsiteX26" fmla="*/ 853720 w 2247604"/>
                <a:gd name="connsiteY26" fmla="*/ 427198 h 1821507"/>
                <a:gd name="connsiteX27" fmla="*/ 1065833 w 2247604"/>
                <a:gd name="connsiteY27" fmla="*/ 427198 h 1821507"/>
                <a:gd name="connsiteX28" fmla="*/ 1181771 w 2247604"/>
                <a:gd name="connsiteY28" fmla="*/ 314485 h 1821507"/>
                <a:gd name="connsiteX29" fmla="*/ 1494011 w 2247604"/>
                <a:gd name="connsiteY29" fmla="*/ 100190 h 1821507"/>
                <a:gd name="connsiteX30" fmla="*/ 1720616 w 2247604"/>
                <a:gd name="connsiteY30" fmla="*/ 0 h 1821507"/>
                <a:gd name="connsiteX0" fmla="*/ 1516992 w 2043980"/>
                <a:gd name="connsiteY0" fmla="*/ 0 h 1821507"/>
                <a:gd name="connsiteX1" fmla="*/ 1617120 w 2043980"/>
                <a:gd name="connsiteY1" fmla="*/ 0 h 1821507"/>
                <a:gd name="connsiteX2" fmla="*/ 1617120 w 2043980"/>
                <a:gd name="connsiteY2" fmla="*/ 100190 h 1821507"/>
                <a:gd name="connsiteX3" fmla="*/ 1617120 w 2043980"/>
                <a:gd name="connsiteY3" fmla="*/ 640102 h 1821507"/>
                <a:gd name="connsiteX4" fmla="*/ 1831868 w 2043980"/>
                <a:gd name="connsiteY4" fmla="*/ 740292 h 1821507"/>
                <a:gd name="connsiteX5" fmla="*/ 1831868 w 2043980"/>
                <a:gd name="connsiteY5" fmla="*/ 1067300 h 1821507"/>
                <a:gd name="connsiteX6" fmla="*/ 1943852 w 2043980"/>
                <a:gd name="connsiteY6" fmla="*/ 1167490 h 1821507"/>
                <a:gd name="connsiteX7" fmla="*/ 2043980 w 2043980"/>
                <a:gd name="connsiteY7" fmla="*/ 1167490 h 1821507"/>
                <a:gd name="connsiteX8" fmla="*/ 2043980 w 2043980"/>
                <a:gd name="connsiteY8" fmla="*/ 1381785 h 1821507"/>
                <a:gd name="connsiteX9" fmla="*/ 2043980 w 2043980"/>
                <a:gd name="connsiteY9" fmla="*/ 1607212 h 1821507"/>
                <a:gd name="connsiteX10" fmla="*/ 2043980 w 2043980"/>
                <a:gd name="connsiteY10" fmla="*/ 1707402 h 1821507"/>
                <a:gd name="connsiteX11" fmla="*/ 1831868 w 2043980"/>
                <a:gd name="connsiteY11" fmla="*/ 1607212 h 1821507"/>
                <a:gd name="connsiteX12" fmla="*/ 1727788 w 2043980"/>
                <a:gd name="connsiteY12" fmla="*/ 1607212 h 1821507"/>
                <a:gd name="connsiteX13" fmla="*/ 1727788 w 2043980"/>
                <a:gd name="connsiteY13" fmla="*/ 1707402 h 1821507"/>
                <a:gd name="connsiteX14" fmla="*/ 1727788 w 2043980"/>
                <a:gd name="connsiteY14" fmla="*/ 1821507 h 1821507"/>
                <a:gd name="connsiteX15" fmla="*/ 1439982 w 2043980"/>
                <a:gd name="connsiteY15" fmla="*/ 1642526 h 1821507"/>
                <a:gd name="connsiteX16" fmla="*/ 830383 w 2043980"/>
                <a:gd name="connsiteY16" fmla="*/ 1437914 h 1821507"/>
                <a:gd name="connsiteX17" fmla="*/ 548651 w 2043980"/>
                <a:gd name="connsiteY17" fmla="*/ 1707402 h 1821507"/>
                <a:gd name="connsiteX18" fmla="*/ 436666 w 2043980"/>
                <a:gd name="connsiteY18" fmla="*/ 1607212 h 1821507"/>
                <a:gd name="connsiteX19" fmla="*/ 220601 w 2043980"/>
                <a:gd name="connsiteY19" fmla="*/ 1607212 h 1821507"/>
                <a:gd name="connsiteX20" fmla="*/ 220601 w 2043980"/>
                <a:gd name="connsiteY20" fmla="*/ 1494499 h 1821507"/>
                <a:gd name="connsiteX21" fmla="*/ 8488 w 2043980"/>
                <a:gd name="connsiteY21" fmla="*/ 1381785 h 1821507"/>
                <a:gd name="connsiteX22" fmla="*/ 253576 w 2043980"/>
                <a:gd name="connsiteY22" fmla="*/ 1060788 h 1821507"/>
                <a:gd name="connsiteX23" fmla="*/ 170936 w 2043980"/>
                <a:gd name="connsiteY23" fmla="*/ 840855 h 1821507"/>
                <a:gd name="connsiteX24" fmla="*/ 220601 w 2043980"/>
                <a:gd name="connsiteY24" fmla="*/ 427198 h 1821507"/>
                <a:gd name="connsiteX25" fmla="*/ 336538 w 2043980"/>
                <a:gd name="connsiteY25" fmla="*/ 427198 h 1821507"/>
                <a:gd name="connsiteX26" fmla="*/ 650096 w 2043980"/>
                <a:gd name="connsiteY26" fmla="*/ 427198 h 1821507"/>
                <a:gd name="connsiteX27" fmla="*/ 862209 w 2043980"/>
                <a:gd name="connsiteY27" fmla="*/ 427198 h 1821507"/>
                <a:gd name="connsiteX28" fmla="*/ 978147 w 2043980"/>
                <a:gd name="connsiteY28" fmla="*/ 314485 h 1821507"/>
                <a:gd name="connsiteX29" fmla="*/ 1290387 w 2043980"/>
                <a:gd name="connsiteY29" fmla="*/ 100190 h 1821507"/>
                <a:gd name="connsiteX30" fmla="*/ 1516992 w 2043980"/>
                <a:gd name="connsiteY30" fmla="*/ 0 h 1821507"/>
                <a:gd name="connsiteX0" fmla="*/ 1516992 w 2043980"/>
                <a:gd name="connsiteY0" fmla="*/ 0 h 1821507"/>
                <a:gd name="connsiteX1" fmla="*/ 1617120 w 2043980"/>
                <a:gd name="connsiteY1" fmla="*/ 0 h 1821507"/>
                <a:gd name="connsiteX2" fmla="*/ 1617120 w 2043980"/>
                <a:gd name="connsiteY2" fmla="*/ 100190 h 1821507"/>
                <a:gd name="connsiteX3" fmla="*/ 1617120 w 2043980"/>
                <a:gd name="connsiteY3" fmla="*/ 640102 h 1821507"/>
                <a:gd name="connsiteX4" fmla="*/ 1831868 w 2043980"/>
                <a:gd name="connsiteY4" fmla="*/ 740292 h 1821507"/>
                <a:gd name="connsiteX5" fmla="*/ 1831868 w 2043980"/>
                <a:gd name="connsiteY5" fmla="*/ 1067300 h 1821507"/>
                <a:gd name="connsiteX6" fmla="*/ 1943852 w 2043980"/>
                <a:gd name="connsiteY6" fmla="*/ 1167490 h 1821507"/>
                <a:gd name="connsiteX7" fmla="*/ 2043980 w 2043980"/>
                <a:gd name="connsiteY7" fmla="*/ 1167490 h 1821507"/>
                <a:gd name="connsiteX8" fmla="*/ 2043980 w 2043980"/>
                <a:gd name="connsiteY8" fmla="*/ 1381785 h 1821507"/>
                <a:gd name="connsiteX9" fmla="*/ 2043980 w 2043980"/>
                <a:gd name="connsiteY9" fmla="*/ 1607212 h 1821507"/>
                <a:gd name="connsiteX10" fmla="*/ 2043980 w 2043980"/>
                <a:gd name="connsiteY10" fmla="*/ 1707402 h 1821507"/>
                <a:gd name="connsiteX11" fmla="*/ 1831868 w 2043980"/>
                <a:gd name="connsiteY11" fmla="*/ 1607212 h 1821507"/>
                <a:gd name="connsiteX12" fmla="*/ 1727788 w 2043980"/>
                <a:gd name="connsiteY12" fmla="*/ 1607212 h 1821507"/>
                <a:gd name="connsiteX13" fmla="*/ 1727788 w 2043980"/>
                <a:gd name="connsiteY13" fmla="*/ 1707402 h 1821507"/>
                <a:gd name="connsiteX14" fmla="*/ 1727788 w 2043980"/>
                <a:gd name="connsiteY14" fmla="*/ 1821507 h 1821507"/>
                <a:gd name="connsiteX15" fmla="*/ 1439982 w 2043980"/>
                <a:gd name="connsiteY15" fmla="*/ 1642526 h 1821507"/>
                <a:gd name="connsiteX16" fmla="*/ 830383 w 2043980"/>
                <a:gd name="connsiteY16" fmla="*/ 1437914 h 1821507"/>
                <a:gd name="connsiteX17" fmla="*/ 548651 w 2043980"/>
                <a:gd name="connsiteY17" fmla="*/ 1707402 h 1821507"/>
                <a:gd name="connsiteX18" fmla="*/ 436666 w 2043980"/>
                <a:gd name="connsiteY18" fmla="*/ 1607212 h 1821507"/>
                <a:gd name="connsiteX19" fmla="*/ 220601 w 2043980"/>
                <a:gd name="connsiteY19" fmla="*/ 1607212 h 1821507"/>
                <a:gd name="connsiteX20" fmla="*/ 220601 w 2043980"/>
                <a:gd name="connsiteY20" fmla="*/ 1494499 h 1821507"/>
                <a:gd name="connsiteX21" fmla="*/ 8488 w 2043980"/>
                <a:gd name="connsiteY21" fmla="*/ 1381785 h 1821507"/>
                <a:gd name="connsiteX22" fmla="*/ 253576 w 2043980"/>
                <a:gd name="connsiteY22" fmla="*/ 1060788 h 1821507"/>
                <a:gd name="connsiteX23" fmla="*/ 139939 w 2043980"/>
                <a:gd name="connsiteY23" fmla="*/ 804692 h 1821507"/>
                <a:gd name="connsiteX24" fmla="*/ 220601 w 2043980"/>
                <a:gd name="connsiteY24" fmla="*/ 427198 h 1821507"/>
                <a:gd name="connsiteX25" fmla="*/ 336538 w 2043980"/>
                <a:gd name="connsiteY25" fmla="*/ 427198 h 1821507"/>
                <a:gd name="connsiteX26" fmla="*/ 650096 w 2043980"/>
                <a:gd name="connsiteY26" fmla="*/ 427198 h 1821507"/>
                <a:gd name="connsiteX27" fmla="*/ 862209 w 2043980"/>
                <a:gd name="connsiteY27" fmla="*/ 427198 h 1821507"/>
                <a:gd name="connsiteX28" fmla="*/ 978147 w 2043980"/>
                <a:gd name="connsiteY28" fmla="*/ 314485 h 1821507"/>
                <a:gd name="connsiteX29" fmla="*/ 1290387 w 2043980"/>
                <a:gd name="connsiteY29" fmla="*/ 100190 h 1821507"/>
                <a:gd name="connsiteX30" fmla="*/ 1516992 w 2043980"/>
                <a:gd name="connsiteY30" fmla="*/ 0 h 1821507"/>
                <a:gd name="connsiteX0" fmla="*/ 1516992 w 2043980"/>
                <a:gd name="connsiteY0" fmla="*/ 0 h 1821507"/>
                <a:gd name="connsiteX1" fmla="*/ 1617120 w 2043980"/>
                <a:gd name="connsiteY1" fmla="*/ 0 h 1821507"/>
                <a:gd name="connsiteX2" fmla="*/ 1617120 w 2043980"/>
                <a:gd name="connsiteY2" fmla="*/ 100190 h 1821507"/>
                <a:gd name="connsiteX3" fmla="*/ 1617120 w 2043980"/>
                <a:gd name="connsiteY3" fmla="*/ 640102 h 1821507"/>
                <a:gd name="connsiteX4" fmla="*/ 1831868 w 2043980"/>
                <a:gd name="connsiteY4" fmla="*/ 740292 h 1821507"/>
                <a:gd name="connsiteX5" fmla="*/ 1831868 w 2043980"/>
                <a:gd name="connsiteY5" fmla="*/ 1067300 h 1821507"/>
                <a:gd name="connsiteX6" fmla="*/ 1943852 w 2043980"/>
                <a:gd name="connsiteY6" fmla="*/ 1167490 h 1821507"/>
                <a:gd name="connsiteX7" fmla="*/ 2043980 w 2043980"/>
                <a:gd name="connsiteY7" fmla="*/ 1167490 h 1821507"/>
                <a:gd name="connsiteX8" fmla="*/ 2043980 w 2043980"/>
                <a:gd name="connsiteY8" fmla="*/ 1381785 h 1821507"/>
                <a:gd name="connsiteX9" fmla="*/ 2043980 w 2043980"/>
                <a:gd name="connsiteY9" fmla="*/ 1607212 h 1821507"/>
                <a:gd name="connsiteX10" fmla="*/ 2043980 w 2043980"/>
                <a:gd name="connsiteY10" fmla="*/ 1707402 h 1821507"/>
                <a:gd name="connsiteX11" fmla="*/ 1831868 w 2043980"/>
                <a:gd name="connsiteY11" fmla="*/ 1607212 h 1821507"/>
                <a:gd name="connsiteX12" fmla="*/ 1727788 w 2043980"/>
                <a:gd name="connsiteY12" fmla="*/ 1607212 h 1821507"/>
                <a:gd name="connsiteX13" fmla="*/ 1727788 w 2043980"/>
                <a:gd name="connsiteY13" fmla="*/ 1707402 h 1821507"/>
                <a:gd name="connsiteX14" fmla="*/ 1727788 w 2043980"/>
                <a:gd name="connsiteY14" fmla="*/ 1821507 h 1821507"/>
                <a:gd name="connsiteX15" fmla="*/ 1439982 w 2043980"/>
                <a:gd name="connsiteY15" fmla="*/ 1642526 h 1821507"/>
                <a:gd name="connsiteX16" fmla="*/ 830383 w 2043980"/>
                <a:gd name="connsiteY16" fmla="*/ 1437914 h 1821507"/>
                <a:gd name="connsiteX17" fmla="*/ 548651 w 2043980"/>
                <a:gd name="connsiteY17" fmla="*/ 1707402 h 1821507"/>
                <a:gd name="connsiteX18" fmla="*/ 436666 w 2043980"/>
                <a:gd name="connsiteY18" fmla="*/ 1607212 h 1821507"/>
                <a:gd name="connsiteX19" fmla="*/ 220601 w 2043980"/>
                <a:gd name="connsiteY19" fmla="*/ 1607212 h 1821507"/>
                <a:gd name="connsiteX20" fmla="*/ 220601 w 2043980"/>
                <a:gd name="connsiteY20" fmla="*/ 1494499 h 1821507"/>
                <a:gd name="connsiteX21" fmla="*/ 8488 w 2043980"/>
                <a:gd name="connsiteY21" fmla="*/ 1381785 h 1821507"/>
                <a:gd name="connsiteX22" fmla="*/ 253576 w 2043980"/>
                <a:gd name="connsiteY22" fmla="*/ 1060788 h 1821507"/>
                <a:gd name="connsiteX23" fmla="*/ 139939 w 2043980"/>
                <a:gd name="connsiteY23" fmla="*/ 804692 h 1821507"/>
                <a:gd name="connsiteX24" fmla="*/ 220601 w 2043980"/>
                <a:gd name="connsiteY24" fmla="*/ 427198 h 1821507"/>
                <a:gd name="connsiteX25" fmla="*/ 336538 w 2043980"/>
                <a:gd name="connsiteY25" fmla="*/ 427198 h 1821507"/>
                <a:gd name="connsiteX26" fmla="*/ 650096 w 2043980"/>
                <a:gd name="connsiteY26" fmla="*/ 427198 h 1821507"/>
                <a:gd name="connsiteX27" fmla="*/ 862209 w 2043980"/>
                <a:gd name="connsiteY27" fmla="*/ 427198 h 1821507"/>
                <a:gd name="connsiteX28" fmla="*/ 978147 w 2043980"/>
                <a:gd name="connsiteY28" fmla="*/ 314485 h 1821507"/>
                <a:gd name="connsiteX29" fmla="*/ 1290387 w 2043980"/>
                <a:gd name="connsiteY29" fmla="*/ 100190 h 1821507"/>
                <a:gd name="connsiteX30" fmla="*/ 1516992 w 2043980"/>
                <a:gd name="connsiteY30" fmla="*/ 0 h 182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043980" h="1821507">
                  <a:moveTo>
                    <a:pt x="1516992" y="0"/>
                  </a:moveTo>
                  <a:lnTo>
                    <a:pt x="1617120" y="0"/>
                  </a:lnTo>
                  <a:lnTo>
                    <a:pt x="1617120" y="100190"/>
                  </a:lnTo>
                  <a:lnTo>
                    <a:pt x="1617120" y="640102"/>
                  </a:lnTo>
                  <a:lnTo>
                    <a:pt x="1831868" y="740292"/>
                  </a:lnTo>
                  <a:lnTo>
                    <a:pt x="1831868" y="1067300"/>
                  </a:lnTo>
                  <a:cubicBezTo>
                    <a:pt x="1868757" y="1100697"/>
                    <a:pt x="1906964" y="1134094"/>
                    <a:pt x="1943852" y="1167490"/>
                  </a:cubicBezTo>
                  <a:lnTo>
                    <a:pt x="2043980" y="1167490"/>
                  </a:lnTo>
                  <a:lnTo>
                    <a:pt x="2043980" y="1381785"/>
                  </a:lnTo>
                  <a:lnTo>
                    <a:pt x="2043980" y="1607212"/>
                  </a:lnTo>
                  <a:lnTo>
                    <a:pt x="2043980" y="1707402"/>
                  </a:lnTo>
                  <a:lnTo>
                    <a:pt x="1831868" y="1607212"/>
                  </a:lnTo>
                  <a:lnTo>
                    <a:pt x="1727788" y="1607212"/>
                  </a:lnTo>
                  <a:lnTo>
                    <a:pt x="1727788" y="1707402"/>
                  </a:lnTo>
                  <a:lnTo>
                    <a:pt x="1727788" y="1821507"/>
                  </a:lnTo>
                  <a:lnTo>
                    <a:pt x="1439982" y="1642526"/>
                  </a:lnTo>
                  <a:lnTo>
                    <a:pt x="830383" y="1437914"/>
                  </a:lnTo>
                  <a:lnTo>
                    <a:pt x="548651" y="1707402"/>
                  </a:lnTo>
                  <a:cubicBezTo>
                    <a:pt x="513080" y="1674006"/>
                    <a:pt x="473556" y="1640609"/>
                    <a:pt x="436666" y="1607212"/>
                  </a:cubicBezTo>
                  <a:lnTo>
                    <a:pt x="220601" y="1607212"/>
                  </a:lnTo>
                  <a:lnTo>
                    <a:pt x="220601" y="1494499"/>
                  </a:lnTo>
                  <a:lnTo>
                    <a:pt x="8488" y="1381785"/>
                  </a:lnTo>
                  <a:cubicBezTo>
                    <a:pt x="-61338" y="1096522"/>
                    <a:pt x="324719" y="1346051"/>
                    <a:pt x="253576" y="1060788"/>
                  </a:cubicBezTo>
                  <a:cubicBezTo>
                    <a:pt x="290465" y="1027392"/>
                    <a:pt x="154711" y="858753"/>
                    <a:pt x="139939" y="804692"/>
                  </a:cubicBezTo>
                  <a:lnTo>
                    <a:pt x="220601" y="427198"/>
                  </a:lnTo>
                  <a:lnTo>
                    <a:pt x="336538" y="427198"/>
                  </a:lnTo>
                  <a:lnTo>
                    <a:pt x="650096" y="427198"/>
                  </a:lnTo>
                  <a:lnTo>
                    <a:pt x="862209" y="427198"/>
                  </a:lnTo>
                  <a:cubicBezTo>
                    <a:pt x="900416" y="389627"/>
                    <a:pt x="938622" y="352056"/>
                    <a:pt x="978147" y="314485"/>
                  </a:cubicBezTo>
                  <a:lnTo>
                    <a:pt x="1290387" y="100190"/>
                  </a:lnTo>
                  <a:lnTo>
                    <a:pt x="151699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solidFill>
                    <a:srgbClr val="000000"/>
                  </a:solidFill>
                  <a:prstDash val="dash"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67" name="Freeform 171">
              <a:extLst>
                <a:ext uri="{FF2B5EF4-FFF2-40B4-BE49-F238E27FC236}">
                  <a16:creationId xmlns:a16="http://schemas.microsoft.com/office/drawing/2014/main" id="{6D8D18EE-4AAF-3E9B-6FC0-9F62B07D7A50}"/>
                </a:ext>
              </a:extLst>
            </p:cNvPr>
            <p:cNvSpPr>
              <a:spLocks/>
            </p:cNvSpPr>
            <p:nvPr/>
          </p:nvSpPr>
          <p:spPr bwMode="gray">
            <a:xfrm>
              <a:off x="5665164" y="2027899"/>
              <a:ext cx="112984" cy="123042"/>
            </a:xfrm>
            <a:custGeom>
              <a:avLst/>
              <a:gdLst>
                <a:gd name="T0" fmla="*/ 333 w 640"/>
                <a:gd name="T1" fmla="*/ 538 h 563"/>
                <a:gd name="T2" fmla="*/ 367 w 640"/>
                <a:gd name="T3" fmla="*/ 538 h 563"/>
                <a:gd name="T4" fmla="*/ 392 w 640"/>
                <a:gd name="T5" fmla="*/ 529 h 563"/>
                <a:gd name="T6" fmla="*/ 384 w 640"/>
                <a:gd name="T7" fmla="*/ 495 h 563"/>
                <a:gd name="T8" fmla="*/ 358 w 640"/>
                <a:gd name="T9" fmla="*/ 469 h 563"/>
                <a:gd name="T10" fmla="*/ 341 w 640"/>
                <a:gd name="T11" fmla="*/ 435 h 563"/>
                <a:gd name="T12" fmla="*/ 358 w 640"/>
                <a:gd name="T13" fmla="*/ 393 h 563"/>
                <a:gd name="T14" fmla="*/ 384 w 640"/>
                <a:gd name="T15" fmla="*/ 384 h 563"/>
                <a:gd name="T16" fmla="*/ 418 w 640"/>
                <a:gd name="T17" fmla="*/ 393 h 563"/>
                <a:gd name="T18" fmla="*/ 435 w 640"/>
                <a:gd name="T19" fmla="*/ 367 h 563"/>
                <a:gd name="T20" fmla="*/ 460 w 640"/>
                <a:gd name="T21" fmla="*/ 342 h 563"/>
                <a:gd name="T22" fmla="*/ 495 w 640"/>
                <a:gd name="T23" fmla="*/ 299 h 563"/>
                <a:gd name="T24" fmla="*/ 529 w 640"/>
                <a:gd name="T25" fmla="*/ 248 h 563"/>
                <a:gd name="T26" fmla="*/ 563 w 640"/>
                <a:gd name="T27" fmla="*/ 205 h 563"/>
                <a:gd name="T28" fmla="*/ 537 w 640"/>
                <a:gd name="T29" fmla="*/ 188 h 563"/>
                <a:gd name="T30" fmla="*/ 512 w 640"/>
                <a:gd name="T31" fmla="*/ 103 h 563"/>
                <a:gd name="T32" fmla="*/ 571 w 640"/>
                <a:gd name="T33" fmla="*/ 103 h 563"/>
                <a:gd name="T34" fmla="*/ 622 w 640"/>
                <a:gd name="T35" fmla="*/ 77 h 563"/>
                <a:gd name="T36" fmla="*/ 614 w 640"/>
                <a:gd name="T37" fmla="*/ 52 h 563"/>
                <a:gd name="T38" fmla="*/ 588 w 640"/>
                <a:gd name="T39" fmla="*/ 43 h 563"/>
                <a:gd name="T40" fmla="*/ 571 w 640"/>
                <a:gd name="T41" fmla="*/ 0 h 563"/>
                <a:gd name="T42" fmla="*/ 537 w 640"/>
                <a:gd name="T43" fmla="*/ 0 h 563"/>
                <a:gd name="T44" fmla="*/ 460 w 640"/>
                <a:gd name="T45" fmla="*/ 9 h 563"/>
                <a:gd name="T46" fmla="*/ 418 w 640"/>
                <a:gd name="T47" fmla="*/ 35 h 563"/>
                <a:gd name="T48" fmla="*/ 418 w 640"/>
                <a:gd name="T49" fmla="*/ 60 h 563"/>
                <a:gd name="T50" fmla="*/ 401 w 640"/>
                <a:gd name="T51" fmla="*/ 94 h 563"/>
                <a:gd name="T52" fmla="*/ 401 w 640"/>
                <a:gd name="T53" fmla="*/ 120 h 563"/>
                <a:gd name="T54" fmla="*/ 367 w 640"/>
                <a:gd name="T55" fmla="*/ 137 h 563"/>
                <a:gd name="T56" fmla="*/ 358 w 640"/>
                <a:gd name="T57" fmla="*/ 154 h 563"/>
                <a:gd name="T58" fmla="*/ 333 w 640"/>
                <a:gd name="T59" fmla="*/ 179 h 563"/>
                <a:gd name="T60" fmla="*/ 315 w 640"/>
                <a:gd name="T61" fmla="*/ 231 h 563"/>
                <a:gd name="T62" fmla="*/ 290 w 640"/>
                <a:gd name="T63" fmla="*/ 231 h 563"/>
                <a:gd name="T64" fmla="*/ 239 w 640"/>
                <a:gd name="T65" fmla="*/ 248 h 563"/>
                <a:gd name="T66" fmla="*/ 213 w 640"/>
                <a:gd name="T67" fmla="*/ 273 h 563"/>
                <a:gd name="T68" fmla="*/ 153 w 640"/>
                <a:gd name="T69" fmla="*/ 324 h 563"/>
                <a:gd name="T70" fmla="*/ 94 w 640"/>
                <a:gd name="T71" fmla="*/ 324 h 563"/>
                <a:gd name="T72" fmla="*/ 17 w 640"/>
                <a:gd name="T73" fmla="*/ 324 h 563"/>
                <a:gd name="T74" fmla="*/ 17 w 640"/>
                <a:gd name="T75" fmla="*/ 350 h 563"/>
                <a:gd name="T76" fmla="*/ 60 w 640"/>
                <a:gd name="T77" fmla="*/ 401 h 563"/>
                <a:gd name="T78" fmla="*/ 77 w 640"/>
                <a:gd name="T79" fmla="*/ 418 h 563"/>
                <a:gd name="T80" fmla="*/ 26 w 640"/>
                <a:gd name="T81" fmla="*/ 461 h 563"/>
                <a:gd name="T82" fmla="*/ 8 w 640"/>
                <a:gd name="T83" fmla="*/ 512 h 563"/>
                <a:gd name="T84" fmla="*/ 43 w 640"/>
                <a:gd name="T85" fmla="*/ 504 h 563"/>
                <a:gd name="T86" fmla="*/ 77 w 640"/>
                <a:gd name="T87" fmla="*/ 504 h 563"/>
                <a:gd name="T88" fmla="*/ 128 w 640"/>
                <a:gd name="T89" fmla="*/ 504 h 563"/>
                <a:gd name="T90" fmla="*/ 171 w 640"/>
                <a:gd name="T91" fmla="*/ 504 h 563"/>
                <a:gd name="T92" fmla="*/ 213 w 640"/>
                <a:gd name="T93" fmla="*/ 504 h 563"/>
                <a:gd name="T94" fmla="*/ 222 w 640"/>
                <a:gd name="T95" fmla="*/ 486 h 563"/>
                <a:gd name="T96" fmla="*/ 213 w 640"/>
                <a:gd name="T97" fmla="*/ 504 h 563"/>
                <a:gd name="T98" fmla="*/ 230 w 640"/>
                <a:gd name="T99" fmla="*/ 512 h 563"/>
                <a:gd name="T100" fmla="*/ 230 w 640"/>
                <a:gd name="T101" fmla="*/ 521 h 563"/>
                <a:gd name="T102" fmla="*/ 239 w 640"/>
                <a:gd name="T103" fmla="*/ 546 h 563"/>
                <a:gd name="T104" fmla="*/ 256 w 640"/>
                <a:gd name="T105" fmla="*/ 538 h 563"/>
                <a:gd name="T106" fmla="*/ 256 w 640"/>
                <a:gd name="T107" fmla="*/ 538 h 563"/>
                <a:gd name="T108" fmla="*/ 247 w 640"/>
                <a:gd name="T109" fmla="*/ 555 h 563"/>
                <a:gd name="T110" fmla="*/ 273 w 640"/>
                <a:gd name="T111" fmla="*/ 563 h 563"/>
                <a:gd name="T112" fmla="*/ 307 w 640"/>
                <a:gd name="T113" fmla="*/ 546 h 563"/>
                <a:gd name="connsiteX0" fmla="*/ 4672 w 9875"/>
                <a:gd name="connsiteY0" fmla="*/ 9698 h 10000"/>
                <a:gd name="connsiteX1" fmla="*/ 4672 w 9875"/>
                <a:gd name="connsiteY1" fmla="*/ 9556 h 10000"/>
                <a:gd name="connsiteX2" fmla="*/ 5078 w 9875"/>
                <a:gd name="connsiteY2" fmla="*/ 9556 h 10000"/>
                <a:gd name="connsiteX3" fmla="*/ 5344 w 9875"/>
                <a:gd name="connsiteY3" fmla="*/ 9556 h 10000"/>
                <a:gd name="connsiteX4" fmla="*/ 5469 w 9875"/>
                <a:gd name="connsiteY4" fmla="*/ 9556 h 10000"/>
                <a:gd name="connsiteX5" fmla="*/ 5609 w 9875"/>
                <a:gd name="connsiteY5" fmla="*/ 9556 h 10000"/>
                <a:gd name="connsiteX6" fmla="*/ 5875 w 9875"/>
                <a:gd name="connsiteY6" fmla="*/ 9698 h 10000"/>
                <a:gd name="connsiteX7" fmla="*/ 6000 w 9875"/>
                <a:gd name="connsiteY7" fmla="*/ 9556 h 10000"/>
                <a:gd name="connsiteX8" fmla="*/ 6000 w 9875"/>
                <a:gd name="connsiteY8" fmla="*/ 9396 h 10000"/>
                <a:gd name="connsiteX9" fmla="*/ 6141 w 9875"/>
                <a:gd name="connsiteY9" fmla="*/ 9396 h 10000"/>
                <a:gd name="connsiteX10" fmla="*/ 6000 w 9875"/>
                <a:gd name="connsiteY10" fmla="*/ 9254 h 10000"/>
                <a:gd name="connsiteX11" fmla="*/ 5875 w 9875"/>
                <a:gd name="connsiteY11" fmla="*/ 8792 h 10000"/>
                <a:gd name="connsiteX12" fmla="*/ 5734 w 9875"/>
                <a:gd name="connsiteY12" fmla="*/ 8490 h 10000"/>
                <a:gd name="connsiteX13" fmla="*/ 5469 w 9875"/>
                <a:gd name="connsiteY13" fmla="*/ 8490 h 10000"/>
                <a:gd name="connsiteX14" fmla="*/ 5469 w 9875"/>
                <a:gd name="connsiteY14" fmla="*/ 8330 h 10000"/>
                <a:gd name="connsiteX15" fmla="*/ 5469 w 9875"/>
                <a:gd name="connsiteY15" fmla="*/ 8028 h 10000"/>
                <a:gd name="connsiteX16" fmla="*/ 5344 w 9875"/>
                <a:gd name="connsiteY16" fmla="*/ 7886 h 10000"/>
                <a:gd name="connsiteX17" fmla="*/ 5203 w 9875"/>
                <a:gd name="connsiteY17" fmla="*/ 7726 h 10000"/>
                <a:gd name="connsiteX18" fmla="*/ 5078 w 9875"/>
                <a:gd name="connsiteY18" fmla="*/ 7425 h 10000"/>
                <a:gd name="connsiteX19" fmla="*/ 5344 w 9875"/>
                <a:gd name="connsiteY19" fmla="*/ 7123 h 10000"/>
                <a:gd name="connsiteX20" fmla="*/ 5469 w 9875"/>
                <a:gd name="connsiteY20" fmla="*/ 6980 h 10000"/>
                <a:gd name="connsiteX21" fmla="*/ 5609 w 9875"/>
                <a:gd name="connsiteY21" fmla="*/ 6821 h 10000"/>
                <a:gd name="connsiteX22" fmla="*/ 5609 w 9875"/>
                <a:gd name="connsiteY22" fmla="*/ 6679 h 10000"/>
                <a:gd name="connsiteX23" fmla="*/ 5875 w 9875"/>
                <a:gd name="connsiteY23" fmla="*/ 6821 h 10000"/>
                <a:gd name="connsiteX24" fmla="*/ 6000 w 9875"/>
                <a:gd name="connsiteY24" fmla="*/ 6980 h 10000"/>
                <a:gd name="connsiteX25" fmla="*/ 6141 w 9875"/>
                <a:gd name="connsiteY25" fmla="*/ 6980 h 10000"/>
                <a:gd name="connsiteX26" fmla="*/ 6406 w 9875"/>
                <a:gd name="connsiteY26" fmla="*/ 6980 h 10000"/>
                <a:gd name="connsiteX27" fmla="*/ 6531 w 9875"/>
                <a:gd name="connsiteY27" fmla="*/ 6821 h 10000"/>
                <a:gd name="connsiteX28" fmla="*/ 6531 w 9875"/>
                <a:gd name="connsiteY28" fmla="*/ 6679 h 10000"/>
                <a:gd name="connsiteX29" fmla="*/ 6672 w 9875"/>
                <a:gd name="connsiteY29" fmla="*/ 6519 h 10000"/>
                <a:gd name="connsiteX30" fmla="*/ 6672 w 9875"/>
                <a:gd name="connsiteY30" fmla="*/ 6377 h 10000"/>
                <a:gd name="connsiteX31" fmla="*/ 6938 w 9875"/>
                <a:gd name="connsiteY31" fmla="*/ 6217 h 10000"/>
                <a:gd name="connsiteX32" fmla="*/ 7063 w 9875"/>
                <a:gd name="connsiteY32" fmla="*/ 6075 h 10000"/>
                <a:gd name="connsiteX33" fmla="*/ 7344 w 9875"/>
                <a:gd name="connsiteY33" fmla="*/ 5915 h 10000"/>
                <a:gd name="connsiteX34" fmla="*/ 7469 w 9875"/>
                <a:gd name="connsiteY34" fmla="*/ 5613 h 10000"/>
                <a:gd name="connsiteX35" fmla="*/ 7609 w 9875"/>
                <a:gd name="connsiteY35" fmla="*/ 5311 h 10000"/>
                <a:gd name="connsiteX36" fmla="*/ 7875 w 9875"/>
                <a:gd name="connsiteY36" fmla="*/ 5151 h 10000"/>
                <a:gd name="connsiteX37" fmla="*/ 7734 w 9875"/>
                <a:gd name="connsiteY37" fmla="*/ 4849 h 10000"/>
                <a:gd name="connsiteX38" fmla="*/ 8141 w 9875"/>
                <a:gd name="connsiteY38" fmla="*/ 4405 h 10000"/>
                <a:gd name="connsiteX39" fmla="*/ 8141 w 9875"/>
                <a:gd name="connsiteY39" fmla="*/ 4245 h 10000"/>
                <a:gd name="connsiteX40" fmla="*/ 8141 w 9875"/>
                <a:gd name="connsiteY40" fmla="*/ 4103 h 10000"/>
                <a:gd name="connsiteX41" fmla="*/ 8672 w 9875"/>
                <a:gd name="connsiteY41" fmla="*/ 3641 h 10000"/>
                <a:gd name="connsiteX42" fmla="*/ 8531 w 9875"/>
                <a:gd name="connsiteY42" fmla="*/ 3499 h 10000"/>
                <a:gd name="connsiteX43" fmla="*/ 8266 w 9875"/>
                <a:gd name="connsiteY43" fmla="*/ 3499 h 10000"/>
                <a:gd name="connsiteX44" fmla="*/ 8266 w 9875"/>
                <a:gd name="connsiteY44" fmla="*/ 3339 h 10000"/>
                <a:gd name="connsiteX45" fmla="*/ 8000 w 9875"/>
                <a:gd name="connsiteY45" fmla="*/ 3179 h 10000"/>
                <a:gd name="connsiteX46" fmla="*/ 7734 w 9875"/>
                <a:gd name="connsiteY46" fmla="*/ 1972 h 10000"/>
                <a:gd name="connsiteX47" fmla="*/ 7875 w 9875"/>
                <a:gd name="connsiteY47" fmla="*/ 1829 h 10000"/>
                <a:gd name="connsiteX48" fmla="*/ 8266 w 9875"/>
                <a:gd name="connsiteY48" fmla="*/ 1829 h 10000"/>
                <a:gd name="connsiteX49" fmla="*/ 8406 w 9875"/>
                <a:gd name="connsiteY49" fmla="*/ 1829 h 10000"/>
                <a:gd name="connsiteX50" fmla="*/ 8797 w 9875"/>
                <a:gd name="connsiteY50" fmla="*/ 1829 h 10000"/>
                <a:gd name="connsiteX51" fmla="*/ 9063 w 9875"/>
                <a:gd name="connsiteY51" fmla="*/ 1829 h 10000"/>
                <a:gd name="connsiteX52" fmla="*/ 9203 w 9875"/>
                <a:gd name="connsiteY52" fmla="*/ 1670 h 10000"/>
                <a:gd name="connsiteX53" fmla="*/ 9594 w 9875"/>
                <a:gd name="connsiteY53" fmla="*/ 1368 h 10000"/>
                <a:gd name="connsiteX54" fmla="*/ 9875 w 9875"/>
                <a:gd name="connsiteY54" fmla="*/ 1226 h 10000"/>
                <a:gd name="connsiteX55" fmla="*/ 9734 w 9875"/>
                <a:gd name="connsiteY55" fmla="*/ 924 h 10000"/>
                <a:gd name="connsiteX56" fmla="*/ 9469 w 9875"/>
                <a:gd name="connsiteY56" fmla="*/ 924 h 10000"/>
                <a:gd name="connsiteX57" fmla="*/ 9328 w 9875"/>
                <a:gd name="connsiteY57" fmla="*/ 924 h 10000"/>
                <a:gd name="connsiteX58" fmla="*/ 9063 w 9875"/>
                <a:gd name="connsiteY58" fmla="*/ 924 h 10000"/>
                <a:gd name="connsiteX59" fmla="*/ 9063 w 9875"/>
                <a:gd name="connsiteY59" fmla="*/ 764 h 10000"/>
                <a:gd name="connsiteX60" fmla="*/ 8938 w 9875"/>
                <a:gd name="connsiteY60" fmla="*/ 622 h 10000"/>
                <a:gd name="connsiteX61" fmla="*/ 8797 w 9875"/>
                <a:gd name="connsiteY61" fmla="*/ 302 h 10000"/>
                <a:gd name="connsiteX62" fmla="*/ 8797 w 9875"/>
                <a:gd name="connsiteY62" fmla="*/ 0 h 10000"/>
                <a:gd name="connsiteX63" fmla="*/ 8672 w 9875"/>
                <a:gd name="connsiteY63" fmla="*/ 0 h 10000"/>
                <a:gd name="connsiteX64" fmla="*/ 8406 w 9875"/>
                <a:gd name="connsiteY64" fmla="*/ 0 h 10000"/>
                <a:gd name="connsiteX65" fmla="*/ 8266 w 9875"/>
                <a:gd name="connsiteY65" fmla="*/ 0 h 10000"/>
                <a:gd name="connsiteX66" fmla="*/ 8141 w 9875"/>
                <a:gd name="connsiteY66" fmla="*/ 0 h 10000"/>
                <a:gd name="connsiteX67" fmla="*/ 7344 w 9875"/>
                <a:gd name="connsiteY67" fmla="*/ 160 h 10000"/>
                <a:gd name="connsiteX68" fmla="*/ 7063 w 9875"/>
                <a:gd name="connsiteY68" fmla="*/ 160 h 10000"/>
                <a:gd name="connsiteX69" fmla="*/ 6797 w 9875"/>
                <a:gd name="connsiteY69" fmla="*/ 302 h 10000"/>
                <a:gd name="connsiteX70" fmla="*/ 6672 w 9875"/>
                <a:gd name="connsiteY70" fmla="*/ 462 h 10000"/>
                <a:gd name="connsiteX71" fmla="*/ 6406 w 9875"/>
                <a:gd name="connsiteY71" fmla="*/ 622 h 10000"/>
                <a:gd name="connsiteX72" fmla="*/ 6266 w 9875"/>
                <a:gd name="connsiteY72" fmla="*/ 622 h 10000"/>
                <a:gd name="connsiteX73" fmla="*/ 6266 w 9875"/>
                <a:gd name="connsiteY73" fmla="*/ 924 h 10000"/>
                <a:gd name="connsiteX74" fmla="*/ 6406 w 9875"/>
                <a:gd name="connsiteY74" fmla="*/ 1066 h 10000"/>
                <a:gd name="connsiteX75" fmla="*/ 6406 w 9875"/>
                <a:gd name="connsiteY75" fmla="*/ 1226 h 10000"/>
                <a:gd name="connsiteX76" fmla="*/ 6266 w 9875"/>
                <a:gd name="connsiteY76" fmla="*/ 1528 h 10000"/>
                <a:gd name="connsiteX77" fmla="*/ 6141 w 9875"/>
                <a:gd name="connsiteY77" fmla="*/ 1670 h 10000"/>
                <a:gd name="connsiteX78" fmla="*/ 6000 w 9875"/>
                <a:gd name="connsiteY78" fmla="*/ 1829 h 10000"/>
                <a:gd name="connsiteX79" fmla="*/ 6000 w 9875"/>
                <a:gd name="connsiteY79" fmla="*/ 1972 h 10000"/>
                <a:gd name="connsiteX80" fmla="*/ 6141 w 9875"/>
                <a:gd name="connsiteY80" fmla="*/ 2131 h 10000"/>
                <a:gd name="connsiteX81" fmla="*/ 6000 w 9875"/>
                <a:gd name="connsiteY81" fmla="*/ 2433 h 10000"/>
                <a:gd name="connsiteX82" fmla="*/ 5875 w 9875"/>
                <a:gd name="connsiteY82" fmla="*/ 2433 h 10000"/>
                <a:gd name="connsiteX83" fmla="*/ 5609 w 9875"/>
                <a:gd name="connsiteY83" fmla="*/ 2433 h 10000"/>
                <a:gd name="connsiteX84" fmla="*/ 5344 w 9875"/>
                <a:gd name="connsiteY84" fmla="*/ 2433 h 10000"/>
                <a:gd name="connsiteX85" fmla="*/ 5344 w 9875"/>
                <a:gd name="connsiteY85" fmla="*/ 2575 h 10000"/>
                <a:gd name="connsiteX86" fmla="*/ 5469 w 9875"/>
                <a:gd name="connsiteY86" fmla="*/ 2735 h 10000"/>
                <a:gd name="connsiteX87" fmla="*/ 5609 w 9875"/>
                <a:gd name="connsiteY87" fmla="*/ 2877 h 10000"/>
                <a:gd name="connsiteX88" fmla="*/ 5078 w 9875"/>
                <a:gd name="connsiteY88" fmla="*/ 3037 h 10000"/>
                <a:gd name="connsiteX89" fmla="*/ 5078 w 9875"/>
                <a:gd name="connsiteY89" fmla="*/ 3179 h 10000"/>
                <a:gd name="connsiteX90" fmla="*/ 5078 w 9875"/>
                <a:gd name="connsiteY90" fmla="*/ 3499 h 10000"/>
                <a:gd name="connsiteX91" fmla="*/ 4938 w 9875"/>
                <a:gd name="connsiteY91" fmla="*/ 3801 h 10000"/>
                <a:gd name="connsiteX92" fmla="*/ 4797 w 9875"/>
                <a:gd name="connsiteY92" fmla="*/ 4103 h 10000"/>
                <a:gd name="connsiteX93" fmla="*/ 4672 w 9875"/>
                <a:gd name="connsiteY93" fmla="*/ 4103 h 10000"/>
                <a:gd name="connsiteX94" fmla="*/ 4531 w 9875"/>
                <a:gd name="connsiteY94" fmla="*/ 3943 h 10000"/>
                <a:gd name="connsiteX95" fmla="*/ 4406 w 9875"/>
                <a:gd name="connsiteY95" fmla="*/ 4103 h 10000"/>
                <a:gd name="connsiteX96" fmla="*/ 4141 w 9875"/>
                <a:gd name="connsiteY96" fmla="*/ 4103 h 10000"/>
                <a:gd name="connsiteX97" fmla="*/ 4000 w 9875"/>
                <a:gd name="connsiteY97" fmla="*/ 4405 h 10000"/>
                <a:gd name="connsiteX98" fmla="*/ 3609 w 9875"/>
                <a:gd name="connsiteY98" fmla="*/ 4405 h 10000"/>
                <a:gd name="connsiteX99" fmla="*/ 3469 w 9875"/>
                <a:gd name="connsiteY99" fmla="*/ 4547 h 10000"/>
                <a:gd name="connsiteX100" fmla="*/ 3344 w 9875"/>
                <a:gd name="connsiteY100" fmla="*/ 4547 h 10000"/>
                <a:gd name="connsiteX101" fmla="*/ 3203 w 9875"/>
                <a:gd name="connsiteY101" fmla="*/ 4849 h 10000"/>
                <a:gd name="connsiteX102" fmla="*/ 3203 w 9875"/>
                <a:gd name="connsiteY102" fmla="*/ 5151 h 10000"/>
                <a:gd name="connsiteX103" fmla="*/ 3203 w 9875"/>
                <a:gd name="connsiteY103" fmla="*/ 5453 h 10000"/>
                <a:gd name="connsiteX104" fmla="*/ 2266 w 9875"/>
                <a:gd name="connsiteY104" fmla="*/ 5755 h 10000"/>
                <a:gd name="connsiteX105" fmla="*/ 1875 w 9875"/>
                <a:gd name="connsiteY105" fmla="*/ 5915 h 10000"/>
                <a:gd name="connsiteX106" fmla="*/ 1609 w 9875"/>
                <a:gd name="connsiteY106" fmla="*/ 5915 h 10000"/>
                <a:gd name="connsiteX107" fmla="*/ 1344 w 9875"/>
                <a:gd name="connsiteY107" fmla="*/ 5755 h 10000"/>
                <a:gd name="connsiteX108" fmla="*/ 1078 w 9875"/>
                <a:gd name="connsiteY108" fmla="*/ 5915 h 10000"/>
                <a:gd name="connsiteX109" fmla="*/ 547 w 9875"/>
                <a:gd name="connsiteY109" fmla="*/ 5915 h 10000"/>
                <a:gd name="connsiteX110" fmla="*/ 141 w 9875"/>
                <a:gd name="connsiteY110" fmla="*/ 5755 h 10000"/>
                <a:gd name="connsiteX111" fmla="*/ 141 w 9875"/>
                <a:gd name="connsiteY111" fmla="*/ 6075 h 10000"/>
                <a:gd name="connsiteX112" fmla="*/ 141 w 9875"/>
                <a:gd name="connsiteY112" fmla="*/ 6217 h 10000"/>
                <a:gd name="connsiteX113" fmla="*/ 281 w 9875"/>
                <a:gd name="connsiteY113" fmla="*/ 6519 h 10000"/>
                <a:gd name="connsiteX114" fmla="*/ 813 w 9875"/>
                <a:gd name="connsiteY114" fmla="*/ 6679 h 10000"/>
                <a:gd name="connsiteX115" fmla="*/ 813 w 9875"/>
                <a:gd name="connsiteY115" fmla="*/ 7123 h 10000"/>
                <a:gd name="connsiteX116" fmla="*/ 813 w 9875"/>
                <a:gd name="connsiteY116" fmla="*/ 7282 h 10000"/>
                <a:gd name="connsiteX117" fmla="*/ 813 w 9875"/>
                <a:gd name="connsiteY117" fmla="*/ 7425 h 10000"/>
                <a:gd name="connsiteX118" fmla="*/ 1078 w 9875"/>
                <a:gd name="connsiteY118" fmla="*/ 7425 h 10000"/>
                <a:gd name="connsiteX119" fmla="*/ 1078 w 9875"/>
                <a:gd name="connsiteY119" fmla="*/ 7726 h 10000"/>
                <a:gd name="connsiteX120" fmla="*/ 813 w 9875"/>
                <a:gd name="connsiteY120" fmla="*/ 7886 h 10000"/>
                <a:gd name="connsiteX121" fmla="*/ 281 w 9875"/>
                <a:gd name="connsiteY121" fmla="*/ 8188 h 10000"/>
                <a:gd name="connsiteX122" fmla="*/ 141 w 9875"/>
                <a:gd name="connsiteY122" fmla="*/ 8792 h 10000"/>
                <a:gd name="connsiteX123" fmla="*/ 0 w 9875"/>
                <a:gd name="connsiteY123" fmla="*/ 8952 h 10000"/>
                <a:gd name="connsiteX124" fmla="*/ 0 w 9875"/>
                <a:gd name="connsiteY124" fmla="*/ 9094 h 10000"/>
                <a:gd name="connsiteX125" fmla="*/ 141 w 9875"/>
                <a:gd name="connsiteY125" fmla="*/ 9094 h 10000"/>
                <a:gd name="connsiteX126" fmla="*/ 281 w 9875"/>
                <a:gd name="connsiteY126" fmla="*/ 9094 h 10000"/>
                <a:gd name="connsiteX127" fmla="*/ 547 w 9875"/>
                <a:gd name="connsiteY127" fmla="*/ 8952 h 10000"/>
                <a:gd name="connsiteX128" fmla="*/ 672 w 9875"/>
                <a:gd name="connsiteY128" fmla="*/ 9094 h 10000"/>
                <a:gd name="connsiteX129" fmla="*/ 672 w 9875"/>
                <a:gd name="connsiteY129" fmla="*/ 8952 h 10000"/>
                <a:gd name="connsiteX130" fmla="*/ 1078 w 9875"/>
                <a:gd name="connsiteY130" fmla="*/ 8952 h 10000"/>
                <a:gd name="connsiteX131" fmla="*/ 1344 w 9875"/>
                <a:gd name="connsiteY131" fmla="*/ 8952 h 10000"/>
                <a:gd name="connsiteX132" fmla="*/ 1469 w 9875"/>
                <a:gd name="connsiteY132" fmla="*/ 8952 h 10000"/>
                <a:gd name="connsiteX133" fmla="*/ 1875 w 9875"/>
                <a:gd name="connsiteY133" fmla="*/ 8952 h 10000"/>
                <a:gd name="connsiteX134" fmla="*/ 2000 w 9875"/>
                <a:gd name="connsiteY134" fmla="*/ 9094 h 10000"/>
                <a:gd name="connsiteX135" fmla="*/ 2141 w 9875"/>
                <a:gd name="connsiteY135" fmla="*/ 8952 h 10000"/>
                <a:gd name="connsiteX136" fmla="*/ 2547 w 9875"/>
                <a:gd name="connsiteY136" fmla="*/ 8952 h 10000"/>
                <a:gd name="connsiteX137" fmla="*/ 2938 w 9875"/>
                <a:gd name="connsiteY137" fmla="*/ 8952 h 10000"/>
                <a:gd name="connsiteX138" fmla="*/ 3078 w 9875"/>
                <a:gd name="connsiteY138" fmla="*/ 8792 h 10000"/>
                <a:gd name="connsiteX139" fmla="*/ 3203 w 9875"/>
                <a:gd name="connsiteY139" fmla="*/ 8952 h 10000"/>
                <a:gd name="connsiteX140" fmla="*/ 3203 w 9875"/>
                <a:gd name="connsiteY140" fmla="*/ 8792 h 10000"/>
                <a:gd name="connsiteX141" fmla="*/ 3078 w 9875"/>
                <a:gd name="connsiteY141" fmla="*/ 8792 h 10000"/>
                <a:gd name="connsiteX142" fmla="*/ 3344 w 9875"/>
                <a:gd name="connsiteY142" fmla="*/ 8632 h 10000"/>
                <a:gd name="connsiteX143" fmla="*/ 3344 w 9875"/>
                <a:gd name="connsiteY143" fmla="*/ 8792 h 10000"/>
                <a:gd name="connsiteX144" fmla="*/ 3469 w 9875"/>
                <a:gd name="connsiteY144" fmla="*/ 8792 h 10000"/>
                <a:gd name="connsiteX145" fmla="*/ 3203 w 9875"/>
                <a:gd name="connsiteY145" fmla="*/ 8952 h 10000"/>
                <a:gd name="connsiteX146" fmla="*/ 3344 w 9875"/>
                <a:gd name="connsiteY146" fmla="*/ 9094 h 10000"/>
                <a:gd name="connsiteX147" fmla="*/ 3344 w 9875"/>
                <a:gd name="connsiteY147" fmla="*/ 9254 h 10000"/>
                <a:gd name="connsiteX148" fmla="*/ 3469 w 9875"/>
                <a:gd name="connsiteY148" fmla="*/ 9094 h 10000"/>
                <a:gd name="connsiteX149" fmla="*/ 3609 w 9875"/>
                <a:gd name="connsiteY149" fmla="*/ 9094 h 10000"/>
                <a:gd name="connsiteX150" fmla="*/ 3609 w 9875"/>
                <a:gd name="connsiteY150" fmla="*/ 9254 h 10000"/>
                <a:gd name="connsiteX151" fmla="*/ 3469 w 9875"/>
                <a:gd name="connsiteY151" fmla="*/ 9254 h 10000"/>
                <a:gd name="connsiteX152" fmla="*/ 3609 w 9875"/>
                <a:gd name="connsiteY152" fmla="*/ 9396 h 10000"/>
                <a:gd name="connsiteX153" fmla="*/ 3609 w 9875"/>
                <a:gd name="connsiteY153" fmla="*/ 9556 h 10000"/>
                <a:gd name="connsiteX154" fmla="*/ 3609 w 9875"/>
                <a:gd name="connsiteY154" fmla="*/ 9698 h 10000"/>
                <a:gd name="connsiteX155" fmla="*/ 3734 w 9875"/>
                <a:gd name="connsiteY155" fmla="*/ 9698 h 10000"/>
                <a:gd name="connsiteX156" fmla="*/ 3734 w 9875"/>
                <a:gd name="connsiteY156" fmla="*/ 9556 h 10000"/>
                <a:gd name="connsiteX157" fmla="*/ 3875 w 9875"/>
                <a:gd name="connsiteY157" fmla="*/ 9556 h 10000"/>
                <a:gd name="connsiteX158" fmla="*/ 3875 w 9875"/>
                <a:gd name="connsiteY158" fmla="*/ 9396 h 10000"/>
                <a:gd name="connsiteX159" fmla="*/ 4000 w 9875"/>
                <a:gd name="connsiteY159" fmla="*/ 9396 h 10000"/>
                <a:gd name="connsiteX160" fmla="*/ 3875 w 9875"/>
                <a:gd name="connsiteY160" fmla="*/ 9556 h 10000"/>
                <a:gd name="connsiteX161" fmla="*/ 3734 w 9875"/>
                <a:gd name="connsiteY161" fmla="*/ 9556 h 10000"/>
                <a:gd name="connsiteX162" fmla="*/ 3734 w 9875"/>
                <a:gd name="connsiteY162" fmla="*/ 9698 h 10000"/>
                <a:gd name="connsiteX163" fmla="*/ 3734 w 9875"/>
                <a:gd name="connsiteY163" fmla="*/ 9858 h 10000"/>
                <a:gd name="connsiteX164" fmla="*/ 3875 w 9875"/>
                <a:gd name="connsiteY164" fmla="*/ 9858 h 10000"/>
                <a:gd name="connsiteX165" fmla="*/ 4000 w 9875"/>
                <a:gd name="connsiteY165" fmla="*/ 9858 h 10000"/>
                <a:gd name="connsiteX166" fmla="*/ 4141 w 9875"/>
                <a:gd name="connsiteY166" fmla="*/ 10000 h 10000"/>
                <a:gd name="connsiteX167" fmla="*/ 4266 w 9875"/>
                <a:gd name="connsiteY167" fmla="*/ 10000 h 10000"/>
                <a:gd name="connsiteX168" fmla="*/ 4406 w 9875"/>
                <a:gd name="connsiteY168" fmla="*/ 10000 h 10000"/>
                <a:gd name="connsiteX169" fmla="*/ 4672 w 9875"/>
                <a:gd name="connsiteY169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2295 w 10000"/>
                <a:gd name="connsiteY104" fmla="*/ 5755 h 10000"/>
                <a:gd name="connsiteX105" fmla="*/ 1899 w 10000"/>
                <a:gd name="connsiteY105" fmla="*/ 5915 h 10000"/>
                <a:gd name="connsiteX106" fmla="*/ 1629 w 10000"/>
                <a:gd name="connsiteY106" fmla="*/ 5915 h 10000"/>
                <a:gd name="connsiteX107" fmla="*/ 1361 w 10000"/>
                <a:gd name="connsiteY107" fmla="*/ 5755 h 10000"/>
                <a:gd name="connsiteX108" fmla="*/ 1092 w 10000"/>
                <a:gd name="connsiteY108" fmla="*/ 5915 h 10000"/>
                <a:gd name="connsiteX109" fmla="*/ 554 w 10000"/>
                <a:gd name="connsiteY109" fmla="*/ 5915 h 10000"/>
                <a:gd name="connsiteX110" fmla="*/ 143 w 10000"/>
                <a:gd name="connsiteY110" fmla="*/ 6075 h 10000"/>
                <a:gd name="connsiteX111" fmla="*/ 143 w 10000"/>
                <a:gd name="connsiteY111" fmla="*/ 6217 h 10000"/>
                <a:gd name="connsiteX112" fmla="*/ 285 w 10000"/>
                <a:gd name="connsiteY112" fmla="*/ 6519 h 10000"/>
                <a:gd name="connsiteX113" fmla="*/ 823 w 10000"/>
                <a:gd name="connsiteY113" fmla="*/ 6679 h 10000"/>
                <a:gd name="connsiteX114" fmla="*/ 823 w 10000"/>
                <a:gd name="connsiteY114" fmla="*/ 7123 h 10000"/>
                <a:gd name="connsiteX115" fmla="*/ 823 w 10000"/>
                <a:gd name="connsiteY115" fmla="*/ 7282 h 10000"/>
                <a:gd name="connsiteX116" fmla="*/ 823 w 10000"/>
                <a:gd name="connsiteY116" fmla="*/ 7425 h 10000"/>
                <a:gd name="connsiteX117" fmla="*/ 1092 w 10000"/>
                <a:gd name="connsiteY117" fmla="*/ 7425 h 10000"/>
                <a:gd name="connsiteX118" fmla="*/ 1092 w 10000"/>
                <a:gd name="connsiteY118" fmla="*/ 7726 h 10000"/>
                <a:gd name="connsiteX119" fmla="*/ 823 w 10000"/>
                <a:gd name="connsiteY119" fmla="*/ 7886 h 10000"/>
                <a:gd name="connsiteX120" fmla="*/ 285 w 10000"/>
                <a:gd name="connsiteY120" fmla="*/ 8188 h 10000"/>
                <a:gd name="connsiteX121" fmla="*/ 143 w 10000"/>
                <a:gd name="connsiteY121" fmla="*/ 8792 h 10000"/>
                <a:gd name="connsiteX122" fmla="*/ 0 w 10000"/>
                <a:gd name="connsiteY122" fmla="*/ 8952 h 10000"/>
                <a:gd name="connsiteX123" fmla="*/ 0 w 10000"/>
                <a:gd name="connsiteY123" fmla="*/ 9094 h 10000"/>
                <a:gd name="connsiteX124" fmla="*/ 143 w 10000"/>
                <a:gd name="connsiteY124" fmla="*/ 9094 h 10000"/>
                <a:gd name="connsiteX125" fmla="*/ 285 w 10000"/>
                <a:gd name="connsiteY125" fmla="*/ 9094 h 10000"/>
                <a:gd name="connsiteX126" fmla="*/ 554 w 10000"/>
                <a:gd name="connsiteY126" fmla="*/ 8952 h 10000"/>
                <a:gd name="connsiteX127" fmla="*/ 681 w 10000"/>
                <a:gd name="connsiteY127" fmla="*/ 9094 h 10000"/>
                <a:gd name="connsiteX128" fmla="*/ 681 w 10000"/>
                <a:gd name="connsiteY128" fmla="*/ 8952 h 10000"/>
                <a:gd name="connsiteX129" fmla="*/ 1092 w 10000"/>
                <a:gd name="connsiteY129" fmla="*/ 8952 h 10000"/>
                <a:gd name="connsiteX130" fmla="*/ 1361 w 10000"/>
                <a:gd name="connsiteY130" fmla="*/ 8952 h 10000"/>
                <a:gd name="connsiteX131" fmla="*/ 1488 w 10000"/>
                <a:gd name="connsiteY131" fmla="*/ 8952 h 10000"/>
                <a:gd name="connsiteX132" fmla="*/ 1899 w 10000"/>
                <a:gd name="connsiteY132" fmla="*/ 8952 h 10000"/>
                <a:gd name="connsiteX133" fmla="*/ 2025 w 10000"/>
                <a:gd name="connsiteY133" fmla="*/ 9094 h 10000"/>
                <a:gd name="connsiteX134" fmla="*/ 2168 w 10000"/>
                <a:gd name="connsiteY134" fmla="*/ 8952 h 10000"/>
                <a:gd name="connsiteX135" fmla="*/ 2579 w 10000"/>
                <a:gd name="connsiteY135" fmla="*/ 8952 h 10000"/>
                <a:gd name="connsiteX136" fmla="*/ 2975 w 10000"/>
                <a:gd name="connsiteY136" fmla="*/ 8952 h 10000"/>
                <a:gd name="connsiteX137" fmla="*/ 3117 w 10000"/>
                <a:gd name="connsiteY137" fmla="*/ 8792 h 10000"/>
                <a:gd name="connsiteX138" fmla="*/ 3244 w 10000"/>
                <a:gd name="connsiteY138" fmla="*/ 8952 h 10000"/>
                <a:gd name="connsiteX139" fmla="*/ 3244 w 10000"/>
                <a:gd name="connsiteY139" fmla="*/ 8792 h 10000"/>
                <a:gd name="connsiteX140" fmla="*/ 3117 w 10000"/>
                <a:gd name="connsiteY140" fmla="*/ 8792 h 10000"/>
                <a:gd name="connsiteX141" fmla="*/ 3386 w 10000"/>
                <a:gd name="connsiteY141" fmla="*/ 8632 h 10000"/>
                <a:gd name="connsiteX142" fmla="*/ 3386 w 10000"/>
                <a:gd name="connsiteY142" fmla="*/ 8792 h 10000"/>
                <a:gd name="connsiteX143" fmla="*/ 3513 w 10000"/>
                <a:gd name="connsiteY143" fmla="*/ 8792 h 10000"/>
                <a:gd name="connsiteX144" fmla="*/ 3244 w 10000"/>
                <a:gd name="connsiteY144" fmla="*/ 8952 h 10000"/>
                <a:gd name="connsiteX145" fmla="*/ 3386 w 10000"/>
                <a:gd name="connsiteY145" fmla="*/ 9094 h 10000"/>
                <a:gd name="connsiteX146" fmla="*/ 3386 w 10000"/>
                <a:gd name="connsiteY146" fmla="*/ 9254 h 10000"/>
                <a:gd name="connsiteX147" fmla="*/ 3513 w 10000"/>
                <a:gd name="connsiteY147" fmla="*/ 9094 h 10000"/>
                <a:gd name="connsiteX148" fmla="*/ 3655 w 10000"/>
                <a:gd name="connsiteY148" fmla="*/ 9094 h 10000"/>
                <a:gd name="connsiteX149" fmla="*/ 3655 w 10000"/>
                <a:gd name="connsiteY149" fmla="*/ 9254 h 10000"/>
                <a:gd name="connsiteX150" fmla="*/ 3513 w 10000"/>
                <a:gd name="connsiteY150" fmla="*/ 9254 h 10000"/>
                <a:gd name="connsiteX151" fmla="*/ 3655 w 10000"/>
                <a:gd name="connsiteY151" fmla="*/ 9396 h 10000"/>
                <a:gd name="connsiteX152" fmla="*/ 3655 w 10000"/>
                <a:gd name="connsiteY152" fmla="*/ 9556 h 10000"/>
                <a:gd name="connsiteX153" fmla="*/ 3655 w 10000"/>
                <a:gd name="connsiteY153" fmla="*/ 9698 h 10000"/>
                <a:gd name="connsiteX154" fmla="*/ 3781 w 10000"/>
                <a:gd name="connsiteY154" fmla="*/ 9698 h 10000"/>
                <a:gd name="connsiteX155" fmla="*/ 3781 w 10000"/>
                <a:gd name="connsiteY155" fmla="*/ 9556 h 10000"/>
                <a:gd name="connsiteX156" fmla="*/ 3924 w 10000"/>
                <a:gd name="connsiteY156" fmla="*/ 9556 h 10000"/>
                <a:gd name="connsiteX157" fmla="*/ 3924 w 10000"/>
                <a:gd name="connsiteY157" fmla="*/ 9396 h 10000"/>
                <a:gd name="connsiteX158" fmla="*/ 4051 w 10000"/>
                <a:gd name="connsiteY158" fmla="*/ 9396 h 10000"/>
                <a:gd name="connsiteX159" fmla="*/ 3924 w 10000"/>
                <a:gd name="connsiteY159" fmla="*/ 9556 h 10000"/>
                <a:gd name="connsiteX160" fmla="*/ 3781 w 10000"/>
                <a:gd name="connsiteY160" fmla="*/ 9556 h 10000"/>
                <a:gd name="connsiteX161" fmla="*/ 3781 w 10000"/>
                <a:gd name="connsiteY161" fmla="*/ 9698 h 10000"/>
                <a:gd name="connsiteX162" fmla="*/ 3781 w 10000"/>
                <a:gd name="connsiteY162" fmla="*/ 9858 h 10000"/>
                <a:gd name="connsiteX163" fmla="*/ 3924 w 10000"/>
                <a:gd name="connsiteY163" fmla="*/ 9858 h 10000"/>
                <a:gd name="connsiteX164" fmla="*/ 4051 w 10000"/>
                <a:gd name="connsiteY164" fmla="*/ 9858 h 10000"/>
                <a:gd name="connsiteX165" fmla="*/ 4193 w 10000"/>
                <a:gd name="connsiteY165" fmla="*/ 10000 h 10000"/>
                <a:gd name="connsiteX166" fmla="*/ 4320 w 10000"/>
                <a:gd name="connsiteY166" fmla="*/ 10000 h 10000"/>
                <a:gd name="connsiteX167" fmla="*/ 4462 w 10000"/>
                <a:gd name="connsiteY167" fmla="*/ 10000 h 10000"/>
                <a:gd name="connsiteX168" fmla="*/ 4731 w 10000"/>
                <a:gd name="connsiteY168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2295 w 10000"/>
                <a:gd name="connsiteY104" fmla="*/ 5755 h 10000"/>
                <a:gd name="connsiteX105" fmla="*/ 1899 w 10000"/>
                <a:gd name="connsiteY105" fmla="*/ 5915 h 10000"/>
                <a:gd name="connsiteX106" fmla="*/ 1629 w 10000"/>
                <a:gd name="connsiteY106" fmla="*/ 5915 h 10000"/>
                <a:gd name="connsiteX107" fmla="*/ 1361 w 10000"/>
                <a:gd name="connsiteY107" fmla="*/ 5755 h 10000"/>
                <a:gd name="connsiteX108" fmla="*/ 1092 w 10000"/>
                <a:gd name="connsiteY108" fmla="*/ 5915 h 10000"/>
                <a:gd name="connsiteX109" fmla="*/ 143 w 10000"/>
                <a:gd name="connsiteY109" fmla="*/ 6075 h 10000"/>
                <a:gd name="connsiteX110" fmla="*/ 143 w 10000"/>
                <a:gd name="connsiteY110" fmla="*/ 6217 h 10000"/>
                <a:gd name="connsiteX111" fmla="*/ 285 w 10000"/>
                <a:gd name="connsiteY111" fmla="*/ 6519 h 10000"/>
                <a:gd name="connsiteX112" fmla="*/ 823 w 10000"/>
                <a:gd name="connsiteY112" fmla="*/ 6679 h 10000"/>
                <a:gd name="connsiteX113" fmla="*/ 823 w 10000"/>
                <a:gd name="connsiteY113" fmla="*/ 7123 h 10000"/>
                <a:gd name="connsiteX114" fmla="*/ 823 w 10000"/>
                <a:gd name="connsiteY114" fmla="*/ 7282 h 10000"/>
                <a:gd name="connsiteX115" fmla="*/ 823 w 10000"/>
                <a:gd name="connsiteY115" fmla="*/ 7425 h 10000"/>
                <a:gd name="connsiteX116" fmla="*/ 1092 w 10000"/>
                <a:gd name="connsiteY116" fmla="*/ 7425 h 10000"/>
                <a:gd name="connsiteX117" fmla="*/ 1092 w 10000"/>
                <a:gd name="connsiteY117" fmla="*/ 7726 h 10000"/>
                <a:gd name="connsiteX118" fmla="*/ 823 w 10000"/>
                <a:gd name="connsiteY118" fmla="*/ 7886 h 10000"/>
                <a:gd name="connsiteX119" fmla="*/ 285 w 10000"/>
                <a:gd name="connsiteY119" fmla="*/ 8188 h 10000"/>
                <a:gd name="connsiteX120" fmla="*/ 143 w 10000"/>
                <a:gd name="connsiteY120" fmla="*/ 8792 h 10000"/>
                <a:gd name="connsiteX121" fmla="*/ 0 w 10000"/>
                <a:gd name="connsiteY121" fmla="*/ 8952 h 10000"/>
                <a:gd name="connsiteX122" fmla="*/ 0 w 10000"/>
                <a:gd name="connsiteY122" fmla="*/ 9094 h 10000"/>
                <a:gd name="connsiteX123" fmla="*/ 143 w 10000"/>
                <a:gd name="connsiteY123" fmla="*/ 9094 h 10000"/>
                <a:gd name="connsiteX124" fmla="*/ 285 w 10000"/>
                <a:gd name="connsiteY124" fmla="*/ 9094 h 10000"/>
                <a:gd name="connsiteX125" fmla="*/ 554 w 10000"/>
                <a:gd name="connsiteY125" fmla="*/ 8952 h 10000"/>
                <a:gd name="connsiteX126" fmla="*/ 681 w 10000"/>
                <a:gd name="connsiteY126" fmla="*/ 9094 h 10000"/>
                <a:gd name="connsiteX127" fmla="*/ 681 w 10000"/>
                <a:gd name="connsiteY127" fmla="*/ 8952 h 10000"/>
                <a:gd name="connsiteX128" fmla="*/ 1092 w 10000"/>
                <a:gd name="connsiteY128" fmla="*/ 8952 h 10000"/>
                <a:gd name="connsiteX129" fmla="*/ 1361 w 10000"/>
                <a:gd name="connsiteY129" fmla="*/ 8952 h 10000"/>
                <a:gd name="connsiteX130" fmla="*/ 1488 w 10000"/>
                <a:gd name="connsiteY130" fmla="*/ 8952 h 10000"/>
                <a:gd name="connsiteX131" fmla="*/ 1899 w 10000"/>
                <a:gd name="connsiteY131" fmla="*/ 8952 h 10000"/>
                <a:gd name="connsiteX132" fmla="*/ 2025 w 10000"/>
                <a:gd name="connsiteY132" fmla="*/ 9094 h 10000"/>
                <a:gd name="connsiteX133" fmla="*/ 2168 w 10000"/>
                <a:gd name="connsiteY133" fmla="*/ 8952 h 10000"/>
                <a:gd name="connsiteX134" fmla="*/ 2579 w 10000"/>
                <a:gd name="connsiteY134" fmla="*/ 8952 h 10000"/>
                <a:gd name="connsiteX135" fmla="*/ 2975 w 10000"/>
                <a:gd name="connsiteY135" fmla="*/ 8952 h 10000"/>
                <a:gd name="connsiteX136" fmla="*/ 3117 w 10000"/>
                <a:gd name="connsiteY136" fmla="*/ 8792 h 10000"/>
                <a:gd name="connsiteX137" fmla="*/ 3244 w 10000"/>
                <a:gd name="connsiteY137" fmla="*/ 8952 h 10000"/>
                <a:gd name="connsiteX138" fmla="*/ 3244 w 10000"/>
                <a:gd name="connsiteY138" fmla="*/ 8792 h 10000"/>
                <a:gd name="connsiteX139" fmla="*/ 3117 w 10000"/>
                <a:gd name="connsiteY139" fmla="*/ 8792 h 10000"/>
                <a:gd name="connsiteX140" fmla="*/ 3386 w 10000"/>
                <a:gd name="connsiteY140" fmla="*/ 8632 h 10000"/>
                <a:gd name="connsiteX141" fmla="*/ 3386 w 10000"/>
                <a:gd name="connsiteY141" fmla="*/ 8792 h 10000"/>
                <a:gd name="connsiteX142" fmla="*/ 3513 w 10000"/>
                <a:gd name="connsiteY142" fmla="*/ 8792 h 10000"/>
                <a:gd name="connsiteX143" fmla="*/ 3244 w 10000"/>
                <a:gd name="connsiteY143" fmla="*/ 8952 h 10000"/>
                <a:gd name="connsiteX144" fmla="*/ 3386 w 10000"/>
                <a:gd name="connsiteY144" fmla="*/ 9094 h 10000"/>
                <a:gd name="connsiteX145" fmla="*/ 3386 w 10000"/>
                <a:gd name="connsiteY145" fmla="*/ 9254 h 10000"/>
                <a:gd name="connsiteX146" fmla="*/ 3513 w 10000"/>
                <a:gd name="connsiteY146" fmla="*/ 9094 h 10000"/>
                <a:gd name="connsiteX147" fmla="*/ 3655 w 10000"/>
                <a:gd name="connsiteY147" fmla="*/ 9094 h 10000"/>
                <a:gd name="connsiteX148" fmla="*/ 3655 w 10000"/>
                <a:gd name="connsiteY148" fmla="*/ 9254 h 10000"/>
                <a:gd name="connsiteX149" fmla="*/ 3513 w 10000"/>
                <a:gd name="connsiteY149" fmla="*/ 9254 h 10000"/>
                <a:gd name="connsiteX150" fmla="*/ 3655 w 10000"/>
                <a:gd name="connsiteY150" fmla="*/ 9396 h 10000"/>
                <a:gd name="connsiteX151" fmla="*/ 3655 w 10000"/>
                <a:gd name="connsiteY151" fmla="*/ 9556 h 10000"/>
                <a:gd name="connsiteX152" fmla="*/ 3655 w 10000"/>
                <a:gd name="connsiteY152" fmla="*/ 9698 h 10000"/>
                <a:gd name="connsiteX153" fmla="*/ 3781 w 10000"/>
                <a:gd name="connsiteY153" fmla="*/ 9698 h 10000"/>
                <a:gd name="connsiteX154" fmla="*/ 3781 w 10000"/>
                <a:gd name="connsiteY154" fmla="*/ 9556 h 10000"/>
                <a:gd name="connsiteX155" fmla="*/ 3924 w 10000"/>
                <a:gd name="connsiteY155" fmla="*/ 9556 h 10000"/>
                <a:gd name="connsiteX156" fmla="*/ 3924 w 10000"/>
                <a:gd name="connsiteY156" fmla="*/ 9396 h 10000"/>
                <a:gd name="connsiteX157" fmla="*/ 4051 w 10000"/>
                <a:gd name="connsiteY157" fmla="*/ 9396 h 10000"/>
                <a:gd name="connsiteX158" fmla="*/ 3924 w 10000"/>
                <a:gd name="connsiteY158" fmla="*/ 9556 h 10000"/>
                <a:gd name="connsiteX159" fmla="*/ 3781 w 10000"/>
                <a:gd name="connsiteY159" fmla="*/ 9556 h 10000"/>
                <a:gd name="connsiteX160" fmla="*/ 3781 w 10000"/>
                <a:gd name="connsiteY160" fmla="*/ 9698 h 10000"/>
                <a:gd name="connsiteX161" fmla="*/ 3781 w 10000"/>
                <a:gd name="connsiteY161" fmla="*/ 9858 h 10000"/>
                <a:gd name="connsiteX162" fmla="*/ 3924 w 10000"/>
                <a:gd name="connsiteY162" fmla="*/ 9858 h 10000"/>
                <a:gd name="connsiteX163" fmla="*/ 4051 w 10000"/>
                <a:gd name="connsiteY163" fmla="*/ 9858 h 10000"/>
                <a:gd name="connsiteX164" fmla="*/ 4193 w 10000"/>
                <a:gd name="connsiteY164" fmla="*/ 10000 h 10000"/>
                <a:gd name="connsiteX165" fmla="*/ 4320 w 10000"/>
                <a:gd name="connsiteY165" fmla="*/ 10000 h 10000"/>
                <a:gd name="connsiteX166" fmla="*/ 4462 w 10000"/>
                <a:gd name="connsiteY166" fmla="*/ 10000 h 10000"/>
                <a:gd name="connsiteX167" fmla="*/ 4731 w 10000"/>
                <a:gd name="connsiteY167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2295 w 10000"/>
                <a:gd name="connsiteY104" fmla="*/ 5755 h 10000"/>
                <a:gd name="connsiteX105" fmla="*/ 1899 w 10000"/>
                <a:gd name="connsiteY105" fmla="*/ 5915 h 10000"/>
                <a:gd name="connsiteX106" fmla="*/ 1629 w 10000"/>
                <a:gd name="connsiteY106" fmla="*/ 5915 h 10000"/>
                <a:gd name="connsiteX107" fmla="*/ 1361 w 10000"/>
                <a:gd name="connsiteY107" fmla="*/ 5755 h 10000"/>
                <a:gd name="connsiteX108" fmla="*/ 143 w 10000"/>
                <a:gd name="connsiteY108" fmla="*/ 6075 h 10000"/>
                <a:gd name="connsiteX109" fmla="*/ 143 w 10000"/>
                <a:gd name="connsiteY109" fmla="*/ 6217 h 10000"/>
                <a:gd name="connsiteX110" fmla="*/ 285 w 10000"/>
                <a:gd name="connsiteY110" fmla="*/ 6519 h 10000"/>
                <a:gd name="connsiteX111" fmla="*/ 823 w 10000"/>
                <a:gd name="connsiteY111" fmla="*/ 6679 h 10000"/>
                <a:gd name="connsiteX112" fmla="*/ 823 w 10000"/>
                <a:gd name="connsiteY112" fmla="*/ 7123 h 10000"/>
                <a:gd name="connsiteX113" fmla="*/ 823 w 10000"/>
                <a:gd name="connsiteY113" fmla="*/ 7282 h 10000"/>
                <a:gd name="connsiteX114" fmla="*/ 823 w 10000"/>
                <a:gd name="connsiteY114" fmla="*/ 7425 h 10000"/>
                <a:gd name="connsiteX115" fmla="*/ 1092 w 10000"/>
                <a:gd name="connsiteY115" fmla="*/ 7425 h 10000"/>
                <a:gd name="connsiteX116" fmla="*/ 1092 w 10000"/>
                <a:gd name="connsiteY116" fmla="*/ 7726 h 10000"/>
                <a:gd name="connsiteX117" fmla="*/ 823 w 10000"/>
                <a:gd name="connsiteY117" fmla="*/ 7886 h 10000"/>
                <a:gd name="connsiteX118" fmla="*/ 285 w 10000"/>
                <a:gd name="connsiteY118" fmla="*/ 8188 h 10000"/>
                <a:gd name="connsiteX119" fmla="*/ 143 w 10000"/>
                <a:gd name="connsiteY119" fmla="*/ 8792 h 10000"/>
                <a:gd name="connsiteX120" fmla="*/ 0 w 10000"/>
                <a:gd name="connsiteY120" fmla="*/ 8952 h 10000"/>
                <a:gd name="connsiteX121" fmla="*/ 0 w 10000"/>
                <a:gd name="connsiteY121" fmla="*/ 9094 h 10000"/>
                <a:gd name="connsiteX122" fmla="*/ 143 w 10000"/>
                <a:gd name="connsiteY122" fmla="*/ 9094 h 10000"/>
                <a:gd name="connsiteX123" fmla="*/ 285 w 10000"/>
                <a:gd name="connsiteY123" fmla="*/ 9094 h 10000"/>
                <a:gd name="connsiteX124" fmla="*/ 554 w 10000"/>
                <a:gd name="connsiteY124" fmla="*/ 8952 h 10000"/>
                <a:gd name="connsiteX125" fmla="*/ 681 w 10000"/>
                <a:gd name="connsiteY125" fmla="*/ 9094 h 10000"/>
                <a:gd name="connsiteX126" fmla="*/ 681 w 10000"/>
                <a:gd name="connsiteY126" fmla="*/ 8952 h 10000"/>
                <a:gd name="connsiteX127" fmla="*/ 1092 w 10000"/>
                <a:gd name="connsiteY127" fmla="*/ 8952 h 10000"/>
                <a:gd name="connsiteX128" fmla="*/ 1361 w 10000"/>
                <a:gd name="connsiteY128" fmla="*/ 8952 h 10000"/>
                <a:gd name="connsiteX129" fmla="*/ 1488 w 10000"/>
                <a:gd name="connsiteY129" fmla="*/ 8952 h 10000"/>
                <a:gd name="connsiteX130" fmla="*/ 1899 w 10000"/>
                <a:gd name="connsiteY130" fmla="*/ 8952 h 10000"/>
                <a:gd name="connsiteX131" fmla="*/ 2025 w 10000"/>
                <a:gd name="connsiteY131" fmla="*/ 9094 h 10000"/>
                <a:gd name="connsiteX132" fmla="*/ 2168 w 10000"/>
                <a:gd name="connsiteY132" fmla="*/ 8952 h 10000"/>
                <a:gd name="connsiteX133" fmla="*/ 2579 w 10000"/>
                <a:gd name="connsiteY133" fmla="*/ 8952 h 10000"/>
                <a:gd name="connsiteX134" fmla="*/ 2975 w 10000"/>
                <a:gd name="connsiteY134" fmla="*/ 8952 h 10000"/>
                <a:gd name="connsiteX135" fmla="*/ 3117 w 10000"/>
                <a:gd name="connsiteY135" fmla="*/ 8792 h 10000"/>
                <a:gd name="connsiteX136" fmla="*/ 3244 w 10000"/>
                <a:gd name="connsiteY136" fmla="*/ 8952 h 10000"/>
                <a:gd name="connsiteX137" fmla="*/ 3244 w 10000"/>
                <a:gd name="connsiteY137" fmla="*/ 8792 h 10000"/>
                <a:gd name="connsiteX138" fmla="*/ 3117 w 10000"/>
                <a:gd name="connsiteY138" fmla="*/ 8792 h 10000"/>
                <a:gd name="connsiteX139" fmla="*/ 3386 w 10000"/>
                <a:gd name="connsiteY139" fmla="*/ 8632 h 10000"/>
                <a:gd name="connsiteX140" fmla="*/ 3386 w 10000"/>
                <a:gd name="connsiteY140" fmla="*/ 8792 h 10000"/>
                <a:gd name="connsiteX141" fmla="*/ 3513 w 10000"/>
                <a:gd name="connsiteY141" fmla="*/ 8792 h 10000"/>
                <a:gd name="connsiteX142" fmla="*/ 3244 w 10000"/>
                <a:gd name="connsiteY142" fmla="*/ 8952 h 10000"/>
                <a:gd name="connsiteX143" fmla="*/ 3386 w 10000"/>
                <a:gd name="connsiteY143" fmla="*/ 9094 h 10000"/>
                <a:gd name="connsiteX144" fmla="*/ 3386 w 10000"/>
                <a:gd name="connsiteY144" fmla="*/ 9254 h 10000"/>
                <a:gd name="connsiteX145" fmla="*/ 3513 w 10000"/>
                <a:gd name="connsiteY145" fmla="*/ 9094 h 10000"/>
                <a:gd name="connsiteX146" fmla="*/ 3655 w 10000"/>
                <a:gd name="connsiteY146" fmla="*/ 9094 h 10000"/>
                <a:gd name="connsiteX147" fmla="*/ 3655 w 10000"/>
                <a:gd name="connsiteY147" fmla="*/ 9254 h 10000"/>
                <a:gd name="connsiteX148" fmla="*/ 3513 w 10000"/>
                <a:gd name="connsiteY148" fmla="*/ 9254 h 10000"/>
                <a:gd name="connsiteX149" fmla="*/ 3655 w 10000"/>
                <a:gd name="connsiteY149" fmla="*/ 9396 h 10000"/>
                <a:gd name="connsiteX150" fmla="*/ 3655 w 10000"/>
                <a:gd name="connsiteY150" fmla="*/ 9556 h 10000"/>
                <a:gd name="connsiteX151" fmla="*/ 3655 w 10000"/>
                <a:gd name="connsiteY151" fmla="*/ 9698 h 10000"/>
                <a:gd name="connsiteX152" fmla="*/ 3781 w 10000"/>
                <a:gd name="connsiteY152" fmla="*/ 9698 h 10000"/>
                <a:gd name="connsiteX153" fmla="*/ 3781 w 10000"/>
                <a:gd name="connsiteY153" fmla="*/ 9556 h 10000"/>
                <a:gd name="connsiteX154" fmla="*/ 3924 w 10000"/>
                <a:gd name="connsiteY154" fmla="*/ 9556 h 10000"/>
                <a:gd name="connsiteX155" fmla="*/ 3924 w 10000"/>
                <a:gd name="connsiteY155" fmla="*/ 9396 h 10000"/>
                <a:gd name="connsiteX156" fmla="*/ 4051 w 10000"/>
                <a:gd name="connsiteY156" fmla="*/ 9396 h 10000"/>
                <a:gd name="connsiteX157" fmla="*/ 3924 w 10000"/>
                <a:gd name="connsiteY157" fmla="*/ 9556 h 10000"/>
                <a:gd name="connsiteX158" fmla="*/ 3781 w 10000"/>
                <a:gd name="connsiteY158" fmla="*/ 9556 h 10000"/>
                <a:gd name="connsiteX159" fmla="*/ 3781 w 10000"/>
                <a:gd name="connsiteY159" fmla="*/ 9698 h 10000"/>
                <a:gd name="connsiteX160" fmla="*/ 3781 w 10000"/>
                <a:gd name="connsiteY160" fmla="*/ 9858 h 10000"/>
                <a:gd name="connsiteX161" fmla="*/ 3924 w 10000"/>
                <a:gd name="connsiteY161" fmla="*/ 9858 h 10000"/>
                <a:gd name="connsiteX162" fmla="*/ 4051 w 10000"/>
                <a:gd name="connsiteY162" fmla="*/ 9858 h 10000"/>
                <a:gd name="connsiteX163" fmla="*/ 4193 w 10000"/>
                <a:gd name="connsiteY163" fmla="*/ 10000 h 10000"/>
                <a:gd name="connsiteX164" fmla="*/ 4320 w 10000"/>
                <a:gd name="connsiteY164" fmla="*/ 10000 h 10000"/>
                <a:gd name="connsiteX165" fmla="*/ 4462 w 10000"/>
                <a:gd name="connsiteY165" fmla="*/ 10000 h 10000"/>
                <a:gd name="connsiteX166" fmla="*/ 4731 w 10000"/>
                <a:gd name="connsiteY166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2295 w 10000"/>
                <a:gd name="connsiteY104" fmla="*/ 5755 h 10000"/>
                <a:gd name="connsiteX105" fmla="*/ 1899 w 10000"/>
                <a:gd name="connsiteY105" fmla="*/ 5915 h 10000"/>
                <a:gd name="connsiteX106" fmla="*/ 1629 w 10000"/>
                <a:gd name="connsiteY106" fmla="*/ 5915 h 10000"/>
                <a:gd name="connsiteX107" fmla="*/ 143 w 10000"/>
                <a:gd name="connsiteY107" fmla="*/ 6075 h 10000"/>
                <a:gd name="connsiteX108" fmla="*/ 143 w 10000"/>
                <a:gd name="connsiteY108" fmla="*/ 6217 h 10000"/>
                <a:gd name="connsiteX109" fmla="*/ 285 w 10000"/>
                <a:gd name="connsiteY109" fmla="*/ 6519 h 10000"/>
                <a:gd name="connsiteX110" fmla="*/ 823 w 10000"/>
                <a:gd name="connsiteY110" fmla="*/ 6679 h 10000"/>
                <a:gd name="connsiteX111" fmla="*/ 823 w 10000"/>
                <a:gd name="connsiteY111" fmla="*/ 7123 h 10000"/>
                <a:gd name="connsiteX112" fmla="*/ 823 w 10000"/>
                <a:gd name="connsiteY112" fmla="*/ 7282 h 10000"/>
                <a:gd name="connsiteX113" fmla="*/ 823 w 10000"/>
                <a:gd name="connsiteY113" fmla="*/ 7425 h 10000"/>
                <a:gd name="connsiteX114" fmla="*/ 1092 w 10000"/>
                <a:gd name="connsiteY114" fmla="*/ 7425 h 10000"/>
                <a:gd name="connsiteX115" fmla="*/ 1092 w 10000"/>
                <a:gd name="connsiteY115" fmla="*/ 7726 h 10000"/>
                <a:gd name="connsiteX116" fmla="*/ 823 w 10000"/>
                <a:gd name="connsiteY116" fmla="*/ 7886 h 10000"/>
                <a:gd name="connsiteX117" fmla="*/ 285 w 10000"/>
                <a:gd name="connsiteY117" fmla="*/ 8188 h 10000"/>
                <a:gd name="connsiteX118" fmla="*/ 143 w 10000"/>
                <a:gd name="connsiteY118" fmla="*/ 8792 h 10000"/>
                <a:gd name="connsiteX119" fmla="*/ 0 w 10000"/>
                <a:gd name="connsiteY119" fmla="*/ 8952 h 10000"/>
                <a:gd name="connsiteX120" fmla="*/ 0 w 10000"/>
                <a:gd name="connsiteY120" fmla="*/ 9094 h 10000"/>
                <a:gd name="connsiteX121" fmla="*/ 143 w 10000"/>
                <a:gd name="connsiteY121" fmla="*/ 9094 h 10000"/>
                <a:gd name="connsiteX122" fmla="*/ 285 w 10000"/>
                <a:gd name="connsiteY122" fmla="*/ 9094 h 10000"/>
                <a:gd name="connsiteX123" fmla="*/ 554 w 10000"/>
                <a:gd name="connsiteY123" fmla="*/ 8952 h 10000"/>
                <a:gd name="connsiteX124" fmla="*/ 681 w 10000"/>
                <a:gd name="connsiteY124" fmla="*/ 9094 h 10000"/>
                <a:gd name="connsiteX125" fmla="*/ 681 w 10000"/>
                <a:gd name="connsiteY125" fmla="*/ 8952 h 10000"/>
                <a:gd name="connsiteX126" fmla="*/ 1092 w 10000"/>
                <a:gd name="connsiteY126" fmla="*/ 8952 h 10000"/>
                <a:gd name="connsiteX127" fmla="*/ 1361 w 10000"/>
                <a:gd name="connsiteY127" fmla="*/ 8952 h 10000"/>
                <a:gd name="connsiteX128" fmla="*/ 1488 w 10000"/>
                <a:gd name="connsiteY128" fmla="*/ 8952 h 10000"/>
                <a:gd name="connsiteX129" fmla="*/ 1899 w 10000"/>
                <a:gd name="connsiteY129" fmla="*/ 8952 h 10000"/>
                <a:gd name="connsiteX130" fmla="*/ 2025 w 10000"/>
                <a:gd name="connsiteY130" fmla="*/ 9094 h 10000"/>
                <a:gd name="connsiteX131" fmla="*/ 2168 w 10000"/>
                <a:gd name="connsiteY131" fmla="*/ 8952 h 10000"/>
                <a:gd name="connsiteX132" fmla="*/ 2579 w 10000"/>
                <a:gd name="connsiteY132" fmla="*/ 8952 h 10000"/>
                <a:gd name="connsiteX133" fmla="*/ 2975 w 10000"/>
                <a:gd name="connsiteY133" fmla="*/ 8952 h 10000"/>
                <a:gd name="connsiteX134" fmla="*/ 3117 w 10000"/>
                <a:gd name="connsiteY134" fmla="*/ 8792 h 10000"/>
                <a:gd name="connsiteX135" fmla="*/ 3244 w 10000"/>
                <a:gd name="connsiteY135" fmla="*/ 8952 h 10000"/>
                <a:gd name="connsiteX136" fmla="*/ 3244 w 10000"/>
                <a:gd name="connsiteY136" fmla="*/ 8792 h 10000"/>
                <a:gd name="connsiteX137" fmla="*/ 3117 w 10000"/>
                <a:gd name="connsiteY137" fmla="*/ 8792 h 10000"/>
                <a:gd name="connsiteX138" fmla="*/ 3386 w 10000"/>
                <a:gd name="connsiteY138" fmla="*/ 8632 h 10000"/>
                <a:gd name="connsiteX139" fmla="*/ 3386 w 10000"/>
                <a:gd name="connsiteY139" fmla="*/ 8792 h 10000"/>
                <a:gd name="connsiteX140" fmla="*/ 3513 w 10000"/>
                <a:gd name="connsiteY140" fmla="*/ 8792 h 10000"/>
                <a:gd name="connsiteX141" fmla="*/ 3244 w 10000"/>
                <a:gd name="connsiteY141" fmla="*/ 8952 h 10000"/>
                <a:gd name="connsiteX142" fmla="*/ 3386 w 10000"/>
                <a:gd name="connsiteY142" fmla="*/ 9094 h 10000"/>
                <a:gd name="connsiteX143" fmla="*/ 3386 w 10000"/>
                <a:gd name="connsiteY143" fmla="*/ 9254 h 10000"/>
                <a:gd name="connsiteX144" fmla="*/ 3513 w 10000"/>
                <a:gd name="connsiteY144" fmla="*/ 9094 h 10000"/>
                <a:gd name="connsiteX145" fmla="*/ 3655 w 10000"/>
                <a:gd name="connsiteY145" fmla="*/ 9094 h 10000"/>
                <a:gd name="connsiteX146" fmla="*/ 3655 w 10000"/>
                <a:gd name="connsiteY146" fmla="*/ 9254 h 10000"/>
                <a:gd name="connsiteX147" fmla="*/ 3513 w 10000"/>
                <a:gd name="connsiteY147" fmla="*/ 9254 h 10000"/>
                <a:gd name="connsiteX148" fmla="*/ 3655 w 10000"/>
                <a:gd name="connsiteY148" fmla="*/ 9396 h 10000"/>
                <a:gd name="connsiteX149" fmla="*/ 3655 w 10000"/>
                <a:gd name="connsiteY149" fmla="*/ 9556 h 10000"/>
                <a:gd name="connsiteX150" fmla="*/ 3655 w 10000"/>
                <a:gd name="connsiteY150" fmla="*/ 9698 h 10000"/>
                <a:gd name="connsiteX151" fmla="*/ 3781 w 10000"/>
                <a:gd name="connsiteY151" fmla="*/ 9698 h 10000"/>
                <a:gd name="connsiteX152" fmla="*/ 3781 w 10000"/>
                <a:gd name="connsiteY152" fmla="*/ 9556 h 10000"/>
                <a:gd name="connsiteX153" fmla="*/ 3924 w 10000"/>
                <a:gd name="connsiteY153" fmla="*/ 9556 h 10000"/>
                <a:gd name="connsiteX154" fmla="*/ 3924 w 10000"/>
                <a:gd name="connsiteY154" fmla="*/ 9396 h 10000"/>
                <a:gd name="connsiteX155" fmla="*/ 4051 w 10000"/>
                <a:gd name="connsiteY155" fmla="*/ 9396 h 10000"/>
                <a:gd name="connsiteX156" fmla="*/ 3924 w 10000"/>
                <a:gd name="connsiteY156" fmla="*/ 9556 h 10000"/>
                <a:gd name="connsiteX157" fmla="*/ 3781 w 10000"/>
                <a:gd name="connsiteY157" fmla="*/ 9556 h 10000"/>
                <a:gd name="connsiteX158" fmla="*/ 3781 w 10000"/>
                <a:gd name="connsiteY158" fmla="*/ 9698 h 10000"/>
                <a:gd name="connsiteX159" fmla="*/ 3781 w 10000"/>
                <a:gd name="connsiteY159" fmla="*/ 9858 h 10000"/>
                <a:gd name="connsiteX160" fmla="*/ 3924 w 10000"/>
                <a:gd name="connsiteY160" fmla="*/ 9858 h 10000"/>
                <a:gd name="connsiteX161" fmla="*/ 4051 w 10000"/>
                <a:gd name="connsiteY161" fmla="*/ 9858 h 10000"/>
                <a:gd name="connsiteX162" fmla="*/ 4193 w 10000"/>
                <a:gd name="connsiteY162" fmla="*/ 10000 h 10000"/>
                <a:gd name="connsiteX163" fmla="*/ 4320 w 10000"/>
                <a:gd name="connsiteY163" fmla="*/ 10000 h 10000"/>
                <a:gd name="connsiteX164" fmla="*/ 4462 w 10000"/>
                <a:gd name="connsiteY164" fmla="*/ 10000 h 10000"/>
                <a:gd name="connsiteX165" fmla="*/ 4731 w 10000"/>
                <a:gd name="connsiteY165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2295 w 10000"/>
                <a:gd name="connsiteY104" fmla="*/ 5755 h 10000"/>
                <a:gd name="connsiteX105" fmla="*/ 1899 w 10000"/>
                <a:gd name="connsiteY105" fmla="*/ 5915 h 10000"/>
                <a:gd name="connsiteX106" fmla="*/ 143 w 10000"/>
                <a:gd name="connsiteY106" fmla="*/ 6075 h 10000"/>
                <a:gd name="connsiteX107" fmla="*/ 143 w 10000"/>
                <a:gd name="connsiteY107" fmla="*/ 6217 h 10000"/>
                <a:gd name="connsiteX108" fmla="*/ 285 w 10000"/>
                <a:gd name="connsiteY108" fmla="*/ 6519 h 10000"/>
                <a:gd name="connsiteX109" fmla="*/ 823 w 10000"/>
                <a:gd name="connsiteY109" fmla="*/ 6679 h 10000"/>
                <a:gd name="connsiteX110" fmla="*/ 823 w 10000"/>
                <a:gd name="connsiteY110" fmla="*/ 7123 h 10000"/>
                <a:gd name="connsiteX111" fmla="*/ 823 w 10000"/>
                <a:gd name="connsiteY111" fmla="*/ 7282 h 10000"/>
                <a:gd name="connsiteX112" fmla="*/ 823 w 10000"/>
                <a:gd name="connsiteY112" fmla="*/ 7425 h 10000"/>
                <a:gd name="connsiteX113" fmla="*/ 1092 w 10000"/>
                <a:gd name="connsiteY113" fmla="*/ 7425 h 10000"/>
                <a:gd name="connsiteX114" fmla="*/ 1092 w 10000"/>
                <a:gd name="connsiteY114" fmla="*/ 7726 h 10000"/>
                <a:gd name="connsiteX115" fmla="*/ 823 w 10000"/>
                <a:gd name="connsiteY115" fmla="*/ 7886 h 10000"/>
                <a:gd name="connsiteX116" fmla="*/ 285 w 10000"/>
                <a:gd name="connsiteY116" fmla="*/ 8188 h 10000"/>
                <a:gd name="connsiteX117" fmla="*/ 143 w 10000"/>
                <a:gd name="connsiteY117" fmla="*/ 8792 h 10000"/>
                <a:gd name="connsiteX118" fmla="*/ 0 w 10000"/>
                <a:gd name="connsiteY118" fmla="*/ 8952 h 10000"/>
                <a:gd name="connsiteX119" fmla="*/ 0 w 10000"/>
                <a:gd name="connsiteY119" fmla="*/ 9094 h 10000"/>
                <a:gd name="connsiteX120" fmla="*/ 143 w 10000"/>
                <a:gd name="connsiteY120" fmla="*/ 9094 h 10000"/>
                <a:gd name="connsiteX121" fmla="*/ 285 w 10000"/>
                <a:gd name="connsiteY121" fmla="*/ 9094 h 10000"/>
                <a:gd name="connsiteX122" fmla="*/ 554 w 10000"/>
                <a:gd name="connsiteY122" fmla="*/ 8952 h 10000"/>
                <a:gd name="connsiteX123" fmla="*/ 681 w 10000"/>
                <a:gd name="connsiteY123" fmla="*/ 9094 h 10000"/>
                <a:gd name="connsiteX124" fmla="*/ 681 w 10000"/>
                <a:gd name="connsiteY124" fmla="*/ 8952 h 10000"/>
                <a:gd name="connsiteX125" fmla="*/ 1092 w 10000"/>
                <a:gd name="connsiteY125" fmla="*/ 8952 h 10000"/>
                <a:gd name="connsiteX126" fmla="*/ 1361 w 10000"/>
                <a:gd name="connsiteY126" fmla="*/ 8952 h 10000"/>
                <a:gd name="connsiteX127" fmla="*/ 1488 w 10000"/>
                <a:gd name="connsiteY127" fmla="*/ 8952 h 10000"/>
                <a:gd name="connsiteX128" fmla="*/ 1899 w 10000"/>
                <a:gd name="connsiteY128" fmla="*/ 8952 h 10000"/>
                <a:gd name="connsiteX129" fmla="*/ 2025 w 10000"/>
                <a:gd name="connsiteY129" fmla="*/ 9094 h 10000"/>
                <a:gd name="connsiteX130" fmla="*/ 2168 w 10000"/>
                <a:gd name="connsiteY130" fmla="*/ 8952 h 10000"/>
                <a:gd name="connsiteX131" fmla="*/ 2579 w 10000"/>
                <a:gd name="connsiteY131" fmla="*/ 8952 h 10000"/>
                <a:gd name="connsiteX132" fmla="*/ 2975 w 10000"/>
                <a:gd name="connsiteY132" fmla="*/ 8952 h 10000"/>
                <a:gd name="connsiteX133" fmla="*/ 3117 w 10000"/>
                <a:gd name="connsiteY133" fmla="*/ 8792 h 10000"/>
                <a:gd name="connsiteX134" fmla="*/ 3244 w 10000"/>
                <a:gd name="connsiteY134" fmla="*/ 8952 h 10000"/>
                <a:gd name="connsiteX135" fmla="*/ 3244 w 10000"/>
                <a:gd name="connsiteY135" fmla="*/ 8792 h 10000"/>
                <a:gd name="connsiteX136" fmla="*/ 3117 w 10000"/>
                <a:gd name="connsiteY136" fmla="*/ 8792 h 10000"/>
                <a:gd name="connsiteX137" fmla="*/ 3386 w 10000"/>
                <a:gd name="connsiteY137" fmla="*/ 8632 h 10000"/>
                <a:gd name="connsiteX138" fmla="*/ 3386 w 10000"/>
                <a:gd name="connsiteY138" fmla="*/ 8792 h 10000"/>
                <a:gd name="connsiteX139" fmla="*/ 3513 w 10000"/>
                <a:gd name="connsiteY139" fmla="*/ 8792 h 10000"/>
                <a:gd name="connsiteX140" fmla="*/ 3244 w 10000"/>
                <a:gd name="connsiteY140" fmla="*/ 8952 h 10000"/>
                <a:gd name="connsiteX141" fmla="*/ 3386 w 10000"/>
                <a:gd name="connsiteY141" fmla="*/ 9094 h 10000"/>
                <a:gd name="connsiteX142" fmla="*/ 3386 w 10000"/>
                <a:gd name="connsiteY142" fmla="*/ 9254 h 10000"/>
                <a:gd name="connsiteX143" fmla="*/ 3513 w 10000"/>
                <a:gd name="connsiteY143" fmla="*/ 9094 h 10000"/>
                <a:gd name="connsiteX144" fmla="*/ 3655 w 10000"/>
                <a:gd name="connsiteY144" fmla="*/ 9094 h 10000"/>
                <a:gd name="connsiteX145" fmla="*/ 3655 w 10000"/>
                <a:gd name="connsiteY145" fmla="*/ 9254 h 10000"/>
                <a:gd name="connsiteX146" fmla="*/ 3513 w 10000"/>
                <a:gd name="connsiteY146" fmla="*/ 9254 h 10000"/>
                <a:gd name="connsiteX147" fmla="*/ 3655 w 10000"/>
                <a:gd name="connsiteY147" fmla="*/ 9396 h 10000"/>
                <a:gd name="connsiteX148" fmla="*/ 3655 w 10000"/>
                <a:gd name="connsiteY148" fmla="*/ 9556 h 10000"/>
                <a:gd name="connsiteX149" fmla="*/ 3655 w 10000"/>
                <a:gd name="connsiteY149" fmla="*/ 9698 h 10000"/>
                <a:gd name="connsiteX150" fmla="*/ 3781 w 10000"/>
                <a:gd name="connsiteY150" fmla="*/ 9698 h 10000"/>
                <a:gd name="connsiteX151" fmla="*/ 3781 w 10000"/>
                <a:gd name="connsiteY151" fmla="*/ 9556 h 10000"/>
                <a:gd name="connsiteX152" fmla="*/ 3924 w 10000"/>
                <a:gd name="connsiteY152" fmla="*/ 9556 h 10000"/>
                <a:gd name="connsiteX153" fmla="*/ 3924 w 10000"/>
                <a:gd name="connsiteY153" fmla="*/ 9396 h 10000"/>
                <a:gd name="connsiteX154" fmla="*/ 4051 w 10000"/>
                <a:gd name="connsiteY154" fmla="*/ 9396 h 10000"/>
                <a:gd name="connsiteX155" fmla="*/ 3924 w 10000"/>
                <a:gd name="connsiteY155" fmla="*/ 9556 h 10000"/>
                <a:gd name="connsiteX156" fmla="*/ 3781 w 10000"/>
                <a:gd name="connsiteY156" fmla="*/ 9556 h 10000"/>
                <a:gd name="connsiteX157" fmla="*/ 3781 w 10000"/>
                <a:gd name="connsiteY157" fmla="*/ 9698 h 10000"/>
                <a:gd name="connsiteX158" fmla="*/ 3781 w 10000"/>
                <a:gd name="connsiteY158" fmla="*/ 9858 h 10000"/>
                <a:gd name="connsiteX159" fmla="*/ 3924 w 10000"/>
                <a:gd name="connsiteY159" fmla="*/ 9858 h 10000"/>
                <a:gd name="connsiteX160" fmla="*/ 4051 w 10000"/>
                <a:gd name="connsiteY160" fmla="*/ 9858 h 10000"/>
                <a:gd name="connsiteX161" fmla="*/ 4193 w 10000"/>
                <a:gd name="connsiteY161" fmla="*/ 10000 h 10000"/>
                <a:gd name="connsiteX162" fmla="*/ 4320 w 10000"/>
                <a:gd name="connsiteY162" fmla="*/ 10000 h 10000"/>
                <a:gd name="connsiteX163" fmla="*/ 4462 w 10000"/>
                <a:gd name="connsiteY163" fmla="*/ 10000 h 10000"/>
                <a:gd name="connsiteX164" fmla="*/ 4731 w 10000"/>
                <a:gd name="connsiteY164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2295 w 10000"/>
                <a:gd name="connsiteY104" fmla="*/ 5755 h 10000"/>
                <a:gd name="connsiteX105" fmla="*/ 143 w 10000"/>
                <a:gd name="connsiteY105" fmla="*/ 6075 h 10000"/>
                <a:gd name="connsiteX106" fmla="*/ 143 w 10000"/>
                <a:gd name="connsiteY106" fmla="*/ 6217 h 10000"/>
                <a:gd name="connsiteX107" fmla="*/ 285 w 10000"/>
                <a:gd name="connsiteY107" fmla="*/ 6519 h 10000"/>
                <a:gd name="connsiteX108" fmla="*/ 823 w 10000"/>
                <a:gd name="connsiteY108" fmla="*/ 6679 h 10000"/>
                <a:gd name="connsiteX109" fmla="*/ 823 w 10000"/>
                <a:gd name="connsiteY109" fmla="*/ 7123 h 10000"/>
                <a:gd name="connsiteX110" fmla="*/ 823 w 10000"/>
                <a:gd name="connsiteY110" fmla="*/ 7282 h 10000"/>
                <a:gd name="connsiteX111" fmla="*/ 823 w 10000"/>
                <a:gd name="connsiteY111" fmla="*/ 7425 h 10000"/>
                <a:gd name="connsiteX112" fmla="*/ 1092 w 10000"/>
                <a:gd name="connsiteY112" fmla="*/ 7425 h 10000"/>
                <a:gd name="connsiteX113" fmla="*/ 1092 w 10000"/>
                <a:gd name="connsiteY113" fmla="*/ 7726 h 10000"/>
                <a:gd name="connsiteX114" fmla="*/ 823 w 10000"/>
                <a:gd name="connsiteY114" fmla="*/ 7886 h 10000"/>
                <a:gd name="connsiteX115" fmla="*/ 285 w 10000"/>
                <a:gd name="connsiteY115" fmla="*/ 8188 h 10000"/>
                <a:gd name="connsiteX116" fmla="*/ 143 w 10000"/>
                <a:gd name="connsiteY116" fmla="*/ 8792 h 10000"/>
                <a:gd name="connsiteX117" fmla="*/ 0 w 10000"/>
                <a:gd name="connsiteY117" fmla="*/ 8952 h 10000"/>
                <a:gd name="connsiteX118" fmla="*/ 0 w 10000"/>
                <a:gd name="connsiteY118" fmla="*/ 9094 h 10000"/>
                <a:gd name="connsiteX119" fmla="*/ 143 w 10000"/>
                <a:gd name="connsiteY119" fmla="*/ 9094 h 10000"/>
                <a:gd name="connsiteX120" fmla="*/ 285 w 10000"/>
                <a:gd name="connsiteY120" fmla="*/ 9094 h 10000"/>
                <a:gd name="connsiteX121" fmla="*/ 554 w 10000"/>
                <a:gd name="connsiteY121" fmla="*/ 8952 h 10000"/>
                <a:gd name="connsiteX122" fmla="*/ 681 w 10000"/>
                <a:gd name="connsiteY122" fmla="*/ 9094 h 10000"/>
                <a:gd name="connsiteX123" fmla="*/ 681 w 10000"/>
                <a:gd name="connsiteY123" fmla="*/ 8952 h 10000"/>
                <a:gd name="connsiteX124" fmla="*/ 1092 w 10000"/>
                <a:gd name="connsiteY124" fmla="*/ 8952 h 10000"/>
                <a:gd name="connsiteX125" fmla="*/ 1361 w 10000"/>
                <a:gd name="connsiteY125" fmla="*/ 8952 h 10000"/>
                <a:gd name="connsiteX126" fmla="*/ 1488 w 10000"/>
                <a:gd name="connsiteY126" fmla="*/ 8952 h 10000"/>
                <a:gd name="connsiteX127" fmla="*/ 1899 w 10000"/>
                <a:gd name="connsiteY127" fmla="*/ 8952 h 10000"/>
                <a:gd name="connsiteX128" fmla="*/ 2025 w 10000"/>
                <a:gd name="connsiteY128" fmla="*/ 9094 h 10000"/>
                <a:gd name="connsiteX129" fmla="*/ 2168 w 10000"/>
                <a:gd name="connsiteY129" fmla="*/ 8952 h 10000"/>
                <a:gd name="connsiteX130" fmla="*/ 2579 w 10000"/>
                <a:gd name="connsiteY130" fmla="*/ 8952 h 10000"/>
                <a:gd name="connsiteX131" fmla="*/ 2975 w 10000"/>
                <a:gd name="connsiteY131" fmla="*/ 8952 h 10000"/>
                <a:gd name="connsiteX132" fmla="*/ 3117 w 10000"/>
                <a:gd name="connsiteY132" fmla="*/ 8792 h 10000"/>
                <a:gd name="connsiteX133" fmla="*/ 3244 w 10000"/>
                <a:gd name="connsiteY133" fmla="*/ 8952 h 10000"/>
                <a:gd name="connsiteX134" fmla="*/ 3244 w 10000"/>
                <a:gd name="connsiteY134" fmla="*/ 8792 h 10000"/>
                <a:gd name="connsiteX135" fmla="*/ 3117 w 10000"/>
                <a:gd name="connsiteY135" fmla="*/ 8792 h 10000"/>
                <a:gd name="connsiteX136" fmla="*/ 3386 w 10000"/>
                <a:gd name="connsiteY136" fmla="*/ 8632 h 10000"/>
                <a:gd name="connsiteX137" fmla="*/ 3386 w 10000"/>
                <a:gd name="connsiteY137" fmla="*/ 8792 h 10000"/>
                <a:gd name="connsiteX138" fmla="*/ 3513 w 10000"/>
                <a:gd name="connsiteY138" fmla="*/ 8792 h 10000"/>
                <a:gd name="connsiteX139" fmla="*/ 3244 w 10000"/>
                <a:gd name="connsiteY139" fmla="*/ 8952 h 10000"/>
                <a:gd name="connsiteX140" fmla="*/ 3386 w 10000"/>
                <a:gd name="connsiteY140" fmla="*/ 9094 h 10000"/>
                <a:gd name="connsiteX141" fmla="*/ 3386 w 10000"/>
                <a:gd name="connsiteY141" fmla="*/ 9254 h 10000"/>
                <a:gd name="connsiteX142" fmla="*/ 3513 w 10000"/>
                <a:gd name="connsiteY142" fmla="*/ 9094 h 10000"/>
                <a:gd name="connsiteX143" fmla="*/ 3655 w 10000"/>
                <a:gd name="connsiteY143" fmla="*/ 9094 h 10000"/>
                <a:gd name="connsiteX144" fmla="*/ 3655 w 10000"/>
                <a:gd name="connsiteY144" fmla="*/ 9254 h 10000"/>
                <a:gd name="connsiteX145" fmla="*/ 3513 w 10000"/>
                <a:gd name="connsiteY145" fmla="*/ 9254 h 10000"/>
                <a:gd name="connsiteX146" fmla="*/ 3655 w 10000"/>
                <a:gd name="connsiteY146" fmla="*/ 9396 h 10000"/>
                <a:gd name="connsiteX147" fmla="*/ 3655 w 10000"/>
                <a:gd name="connsiteY147" fmla="*/ 9556 h 10000"/>
                <a:gd name="connsiteX148" fmla="*/ 3655 w 10000"/>
                <a:gd name="connsiteY148" fmla="*/ 9698 h 10000"/>
                <a:gd name="connsiteX149" fmla="*/ 3781 w 10000"/>
                <a:gd name="connsiteY149" fmla="*/ 9698 h 10000"/>
                <a:gd name="connsiteX150" fmla="*/ 3781 w 10000"/>
                <a:gd name="connsiteY150" fmla="*/ 9556 h 10000"/>
                <a:gd name="connsiteX151" fmla="*/ 3924 w 10000"/>
                <a:gd name="connsiteY151" fmla="*/ 9556 h 10000"/>
                <a:gd name="connsiteX152" fmla="*/ 3924 w 10000"/>
                <a:gd name="connsiteY152" fmla="*/ 9396 h 10000"/>
                <a:gd name="connsiteX153" fmla="*/ 4051 w 10000"/>
                <a:gd name="connsiteY153" fmla="*/ 9396 h 10000"/>
                <a:gd name="connsiteX154" fmla="*/ 3924 w 10000"/>
                <a:gd name="connsiteY154" fmla="*/ 9556 h 10000"/>
                <a:gd name="connsiteX155" fmla="*/ 3781 w 10000"/>
                <a:gd name="connsiteY155" fmla="*/ 9556 h 10000"/>
                <a:gd name="connsiteX156" fmla="*/ 3781 w 10000"/>
                <a:gd name="connsiteY156" fmla="*/ 9698 h 10000"/>
                <a:gd name="connsiteX157" fmla="*/ 3781 w 10000"/>
                <a:gd name="connsiteY157" fmla="*/ 9858 h 10000"/>
                <a:gd name="connsiteX158" fmla="*/ 3924 w 10000"/>
                <a:gd name="connsiteY158" fmla="*/ 9858 h 10000"/>
                <a:gd name="connsiteX159" fmla="*/ 4051 w 10000"/>
                <a:gd name="connsiteY159" fmla="*/ 9858 h 10000"/>
                <a:gd name="connsiteX160" fmla="*/ 4193 w 10000"/>
                <a:gd name="connsiteY160" fmla="*/ 10000 h 10000"/>
                <a:gd name="connsiteX161" fmla="*/ 4320 w 10000"/>
                <a:gd name="connsiteY161" fmla="*/ 10000 h 10000"/>
                <a:gd name="connsiteX162" fmla="*/ 4462 w 10000"/>
                <a:gd name="connsiteY162" fmla="*/ 10000 h 10000"/>
                <a:gd name="connsiteX163" fmla="*/ 4731 w 10000"/>
                <a:gd name="connsiteY163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143 w 10000"/>
                <a:gd name="connsiteY104" fmla="*/ 6075 h 10000"/>
                <a:gd name="connsiteX105" fmla="*/ 143 w 10000"/>
                <a:gd name="connsiteY105" fmla="*/ 6217 h 10000"/>
                <a:gd name="connsiteX106" fmla="*/ 285 w 10000"/>
                <a:gd name="connsiteY106" fmla="*/ 6519 h 10000"/>
                <a:gd name="connsiteX107" fmla="*/ 823 w 10000"/>
                <a:gd name="connsiteY107" fmla="*/ 6679 h 10000"/>
                <a:gd name="connsiteX108" fmla="*/ 823 w 10000"/>
                <a:gd name="connsiteY108" fmla="*/ 7123 h 10000"/>
                <a:gd name="connsiteX109" fmla="*/ 823 w 10000"/>
                <a:gd name="connsiteY109" fmla="*/ 7282 h 10000"/>
                <a:gd name="connsiteX110" fmla="*/ 823 w 10000"/>
                <a:gd name="connsiteY110" fmla="*/ 7425 h 10000"/>
                <a:gd name="connsiteX111" fmla="*/ 1092 w 10000"/>
                <a:gd name="connsiteY111" fmla="*/ 7425 h 10000"/>
                <a:gd name="connsiteX112" fmla="*/ 1092 w 10000"/>
                <a:gd name="connsiteY112" fmla="*/ 7726 h 10000"/>
                <a:gd name="connsiteX113" fmla="*/ 823 w 10000"/>
                <a:gd name="connsiteY113" fmla="*/ 7886 h 10000"/>
                <a:gd name="connsiteX114" fmla="*/ 285 w 10000"/>
                <a:gd name="connsiteY114" fmla="*/ 8188 h 10000"/>
                <a:gd name="connsiteX115" fmla="*/ 143 w 10000"/>
                <a:gd name="connsiteY115" fmla="*/ 8792 h 10000"/>
                <a:gd name="connsiteX116" fmla="*/ 0 w 10000"/>
                <a:gd name="connsiteY116" fmla="*/ 8952 h 10000"/>
                <a:gd name="connsiteX117" fmla="*/ 0 w 10000"/>
                <a:gd name="connsiteY117" fmla="*/ 9094 h 10000"/>
                <a:gd name="connsiteX118" fmla="*/ 143 w 10000"/>
                <a:gd name="connsiteY118" fmla="*/ 9094 h 10000"/>
                <a:gd name="connsiteX119" fmla="*/ 285 w 10000"/>
                <a:gd name="connsiteY119" fmla="*/ 9094 h 10000"/>
                <a:gd name="connsiteX120" fmla="*/ 554 w 10000"/>
                <a:gd name="connsiteY120" fmla="*/ 8952 h 10000"/>
                <a:gd name="connsiteX121" fmla="*/ 681 w 10000"/>
                <a:gd name="connsiteY121" fmla="*/ 9094 h 10000"/>
                <a:gd name="connsiteX122" fmla="*/ 681 w 10000"/>
                <a:gd name="connsiteY122" fmla="*/ 8952 h 10000"/>
                <a:gd name="connsiteX123" fmla="*/ 1092 w 10000"/>
                <a:gd name="connsiteY123" fmla="*/ 8952 h 10000"/>
                <a:gd name="connsiteX124" fmla="*/ 1361 w 10000"/>
                <a:gd name="connsiteY124" fmla="*/ 8952 h 10000"/>
                <a:gd name="connsiteX125" fmla="*/ 1488 w 10000"/>
                <a:gd name="connsiteY125" fmla="*/ 8952 h 10000"/>
                <a:gd name="connsiteX126" fmla="*/ 1899 w 10000"/>
                <a:gd name="connsiteY126" fmla="*/ 8952 h 10000"/>
                <a:gd name="connsiteX127" fmla="*/ 2025 w 10000"/>
                <a:gd name="connsiteY127" fmla="*/ 9094 h 10000"/>
                <a:gd name="connsiteX128" fmla="*/ 2168 w 10000"/>
                <a:gd name="connsiteY128" fmla="*/ 8952 h 10000"/>
                <a:gd name="connsiteX129" fmla="*/ 2579 w 10000"/>
                <a:gd name="connsiteY129" fmla="*/ 8952 h 10000"/>
                <a:gd name="connsiteX130" fmla="*/ 2975 w 10000"/>
                <a:gd name="connsiteY130" fmla="*/ 8952 h 10000"/>
                <a:gd name="connsiteX131" fmla="*/ 3117 w 10000"/>
                <a:gd name="connsiteY131" fmla="*/ 8792 h 10000"/>
                <a:gd name="connsiteX132" fmla="*/ 3244 w 10000"/>
                <a:gd name="connsiteY132" fmla="*/ 8952 h 10000"/>
                <a:gd name="connsiteX133" fmla="*/ 3244 w 10000"/>
                <a:gd name="connsiteY133" fmla="*/ 8792 h 10000"/>
                <a:gd name="connsiteX134" fmla="*/ 3117 w 10000"/>
                <a:gd name="connsiteY134" fmla="*/ 8792 h 10000"/>
                <a:gd name="connsiteX135" fmla="*/ 3386 w 10000"/>
                <a:gd name="connsiteY135" fmla="*/ 8632 h 10000"/>
                <a:gd name="connsiteX136" fmla="*/ 3386 w 10000"/>
                <a:gd name="connsiteY136" fmla="*/ 8792 h 10000"/>
                <a:gd name="connsiteX137" fmla="*/ 3513 w 10000"/>
                <a:gd name="connsiteY137" fmla="*/ 8792 h 10000"/>
                <a:gd name="connsiteX138" fmla="*/ 3244 w 10000"/>
                <a:gd name="connsiteY138" fmla="*/ 8952 h 10000"/>
                <a:gd name="connsiteX139" fmla="*/ 3386 w 10000"/>
                <a:gd name="connsiteY139" fmla="*/ 9094 h 10000"/>
                <a:gd name="connsiteX140" fmla="*/ 3386 w 10000"/>
                <a:gd name="connsiteY140" fmla="*/ 9254 h 10000"/>
                <a:gd name="connsiteX141" fmla="*/ 3513 w 10000"/>
                <a:gd name="connsiteY141" fmla="*/ 9094 h 10000"/>
                <a:gd name="connsiteX142" fmla="*/ 3655 w 10000"/>
                <a:gd name="connsiteY142" fmla="*/ 9094 h 10000"/>
                <a:gd name="connsiteX143" fmla="*/ 3655 w 10000"/>
                <a:gd name="connsiteY143" fmla="*/ 9254 h 10000"/>
                <a:gd name="connsiteX144" fmla="*/ 3513 w 10000"/>
                <a:gd name="connsiteY144" fmla="*/ 9254 h 10000"/>
                <a:gd name="connsiteX145" fmla="*/ 3655 w 10000"/>
                <a:gd name="connsiteY145" fmla="*/ 9396 h 10000"/>
                <a:gd name="connsiteX146" fmla="*/ 3655 w 10000"/>
                <a:gd name="connsiteY146" fmla="*/ 9556 h 10000"/>
                <a:gd name="connsiteX147" fmla="*/ 3655 w 10000"/>
                <a:gd name="connsiteY147" fmla="*/ 9698 h 10000"/>
                <a:gd name="connsiteX148" fmla="*/ 3781 w 10000"/>
                <a:gd name="connsiteY148" fmla="*/ 9698 h 10000"/>
                <a:gd name="connsiteX149" fmla="*/ 3781 w 10000"/>
                <a:gd name="connsiteY149" fmla="*/ 9556 h 10000"/>
                <a:gd name="connsiteX150" fmla="*/ 3924 w 10000"/>
                <a:gd name="connsiteY150" fmla="*/ 9556 h 10000"/>
                <a:gd name="connsiteX151" fmla="*/ 3924 w 10000"/>
                <a:gd name="connsiteY151" fmla="*/ 9396 h 10000"/>
                <a:gd name="connsiteX152" fmla="*/ 4051 w 10000"/>
                <a:gd name="connsiteY152" fmla="*/ 9396 h 10000"/>
                <a:gd name="connsiteX153" fmla="*/ 3924 w 10000"/>
                <a:gd name="connsiteY153" fmla="*/ 9556 h 10000"/>
                <a:gd name="connsiteX154" fmla="*/ 3781 w 10000"/>
                <a:gd name="connsiteY154" fmla="*/ 9556 h 10000"/>
                <a:gd name="connsiteX155" fmla="*/ 3781 w 10000"/>
                <a:gd name="connsiteY155" fmla="*/ 9698 h 10000"/>
                <a:gd name="connsiteX156" fmla="*/ 3781 w 10000"/>
                <a:gd name="connsiteY156" fmla="*/ 9858 h 10000"/>
                <a:gd name="connsiteX157" fmla="*/ 3924 w 10000"/>
                <a:gd name="connsiteY157" fmla="*/ 9858 h 10000"/>
                <a:gd name="connsiteX158" fmla="*/ 4051 w 10000"/>
                <a:gd name="connsiteY158" fmla="*/ 9858 h 10000"/>
                <a:gd name="connsiteX159" fmla="*/ 4193 w 10000"/>
                <a:gd name="connsiteY159" fmla="*/ 10000 h 10000"/>
                <a:gd name="connsiteX160" fmla="*/ 4320 w 10000"/>
                <a:gd name="connsiteY160" fmla="*/ 10000 h 10000"/>
                <a:gd name="connsiteX161" fmla="*/ 4462 w 10000"/>
                <a:gd name="connsiteY161" fmla="*/ 10000 h 10000"/>
                <a:gd name="connsiteX162" fmla="*/ 4731 w 10000"/>
                <a:gd name="connsiteY162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143 w 10000"/>
                <a:gd name="connsiteY104" fmla="*/ 6217 h 10000"/>
                <a:gd name="connsiteX105" fmla="*/ 285 w 10000"/>
                <a:gd name="connsiteY105" fmla="*/ 6519 h 10000"/>
                <a:gd name="connsiteX106" fmla="*/ 823 w 10000"/>
                <a:gd name="connsiteY106" fmla="*/ 6679 h 10000"/>
                <a:gd name="connsiteX107" fmla="*/ 823 w 10000"/>
                <a:gd name="connsiteY107" fmla="*/ 7123 h 10000"/>
                <a:gd name="connsiteX108" fmla="*/ 823 w 10000"/>
                <a:gd name="connsiteY108" fmla="*/ 7282 h 10000"/>
                <a:gd name="connsiteX109" fmla="*/ 823 w 10000"/>
                <a:gd name="connsiteY109" fmla="*/ 7425 h 10000"/>
                <a:gd name="connsiteX110" fmla="*/ 1092 w 10000"/>
                <a:gd name="connsiteY110" fmla="*/ 7425 h 10000"/>
                <a:gd name="connsiteX111" fmla="*/ 1092 w 10000"/>
                <a:gd name="connsiteY111" fmla="*/ 7726 h 10000"/>
                <a:gd name="connsiteX112" fmla="*/ 823 w 10000"/>
                <a:gd name="connsiteY112" fmla="*/ 7886 h 10000"/>
                <a:gd name="connsiteX113" fmla="*/ 285 w 10000"/>
                <a:gd name="connsiteY113" fmla="*/ 8188 h 10000"/>
                <a:gd name="connsiteX114" fmla="*/ 143 w 10000"/>
                <a:gd name="connsiteY114" fmla="*/ 8792 h 10000"/>
                <a:gd name="connsiteX115" fmla="*/ 0 w 10000"/>
                <a:gd name="connsiteY115" fmla="*/ 8952 h 10000"/>
                <a:gd name="connsiteX116" fmla="*/ 0 w 10000"/>
                <a:gd name="connsiteY116" fmla="*/ 9094 h 10000"/>
                <a:gd name="connsiteX117" fmla="*/ 143 w 10000"/>
                <a:gd name="connsiteY117" fmla="*/ 9094 h 10000"/>
                <a:gd name="connsiteX118" fmla="*/ 285 w 10000"/>
                <a:gd name="connsiteY118" fmla="*/ 9094 h 10000"/>
                <a:gd name="connsiteX119" fmla="*/ 554 w 10000"/>
                <a:gd name="connsiteY119" fmla="*/ 8952 h 10000"/>
                <a:gd name="connsiteX120" fmla="*/ 681 w 10000"/>
                <a:gd name="connsiteY120" fmla="*/ 9094 h 10000"/>
                <a:gd name="connsiteX121" fmla="*/ 681 w 10000"/>
                <a:gd name="connsiteY121" fmla="*/ 8952 h 10000"/>
                <a:gd name="connsiteX122" fmla="*/ 1092 w 10000"/>
                <a:gd name="connsiteY122" fmla="*/ 8952 h 10000"/>
                <a:gd name="connsiteX123" fmla="*/ 1361 w 10000"/>
                <a:gd name="connsiteY123" fmla="*/ 8952 h 10000"/>
                <a:gd name="connsiteX124" fmla="*/ 1488 w 10000"/>
                <a:gd name="connsiteY124" fmla="*/ 8952 h 10000"/>
                <a:gd name="connsiteX125" fmla="*/ 1899 w 10000"/>
                <a:gd name="connsiteY125" fmla="*/ 8952 h 10000"/>
                <a:gd name="connsiteX126" fmla="*/ 2025 w 10000"/>
                <a:gd name="connsiteY126" fmla="*/ 9094 h 10000"/>
                <a:gd name="connsiteX127" fmla="*/ 2168 w 10000"/>
                <a:gd name="connsiteY127" fmla="*/ 8952 h 10000"/>
                <a:gd name="connsiteX128" fmla="*/ 2579 w 10000"/>
                <a:gd name="connsiteY128" fmla="*/ 8952 h 10000"/>
                <a:gd name="connsiteX129" fmla="*/ 2975 w 10000"/>
                <a:gd name="connsiteY129" fmla="*/ 8952 h 10000"/>
                <a:gd name="connsiteX130" fmla="*/ 3117 w 10000"/>
                <a:gd name="connsiteY130" fmla="*/ 8792 h 10000"/>
                <a:gd name="connsiteX131" fmla="*/ 3244 w 10000"/>
                <a:gd name="connsiteY131" fmla="*/ 8952 h 10000"/>
                <a:gd name="connsiteX132" fmla="*/ 3244 w 10000"/>
                <a:gd name="connsiteY132" fmla="*/ 8792 h 10000"/>
                <a:gd name="connsiteX133" fmla="*/ 3117 w 10000"/>
                <a:gd name="connsiteY133" fmla="*/ 8792 h 10000"/>
                <a:gd name="connsiteX134" fmla="*/ 3386 w 10000"/>
                <a:gd name="connsiteY134" fmla="*/ 8632 h 10000"/>
                <a:gd name="connsiteX135" fmla="*/ 3386 w 10000"/>
                <a:gd name="connsiteY135" fmla="*/ 8792 h 10000"/>
                <a:gd name="connsiteX136" fmla="*/ 3513 w 10000"/>
                <a:gd name="connsiteY136" fmla="*/ 8792 h 10000"/>
                <a:gd name="connsiteX137" fmla="*/ 3244 w 10000"/>
                <a:gd name="connsiteY137" fmla="*/ 8952 h 10000"/>
                <a:gd name="connsiteX138" fmla="*/ 3386 w 10000"/>
                <a:gd name="connsiteY138" fmla="*/ 9094 h 10000"/>
                <a:gd name="connsiteX139" fmla="*/ 3386 w 10000"/>
                <a:gd name="connsiteY139" fmla="*/ 9254 h 10000"/>
                <a:gd name="connsiteX140" fmla="*/ 3513 w 10000"/>
                <a:gd name="connsiteY140" fmla="*/ 9094 h 10000"/>
                <a:gd name="connsiteX141" fmla="*/ 3655 w 10000"/>
                <a:gd name="connsiteY141" fmla="*/ 9094 h 10000"/>
                <a:gd name="connsiteX142" fmla="*/ 3655 w 10000"/>
                <a:gd name="connsiteY142" fmla="*/ 9254 h 10000"/>
                <a:gd name="connsiteX143" fmla="*/ 3513 w 10000"/>
                <a:gd name="connsiteY143" fmla="*/ 9254 h 10000"/>
                <a:gd name="connsiteX144" fmla="*/ 3655 w 10000"/>
                <a:gd name="connsiteY144" fmla="*/ 9396 h 10000"/>
                <a:gd name="connsiteX145" fmla="*/ 3655 w 10000"/>
                <a:gd name="connsiteY145" fmla="*/ 9556 h 10000"/>
                <a:gd name="connsiteX146" fmla="*/ 3655 w 10000"/>
                <a:gd name="connsiteY146" fmla="*/ 9698 h 10000"/>
                <a:gd name="connsiteX147" fmla="*/ 3781 w 10000"/>
                <a:gd name="connsiteY147" fmla="*/ 9698 h 10000"/>
                <a:gd name="connsiteX148" fmla="*/ 3781 w 10000"/>
                <a:gd name="connsiteY148" fmla="*/ 9556 h 10000"/>
                <a:gd name="connsiteX149" fmla="*/ 3924 w 10000"/>
                <a:gd name="connsiteY149" fmla="*/ 9556 h 10000"/>
                <a:gd name="connsiteX150" fmla="*/ 3924 w 10000"/>
                <a:gd name="connsiteY150" fmla="*/ 9396 h 10000"/>
                <a:gd name="connsiteX151" fmla="*/ 4051 w 10000"/>
                <a:gd name="connsiteY151" fmla="*/ 9396 h 10000"/>
                <a:gd name="connsiteX152" fmla="*/ 3924 w 10000"/>
                <a:gd name="connsiteY152" fmla="*/ 9556 h 10000"/>
                <a:gd name="connsiteX153" fmla="*/ 3781 w 10000"/>
                <a:gd name="connsiteY153" fmla="*/ 9556 h 10000"/>
                <a:gd name="connsiteX154" fmla="*/ 3781 w 10000"/>
                <a:gd name="connsiteY154" fmla="*/ 9698 h 10000"/>
                <a:gd name="connsiteX155" fmla="*/ 3781 w 10000"/>
                <a:gd name="connsiteY155" fmla="*/ 9858 h 10000"/>
                <a:gd name="connsiteX156" fmla="*/ 3924 w 10000"/>
                <a:gd name="connsiteY156" fmla="*/ 9858 h 10000"/>
                <a:gd name="connsiteX157" fmla="*/ 4051 w 10000"/>
                <a:gd name="connsiteY157" fmla="*/ 9858 h 10000"/>
                <a:gd name="connsiteX158" fmla="*/ 4193 w 10000"/>
                <a:gd name="connsiteY158" fmla="*/ 10000 h 10000"/>
                <a:gd name="connsiteX159" fmla="*/ 4320 w 10000"/>
                <a:gd name="connsiteY159" fmla="*/ 10000 h 10000"/>
                <a:gd name="connsiteX160" fmla="*/ 4462 w 10000"/>
                <a:gd name="connsiteY160" fmla="*/ 10000 h 10000"/>
                <a:gd name="connsiteX161" fmla="*/ 4731 w 10000"/>
                <a:gd name="connsiteY161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285 w 10000"/>
                <a:gd name="connsiteY104" fmla="*/ 6519 h 10000"/>
                <a:gd name="connsiteX105" fmla="*/ 823 w 10000"/>
                <a:gd name="connsiteY105" fmla="*/ 6679 h 10000"/>
                <a:gd name="connsiteX106" fmla="*/ 823 w 10000"/>
                <a:gd name="connsiteY106" fmla="*/ 7123 h 10000"/>
                <a:gd name="connsiteX107" fmla="*/ 823 w 10000"/>
                <a:gd name="connsiteY107" fmla="*/ 7282 h 10000"/>
                <a:gd name="connsiteX108" fmla="*/ 823 w 10000"/>
                <a:gd name="connsiteY108" fmla="*/ 7425 h 10000"/>
                <a:gd name="connsiteX109" fmla="*/ 1092 w 10000"/>
                <a:gd name="connsiteY109" fmla="*/ 7425 h 10000"/>
                <a:gd name="connsiteX110" fmla="*/ 1092 w 10000"/>
                <a:gd name="connsiteY110" fmla="*/ 7726 h 10000"/>
                <a:gd name="connsiteX111" fmla="*/ 823 w 10000"/>
                <a:gd name="connsiteY111" fmla="*/ 7886 h 10000"/>
                <a:gd name="connsiteX112" fmla="*/ 285 w 10000"/>
                <a:gd name="connsiteY112" fmla="*/ 8188 h 10000"/>
                <a:gd name="connsiteX113" fmla="*/ 143 w 10000"/>
                <a:gd name="connsiteY113" fmla="*/ 8792 h 10000"/>
                <a:gd name="connsiteX114" fmla="*/ 0 w 10000"/>
                <a:gd name="connsiteY114" fmla="*/ 8952 h 10000"/>
                <a:gd name="connsiteX115" fmla="*/ 0 w 10000"/>
                <a:gd name="connsiteY115" fmla="*/ 9094 h 10000"/>
                <a:gd name="connsiteX116" fmla="*/ 143 w 10000"/>
                <a:gd name="connsiteY116" fmla="*/ 9094 h 10000"/>
                <a:gd name="connsiteX117" fmla="*/ 285 w 10000"/>
                <a:gd name="connsiteY117" fmla="*/ 9094 h 10000"/>
                <a:gd name="connsiteX118" fmla="*/ 554 w 10000"/>
                <a:gd name="connsiteY118" fmla="*/ 8952 h 10000"/>
                <a:gd name="connsiteX119" fmla="*/ 681 w 10000"/>
                <a:gd name="connsiteY119" fmla="*/ 9094 h 10000"/>
                <a:gd name="connsiteX120" fmla="*/ 681 w 10000"/>
                <a:gd name="connsiteY120" fmla="*/ 8952 h 10000"/>
                <a:gd name="connsiteX121" fmla="*/ 1092 w 10000"/>
                <a:gd name="connsiteY121" fmla="*/ 8952 h 10000"/>
                <a:gd name="connsiteX122" fmla="*/ 1361 w 10000"/>
                <a:gd name="connsiteY122" fmla="*/ 8952 h 10000"/>
                <a:gd name="connsiteX123" fmla="*/ 1488 w 10000"/>
                <a:gd name="connsiteY123" fmla="*/ 8952 h 10000"/>
                <a:gd name="connsiteX124" fmla="*/ 1899 w 10000"/>
                <a:gd name="connsiteY124" fmla="*/ 8952 h 10000"/>
                <a:gd name="connsiteX125" fmla="*/ 2025 w 10000"/>
                <a:gd name="connsiteY125" fmla="*/ 9094 h 10000"/>
                <a:gd name="connsiteX126" fmla="*/ 2168 w 10000"/>
                <a:gd name="connsiteY126" fmla="*/ 8952 h 10000"/>
                <a:gd name="connsiteX127" fmla="*/ 2579 w 10000"/>
                <a:gd name="connsiteY127" fmla="*/ 8952 h 10000"/>
                <a:gd name="connsiteX128" fmla="*/ 2975 w 10000"/>
                <a:gd name="connsiteY128" fmla="*/ 8952 h 10000"/>
                <a:gd name="connsiteX129" fmla="*/ 3117 w 10000"/>
                <a:gd name="connsiteY129" fmla="*/ 8792 h 10000"/>
                <a:gd name="connsiteX130" fmla="*/ 3244 w 10000"/>
                <a:gd name="connsiteY130" fmla="*/ 8952 h 10000"/>
                <a:gd name="connsiteX131" fmla="*/ 3244 w 10000"/>
                <a:gd name="connsiteY131" fmla="*/ 8792 h 10000"/>
                <a:gd name="connsiteX132" fmla="*/ 3117 w 10000"/>
                <a:gd name="connsiteY132" fmla="*/ 8792 h 10000"/>
                <a:gd name="connsiteX133" fmla="*/ 3386 w 10000"/>
                <a:gd name="connsiteY133" fmla="*/ 8632 h 10000"/>
                <a:gd name="connsiteX134" fmla="*/ 3386 w 10000"/>
                <a:gd name="connsiteY134" fmla="*/ 8792 h 10000"/>
                <a:gd name="connsiteX135" fmla="*/ 3513 w 10000"/>
                <a:gd name="connsiteY135" fmla="*/ 8792 h 10000"/>
                <a:gd name="connsiteX136" fmla="*/ 3244 w 10000"/>
                <a:gd name="connsiteY136" fmla="*/ 8952 h 10000"/>
                <a:gd name="connsiteX137" fmla="*/ 3386 w 10000"/>
                <a:gd name="connsiteY137" fmla="*/ 9094 h 10000"/>
                <a:gd name="connsiteX138" fmla="*/ 3386 w 10000"/>
                <a:gd name="connsiteY138" fmla="*/ 9254 h 10000"/>
                <a:gd name="connsiteX139" fmla="*/ 3513 w 10000"/>
                <a:gd name="connsiteY139" fmla="*/ 9094 h 10000"/>
                <a:gd name="connsiteX140" fmla="*/ 3655 w 10000"/>
                <a:gd name="connsiteY140" fmla="*/ 9094 h 10000"/>
                <a:gd name="connsiteX141" fmla="*/ 3655 w 10000"/>
                <a:gd name="connsiteY141" fmla="*/ 9254 h 10000"/>
                <a:gd name="connsiteX142" fmla="*/ 3513 w 10000"/>
                <a:gd name="connsiteY142" fmla="*/ 9254 h 10000"/>
                <a:gd name="connsiteX143" fmla="*/ 3655 w 10000"/>
                <a:gd name="connsiteY143" fmla="*/ 9396 h 10000"/>
                <a:gd name="connsiteX144" fmla="*/ 3655 w 10000"/>
                <a:gd name="connsiteY144" fmla="*/ 9556 h 10000"/>
                <a:gd name="connsiteX145" fmla="*/ 3655 w 10000"/>
                <a:gd name="connsiteY145" fmla="*/ 9698 h 10000"/>
                <a:gd name="connsiteX146" fmla="*/ 3781 w 10000"/>
                <a:gd name="connsiteY146" fmla="*/ 9698 h 10000"/>
                <a:gd name="connsiteX147" fmla="*/ 3781 w 10000"/>
                <a:gd name="connsiteY147" fmla="*/ 9556 h 10000"/>
                <a:gd name="connsiteX148" fmla="*/ 3924 w 10000"/>
                <a:gd name="connsiteY148" fmla="*/ 9556 h 10000"/>
                <a:gd name="connsiteX149" fmla="*/ 3924 w 10000"/>
                <a:gd name="connsiteY149" fmla="*/ 9396 h 10000"/>
                <a:gd name="connsiteX150" fmla="*/ 4051 w 10000"/>
                <a:gd name="connsiteY150" fmla="*/ 9396 h 10000"/>
                <a:gd name="connsiteX151" fmla="*/ 3924 w 10000"/>
                <a:gd name="connsiteY151" fmla="*/ 9556 h 10000"/>
                <a:gd name="connsiteX152" fmla="*/ 3781 w 10000"/>
                <a:gd name="connsiteY152" fmla="*/ 9556 h 10000"/>
                <a:gd name="connsiteX153" fmla="*/ 3781 w 10000"/>
                <a:gd name="connsiteY153" fmla="*/ 9698 h 10000"/>
                <a:gd name="connsiteX154" fmla="*/ 3781 w 10000"/>
                <a:gd name="connsiteY154" fmla="*/ 9858 h 10000"/>
                <a:gd name="connsiteX155" fmla="*/ 3924 w 10000"/>
                <a:gd name="connsiteY155" fmla="*/ 9858 h 10000"/>
                <a:gd name="connsiteX156" fmla="*/ 4051 w 10000"/>
                <a:gd name="connsiteY156" fmla="*/ 9858 h 10000"/>
                <a:gd name="connsiteX157" fmla="*/ 4193 w 10000"/>
                <a:gd name="connsiteY157" fmla="*/ 10000 h 10000"/>
                <a:gd name="connsiteX158" fmla="*/ 4320 w 10000"/>
                <a:gd name="connsiteY158" fmla="*/ 10000 h 10000"/>
                <a:gd name="connsiteX159" fmla="*/ 4462 w 10000"/>
                <a:gd name="connsiteY159" fmla="*/ 10000 h 10000"/>
                <a:gd name="connsiteX160" fmla="*/ 4731 w 10000"/>
                <a:gd name="connsiteY160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823 w 10000"/>
                <a:gd name="connsiteY104" fmla="*/ 6679 h 10000"/>
                <a:gd name="connsiteX105" fmla="*/ 823 w 10000"/>
                <a:gd name="connsiteY105" fmla="*/ 7123 h 10000"/>
                <a:gd name="connsiteX106" fmla="*/ 823 w 10000"/>
                <a:gd name="connsiteY106" fmla="*/ 7282 h 10000"/>
                <a:gd name="connsiteX107" fmla="*/ 823 w 10000"/>
                <a:gd name="connsiteY107" fmla="*/ 7425 h 10000"/>
                <a:gd name="connsiteX108" fmla="*/ 1092 w 10000"/>
                <a:gd name="connsiteY108" fmla="*/ 7425 h 10000"/>
                <a:gd name="connsiteX109" fmla="*/ 1092 w 10000"/>
                <a:gd name="connsiteY109" fmla="*/ 7726 h 10000"/>
                <a:gd name="connsiteX110" fmla="*/ 823 w 10000"/>
                <a:gd name="connsiteY110" fmla="*/ 7886 h 10000"/>
                <a:gd name="connsiteX111" fmla="*/ 285 w 10000"/>
                <a:gd name="connsiteY111" fmla="*/ 8188 h 10000"/>
                <a:gd name="connsiteX112" fmla="*/ 143 w 10000"/>
                <a:gd name="connsiteY112" fmla="*/ 8792 h 10000"/>
                <a:gd name="connsiteX113" fmla="*/ 0 w 10000"/>
                <a:gd name="connsiteY113" fmla="*/ 8952 h 10000"/>
                <a:gd name="connsiteX114" fmla="*/ 0 w 10000"/>
                <a:gd name="connsiteY114" fmla="*/ 9094 h 10000"/>
                <a:gd name="connsiteX115" fmla="*/ 143 w 10000"/>
                <a:gd name="connsiteY115" fmla="*/ 9094 h 10000"/>
                <a:gd name="connsiteX116" fmla="*/ 285 w 10000"/>
                <a:gd name="connsiteY116" fmla="*/ 9094 h 10000"/>
                <a:gd name="connsiteX117" fmla="*/ 554 w 10000"/>
                <a:gd name="connsiteY117" fmla="*/ 8952 h 10000"/>
                <a:gd name="connsiteX118" fmla="*/ 681 w 10000"/>
                <a:gd name="connsiteY118" fmla="*/ 9094 h 10000"/>
                <a:gd name="connsiteX119" fmla="*/ 681 w 10000"/>
                <a:gd name="connsiteY119" fmla="*/ 8952 h 10000"/>
                <a:gd name="connsiteX120" fmla="*/ 1092 w 10000"/>
                <a:gd name="connsiteY120" fmla="*/ 8952 h 10000"/>
                <a:gd name="connsiteX121" fmla="*/ 1361 w 10000"/>
                <a:gd name="connsiteY121" fmla="*/ 8952 h 10000"/>
                <a:gd name="connsiteX122" fmla="*/ 1488 w 10000"/>
                <a:gd name="connsiteY122" fmla="*/ 8952 h 10000"/>
                <a:gd name="connsiteX123" fmla="*/ 1899 w 10000"/>
                <a:gd name="connsiteY123" fmla="*/ 8952 h 10000"/>
                <a:gd name="connsiteX124" fmla="*/ 2025 w 10000"/>
                <a:gd name="connsiteY124" fmla="*/ 9094 h 10000"/>
                <a:gd name="connsiteX125" fmla="*/ 2168 w 10000"/>
                <a:gd name="connsiteY125" fmla="*/ 8952 h 10000"/>
                <a:gd name="connsiteX126" fmla="*/ 2579 w 10000"/>
                <a:gd name="connsiteY126" fmla="*/ 8952 h 10000"/>
                <a:gd name="connsiteX127" fmla="*/ 2975 w 10000"/>
                <a:gd name="connsiteY127" fmla="*/ 8952 h 10000"/>
                <a:gd name="connsiteX128" fmla="*/ 3117 w 10000"/>
                <a:gd name="connsiteY128" fmla="*/ 8792 h 10000"/>
                <a:gd name="connsiteX129" fmla="*/ 3244 w 10000"/>
                <a:gd name="connsiteY129" fmla="*/ 8952 h 10000"/>
                <a:gd name="connsiteX130" fmla="*/ 3244 w 10000"/>
                <a:gd name="connsiteY130" fmla="*/ 8792 h 10000"/>
                <a:gd name="connsiteX131" fmla="*/ 3117 w 10000"/>
                <a:gd name="connsiteY131" fmla="*/ 8792 h 10000"/>
                <a:gd name="connsiteX132" fmla="*/ 3386 w 10000"/>
                <a:gd name="connsiteY132" fmla="*/ 8632 h 10000"/>
                <a:gd name="connsiteX133" fmla="*/ 3386 w 10000"/>
                <a:gd name="connsiteY133" fmla="*/ 8792 h 10000"/>
                <a:gd name="connsiteX134" fmla="*/ 3513 w 10000"/>
                <a:gd name="connsiteY134" fmla="*/ 8792 h 10000"/>
                <a:gd name="connsiteX135" fmla="*/ 3244 w 10000"/>
                <a:gd name="connsiteY135" fmla="*/ 8952 h 10000"/>
                <a:gd name="connsiteX136" fmla="*/ 3386 w 10000"/>
                <a:gd name="connsiteY136" fmla="*/ 9094 h 10000"/>
                <a:gd name="connsiteX137" fmla="*/ 3386 w 10000"/>
                <a:gd name="connsiteY137" fmla="*/ 9254 h 10000"/>
                <a:gd name="connsiteX138" fmla="*/ 3513 w 10000"/>
                <a:gd name="connsiteY138" fmla="*/ 9094 h 10000"/>
                <a:gd name="connsiteX139" fmla="*/ 3655 w 10000"/>
                <a:gd name="connsiteY139" fmla="*/ 9094 h 10000"/>
                <a:gd name="connsiteX140" fmla="*/ 3655 w 10000"/>
                <a:gd name="connsiteY140" fmla="*/ 9254 h 10000"/>
                <a:gd name="connsiteX141" fmla="*/ 3513 w 10000"/>
                <a:gd name="connsiteY141" fmla="*/ 9254 h 10000"/>
                <a:gd name="connsiteX142" fmla="*/ 3655 w 10000"/>
                <a:gd name="connsiteY142" fmla="*/ 9396 h 10000"/>
                <a:gd name="connsiteX143" fmla="*/ 3655 w 10000"/>
                <a:gd name="connsiteY143" fmla="*/ 9556 h 10000"/>
                <a:gd name="connsiteX144" fmla="*/ 3655 w 10000"/>
                <a:gd name="connsiteY144" fmla="*/ 9698 h 10000"/>
                <a:gd name="connsiteX145" fmla="*/ 3781 w 10000"/>
                <a:gd name="connsiteY145" fmla="*/ 9698 h 10000"/>
                <a:gd name="connsiteX146" fmla="*/ 3781 w 10000"/>
                <a:gd name="connsiteY146" fmla="*/ 9556 h 10000"/>
                <a:gd name="connsiteX147" fmla="*/ 3924 w 10000"/>
                <a:gd name="connsiteY147" fmla="*/ 9556 h 10000"/>
                <a:gd name="connsiteX148" fmla="*/ 3924 w 10000"/>
                <a:gd name="connsiteY148" fmla="*/ 9396 h 10000"/>
                <a:gd name="connsiteX149" fmla="*/ 4051 w 10000"/>
                <a:gd name="connsiteY149" fmla="*/ 9396 h 10000"/>
                <a:gd name="connsiteX150" fmla="*/ 3924 w 10000"/>
                <a:gd name="connsiteY150" fmla="*/ 9556 h 10000"/>
                <a:gd name="connsiteX151" fmla="*/ 3781 w 10000"/>
                <a:gd name="connsiteY151" fmla="*/ 9556 h 10000"/>
                <a:gd name="connsiteX152" fmla="*/ 3781 w 10000"/>
                <a:gd name="connsiteY152" fmla="*/ 9698 h 10000"/>
                <a:gd name="connsiteX153" fmla="*/ 3781 w 10000"/>
                <a:gd name="connsiteY153" fmla="*/ 9858 h 10000"/>
                <a:gd name="connsiteX154" fmla="*/ 3924 w 10000"/>
                <a:gd name="connsiteY154" fmla="*/ 9858 h 10000"/>
                <a:gd name="connsiteX155" fmla="*/ 4051 w 10000"/>
                <a:gd name="connsiteY155" fmla="*/ 9858 h 10000"/>
                <a:gd name="connsiteX156" fmla="*/ 4193 w 10000"/>
                <a:gd name="connsiteY156" fmla="*/ 10000 h 10000"/>
                <a:gd name="connsiteX157" fmla="*/ 4320 w 10000"/>
                <a:gd name="connsiteY157" fmla="*/ 10000 h 10000"/>
                <a:gd name="connsiteX158" fmla="*/ 4462 w 10000"/>
                <a:gd name="connsiteY158" fmla="*/ 10000 h 10000"/>
                <a:gd name="connsiteX159" fmla="*/ 4731 w 10000"/>
                <a:gd name="connsiteY159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823 w 10000"/>
                <a:gd name="connsiteY104" fmla="*/ 7123 h 10000"/>
                <a:gd name="connsiteX105" fmla="*/ 823 w 10000"/>
                <a:gd name="connsiteY105" fmla="*/ 7282 h 10000"/>
                <a:gd name="connsiteX106" fmla="*/ 823 w 10000"/>
                <a:gd name="connsiteY106" fmla="*/ 7425 h 10000"/>
                <a:gd name="connsiteX107" fmla="*/ 1092 w 10000"/>
                <a:gd name="connsiteY107" fmla="*/ 7425 h 10000"/>
                <a:gd name="connsiteX108" fmla="*/ 1092 w 10000"/>
                <a:gd name="connsiteY108" fmla="*/ 7726 h 10000"/>
                <a:gd name="connsiteX109" fmla="*/ 823 w 10000"/>
                <a:gd name="connsiteY109" fmla="*/ 7886 h 10000"/>
                <a:gd name="connsiteX110" fmla="*/ 285 w 10000"/>
                <a:gd name="connsiteY110" fmla="*/ 8188 h 10000"/>
                <a:gd name="connsiteX111" fmla="*/ 143 w 10000"/>
                <a:gd name="connsiteY111" fmla="*/ 8792 h 10000"/>
                <a:gd name="connsiteX112" fmla="*/ 0 w 10000"/>
                <a:gd name="connsiteY112" fmla="*/ 8952 h 10000"/>
                <a:gd name="connsiteX113" fmla="*/ 0 w 10000"/>
                <a:gd name="connsiteY113" fmla="*/ 9094 h 10000"/>
                <a:gd name="connsiteX114" fmla="*/ 143 w 10000"/>
                <a:gd name="connsiteY114" fmla="*/ 9094 h 10000"/>
                <a:gd name="connsiteX115" fmla="*/ 285 w 10000"/>
                <a:gd name="connsiteY115" fmla="*/ 9094 h 10000"/>
                <a:gd name="connsiteX116" fmla="*/ 554 w 10000"/>
                <a:gd name="connsiteY116" fmla="*/ 8952 h 10000"/>
                <a:gd name="connsiteX117" fmla="*/ 681 w 10000"/>
                <a:gd name="connsiteY117" fmla="*/ 9094 h 10000"/>
                <a:gd name="connsiteX118" fmla="*/ 681 w 10000"/>
                <a:gd name="connsiteY118" fmla="*/ 8952 h 10000"/>
                <a:gd name="connsiteX119" fmla="*/ 1092 w 10000"/>
                <a:gd name="connsiteY119" fmla="*/ 8952 h 10000"/>
                <a:gd name="connsiteX120" fmla="*/ 1361 w 10000"/>
                <a:gd name="connsiteY120" fmla="*/ 8952 h 10000"/>
                <a:gd name="connsiteX121" fmla="*/ 1488 w 10000"/>
                <a:gd name="connsiteY121" fmla="*/ 8952 h 10000"/>
                <a:gd name="connsiteX122" fmla="*/ 1899 w 10000"/>
                <a:gd name="connsiteY122" fmla="*/ 8952 h 10000"/>
                <a:gd name="connsiteX123" fmla="*/ 2025 w 10000"/>
                <a:gd name="connsiteY123" fmla="*/ 9094 h 10000"/>
                <a:gd name="connsiteX124" fmla="*/ 2168 w 10000"/>
                <a:gd name="connsiteY124" fmla="*/ 8952 h 10000"/>
                <a:gd name="connsiteX125" fmla="*/ 2579 w 10000"/>
                <a:gd name="connsiteY125" fmla="*/ 8952 h 10000"/>
                <a:gd name="connsiteX126" fmla="*/ 2975 w 10000"/>
                <a:gd name="connsiteY126" fmla="*/ 8952 h 10000"/>
                <a:gd name="connsiteX127" fmla="*/ 3117 w 10000"/>
                <a:gd name="connsiteY127" fmla="*/ 8792 h 10000"/>
                <a:gd name="connsiteX128" fmla="*/ 3244 w 10000"/>
                <a:gd name="connsiteY128" fmla="*/ 8952 h 10000"/>
                <a:gd name="connsiteX129" fmla="*/ 3244 w 10000"/>
                <a:gd name="connsiteY129" fmla="*/ 8792 h 10000"/>
                <a:gd name="connsiteX130" fmla="*/ 3117 w 10000"/>
                <a:gd name="connsiteY130" fmla="*/ 8792 h 10000"/>
                <a:gd name="connsiteX131" fmla="*/ 3386 w 10000"/>
                <a:gd name="connsiteY131" fmla="*/ 8632 h 10000"/>
                <a:gd name="connsiteX132" fmla="*/ 3386 w 10000"/>
                <a:gd name="connsiteY132" fmla="*/ 8792 h 10000"/>
                <a:gd name="connsiteX133" fmla="*/ 3513 w 10000"/>
                <a:gd name="connsiteY133" fmla="*/ 8792 h 10000"/>
                <a:gd name="connsiteX134" fmla="*/ 3244 w 10000"/>
                <a:gd name="connsiteY134" fmla="*/ 8952 h 10000"/>
                <a:gd name="connsiteX135" fmla="*/ 3386 w 10000"/>
                <a:gd name="connsiteY135" fmla="*/ 9094 h 10000"/>
                <a:gd name="connsiteX136" fmla="*/ 3386 w 10000"/>
                <a:gd name="connsiteY136" fmla="*/ 9254 h 10000"/>
                <a:gd name="connsiteX137" fmla="*/ 3513 w 10000"/>
                <a:gd name="connsiteY137" fmla="*/ 9094 h 10000"/>
                <a:gd name="connsiteX138" fmla="*/ 3655 w 10000"/>
                <a:gd name="connsiteY138" fmla="*/ 9094 h 10000"/>
                <a:gd name="connsiteX139" fmla="*/ 3655 w 10000"/>
                <a:gd name="connsiteY139" fmla="*/ 9254 h 10000"/>
                <a:gd name="connsiteX140" fmla="*/ 3513 w 10000"/>
                <a:gd name="connsiteY140" fmla="*/ 9254 h 10000"/>
                <a:gd name="connsiteX141" fmla="*/ 3655 w 10000"/>
                <a:gd name="connsiteY141" fmla="*/ 9396 h 10000"/>
                <a:gd name="connsiteX142" fmla="*/ 3655 w 10000"/>
                <a:gd name="connsiteY142" fmla="*/ 9556 h 10000"/>
                <a:gd name="connsiteX143" fmla="*/ 3655 w 10000"/>
                <a:gd name="connsiteY143" fmla="*/ 9698 h 10000"/>
                <a:gd name="connsiteX144" fmla="*/ 3781 w 10000"/>
                <a:gd name="connsiteY144" fmla="*/ 9698 h 10000"/>
                <a:gd name="connsiteX145" fmla="*/ 3781 w 10000"/>
                <a:gd name="connsiteY145" fmla="*/ 9556 h 10000"/>
                <a:gd name="connsiteX146" fmla="*/ 3924 w 10000"/>
                <a:gd name="connsiteY146" fmla="*/ 9556 h 10000"/>
                <a:gd name="connsiteX147" fmla="*/ 3924 w 10000"/>
                <a:gd name="connsiteY147" fmla="*/ 9396 h 10000"/>
                <a:gd name="connsiteX148" fmla="*/ 4051 w 10000"/>
                <a:gd name="connsiteY148" fmla="*/ 9396 h 10000"/>
                <a:gd name="connsiteX149" fmla="*/ 3924 w 10000"/>
                <a:gd name="connsiteY149" fmla="*/ 9556 h 10000"/>
                <a:gd name="connsiteX150" fmla="*/ 3781 w 10000"/>
                <a:gd name="connsiteY150" fmla="*/ 9556 h 10000"/>
                <a:gd name="connsiteX151" fmla="*/ 3781 w 10000"/>
                <a:gd name="connsiteY151" fmla="*/ 9698 h 10000"/>
                <a:gd name="connsiteX152" fmla="*/ 3781 w 10000"/>
                <a:gd name="connsiteY152" fmla="*/ 9858 h 10000"/>
                <a:gd name="connsiteX153" fmla="*/ 3924 w 10000"/>
                <a:gd name="connsiteY153" fmla="*/ 9858 h 10000"/>
                <a:gd name="connsiteX154" fmla="*/ 4051 w 10000"/>
                <a:gd name="connsiteY154" fmla="*/ 9858 h 10000"/>
                <a:gd name="connsiteX155" fmla="*/ 4193 w 10000"/>
                <a:gd name="connsiteY155" fmla="*/ 10000 h 10000"/>
                <a:gd name="connsiteX156" fmla="*/ 4320 w 10000"/>
                <a:gd name="connsiteY156" fmla="*/ 10000 h 10000"/>
                <a:gd name="connsiteX157" fmla="*/ 4462 w 10000"/>
                <a:gd name="connsiteY157" fmla="*/ 10000 h 10000"/>
                <a:gd name="connsiteX158" fmla="*/ 4731 w 10000"/>
                <a:gd name="connsiteY158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823 w 10000"/>
                <a:gd name="connsiteY104" fmla="*/ 7282 h 10000"/>
                <a:gd name="connsiteX105" fmla="*/ 823 w 10000"/>
                <a:gd name="connsiteY105" fmla="*/ 7425 h 10000"/>
                <a:gd name="connsiteX106" fmla="*/ 1092 w 10000"/>
                <a:gd name="connsiteY106" fmla="*/ 7425 h 10000"/>
                <a:gd name="connsiteX107" fmla="*/ 1092 w 10000"/>
                <a:gd name="connsiteY107" fmla="*/ 7726 h 10000"/>
                <a:gd name="connsiteX108" fmla="*/ 823 w 10000"/>
                <a:gd name="connsiteY108" fmla="*/ 7886 h 10000"/>
                <a:gd name="connsiteX109" fmla="*/ 285 w 10000"/>
                <a:gd name="connsiteY109" fmla="*/ 8188 h 10000"/>
                <a:gd name="connsiteX110" fmla="*/ 143 w 10000"/>
                <a:gd name="connsiteY110" fmla="*/ 8792 h 10000"/>
                <a:gd name="connsiteX111" fmla="*/ 0 w 10000"/>
                <a:gd name="connsiteY111" fmla="*/ 8952 h 10000"/>
                <a:gd name="connsiteX112" fmla="*/ 0 w 10000"/>
                <a:gd name="connsiteY112" fmla="*/ 9094 h 10000"/>
                <a:gd name="connsiteX113" fmla="*/ 143 w 10000"/>
                <a:gd name="connsiteY113" fmla="*/ 9094 h 10000"/>
                <a:gd name="connsiteX114" fmla="*/ 285 w 10000"/>
                <a:gd name="connsiteY114" fmla="*/ 9094 h 10000"/>
                <a:gd name="connsiteX115" fmla="*/ 554 w 10000"/>
                <a:gd name="connsiteY115" fmla="*/ 8952 h 10000"/>
                <a:gd name="connsiteX116" fmla="*/ 681 w 10000"/>
                <a:gd name="connsiteY116" fmla="*/ 9094 h 10000"/>
                <a:gd name="connsiteX117" fmla="*/ 681 w 10000"/>
                <a:gd name="connsiteY117" fmla="*/ 8952 h 10000"/>
                <a:gd name="connsiteX118" fmla="*/ 1092 w 10000"/>
                <a:gd name="connsiteY118" fmla="*/ 8952 h 10000"/>
                <a:gd name="connsiteX119" fmla="*/ 1361 w 10000"/>
                <a:gd name="connsiteY119" fmla="*/ 8952 h 10000"/>
                <a:gd name="connsiteX120" fmla="*/ 1488 w 10000"/>
                <a:gd name="connsiteY120" fmla="*/ 8952 h 10000"/>
                <a:gd name="connsiteX121" fmla="*/ 1899 w 10000"/>
                <a:gd name="connsiteY121" fmla="*/ 8952 h 10000"/>
                <a:gd name="connsiteX122" fmla="*/ 2025 w 10000"/>
                <a:gd name="connsiteY122" fmla="*/ 9094 h 10000"/>
                <a:gd name="connsiteX123" fmla="*/ 2168 w 10000"/>
                <a:gd name="connsiteY123" fmla="*/ 8952 h 10000"/>
                <a:gd name="connsiteX124" fmla="*/ 2579 w 10000"/>
                <a:gd name="connsiteY124" fmla="*/ 8952 h 10000"/>
                <a:gd name="connsiteX125" fmla="*/ 2975 w 10000"/>
                <a:gd name="connsiteY125" fmla="*/ 8952 h 10000"/>
                <a:gd name="connsiteX126" fmla="*/ 3117 w 10000"/>
                <a:gd name="connsiteY126" fmla="*/ 8792 h 10000"/>
                <a:gd name="connsiteX127" fmla="*/ 3244 w 10000"/>
                <a:gd name="connsiteY127" fmla="*/ 8952 h 10000"/>
                <a:gd name="connsiteX128" fmla="*/ 3244 w 10000"/>
                <a:gd name="connsiteY128" fmla="*/ 8792 h 10000"/>
                <a:gd name="connsiteX129" fmla="*/ 3117 w 10000"/>
                <a:gd name="connsiteY129" fmla="*/ 8792 h 10000"/>
                <a:gd name="connsiteX130" fmla="*/ 3386 w 10000"/>
                <a:gd name="connsiteY130" fmla="*/ 8632 h 10000"/>
                <a:gd name="connsiteX131" fmla="*/ 3386 w 10000"/>
                <a:gd name="connsiteY131" fmla="*/ 8792 h 10000"/>
                <a:gd name="connsiteX132" fmla="*/ 3513 w 10000"/>
                <a:gd name="connsiteY132" fmla="*/ 8792 h 10000"/>
                <a:gd name="connsiteX133" fmla="*/ 3244 w 10000"/>
                <a:gd name="connsiteY133" fmla="*/ 8952 h 10000"/>
                <a:gd name="connsiteX134" fmla="*/ 3386 w 10000"/>
                <a:gd name="connsiteY134" fmla="*/ 9094 h 10000"/>
                <a:gd name="connsiteX135" fmla="*/ 3386 w 10000"/>
                <a:gd name="connsiteY135" fmla="*/ 9254 h 10000"/>
                <a:gd name="connsiteX136" fmla="*/ 3513 w 10000"/>
                <a:gd name="connsiteY136" fmla="*/ 9094 h 10000"/>
                <a:gd name="connsiteX137" fmla="*/ 3655 w 10000"/>
                <a:gd name="connsiteY137" fmla="*/ 9094 h 10000"/>
                <a:gd name="connsiteX138" fmla="*/ 3655 w 10000"/>
                <a:gd name="connsiteY138" fmla="*/ 9254 h 10000"/>
                <a:gd name="connsiteX139" fmla="*/ 3513 w 10000"/>
                <a:gd name="connsiteY139" fmla="*/ 9254 h 10000"/>
                <a:gd name="connsiteX140" fmla="*/ 3655 w 10000"/>
                <a:gd name="connsiteY140" fmla="*/ 9396 h 10000"/>
                <a:gd name="connsiteX141" fmla="*/ 3655 w 10000"/>
                <a:gd name="connsiteY141" fmla="*/ 9556 h 10000"/>
                <a:gd name="connsiteX142" fmla="*/ 3655 w 10000"/>
                <a:gd name="connsiteY142" fmla="*/ 9698 h 10000"/>
                <a:gd name="connsiteX143" fmla="*/ 3781 w 10000"/>
                <a:gd name="connsiteY143" fmla="*/ 9698 h 10000"/>
                <a:gd name="connsiteX144" fmla="*/ 3781 w 10000"/>
                <a:gd name="connsiteY144" fmla="*/ 9556 h 10000"/>
                <a:gd name="connsiteX145" fmla="*/ 3924 w 10000"/>
                <a:gd name="connsiteY145" fmla="*/ 9556 h 10000"/>
                <a:gd name="connsiteX146" fmla="*/ 3924 w 10000"/>
                <a:gd name="connsiteY146" fmla="*/ 9396 h 10000"/>
                <a:gd name="connsiteX147" fmla="*/ 4051 w 10000"/>
                <a:gd name="connsiteY147" fmla="*/ 9396 h 10000"/>
                <a:gd name="connsiteX148" fmla="*/ 3924 w 10000"/>
                <a:gd name="connsiteY148" fmla="*/ 9556 h 10000"/>
                <a:gd name="connsiteX149" fmla="*/ 3781 w 10000"/>
                <a:gd name="connsiteY149" fmla="*/ 9556 h 10000"/>
                <a:gd name="connsiteX150" fmla="*/ 3781 w 10000"/>
                <a:gd name="connsiteY150" fmla="*/ 9698 h 10000"/>
                <a:gd name="connsiteX151" fmla="*/ 3781 w 10000"/>
                <a:gd name="connsiteY151" fmla="*/ 9858 h 10000"/>
                <a:gd name="connsiteX152" fmla="*/ 3924 w 10000"/>
                <a:gd name="connsiteY152" fmla="*/ 9858 h 10000"/>
                <a:gd name="connsiteX153" fmla="*/ 4051 w 10000"/>
                <a:gd name="connsiteY153" fmla="*/ 9858 h 10000"/>
                <a:gd name="connsiteX154" fmla="*/ 4193 w 10000"/>
                <a:gd name="connsiteY154" fmla="*/ 10000 h 10000"/>
                <a:gd name="connsiteX155" fmla="*/ 4320 w 10000"/>
                <a:gd name="connsiteY155" fmla="*/ 10000 h 10000"/>
                <a:gd name="connsiteX156" fmla="*/ 4462 w 10000"/>
                <a:gd name="connsiteY156" fmla="*/ 10000 h 10000"/>
                <a:gd name="connsiteX157" fmla="*/ 4731 w 10000"/>
                <a:gd name="connsiteY157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823 w 10000"/>
                <a:gd name="connsiteY104" fmla="*/ 7425 h 10000"/>
                <a:gd name="connsiteX105" fmla="*/ 1092 w 10000"/>
                <a:gd name="connsiteY105" fmla="*/ 7425 h 10000"/>
                <a:gd name="connsiteX106" fmla="*/ 1092 w 10000"/>
                <a:gd name="connsiteY106" fmla="*/ 7726 h 10000"/>
                <a:gd name="connsiteX107" fmla="*/ 823 w 10000"/>
                <a:gd name="connsiteY107" fmla="*/ 7886 h 10000"/>
                <a:gd name="connsiteX108" fmla="*/ 285 w 10000"/>
                <a:gd name="connsiteY108" fmla="*/ 8188 h 10000"/>
                <a:gd name="connsiteX109" fmla="*/ 143 w 10000"/>
                <a:gd name="connsiteY109" fmla="*/ 8792 h 10000"/>
                <a:gd name="connsiteX110" fmla="*/ 0 w 10000"/>
                <a:gd name="connsiteY110" fmla="*/ 8952 h 10000"/>
                <a:gd name="connsiteX111" fmla="*/ 0 w 10000"/>
                <a:gd name="connsiteY111" fmla="*/ 9094 h 10000"/>
                <a:gd name="connsiteX112" fmla="*/ 143 w 10000"/>
                <a:gd name="connsiteY112" fmla="*/ 9094 h 10000"/>
                <a:gd name="connsiteX113" fmla="*/ 285 w 10000"/>
                <a:gd name="connsiteY113" fmla="*/ 9094 h 10000"/>
                <a:gd name="connsiteX114" fmla="*/ 554 w 10000"/>
                <a:gd name="connsiteY114" fmla="*/ 8952 h 10000"/>
                <a:gd name="connsiteX115" fmla="*/ 681 w 10000"/>
                <a:gd name="connsiteY115" fmla="*/ 9094 h 10000"/>
                <a:gd name="connsiteX116" fmla="*/ 681 w 10000"/>
                <a:gd name="connsiteY116" fmla="*/ 8952 h 10000"/>
                <a:gd name="connsiteX117" fmla="*/ 1092 w 10000"/>
                <a:gd name="connsiteY117" fmla="*/ 8952 h 10000"/>
                <a:gd name="connsiteX118" fmla="*/ 1361 w 10000"/>
                <a:gd name="connsiteY118" fmla="*/ 8952 h 10000"/>
                <a:gd name="connsiteX119" fmla="*/ 1488 w 10000"/>
                <a:gd name="connsiteY119" fmla="*/ 8952 h 10000"/>
                <a:gd name="connsiteX120" fmla="*/ 1899 w 10000"/>
                <a:gd name="connsiteY120" fmla="*/ 8952 h 10000"/>
                <a:gd name="connsiteX121" fmla="*/ 2025 w 10000"/>
                <a:gd name="connsiteY121" fmla="*/ 9094 h 10000"/>
                <a:gd name="connsiteX122" fmla="*/ 2168 w 10000"/>
                <a:gd name="connsiteY122" fmla="*/ 8952 h 10000"/>
                <a:gd name="connsiteX123" fmla="*/ 2579 w 10000"/>
                <a:gd name="connsiteY123" fmla="*/ 8952 h 10000"/>
                <a:gd name="connsiteX124" fmla="*/ 2975 w 10000"/>
                <a:gd name="connsiteY124" fmla="*/ 8952 h 10000"/>
                <a:gd name="connsiteX125" fmla="*/ 3117 w 10000"/>
                <a:gd name="connsiteY125" fmla="*/ 8792 h 10000"/>
                <a:gd name="connsiteX126" fmla="*/ 3244 w 10000"/>
                <a:gd name="connsiteY126" fmla="*/ 8952 h 10000"/>
                <a:gd name="connsiteX127" fmla="*/ 3244 w 10000"/>
                <a:gd name="connsiteY127" fmla="*/ 8792 h 10000"/>
                <a:gd name="connsiteX128" fmla="*/ 3117 w 10000"/>
                <a:gd name="connsiteY128" fmla="*/ 8792 h 10000"/>
                <a:gd name="connsiteX129" fmla="*/ 3386 w 10000"/>
                <a:gd name="connsiteY129" fmla="*/ 8632 h 10000"/>
                <a:gd name="connsiteX130" fmla="*/ 3386 w 10000"/>
                <a:gd name="connsiteY130" fmla="*/ 8792 h 10000"/>
                <a:gd name="connsiteX131" fmla="*/ 3513 w 10000"/>
                <a:gd name="connsiteY131" fmla="*/ 8792 h 10000"/>
                <a:gd name="connsiteX132" fmla="*/ 3244 w 10000"/>
                <a:gd name="connsiteY132" fmla="*/ 8952 h 10000"/>
                <a:gd name="connsiteX133" fmla="*/ 3386 w 10000"/>
                <a:gd name="connsiteY133" fmla="*/ 9094 h 10000"/>
                <a:gd name="connsiteX134" fmla="*/ 3386 w 10000"/>
                <a:gd name="connsiteY134" fmla="*/ 9254 h 10000"/>
                <a:gd name="connsiteX135" fmla="*/ 3513 w 10000"/>
                <a:gd name="connsiteY135" fmla="*/ 9094 h 10000"/>
                <a:gd name="connsiteX136" fmla="*/ 3655 w 10000"/>
                <a:gd name="connsiteY136" fmla="*/ 9094 h 10000"/>
                <a:gd name="connsiteX137" fmla="*/ 3655 w 10000"/>
                <a:gd name="connsiteY137" fmla="*/ 9254 h 10000"/>
                <a:gd name="connsiteX138" fmla="*/ 3513 w 10000"/>
                <a:gd name="connsiteY138" fmla="*/ 9254 h 10000"/>
                <a:gd name="connsiteX139" fmla="*/ 3655 w 10000"/>
                <a:gd name="connsiteY139" fmla="*/ 9396 h 10000"/>
                <a:gd name="connsiteX140" fmla="*/ 3655 w 10000"/>
                <a:gd name="connsiteY140" fmla="*/ 9556 h 10000"/>
                <a:gd name="connsiteX141" fmla="*/ 3655 w 10000"/>
                <a:gd name="connsiteY141" fmla="*/ 9698 h 10000"/>
                <a:gd name="connsiteX142" fmla="*/ 3781 w 10000"/>
                <a:gd name="connsiteY142" fmla="*/ 9698 h 10000"/>
                <a:gd name="connsiteX143" fmla="*/ 3781 w 10000"/>
                <a:gd name="connsiteY143" fmla="*/ 9556 h 10000"/>
                <a:gd name="connsiteX144" fmla="*/ 3924 w 10000"/>
                <a:gd name="connsiteY144" fmla="*/ 9556 h 10000"/>
                <a:gd name="connsiteX145" fmla="*/ 3924 w 10000"/>
                <a:gd name="connsiteY145" fmla="*/ 9396 h 10000"/>
                <a:gd name="connsiteX146" fmla="*/ 4051 w 10000"/>
                <a:gd name="connsiteY146" fmla="*/ 9396 h 10000"/>
                <a:gd name="connsiteX147" fmla="*/ 3924 w 10000"/>
                <a:gd name="connsiteY147" fmla="*/ 9556 h 10000"/>
                <a:gd name="connsiteX148" fmla="*/ 3781 w 10000"/>
                <a:gd name="connsiteY148" fmla="*/ 9556 h 10000"/>
                <a:gd name="connsiteX149" fmla="*/ 3781 w 10000"/>
                <a:gd name="connsiteY149" fmla="*/ 9698 h 10000"/>
                <a:gd name="connsiteX150" fmla="*/ 3781 w 10000"/>
                <a:gd name="connsiteY150" fmla="*/ 9858 h 10000"/>
                <a:gd name="connsiteX151" fmla="*/ 3924 w 10000"/>
                <a:gd name="connsiteY151" fmla="*/ 9858 h 10000"/>
                <a:gd name="connsiteX152" fmla="*/ 4051 w 10000"/>
                <a:gd name="connsiteY152" fmla="*/ 9858 h 10000"/>
                <a:gd name="connsiteX153" fmla="*/ 4193 w 10000"/>
                <a:gd name="connsiteY153" fmla="*/ 10000 h 10000"/>
                <a:gd name="connsiteX154" fmla="*/ 4320 w 10000"/>
                <a:gd name="connsiteY154" fmla="*/ 10000 h 10000"/>
                <a:gd name="connsiteX155" fmla="*/ 4462 w 10000"/>
                <a:gd name="connsiteY155" fmla="*/ 10000 h 10000"/>
                <a:gd name="connsiteX156" fmla="*/ 4731 w 10000"/>
                <a:gd name="connsiteY156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1092 w 10000"/>
                <a:gd name="connsiteY104" fmla="*/ 7425 h 10000"/>
                <a:gd name="connsiteX105" fmla="*/ 1092 w 10000"/>
                <a:gd name="connsiteY105" fmla="*/ 7726 h 10000"/>
                <a:gd name="connsiteX106" fmla="*/ 823 w 10000"/>
                <a:gd name="connsiteY106" fmla="*/ 7886 h 10000"/>
                <a:gd name="connsiteX107" fmla="*/ 285 w 10000"/>
                <a:gd name="connsiteY107" fmla="*/ 8188 h 10000"/>
                <a:gd name="connsiteX108" fmla="*/ 143 w 10000"/>
                <a:gd name="connsiteY108" fmla="*/ 8792 h 10000"/>
                <a:gd name="connsiteX109" fmla="*/ 0 w 10000"/>
                <a:gd name="connsiteY109" fmla="*/ 8952 h 10000"/>
                <a:gd name="connsiteX110" fmla="*/ 0 w 10000"/>
                <a:gd name="connsiteY110" fmla="*/ 9094 h 10000"/>
                <a:gd name="connsiteX111" fmla="*/ 143 w 10000"/>
                <a:gd name="connsiteY111" fmla="*/ 9094 h 10000"/>
                <a:gd name="connsiteX112" fmla="*/ 285 w 10000"/>
                <a:gd name="connsiteY112" fmla="*/ 9094 h 10000"/>
                <a:gd name="connsiteX113" fmla="*/ 554 w 10000"/>
                <a:gd name="connsiteY113" fmla="*/ 8952 h 10000"/>
                <a:gd name="connsiteX114" fmla="*/ 681 w 10000"/>
                <a:gd name="connsiteY114" fmla="*/ 9094 h 10000"/>
                <a:gd name="connsiteX115" fmla="*/ 681 w 10000"/>
                <a:gd name="connsiteY115" fmla="*/ 8952 h 10000"/>
                <a:gd name="connsiteX116" fmla="*/ 1092 w 10000"/>
                <a:gd name="connsiteY116" fmla="*/ 8952 h 10000"/>
                <a:gd name="connsiteX117" fmla="*/ 1361 w 10000"/>
                <a:gd name="connsiteY117" fmla="*/ 8952 h 10000"/>
                <a:gd name="connsiteX118" fmla="*/ 1488 w 10000"/>
                <a:gd name="connsiteY118" fmla="*/ 8952 h 10000"/>
                <a:gd name="connsiteX119" fmla="*/ 1899 w 10000"/>
                <a:gd name="connsiteY119" fmla="*/ 8952 h 10000"/>
                <a:gd name="connsiteX120" fmla="*/ 2025 w 10000"/>
                <a:gd name="connsiteY120" fmla="*/ 9094 h 10000"/>
                <a:gd name="connsiteX121" fmla="*/ 2168 w 10000"/>
                <a:gd name="connsiteY121" fmla="*/ 8952 h 10000"/>
                <a:gd name="connsiteX122" fmla="*/ 2579 w 10000"/>
                <a:gd name="connsiteY122" fmla="*/ 8952 h 10000"/>
                <a:gd name="connsiteX123" fmla="*/ 2975 w 10000"/>
                <a:gd name="connsiteY123" fmla="*/ 8952 h 10000"/>
                <a:gd name="connsiteX124" fmla="*/ 3117 w 10000"/>
                <a:gd name="connsiteY124" fmla="*/ 8792 h 10000"/>
                <a:gd name="connsiteX125" fmla="*/ 3244 w 10000"/>
                <a:gd name="connsiteY125" fmla="*/ 8952 h 10000"/>
                <a:gd name="connsiteX126" fmla="*/ 3244 w 10000"/>
                <a:gd name="connsiteY126" fmla="*/ 8792 h 10000"/>
                <a:gd name="connsiteX127" fmla="*/ 3117 w 10000"/>
                <a:gd name="connsiteY127" fmla="*/ 8792 h 10000"/>
                <a:gd name="connsiteX128" fmla="*/ 3386 w 10000"/>
                <a:gd name="connsiteY128" fmla="*/ 8632 h 10000"/>
                <a:gd name="connsiteX129" fmla="*/ 3386 w 10000"/>
                <a:gd name="connsiteY129" fmla="*/ 8792 h 10000"/>
                <a:gd name="connsiteX130" fmla="*/ 3513 w 10000"/>
                <a:gd name="connsiteY130" fmla="*/ 8792 h 10000"/>
                <a:gd name="connsiteX131" fmla="*/ 3244 w 10000"/>
                <a:gd name="connsiteY131" fmla="*/ 8952 h 10000"/>
                <a:gd name="connsiteX132" fmla="*/ 3386 w 10000"/>
                <a:gd name="connsiteY132" fmla="*/ 9094 h 10000"/>
                <a:gd name="connsiteX133" fmla="*/ 3386 w 10000"/>
                <a:gd name="connsiteY133" fmla="*/ 9254 h 10000"/>
                <a:gd name="connsiteX134" fmla="*/ 3513 w 10000"/>
                <a:gd name="connsiteY134" fmla="*/ 9094 h 10000"/>
                <a:gd name="connsiteX135" fmla="*/ 3655 w 10000"/>
                <a:gd name="connsiteY135" fmla="*/ 9094 h 10000"/>
                <a:gd name="connsiteX136" fmla="*/ 3655 w 10000"/>
                <a:gd name="connsiteY136" fmla="*/ 9254 h 10000"/>
                <a:gd name="connsiteX137" fmla="*/ 3513 w 10000"/>
                <a:gd name="connsiteY137" fmla="*/ 9254 h 10000"/>
                <a:gd name="connsiteX138" fmla="*/ 3655 w 10000"/>
                <a:gd name="connsiteY138" fmla="*/ 9396 h 10000"/>
                <a:gd name="connsiteX139" fmla="*/ 3655 w 10000"/>
                <a:gd name="connsiteY139" fmla="*/ 9556 h 10000"/>
                <a:gd name="connsiteX140" fmla="*/ 3655 w 10000"/>
                <a:gd name="connsiteY140" fmla="*/ 9698 h 10000"/>
                <a:gd name="connsiteX141" fmla="*/ 3781 w 10000"/>
                <a:gd name="connsiteY141" fmla="*/ 9698 h 10000"/>
                <a:gd name="connsiteX142" fmla="*/ 3781 w 10000"/>
                <a:gd name="connsiteY142" fmla="*/ 9556 h 10000"/>
                <a:gd name="connsiteX143" fmla="*/ 3924 w 10000"/>
                <a:gd name="connsiteY143" fmla="*/ 9556 h 10000"/>
                <a:gd name="connsiteX144" fmla="*/ 3924 w 10000"/>
                <a:gd name="connsiteY144" fmla="*/ 9396 h 10000"/>
                <a:gd name="connsiteX145" fmla="*/ 4051 w 10000"/>
                <a:gd name="connsiteY145" fmla="*/ 9396 h 10000"/>
                <a:gd name="connsiteX146" fmla="*/ 3924 w 10000"/>
                <a:gd name="connsiteY146" fmla="*/ 9556 h 10000"/>
                <a:gd name="connsiteX147" fmla="*/ 3781 w 10000"/>
                <a:gd name="connsiteY147" fmla="*/ 9556 h 10000"/>
                <a:gd name="connsiteX148" fmla="*/ 3781 w 10000"/>
                <a:gd name="connsiteY148" fmla="*/ 9698 h 10000"/>
                <a:gd name="connsiteX149" fmla="*/ 3781 w 10000"/>
                <a:gd name="connsiteY149" fmla="*/ 9858 h 10000"/>
                <a:gd name="connsiteX150" fmla="*/ 3924 w 10000"/>
                <a:gd name="connsiteY150" fmla="*/ 9858 h 10000"/>
                <a:gd name="connsiteX151" fmla="*/ 4051 w 10000"/>
                <a:gd name="connsiteY151" fmla="*/ 9858 h 10000"/>
                <a:gd name="connsiteX152" fmla="*/ 4193 w 10000"/>
                <a:gd name="connsiteY152" fmla="*/ 10000 h 10000"/>
                <a:gd name="connsiteX153" fmla="*/ 4320 w 10000"/>
                <a:gd name="connsiteY153" fmla="*/ 10000 h 10000"/>
                <a:gd name="connsiteX154" fmla="*/ 4462 w 10000"/>
                <a:gd name="connsiteY154" fmla="*/ 10000 h 10000"/>
                <a:gd name="connsiteX155" fmla="*/ 4731 w 10000"/>
                <a:gd name="connsiteY155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1092 w 10000"/>
                <a:gd name="connsiteY104" fmla="*/ 7726 h 10000"/>
                <a:gd name="connsiteX105" fmla="*/ 823 w 10000"/>
                <a:gd name="connsiteY105" fmla="*/ 7886 h 10000"/>
                <a:gd name="connsiteX106" fmla="*/ 285 w 10000"/>
                <a:gd name="connsiteY106" fmla="*/ 8188 h 10000"/>
                <a:gd name="connsiteX107" fmla="*/ 143 w 10000"/>
                <a:gd name="connsiteY107" fmla="*/ 8792 h 10000"/>
                <a:gd name="connsiteX108" fmla="*/ 0 w 10000"/>
                <a:gd name="connsiteY108" fmla="*/ 8952 h 10000"/>
                <a:gd name="connsiteX109" fmla="*/ 0 w 10000"/>
                <a:gd name="connsiteY109" fmla="*/ 9094 h 10000"/>
                <a:gd name="connsiteX110" fmla="*/ 143 w 10000"/>
                <a:gd name="connsiteY110" fmla="*/ 9094 h 10000"/>
                <a:gd name="connsiteX111" fmla="*/ 285 w 10000"/>
                <a:gd name="connsiteY111" fmla="*/ 9094 h 10000"/>
                <a:gd name="connsiteX112" fmla="*/ 554 w 10000"/>
                <a:gd name="connsiteY112" fmla="*/ 8952 h 10000"/>
                <a:gd name="connsiteX113" fmla="*/ 681 w 10000"/>
                <a:gd name="connsiteY113" fmla="*/ 9094 h 10000"/>
                <a:gd name="connsiteX114" fmla="*/ 681 w 10000"/>
                <a:gd name="connsiteY114" fmla="*/ 8952 h 10000"/>
                <a:gd name="connsiteX115" fmla="*/ 1092 w 10000"/>
                <a:gd name="connsiteY115" fmla="*/ 8952 h 10000"/>
                <a:gd name="connsiteX116" fmla="*/ 1361 w 10000"/>
                <a:gd name="connsiteY116" fmla="*/ 8952 h 10000"/>
                <a:gd name="connsiteX117" fmla="*/ 1488 w 10000"/>
                <a:gd name="connsiteY117" fmla="*/ 8952 h 10000"/>
                <a:gd name="connsiteX118" fmla="*/ 1899 w 10000"/>
                <a:gd name="connsiteY118" fmla="*/ 8952 h 10000"/>
                <a:gd name="connsiteX119" fmla="*/ 2025 w 10000"/>
                <a:gd name="connsiteY119" fmla="*/ 9094 h 10000"/>
                <a:gd name="connsiteX120" fmla="*/ 2168 w 10000"/>
                <a:gd name="connsiteY120" fmla="*/ 8952 h 10000"/>
                <a:gd name="connsiteX121" fmla="*/ 2579 w 10000"/>
                <a:gd name="connsiteY121" fmla="*/ 8952 h 10000"/>
                <a:gd name="connsiteX122" fmla="*/ 2975 w 10000"/>
                <a:gd name="connsiteY122" fmla="*/ 8952 h 10000"/>
                <a:gd name="connsiteX123" fmla="*/ 3117 w 10000"/>
                <a:gd name="connsiteY123" fmla="*/ 8792 h 10000"/>
                <a:gd name="connsiteX124" fmla="*/ 3244 w 10000"/>
                <a:gd name="connsiteY124" fmla="*/ 8952 h 10000"/>
                <a:gd name="connsiteX125" fmla="*/ 3244 w 10000"/>
                <a:gd name="connsiteY125" fmla="*/ 8792 h 10000"/>
                <a:gd name="connsiteX126" fmla="*/ 3117 w 10000"/>
                <a:gd name="connsiteY126" fmla="*/ 8792 h 10000"/>
                <a:gd name="connsiteX127" fmla="*/ 3386 w 10000"/>
                <a:gd name="connsiteY127" fmla="*/ 8632 h 10000"/>
                <a:gd name="connsiteX128" fmla="*/ 3386 w 10000"/>
                <a:gd name="connsiteY128" fmla="*/ 8792 h 10000"/>
                <a:gd name="connsiteX129" fmla="*/ 3513 w 10000"/>
                <a:gd name="connsiteY129" fmla="*/ 8792 h 10000"/>
                <a:gd name="connsiteX130" fmla="*/ 3244 w 10000"/>
                <a:gd name="connsiteY130" fmla="*/ 8952 h 10000"/>
                <a:gd name="connsiteX131" fmla="*/ 3386 w 10000"/>
                <a:gd name="connsiteY131" fmla="*/ 9094 h 10000"/>
                <a:gd name="connsiteX132" fmla="*/ 3386 w 10000"/>
                <a:gd name="connsiteY132" fmla="*/ 9254 h 10000"/>
                <a:gd name="connsiteX133" fmla="*/ 3513 w 10000"/>
                <a:gd name="connsiteY133" fmla="*/ 9094 h 10000"/>
                <a:gd name="connsiteX134" fmla="*/ 3655 w 10000"/>
                <a:gd name="connsiteY134" fmla="*/ 9094 h 10000"/>
                <a:gd name="connsiteX135" fmla="*/ 3655 w 10000"/>
                <a:gd name="connsiteY135" fmla="*/ 9254 h 10000"/>
                <a:gd name="connsiteX136" fmla="*/ 3513 w 10000"/>
                <a:gd name="connsiteY136" fmla="*/ 9254 h 10000"/>
                <a:gd name="connsiteX137" fmla="*/ 3655 w 10000"/>
                <a:gd name="connsiteY137" fmla="*/ 9396 h 10000"/>
                <a:gd name="connsiteX138" fmla="*/ 3655 w 10000"/>
                <a:gd name="connsiteY138" fmla="*/ 9556 h 10000"/>
                <a:gd name="connsiteX139" fmla="*/ 3655 w 10000"/>
                <a:gd name="connsiteY139" fmla="*/ 9698 h 10000"/>
                <a:gd name="connsiteX140" fmla="*/ 3781 w 10000"/>
                <a:gd name="connsiteY140" fmla="*/ 9698 h 10000"/>
                <a:gd name="connsiteX141" fmla="*/ 3781 w 10000"/>
                <a:gd name="connsiteY141" fmla="*/ 9556 h 10000"/>
                <a:gd name="connsiteX142" fmla="*/ 3924 w 10000"/>
                <a:gd name="connsiteY142" fmla="*/ 9556 h 10000"/>
                <a:gd name="connsiteX143" fmla="*/ 3924 w 10000"/>
                <a:gd name="connsiteY143" fmla="*/ 9396 h 10000"/>
                <a:gd name="connsiteX144" fmla="*/ 4051 w 10000"/>
                <a:gd name="connsiteY144" fmla="*/ 9396 h 10000"/>
                <a:gd name="connsiteX145" fmla="*/ 3924 w 10000"/>
                <a:gd name="connsiteY145" fmla="*/ 9556 h 10000"/>
                <a:gd name="connsiteX146" fmla="*/ 3781 w 10000"/>
                <a:gd name="connsiteY146" fmla="*/ 9556 h 10000"/>
                <a:gd name="connsiteX147" fmla="*/ 3781 w 10000"/>
                <a:gd name="connsiteY147" fmla="*/ 9698 h 10000"/>
                <a:gd name="connsiteX148" fmla="*/ 3781 w 10000"/>
                <a:gd name="connsiteY148" fmla="*/ 9858 h 10000"/>
                <a:gd name="connsiteX149" fmla="*/ 3924 w 10000"/>
                <a:gd name="connsiteY149" fmla="*/ 9858 h 10000"/>
                <a:gd name="connsiteX150" fmla="*/ 4051 w 10000"/>
                <a:gd name="connsiteY150" fmla="*/ 9858 h 10000"/>
                <a:gd name="connsiteX151" fmla="*/ 4193 w 10000"/>
                <a:gd name="connsiteY151" fmla="*/ 10000 h 10000"/>
                <a:gd name="connsiteX152" fmla="*/ 4320 w 10000"/>
                <a:gd name="connsiteY152" fmla="*/ 10000 h 10000"/>
                <a:gd name="connsiteX153" fmla="*/ 4462 w 10000"/>
                <a:gd name="connsiteY153" fmla="*/ 10000 h 10000"/>
                <a:gd name="connsiteX154" fmla="*/ 4731 w 10000"/>
                <a:gd name="connsiteY154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823 w 10000"/>
                <a:gd name="connsiteY104" fmla="*/ 7886 h 10000"/>
                <a:gd name="connsiteX105" fmla="*/ 285 w 10000"/>
                <a:gd name="connsiteY105" fmla="*/ 8188 h 10000"/>
                <a:gd name="connsiteX106" fmla="*/ 143 w 10000"/>
                <a:gd name="connsiteY106" fmla="*/ 8792 h 10000"/>
                <a:gd name="connsiteX107" fmla="*/ 0 w 10000"/>
                <a:gd name="connsiteY107" fmla="*/ 8952 h 10000"/>
                <a:gd name="connsiteX108" fmla="*/ 0 w 10000"/>
                <a:gd name="connsiteY108" fmla="*/ 9094 h 10000"/>
                <a:gd name="connsiteX109" fmla="*/ 143 w 10000"/>
                <a:gd name="connsiteY109" fmla="*/ 9094 h 10000"/>
                <a:gd name="connsiteX110" fmla="*/ 285 w 10000"/>
                <a:gd name="connsiteY110" fmla="*/ 9094 h 10000"/>
                <a:gd name="connsiteX111" fmla="*/ 554 w 10000"/>
                <a:gd name="connsiteY111" fmla="*/ 8952 h 10000"/>
                <a:gd name="connsiteX112" fmla="*/ 681 w 10000"/>
                <a:gd name="connsiteY112" fmla="*/ 9094 h 10000"/>
                <a:gd name="connsiteX113" fmla="*/ 681 w 10000"/>
                <a:gd name="connsiteY113" fmla="*/ 8952 h 10000"/>
                <a:gd name="connsiteX114" fmla="*/ 1092 w 10000"/>
                <a:gd name="connsiteY114" fmla="*/ 8952 h 10000"/>
                <a:gd name="connsiteX115" fmla="*/ 1361 w 10000"/>
                <a:gd name="connsiteY115" fmla="*/ 8952 h 10000"/>
                <a:gd name="connsiteX116" fmla="*/ 1488 w 10000"/>
                <a:gd name="connsiteY116" fmla="*/ 8952 h 10000"/>
                <a:gd name="connsiteX117" fmla="*/ 1899 w 10000"/>
                <a:gd name="connsiteY117" fmla="*/ 8952 h 10000"/>
                <a:gd name="connsiteX118" fmla="*/ 2025 w 10000"/>
                <a:gd name="connsiteY118" fmla="*/ 9094 h 10000"/>
                <a:gd name="connsiteX119" fmla="*/ 2168 w 10000"/>
                <a:gd name="connsiteY119" fmla="*/ 8952 h 10000"/>
                <a:gd name="connsiteX120" fmla="*/ 2579 w 10000"/>
                <a:gd name="connsiteY120" fmla="*/ 8952 h 10000"/>
                <a:gd name="connsiteX121" fmla="*/ 2975 w 10000"/>
                <a:gd name="connsiteY121" fmla="*/ 8952 h 10000"/>
                <a:gd name="connsiteX122" fmla="*/ 3117 w 10000"/>
                <a:gd name="connsiteY122" fmla="*/ 8792 h 10000"/>
                <a:gd name="connsiteX123" fmla="*/ 3244 w 10000"/>
                <a:gd name="connsiteY123" fmla="*/ 8952 h 10000"/>
                <a:gd name="connsiteX124" fmla="*/ 3244 w 10000"/>
                <a:gd name="connsiteY124" fmla="*/ 8792 h 10000"/>
                <a:gd name="connsiteX125" fmla="*/ 3117 w 10000"/>
                <a:gd name="connsiteY125" fmla="*/ 8792 h 10000"/>
                <a:gd name="connsiteX126" fmla="*/ 3386 w 10000"/>
                <a:gd name="connsiteY126" fmla="*/ 8632 h 10000"/>
                <a:gd name="connsiteX127" fmla="*/ 3386 w 10000"/>
                <a:gd name="connsiteY127" fmla="*/ 8792 h 10000"/>
                <a:gd name="connsiteX128" fmla="*/ 3513 w 10000"/>
                <a:gd name="connsiteY128" fmla="*/ 8792 h 10000"/>
                <a:gd name="connsiteX129" fmla="*/ 3244 w 10000"/>
                <a:gd name="connsiteY129" fmla="*/ 8952 h 10000"/>
                <a:gd name="connsiteX130" fmla="*/ 3386 w 10000"/>
                <a:gd name="connsiteY130" fmla="*/ 9094 h 10000"/>
                <a:gd name="connsiteX131" fmla="*/ 3386 w 10000"/>
                <a:gd name="connsiteY131" fmla="*/ 9254 h 10000"/>
                <a:gd name="connsiteX132" fmla="*/ 3513 w 10000"/>
                <a:gd name="connsiteY132" fmla="*/ 9094 h 10000"/>
                <a:gd name="connsiteX133" fmla="*/ 3655 w 10000"/>
                <a:gd name="connsiteY133" fmla="*/ 9094 h 10000"/>
                <a:gd name="connsiteX134" fmla="*/ 3655 w 10000"/>
                <a:gd name="connsiteY134" fmla="*/ 9254 h 10000"/>
                <a:gd name="connsiteX135" fmla="*/ 3513 w 10000"/>
                <a:gd name="connsiteY135" fmla="*/ 9254 h 10000"/>
                <a:gd name="connsiteX136" fmla="*/ 3655 w 10000"/>
                <a:gd name="connsiteY136" fmla="*/ 9396 h 10000"/>
                <a:gd name="connsiteX137" fmla="*/ 3655 w 10000"/>
                <a:gd name="connsiteY137" fmla="*/ 9556 h 10000"/>
                <a:gd name="connsiteX138" fmla="*/ 3655 w 10000"/>
                <a:gd name="connsiteY138" fmla="*/ 9698 h 10000"/>
                <a:gd name="connsiteX139" fmla="*/ 3781 w 10000"/>
                <a:gd name="connsiteY139" fmla="*/ 9698 h 10000"/>
                <a:gd name="connsiteX140" fmla="*/ 3781 w 10000"/>
                <a:gd name="connsiteY140" fmla="*/ 9556 h 10000"/>
                <a:gd name="connsiteX141" fmla="*/ 3924 w 10000"/>
                <a:gd name="connsiteY141" fmla="*/ 9556 h 10000"/>
                <a:gd name="connsiteX142" fmla="*/ 3924 w 10000"/>
                <a:gd name="connsiteY142" fmla="*/ 9396 h 10000"/>
                <a:gd name="connsiteX143" fmla="*/ 4051 w 10000"/>
                <a:gd name="connsiteY143" fmla="*/ 9396 h 10000"/>
                <a:gd name="connsiteX144" fmla="*/ 3924 w 10000"/>
                <a:gd name="connsiteY144" fmla="*/ 9556 h 10000"/>
                <a:gd name="connsiteX145" fmla="*/ 3781 w 10000"/>
                <a:gd name="connsiteY145" fmla="*/ 9556 h 10000"/>
                <a:gd name="connsiteX146" fmla="*/ 3781 w 10000"/>
                <a:gd name="connsiteY146" fmla="*/ 9698 h 10000"/>
                <a:gd name="connsiteX147" fmla="*/ 3781 w 10000"/>
                <a:gd name="connsiteY147" fmla="*/ 9858 h 10000"/>
                <a:gd name="connsiteX148" fmla="*/ 3924 w 10000"/>
                <a:gd name="connsiteY148" fmla="*/ 9858 h 10000"/>
                <a:gd name="connsiteX149" fmla="*/ 4051 w 10000"/>
                <a:gd name="connsiteY149" fmla="*/ 9858 h 10000"/>
                <a:gd name="connsiteX150" fmla="*/ 4193 w 10000"/>
                <a:gd name="connsiteY150" fmla="*/ 10000 h 10000"/>
                <a:gd name="connsiteX151" fmla="*/ 4320 w 10000"/>
                <a:gd name="connsiteY151" fmla="*/ 10000 h 10000"/>
                <a:gd name="connsiteX152" fmla="*/ 4462 w 10000"/>
                <a:gd name="connsiteY152" fmla="*/ 10000 h 10000"/>
                <a:gd name="connsiteX153" fmla="*/ 4731 w 10000"/>
                <a:gd name="connsiteY153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285 w 10000"/>
                <a:gd name="connsiteY104" fmla="*/ 8188 h 10000"/>
                <a:gd name="connsiteX105" fmla="*/ 143 w 10000"/>
                <a:gd name="connsiteY105" fmla="*/ 8792 h 10000"/>
                <a:gd name="connsiteX106" fmla="*/ 0 w 10000"/>
                <a:gd name="connsiteY106" fmla="*/ 8952 h 10000"/>
                <a:gd name="connsiteX107" fmla="*/ 0 w 10000"/>
                <a:gd name="connsiteY107" fmla="*/ 9094 h 10000"/>
                <a:gd name="connsiteX108" fmla="*/ 143 w 10000"/>
                <a:gd name="connsiteY108" fmla="*/ 9094 h 10000"/>
                <a:gd name="connsiteX109" fmla="*/ 285 w 10000"/>
                <a:gd name="connsiteY109" fmla="*/ 9094 h 10000"/>
                <a:gd name="connsiteX110" fmla="*/ 554 w 10000"/>
                <a:gd name="connsiteY110" fmla="*/ 8952 h 10000"/>
                <a:gd name="connsiteX111" fmla="*/ 681 w 10000"/>
                <a:gd name="connsiteY111" fmla="*/ 9094 h 10000"/>
                <a:gd name="connsiteX112" fmla="*/ 681 w 10000"/>
                <a:gd name="connsiteY112" fmla="*/ 8952 h 10000"/>
                <a:gd name="connsiteX113" fmla="*/ 1092 w 10000"/>
                <a:gd name="connsiteY113" fmla="*/ 8952 h 10000"/>
                <a:gd name="connsiteX114" fmla="*/ 1361 w 10000"/>
                <a:gd name="connsiteY114" fmla="*/ 8952 h 10000"/>
                <a:gd name="connsiteX115" fmla="*/ 1488 w 10000"/>
                <a:gd name="connsiteY115" fmla="*/ 8952 h 10000"/>
                <a:gd name="connsiteX116" fmla="*/ 1899 w 10000"/>
                <a:gd name="connsiteY116" fmla="*/ 8952 h 10000"/>
                <a:gd name="connsiteX117" fmla="*/ 2025 w 10000"/>
                <a:gd name="connsiteY117" fmla="*/ 9094 h 10000"/>
                <a:gd name="connsiteX118" fmla="*/ 2168 w 10000"/>
                <a:gd name="connsiteY118" fmla="*/ 8952 h 10000"/>
                <a:gd name="connsiteX119" fmla="*/ 2579 w 10000"/>
                <a:gd name="connsiteY119" fmla="*/ 8952 h 10000"/>
                <a:gd name="connsiteX120" fmla="*/ 2975 w 10000"/>
                <a:gd name="connsiteY120" fmla="*/ 8952 h 10000"/>
                <a:gd name="connsiteX121" fmla="*/ 3117 w 10000"/>
                <a:gd name="connsiteY121" fmla="*/ 8792 h 10000"/>
                <a:gd name="connsiteX122" fmla="*/ 3244 w 10000"/>
                <a:gd name="connsiteY122" fmla="*/ 8952 h 10000"/>
                <a:gd name="connsiteX123" fmla="*/ 3244 w 10000"/>
                <a:gd name="connsiteY123" fmla="*/ 8792 h 10000"/>
                <a:gd name="connsiteX124" fmla="*/ 3117 w 10000"/>
                <a:gd name="connsiteY124" fmla="*/ 8792 h 10000"/>
                <a:gd name="connsiteX125" fmla="*/ 3386 w 10000"/>
                <a:gd name="connsiteY125" fmla="*/ 8632 h 10000"/>
                <a:gd name="connsiteX126" fmla="*/ 3386 w 10000"/>
                <a:gd name="connsiteY126" fmla="*/ 8792 h 10000"/>
                <a:gd name="connsiteX127" fmla="*/ 3513 w 10000"/>
                <a:gd name="connsiteY127" fmla="*/ 8792 h 10000"/>
                <a:gd name="connsiteX128" fmla="*/ 3244 w 10000"/>
                <a:gd name="connsiteY128" fmla="*/ 8952 h 10000"/>
                <a:gd name="connsiteX129" fmla="*/ 3386 w 10000"/>
                <a:gd name="connsiteY129" fmla="*/ 9094 h 10000"/>
                <a:gd name="connsiteX130" fmla="*/ 3386 w 10000"/>
                <a:gd name="connsiteY130" fmla="*/ 9254 h 10000"/>
                <a:gd name="connsiteX131" fmla="*/ 3513 w 10000"/>
                <a:gd name="connsiteY131" fmla="*/ 9094 h 10000"/>
                <a:gd name="connsiteX132" fmla="*/ 3655 w 10000"/>
                <a:gd name="connsiteY132" fmla="*/ 9094 h 10000"/>
                <a:gd name="connsiteX133" fmla="*/ 3655 w 10000"/>
                <a:gd name="connsiteY133" fmla="*/ 9254 h 10000"/>
                <a:gd name="connsiteX134" fmla="*/ 3513 w 10000"/>
                <a:gd name="connsiteY134" fmla="*/ 9254 h 10000"/>
                <a:gd name="connsiteX135" fmla="*/ 3655 w 10000"/>
                <a:gd name="connsiteY135" fmla="*/ 9396 h 10000"/>
                <a:gd name="connsiteX136" fmla="*/ 3655 w 10000"/>
                <a:gd name="connsiteY136" fmla="*/ 9556 h 10000"/>
                <a:gd name="connsiteX137" fmla="*/ 3655 w 10000"/>
                <a:gd name="connsiteY137" fmla="*/ 9698 h 10000"/>
                <a:gd name="connsiteX138" fmla="*/ 3781 w 10000"/>
                <a:gd name="connsiteY138" fmla="*/ 9698 h 10000"/>
                <a:gd name="connsiteX139" fmla="*/ 3781 w 10000"/>
                <a:gd name="connsiteY139" fmla="*/ 9556 h 10000"/>
                <a:gd name="connsiteX140" fmla="*/ 3924 w 10000"/>
                <a:gd name="connsiteY140" fmla="*/ 9556 h 10000"/>
                <a:gd name="connsiteX141" fmla="*/ 3924 w 10000"/>
                <a:gd name="connsiteY141" fmla="*/ 9396 h 10000"/>
                <a:gd name="connsiteX142" fmla="*/ 4051 w 10000"/>
                <a:gd name="connsiteY142" fmla="*/ 9396 h 10000"/>
                <a:gd name="connsiteX143" fmla="*/ 3924 w 10000"/>
                <a:gd name="connsiteY143" fmla="*/ 9556 h 10000"/>
                <a:gd name="connsiteX144" fmla="*/ 3781 w 10000"/>
                <a:gd name="connsiteY144" fmla="*/ 9556 h 10000"/>
                <a:gd name="connsiteX145" fmla="*/ 3781 w 10000"/>
                <a:gd name="connsiteY145" fmla="*/ 9698 h 10000"/>
                <a:gd name="connsiteX146" fmla="*/ 3781 w 10000"/>
                <a:gd name="connsiteY146" fmla="*/ 9858 h 10000"/>
                <a:gd name="connsiteX147" fmla="*/ 3924 w 10000"/>
                <a:gd name="connsiteY147" fmla="*/ 9858 h 10000"/>
                <a:gd name="connsiteX148" fmla="*/ 4051 w 10000"/>
                <a:gd name="connsiteY148" fmla="*/ 9858 h 10000"/>
                <a:gd name="connsiteX149" fmla="*/ 4193 w 10000"/>
                <a:gd name="connsiteY149" fmla="*/ 10000 h 10000"/>
                <a:gd name="connsiteX150" fmla="*/ 4320 w 10000"/>
                <a:gd name="connsiteY150" fmla="*/ 10000 h 10000"/>
                <a:gd name="connsiteX151" fmla="*/ 4462 w 10000"/>
                <a:gd name="connsiteY151" fmla="*/ 10000 h 10000"/>
                <a:gd name="connsiteX152" fmla="*/ 4731 w 10000"/>
                <a:gd name="connsiteY152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143 w 10000"/>
                <a:gd name="connsiteY104" fmla="*/ 8792 h 10000"/>
                <a:gd name="connsiteX105" fmla="*/ 0 w 10000"/>
                <a:gd name="connsiteY105" fmla="*/ 8952 h 10000"/>
                <a:gd name="connsiteX106" fmla="*/ 0 w 10000"/>
                <a:gd name="connsiteY106" fmla="*/ 9094 h 10000"/>
                <a:gd name="connsiteX107" fmla="*/ 143 w 10000"/>
                <a:gd name="connsiteY107" fmla="*/ 9094 h 10000"/>
                <a:gd name="connsiteX108" fmla="*/ 285 w 10000"/>
                <a:gd name="connsiteY108" fmla="*/ 9094 h 10000"/>
                <a:gd name="connsiteX109" fmla="*/ 554 w 10000"/>
                <a:gd name="connsiteY109" fmla="*/ 8952 h 10000"/>
                <a:gd name="connsiteX110" fmla="*/ 681 w 10000"/>
                <a:gd name="connsiteY110" fmla="*/ 9094 h 10000"/>
                <a:gd name="connsiteX111" fmla="*/ 681 w 10000"/>
                <a:gd name="connsiteY111" fmla="*/ 8952 h 10000"/>
                <a:gd name="connsiteX112" fmla="*/ 1092 w 10000"/>
                <a:gd name="connsiteY112" fmla="*/ 8952 h 10000"/>
                <a:gd name="connsiteX113" fmla="*/ 1361 w 10000"/>
                <a:gd name="connsiteY113" fmla="*/ 8952 h 10000"/>
                <a:gd name="connsiteX114" fmla="*/ 1488 w 10000"/>
                <a:gd name="connsiteY114" fmla="*/ 8952 h 10000"/>
                <a:gd name="connsiteX115" fmla="*/ 1899 w 10000"/>
                <a:gd name="connsiteY115" fmla="*/ 8952 h 10000"/>
                <a:gd name="connsiteX116" fmla="*/ 2025 w 10000"/>
                <a:gd name="connsiteY116" fmla="*/ 9094 h 10000"/>
                <a:gd name="connsiteX117" fmla="*/ 2168 w 10000"/>
                <a:gd name="connsiteY117" fmla="*/ 8952 h 10000"/>
                <a:gd name="connsiteX118" fmla="*/ 2579 w 10000"/>
                <a:gd name="connsiteY118" fmla="*/ 8952 h 10000"/>
                <a:gd name="connsiteX119" fmla="*/ 2975 w 10000"/>
                <a:gd name="connsiteY119" fmla="*/ 8952 h 10000"/>
                <a:gd name="connsiteX120" fmla="*/ 3117 w 10000"/>
                <a:gd name="connsiteY120" fmla="*/ 8792 h 10000"/>
                <a:gd name="connsiteX121" fmla="*/ 3244 w 10000"/>
                <a:gd name="connsiteY121" fmla="*/ 8952 h 10000"/>
                <a:gd name="connsiteX122" fmla="*/ 3244 w 10000"/>
                <a:gd name="connsiteY122" fmla="*/ 8792 h 10000"/>
                <a:gd name="connsiteX123" fmla="*/ 3117 w 10000"/>
                <a:gd name="connsiteY123" fmla="*/ 8792 h 10000"/>
                <a:gd name="connsiteX124" fmla="*/ 3386 w 10000"/>
                <a:gd name="connsiteY124" fmla="*/ 8632 h 10000"/>
                <a:gd name="connsiteX125" fmla="*/ 3386 w 10000"/>
                <a:gd name="connsiteY125" fmla="*/ 8792 h 10000"/>
                <a:gd name="connsiteX126" fmla="*/ 3513 w 10000"/>
                <a:gd name="connsiteY126" fmla="*/ 8792 h 10000"/>
                <a:gd name="connsiteX127" fmla="*/ 3244 w 10000"/>
                <a:gd name="connsiteY127" fmla="*/ 8952 h 10000"/>
                <a:gd name="connsiteX128" fmla="*/ 3386 w 10000"/>
                <a:gd name="connsiteY128" fmla="*/ 9094 h 10000"/>
                <a:gd name="connsiteX129" fmla="*/ 3386 w 10000"/>
                <a:gd name="connsiteY129" fmla="*/ 9254 h 10000"/>
                <a:gd name="connsiteX130" fmla="*/ 3513 w 10000"/>
                <a:gd name="connsiteY130" fmla="*/ 9094 h 10000"/>
                <a:gd name="connsiteX131" fmla="*/ 3655 w 10000"/>
                <a:gd name="connsiteY131" fmla="*/ 9094 h 10000"/>
                <a:gd name="connsiteX132" fmla="*/ 3655 w 10000"/>
                <a:gd name="connsiteY132" fmla="*/ 9254 h 10000"/>
                <a:gd name="connsiteX133" fmla="*/ 3513 w 10000"/>
                <a:gd name="connsiteY133" fmla="*/ 9254 h 10000"/>
                <a:gd name="connsiteX134" fmla="*/ 3655 w 10000"/>
                <a:gd name="connsiteY134" fmla="*/ 9396 h 10000"/>
                <a:gd name="connsiteX135" fmla="*/ 3655 w 10000"/>
                <a:gd name="connsiteY135" fmla="*/ 9556 h 10000"/>
                <a:gd name="connsiteX136" fmla="*/ 3655 w 10000"/>
                <a:gd name="connsiteY136" fmla="*/ 9698 h 10000"/>
                <a:gd name="connsiteX137" fmla="*/ 3781 w 10000"/>
                <a:gd name="connsiteY137" fmla="*/ 9698 h 10000"/>
                <a:gd name="connsiteX138" fmla="*/ 3781 w 10000"/>
                <a:gd name="connsiteY138" fmla="*/ 9556 h 10000"/>
                <a:gd name="connsiteX139" fmla="*/ 3924 w 10000"/>
                <a:gd name="connsiteY139" fmla="*/ 9556 h 10000"/>
                <a:gd name="connsiteX140" fmla="*/ 3924 w 10000"/>
                <a:gd name="connsiteY140" fmla="*/ 9396 h 10000"/>
                <a:gd name="connsiteX141" fmla="*/ 4051 w 10000"/>
                <a:gd name="connsiteY141" fmla="*/ 9396 h 10000"/>
                <a:gd name="connsiteX142" fmla="*/ 3924 w 10000"/>
                <a:gd name="connsiteY142" fmla="*/ 9556 h 10000"/>
                <a:gd name="connsiteX143" fmla="*/ 3781 w 10000"/>
                <a:gd name="connsiteY143" fmla="*/ 9556 h 10000"/>
                <a:gd name="connsiteX144" fmla="*/ 3781 w 10000"/>
                <a:gd name="connsiteY144" fmla="*/ 9698 h 10000"/>
                <a:gd name="connsiteX145" fmla="*/ 3781 w 10000"/>
                <a:gd name="connsiteY145" fmla="*/ 9858 h 10000"/>
                <a:gd name="connsiteX146" fmla="*/ 3924 w 10000"/>
                <a:gd name="connsiteY146" fmla="*/ 9858 h 10000"/>
                <a:gd name="connsiteX147" fmla="*/ 4051 w 10000"/>
                <a:gd name="connsiteY147" fmla="*/ 9858 h 10000"/>
                <a:gd name="connsiteX148" fmla="*/ 4193 w 10000"/>
                <a:gd name="connsiteY148" fmla="*/ 10000 h 10000"/>
                <a:gd name="connsiteX149" fmla="*/ 4320 w 10000"/>
                <a:gd name="connsiteY149" fmla="*/ 10000 h 10000"/>
                <a:gd name="connsiteX150" fmla="*/ 4462 w 10000"/>
                <a:gd name="connsiteY150" fmla="*/ 10000 h 10000"/>
                <a:gd name="connsiteX151" fmla="*/ 4731 w 10000"/>
                <a:gd name="connsiteY151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0 w 10000"/>
                <a:gd name="connsiteY104" fmla="*/ 8952 h 10000"/>
                <a:gd name="connsiteX105" fmla="*/ 0 w 10000"/>
                <a:gd name="connsiteY105" fmla="*/ 9094 h 10000"/>
                <a:gd name="connsiteX106" fmla="*/ 143 w 10000"/>
                <a:gd name="connsiteY106" fmla="*/ 9094 h 10000"/>
                <a:gd name="connsiteX107" fmla="*/ 285 w 10000"/>
                <a:gd name="connsiteY107" fmla="*/ 9094 h 10000"/>
                <a:gd name="connsiteX108" fmla="*/ 554 w 10000"/>
                <a:gd name="connsiteY108" fmla="*/ 8952 h 10000"/>
                <a:gd name="connsiteX109" fmla="*/ 681 w 10000"/>
                <a:gd name="connsiteY109" fmla="*/ 9094 h 10000"/>
                <a:gd name="connsiteX110" fmla="*/ 681 w 10000"/>
                <a:gd name="connsiteY110" fmla="*/ 8952 h 10000"/>
                <a:gd name="connsiteX111" fmla="*/ 1092 w 10000"/>
                <a:gd name="connsiteY111" fmla="*/ 8952 h 10000"/>
                <a:gd name="connsiteX112" fmla="*/ 1361 w 10000"/>
                <a:gd name="connsiteY112" fmla="*/ 8952 h 10000"/>
                <a:gd name="connsiteX113" fmla="*/ 1488 w 10000"/>
                <a:gd name="connsiteY113" fmla="*/ 8952 h 10000"/>
                <a:gd name="connsiteX114" fmla="*/ 1899 w 10000"/>
                <a:gd name="connsiteY114" fmla="*/ 8952 h 10000"/>
                <a:gd name="connsiteX115" fmla="*/ 2025 w 10000"/>
                <a:gd name="connsiteY115" fmla="*/ 9094 h 10000"/>
                <a:gd name="connsiteX116" fmla="*/ 2168 w 10000"/>
                <a:gd name="connsiteY116" fmla="*/ 8952 h 10000"/>
                <a:gd name="connsiteX117" fmla="*/ 2579 w 10000"/>
                <a:gd name="connsiteY117" fmla="*/ 8952 h 10000"/>
                <a:gd name="connsiteX118" fmla="*/ 2975 w 10000"/>
                <a:gd name="connsiteY118" fmla="*/ 8952 h 10000"/>
                <a:gd name="connsiteX119" fmla="*/ 3117 w 10000"/>
                <a:gd name="connsiteY119" fmla="*/ 8792 h 10000"/>
                <a:gd name="connsiteX120" fmla="*/ 3244 w 10000"/>
                <a:gd name="connsiteY120" fmla="*/ 8952 h 10000"/>
                <a:gd name="connsiteX121" fmla="*/ 3244 w 10000"/>
                <a:gd name="connsiteY121" fmla="*/ 8792 h 10000"/>
                <a:gd name="connsiteX122" fmla="*/ 3117 w 10000"/>
                <a:gd name="connsiteY122" fmla="*/ 8792 h 10000"/>
                <a:gd name="connsiteX123" fmla="*/ 3386 w 10000"/>
                <a:gd name="connsiteY123" fmla="*/ 8632 h 10000"/>
                <a:gd name="connsiteX124" fmla="*/ 3386 w 10000"/>
                <a:gd name="connsiteY124" fmla="*/ 8792 h 10000"/>
                <a:gd name="connsiteX125" fmla="*/ 3513 w 10000"/>
                <a:gd name="connsiteY125" fmla="*/ 8792 h 10000"/>
                <a:gd name="connsiteX126" fmla="*/ 3244 w 10000"/>
                <a:gd name="connsiteY126" fmla="*/ 8952 h 10000"/>
                <a:gd name="connsiteX127" fmla="*/ 3386 w 10000"/>
                <a:gd name="connsiteY127" fmla="*/ 9094 h 10000"/>
                <a:gd name="connsiteX128" fmla="*/ 3386 w 10000"/>
                <a:gd name="connsiteY128" fmla="*/ 9254 h 10000"/>
                <a:gd name="connsiteX129" fmla="*/ 3513 w 10000"/>
                <a:gd name="connsiteY129" fmla="*/ 9094 h 10000"/>
                <a:gd name="connsiteX130" fmla="*/ 3655 w 10000"/>
                <a:gd name="connsiteY130" fmla="*/ 9094 h 10000"/>
                <a:gd name="connsiteX131" fmla="*/ 3655 w 10000"/>
                <a:gd name="connsiteY131" fmla="*/ 9254 h 10000"/>
                <a:gd name="connsiteX132" fmla="*/ 3513 w 10000"/>
                <a:gd name="connsiteY132" fmla="*/ 9254 h 10000"/>
                <a:gd name="connsiteX133" fmla="*/ 3655 w 10000"/>
                <a:gd name="connsiteY133" fmla="*/ 9396 h 10000"/>
                <a:gd name="connsiteX134" fmla="*/ 3655 w 10000"/>
                <a:gd name="connsiteY134" fmla="*/ 9556 h 10000"/>
                <a:gd name="connsiteX135" fmla="*/ 3655 w 10000"/>
                <a:gd name="connsiteY135" fmla="*/ 9698 h 10000"/>
                <a:gd name="connsiteX136" fmla="*/ 3781 w 10000"/>
                <a:gd name="connsiteY136" fmla="*/ 9698 h 10000"/>
                <a:gd name="connsiteX137" fmla="*/ 3781 w 10000"/>
                <a:gd name="connsiteY137" fmla="*/ 9556 h 10000"/>
                <a:gd name="connsiteX138" fmla="*/ 3924 w 10000"/>
                <a:gd name="connsiteY138" fmla="*/ 9556 h 10000"/>
                <a:gd name="connsiteX139" fmla="*/ 3924 w 10000"/>
                <a:gd name="connsiteY139" fmla="*/ 9396 h 10000"/>
                <a:gd name="connsiteX140" fmla="*/ 4051 w 10000"/>
                <a:gd name="connsiteY140" fmla="*/ 9396 h 10000"/>
                <a:gd name="connsiteX141" fmla="*/ 3924 w 10000"/>
                <a:gd name="connsiteY141" fmla="*/ 9556 h 10000"/>
                <a:gd name="connsiteX142" fmla="*/ 3781 w 10000"/>
                <a:gd name="connsiteY142" fmla="*/ 9556 h 10000"/>
                <a:gd name="connsiteX143" fmla="*/ 3781 w 10000"/>
                <a:gd name="connsiteY143" fmla="*/ 9698 h 10000"/>
                <a:gd name="connsiteX144" fmla="*/ 3781 w 10000"/>
                <a:gd name="connsiteY144" fmla="*/ 9858 h 10000"/>
                <a:gd name="connsiteX145" fmla="*/ 3924 w 10000"/>
                <a:gd name="connsiteY145" fmla="*/ 9858 h 10000"/>
                <a:gd name="connsiteX146" fmla="*/ 4051 w 10000"/>
                <a:gd name="connsiteY146" fmla="*/ 9858 h 10000"/>
                <a:gd name="connsiteX147" fmla="*/ 4193 w 10000"/>
                <a:gd name="connsiteY147" fmla="*/ 10000 h 10000"/>
                <a:gd name="connsiteX148" fmla="*/ 4320 w 10000"/>
                <a:gd name="connsiteY148" fmla="*/ 10000 h 10000"/>
                <a:gd name="connsiteX149" fmla="*/ 4462 w 10000"/>
                <a:gd name="connsiteY149" fmla="*/ 10000 h 10000"/>
                <a:gd name="connsiteX150" fmla="*/ 4731 w 10000"/>
                <a:gd name="connsiteY150" fmla="*/ 9698 h 10000"/>
                <a:gd name="connsiteX0" fmla="*/ 4731 w 10000"/>
                <a:gd name="connsiteY0" fmla="*/ 9698 h 10000"/>
                <a:gd name="connsiteX1" fmla="*/ 4731 w 10000"/>
                <a:gd name="connsiteY1" fmla="*/ 9556 h 10000"/>
                <a:gd name="connsiteX2" fmla="*/ 5142 w 10000"/>
                <a:gd name="connsiteY2" fmla="*/ 9556 h 10000"/>
                <a:gd name="connsiteX3" fmla="*/ 5412 w 10000"/>
                <a:gd name="connsiteY3" fmla="*/ 9556 h 10000"/>
                <a:gd name="connsiteX4" fmla="*/ 5538 w 10000"/>
                <a:gd name="connsiteY4" fmla="*/ 9556 h 10000"/>
                <a:gd name="connsiteX5" fmla="*/ 5680 w 10000"/>
                <a:gd name="connsiteY5" fmla="*/ 9556 h 10000"/>
                <a:gd name="connsiteX6" fmla="*/ 5949 w 10000"/>
                <a:gd name="connsiteY6" fmla="*/ 9698 h 10000"/>
                <a:gd name="connsiteX7" fmla="*/ 6076 w 10000"/>
                <a:gd name="connsiteY7" fmla="*/ 9556 h 10000"/>
                <a:gd name="connsiteX8" fmla="*/ 6076 w 10000"/>
                <a:gd name="connsiteY8" fmla="*/ 9396 h 10000"/>
                <a:gd name="connsiteX9" fmla="*/ 6219 w 10000"/>
                <a:gd name="connsiteY9" fmla="*/ 9396 h 10000"/>
                <a:gd name="connsiteX10" fmla="*/ 6076 w 10000"/>
                <a:gd name="connsiteY10" fmla="*/ 9254 h 10000"/>
                <a:gd name="connsiteX11" fmla="*/ 5949 w 10000"/>
                <a:gd name="connsiteY11" fmla="*/ 8792 h 10000"/>
                <a:gd name="connsiteX12" fmla="*/ 5807 w 10000"/>
                <a:gd name="connsiteY12" fmla="*/ 8490 h 10000"/>
                <a:gd name="connsiteX13" fmla="*/ 5538 w 10000"/>
                <a:gd name="connsiteY13" fmla="*/ 8490 h 10000"/>
                <a:gd name="connsiteX14" fmla="*/ 5538 w 10000"/>
                <a:gd name="connsiteY14" fmla="*/ 8330 h 10000"/>
                <a:gd name="connsiteX15" fmla="*/ 5538 w 10000"/>
                <a:gd name="connsiteY15" fmla="*/ 8028 h 10000"/>
                <a:gd name="connsiteX16" fmla="*/ 5412 w 10000"/>
                <a:gd name="connsiteY16" fmla="*/ 7886 h 10000"/>
                <a:gd name="connsiteX17" fmla="*/ 5269 w 10000"/>
                <a:gd name="connsiteY17" fmla="*/ 7726 h 10000"/>
                <a:gd name="connsiteX18" fmla="*/ 5142 w 10000"/>
                <a:gd name="connsiteY18" fmla="*/ 7425 h 10000"/>
                <a:gd name="connsiteX19" fmla="*/ 5412 w 10000"/>
                <a:gd name="connsiteY19" fmla="*/ 7123 h 10000"/>
                <a:gd name="connsiteX20" fmla="*/ 5538 w 10000"/>
                <a:gd name="connsiteY20" fmla="*/ 6980 h 10000"/>
                <a:gd name="connsiteX21" fmla="*/ 5680 w 10000"/>
                <a:gd name="connsiteY21" fmla="*/ 6821 h 10000"/>
                <a:gd name="connsiteX22" fmla="*/ 5680 w 10000"/>
                <a:gd name="connsiteY22" fmla="*/ 6679 h 10000"/>
                <a:gd name="connsiteX23" fmla="*/ 5949 w 10000"/>
                <a:gd name="connsiteY23" fmla="*/ 6821 h 10000"/>
                <a:gd name="connsiteX24" fmla="*/ 6076 w 10000"/>
                <a:gd name="connsiteY24" fmla="*/ 6980 h 10000"/>
                <a:gd name="connsiteX25" fmla="*/ 6219 w 10000"/>
                <a:gd name="connsiteY25" fmla="*/ 6980 h 10000"/>
                <a:gd name="connsiteX26" fmla="*/ 6487 w 10000"/>
                <a:gd name="connsiteY26" fmla="*/ 6980 h 10000"/>
                <a:gd name="connsiteX27" fmla="*/ 6614 w 10000"/>
                <a:gd name="connsiteY27" fmla="*/ 6821 h 10000"/>
                <a:gd name="connsiteX28" fmla="*/ 6614 w 10000"/>
                <a:gd name="connsiteY28" fmla="*/ 6679 h 10000"/>
                <a:gd name="connsiteX29" fmla="*/ 6756 w 10000"/>
                <a:gd name="connsiteY29" fmla="*/ 6519 h 10000"/>
                <a:gd name="connsiteX30" fmla="*/ 6756 w 10000"/>
                <a:gd name="connsiteY30" fmla="*/ 6377 h 10000"/>
                <a:gd name="connsiteX31" fmla="*/ 7026 w 10000"/>
                <a:gd name="connsiteY31" fmla="*/ 6217 h 10000"/>
                <a:gd name="connsiteX32" fmla="*/ 7152 w 10000"/>
                <a:gd name="connsiteY32" fmla="*/ 6075 h 10000"/>
                <a:gd name="connsiteX33" fmla="*/ 7437 w 10000"/>
                <a:gd name="connsiteY33" fmla="*/ 5915 h 10000"/>
                <a:gd name="connsiteX34" fmla="*/ 7564 w 10000"/>
                <a:gd name="connsiteY34" fmla="*/ 5613 h 10000"/>
                <a:gd name="connsiteX35" fmla="*/ 7705 w 10000"/>
                <a:gd name="connsiteY35" fmla="*/ 5311 h 10000"/>
                <a:gd name="connsiteX36" fmla="*/ 7975 w 10000"/>
                <a:gd name="connsiteY36" fmla="*/ 5151 h 10000"/>
                <a:gd name="connsiteX37" fmla="*/ 7832 w 10000"/>
                <a:gd name="connsiteY37" fmla="*/ 4849 h 10000"/>
                <a:gd name="connsiteX38" fmla="*/ 8244 w 10000"/>
                <a:gd name="connsiteY38" fmla="*/ 4405 h 10000"/>
                <a:gd name="connsiteX39" fmla="*/ 8244 w 10000"/>
                <a:gd name="connsiteY39" fmla="*/ 4245 h 10000"/>
                <a:gd name="connsiteX40" fmla="*/ 8244 w 10000"/>
                <a:gd name="connsiteY40" fmla="*/ 4103 h 10000"/>
                <a:gd name="connsiteX41" fmla="*/ 8782 w 10000"/>
                <a:gd name="connsiteY41" fmla="*/ 3641 h 10000"/>
                <a:gd name="connsiteX42" fmla="*/ 8639 w 10000"/>
                <a:gd name="connsiteY42" fmla="*/ 3499 h 10000"/>
                <a:gd name="connsiteX43" fmla="*/ 8371 w 10000"/>
                <a:gd name="connsiteY43" fmla="*/ 3499 h 10000"/>
                <a:gd name="connsiteX44" fmla="*/ 8371 w 10000"/>
                <a:gd name="connsiteY44" fmla="*/ 3339 h 10000"/>
                <a:gd name="connsiteX45" fmla="*/ 8101 w 10000"/>
                <a:gd name="connsiteY45" fmla="*/ 3179 h 10000"/>
                <a:gd name="connsiteX46" fmla="*/ 7832 w 10000"/>
                <a:gd name="connsiteY46" fmla="*/ 1972 h 10000"/>
                <a:gd name="connsiteX47" fmla="*/ 7975 w 10000"/>
                <a:gd name="connsiteY47" fmla="*/ 1829 h 10000"/>
                <a:gd name="connsiteX48" fmla="*/ 8371 w 10000"/>
                <a:gd name="connsiteY48" fmla="*/ 1829 h 10000"/>
                <a:gd name="connsiteX49" fmla="*/ 8512 w 10000"/>
                <a:gd name="connsiteY49" fmla="*/ 1829 h 10000"/>
                <a:gd name="connsiteX50" fmla="*/ 8908 w 10000"/>
                <a:gd name="connsiteY50" fmla="*/ 1829 h 10000"/>
                <a:gd name="connsiteX51" fmla="*/ 9178 w 10000"/>
                <a:gd name="connsiteY51" fmla="*/ 1829 h 10000"/>
                <a:gd name="connsiteX52" fmla="*/ 9319 w 10000"/>
                <a:gd name="connsiteY52" fmla="*/ 1670 h 10000"/>
                <a:gd name="connsiteX53" fmla="*/ 9715 w 10000"/>
                <a:gd name="connsiteY53" fmla="*/ 1368 h 10000"/>
                <a:gd name="connsiteX54" fmla="*/ 10000 w 10000"/>
                <a:gd name="connsiteY54" fmla="*/ 1226 h 10000"/>
                <a:gd name="connsiteX55" fmla="*/ 9857 w 10000"/>
                <a:gd name="connsiteY55" fmla="*/ 924 h 10000"/>
                <a:gd name="connsiteX56" fmla="*/ 9589 w 10000"/>
                <a:gd name="connsiteY56" fmla="*/ 924 h 10000"/>
                <a:gd name="connsiteX57" fmla="*/ 9446 w 10000"/>
                <a:gd name="connsiteY57" fmla="*/ 924 h 10000"/>
                <a:gd name="connsiteX58" fmla="*/ 9178 w 10000"/>
                <a:gd name="connsiteY58" fmla="*/ 924 h 10000"/>
                <a:gd name="connsiteX59" fmla="*/ 9178 w 10000"/>
                <a:gd name="connsiteY59" fmla="*/ 764 h 10000"/>
                <a:gd name="connsiteX60" fmla="*/ 9051 w 10000"/>
                <a:gd name="connsiteY60" fmla="*/ 622 h 10000"/>
                <a:gd name="connsiteX61" fmla="*/ 8908 w 10000"/>
                <a:gd name="connsiteY61" fmla="*/ 302 h 10000"/>
                <a:gd name="connsiteX62" fmla="*/ 8908 w 10000"/>
                <a:gd name="connsiteY62" fmla="*/ 0 h 10000"/>
                <a:gd name="connsiteX63" fmla="*/ 8782 w 10000"/>
                <a:gd name="connsiteY63" fmla="*/ 0 h 10000"/>
                <a:gd name="connsiteX64" fmla="*/ 8512 w 10000"/>
                <a:gd name="connsiteY64" fmla="*/ 0 h 10000"/>
                <a:gd name="connsiteX65" fmla="*/ 8371 w 10000"/>
                <a:gd name="connsiteY65" fmla="*/ 0 h 10000"/>
                <a:gd name="connsiteX66" fmla="*/ 8244 w 10000"/>
                <a:gd name="connsiteY66" fmla="*/ 0 h 10000"/>
                <a:gd name="connsiteX67" fmla="*/ 7437 w 10000"/>
                <a:gd name="connsiteY67" fmla="*/ 160 h 10000"/>
                <a:gd name="connsiteX68" fmla="*/ 7152 w 10000"/>
                <a:gd name="connsiteY68" fmla="*/ 160 h 10000"/>
                <a:gd name="connsiteX69" fmla="*/ 6883 w 10000"/>
                <a:gd name="connsiteY69" fmla="*/ 302 h 10000"/>
                <a:gd name="connsiteX70" fmla="*/ 6756 w 10000"/>
                <a:gd name="connsiteY70" fmla="*/ 462 h 10000"/>
                <a:gd name="connsiteX71" fmla="*/ 6487 w 10000"/>
                <a:gd name="connsiteY71" fmla="*/ 622 h 10000"/>
                <a:gd name="connsiteX72" fmla="*/ 6345 w 10000"/>
                <a:gd name="connsiteY72" fmla="*/ 622 h 10000"/>
                <a:gd name="connsiteX73" fmla="*/ 6345 w 10000"/>
                <a:gd name="connsiteY73" fmla="*/ 924 h 10000"/>
                <a:gd name="connsiteX74" fmla="*/ 6487 w 10000"/>
                <a:gd name="connsiteY74" fmla="*/ 1066 h 10000"/>
                <a:gd name="connsiteX75" fmla="*/ 6487 w 10000"/>
                <a:gd name="connsiteY75" fmla="*/ 1226 h 10000"/>
                <a:gd name="connsiteX76" fmla="*/ 6345 w 10000"/>
                <a:gd name="connsiteY76" fmla="*/ 1528 h 10000"/>
                <a:gd name="connsiteX77" fmla="*/ 6219 w 10000"/>
                <a:gd name="connsiteY77" fmla="*/ 1670 h 10000"/>
                <a:gd name="connsiteX78" fmla="*/ 6076 w 10000"/>
                <a:gd name="connsiteY78" fmla="*/ 1829 h 10000"/>
                <a:gd name="connsiteX79" fmla="*/ 6076 w 10000"/>
                <a:gd name="connsiteY79" fmla="*/ 1972 h 10000"/>
                <a:gd name="connsiteX80" fmla="*/ 6219 w 10000"/>
                <a:gd name="connsiteY80" fmla="*/ 2131 h 10000"/>
                <a:gd name="connsiteX81" fmla="*/ 6076 w 10000"/>
                <a:gd name="connsiteY81" fmla="*/ 2433 h 10000"/>
                <a:gd name="connsiteX82" fmla="*/ 5949 w 10000"/>
                <a:gd name="connsiteY82" fmla="*/ 2433 h 10000"/>
                <a:gd name="connsiteX83" fmla="*/ 5680 w 10000"/>
                <a:gd name="connsiteY83" fmla="*/ 2433 h 10000"/>
                <a:gd name="connsiteX84" fmla="*/ 5412 w 10000"/>
                <a:gd name="connsiteY84" fmla="*/ 2433 h 10000"/>
                <a:gd name="connsiteX85" fmla="*/ 5412 w 10000"/>
                <a:gd name="connsiteY85" fmla="*/ 2575 h 10000"/>
                <a:gd name="connsiteX86" fmla="*/ 5538 w 10000"/>
                <a:gd name="connsiteY86" fmla="*/ 2735 h 10000"/>
                <a:gd name="connsiteX87" fmla="*/ 5680 w 10000"/>
                <a:gd name="connsiteY87" fmla="*/ 2877 h 10000"/>
                <a:gd name="connsiteX88" fmla="*/ 5142 w 10000"/>
                <a:gd name="connsiteY88" fmla="*/ 3037 h 10000"/>
                <a:gd name="connsiteX89" fmla="*/ 5142 w 10000"/>
                <a:gd name="connsiteY89" fmla="*/ 3179 h 10000"/>
                <a:gd name="connsiteX90" fmla="*/ 5142 w 10000"/>
                <a:gd name="connsiteY90" fmla="*/ 3499 h 10000"/>
                <a:gd name="connsiteX91" fmla="*/ 5001 w 10000"/>
                <a:gd name="connsiteY91" fmla="*/ 3801 h 10000"/>
                <a:gd name="connsiteX92" fmla="*/ 4858 w 10000"/>
                <a:gd name="connsiteY92" fmla="*/ 4103 h 10000"/>
                <a:gd name="connsiteX93" fmla="*/ 4731 w 10000"/>
                <a:gd name="connsiteY93" fmla="*/ 4103 h 10000"/>
                <a:gd name="connsiteX94" fmla="*/ 4588 w 10000"/>
                <a:gd name="connsiteY94" fmla="*/ 3943 h 10000"/>
                <a:gd name="connsiteX95" fmla="*/ 4462 w 10000"/>
                <a:gd name="connsiteY95" fmla="*/ 4103 h 10000"/>
                <a:gd name="connsiteX96" fmla="*/ 4193 w 10000"/>
                <a:gd name="connsiteY96" fmla="*/ 4103 h 10000"/>
                <a:gd name="connsiteX97" fmla="*/ 4051 w 10000"/>
                <a:gd name="connsiteY97" fmla="*/ 4405 h 10000"/>
                <a:gd name="connsiteX98" fmla="*/ 3655 w 10000"/>
                <a:gd name="connsiteY98" fmla="*/ 4405 h 10000"/>
                <a:gd name="connsiteX99" fmla="*/ 3513 w 10000"/>
                <a:gd name="connsiteY99" fmla="*/ 4547 h 10000"/>
                <a:gd name="connsiteX100" fmla="*/ 3386 w 10000"/>
                <a:gd name="connsiteY100" fmla="*/ 4547 h 10000"/>
                <a:gd name="connsiteX101" fmla="*/ 3244 w 10000"/>
                <a:gd name="connsiteY101" fmla="*/ 4849 h 10000"/>
                <a:gd name="connsiteX102" fmla="*/ 3244 w 10000"/>
                <a:gd name="connsiteY102" fmla="*/ 5151 h 10000"/>
                <a:gd name="connsiteX103" fmla="*/ 3244 w 10000"/>
                <a:gd name="connsiteY103" fmla="*/ 5453 h 10000"/>
                <a:gd name="connsiteX104" fmla="*/ 0 w 10000"/>
                <a:gd name="connsiteY104" fmla="*/ 9094 h 10000"/>
                <a:gd name="connsiteX105" fmla="*/ 143 w 10000"/>
                <a:gd name="connsiteY105" fmla="*/ 9094 h 10000"/>
                <a:gd name="connsiteX106" fmla="*/ 285 w 10000"/>
                <a:gd name="connsiteY106" fmla="*/ 9094 h 10000"/>
                <a:gd name="connsiteX107" fmla="*/ 554 w 10000"/>
                <a:gd name="connsiteY107" fmla="*/ 8952 h 10000"/>
                <a:gd name="connsiteX108" fmla="*/ 681 w 10000"/>
                <a:gd name="connsiteY108" fmla="*/ 9094 h 10000"/>
                <a:gd name="connsiteX109" fmla="*/ 681 w 10000"/>
                <a:gd name="connsiteY109" fmla="*/ 8952 h 10000"/>
                <a:gd name="connsiteX110" fmla="*/ 1092 w 10000"/>
                <a:gd name="connsiteY110" fmla="*/ 8952 h 10000"/>
                <a:gd name="connsiteX111" fmla="*/ 1361 w 10000"/>
                <a:gd name="connsiteY111" fmla="*/ 8952 h 10000"/>
                <a:gd name="connsiteX112" fmla="*/ 1488 w 10000"/>
                <a:gd name="connsiteY112" fmla="*/ 8952 h 10000"/>
                <a:gd name="connsiteX113" fmla="*/ 1899 w 10000"/>
                <a:gd name="connsiteY113" fmla="*/ 8952 h 10000"/>
                <a:gd name="connsiteX114" fmla="*/ 2025 w 10000"/>
                <a:gd name="connsiteY114" fmla="*/ 9094 h 10000"/>
                <a:gd name="connsiteX115" fmla="*/ 2168 w 10000"/>
                <a:gd name="connsiteY115" fmla="*/ 8952 h 10000"/>
                <a:gd name="connsiteX116" fmla="*/ 2579 w 10000"/>
                <a:gd name="connsiteY116" fmla="*/ 8952 h 10000"/>
                <a:gd name="connsiteX117" fmla="*/ 2975 w 10000"/>
                <a:gd name="connsiteY117" fmla="*/ 8952 h 10000"/>
                <a:gd name="connsiteX118" fmla="*/ 3117 w 10000"/>
                <a:gd name="connsiteY118" fmla="*/ 8792 h 10000"/>
                <a:gd name="connsiteX119" fmla="*/ 3244 w 10000"/>
                <a:gd name="connsiteY119" fmla="*/ 8952 h 10000"/>
                <a:gd name="connsiteX120" fmla="*/ 3244 w 10000"/>
                <a:gd name="connsiteY120" fmla="*/ 8792 h 10000"/>
                <a:gd name="connsiteX121" fmla="*/ 3117 w 10000"/>
                <a:gd name="connsiteY121" fmla="*/ 8792 h 10000"/>
                <a:gd name="connsiteX122" fmla="*/ 3386 w 10000"/>
                <a:gd name="connsiteY122" fmla="*/ 8632 h 10000"/>
                <a:gd name="connsiteX123" fmla="*/ 3386 w 10000"/>
                <a:gd name="connsiteY123" fmla="*/ 8792 h 10000"/>
                <a:gd name="connsiteX124" fmla="*/ 3513 w 10000"/>
                <a:gd name="connsiteY124" fmla="*/ 8792 h 10000"/>
                <a:gd name="connsiteX125" fmla="*/ 3244 w 10000"/>
                <a:gd name="connsiteY125" fmla="*/ 8952 h 10000"/>
                <a:gd name="connsiteX126" fmla="*/ 3386 w 10000"/>
                <a:gd name="connsiteY126" fmla="*/ 9094 h 10000"/>
                <a:gd name="connsiteX127" fmla="*/ 3386 w 10000"/>
                <a:gd name="connsiteY127" fmla="*/ 9254 h 10000"/>
                <a:gd name="connsiteX128" fmla="*/ 3513 w 10000"/>
                <a:gd name="connsiteY128" fmla="*/ 9094 h 10000"/>
                <a:gd name="connsiteX129" fmla="*/ 3655 w 10000"/>
                <a:gd name="connsiteY129" fmla="*/ 9094 h 10000"/>
                <a:gd name="connsiteX130" fmla="*/ 3655 w 10000"/>
                <a:gd name="connsiteY130" fmla="*/ 9254 h 10000"/>
                <a:gd name="connsiteX131" fmla="*/ 3513 w 10000"/>
                <a:gd name="connsiteY131" fmla="*/ 9254 h 10000"/>
                <a:gd name="connsiteX132" fmla="*/ 3655 w 10000"/>
                <a:gd name="connsiteY132" fmla="*/ 9396 h 10000"/>
                <a:gd name="connsiteX133" fmla="*/ 3655 w 10000"/>
                <a:gd name="connsiteY133" fmla="*/ 9556 h 10000"/>
                <a:gd name="connsiteX134" fmla="*/ 3655 w 10000"/>
                <a:gd name="connsiteY134" fmla="*/ 9698 h 10000"/>
                <a:gd name="connsiteX135" fmla="*/ 3781 w 10000"/>
                <a:gd name="connsiteY135" fmla="*/ 9698 h 10000"/>
                <a:gd name="connsiteX136" fmla="*/ 3781 w 10000"/>
                <a:gd name="connsiteY136" fmla="*/ 9556 h 10000"/>
                <a:gd name="connsiteX137" fmla="*/ 3924 w 10000"/>
                <a:gd name="connsiteY137" fmla="*/ 9556 h 10000"/>
                <a:gd name="connsiteX138" fmla="*/ 3924 w 10000"/>
                <a:gd name="connsiteY138" fmla="*/ 9396 h 10000"/>
                <a:gd name="connsiteX139" fmla="*/ 4051 w 10000"/>
                <a:gd name="connsiteY139" fmla="*/ 9396 h 10000"/>
                <a:gd name="connsiteX140" fmla="*/ 3924 w 10000"/>
                <a:gd name="connsiteY140" fmla="*/ 9556 h 10000"/>
                <a:gd name="connsiteX141" fmla="*/ 3781 w 10000"/>
                <a:gd name="connsiteY141" fmla="*/ 9556 h 10000"/>
                <a:gd name="connsiteX142" fmla="*/ 3781 w 10000"/>
                <a:gd name="connsiteY142" fmla="*/ 9698 h 10000"/>
                <a:gd name="connsiteX143" fmla="*/ 3781 w 10000"/>
                <a:gd name="connsiteY143" fmla="*/ 9858 h 10000"/>
                <a:gd name="connsiteX144" fmla="*/ 3924 w 10000"/>
                <a:gd name="connsiteY144" fmla="*/ 9858 h 10000"/>
                <a:gd name="connsiteX145" fmla="*/ 4051 w 10000"/>
                <a:gd name="connsiteY145" fmla="*/ 9858 h 10000"/>
                <a:gd name="connsiteX146" fmla="*/ 4193 w 10000"/>
                <a:gd name="connsiteY146" fmla="*/ 10000 h 10000"/>
                <a:gd name="connsiteX147" fmla="*/ 4320 w 10000"/>
                <a:gd name="connsiteY147" fmla="*/ 10000 h 10000"/>
                <a:gd name="connsiteX148" fmla="*/ 4462 w 10000"/>
                <a:gd name="connsiteY148" fmla="*/ 10000 h 10000"/>
                <a:gd name="connsiteX149" fmla="*/ 4731 w 10000"/>
                <a:gd name="connsiteY149" fmla="*/ 9698 h 10000"/>
                <a:gd name="connsiteX0" fmla="*/ 4588 w 9857"/>
                <a:gd name="connsiteY0" fmla="*/ 9698 h 10000"/>
                <a:gd name="connsiteX1" fmla="*/ 4588 w 9857"/>
                <a:gd name="connsiteY1" fmla="*/ 9556 h 10000"/>
                <a:gd name="connsiteX2" fmla="*/ 4999 w 9857"/>
                <a:gd name="connsiteY2" fmla="*/ 9556 h 10000"/>
                <a:gd name="connsiteX3" fmla="*/ 5269 w 9857"/>
                <a:gd name="connsiteY3" fmla="*/ 9556 h 10000"/>
                <a:gd name="connsiteX4" fmla="*/ 5395 w 9857"/>
                <a:gd name="connsiteY4" fmla="*/ 9556 h 10000"/>
                <a:gd name="connsiteX5" fmla="*/ 5537 w 9857"/>
                <a:gd name="connsiteY5" fmla="*/ 9556 h 10000"/>
                <a:gd name="connsiteX6" fmla="*/ 5806 w 9857"/>
                <a:gd name="connsiteY6" fmla="*/ 9698 h 10000"/>
                <a:gd name="connsiteX7" fmla="*/ 5933 w 9857"/>
                <a:gd name="connsiteY7" fmla="*/ 9556 h 10000"/>
                <a:gd name="connsiteX8" fmla="*/ 5933 w 9857"/>
                <a:gd name="connsiteY8" fmla="*/ 9396 h 10000"/>
                <a:gd name="connsiteX9" fmla="*/ 6076 w 9857"/>
                <a:gd name="connsiteY9" fmla="*/ 9396 h 10000"/>
                <a:gd name="connsiteX10" fmla="*/ 5933 w 9857"/>
                <a:gd name="connsiteY10" fmla="*/ 9254 h 10000"/>
                <a:gd name="connsiteX11" fmla="*/ 5806 w 9857"/>
                <a:gd name="connsiteY11" fmla="*/ 8792 h 10000"/>
                <a:gd name="connsiteX12" fmla="*/ 5664 w 9857"/>
                <a:gd name="connsiteY12" fmla="*/ 8490 h 10000"/>
                <a:gd name="connsiteX13" fmla="*/ 5395 w 9857"/>
                <a:gd name="connsiteY13" fmla="*/ 8490 h 10000"/>
                <a:gd name="connsiteX14" fmla="*/ 5395 w 9857"/>
                <a:gd name="connsiteY14" fmla="*/ 8330 h 10000"/>
                <a:gd name="connsiteX15" fmla="*/ 5395 w 9857"/>
                <a:gd name="connsiteY15" fmla="*/ 8028 h 10000"/>
                <a:gd name="connsiteX16" fmla="*/ 5269 w 9857"/>
                <a:gd name="connsiteY16" fmla="*/ 7886 h 10000"/>
                <a:gd name="connsiteX17" fmla="*/ 5126 w 9857"/>
                <a:gd name="connsiteY17" fmla="*/ 7726 h 10000"/>
                <a:gd name="connsiteX18" fmla="*/ 4999 w 9857"/>
                <a:gd name="connsiteY18" fmla="*/ 7425 h 10000"/>
                <a:gd name="connsiteX19" fmla="*/ 5269 w 9857"/>
                <a:gd name="connsiteY19" fmla="*/ 7123 h 10000"/>
                <a:gd name="connsiteX20" fmla="*/ 5395 w 9857"/>
                <a:gd name="connsiteY20" fmla="*/ 6980 h 10000"/>
                <a:gd name="connsiteX21" fmla="*/ 5537 w 9857"/>
                <a:gd name="connsiteY21" fmla="*/ 6821 h 10000"/>
                <a:gd name="connsiteX22" fmla="*/ 5537 w 9857"/>
                <a:gd name="connsiteY22" fmla="*/ 6679 h 10000"/>
                <a:gd name="connsiteX23" fmla="*/ 5806 w 9857"/>
                <a:gd name="connsiteY23" fmla="*/ 6821 h 10000"/>
                <a:gd name="connsiteX24" fmla="*/ 5933 w 9857"/>
                <a:gd name="connsiteY24" fmla="*/ 6980 h 10000"/>
                <a:gd name="connsiteX25" fmla="*/ 6076 w 9857"/>
                <a:gd name="connsiteY25" fmla="*/ 6980 h 10000"/>
                <a:gd name="connsiteX26" fmla="*/ 6344 w 9857"/>
                <a:gd name="connsiteY26" fmla="*/ 6980 h 10000"/>
                <a:gd name="connsiteX27" fmla="*/ 6471 w 9857"/>
                <a:gd name="connsiteY27" fmla="*/ 6821 h 10000"/>
                <a:gd name="connsiteX28" fmla="*/ 6471 w 9857"/>
                <a:gd name="connsiteY28" fmla="*/ 6679 h 10000"/>
                <a:gd name="connsiteX29" fmla="*/ 6613 w 9857"/>
                <a:gd name="connsiteY29" fmla="*/ 6519 h 10000"/>
                <a:gd name="connsiteX30" fmla="*/ 6613 w 9857"/>
                <a:gd name="connsiteY30" fmla="*/ 6377 h 10000"/>
                <a:gd name="connsiteX31" fmla="*/ 6883 w 9857"/>
                <a:gd name="connsiteY31" fmla="*/ 6217 h 10000"/>
                <a:gd name="connsiteX32" fmla="*/ 7009 w 9857"/>
                <a:gd name="connsiteY32" fmla="*/ 6075 h 10000"/>
                <a:gd name="connsiteX33" fmla="*/ 7294 w 9857"/>
                <a:gd name="connsiteY33" fmla="*/ 5915 h 10000"/>
                <a:gd name="connsiteX34" fmla="*/ 7421 w 9857"/>
                <a:gd name="connsiteY34" fmla="*/ 5613 h 10000"/>
                <a:gd name="connsiteX35" fmla="*/ 7562 w 9857"/>
                <a:gd name="connsiteY35" fmla="*/ 5311 h 10000"/>
                <a:gd name="connsiteX36" fmla="*/ 7832 w 9857"/>
                <a:gd name="connsiteY36" fmla="*/ 5151 h 10000"/>
                <a:gd name="connsiteX37" fmla="*/ 7689 w 9857"/>
                <a:gd name="connsiteY37" fmla="*/ 4849 h 10000"/>
                <a:gd name="connsiteX38" fmla="*/ 8101 w 9857"/>
                <a:gd name="connsiteY38" fmla="*/ 4405 h 10000"/>
                <a:gd name="connsiteX39" fmla="*/ 8101 w 9857"/>
                <a:gd name="connsiteY39" fmla="*/ 4245 h 10000"/>
                <a:gd name="connsiteX40" fmla="*/ 8101 w 9857"/>
                <a:gd name="connsiteY40" fmla="*/ 4103 h 10000"/>
                <a:gd name="connsiteX41" fmla="*/ 8639 w 9857"/>
                <a:gd name="connsiteY41" fmla="*/ 3641 h 10000"/>
                <a:gd name="connsiteX42" fmla="*/ 8496 w 9857"/>
                <a:gd name="connsiteY42" fmla="*/ 3499 h 10000"/>
                <a:gd name="connsiteX43" fmla="*/ 8228 w 9857"/>
                <a:gd name="connsiteY43" fmla="*/ 3499 h 10000"/>
                <a:gd name="connsiteX44" fmla="*/ 8228 w 9857"/>
                <a:gd name="connsiteY44" fmla="*/ 3339 h 10000"/>
                <a:gd name="connsiteX45" fmla="*/ 7958 w 9857"/>
                <a:gd name="connsiteY45" fmla="*/ 3179 h 10000"/>
                <a:gd name="connsiteX46" fmla="*/ 7689 w 9857"/>
                <a:gd name="connsiteY46" fmla="*/ 1972 h 10000"/>
                <a:gd name="connsiteX47" fmla="*/ 7832 w 9857"/>
                <a:gd name="connsiteY47" fmla="*/ 1829 h 10000"/>
                <a:gd name="connsiteX48" fmla="*/ 8228 w 9857"/>
                <a:gd name="connsiteY48" fmla="*/ 1829 h 10000"/>
                <a:gd name="connsiteX49" fmla="*/ 8369 w 9857"/>
                <a:gd name="connsiteY49" fmla="*/ 1829 h 10000"/>
                <a:gd name="connsiteX50" fmla="*/ 8765 w 9857"/>
                <a:gd name="connsiteY50" fmla="*/ 1829 h 10000"/>
                <a:gd name="connsiteX51" fmla="*/ 9035 w 9857"/>
                <a:gd name="connsiteY51" fmla="*/ 1829 h 10000"/>
                <a:gd name="connsiteX52" fmla="*/ 9176 w 9857"/>
                <a:gd name="connsiteY52" fmla="*/ 1670 h 10000"/>
                <a:gd name="connsiteX53" fmla="*/ 9572 w 9857"/>
                <a:gd name="connsiteY53" fmla="*/ 1368 h 10000"/>
                <a:gd name="connsiteX54" fmla="*/ 9857 w 9857"/>
                <a:gd name="connsiteY54" fmla="*/ 1226 h 10000"/>
                <a:gd name="connsiteX55" fmla="*/ 9714 w 9857"/>
                <a:gd name="connsiteY55" fmla="*/ 924 h 10000"/>
                <a:gd name="connsiteX56" fmla="*/ 9446 w 9857"/>
                <a:gd name="connsiteY56" fmla="*/ 924 h 10000"/>
                <a:gd name="connsiteX57" fmla="*/ 9303 w 9857"/>
                <a:gd name="connsiteY57" fmla="*/ 924 h 10000"/>
                <a:gd name="connsiteX58" fmla="*/ 9035 w 9857"/>
                <a:gd name="connsiteY58" fmla="*/ 924 h 10000"/>
                <a:gd name="connsiteX59" fmla="*/ 9035 w 9857"/>
                <a:gd name="connsiteY59" fmla="*/ 764 h 10000"/>
                <a:gd name="connsiteX60" fmla="*/ 8908 w 9857"/>
                <a:gd name="connsiteY60" fmla="*/ 622 h 10000"/>
                <a:gd name="connsiteX61" fmla="*/ 8765 w 9857"/>
                <a:gd name="connsiteY61" fmla="*/ 302 h 10000"/>
                <a:gd name="connsiteX62" fmla="*/ 8765 w 9857"/>
                <a:gd name="connsiteY62" fmla="*/ 0 h 10000"/>
                <a:gd name="connsiteX63" fmla="*/ 8639 w 9857"/>
                <a:gd name="connsiteY63" fmla="*/ 0 h 10000"/>
                <a:gd name="connsiteX64" fmla="*/ 8369 w 9857"/>
                <a:gd name="connsiteY64" fmla="*/ 0 h 10000"/>
                <a:gd name="connsiteX65" fmla="*/ 8228 w 9857"/>
                <a:gd name="connsiteY65" fmla="*/ 0 h 10000"/>
                <a:gd name="connsiteX66" fmla="*/ 8101 w 9857"/>
                <a:gd name="connsiteY66" fmla="*/ 0 h 10000"/>
                <a:gd name="connsiteX67" fmla="*/ 7294 w 9857"/>
                <a:gd name="connsiteY67" fmla="*/ 160 h 10000"/>
                <a:gd name="connsiteX68" fmla="*/ 7009 w 9857"/>
                <a:gd name="connsiteY68" fmla="*/ 160 h 10000"/>
                <a:gd name="connsiteX69" fmla="*/ 6740 w 9857"/>
                <a:gd name="connsiteY69" fmla="*/ 302 h 10000"/>
                <a:gd name="connsiteX70" fmla="*/ 6613 w 9857"/>
                <a:gd name="connsiteY70" fmla="*/ 462 h 10000"/>
                <a:gd name="connsiteX71" fmla="*/ 6344 w 9857"/>
                <a:gd name="connsiteY71" fmla="*/ 622 h 10000"/>
                <a:gd name="connsiteX72" fmla="*/ 6202 w 9857"/>
                <a:gd name="connsiteY72" fmla="*/ 622 h 10000"/>
                <a:gd name="connsiteX73" fmla="*/ 6202 w 9857"/>
                <a:gd name="connsiteY73" fmla="*/ 924 h 10000"/>
                <a:gd name="connsiteX74" fmla="*/ 6344 w 9857"/>
                <a:gd name="connsiteY74" fmla="*/ 1066 h 10000"/>
                <a:gd name="connsiteX75" fmla="*/ 6344 w 9857"/>
                <a:gd name="connsiteY75" fmla="*/ 1226 h 10000"/>
                <a:gd name="connsiteX76" fmla="*/ 6202 w 9857"/>
                <a:gd name="connsiteY76" fmla="*/ 1528 h 10000"/>
                <a:gd name="connsiteX77" fmla="*/ 6076 w 9857"/>
                <a:gd name="connsiteY77" fmla="*/ 1670 h 10000"/>
                <a:gd name="connsiteX78" fmla="*/ 5933 w 9857"/>
                <a:gd name="connsiteY78" fmla="*/ 1829 h 10000"/>
                <a:gd name="connsiteX79" fmla="*/ 5933 w 9857"/>
                <a:gd name="connsiteY79" fmla="*/ 1972 h 10000"/>
                <a:gd name="connsiteX80" fmla="*/ 6076 w 9857"/>
                <a:gd name="connsiteY80" fmla="*/ 2131 h 10000"/>
                <a:gd name="connsiteX81" fmla="*/ 5933 w 9857"/>
                <a:gd name="connsiteY81" fmla="*/ 2433 h 10000"/>
                <a:gd name="connsiteX82" fmla="*/ 5806 w 9857"/>
                <a:gd name="connsiteY82" fmla="*/ 2433 h 10000"/>
                <a:gd name="connsiteX83" fmla="*/ 5537 w 9857"/>
                <a:gd name="connsiteY83" fmla="*/ 2433 h 10000"/>
                <a:gd name="connsiteX84" fmla="*/ 5269 w 9857"/>
                <a:gd name="connsiteY84" fmla="*/ 2433 h 10000"/>
                <a:gd name="connsiteX85" fmla="*/ 5269 w 9857"/>
                <a:gd name="connsiteY85" fmla="*/ 2575 h 10000"/>
                <a:gd name="connsiteX86" fmla="*/ 5395 w 9857"/>
                <a:gd name="connsiteY86" fmla="*/ 2735 h 10000"/>
                <a:gd name="connsiteX87" fmla="*/ 5537 w 9857"/>
                <a:gd name="connsiteY87" fmla="*/ 2877 h 10000"/>
                <a:gd name="connsiteX88" fmla="*/ 4999 w 9857"/>
                <a:gd name="connsiteY88" fmla="*/ 3037 h 10000"/>
                <a:gd name="connsiteX89" fmla="*/ 4999 w 9857"/>
                <a:gd name="connsiteY89" fmla="*/ 3179 h 10000"/>
                <a:gd name="connsiteX90" fmla="*/ 4999 w 9857"/>
                <a:gd name="connsiteY90" fmla="*/ 3499 h 10000"/>
                <a:gd name="connsiteX91" fmla="*/ 4858 w 9857"/>
                <a:gd name="connsiteY91" fmla="*/ 3801 h 10000"/>
                <a:gd name="connsiteX92" fmla="*/ 4715 w 9857"/>
                <a:gd name="connsiteY92" fmla="*/ 4103 h 10000"/>
                <a:gd name="connsiteX93" fmla="*/ 4588 w 9857"/>
                <a:gd name="connsiteY93" fmla="*/ 4103 h 10000"/>
                <a:gd name="connsiteX94" fmla="*/ 4445 w 9857"/>
                <a:gd name="connsiteY94" fmla="*/ 3943 h 10000"/>
                <a:gd name="connsiteX95" fmla="*/ 4319 w 9857"/>
                <a:gd name="connsiteY95" fmla="*/ 4103 h 10000"/>
                <a:gd name="connsiteX96" fmla="*/ 4050 w 9857"/>
                <a:gd name="connsiteY96" fmla="*/ 4103 h 10000"/>
                <a:gd name="connsiteX97" fmla="*/ 3908 w 9857"/>
                <a:gd name="connsiteY97" fmla="*/ 4405 h 10000"/>
                <a:gd name="connsiteX98" fmla="*/ 3512 w 9857"/>
                <a:gd name="connsiteY98" fmla="*/ 4405 h 10000"/>
                <a:gd name="connsiteX99" fmla="*/ 3370 w 9857"/>
                <a:gd name="connsiteY99" fmla="*/ 4547 h 10000"/>
                <a:gd name="connsiteX100" fmla="*/ 3243 w 9857"/>
                <a:gd name="connsiteY100" fmla="*/ 4547 h 10000"/>
                <a:gd name="connsiteX101" fmla="*/ 3101 w 9857"/>
                <a:gd name="connsiteY101" fmla="*/ 4849 h 10000"/>
                <a:gd name="connsiteX102" fmla="*/ 3101 w 9857"/>
                <a:gd name="connsiteY102" fmla="*/ 5151 h 10000"/>
                <a:gd name="connsiteX103" fmla="*/ 3101 w 9857"/>
                <a:gd name="connsiteY103" fmla="*/ 5453 h 10000"/>
                <a:gd name="connsiteX104" fmla="*/ 0 w 9857"/>
                <a:gd name="connsiteY104" fmla="*/ 9094 h 10000"/>
                <a:gd name="connsiteX105" fmla="*/ 142 w 9857"/>
                <a:gd name="connsiteY105" fmla="*/ 9094 h 10000"/>
                <a:gd name="connsiteX106" fmla="*/ 411 w 9857"/>
                <a:gd name="connsiteY106" fmla="*/ 8952 h 10000"/>
                <a:gd name="connsiteX107" fmla="*/ 538 w 9857"/>
                <a:gd name="connsiteY107" fmla="*/ 9094 h 10000"/>
                <a:gd name="connsiteX108" fmla="*/ 538 w 9857"/>
                <a:gd name="connsiteY108" fmla="*/ 8952 h 10000"/>
                <a:gd name="connsiteX109" fmla="*/ 949 w 9857"/>
                <a:gd name="connsiteY109" fmla="*/ 8952 h 10000"/>
                <a:gd name="connsiteX110" fmla="*/ 1218 w 9857"/>
                <a:gd name="connsiteY110" fmla="*/ 8952 h 10000"/>
                <a:gd name="connsiteX111" fmla="*/ 1345 w 9857"/>
                <a:gd name="connsiteY111" fmla="*/ 8952 h 10000"/>
                <a:gd name="connsiteX112" fmla="*/ 1756 w 9857"/>
                <a:gd name="connsiteY112" fmla="*/ 8952 h 10000"/>
                <a:gd name="connsiteX113" fmla="*/ 1882 w 9857"/>
                <a:gd name="connsiteY113" fmla="*/ 9094 h 10000"/>
                <a:gd name="connsiteX114" fmla="*/ 2025 w 9857"/>
                <a:gd name="connsiteY114" fmla="*/ 8952 h 10000"/>
                <a:gd name="connsiteX115" fmla="*/ 2436 w 9857"/>
                <a:gd name="connsiteY115" fmla="*/ 8952 h 10000"/>
                <a:gd name="connsiteX116" fmla="*/ 2832 w 9857"/>
                <a:gd name="connsiteY116" fmla="*/ 8952 h 10000"/>
                <a:gd name="connsiteX117" fmla="*/ 2974 w 9857"/>
                <a:gd name="connsiteY117" fmla="*/ 8792 h 10000"/>
                <a:gd name="connsiteX118" fmla="*/ 3101 w 9857"/>
                <a:gd name="connsiteY118" fmla="*/ 8952 h 10000"/>
                <a:gd name="connsiteX119" fmla="*/ 3101 w 9857"/>
                <a:gd name="connsiteY119" fmla="*/ 8792 h 10000"/>
                <a:gd name="connsiteX120" fmla="*/ 2974 w 9857"/>
                <a:gd name="connsiteY120" fmla="*/ 8792 h 10000"/>
                <a:gd name="connsiteX121" fmla="*/ 3243 w 9857"/>
                <a:gd name="connsiteY121" fmla="*/ 8632 h 10000"/>
                <a:gd name="connsiteX122" fmla="*/ 3243 w 9857"/>
                <a:gd name="connsiteY122" fmla="*/ 8792 h 10000"/>
                <a:gd name="connsiteX123" fmla="*/ 3370 w 9857"/>
                <a:gd name="connsiteY123" fmla="*/ 8792 h 10000"/>
                <a:gd name="connsiteX124" fmla="*/ 3101 w 9857"/>
                <a:gd name="connsiteY124" fmla="*/ 8952 h 10000"/>
                <a:gd name="connsiteX125" fmla="*/ 3243 w 9857"/>
                <a:gd name="connsiteY125" fmla="*/ 9094 h 10000"/>
                <a:gd name="connsiteX126" fmla="*/ 3243 w 9857"/>
                <a:gd name="connsiteY126" fmla="*/ 9254 h 10000"/>
                <a:gd name="connsiteX127" fmla="*/ 3370 w 9857"/>
                <a:gd name="connsiteY127" fmla="*/ 9094 h 10000"/>
                <a:gd name="connsiteX128" fmla="*/ 3512 w 9857"/>
                <a:gd name="connsiteY128" fmla="*/ 9094 h 10000"/>
                <a:gd name="connsiteX129" fmla="*/ 3512 w 9857"/>
                <a:gd name="connsiteY129" fmla="*/ 9254 h 10000"/>
                <a:gd name="connsiteX130" fmla="*/ 3370 w 9857"/>
                <a:gd name="connsiteY130" fmla="*/ 9254 h 10000"/>
                <a:gd name="connsiteX131" fmla="*/ 3512 w 9857"/>
                <a:gd name="connsiteY131" fmla="*/ 9396 h 10000"/>
                <a:gd name="connsiteX132" fmla="*/ 3512 w 9857"/>
                <a:gd name="connsiteY132" fmla="*/ 9556 h 10000"/>
                <a:gd name="connsiteX133" fmla="*/ 3512 w 9857"/>
                <a:gd name="connsiteY133" fmla="*/ 9698 h 10000"/>
                <a:gd name="connsiteX134" fmla="*/ 3638 w 9857"/>
                <a:gd name="connsiteY134" fmla="*/ 9698 h 10000"/>
                <a:gd name="connsiteX135" fmla="*/ 3638 w 9857"/>
                <a:gd name="connsiteY135" fmla="*/ 9556 h 10000"/>
                <a:gd name="connsiteX136" fmla="*/ 3781 w 9857"/>
                <a:gd name="connsiteY136" fmla="*/ 9556 h 10000"/>
                <a:gd name="connsiteX137" fmla="*/ 3781 w 9857"/>
                <a:gd name="connsiteY137" fmla="*/ 9396 h 10000"/>
                <a:gd name="connsiteX138" fmla="*/ 3908 w 9857"/>
                <a:gd name="connsiteY138" fmla="*/ 9396 h 10000"/>
                <a:gd name="connsiteX139" fmla="*/ 3781 w 9857"/>
                <a:gd name="connsiteY139" fmla="*/ 9556 h 10000"/>
                <a:gd name="connsiteX140" fmla="*/ 3638 w 9857"/>
                <a:gd name="connsiteY140" fmla="*/ 9556 h 10000"/>
                <a:gd name="connsiteX141" fmla="*/ 3638 w 9857"/>
                <a:gd name="connsiteY141" fmla="*/ 9698 h 10000"/>
                <a:gd name="connsiteX142" fmla="*/ 3638 w 9857"/>
                <a:gd name="connsiteY142" fmla="*/ 9858 h 10000"/>
                <a:gd name="connsiteX143" fmla="*/ 3781 w 9857"/>
                <a:gd name="connsiteY143" fmla="*/ 9858 h 10000"/>
                <a:gd name="connsiteX144" fmla="*/ 3908 w 9857"/>
                <a:gd name="connsiteY144" fmla="*/ 9858 h 10000"/>
                <a:gd name="connsiteX145" fmla="*/ 4050 w 9857"/>
                <a:gd name="connsiteY145" fmla="*/ 10000 h 10000"/>
                <a:gd name="connsiteX146" fmla="*/ 4177 w 9857"/>
                <a:gd name="connsiteY146" fmla="*/ 10000 h 10000"/>
                <a:gd name="connsiteX147" fmla="*/ 4319 w 9857"/>
                <a:gd name="connsiteY147" fmla="*/ 10000 h 10000"/>
                <a:gd name="connsiteX148" fmla="*/ 4588 w 9857"/>
                <a:gd name="connsiteY148" fmla="*/ 9698 h 10000"/>
                <a:gd name="connsiteX0" fmla="*/ 4511 w 9856"/>
                <a:gd name="connsiteY0" fmla="*/ 9698 h 10000"/>
                <a:gd name="connsiteX1" fmla="*/ 4511 w 9856"/>
                <a:gd name="connsiteY1" fmla="*/ 9556 h 10000"/>
                <a:gd name="connsiteX2" fmla="*/ 4928 w 9856"/>
                <a:gd name="connsiteY2" fmla="*/ 9556 h 10000"/>
                <a:gd name="connsiteX3" fmla="*/ 5201 w 9856"/>
                <a:gd name="connsiteY3" fmla="*/ 9556 h 10000"/>
                <a:gd name="connsiteX4" fmla="*/ 5329 w 9856"/>
                <a:gd name="connsiteY4" fmla="*/ 9556 h 10000"/>
                <a:gd name="connsiteX5" fmla="*/ 5473 w 9856"/>
                <a:gd name="connsiteY5" fmla="*/ 9556 h 10000"/>
                <a:gd name="connsiteX6" fmla="*/ 5746 w 9856"/>
                <a:gd name="connsiteY6" fmla="*/ 9698 h 10000"/>
                <a:gd name="connsiteX7" fmla="*/ 5875 w 9856"/>
                <a:gd name="connsiteY7" fmla="*/ 9556 h 10000"/>
                <a:gd name="connsiteX8" fmla="*/ 5875 w 9856"/>
                <a:gd name="connsiteY8" fmla="*/ 9396 h 10000"/>
                <a:gd name="connsiteX9" fmla="*/ 6020 w 9856"/>
                <a:gd name="connsiteY9" fmla="*/ 9396 h 10000"/>
                <a:gd name="connsiteX10" fmla="*/ 5875 w 9856"/>
                <a:gd name="connsiteY10" fmla="*/ 9254 h 10000"/>
                <a:gd name="connsiteX11" fmla="*/ 5746 w 9856"/>
                <a:gd name="connsiteY11" fmla="*/ 8792 h 10000"/>
                <a:gd name="connsiteX12" fmla="*/ 5602 w 9856"/>
                <a:gd name="connsiteY12" fmla="*/ 8490 h 10000"/>
                <a:gd name="connsiteX13" fmla="*/ 5329 w 9856"/>
                <a:gd name="connsiteY13" fmla="*/ 8490 h 10000"/>
                <a:gd name="connsiteX14" fmla="*/ 5329 w 9856"/>
                <a:gd name="connsiteY14" fmla="*/ 8330 h 10000"/>
                <a:gd name="connsiteX15" fmla="*/ 5329 w 9856"/>
                <a:gd name="connsiteY15" fmla="*/ 8028 h 10000"/>
                <a:gd name="connsiteX16" fmla="*/ 5201 w 9856"/>
                <a:gd name="connsiteY16" fmla="*/ 7886 h 10000"/>
                <a:gd name="connsiteX17" fmla="*/ 5056 w 9856"/>
                <a:gd name="connsiteY17" fmla="*/ 7726 h 10000"/>
                <a:gd name="connsiteX18" fmla="*/ 4928 w 9856"/>
                <a:gd name="connsiteY18" fmla="*/ 7425 h 10000"/>
                <a:gd name="connsiteX19" fmla="*/ 5201 w 9856"/>
                <a:gd name="connsiteY19" fmla="*/ 7123 h 10000"/>
                <a:gd name="connsiteX20" fmla="*/ 5329 w 9856"/>
                <a:gd name="connsiteY20" fmla="*/ 6980 h 10000"/>
                <a:gd name="connsiteX21" fmla="*/ 5473 w 9856"/>
                <a:gd name="connsiteY21" fmla="*/ 6821 h 10000"/>
                <a:gd name="connsiteX22" fmla="*/ 5473 w 9856"/>
                <a:gd name="connsiteY22" fmla="*/ 6679 h 10000"/>
                <a:gd name="connsiteX23" fmla="*/ 5746 w 9856"/>
                <a:gd name="connsiteY23" fmla="*/ 6821 h 10000"/>
                <a:gd name="connsiteX24" fmla="*/ 5875 w 9856"/>
                <a:gd name="connsiteY24" fmla="*/ 6980 h 10000"/>
                <a:gd name="connsiteX25" fmla="*/ 6020 w 9856"/>
                <a:gd name="connsiteY25" fmla="*/ 6980 h 10000"/>
                <a:gd name="connsiteX26" fmla="*/ 6292 w 9856"/>
                <a:gd name="connsiteY26" fmla="*/ 6980 h 10000"/>
                <a:gd name="connsiteX27" fmla="*/ 6421 w 9856"/>
                <a:gd name="connsiteY27" fmla="*/ 6821 h 10000"/>
                <a:gd name="connsiteX28" fmla="*/ 6421 w 9856"/>
                <a:gd name="connsiteY28" fmla="*/ 6679 h 10000"/>
                <a:gd name="connsiteX29" fmla="*/ 6565 w 9856"/>
                <a:gd name="connsiteY29" fmla="*/ 6519 h 10000"/>
                <a:gd name="connsiteX30" fmla="*/ 6565 w 9856"/>
                <a:gd name="connsiteY30" fmla="*/ 6377 h 10000"/>
                <a:gd name="connsiteX31" fmla="*/ 6839 w 9856"/>
                <a:gd name="connsiteY31" fmla="*/ 6217 h 10000"/>
                <a:gd name="connsiteX32" fmla="*/ 6967 w 9856"/>
                <a:gd name="connsiteY32" fmla="*/ 6075 h 10000"/>
                <a:gd name="connsiteX33" fmla="*/ 7256 w 9856"/>
                <a:gd name="connsiteY33" fmla="*/ 5915 h 10000"/>
                <a:gd name="connsiteX34" fmla="*/ 7385 w 9856"/>
                <a:gd name="connsiteY34" fmla="*/ 5613 h 10000"/>
                <a:gd name="connsiteX35" fmla="*/ 7528 w 9856"/>
                <a:gd name="connsiteY35" fmla="*/ 5311 h 10000"/>
                <a:gd name="connsiteX36" fmla="*/ 7802 w 9856"/>
                <a:gd name="connsiteY36" fmla="*/ 5151 h 10000"/>
                <a:gd name="connsiteX37" fmla="*/ 7657 w 9856"/>
                <a:gd name="connsiteY37" fmla="*/ 4849 h 10000"/>
                <a:gd name="connsiteX38" fmla="*/ 8075 w 9856"/>
                <a:gd name="connsiteY38" fmla="*/ 4405 h 10000"/>
                <a:gd name="connsiteX39" fmla="*/ 8075 w 9856"/>
                <a:gd name="connsiteY39" fmla="*/ 4245 h 10000"/>
                <a:gd name="connsiteX40" fmla="*/ 8075 w 9856"/>
                <a:gd name="connsiteY40" fmla="*/ 4103 h 10000"/>
                <a:gd name="connsiteX41" fmla="*/ 8620 w 9856"/>
                <a:gd name="connsiteY41" fmla="*/ 3641 h 10000"/>
                <a:gd name="connsiteX42" fmla="*/ 8475 w 9856"/>
                <a:gd name="connsiteY42" fmla="*/ 3499 h 10000"/>
                <a:gd name="connsiteX43" fmla="*/ 8203 w 9856"/>
                <a:gd name="connsiteY43" fmla="*/ 3499 h 10000"/>
                <a:gd name="connsiteX44" fmla="*/ 8203 w 9856"/>
                <a:gd name="connsiteY44" fmla="*/ 3339 h 10000"/>
                <a:gd name="connsiteX45" fmla="*/ 7929 w 9856"/>
                <a:gd name="connsiteY45" fmla="*/ 3179 h 10000"/>
                <a:gd name="connsiteX46" fmla="*/ 7657 w 9856"/>
                <a:gd name="connsiteY46" fmla="*/ 1972 h 10000"/>
                <a:gd name="connsiteX47" fmla="*/ 7802 w 9856"/>
                <a:gd name="connsiteY47" fmla="*/ 1829 h 10000"/>
                <a:gd name="connsiteX48" fmla="*/ 8203 w 9856"/>
                <a:gd name="connsiteY48" fmla="*/ 1829 h 10000"/>
                <a:gd name="connsiteX49" fmla="*/ 8346 w 9856"/>
                <a:gd name="connsiteY49" fmla="*/ 1829 h 10000"/>
                <a:gd name="connsiteX50" fmla="*/ 8748 w 9856"/>
                <a:gd name="connsiteY50" fmla="*/ 1829 h 10000"/>
                <a:gd name="connsiteX51" fmla="*/ 9022 w 9856"/>
                <a:gd name="connsiteY51" fmla="*/ 1829 h 10000"/>
                <a:gd name="connsiteX52" fmla="*/ 9165 w 9856"/>
                <a:gd name="connsiteY52" fmla="*/ 1670 h 10000"/>
                <a:gd name="connsiteX53" fmla="*/ 9567 w 9856"/>
                <a:gd name="connsiteY53" fmla="*/ 1368 h 10000"/>
                <a:gd name="connsiteX54" fmla="*/ 9856 w 9856"/>
                <a:gd name="connsiteY54" fmla="*/ 1226 h 10000"/>
                <a:gd name="connsiteX55" fmla="*/ 9711 w 9856"/>
                <a:gd name="connsiteY55" fmla="*/ 924 h 10000"/>
                <a:gd name="connsiteX56" fmla="*/ 9439 w 9856"/>
                <a:gd name="connsiteY56" fmla="*/ 924 h 10000"/>
                <a:gd name="connsiteX57" fmla="*/ 9294 w 9856"/>
                <a:gd name="connsiteY57" fmla="*/ 924 h 10000"/>
                <a:gd name="connsiteX58" fmla="*/ 9022 w 9856"/>
                <a:gd name="connsiteY58" fmla="*/ 924 h 10000"/>
                <a:gd name="connsiteX59" fmla="*/ 9022 w 9856"/>
                <a:gd name="connsiteY59" fmla="*/ 764 h 10000"/>
                <a:gd name="connsiteX60" fmla="*/ 8893 w 9856"/>
                <a:gd name="connsiteY60" fmla="*/ 622 h 10000"/>
                <a:gd name="connsiteX61" fmla="*/ 8748 w 9856"/>
                <a:gd name="connsiteY61" fmla="*/ 302 h 10000"/>
                <a:gd name="connsiteX62" fmla="*/ 8748 w 9856"/>
                <a:gd name="connsiteY62" fmla="*/ 0 h 10000"/>
                <a:gd name="connsiteX63" fmla="*/ 8620 w 9856"/>
                <a:gd name="connsiteY63" fmla="*/ 0 h 10000"/>
                <a:gd name="connsiteX64" fmla="*/ 8346 w 9856"/>
                <a:gd name="connsiteY64" fmla="*/ 0 h 10000"/>
                <a:gd name="connsiteX65" fmla="*/ 8203 w 9856"/>
                <a:gd name="connsiteY65" fmla="*/ 0 h 10000"/>
                <a:gd name="connsiteX66" fmla="*/ 8075 w 9856"/>
                <a:gd name="connsiteY66" fmla="*/ 0 h 10000"/>
                <a:gd name="connsiteX67" fmla="*/ 7256 w 9856"/>
                <a:gd name="connsiteY67" fmla="*/ 160 h 10000"/>
                <a:gd name="connsiteX68" fmla="*/ 6967 w 9856"/>
                <a:gd name="connsiteY68" fmla="*/ 160 h 10000"/>
                <a:gd name="connsiteX69" fmla="*/ 6694 w 9856"/>
                <a:gd name="connsiteY69" fmla="*/ 302 h 10000"/>
                <a:gd name="connsiteX70" fmla="*/ 6565 w 9856"/>
                <a:gd name="connsiteY70" fmla="*/ 462 h 10000"/>
                <a:gd name="connsiteX71" fmla="*/ 6292 w 9856"/>
                <a:gd name="connsiteY71" fmla="*/ 622 h 10000"/>
                <a:gd name="connsiteX72" fmla="*/ 6148 w 9856"/>
                <a:gd name="connsiteY72" fmla="*/ 622 h 10000"/>
                <a:gd name="connsiteX73" fmla="*/ 6148 w 9856"/>
                <a:gd name="connsiteY73" fmla="*/ 924 h 10000"/>
                <a:gd name="connsiteX74" fmla="*/ 6292 w 9856"/>
                <a:gd name="connsiteY74" fmla="*/ 1066 h 10000"/>
                <a:gd name="connsiteX75" fmla="*/ 6292 w 9856"/>
                <a:gd name="connsiteY75" fmla="*/ 1226 h 10000"/>
                <a:gd name="connsiteX76" fmla="*/ 6148 w 9856"/>
                <a:gd name="connsiteY76" fmla="*/ 1528 h 10000"/>
                <a:gd name="connsiteX77" fmla="*/ 6020 w 9856"/>
                <a:gd name="connsiteY77" fmla="*/ 1670 h 10000"/>
                <a:gd name="connsiteX78" fmla="*/ 5875 w 9856"/>
                <a:gd name="connsiteY78" fmla="*/ 1829 h 10000"/>
                <a:gd name="connsiteX79" fmla="*/ 5875 w 9856"/>
                <a:gd name="connsiteY79" fmla="*/ 1972 h 10000"/>
                <a:gd name="connsiteX80" fmla="*/ 6020 w 9856"/>
                <a:gd name="connsiteY80" fmla="*/ 2131 h 10000"/>
                <a:gd name="connsiteX81" fmla="*/ 5875 w 9856"/>
                <a:gd name="connsiteY81" fmla="*/ 2433 h 10000"/>
                <a:gd name="connsiteX82" fmla="*/ 5746 w 9856"/>
                <a:gd name="connsiteY82" fmla="*/ 2433 h 10000"/>
                <a:gd name="connsiteX83" fmla="*/ 5473 w 9856"/>
                <a:gd name="connsiteY83" fmla="*/ 2433 h 10000"/>
                <a:gd name="connsiteX84" fmla="*/ 5201 w 9856"/>
                <a:gd name="connsiteY84" fmla="*/ 2433 h 10000"/>
                <a:gd name="connsiteX85" fmla="*/ 5201 w 9856"/>
                <a:gd name="connsiteY85" fmla="*/ 2575 h 10000"/>
                <a:gd name="connsiteX86" fmla="*/ 5329 w 9856"/>
                <a:gd name="connsiteY86" fmla="*/ 2735 h 10000"/>
                <a:gd name="connsiteX87" fmla="*/ 5473 w 9856"/>
                <a:gd name="connsiteY87" fmla="*/ 2877 h 10000"/>
                <a:gd name="connsiteX88" fmla="*/ 4928 w 9856"/>
                <a:gd name="connsiteY88" fmla="*/ 3037 h 10000"/>
                <a:gd name="connsiteX89" fmla="*/ 4928 w 9856"/>
                <a:gd name="connsiteY89" fmla="*/ 3179 h 10000"/>
                <a:gd name="connsiteX90" fmla="*/ 4928 w 9856"/>
                <a:gd name="connsiteY90" fmla="*/ 3499 h 10000"/>
                <a:gd name="connsiteX91" fmla="*/ 4784 w 9856"/>
                <a:gd name="connsiteY91" fmla="*/ 3801 h 10000"/>
                <a:gd name="connsiteX92" fmla="*/ 4639 w 9856"/>
                <a:gd name="connsiteY92" fmla="*/ 4103 h 10000"/>
                <a:gd name="connsiteX93" fmla="*/ 4511 w 9856"/>
                <a:gd name="connsiteY93" fmla="*/ 4103 h 10000"/>
                <a:gd name="connsiteX94" fmla="*/ 4365 w 9856"/>
                <a:gd name="connsiteY94" fmla="*/ 3943 h 10000"/>
                <a:gd name="connsiteX95" fmla="*/ 4238 w 9856"/>
                <a:gd name="connsiteY95" fmla="*/ 4103 h 10000"/>
                <a:gd name="connsiteX96" fmla="*/ 3965 w 9856"/>
                <a:gd name="connsiteY96" fmla="*/ 4103 h 10000"/>
                <a:gd name="connsiteX97" fmla="*/ 3821 w 9856"/>
                <a:gd name="connsiteY97" fmla="*/ 4405 h 10000"/>
                <a:gd name="connsiteX98" fmla="*/ 3419 w 9856"/>
                <a:gd name="connsiteY98" fmla="*/ 4405 h 10000"/>
                <a:gd name="connsiteX99" fmla="*/ 3275 w 9856"/>
                <a:gd name="connsiteY99" fmla="*/ 4547 h 10000"/>
                <a:gd name="connsiteX100" fmla="*/ 3146 w 9856"/>
                <a:gd name="connsiteY100" fmla="*/ 4547 h 10000"/>
                <a:gd name="connsiteX101" fmla="*/ 3002 w 9856"/>
                <a:gd name="connsiteY101" fmla="*/ 4849 h 10000"/>
                <a:gd name="connsiteX102" fmla="*/ 3002 w 9856"/>
                <a:gd name="connsiteY102" fmla="*/ 5151 h 10000"/>
                <a:gd name="connsiteX103" fmla="*/ 3002 w 9856"/>
                <a:gd name="connsiteY103" fmla="*/ 5453 h 10000"/>
                <a:gd name="connsiteX104" fmla="*/ 0 w 9856"/>
                <a:gd name="connsiteY104" fmla="*/ 9094 h 10000"/>
                <a:gd name="connsiteX105" fmla="*/ 273 w 9856"/>
                <a:gd name="connsiteY105" fmla="*/ 8952 h 10000"/>
                <a:gd name="connsiteX106" fmla="*/ 402 w 9856"/>
                <a:gd name="connsiteY106" fmla="*/ 9094 h 10000"/>
                <a:gd name="connsiteX107" fmla="*/ 402 w 9856"/>
                <a:gd name="connsiteY107" fmla="*/ 8952 h 10000"/>
                <a:gd name="connsiteX108" fmla="*/ 819 w 9856"/>
                <a:gd name="connsiteY108" fmla="*/ 8952 h 10000"/>
                <a:gd name="connsiteX109" fmla="*/ 1092 w 9856"/>
                <a:gd name="connsiteY109" fmla="*/ 8952 h 10000"/>
                <a:gd name="connsiteX110" fmla="*/ 1221 w 9856"/>
                <a:gd name="connsiteY110" fmla="*/ 8952 h 10000"/>
                <a:gd name="connsiteX111" fmla="*/ 1637 w 9856"/>
                <a:gd name="connsiteY111" fmla="*/ 8952 h 10000"/>
                <a:gd name="connsiteX112" fmla="*/ 1765 w 9856"/>
                <a:gd name="connsiteY112" fmla="*/ 9094 h 10000"/>
                <a:gd name="connsiteX113" fmla="*/ 1910 w 9856"/>
                <a:gd name="connsiteY113" fmla="*/ 8952 h 10000"/>
                <a:gd name="connsiteX114" fmla="*/ 2327 w 9856"/>
                <a:gd name="connsiteY114" fmla="*/ 8952 h 10000"/>
                <a:gd name="connsiteX115" fmla="*/ 2729 w 9856"/>
                <a:gd name="connsiteY115" fmla="*/ 8952 h 10000"/>
                <a:gd name="connsiteX116" fmla="*/ 2873 w 9856"/>
                <a:gd name="connsiteY116" fmla="*/ 8792 h 10000"/>
                <a:gd name="connsiteX117" fmla="*/ 3002 w 9856"/>
                <a:gd name="connsiteY117" fmla="*/ 8952 h 10000"/>
                <a:gd name="connsiteX118" fmla="*/ 3002 w 9856"/>
                <a:gd name="connsiteY118" fmla="*/ 8792 h 10000"/>
                <a:gd name="connsiteX119" fmla="*/ 2873 w 9856"/>
                <a:gd name="connsiteY119" fmla="*/ 8792 h 10000"/>
                <a:gd name="connsiteX120" fmla="*/ 3146 w 9856"/>
                <a:gd name="connsiteY120" fmla="*/ 8632 h 10000"/>
                <a:gd name="connsiteX121" fmla="*/ 3146 w 9856"/>
                <a:gd name="connsiteY121" fmla="*/ 8792 h 10000"/>
                <a:gd name="connsiteX122" fmla="*/ 3275 w 9856"/>
                <a:gd name="connsiteY122" fmla="*/ 8792 h 10000"/>
                <a:gd name="connsiteX123" fmla="*/ 3002 w 9856"/>
                <a:gd name="connsiteY123" fmla="*/ 8952 h 10000"/>
                <a:gd name="connsiteX124" fmla="*/ 3146 w 9856"/>
                <a:gd name="connsiteY124" fmla="*/ 9094 h 10000"/>
                <a:gd name="connsiteX125" fmla="*/ 3146 w 9856"/>
                <a:gd name="connsiteY125" fmla="*/ 9254 h 10000"/>
                <a:gd name="connsiteX126" fmla="*/ 3275 w 9856"/>
                <a:gd name="connsiteY126" fmla="*/ 9094 h 10000"/>
                <a:gd name="connsiteX127" fmla="*/ 3419 w 9856"/>
                <a:gd name="connsiteY127" fmla="*/ 9094 h 10000"/>
                <a:gd name="connsiteX128" fmla="*/ 3419 w 9856"/>
                <a:gd name="connsiteY128" fmla="*/ 9254 h 10000"/>
                <a:gd name="connsiteX129" fmla="*/ 3275 w 9856"/>
                <a:gd name="connsiteY129" fmla="*/ 9254 h 10000"/>
                <a:gd name="connsiteX130" fmla="*/ 3419 w 9856"/>
                <a:gd name="connsiteY130" fmla="*/ 9396 h 10000"/>
                <a:gd name="connsiteX131" fmla="*/ 3419 w 9856"/>
                <a:gd name="connsiteY131" fmla="*/ 9556 h 10000"/>
                <a:gd name="connsiteX132" fmla="*/ 3419 w 9856"/>
                <a:gd name="connsiteY132" fmla="*/ 9698 h 10000"/>
                <a:gd name="connsiteX133" fmla="*/ 3547 w 9856"/>
                <a:gd name="connsiteY133" fmla="*/ 9698 h 10000"/>
                <a:gd name="connsiteX134" fmla="*/ 3547 w 9856"/>
                <a:gd name="connsiteY134" fmla="*/ 9556 h 10000"/>
                <a:gd name="connsiteX135" fmla="*/ 3692 w 9856"/>
                <a:gd name="connsiteY135" fmla="*/ 9556 h 10000"/>
                <a:gd name="connsiteX136" fmla="*/ 3692 w 9856"/>
                <a:gd name="connsiteY136" fmla="*/ 9396 h 10000"/>
                <a:gd name="connsiteX137" fmla="*/ 3821 w 9856"/>
                <a:gd name="connsiteY137" fmla="*/ 9396 h 10000"/>
                <a:gd name="connsiteX138" fmla="*/ 3692 w 9856"/>
                <a:gd name="connsiteY138" fmla="*/ 9556 h 10000"/>
                <a:gd name="connsiteX139" fmla="*/ 3547 w 9856"/>
                <a:gd name="connsiteY139" fmla="*/ 9556 h 10000"/>
                <a:gd name="connsiteX140" fmla="*/ 3547 w 9856"/>
                <a:gd name="connsiteY140" fmla="*/ 9698 h 10000"/>
                <a:gd name="connsiteX141" fmla="*/ 3547 w 9856"/>
                <a:gd name="connsiteY141" fmla="*/ 9858 h 10000"/>
                <a:gd name="connsiteX142" fmla="*/ 3692 w 9856"/>
                <a:gd name="connsiteY142" fmla="*/ 9858 h 10000"/>
                <a:gd name="connsiteX143" fmla="*/ 3821 w 9856"/>
                <a:gd name="connsiteY143" fmla="*/ 9858 h 10000"/>
                <a:gd name="connsiteX144" fmla="*/ 3965 w 9856"/>
                <a:gd name="connsiteY144" fmla="*/ 10000 h 10000"/>
                <a:gd name="connsiteX145" fmla="*/ 4094 w 9856"/>
                <a:gd name="connsiteY145" fmla="*/ 10000 h 10000"/>
                <a:gd name="connsiteX146" fmla="*/ 4238 w 9856"/>
                <a:gd name="connsiteY146" fmla="*/ 10000 h 10000"/>
                <a:gd name="connsiteX147" fmla="*/ 4511 w 9856"/>
                <a:gd name="connsiteY147" fmla="*/ 9698 h 10000"/>
                <a:gd name="connsiteX0" fmla="*/ 4300 w 9723"/>
                <a:gd name="connsiteY0" fmla="*/ 9698 h 10000"/>
                <a:gd name="connsiteX1" fmla="*/ 4300 w 9723"/>
                <a:gd name="connsiteY1" fmla="*/ 9556 h 10000"/>
                <a:gd name="connsiteX2" fmla="*/ 4723 w 9723"/>
                <a:gd name="connsiteY2" fmla="*/ 9556 h 10000"/>
                <a:gd name="connsiteX3" fmla="*/ 5000 w 9723"/>
                <a:gd name="connsiteY3" fmla="*/ 9556 h 10000"/>
                <a:gd name="connsiteX4" fmla="*/ 5130 w 9723"/>
                <a:gd name="connsiteY4" fmla="*/ 9556 h 10000"/>
                <a:gd name="connsiteX5" fmla="*/ 5276 w 9723"/>
                <a:gd name="connsiteY5" fmla="*/ 9556 h 10000"/>
                <a:gd name="connsiteX6" fmla="*/ 5553 w 9723"/>
                <a:gd name="connsiteY6" fmla="*/ 9698 h 10000"/>
                <a:gd name="connsiteX7" fmla="*/ 5684 w 9723"/>
                <a:gd name="connsiteY7" fmla="*/ 9556 h 10000"/>
                <a:gd name="connsiteX8" fmla="*/ 5684 w 9723"/>
                <a:gd name="connsiteY8" fmla="*/ 9396 h 10000"/>
                <a:gd name="connsiteX9" fmla="*/ 5831 w 9723"/>
                <a:gd name="connsiteY9" fmla="*/ 9396 h 10000"/>
                <a:gd name="connsiteX10" fmla="*/ 5684 w 9723"/>
                <a:gd name="connsiteY10" fmla="*/ 9254 h 10000"/>
                <a:gd name="connsiteX11" fmla="*/ 5553 w 9723"/>
                <a:gd name="connsiteY11" fmla="*/ 8792 h 10000"/>
                <a:gd name="connsiteX12" fmla="*/ 5407 w 9723"/>
                <a:gd name="connsiteY12" fmla="*/ 8490 h 10000"/>
                <a:gd name="connsiteX13" fmla="*/ 5130 w 9723"/>
                <a:gd name="connsiteY13" fmla="*/ 8490 h 10000"/>
                <a:gd name="connsiteX14" fmla="*/ 5130 w 9723"/>
                <a:gd name="connsiteY14" fmla="*/ 8330 h 10000"/>
                <a:gd name="connsiteX15" fmla="*/ 5130 w 9723"/>
                <a:gd name="connsiteY15" fmla="*/ 8028 h 10000"/>
                <a:gd name="connsiteX16" fmla="*/ 5000 w 9723"/>
                <a:gd name="connsiteY16" fmla="*/ 7886 h 10000"/>
                <a:gd name="connsiteX17" fmla="*/ 4853 w 9723"/>
                <a:gd name="connsiteY17" fmla="*/ 7726 h 10000"/>
                <a:gd name="connsiteX18" fmla="*/ 4723 w 9723"/>
                <a:gd name="connsiteY18" fmla="*/ 7425 h 10000"/>
                <a:gd name="connsiteX19" fmla="*/ 5000 w 9723"/>
                <a:gd name="connsiteY19" fmla="*/ 7123 h 10000"/>
                <a:gd name="connsiteX20" fmla="*/ 5130 w 9723"/>
                <a:gd name="connsiteY20" fmla="*/ 6980 h 10000"/>
                <a:gd name="connsiteX21" fmla="*/ 5276 w 9723"/>
                <a:gd name="connsiteY21" fmla="*/ 6821 h 10000"/>
                <a:gd name="connsiteX22" fmla="*/ 5276 w 9723"/>
                <a:gd name="connsiteY22" fmla="*/ 6679 h 10000"/>
                <a:gd name="connsiteX23" fmla="*/ 5553 w 9723"/>
                <a:gd name="connsiteY23" fmla="*/ 6821 h 10000"/>
                <a:gd name="connsiteX24" fmla="*/ 5684 w 9723"/>
                <a:gd name="connsiteY24" fmla="*/ 6980 h 10000"/>
                <a:gd name="connsiteX25" fmla="*/ 5831 w 9723"/>
                <a:gd name="connsiteY25" fmla="*/ 6980 h 10000"/>
                <a:gd name="connsiteX26" fmla="*/ 6107 w 9723"/>
                <a:gd name="connsiteY26" fmla="*/ 6980 h 10000"/>
                <a:gd name="connsiteX27" fmla="*/ 6238 w 9723"/>
                <a:gd name="connsiteY27" fmla="*/ 6821 h 10000"/>
                <a:gd name="connsiteX28" fmla="*/ 6238 w 9723"/>
                <a:gd name="connsiteY28" fmla="*/ 6679 h 10000"/>
                <a:gd name="connsiteX29" fmla="*/ 6384 w 9723"/>
                <a:gd name="connsiteY29" fmla="*/ 6519 h 10000"/>
                <a:gd name="connsiteX30" fmla="*/ 6384 w 9723"/>
                <a:gd name="connsiteY30" fmla="*/ 6377 h 10000"/>
                <a:gd name="connsiteX31" fmla="*/ 6662 w 9723"/>
                <a:gd name="connsiteY31" fmla="*/ 6217 h 10000"/>
                <a:gd name="connsiteX32" fmla="*/ 6792 w 9723"/>
                <a:gd name="connsiteY32" fmla="*/ 6075 h 10000"/>
                <a:gd name="connsiteX33" fmla="*/ 7085 w 9723"/>
                <a:gd name="connsiteY33" fmla="*/ 5915 h 10000"/>
                <a:gd name="connsiteX34" fmla="*/ 7216 w 9723"/>
                <a:gd name="connsiteY34" fmla="*/ 5613 h 10000"/>
                <a:gd name="connsiteX35" fmla="*/ 7361 w 9723"/>
                <a:gd name="connsiteY35" fmla="*/ 5311 h 10000"/>
                <a:gd name="connsiteX36" fmla="*/ 7639 w 9723"/>
                <a:gd name="connsiteY36" fmla="*/ 5151 h 10000"/>
                <a:gd name="connsiteX37" fmla="*/ 7492 w 9723"/>
                <a:gd name="connsiteY37" fmla="*/ 4849 h 10000"/>
                <a:gd name="connsiteX38" fmla="*/ 7916 w 9723"/>
                <a:gd name="connsiteY38" fmla="*/ 4405 h 10000"/>
                <a:gd name="connsiteX39" fmla="*/ 7916 w 9723"/>
                <a:gd name="connsiteY39" fmla="*/ 4245 h 10000"/>
                <a:gd name="connsiteX40" fmla="*/ 7916 w 9723"/>
                <a:gd name="connsiteY40" fmla="*/ 4103 h 10000"/>
                <a:gd name="connsiteX41" fmla="*/ 8469 w 9723"/>
                <a:gd name="connsiteY41" fmla="*/ 3641 h 10000"/>
                <a:gd name="connsiteX42" fmla="*/ 8322 w 9723"/>
                <a:gd name="connsiteY42" fmla="*/ 3499 h 10000"/>
                <a:gd name="connsiteX43" fmla="*/ 8046 w 9723"/>
                <a:gd name="connsiteY43" fmla="*/ 3499 h 10000"/>
                <a:gd name="connsiteX44" fmla="*/ 8046 w 9723"/>
                <a:gd name="connsiteY44" fmla="*/ 3339 h 10000"/>
                <a:gd name="connsiteX45" fmla="*/ 7768 w 9723"/>
                <a:gd name="connsiteY45" fmla="*/ 3179 h 10000"/>
                <a:gd name="connsiteX46" fmla="*/ 7492 w 9723"/>
                <a:gd name="connsiteY46" fmla="*/ 1972 h 10000"/>
                <a:gd name="connsiteX47" fmla="*/ 7639 w 9723"/>
                <a:gd name="connsiteY47" fmla="*/ 1829 h 10000"/>
                <a:gd name="connsiteX48" fmla="*/ 8046 w 9723"/>
                <a:gd name="connsiteY48" fmla="*/ 1829 h 10000"/>
                <a:gd name="connsiteX49" fmla="*/ 8191 w 9723"/>
                <a:gd name="connsiteY49" fmla="*/ 1829 h 10000"/>
                <a:gd name="connsiteX50" fmla="*/ 8599 w 9723"/>
                <a:gd name="connsiteY50" fmla="*/ 1829 h 10000"/>
                <a:gd name="connsiteX51" fmla="*/ 8877 w 9723"/>
                <a:gd name="connsiteY51" fmla="*/ 1829 h 10000"/>
                <a:gd name="connsiteX52" fmla="*/ 9022 w 9723"/>
                <a:gd name="connsiteY52" fmla="*/ 1670 h 10000"/>
                <a:gd name="connsiteX53" fmla="*/ 9430 w 9723"/>
                <a:gd name="connsiteY53" fmla="*/ 1368 h 10000"/>
                <a:gd name="connsiteX54" fmla="*/ 9723 w 9723"/>
                <a:gd name="connsiteY54" fmla="*/ 1226 h 10000"/>
                <a:gd name="connsiteX55" fmla="*/ 9576 w 9723"/>
                <a:gd name="connsiteY55" fmla="*/ 924 h 10000"/>
                <a:gd name="connsiteX56" fmla="*/ 9300 w 9723"/>
                <a:gd name="connsiteY56" fmla="*/ 924 h 10000"/>
                <a:gd name="connsiteX57" fmla="*/ 9153 w 9723"/>
                <a:gd name="connsiteY57" fmla="*/ 924 h 10000"/>
                <a:gd name="connsiteX58" fmla="*/ 8877 w 9723"/>
                <a:gd name="connsiteY58" fmla="*/ 924 h 10000"/>
                <a:gd name="connsiteX59" fmla="*/ 8877 w 9723"/>
                <a:gd name="connsiteY59" fmla="*/ 764 h 10000"/>
                <a:gd name="connsiteX60" fmla="*/ 8746 w 9723"/>
                <a:gd name="connsiteY60" fmla="*/ 622 h 10000"/>
                <a:gd name="connsiteX61" fmla="*/ 8599 w 9723"/>
                <a:gd name="connsiteY61" fmla="*/ 302 h 10000"/>
                <a:gd name="connsiteX62" fmla="*/ 8599 w 9723"/>
                <a:gd name="connsiteY62" fmla="*/ 0 h 10000"/>
                <a:gd name="connsiteX63" fmla="*/ 8469 w 9723"/>
                <a:gd name="connsiteY63" fmla="*/ 0 h 10000"/>
                <a:gd name="connsiteX64" fmla="*/ 8191 w 9723"/>
                <a:gd name="connsiteY64" fmla="*/ 0 h 10000"/>
                <a:gd name="connsiteX65" fmla="*/ 8046 w 9723"/>
                <a:gd name="connsiteY65" fmla="*/ 0 h 10000"/>
                <a:gd name="connsiteX66" fmla="*/ 7916 w 9723"/>
                <a:gd name="connsiteY66" fmla="*/ 0 h 10000"/>
                <a:gd name="connsiteX67" fmla="*/ 7085 w 9723"/>
                <a:gd name="connsiteY67" fmla="*/ 160 h 10000"/>
                <a:gd name="connsiteX68" fmla="*/ 6792 w 9723"/>
                <a:gd name="connsiteY68" fmla="*/ 160 h 10000"/>
                <a:gd name="connsiteX69" fmla="*/ 6515 w 9723"/>
                <a:gd name="connsiteY69" fmla="*/ 302 h 10000"/>
                <a:gd name="connsiteX70" fmla="*/ 6384 w 9723"/>
                <a:gd name="connsiteY70" fmla="*/ 462 h 10000"/>
                <a:gd name="connsiteX71" fmla="*/ 6107 w 9723"/>
                <a:gd name="connsiteY71" fmla="*/ 622 h 10000"/>
                <a:gd name="connsiteX72" fmla="*/ 5961 w 9723"/>
                <a:gd name="connsiteY72" fmla="*/ 622 h 10000"/>
                <a:gd name="connsiteX73" fmla="*/ 5961 w 9723"/>
                <a:gd name="connsiteY73" fmla="*/ 924 h 10000"/>
                <a:gd name="connsiteX74" fmla="*/ 6107 w 9723"/>
                <a:gd name="connsiteY74" fmla="*/ 1066 h 10000"/>
                <a:gd name="connsiteX75" fmla="*/ 6107 w 9723"/>
                <a:gd name="connsiteY75" fmla="*/ 1226 h 10000"/>
                <a:gd name="connsiteX76" fmla="*/ 5961 w 9723"/>
                <a:gd name="connsiteY76" fmla="*/ 1528 h 10000"/>
                <a:gd name="connsiteX77" fmla="*/ 5831 w 9723"/>
                <a:gd name="connsiteY77" fmla="*/ 1670 h 10000"/>
                <a:gd name="connsiteX78" fmla="*/ 5684 w 9723"/>
                <a:gd name="connsiteY78" fmla="*/ 1829 h 10000"/>
                <a:gd name="connsiteX79" fmla="*/ 5684 w 9723"/>
                <a:gd name="connsiteY79" fmla="*/ 1972 h 10000"/>
                <a:gd name="connsiteX80" fmla="*/ 5831 w 9723"/>
                <a:gd name="connsiteY80" fmla="*/ 2131 h 10000"/>
                <a:gd name="connsiteX81" fmla="*/ 5684 w 9723"/>
                <a:gd name="connsiteY81" fmla="*/ 2433 h 10000"/>
                <a:gd name="connsiteX82" fmla="*/ 5553 w 9723"/>
                <a:gd name="connsiteY82" fmla="*/ 2433 h 10000"/>
                <a:gd name="connsiteX83" fmla="*/ 5276 w 9723"/>
                <a:gd name="connsiteY83" fmla="*/ 2433 h 10000"/>
                <a:gd name="connsiteX84" fmla="*/ 5000 w 9723"/>
                <a:gd name="connsiteY84" fmla="*/ 2433 h 10000"/>
                <a:gd name="connsiteX85" fmla="*/ 5000 w 9723"/>
                <a:gd name="connsiteY85" fmla="*/ 2575 h 10000"/>
                <a:gd name="connsiteX86" fmla="*/ 5130 w 9723"/>
                <a:gd name="connsiteY86" fmla="*/ 2735 h 10000"/>
                <a:gd name="connsiteX87" fmla="*/ 5276 w 9723"/>
                <a:gd name="connsiteY87" fmla="*/ 2877 h 10000"/>
                <a:gd name="connsiteX88" fmla="*/ 4723 w 9723"/>
                <a:gd name="connsiteY88" fmla="*/ 3037 h 10000"/>
                <a:gd name="connsiteX89" fmla="*/ 4723 w 9723"/>
                <a:gd name="connsiteY89" fmla="*/ 3179 h 10000"/>
                <a:gd name="connsiteX90" fmla="*/ 4723 w 9723"/>
                <a:gd name="connsiteY90" fmla="*/ 3499 h 10000"/>
                <a:gd name="connsiteX91" fmla="*/ 4577 w 9723"/>
                <a:gd name="connsiteY91" fmla="*/ 3801 h 10000"/>
                <a:gd name="connsiteX92" fmla="*/ 4430 w 9723"/>
                <a:gd name="connsiteY92" fmla="*/ 4103 h 10000"/>
                <a:gd name="connsiteX93" fmla="*/ 4300 w 9723"/>
                <a:gd name="connsiteY93" fmla="*/ 4103 h 10000"/>
                <a:gd name="connsiteX94" fmla="*/ 4152 w 9723"/>
                <a:gd name="connsiteY94" fmla="*/ 3943 h 10000"/>
                <a:gd name="connsiteX95" fmla="*/ 4023 w 9723"/>
                <a:gd name="connsiteY95" fmla="*/ 4103 h 10000"/>
                <a:gd name="connsiteX96" fmla="*/ 3746 w 9723"/>
                <a:gd name="connsiteY96" fmla="*/ 4103 h 10000"/>
                <a:gd name="connsiteX97" fmla="*/ 3600 w 9723"/>
                <a:gd name="connsiteY97" fmla="*/ 4405 h 10000"/>
                <a:gd name="connsiteX98" fmla="*/ 3192 w 9723"/>
                <a:gd name="connsiteY98" fmla="*/ 4405 h 10000"/>
                <a:gd name="connsiteX99" fmla="*/ 3046 w 9723"/>
                <a:gd name="connsiteY99" fmla="*/ 4547 h 10000"/>
                <a:gd name="connsiteX100" fmla="*/ 2915 w 9723"/>
                <a:gd name="connsiteY100" fmla="*/ 4547 h 10000"/>
                <a:gd name="connsiteX101" fmla="*/ 2769 w 9723"/>
                <a:gd name="connsiteY101" fmla="*/ 4849 h 10000"/>
                <a:gd name="connsiteX102" fmla="*/ 2769 w 9723"/>
                <a:gd name="connsiteY102" fmla="*/ 5151 h 10000"/>
                <a:gd name="connsiteX103" fmla="*/ 2769 w 9723"/>
                <a:gd name="connsiteY103" fmla="*/ 5453 h 10000"/>
                <a:gd name="connsiteX104" fmla="*/ 0 w 9723"/>
                <a:gd name="connsiteY104" fmla="*/ 8952 h 10000"/>
                <a:gd name="connsiteX105" fmla="*/ 131 w 9723"/>
                <a:gd name="connsiteY105" fmla="*/ 9094 h 10000"/>
                <a:gd name="connsiteX106" fmla="*/ 131 w 9723"/>
                <a:gd name="connsiteY106" fmla="*/ 8952 h 10000"/>
                <a:gd name="connsiteX107" fmla="*/ 554 w 9723"/>
                <a:gd name="connsiteY107" fmla="*/ 8952 h 10000"/>
                <a:gd name="connsiteX108" fmla="*/ 831 w 9723"/>
                <a:gd name="connsiteY108" fmla="*/ 8952 h 10000"/>
                <a:gd name="connsiteX109" fmla="*/ 962 w 9723"/>
                <a:gd name="connsiteY109" fmla="*/ 8952 h 10000"/>
                <a:gd name="connsiteX110" fmla="*/ 1384 w 9723"/>
                <a:gd name="connsiteY110" fmla="*/ 8952 h 10000"/>
                <a:gd name="connsiteX111" fmla="*/ 1514 w 9723"/>
                <a:gd name="connsiteY111" fmla="*/ 9094 h 10000"/>
                <a:gd name="connsiteX112" fmla="*/ 1661 w 9723"/>
                <a:gd name="connsiteY112" fmla="*/ 8952 h 10000"/>
                <a:gd name="connsiteX113" fmla="*/ 2084 w 9723"/>
                <a:gd name="connsiteY113" fmla="*/ 8952 h 10000"/>
                <a:gd name="connsiteX114" fmla="*/ 2492 w 9723"/>
                <a:gd name="connsiteY114" fmla="*/ 8952 h 10000"/>
                <a:gd name="connsiteX115" fmla="*/ 2638 w 9723"/>
                <a:gd name="connsiteY115" fmla="*/ 8792 h 10000"/>
                <a:gd name="connsiteX116" fmla="*/ 2769 w 9723"/>
                <a:gd name="connsiteY116" fmla="*/ 8952 h 10000"/>
                <a:gd name="connsiteX117" fmla="*/ 2769 w 9723"/>
                <a:gd name="connsiteY117" fmla="*/ 8792 h 10000"/>
                <a:gd name="connsiteX118" fmla="*/ 2638 w 9723"/>
                <a:gd name="connsiteY118" fmla="*/ 8792 h 10000"/>
                <a:gd name="connsiteX119" fmla="*/ 2915 w 9723"/>
                <a:gd name="connsiteY119" fmla="*/ 8632 h 10000"/>
                <a:gd name="connsiteX120" fmla="*/ 2915 w 9723"/>
                <a:gd name="connsiteY120" fmla="*/ 8792 h 10000"/>
                <a:gd name="connsiteX121" fmla="*/ 3046 w 9723"/>
                <a:gd name="connsiteY121" fmla="*/ 8792 h 10000"/>
                <a:gd name="connsiteX122" fmla="*/ 2769 w 9723"/>
                <a:gd name="connsiteY122" fmla="*/ 8952 h 10000"/>
                <a:gd name="connsiteX123" fmla="*/ 2915 w 9723"/>
                <a:gd name="connsiteY123" fmla="*/ 9094 h 10000"/>
                <a:gd name="connsiteX124" fmla="*/ 2915 w 9723"/>
                <a:gd name="connsiteY124" fmla="*/ 9254 h 10000"/>
                <a:gd name="connsiteX125" fmla="*/ 3046 w 9723"/>
                <a:gd name="connsiteY125" fmla="*/ 9094 h 10000"/>
                <a:gd name="connsiteX126" fmla="*/ 3192 w 9723"/>
                <a:gd name="connsiteY126" fmla="*/ 9094 h 10000"/>
                <a:gd name="connsiteX127" fmla="*/ 3192 w 9723"/>
                <a:gd name="connsiteY127" fmla="*/ 9254 h 10000"/>
                <a:gd name="connsiteX128" fmla="*/ 3046 w 9723"/>
                <a:gd name="connsiteY128" fmla="*/ 9254 h 10000"/>
                <a:gd name="connsiteX129" fmla="*/ 3192 w 9723"/>
                <a:gd name="connsiteY129" fmla="*/ 9396 h 10000"/>
                <a:gd name="connsiteX130" fmla="*/ 3192 w 9723"/>
                <a:gd name="connsiteY130" fmla="*/ 9556 h 10000"/>
                <a:gd name="connsiteX131" fmla="*/ 3192 w 9723"/>
                <a:gd name="connsiteY131" fmla="*/ 9698 h 10000"/>
                <a:gd name="connsiteX132" fmla="*/ 3322 w 9723"/>
                <a:gd name="connsiteY132" fmla="*/ 9698 h 10000"/>
                <a:gd name="connsiteX133" fmla="*/ 3322 w 9723"/>
                <a:gd name="connsiteY133" fmla="*/ 9556 h 10000"/>
                <a:gd name="connsiteX134" fmla="*/ 3469 w 9723"/>
                <a:gd name="connsiteY134" fmla="*/ 9556 h 10000"/>
                <a:gd name="connsiteX135" fmla="*/ 3469 w 9723"/>
                <a:gd name="connsiteY135" fmla="*/ 9396 h 10000"/>
                <a:gd name="connsiteX136" fmla="*/ 3600 w 9723"/>
                <a:gd name="connsiteY136" fmla="*/ 9396 h 10000"/>
                <a:gd name="connsiteX137" fmla="*/ 3469 w 9723"/>
                <a:gd name="connsiteY137" fmla="*/ 9556 h 10000"/>
                <a:gd name="connsiteX138" fmla="*/ 3322 w 9723"/>
                <a:gd name="connsiteY138" fmla="*/ 9556 h 10000"/>
                <a:gd name="connsiteX139" fmla="*/ 3322 w 9723"/>
                <a:gd name="connsiteY139" fmla="*/ 9698 h 10000"/>
                <a:gd name="connsiteX140" fmla="*/ 3322 w 9723"/>
                <a:gd name="connsiteY140" fmla="*/ 9858 h 10000"/>
                <a:gd name="connsiteX141" fmla="*/ 3469 w 9723"/>
                <a:gd name="connsiteY141" fmla="*/ 9858 h 10000"/>
                <a:gd name="connsiteX142" fmla="*/ 3600 w 9723"/>
                <a:gd name="connsiteY142" fmla="*/ 9858 h 10000"/>
                <a:gd name="connsiteX143" fmla="*/ 3746 w 9723"/>
                <a:gd name="connsiteY143" fmla="*/ 10000 h 10000"/>
                <a:gd name="connsiteX144" fmla="*/ 3877 w 9723"/>
                <a:gd name="connsiteY144" fmla="*/ 10000 h 10000"/>
                <a:gd name="connsiteX145" fmla="*/ 4023 w 9723"/>
                <a:gd name="connsiteY145" fmla="*/ 10000 h 10000"/>
                <a:gd name="connsiteX146" fmla="*/ 4300 w 9723"/>
                <a:gd name="connsiteY146" fmla="*/ 9698 h 10000"/>
                <a:gd name="connsiteX0" fmla="*/ 4288 w 9865"/>
                <a:gd name="connsiteY0" fmla="*/ 9698 h 10000"/>
                <a:gd name="connsiteX1" fmla="*/ 4288 w 9865"/>
                <a:gd name="connsiteY1" fmla="*/ 9556 h 10000"/>
                <a:gd name="connsiteX2" fmla="*/ 4723 w 9865"/>
                <a:gd name="connsiteY2" fmla="*/ 9556 h 10000"/>
                <a:gd name="connsiteX3" fmla="*/ 5007 w 9865"/>
                <a:gd name="connsiteY3" fmla="*/ 9556 h 10000"/>
                <a:gd name="connsiteX4" fmla="*/ 5141 w 9865"/>
                <a:gd name="connsiteY4" fmla="*/ 9556 h 10000"/>
                <a:gd name="connsiteX5" fmla="*/ 5291 w 9865"/>
                <a:gd name="connsiteY5" fmla="*/ 9556 h 10000"/>
                <a:gd name="connsiteX6" fmla="*/ 5576 w 9865"/>
                <a:gd name="connsiteY6" fmla="*/ 9698 h 10000"/>
                <a:gd name="connsiteX7" fmla="*/ 5711 w 9865"/>
                <a:gd name="connsiteY7" fmla="*/ 9556 h 10000"/>
                <a:gd name="connsiteX8" fmla="*/ 5711 w 9865"/>
                <a:gd name="connsiteY8" fmla="*/ 9396 h 10000"/>
                <a:gd name="connsiteX9" fmla="*/ 5862 w 9865"/>
                <a:gd name="connsiteY9" fmla="*/ 9396 h 10000"/>
                <a:gd name="connsiteX10" fmla="*/ 5711 w 9865"/>
                <a:gd name="connsiteY10" fmla="*/ 9254 h 10000"/>
                <a:gd name="connsiteX11" fmla="*/ 5576 w 9865"/>
                <a:gd name="connsiteY11" fmla="*/ 8792 h 10000"/>
                <a:gd name="connsiteX12" fmla="*/ 5426 w 9865"/>
                <a:gd name="connsiteY12" fmla="*/ 8490 h 10000"/>
                <a:gd name="connsiteX13" fmla="*/ 5141 w 9865"/>
                <a:gd name="connsiteY13" fmla="*/ 8490 h 10000"/>
                <a:gd name="connsiteX14" fmla="*/ 5141 w 9865"/>
                <a:gd name="connsiteY14" fmla="*/ 8330 h 10000"/>
                <a:gd name="connsiteX15" fmla="*/ 5141 w 9865"/>
                <a:gd name="connsiteY15" fmla="*/ 8028 h 10000"/>
                <a:gd name="connsiteX16" fmla="*/ 5007 w 9865"/>
                <a:gd name="connsiteY16" fmla="*/ 7886 h 10000"/>
                <a:gd name="connsiteX17" fmla="*/ 4856 w 9865"/>
                <a:gd name="connsiteY17" fmla="*/ 7726 h 10000"/>
                <a:gd name="connsiteX18" fmla="*/ 4723 w 9865"/>
                <a:gd name="connsiteY18" fmla="*/ 7425 h 10000"/>
                <a:gd name="connsiteX19" fmla="*/ 5007 w 9865"/>
                <a:gd name="connsiteY19" fmla="*/ 7123 h 10000"/>
                <a:gd name="connsiteX20" fmla="*/ 5141 w 9865"/>
                <a:gd name="connsiteY20" fmla="*/ 6980 h 10000"/>
                <a:gd name="connsiteX21" fmla="*/ 5291 w 9865"/>
                <a:gd name="connsiteY21" fmla="*/ 6821 h 10000"/>
                <a:gd name="connsiteX22" fmla="*/ 5291 w 9865"/>
                <a:gd name="connsiteY22" fmla="*/ 6679 h 10000"/>
                <a:gd name="connsiteX23" fmla="*/ 5576 w 9865"/>
                <a:gd name="connsiteY23" fmla="*/ 6821 h 10000"/>
                <a:gd name="connsiteX24" fmla="*/ 5711 w 9865"/>
                <a:gd name="connsiteY24" fmla="*/ 6980 h 10000"/>
                <a:gd name="connsiteX25" fmla="*/ 5862 w 9865"/>
                <a:gd name="connsiteY25" fmla="*/ 6980 h 10000"/>
                <a:gd name="connsiteX26" fmla="*/ 6146 w 9865"/>
                <a:gd name="connsiteY26" fmla="*/ 6980 h 10000"/>
                <a:gd name="connsiteX27" fmla="*/ 6281 w 9865"/>
                <a:gd name="connsiteY27" fmla="*/ 6821 h 10000"/>
                <a:gd name="connsiteX28" fmla="*/ 6281 w 9865"/>
                <a:gd name="connsiteY28" fmla="*/ 6679 h 10000"/>
                <a:gd name="connsiteX29" fmla="*/ 6431 w 9865"/>
                <a:gd name="connsiteY29" fmla="*/ 6519 h 10000"/>
                <a:gd name="connsiteX30" fmla="*/ 6431 w 9865"/>
                <a:gd name="connsiteY30" fmla="*/ 6377 h 10000"/>
                <a:gd name="connsiteX31" fmla="*/ 6717 w 9865"/>
                <a:gd name="connsiteY31" fmla="*/ 6217 h 10000"/>
                <a:gd name="connsiteX32" fmla="*/ 6850 w 9865"/>
                <a:gd name="connsiteY32" fmla="*/ 6075 h 10000"/>
                <a:gd name="connsiteX33" fmla="*/ 7152 w 9865"/>
                <a:gd name="connsiteY33" fmla="*/ 5915 h 10000"/>
                <a:gd name="connsiteX34" fmla="*/ 7287 w 9865"/>
                <a:gd name="connsiteY34" fmla="*/ 5613 h 10000"/>
                <a:gd name="connsiteX35" fmla="*/ 7436 w 9865"/>
                <a:gd name="connsiteY35" fmla="*/ 5311 h 10000"/>
                <a:gd name="connsiteX36" fmla="*/ 7722 w 9865"/>
                <a:gd name="connsiteY36" fmla="*/ 5151 h 10000"/>
                <a:gd name="connsiteX37" fmla="*/ 7570 w 9865"/>
                <a:gd name="connsiteY37" fmla="*/ 4849 h 10000"/>
                <a:gd name="connsiteX38" fmla="*/ 8007 w 9865"/>
                <a:gd name="connsiteY38" fmla="*/ 4405 h 10000"/>
                <a:gd name="connsiteX39" fmla="*/ 8007 w 9865"/>
                <a:gd name="connsiteY39" fmla="*/ 4245 h 10000"/>
                <a:gd name="connsiteX40" fmla="*/ 8007 w 9865"/>
                <a:gd name="connsiteY40" fmla="*/ 4103 h 10000"/>
                <a:gd name="connsiteX41" fmla="*/ 8575 w 9865"/>
                <a:gd name="connsiteY41" fmla="*/ 3641 h 10000"/>
                <a:gd name="connsiteX42" fmla="*/ 8424 w 9865"/>
                <a:gd name="connsiteY42" fmla="*/ 3499 h 10000"/>
                <a:gd name="connsiteX43" fmla="*/ 8140 w 9865"/>
                <a:gd name="connsiteY43" fmla="*/ 3499 h 10000"/>
                <a:gd name="connsiteX44" fmla="*/ 8140 w 9865"/>
                <a:gd name="connsiteY44" fmla="*/ 3339 h 10000"/>
                <a:gd name="connsiteX45" fmla="*/ 7854 w 9865"/>
                <a:gd name="connsiteY45" fmla="*/ 3179 h 10000"/>
                <a:gd name="connsiteX46" fmla="*/ 7570 w 9865"/>
                <a:gd name="connsiteY46" fmla="*/ 1972 h 10000"/>
                <a:gd name="connsiteX47" fmla="*/ 7722 w 9865"/>
                <a:gd name="connsiteY47" fmla="*/ 1829 h 10000"/>
                <a:gd name="connsiteX48" fmla="*/ 8140 w 9865"/>
                <a:gd name="connsiteY48" fmla="*/ 1829 h 10000"/>
                <a:gd name="connsiteX49" fmla="*/ 8289 w 9865"/>
                <a:gd name="connsiteY49" fmla="*/ 1829 h 10000"/>
                <a:gd name="connsiteX50" fmla="*/ 8709 w 9865"/>
                <a:gd name="connsiteY50" fmla="*/ 1829 h 10000"/>
                <a:gd name="connsiteX51" fmla="*/ 8995 w 9865"/>
                <a:gd name="connsiteY51" fmla="*/ 1829 h 10000"/>
                <a:gd name="connsiteX52" fmla="*/ 9144 w 9865"/>
                <a:gd name="connsiteY52" fmla="*/ 1670 h 10000"/>
                <a:gd name="connsiteX53" fmla="*/ 9564 w 9865"/>
                <a:gd name="connsiteY53" fmla="*/ 1368 h 10000"/>
                <a:gd name="connsiteX54" fmla="*/ 9865 w 9865"/>
                <a:gd name="connsiteY54" fmla="*/ 1226 h 10000"/>
                <a:gd name="connsiteX55" fmla="*/ 9714 w 9865"/>
                <a:gd name="connsiteY55" fmla="*/ 924 h 10000"/>
                <a:gd name="connsiteX56" fmla="*/ 9430 w 9865"/>
                <a:gd name="connsiteY56" fmla="*/ 924 h 10000"/>
                <a:gd name="connsiteX57" fmla="*/ 9279 w 9865"/>
                <a:gd name="connsiteY57" fmla="*/ 924 h 10000"/>
                <a:gd name="connsiteX58" fmla="*/ 8995 w 9865"/>
                <a:gd name="connsiteY58" fmla="*/ 924 h 10000"/>
                <a:gd name="connsiteX59" fmla="*/ 8995 w 9865"/>
                <a:gd name="connsiteY59" fmla="*/ 764 h 10000"/>
                <a:gd name="connsiteX60" fmla="*/ 8860 w 9865"/>
                <a:gd name="connsiteY60" fmla="*/ 622 h 10000"/>
                <a:gd name="connsiteX61" fmla="*/ 8709 w 9865"/>
                <a:gd name="connsiteY61" fmla="*/ 302 h 10000"/>
                <a:gd name="connsiteX62" fmla="*/ 8709 w 9865"/>
                <a:gd name="connsiteY62" fmla="*/ 0 h 10000"/>
                <a:gd name="connsiteX63" fmla="*/ 8575 w 9865"/>
                <a:gd name="connsiteY63" fmla="*/ 0 h 10000"/>
                <a:gd name="connsiteX64" fmla="*/ 8289 w 9865"/>
                <a:gd name="connsiteY64" fmla="*/ 0 h 10000"/>
                <a:gd name="connsiteX65" fmla="*/ 8140 w 9865"/>
                <a:gd name="connsiteY65" fmla="*/ 0 h 10000"/>
                <a:gd name="connsiteX66" fmla="*/ 8007 w 9865"/>
                <a:gd name="connsiteY66" fmla="*/ 0 h 10000"/>
                <a:gd name="connsiteX67" fmla="*/ 7152 w 9865"/>
                <a:gd name="connsiteY67" fmla="*/ 160 h 10000"/>
                <a:gd name="connsiteX68" fmla="*/ 6850 w 9865"/>
                <a:gd name="connsiteY68" fmla="*/ 160 h 10000"/>
                <a:gd name="connsiteX69" fmla="*/ 6566 w 9865"/>
                <a:gd name="connsiteY69" fmla="*/ 302 h 10000"/>
                <a:gd name="connsiteX70" fmla="*/ 6431 w 9865"/>
                <a:gd name="connsiteY70" fmla="*/ 462 h 10000"/>
                <a:gd name="connsiteX71" fmla="*/ 6146 w 9865"/>
                <a:gd name="connsiteY71" fmla="*/ 622 h 10000"/>
                <a:gd name="connsiteX72" fmla="*/ 5996 w 9865"/>
                <a:gd name="connsiteY72" fmla="*/ 622 h 10000"/>
                <a:gd name="connsiteX73" fmla="*/ 5996 w 9865"/>
                <a:gd name="connsiteY73" fmla="*/ 924 h 10000"/>
                <a:gd name="connsiteX74" fmla="*/ 6146 w 9865"/>
                <a:gd name="connsiteY74" fmla="*/ 1066 h 10000"/>
                <a:gd name="connsiteX75" fmla="*/ 6146 w 9865"/>
                <a:gd name="connsiteY75" fmla="*/ 1226 h 10000"/>
                <a:gd name="connsiteX76" fmla="*/ 5996 w 9865"/>
                <a:gd name="connsiteY76" fmla="*/ 1528 h 10000"/>
                <a:gd name="connsiteX77" fmla="*/ 5862 w 9865"/>
                <a:gd name="connsiteY77" fmla="*/ 1670 h 10000"/>
                <a:gd name="connsiteX78" fmla="*/ 5711 w 9865"/>
                <a:gd name="connsiteY78" fmla="*/ 1829 h 10000"/>
                <a:gd name="connsiteX79" fmla="*/ 5711 w 9865"/>
                <a:gd name="connsiteY79" fmla="*/ 1972 h 10000"/>
                <a:gd name="connsiteX80" fmla="*/ 5862 w 9865"/>
                <a:gd name="connsiteY80" fmla="*/ 2131 h 10000"/>
                <a:gd name="connsiteX81" fmla="*/ 5711 w 9865"/>
                <a:gd name="connsiteY81" fmla="*/ 2433 h 10000"/>
                <a:gd name="connsiteX82" fmla="*/ 5576 w 9865"/>
                <a:gd name="connsiteY82" fmla="*/ 2433 h 10000"/>
                <a:gd name="connsiteX83" fmla="*/ 5291 w 9865"/>
                <a:gd name="connsiteY83" fmla="*/ 2433 h 10000"/>
                <a:gd name="connsiteX84" fmla="*/ 5007 w 9865"/>
                <a:gd name="connsiteY84" fmla="*/ 2433 h 10000"/>
                <a:gd name="connsiteX85" fmla="*/ 5007 w 9865"/>
                <a:gd name="connsiteY85" fmla="*/ 2575 h 10000"/>
                <a:gd name="connsiteX86" fmla="*/ 5141 w 9865"/>
                <a:gd name="connsiteY86" fmla="*/ 2735 h 10000"/>
                <a:gd name="connsiteX87" fmla="*/ 5291 w 9865"/>
                <a:gd name="connsiteY87" fmla="*/ 2877 h 10000"/>
                <a:gd name="connsiteX88" fmla="*/ 4723 w 9865"/>
                <a:gd name="connsiteY88" fmla="*/ 3037 h 10000"/>
                <a:gd name="connsiteX89" fmla="*/ 4723 w 9865"/>
                <a:gd name="connsiteY89" fmla="*/ 3179 h 10000"/>
                <a:gd name="connsiteX90" fmla="*/ 4723 w 9865"/>
                <a:gd name="connsiteY90" fmla="*/ 3499 h 10000"/>
                <a:gd name="connsiteX91" fmla="*/ 4572 w 9865"/>
                <a:gd name="connsiteY91" fmla="*/ 3801 h 10000"/>
                <a:gd name="connsiteX92" fmla="*/ 4421 w 9865"/>
                <a:gd name="connsiteY92" fmla="*/ 4103 h 10000"/>
                <a:gd name="connsiteX93" fmla="*/ 4288 w 9865"/>
                <a:gd name="connsiteY93" fmla="*/ 4103 h 10000"/>
                <a:gd name="connsiteX94" fmla="*/ 4135 w 9865"/>
                <a:gd name="connsiteY94" fmla="*/ 3943 h 10000"/>
                <a:gd name="connsiteX95" fmla="*/ 4003 w 9865"/>
                <a:gd name="connsiteY95" fmla="*/ 4103 h 10000"/>
                <a:gd name="connsiteX96" fmla="*/ 3718 w 9865"/>
                <a:gd name="connsiteY96" fmla="*/ 4103 h 10000"/>
                <a:gd name="connsiteX97" fmla="*/ 3568 w 9865"/>
                <a:gd name="connsiteY97" fmla="*/ 4405 h 10000"/>
                <a:gd name="connsiteX98" fmla="*/ 3148 w 9865"/>
                <a:gd name="connsiteY98" fmla="*/ 4405 h 10000"/>
                <a:gd name="connsiteX99" fmla="*/ 2998 w 9865"/>
                <a:gd name="connsiteY99" fmla="*/ 4547 h 10000"/>
                <a:gd name="connsiteX100" fmla="*/ 2863 w 9865"/>
                <a:gd name="connsiteY100" fmla="*/ 4547 h 10000"/>
                <a:gd name="connsiteX101" fmla="*/ 2713 w 9865"/>
                <a:gd name="connsiteY101" fmla="*/ 4849 h 10000"/>
                <a:gd name="connsiteX102" fmla="*/ 2713 w 9865"/>
                <a:gd name="connsiteY102" fmla="*/ 5151 h 10000"/>
                <a:gd name="connsiteX103" fmla="*/ 2713 w 9865"/>
                <a:gd name="connsiteY103" fmla="*/ 5453 h 10000"/>
                <a:gd name="connsiteX104" fmla="*/ 0 w 9865"/>
                <a:gd name="connsiteY104" fmla="*/ 9094 h 10000"/>
                <a:gd name="connsiteX105" fmla="*/ 0 w 9865"/>
                <a:gd name="connsiteY105" fmla="*/ 8952 h 10000"/>
                <a:gd name="connsiteX106" fmla="*/ 435 w 9865"/>
                <a:gd name="connsiteY106" fmla="*/ 8952 h 10000"/>
                <a:gd name="connsiteX107" fmla="*/ 720 w 9865"/>
                <a:gd name="connsiteY107" fmla="*/ 8952 h 10000"/>
                <a:gd name="connsiteX108" fmla="*/ 854 w 9865"/>
                <a:gd name="connsiteY108" fmla="*/ 8952 h 10000"/>
                <a:gd name="connsiteX109" fmla="*/ 1288 w 9865"/>
                <a:gd name="connsiteY109" fmla="*/ 8952 h 10000"/>
                <a:gd name="connsiteX110" fmla="*/ 1422 w 9865"/>
                <a:gd name="connsiteY110" fmla="*/ 9094 h 10000"/>
                <a:gd name="connsiteX111" fmla="*/ 1573 w 9865"/>
                <a:gd name="connsiteY111" fmla="*/ 8952 h 10000"/>
                <a:gd name="connsiteX112" fmla="*/ 2008 w 9865"/>
                <a:gd name="connsiteY112" fmla="*/ 8952 h 10000"/>
                <a:gd name="connsiteX113" fmla="*/ 2428 w 9865"/>
                <a:gd name="connsiteY113" fmla="*/ 8952 h 10000"/>
                <a:gd name="connsiteX114" fmla="*/ 2578 w 9865"/>
                <a:gd name="connsiteY114" fmla="*/ 8792 h 10000"/>
                <a:gd name="connsiteX115" fmla="*/ 2713 w 9865"/>
                <a:gd name="connsiteY115" fmla="*/ 8952 h 10000"/>
                <a:gd name="connsiteX116" fmla="*/ 2713 w 9865"/>
                <a:gd name="connsiteY116" fmla="*/ 8792 h 10000"/>
                <a:gd name="connsiteX117" fmla="*/ 2578 w 9865"/>
                <a:gd name="connsiteY117" fmla="*/ 8792 h 10000"/>
                <a:gd name="connsiteX118" fmla="*/ 2863 w 9865"/>
                <a:gd name="connsiteY118" fmla="*/ 8632 h 10000"/>
                <a:gd name="connsiteX119" fmla="*/ 2863 w 9865"/>
                <a:gd name="connsiteY119" fmla="*/ 8792 h 10000"/>
                <a:gd name="connsiteX120" fmla="*/ 2998 w 9865"/>
                <a:gd name="connsiteY120" fmla="*/ 8792 h 10000"/>
                <a:gd name="connsiteX121" fmla="*/ 2713 w 9865"/>
                <a:gd name="connsiteY121" fmla="*/ 8952 h 10000"/>
                <a:gd name="connsiteX122" fmla="*/ 2863 w 9865"/>
                <a:gd name="connsiteY122" fmla="*/ 9094 h 10000"/>
                <a:gd name="connsiteX123" fmla="*/ 2863 w 9865"/>
                <a:gd name="connsiteY123" fmla="*/ 9254 h 10000"/>
                <a:gd name="connsiteX124" fmla="*/ 2998 w 9865"/>
                <a:gd name="connsiteY124" fmla="*/ 9094 h 10000"/>
                <a:gd name="connsiteX125" fmla="*/ 3148 w 9865"/>
                <a:gd name="connsiteY125" fmla="*/ 9094 h 10000"/>
                <a:gd name="connsiteX126" fmla="*/ 3148 w 9865"/>
                <a:gd name="connsiteY126" fmla="*/ 9254 h 10000"/>
                <a:gd name="connsiteX127" fmla="*/ 2998 w 9865"/>
                <a:gd name="connsiteY127" fmla="*/ 9254 h 10000"/>
                <a:gd name="connsiteX128" fmla="*/ 3148 w 9865"/>
                <a:gd name="connsiteY128" fmla="*/ 9396 h 10000"/>
                <a:gd name="connsiteX129" fmla="*/ 3148 w 9865"/>
                <a:gd name="connsiteY129" fmla="*/ 9556 h 10000"/>
                <a:gd name="connsiteX130" fmla="*/ 3148 w 9865"/>
                <a:gd name="connsiteY130" fmla="*/ 9698 h 10000"/>
                <a:gd name="connsiteX131" fmla="*/ 3282 w 9865"/>
                <a:gd name="connsiteY131" fmla="*/ 9698 h 10000"/>
                <a:gd name="connsiteX132" fmla="*/ 3282 w 9865"/>
                <a:gd name="connsiteY132" fmla="*/ 9556 h 10000"/>
                <a:gd name="connsiteX133" fmla="*/ 3433 w 9865"/>
                <a:gd name="connsiteY133" fmla="*/ 9556 h 10000"/>
                <a:gd name="connsiteX134" fmla="*/ 3433 w 9865"/>
                <a:gd name="connsiteY134" fmla="*/ 9396 h 10000"/>
                <a:gd name="connsiteX135" fmla="*/ 3568 w 9865"/>
                <a:gd name="connsiteY135" fmla="*/ 9396 h 10000"/>
                <a:gd name="connsiteX136" fmla="*/ 3433 w 9865"/>
                <a:gd name="connsiteY136" fmla="*/ 9556 h 10000"/>
                <a:gd name="connsiteX137" fmla="*/ 3282 w 9865"/>
                <a:gd name="connsiteY137" fmla="*/ 9556 h 10000"/>
                <a:gd name="connsiteX138" fmla="*/ 3282 w 9865"/>
                <a:gd name="connsiteY138" fmla="*/ 9698 h 10000"/>
                <a:gd name="connsiteX139" fmla="*/ 3282 w 9865"/>
                <a:gd name="connsiteY139" fmla="*/ 9858 h 10000"/>
                <a:gd name="connsiteX140" fmla="*/ 3433 w 9865"/>
                <a:gd name="connsiteY140" fmla="*/ 9858 h 10000"/>
                <a:gd name="connsiteX141" fmla="*/ 3568 w 9865"/>
                <a:gd name="connsiteY141" fmla="*/ 9858 h 10000"/>
                <a:gd name="connsiteX142" fmla="*/ 3718 w 9865"/>
                <a:gd name="connsiteY142" fmla="*/ 10000 h 10000"/>
                <a:gd name="connsiteX143" fmla="*/ 3852 w 9865"/>
                <a:gd name="connsiteY143" fmla="*/ 10000 h 10000"/>
                <a:gd name="connsiteX144" fmla="*/ 4003 w 9865"/>
                <a:gd name="connsiteY144" fmla="*/ 10000 h 10000"/>
                <a:gd name="connsiteX145" fmla="*/ 4288 w 9865"/>
                <a:gd name="connsiteY145" fmla="*/ 9698 h 10000"/>
                <a:gd name="connsiteX0" fmla="*/ 4347 w 10000"/>
                <a:gd name="connsiteY0" fmla="*/ 9698 h 10000"/>
                <a:gd name="connsiteX1" fmla="*/ 4347 w 10000"/>
                <a:gd name="connsiteY1" fmla="*/ 9556 h 10000"/>
                <a:gd name="connsiteX2" fmla="*/ 4788 w 10000"/>
                <a:gd name="connsiteY2" fmla="*/ 9556 h 10000"/>
                <a:gd name="connsiteX3" fmla="*/ 5076 w 10000"/>
                <a:gd name="connsiteY3" fmla="*/ 9556 h 10000"/>
                <a:gd name="connsiteX4" fmla="*/ 5211 w 10000"/>
                <a:gd name="connsiteY4" fmla="*/ 9556 h 10000"/>
                <a:gd name="connsiteX5" fmla="*/ 5363 w 10000"/>
                <a:gd name="connsiteY5" fmla="*/ 9556 h 10000"/>
                <a:gd name="connsiteX6" fmla="*/ 5652 w 10000"/>
                <a:gd name="connsiteY6" fmla="*/ 9698 h 10000"/>
                <a:gd name="connsiteX7" fmla="*/ 5789 w 10000"/>
                <a:gd name="connsiteY7" fmla="*/ 9556 h 10000"/>
                <a:gd name="connsiteX8" fmla="*/ 5789 w 10000"/>
                <a:gd name="connsiteY8" fmla="*/ 9396 h 10000"/>
                <a:gd name="connsiteX9" fmla="*/ 5942 w 10000"/>
                <a:gd name="connsiteY9" fmla="*/ 9396 h 10000"/>
                <a:gd name="connsiteX10" fmla="*/ 5789 w 10000"/>
                <a:gd name="connsiteY10" fmla="*/ 9254 h 10000"/>
                <a:gd name="connsiteX11" fmla="*/ 5652 w 10000"/>
                <a:gd name="connsiteY11" fmla="*/ 8792 h 10000"/>
                <a:gd name="connsiteX12" fmla="*/ 5500 w 10000"/>
                <a:gd name="connsiteY12" fmla="*/ 8490 h 10000"/>
                <a:gd name="connsiteX13" fmla="*/ 5211 w 10000"/>
                <a:gd name="connsiteY13" fmla="*/ 8490 h 10000"/>
                <a:gd name="connsiteX14" fmla="*/ 5211 w 10000"/>
                <a:gd name="connsiteY14" fmla="*/ 8330 h 10000"/>
                <a:gd name="connsiteX15" fmla="*/ 5211 w 10000"/>
                <a:gd name="connsiteY15" fmla="*/ 8028 h 10000"/>
                <a:gd name="connsiteX16" fmla="*/ 5076 w 10000"/>
                <a:gd name="connsiteY16" fmla="*/ 7886 h 10000"/>
                <a:gd name="connsiteX17" fmla="*/ 4922 w 10000"/>
                <a:gd name="connsiteY17" fmla="*/ 7726 h 10000"/>
                <a:gd name="connsiteX18" fmla="*/ 4788 w 10000"/>
                <a:gd name="connsiteY18" fmla="*/ 7425 h 10000"/>
                <a:gd name="connsiteX19" fmla="*/ 5076 w 10000"/>
                <a:gd name="connsiteY19" fmla="*/ 7123 h 10000"/>
                <a:gd name="connsiteX20" fmla="*/ 5211 w 10000"/>
                <a:gd name="connsiteY20" fmla="*/ 6980 h 10000"/>
                <a:gd name="connsiteX21" fmla="*/ 5363 w 10000"/>
                <a:gd name="connsiteY21" fmla="*/ 6821 h 10000"/>
                <a:gd name="connsiteX22" fmla="*/ 5363 w 10000"/>
                <a:gd name="connsiteY22" fmla="*/ 6679 h 10000"/>
                <a:gd name="connsiteX23" fmla="*/ 5652 w 10000"/>
                <a:gd name="connsiteY23" fmla="*/ 6821 h 10000"/>
                <a:gd name="connsiteX24" fmla="*/ 5789 w 10000"/>
                <a:gd name="connsiteY24" fmla="*/ 6980 h 10000"/>
                <a:gd name="connsiteX25" fmla="*/ 5942 w 10000"/>
                <a:gd name="connsiteY25" fmla="*/ 6980 h 10000"/>
                <a:gd name="connsiteX26" fmla="*/ 6230 w 10000"/>
                <a:gd name="connsiteY26" fmla="*/ 6980 h 10000"/>
                <a:gd name="connsiteX27" fmla="*/ 6367 w 10000"/>
                <a:gd name="connsiteY27" fmla="*/ 6821 h 10000"/>
                <a:gd name="connsiteX28" fmla="*/ 6367 w 10000"/>
                <a:gd name="connsiteY28" fmla="*/ 6679 h 10000"/>
                <a:gd name="connsiteX29" fmla="*/ 6519 w 10000"/>
                <a:gd name="connsiteY29" fmla="*/ 6519 h 10000"/>
                <a:gd name="connsiteX30" fmla="*/ 6519 w 10000"/>
                <a:gd name="connsiteY30" fmla="*/ 6377 h 10000"/>
                <a:gd name="connsiteX31" fmla="*/ 6809 w 10000"/>
                <a:gd name="connsiteY31" fmla="*/ 6217 h 10000"/>
                <a:gd name="connsiteX32" fmla="*/ 6944 w 10000"/>
                <a:gd name="connsiteY32" fmla="*/ 6075 h 10000"/>
                <a:gd name="connsiteX33" fmla="*/ 7250 w 10000"/>
                <a:gd name="connsiteY33" fmla="*/ 5915 h 10000"/>
                <a:gd name="connsiteX34" fmla="*/ 7387 w 10000"/>
                <a:gd name="connsiteY34" fmla="*/ 5613 h 10000"/>
                <a:gd name="connsiteX35" fmla="*/ 7538 w 10000"/>
                <a:gd name="connsiteY35" fmla="*/ 5311 h 10000"/>
                <a:gd name="connsiteX36" fmla="*/ 7828 w 10000"/>
                <a:gd name="connsiteY36" fmla="*/ 5151 h 10000"/>
                <a:gd name="connsiteX37" fmla="*/ 7674 w 10000"/>
                <a:gd name="connsiteY37" fmla="*/ 4849 h 10000"/>
                <a:gd name="connsiteX38" fmla="*/ 8117 w 10000"/>
                <a:gd name="connsiteY38" fmla="*/ 4405 h 10000"/>
                <a:gd name="connsiteX39" fmla="*/ 8117 w 10000"/>
                <a:gd name="connsiteY39" fmla="*/ 4245 h 10000"/>
                <a:gd name="connsiteX40" fmla="*/ 8117 w 10000"/>
                <a:gd name="connsiteY40" fmla="*/ 4103 h 10000"/>
                <a:gd name="connsiteX41" fmla="*/ 8692 w 10000"/>
                <a:gd name="connsiteY41" fmla="*/ 3641 h 10000"/>
                <a:gd name="connsiteX42" fmla="*/ 8539 w 10000"/>
                <a:gd name="connsiteY42" fmla="*/ 3499 h 10000"/>
                <a:gd name="connsiteX43" fmla="*/ 8251 w 10000"/>
                <a:gd name="connsiteY43" fmla="*/ 3499 h 10000"/>
                <a:gd name="connsiteX44" fmla="*/ 8251 w 10000"/>
                <a:gd name="connsiteY44" fmla="*/ 3339 h 10000"/>
                <a:gd name="connsiteX45" fmla="*/ 7961 w 10000"/>
                <a:gd name="connsiteY45" fmla="*/ 3179 h 10000"/>
                <a:gd name="connsiteX46" fmla="*/ 7674 w 10000"/>
                <a:gd name="connsiteY46" fmla="*/ 1972 h 10000"/>
                <a:gd name="connsiteX47" fmla="*/ 7828 w 10000"/>
                <a:gd name="connsiteY47" fmla="*/ 1829 h 10000"/>
                <a:gd name="connsiteX48" fmla="*/ 8251 w 10000"/>
                <a:gd name="connsiteY48" fmla="*/ 1829 h 10000"/>
                <a:gd name="connsiteX49" fmla="*/ 8402 w 10000"/>
                <a:gd name="connsiteY49" fmla="*/ 1829 h 10000"/>
                <a:gd name="connsiteX50" fmla="*/ 8828 w 10000"/>
                <a:gd name="connsiteY50" fmla="*/ 1829 h 10000"/>
                <a:gd name="connsiteX51" fmla="*/ 9118 w 10000"/>
                <a:gd name="connsiteY51" fmla="*/ 1829 h 10000"/>
                <a:gd name="connsiteX52" fmla="*/ 9269 w 10000"/>
                <a:gd name="connsiteY52" fmla="*/ 1670 h 10000"/>
                <a:gd name="connsiteX53" fmla="*/ 9695 w 10000"/>
                <a:gd name="connsiteY53" fmla="*/ 1368 h 10000"/>
                <a:gd name="connsiteX54" fmla="*/ 10000 w 10000"/>
                <a:gd name="connsiteY54" fmla="*/ 1226 h 10000"/>
                <a:gd name="connsiteX55" fmla="*/ 9847 w 10000"/>
                <a:gd name="connsiteY55" fmla="*/ 924 h 10000"/>
                <a:gd name="connsiteX56" fmla="*/ 9559 w 10000"/>
                <a:gd name="connsiteY56" fmla="*/ 924 h 10000"/>
                <a:gd name="connsiteX57" fmla="*/ 9406 w 10000"/>
                <a:gd name="connsiteY57" fmla="*/ 924 h 10000"/>
                <a:gd name="connsiteX58" fmla="*/ 9118 w 10000"/>
                <a:gd name="connsiteY58" fmla="*/ 924 h 10000"/>
                <a:gd name="connsiteX59" fmla="*/ 9118 w 10000"/>
                <a:gd name="connsiteY59" fmla="*/ 764 h 10000"/>
                <a:gd name="connsiteX60" fmla="*/ 8981 w 10000"/>
                <a:gd name="connsiteY60" fmla="*/ 622 h 10000"/>
                <a:gd name="connsiteX61" fmla="*/ 8828 w 10000"/>
                <a:gd name="connsiteY61" fmla="*/ 302 h 10000"/>
                <a:gd name="connsiteX62" fmla="*/ 8828 w 10000"/>
                <a:gd name="connsiteY62" fmla="*/ 0 h 10000"/>
                <a:gd name="connsiteX63" fmla="*/ 8692 w 10000"/>
                <a:gd name="connsiteY63" fmla="*/ 0 h 10000"/>
                <a:gd name="connsiteX64" fmla="*/ 8402 w 10000"/>
                <a:gd name="connsiteY64" fmla="*/ 0 h 10000"/>
                <a:gd name="connsiteX65" fmla="*/ 8251 w 10000"/>
                <a:gd name="connsiteY65" fmla="*/ 0 h 10000"/>
                <a:gd name="connsiteX66" fmla="*/ 8117 w 10000"/>
                <a:gd name="connsiteY66" fmla="*/ 0 h 10000"/>
                <a:gd name="connsiteX67" fmla="*/ 7250 w 10000"/>
                <a:gd name="connsiteY67" fmla="*/ 160 h 10000"/>
                <a:gd name="connsiteX68" fmla="*/ 6944 w 10000"/>
                <a:gd name="connsiteY68" fmla="*/ 160 h 10000"/>
                <a:gd name="connsiteX69" fmla="*/ 6656 w 10000"/>
                <a:gd name="connsiteY69" fmla="*/ 302 h 10000"/>
                <a:gd name="connsiteX70" fmla="*/ 6519 w 10000"/>
                <a:gd name="connsiteY70" fmla="*/ 462 h 10000"/>
                <a:gd name="connsiteX71" fmla="*/ 6230 w 10000"/>
                <a:gd name="connsiteY71" fmla="*/ 622 h 10000"/>
                <a:gd name="connsiteX72" fmla="*/ 6078 w 10000"/>
                <a:gd name="connsiteY72" fmla="*/ 622 h 10000"/>
                <a:gd name="connsiteX73" fmla="*/ 6078 w 10000"/>
                <a:gd name="connsiteY73" fmla="*/ 924 h 10000"/>
                <a:gd name="connsiteX74" fmla="*/ 6230 w 10000"/>
                <a:gd name="connsiteY74" fmla="*/ 1066 h 10000"/>
                <a:gd name="connsiteX75" fmla="*/ 6230 w 10000"/>
                <a:gd name="connsiteY75" fmla="*/ 1226 h 10000"/>
                <a:gd name="connsiteX76" fmla="*/ 6078 w 10000"/>
                <a:gd name="connsiteY76" fmla="*/ 1528 h 10000"/>
                <a:gd name="connsiteX77" fmla="*/ 5942 w 10000"/>
                <a:gd name="connsiteY77" fmla="*/ 1670 h 10000"/>
                <a:gd name="connsiteX78" fmla="*/ 5789 w 10000"/>
                <a:gd name="connsiteY78" fmla="*/ 1829 h 10000"/>
                <a:gd name="connsiteX79" fmla="*/ 5789 w 10000"/>
                <a:gd name="connsiteY79" fmla="*/ 1972 h 10000"/>
                <a:gd name="connsiteX80" fmla="*/ 5942 w 10000"/>
                <a:gd name="connsiteY80" fmla="*/ 2131 h 10000"/>
                <a:gd name="connsiteX81" fmla="*/ 5789 w 10000"/>
                <a:gd name="connsiteY81" fmla="*/ 2433 h 10000"/>
                <a:gd name="connsiteX82" fmla="*/ 5652 w 10000"/>
                <a:gd name="connsiteY82" fmla="*/ 2433 h 10000"/>
                <a:gd name="connsiteX83" fmla="*/ 5363 w 10000"/>
                <a:gd name="connsiteY83" fmla="*/ 2433 h 10000"/>
                <a:gd name="connsiteX84" fmla="*/ 5076 w 10000"/>
                <a:gd name="connsiteY84" fmla="*/ 2433 h 10000"/>
                <a:gd name="connsiteX85" fmla="*/ 5076 w 10000"/>
                <a:gd name="connsiteY85" fmla="*/ 2575 h 10000"/>
                <a:gd name="connsiteX86" fmla="*/ 5211 w 10000"/>
                <a:gd name="connsiteY86" fmla="*/ 2735 h 10000"/>
                <a:gd name="connsiteX87" fmla="*/ 5363 w 10000"/>
                <a:gd name="connsiteY87" fmla="*/ 2877 h 10000"/>
                <a:gd name="connsiteX88" fmla="*/ 4788 w 10000"/>
                <a:gd name="connsiteY88" fmla="*/ 3037 h 10000"/>
                <a:gd name="connsiteX89" fmla="*/ 4788 w 10000"/>
                <a:gd name="connsiteY89" fmla="*/ 3179 h 10000"/>
                <a:gd name="connsiteX90" fmla="*/ 4788 w 10000"/>
                <a:gd name="connsiteY90" fmla="*/ 3499 h 10000"/>
                <a:gd name="connsiteX91" fmla="*/ 4635 w 10000"/>
                <a:gd name="connsiteY91" fmla="*/ 3801 h 10000"/>
                <a:gd name="connsiteX92" fmla="*/ 4482 w 10000"/>
                <a:gd name="connsiteY92" fmla="*/ 4103 h 10000"/>
                <a:gd name="connsiteX93" fmla="*/ 4347 w 10000"/>
                <a:gd name="connsiteY93" fmla="*/ 4103 h 10000"/>
                <a:gd name="connsiteX94" fmla="*/ 4192 w 10000"/>
                <a:gd name="connsiteY94" fmla="*/ 3943 h 10000"/>
                <a:gd name="connsiteX95" fmla="*/ 4058 w 10000"/>
                <a:gd name="connsiteY95" fmla="*/ 4103 h 10000"/>
                <a:gd name="connsiteX96" fmla="*/ 3769 w 10000"/>
                <a:gd name="connsiteY96" fmla="*/ 4103 h 10000"/>
                <a:gd name="connsiteX97" fmla="*/ 3617 w 10000"/>
                <a:gd name="connsiteY97" fmla="*/ 4405 h 10000"/>
                <a:gd name="connsiteX98" fmla="*/ 3191 w 10000"/>
                <a:gd name="connsiteY98" fmla="*/ 4405 h 10000"/>
                <a:gd name="connsiteX99" fmla="*/ 3039 w 10000"/>
                <a:gd name="connsiteY99" fmla="*/ 4547 h 10000"/>
                <a:gd name="connsiteX100" fmla="*/ 2902 w 10000"/>
                <a:gd name="connsiteY100" fmla="*/ 4547 h 10000"/>
                <a:gd name="connsiteX101" fmla="*/ 2750 w 10000"/>
                <a:gd name="connsiteY101" fmla="*/ 4849 h 10000"/>
                <a:gd name="connsiteX102" fmla="*/ 2750 w 10000"/>
                <a:gd name="connsiteY102" fmla="*/ 5151 h 10000"/>
                <a:gd name="connsiteX103" fmla="*/ 2750 w 10000"/>
                <a:gd name="connsiteY103" fmla="*/ 5453 h 10000"/>
                <a:gd name="connsiteX104" fmla="*/ 0 w 10000"/>
                <a:gd name="connsiteY104" fmla="*/ 9094 h 10000"/>
                <a:gd name="connsiteX105" fmla="*/ 441 w 10000"/>
                <a:gd name="connsiteY105" fmla="*/ 8952 h 10000"/>
                <a:gd name="connsiteX106" fmla="*/ 730 w 10000"/>
                <a:gd name="connsiteY106" fmla="*/ 8952 h 10000"/>
                <a:gd name="connsiteX107" fmla="*/ 866 w 10000"/>
                <a:gd name="connsiteY107" fmla="*/ 8952 h 10000"/>
                <a:gd name="connsiteX108" fmla="*/ 1306 w 10000"/>
                <a:gd name="connsiteY108" fmla="*/ 8952 h 10000"/>
                <a:gd name="connsiteX109" fmla="*/ 1441 w 10000"/>
                <a:gd name="connsiteY109" fmla="*/ 9094 h 10000"/>
                <a:gd name="connsiteX110" fmla="*/ 1595 w 10000"/>
                <a:gd name="connsiteY110" fmla="*/ 8952 h 10000"/>
                <a:gd name="connsiteX111" fmla="*/ 2035 w 10000"/>
                <a:gd name="connsiteY111" fmla="*/ 8952 h 10000"/>
                <a:gd name="connsiteX112" fmla="*/ 2461 w 10000"/>
                <a:gd name="connsiteY112" fmla="*/ 8952 h 10000"/>
                <a:gd name="connsiteX113" fmla="*/ 2613 w 10000"/>
                <a:gd name="connsiteY113" fmla="*/ 8792 h 10000"/>
                <a:gd name="connsiteX114" fmla="*/ 2750 w 10000"/>
                <a:gd name="connsiteY114" fmla="*/ 8952 h 10000"/>
                <a:gd name="connsiteX115" fmla="*/ 2750 w 10000"/>
                <a:gd name="connsiteY115" fmla="*/ 8792 h 10000"/>
                <a:gd name="connsiteX116" fmla="*/ 2613 w 10000"/>
                <a:gd name="connsiteY116" fmla="*/ 8792 h 10000"/>
                <a:gd name="connsiteX117" fmla="*/ 2902 w 10000"/>
                <a:gd name="connsiteY117" fmla="*/ 8632 h 10000"/>
                <a:gd name="connsiteX118" fmla="*/ 2902 w 10000"/>
                <a:gd name="connsiteY118" fmla="*/ 8792 h 10000"/>
                <a:gd name="connsiteX119" fmla="*/ 3039 w 10000"/>
                <a:gd name="connsiteY119" fmla="*/ 8792 h 10000"/>
                <a:gd name="connsiteX120" fmla="*/ 2750 w 10000"/>
                <a:gd name="connsiteY120" fmla="*/ 8952 h 10000"/>
                <a:gd name="connsiteX121" fmla="*/ 2902 w 10000"/>
                <a:gd name="connsiteY121" fmla="*/ 9094 h 10000"/>
                <a:gd name="connsiteX122" fmla="*/ 2902 w 10000"/>
                <a:gd name="connsiteY122" fmla="*/ 9254 h 10000"/>
                <a:gd name="connsiteX123" fmla="*/ 3039 w 10000"/>
                <a:gd name="connsiteY123" fmla="*/ 9094 h 10000"/>
                <a:gd name="connsiteX124" fmla="*/ 3191 w 10000"/>
                <a:gd name="connsiteY124" fmla="*/ 9094 h 10000"/>
                <a:gd name="connsiteX125" fmla="*/ 3191 w 10000"/>
                <a:gd name="connsiteY125" fmla="*/ 9254 h 10000"/>
                <a:gd name="connsiteX126" fmla="*/ 3039 w 10000"/>
                <a:gd name="connsiteY126" fmla="*/ 9254 h 10000"/>
                <a:gd name="connsiteX127" fmla="*/ 3191 w 10000"/>
                <a:gd name="connsiteY127" fmla="*/ 9396 h 10000"/>
                <a:gd name="connsiteX128" fmla="*/ 3191 w 10000"/>
                <a:gd name="connsiteY128" fmla="*/ 9556 h 10000"/>
                <a:gd name="connsiteX129" fmla="*/ 3191 w 10000"/>
                <a:gd name="connsiteY129" fmla="*/ 9698 h 10000"/>
                <a:gd name="connsiteX130" fmla="*/ 3327 w 10000"/>
                <a:gd name="connsiteY130" fmla="*/ 9698 h 10000"/>
                <a:gd name="connsiteX131" fmla="*/ 3327 w 10000"/>
                <a:gd name="connsiteY131" fmla="*/ 9556 h 10000"/>
                <a:gd name="connsiteX132" fmla="*/ 3480 w 10000"/>
                <a:gd name="connsiteY132" fmla="*/ 9556 h 10000"/>
                <a:gd name="connsiteX133" fmla="*/ 3480 w 10000"/>
                <a:gd name="connsiteY133" fmla="*/ 9396 h 10000"/>
                <a:gd name="connsiteX134" fmla="*/ 3617 w 10000"/>
                <a:gd name="connsiteY134" fmla="*/ 9396 h 10000"/>
                <a:gd name="connsiteX135" fmla="*/ 3480 w 10000"/>
                <a:gd name="connsiteY135" fmla="*/ 9556 h 10000"/>
                <a:gd name="connsiteX136" fmla="*/ 3327 w 10000"/>
                <a:gd name="connsiteY136" fmla="*/ 9556 h 10000"/>
                <a:gd name="connsiteX137" fmla="*/ 3327 w 10000"/>
                <a:gd name="connsiteY137" fmla="*/ 9698 h 10000"/>
                <a:gd name="connsiteX138" fmla="*/ 3327 w 10000"/>
                <a:gd name="connsiteY138" fmla="*/ 9858 h 10000"/>
                <a:gd name="connsiteX139" fmla="*/ 3480 w 10000"/>
                <a:gd name="connsiteY139" fmla="*/ 9858 h 10000"/>
                <a:gd name="connsiteX140" fmla="*/ 3617 w 10000"/>
                <a:gd name="connsiteY140" fmla="*/ 9858 h 10000"/>
                <a:gd name="connsiteX141" fmla="*/ 3769 w 10000"/>
                <a:gd name="connsiteY141" fmla="*/ 10000 h 10000"/>
                <a:gd name="connsiteX142" fmla="*/ 3905 w 10000"/>
                <a:gd name="connsiteY142" fmla="*/ 10000 h 10000"/>
                <a:gd name="connsiteX143" fmla="*/ 4058 w 10000"/>
                <a:gd name="connsiteY143" fmla="*/ 10000 h 10000"/>
                <a:gd name="connsiteX144" fmla="*/ 4347 w 10000"/>
                <a:gd name="connsiteY144" fmla="*/ 9698 h 10000"/>
                <a:gd name="connsiteX0" fmla="*/ 317 w 9876"/>
                <a:gd name="connsiteY0" fmla="*/ 8952 h 10000"/>
                <a:gd name="connsiteX1" fmla="*/ 606 w 9876"/>
                <a:gd name="connsiteY1" fmla="*/ 8952 h 10000"/>
                <a:gd name="connsiteX2" fmla="*/ 742 w 9876"/>
                <a:gd name="connsiteY2" fmla="*/ 8952 h 10000"/>
                <a:gd name="connsiteX3" fmla="*/ 1182 w 9876"/>
                <a:gd name="connsiteY3" fmla="*/ 8952 h 10000"/>
                <a:gd name="connsiteX4" fmla="*/ 1317 w 9876"/>
                <a:gd name="connsiteY4" fmla="*/ 9094 h 10000"/>
                <a:gd name="connsiteX5" fmla="*/ 1471 w 9876"/>
                <a:gd name="connsiteY5" fmla="*/ 8952 h 10000"/>
                <a:gd name="connsiteX6" fmla="*/ 1911 w 9876"/>
                <a:gd name="connsiteY6" fmla="*/ 8952 h 10000"/>
                <a:gd name="connsiteX7" fmla="*/ 2337 w 9876"/>
                <a:gd name="connsiteY7" fmla="*/ 8952 h 10000"/>
                <a:gd name="connsiteX8" fmla="*/ 2489 w 9876"/>
                <a:gd name="connsiteY8" fmla="*/ 8792 h 10000"/>
                <a:gd name="connsiteX9" fmla="*/ 2626 w 9876"/>
                <a:gd name="connsiteY9" fmla="*/ 8952 h 10000"/>
                <a:gd name="connsiteX10" fmla="*/ 2626 w 9876"/>
                <a:gd name="connsiteY10" fmla="*/ 8792 h 10000"/>
                <a:gd name="connsiteX11" fmla="*/ 2489 w 9876"/>
                <a:gd name="connsiteY11" fmla="*/ 8792 h 10000"/>
                <a:gd name="connsiteX12" fmla="*/ 2778 w 9876"/>
                <a:gd name="connsiteY12" fmla="*/ 8632 h 10000"/>
                <a:gd name="connsiteX13" fmla="*/ 2778 w 9876"/>
                <a:gd name="connsiteY13" fmla="*/ 8792 h 10000"/>
                <a:gd name="connsiteX14" fmla="*/ 2915 w 9876"/>
                <a:gd name="connsiteY14" fmla="*/ 8792 h 10000"/>
                <a:gd name="connsiteX15" fmla="*/ 2626 w 9876"/>
                <a:gd name="connsiteY15" fmla="*/ 8952 h 10000"/>
                <a:gd name="connsiteX16" fmla="*/ 2778 w 9876"/>
                <a:gd name="connsiteY16" fmla="*/ 9094 h 10000"/>
                <a:gd name="connsiteX17" fmla="*/ 2778 w 9876"/>
                <a:gd name="connsiteY17" fmla="*/ 9254 h 10000"/>
                <a:gd name="connsiteX18" fmla="*/ 2915 w 9876"/>
                <a:gd name="connsiteY18" fmla="*/ 9094 h 10000"/>
                <a:gd name="connsiteX19" fmla="*/ 3067 w 9876"/>
                <a:gd name="connsiteY19" fmla="*/ 9094 h 10000"/>
                <a:gd name="connsiteX20" fmla="*/ 3067 w 9876"/>
                <a:gd name="connsiteY20" fmla="*/ 9254 h 10000"/>
                <a:gd name="connsiteX21" fmla="*/ 2915 w 9876"/>
                <a:gd name="connsiteY21" fmla="*/ 9254 h 10000"/>
                <a:gd name="connsiteX22" fmla="*/ 3067 w 9876"/>
                <a:gd name="connsiteY22" fmla="*/ 9396 h 10000"/>
                <a:gd name="connsiteX23" fmla="*/ 3067 w 9876"/>
                <a:gd name="connsiteY23" fmla="*/ 9556 h 10000"/>
                <a:gd name="connsiteX24" fmla="*/ 3067 w 9876"/>
                <a:gd name="connsiteY24" fmla="*/ 9698 h 10000"/>
                <a:gd name="connsiteX25" fmla="*/ 3203 w 9876"/>
                <a:gd name="connsiteY25" fmla="*/ 9698 h 10000"/>
                <a:gd name="connsiteX26" fmla="*/ 3203 w 9876"/>
                <a:gd name="connsiteY26" fmla="*/ 9556 h 10000"/>
                <a:gd name="connsiteX27" fmla="*/ 3356 w 9876"/>
                <a:gd name="connsiteY27" fmla="*/ 9556 h 10000"/>
                <a:gd name="connsiteX28" fmla="*/ 3356 w 9876"/>
                <a:gd name="connsiteY28" fmla="*/ 9396 h 10000"/>
                <a:gd name="connsiteX29" fmla="*/ 3493 w 9876"/>
                <a:gd name="connsiteY29" fmla="*/ 9396 h 10000"/>
                <a:gd name="connsiteX30" fmla="*/ 3356 w 9876"/>
                <a:gd name="connsiteY30" fmla="*/ 9556 h 10000"/>
                <a:gd name="connsiteX31" fmla="*/ 3203 w 9876"/>
                <a:gd name="connsiteY31" fmla="*/ 9556 h 10000"/>
                <a:gd name="connsiteX32" fmla="*/ 3203 w 9876"/>
                <a:gd name="connsiteY32" fmla="*/ 9698 h 10000"/>
                <a:gd name="connsiteX33" fmla="*/ 3203 w 9876"/>
                <a:gd name="connsiteY33" fmla="*/ 9858 h 10000"/>
                <a:gd name="connsiteX34" fmla="*/ 3356 w 9876"/>
                <a:gd name="connsiteY34" fmla="*/ 9858 h 10000"/>
                <a:gd name="connsiteX35" fmla="*/ 3493 w 9876"/>
                <a:gd name="connsiteY35" fmla="*/ 9858 h 10000"/>
                <a:gd name="connsiteX36" fmla="*/ 3645 w 9876"/>
                <a:gd name="connsiteY36" fmla="*/ 10000 h 10000"/>
                <a:gd name="connsiteX37" fmla="*/ 3781 w 9876"/>
                <a:gd name="connsiteY37" fmla="*/ 10000 h 10000"/>
                <a:gd name="connsiteX38" fmla="*/ 3934 w 9876"/>
                <a:gd name="connsiteY38" fmla="*/ 10000 h 10000"/>
                <a:gd name="connsiteX39" fmla="*/ 4223 w 9876"/>
                <a:gd name="connsiteY39" fmla="*/ 9698 h 10000"/>
                <a:gd name="connsiteX40" fmla="*/ 4223 w 9876"/>
                <a:gd name="connsiteY40" fmla="*/ 9556 h 10000"/>
                <a:gd name="connsiteX41" fmla="*/ 4664 w 9876"/>
                <a:gd name="connsiteY41" fmla="*/ 9556 h 10000"/>
                <a:gd name="connsiteX42" fmla="*/ 4952 w 9876"/>
                <a:gd name="connsiteY42" fmla="*/ 9556 h 10000"/>
                <a:gd name="connsiteX43" fmla="*/ 5087 w 9876"/>
                <a:gd name="connsiteY43" fmla="*/ 9556 h 10000"/>
                <a:gd name="connsiteX44" fmla="*/ 5239 w 9876"/>
                <a:gd name="connsiteY44" fmla="*/ 9556 h 10000"/>
                <a:gd name="connsiteX45" fmla="*/ 5528 w 9876"/>
                <a:gd name="connsiteY45" fmla="*/ 9698 h 10000"/>
                <a:gd name="connsiteX46" fmla="*/ 5665 w 9876"/>
                <a:gd name="connsiteY46" fmla="*/ 9556 h 10000"/>
                <a:gd name="connsiteX47" fmla="*/ 5665 w 9876"/>
                <a:gd name="connsiteY47" fmla="*/ 9396 h 10000"/>
                <a:gd name="connsiteX48" fmla="*/ 5818 w 9876"/>
                <a:gd name="connsiteY48" fmla="*/ 9396 h 10000"/>
                <a:gd name="connsiteX49" fmla="*/ 5665 w 9876"/>
                <a:gd name="connsiteY49" fmla="*/ 9254 h 10000"/>
                <a:gd name="connsiteX50" fmla="*/ 5528 w 9876"/>
                <a:gd name="connsiteY50" fmla="*/ 8792 h 10000"/>
                <a:gd name="connsiteX51" fmla="*/ 5376 w 9876"/>
                <a:gd name="connsiteY51" fmla="*/ 8490 h 10000"/>
                <a:gd name="connsiteX52" fmla="*/ 5087 w 9876"/>
                <a:gd name="connsiteY52" fmla="*/ 8490 h 10000"/>
                <a:gd name="connsiteX53" fmla="*/ 5087 w 9876"/>
                <a:gd name="connsiteY53" fmla="*/ 8330 h 10000"/>
                <a:gd name="connsiteX54" fmla="*/ 5087 w 9876"/>
                <a:gd name="connsiteY54" fmla="*/ 8028 h 10000"/>
                <a:gd name="connsiteX55" fmla="*/ 4952 w 9876"/>
                <a:gd name="connsiteY55" fmla="*/ 7886 h 10000"/>
                <a:gd name="connsiteX56" fmla="*/ 4798 w 9876"/>
                <a:gd name="connsiteY56" fmla="*/ 7726 h 10000"/>
                <a:gd name="connsiteX57" fmla="*/ 4664 w 9876"/>
                <a:gd name="connsiteY57" fmla="*/ 7425 h 10000"/>
                <a:gd name="connsiteX58" fmla="*/ 4952 w 9876"/>
                <a:gd name="connsiteY58" fmla="*/ 7123 h 10000"/>
                <a:gd name="connsiteX59" fmla="*/ 5087 w 9876"/>
                <a:gd name="connsiteY59" fmla="*/ 6980 h 10000"/>
                <a:gd name="connsiteX60" fmla="*/ 5239 w 9876"/>
                <a:gd name="connsiteY60" fmla="*/ 6821 h 10000"/>
                <a:gd name="connsiteX61" fmla="*/ 5239 w 9876"/>
                <a:gd name="connsiteY61" fmla="*/ 6679 h 10000"/>
                <a:gd name="connsiteX62" fmla="*/ 5528 w 9876"/>
                <a:gd name="connsiteY62" fmla="*/ 6821 h 10000"/>
                <a:gd name="connsiteX63" fmla="*/ 5665 w 9876"/>
                <a:gd name="connsiteY63" fmla="*/ 6980 h 10000"/>
                <a:gd name="connsiteX64" fmla="*/ 5818 w 9876"/>
                <a:gd name="connsiteY64" fmla="*/ 6980 h 10000"/>
                <a:gd name="connsiteX65" fmla="*/ 6106 w 9876"/>
                <a:gd name="connsiteY65" fmla="*/ 6980 h 10000"/>
                <a:gd name="connsiteX66" fmla="*/ 6243 w 9876"/>
                <a:gd name="connsiteY66" fmla="*/ 6821 h 10000"/>
                <a:gd name="connsiteX67" fmla="*/ 6243 w 9876"/>
                <a:gd name="connsiteY67" fmla="*/ 6679 h 10000"/>
                <a:gd name="connsiteX68" fmla="*/ 6395 w 9876"/>
                <a:gd name="connsiteY68" fmla="*/ 6519 h 10000"/>
                <a:gd name="connsiteX69" fmla="*/ 6395 w 9876"/>
                <a:gd name="connsiteY69" fmla="*/ 6377 h 10000"/>
                <a:gd name="connsiteX70" fmla="*/ 6685 w 9876"/>
                <a:gd name="connsiteY70" fmla="*/ 6217 h 10000"/>
                <a:gd name="connsiteX71" fmla="*/ 6820 w 9876"/>
                <a:gd name="connsiteY71" fmla="*/ 6075 h 10000"/>
                <a:gd name="connsiteX72" fmla="*/ 7126 w 9876"/>
                <a:gd name="connsiteY72" fmla="*/ 5915 h 10000"/>
                <a:gd name="connsiteX73" fmla="*/ 7263 w 9876"/>
                <a:gd name="connsiteY73" fmla="*/ 5613 h 10000"/>
                <a:gd name="connsiteX74" fmla="*/ 7414 w 9876"/>
                <a:gd name="connsiteY74" fmla="*/ 5311 h 10000"/>
                <a:gd name="connsiteX75" fmla="*/ 7704 w 9876"/>
                <a:gd name="connsiteY75" fmla="*/ 5151 h 10000"/>
                <a:gd name="connsiteX76" fmla="*/ 7550 w 9876"/>
                <a:gd name="connsiteY76" fmla="*/ 4849 h 10000"/>
                <a:gd name="connsiteX77" fmla="*/ 7993 w 9876"/>
                <a:gd name="connsiteY77" fmla="*/ 4405 h 10000"/>
                <a:gd name="connsiteX78" fmla="*/ 7993 w 9876"/>
                <a:gd name="connsiteY78" fmla="*/ 4245 h 10000"/>
                <a:gd name="connsiteX79" fmla="*/ 7993 w 9876"/>
                <a:gd name="connsiteY79" fmla="*/ 4103 h 10000"/>
                <a:gd name="connsiteX80" fmla="*/ 8568 w 9876"/>
                <a:gd name="connsiteY80" fmla="*/ 3641 h 10000"/>
                <a:gd name="connsiteX81" fmla="*/ 8415 w 9876"/>
                <a:gd name="connsiteY81" fmla="*/ 3499 h 10000"/>
                <a:gd name="connsiteX82" fmla="*/ 8127 w 9876"/>
                <a:gd name="connsiteY82" fmla="*/ 3499 h 10000"/>
                <a:gd name="connsiteX83" fmla="*/ 8127 w 9876"/>
                <a:gd name="connsiteY83" fmla="*/ 3339 h 10000"/>
                <a:gd name="connsiteX84" fmla="*/ 7837 w 9876"/>
                <a:gd name="connsiteY84" fmla="*/ 3179 h 10000"/>
                <a:gd name="connsiteX85" fmla="*/ 7550 w 9876"/>
                <a:gd name="connsiteY85" fmla="*/ 1972 h 10000"/>
                <a:gd name="connsiteX86" fmla="*/ 7704 w 9876"/>
                <a:gd name="connsiteY86" fmla="*/ 1829 h 10000"/>
                <a:gd name="connsiteX87" fmla="*/ 8127 w 9876"/>
                <a:gd name="connsiteY87" fmla="*/ 1829 h 10000"/>
                <a:gd name="connsiteX88" fmla="*/ 8278 w 9876"/>
                <a:gd name="connsiteY88" fmla="*/ 1829 h 10000"/>
                <a:gd name="connsiteX89" fmla="*/ 8704 w 9876"/>
                <a:gd name="connsiteY89" fmla="*/ 1829 h 10000"/>
                <a:gd name="connsiteX90" fmla="*/ 8994 w 9876"/>
                <a:gd name="connsiteY90" fmla="*/ 1829 h 10000"/>
                <a:gd name="connsiteX91" fmla="*/ 9145 w 9876"/>
                <a:gd name="connsiteY91" fmla="*/ 1670 h 10000"/>
                <a:gd name="connsiteX92" fmla="*/ 9571 w 9876"/>
                <a:gd name="connsiteY92" fmla="*/ 1368 h 10000"/>
                <a:gd name="connsiteX93" fmla="*/ 9876 w 9876"/>
                <a:gd name="connsiteY93" fmla="*/ 1226 h 10000"/>
                <a:gd name="connsiteX94" fmla="*/ 9723 w 9876"/>
                <a:gd name="connsiteY94" fmla="*/ 924 h 10000"/>
                <a:gd name="connsiteX95" fmla="*/ 9435 w 9876"/>
                <a:gd name="connsiteY95" fmla="*/ 924 h 10000"/>
                <a:gd name="connsiteX96" fmla="*/ 9282 w 9876"/>
                <a:gd name="connsiteY96" fmla="*/ 924 h 10000"/>
                <a:gd name="connsiteX97" fmla="*/ 8994 w 9876"/>
                <a:gd name="connsiteY97" fmla="*/ 924 h 10000"/>
                <a:gd name="connsiteX98" fmla="*/ 8994 w 9876"/>
                <a:gd name="connsiteY98" fmla="*/ 764 h 10000"/>
                <a:gd name="connsiteX99" fmla="*/ 8857 w 9876"/>
                <a:gd name="connsiteY99" fmla="*/ 622 h 10000"/>
                <a:gd name="connsiteX100" fmla="*/ 8704 w 9876"/>
                <a:gd name="connsiteY100" fmla="*/ 302 h 10000"/>
                <a:gd name="connsiteX101" fmla="*/ 8704 w 9876"/>
                <a:gd name="connsiteY101" fmla="*/ 0 h 10000"/>
                <a:gd name="connsiteX102" fmla="*/ 8568 w 9876"/>
                <a:gd name="connsiteY102" fmla="*/ 0 h 10000"/>
                <a:gd name="connsiteX103" fmla="*/ 8278 w 9876"/>
                <a:gd name="connsiteY103" fmla="*/ 0 h 10000"/>
                <a:gd name="connsiteX104" fmla="*/ 8127 w 9876"/>
                <a:gd name="connsiteY104" fmla="*/ 0 h 10000"/>
                <a:gd name="connsiteX105" fmla="*/ 7993 w 9876"/>
                <a:gd name="connsiteY105" fmla="*/ 0 h 10000"/>
                <a:gd name="connsiteX106" fmla="*/ 7126 w 9876"/>
                <a:gd name="connsiteY106" fmla="*/ 160 h 10000"/>
                <a:gd name="connsiteX107" fmla="*/ 6820 w 9876"/>
                <a:gd name="connsiteY107" fmla="*/ 160 h 10000"/>
                <a:gd name="connsiteX108" fmla="*/ 6532 w 9876"/>
                <a:gd name="connsiteY108" fmla="*/ 302 h 10000"/>
                <a:gd name="connsiteX109" fmla="*/ 6395 w 9876"/>
                <a:gd name="connsiteY109" fmla="*/ 462 h 10000"/>
                <a:gd name="connsiteX110" fmla="*/ 6106 w 9876"/>
                <a:gd name="connsiteY110" fmla="*/ 622 h 10000"/>
                <a:gd name="connsiteX111" fmla="*/ 5954 w 9876"/>
                <a:gd name="connsiteY111" fmla="*/ 622 h 10000"/>
                <a:gd name="connsiteX112" fmla="*/ 5954 w 9876"/>
                <a:gd name="connsiteY112" fmla="*/ 924 h 10000"/>
                <a:gd name="connsiteX113" fmla="*/ 6106 w 9876"/>
                <a:gd name="connsiteY113" fmla="*/ 1066 h 10000"/>
                <a:gd name="connsiteX114" fmla="*/ 6106 w 9876"/>
                <a:gd name="connsiteY114" fmla="*/ 1226 h 10000"/>
                <a:gd name="connsiteX115" fmla="*/ 5954 w 9876"/>
                <a:gd name="connsiteY115" fmla="*/ 1528 h 10000"/>
                <a:gd name="connsiteX116" fmla="*/ 5818 w 9876"/>
                <a:gd name="connsiteY116" fmla="*/ 1670 h 10000"/>
                <a:gd name="connsiteX117" fmla="*/ 5665 w 9876"/>
                <a:gd name="connsiteY117" fmla="*/ 1829 h 10000"/>
                <a:gd name="connsiteX118" fmla="*/ 5665 w 9876"/>
                <a:gd name="connsiteY118" fmla="*/ 1972 h 10000"/>
                <a:gd name="connsiteX119" fmla="*/ 5818 w 9876"/>
                <a:gd name="connsiteY119" fmla="*/ 2131 h 10000"/>
                <a:gd name="connsiteX120" fmla="*/ 5665 w 9876"/>
                <a:gd name="connsiteY120" fmla="*/ 2433 h 10000"/>
                <a:gd name="connsiteX121" fmla="*/ 5528 w 9876"/>
                <a:gd name="connsiteY121" fmla="*/ 2433 h 10000"/>
                <a:gd name="connsiteX122" fmla="*/ 5239 w 9876"/>
                <a:gd name="connsiteY122" fmla="*/ 2433 h 10000"/>
                <a:gd name="connsiteX123" fmla="*/ 4952 w 9876"/>
                <a:gd name="connsiteY123" fmla="*/ 2433 h 10000"/>
                <a:gd name="connsiteX124" fmla="*/ 4952 w 9876"/>
                <a:gd name="connsiteY124" fmla="*/ 2575 h 10000"/>
                <a:gd name="connsiteX125" fmla="*/ 5087 w 9876"/>
                <a:gd name="connsiteY125" fmla="*/ 2735 h 10000"/>
                <a:gd name="connsiteX126" fmla="*/ 5239 w 9876"/>
                <a:gd name="connsiteY126" fmla="*/ 2877 h 10000"/>
                <a:gd name="connsiteX127" fmla="*/ 4664 w 9876"/>
                <a:gd name="connsiteY127" fmla="*/ 3037 h 10000"/>
                <a:gd name="connsiteX128" fmla="*/ 4664 w 9876"/>
                <a:gd name="connsiteY128" fmla="*/ 3179 h 10000"/>
                <a:gd name="connsiteX129" fmla="*/ 4664 w 9876"/>
                <a:gd name="connsiteY129" fmla="*/ 3499 h 10000"/>
                <a:gd name="connsiteX130" fmla="*/ 4511 w 9876"/>
                <a:gd name="connsiteY130" fmla="*/ 3801 h 10000"/>
                <a:gd name="connsiteX131" fmla="*/ 4358 w 9876"/>
                <a:gd name="connsiteY131" fmla="*/ 4103 h 10000"/>
                <a:gd name="connsiteX132" fmla="*/ 4223 w 9876"/>
                <a:gd name="connsiteY132" fmla="*/ 4103 h 10000"/>
                <a:gd name="connsiteX133" fmla="*/ 4068 w 9876"/>
                <a:gd name="connsiteY133" fmla="*/ 3943 h 10000"/>
                <a:gd name="connsiteX134" fmla="*/ 3934 w 9876"/>
                <a:gd name="connsiteY134" fmla="*/ 4103 h 10000"/>
                <a:gd name="connsiteX135" fmla="*/ 3645 w 9876"/>
                <a:gd name="connsiteY135" fmla="*/ 4103 h 10000"/>
                <a:gd name="connsiteX136" fmla="*/ 3493 w 9876"/>
                <a:gd name="connsiteY136" fmla="*/ 4405 h 10000"/>
                <a:gd name="connsiteX137" fmla="*/ 3067 w 9876"/>
                <a:gd name="connsiteY137" fmla="*/ 4405 h 10000"/>
                <a:gd name="connsiteX138" fmla="*/ 2915 w 9876"/>
                <a:gd name="connsiteY138" fmla="*/ 4547 h 10000"/>
                <a:gd name="connsiteX139" fmla="*/ 2778 w 9876"/>
                <a:gd name="connsiteY139" fmla="*/ 4547 h 10000"/>
                <a:gd name="connsiteX140" fmla="*/ 2626 w 9876"/>
                <a:gd name="connsiteY140" fmla="*/ 4849 h 10000"/>
                <a:gd name="connsiteX141" fmla="*/ 2626 w 9876"/>
                <a:gd name="connsiteY141" fmla="*/ 5151 h 10000"/>
                <a:gd name="connsiteX142" fmla="*/ 2626 w 9876"/>
                <a:gd name="connsiteY142" fmla="*/ 5453 h 10000"/>
                <a:gd name="connsiteX143" fmla="*/ 0 w 9876"/>
                <a:gd name="connsiteY143" fmla="*/ 9223 h 10000"/>
                <a:gd name="connsiteX0" fmla="*/ 614 w 10000"/>
                <a:gd name="connsiteY0" fmla="*/ 8952 h 10000"/>
                <a:gd name="connsiteX1" fmla="*/ 751 w 10000"/>
                <a:gd name="connsiteY1" fmla="*/ 8952 h 10000"/>
                <a:gd name="connsiteX2" fmla="*/ 1197 w 10000"/>
                <a:gd name="connsiteY2" fmla="*/ 8952 h 10000"/>
                <a:gd name="connsiteX3" fmla="*/ 1334 w 10000"/>
                <a:gd name="connsiteY3" fmla="*/ 9094 h 10000"/>
                <a:gd name="connsiteX4" fmla="*/ 1489 w 10000"/>
                <a:gd name="connsiteY4" fmla="*/ 8952 h 10000"/>
                <a:gd name="connsiteX5" fmla="*/ 1935 w 10000"/>
                <a:gd name="connsiteY5" fmla="*/ 8952 h 10000"/>
                <a:gd name="connsiteX6" fmla="*/ 2366 w 10000"/>
                <a:gd name="connsiteY6" fmla="*/ 8952 h 10000"/>
                <a:gd name="connsiteX7" fmla="*/ 2520 w 10000"/>
                <a:gd name="connsiteY7" fmla="*/ 8792 h 10000"/>
                <a:gd name="connsiteX8" fmla="*/ 2659 w 10000"/>
                <a:gd name="connsiteY8" fmla="*/ 8952 h 10000"/>
                <a:gd name="connsiteX9" fmla="*/ 2659 w 10000"/>
                <a:gd name="connsiteY9" fmla="*/ 8792 h 10000"/>
                <a:gd name="connsiteX10" fmla="*/ 2520 w 10000"/>
                <a:gd name="connsiteY10" fmla="*/ 8792 h 10000"/>
                <a:gd name="connsiteX11" fmla="*/ 2813 w 10000"/>
                <a:gd name="connsiteY11" fmla="*/ 8632 h 10000"/>
                <a:gd name="connsiteX12" fmla="*/ 2813 w 10000"/>
                <a:gd name="connsiteY12" fmla="*/ 8792 h 10000"/>
                <a:gd name="connsiteX13" fmla="*/ 2952 w 10000"/>
                <a:gd name="connsiteY13" fmla="*/ 8792 h 10000"/>
                <a:gd name="connsiteX14" fmla="*/ 2659 w 10000"/>
                <a:gd name="connsiteY14" fmla="*/ 8952 h 10000"/>
                <a:gd name="connsiteX15" fmla="*/ 2813 w 10000"/>
                <a:gd name="connsiteY15" fmla="*/ 9094 h 10000"/>
                <a:gd name="connsiteX16" fmla="*/ 2813 w 10000"/>
                <a:gd name="connsiteY16" fmla="*/ 9254 h 10000"/>
                <a:gd name="connsiteX17" fmla="*/ 2952 w 10000"/>
                <a:gd name="connsiteY17" fmla="*/ 9094 h 10000"/>
                <a:gd name="connsiteX18" fmla="*/ 3106 w 10000"/>
                <a:gd name="connsiteY18" fmla="*/ 9094 h 10000"/>
                <a:gd name="connsiteX19" fmla="*/ 3106 w 10000"/>
                <a:gd name="connsiteY19" fmla="*/ 9254 h 10000"/>
                <a:gd name="connsiteX20" fmla="*/ 2952 w 10000"/>
                <a:gd name="connsiteY20" fmla="*/ 9254 h 10000"/>
                <a:gd name="connsiteX21" fmla="*/ 3106 w 10000"/>
                <a:gd name="connsiteY21" fmla="*/ 9396 h 10000"/>
                <a:gd name="connsiteX22" fmla="*/ 3106 w 10000"/>
                <a:gd name="connsiteY22" fmla="*/ 9556 h 10000"/>
                <a:gd name="connsiteX23" fmla="*/ 3106 w 10000"/>
                <a:gd name="connsiteY23" fmla="*/ 9698 h 10000"/>
                <a:gd name="connsiteX24" fmla="*/ 3243 w 10000"/>
                <a:gd name="connsiteY24" fmla="*/ 9698 h 10000"/>
                <a:gd name="connsiteX25" fmla="*/ 3243 w 10000"/>
                <a:gd name="connsiteY25" fmla="*/ 9556 h 10000"/>
                <a:gd name="connsiteX26" fmla="*/ 3398 w 10000"/>
                <a:gd name="connsiteY26" fmla="*/ 9556 h 10000"/>
                <a:gd name="connsiteX27" fmla="*/ 3398 w 10000"/>
                <a:gd name="connsiteY27" fmla="*/ 9396 h 10000"/>
                <a:gd name="connsiteX28" fmla="*/ 3537 w 10000"/>
                <a:gd name="connsiteY28" fmla="*/ 9396 h 10000"/>
                <a:gd name="connsiteX29" fmla="*/ 3398 w 10000"/>
                <a:gd name="connsiteY29" fmla="*/ 9556 h 10000"/>
                <a:gd name="connsiteX30" fmla="*/ 3243 w 10000"/>
                <a:gd name="connsiteY30" fmla="*/ 9556 h 10000"/>
                <a:gd name="connsiteX31" fmla="*/ 3243 w 10000"/>
                <a:gd name="connsiteY31" fmla="*/ 9698 h 10000"/>
                <a:gd name="connsiteX32" fmla="*/ 3243 w 10000"/>
                <a:gd name="connsiteY32" fmla="*/ 9858 h 10000"/>
                <a:gd name="connsiteX33" fmla="*/ 3398 w 10000"/>
                <a:gd name="connsiteY33" fmla="*/ 9858 h 10000"/>
                <a:gd name="connsiteX34" fmla="*/ 3537 w 10000"/>
                <a:gd name="connsiteY34" fmla="*/ 9858 h 10000"/>
                <a:gd name="connsiteX35" fmla="*/ 3691 w 10000"/>
                <a:gd name="connsiteY35" fmla="*/ 10000 h 10000"/>
                <a:gd name="connsiteX36" fmla="*/ 3828 w 10000"/>
                <a:gd name="connsiteY36" fmla="*/ 10000 h 10000"/>
                <a:gd name="connsiteX37" fmla="*/ 3983 w 10000"/>
                <a:gd name="connsiteY37" fmla="*/ 10000 h 10000"/>
                <a:gd name="connsiteX38" fmla="*/ 4276 w 10000"/>
                <a:gd name="connsiteY38" fmla="*/ 9698 h 10000"/>
                <a:gd name="connsiteX39" fmla="*/ 4276 w 10000"/>
                <a:gd name="connsiteY39" fmla="*/ 9556 h 10000"/>
                <a:gd name="connsiteX40" fmla="*/ 4723 w 10000"/>
                <a:gd name="connsiteY40" fmla="*/ 9556 h 10000"/>
                <a:gd name="connsiteX41" fmla="*/ 5014 w 10000"/>
                <a:gd name="connsiteY41" fmla="*/ 9556 h 10000"/>
                <a:gd name="connsiteX42" fmla="*/ 5151 w 10000"/>
                <a:gd name="connsiteY42" fmla="*/ 9556 h 10000"/>
                <a:gd name="connsiteX43" fmla="*/ 5305 w 10000"/>
                <a:gd name="connsiteY43" fmla="*/ 9556 h 10000"/>
                <a:gd name="connsiteX44" fmla="*/ 5597 w 10000"/>
                <a:gd name="connsiteY44" fmla="*/ 9698 h 10000"/>
                <a:gd name="connsiteX45" fmla="*/ 5736 w 10000"/>
                <a:gd name="connsiteY45" fmla="*/ 9556 h 10000"/>
                <a:gd name="connsiteX46" fmla="*/ 5736 w 10000"/>
                <a:gd name="connsiteY46" fmla="*/ 9396 h 10000"/>
                <a:gd name="connsiteX47" fmla="*/ 5891 w 10000"/>
                <a:gd name="connsiteY47" fmla="*/ 9396 h 10000"/>
                <a:gd name="connsiteX48" fmla="*/ 5736 w 10000"/>
                <a:gd name="connsiteY48" fmla="*/ 9254 h 10000"/>
                <a:gd name="connsiteX49" fmla="*/ 5597 w 10000"/>
                <a:gd name="connsiteY49" fmla="*/ 8792 h 10000"/>
                <a:gd name="connsiteX50" fmla="*/ 5443 w 10000"/>
                <a:gd name="connsiteY50" fmla="*/ 8490 h 10000"/>
                <a:gd name="connsiteX51" fmla="*/ 5151 w 10000"/>
                <a:gd name="connsiteY51" fmla="*/ 8490 h 10000"/>
                <a:gd name="connsiteX52" fmla="*/ 5151 w 10000"/>
                <a:gd name="connsiteY52" fmla="*/ 8330 h 10000"/>
                <a:gd name="connsiteX53" fmla="*/ 5151 w 10000"/>
                <a:gd name="connsiteY53" fmla="*/ 8028 h 10000"/>
                <a:gd name="connsiteX54" fmla="*/ 5014 w 10000"/>
                <a:gd name="connsiteY54" fmla="*/ 7886 h 10000"/>
                <a:gd name="connsiteX55" fmla="*/ 4858 w 10000"/>
                <a:gd name="connsiteY55" fmla="*/ 7726 h 10000"/>
                <a:gd name="connsiteX56" fmla="*/ 4723 w 10000"/>
                <a:gd name="connsiteY56" fmla="*/ 7425 h 10000"/>
                <a:gd name="connsiteX57" fmla="*/ 5014 w 10000"/>
                <a:gd name="connsiteY57" fmla="*/ 7123 h 10000"/>
                <a:gd name="connsiteX58" fmla="*/ 5151 w 10000"/>
                <a:gd name="connsiteY58" fmla="*/ 6980 h 10000"/>
                <a:gd name="connsiteX59" fmla="*/ 5305 w 10000"/>
                <a:gd name="connsiteY59" fmla="*/ 6821 h 10000"/>
                <a:gd name="connsiteX60" fmla="*/ 5305 w 10000"/>
                <a:gd name="connsiteY60" fmla="*/ 6679 h 10000"/>
                <a:gd name="connsiteX61" fmla="*/ 5597 w 10000"/>
                <a:gd name="connsiteY61" fmla="*/ 6821 h 10000"/>
                <a:gd name="connsiteX62" fmla="*/ 5736 w 10000"/>
                <a:gd name="connsiteY62" fmla="*/ 6980 h 10000"/>
                <a:gd name="connsiteX63" fmla="*/ 5891 w 10000"/>
                <a:gd name="connsiteY63" fmla="*/ 6980 h 10000"/>
                <a:gd name="connsiteX64" fmla="*/ 6183 w 10000"/>
                <a:gd name="connsiteY64" fmla="*/ 6980 h 10000"/>
                <a:gd name="connsiteX65" fmla="*/ 6321 w 10000"/>
                <a:gd name="connsiteY65" fmla="*/ 6821 h 10000"/>
                <a:gd name="connsiteX66" fmla="*/ 6321 w 10000"/>
                <a:gd name="connsiteY66" fmla="*/ 6679 h 10000"/>
                <a:gd name="connsiteX67" fmla="*/ 6475 w 10000"/>
                <a:gd name="connsiteY67" fmla="*/ 6519 h 10000"/>
                <a:gd name="connsiteX68" fmla="*/ 6475 w 10000"/>
                <a:gd name="connsiteY68" fmla="*/ 6377 h 10000"/>
                <a:gd name="connsiteX69" fmla="*/ 6769 w 10000"/>
                <a:gd name="connsiteY69" fmla="*/ 6217 h 10000"/>
                <a:gd name="connsiteX70" fmla="*/ 6906 w 10000"/>
                <a:gd name="connsiteY70" fmla="*/ 6075 h 10000"/>
                <a:gd name="connsiteX71" fmla="*/ 7215 w 10000"/>
                <a:gd name="connsiteY71" fmla="*/ 5915 h 10000"/>
                <a:gd name="connsiteX72" fmla="*/ 7354 w 10000"/>
                <a:gd name="connsiteY72" fmla="*/ 5613 h 10000"/>
                <a:gd name="connsiteX73" fmla="*/ 7507 w 10000"/>
                <a:gd name="connsiteY73" fmla="*/ 5311 h 10000"/>
                <a:gd name="connsiteX74" fmla="*/ 7801 w 10000"/>
                <a:gd name="connsiteY74" fmla="*/ 5151 h 10000"/>
                <a:gd name="connsiteX75" fmla="*/ 7645 w 10000"/>
                <a:gd name="connsiteY75" fmla="*/ 4849 h 10000"/>
                <a:gd name="connsiteX76" fmla="*/ 8093 w 10000"/>
                <a:gd name="connsiteY76" fmla="*/ 4405 h 10000"/>
                <a:gd name="connsiteX77" fmla="*/ 8093 w 10000"/>
                <a:gd name="connsiteY77" fmla="*/ 4245 h 10000"/>
                <a:gd name="connsiteX78" fmla="*/ 8093 w 10000"/>
                <a:gd name="connsiteY78" fmla="*/ 4103 h 10000"/>
                <a:gd name="connsiteX79" fmla="*/ 8676 w 10000"/>
                <a:gd name="connsiteY79" fmla="*/ 3641 h 10000"/>
                <a:gd name="connsiteX80" fmla="*/ 8521 w 10000"/>
                <a:gd name="connsiteY80" fmla="*/ 3499 h 10000"/>
                <a:gd name="connsiteX81" fmla="*/ 8229 w 10000"/>
                <a:gd name="connsiteY81" fmla="*/ 3499 h 10000"/>
                <a:gd name="connsiteX82" fmla="*/ 8229 w 10000"/>
                <a:gd name="connsiteY82" fmla="*/ 3339 h 10000"/>
                <a:gd name="connsiteX83" fmla="*/ 7935 w 10000"/>
                <a:gd name="connsiteY83" fmla="*/ 3179 h 10000"/>
                <a:gd name="connsiteX84" fmla="*/ 7645 w 10000"/>
                <a:gd name="connsiteY84" fmla="*/ 1972 h 10000"/>
                <a:gd name="connsiteX85" fmla="*/ 7801 w 10000"/>
                <a:gd name="connsiteY85" fmla="*/ 1829 h 10000"/>
                <a:gd name="connsiteX86" fmla="*/ 8229 w 10000"/>
                <a:gd name="connsiteY86" fmla="*/ 1829 h 10000"/>
                <a:gd name="connsiteX87" fmla="*/ 8382 w 10000"/>
                <a:gd name="connsiteY87" fmla="*/ 1829 h 10000"/>
                <a:gd name="connsiteX88" fmla="*/ 8813 w 10000"/>
                <a:gd name="connsiteY88" fmla="*/ 1829 h 10000"/>
                <a:gd name="connsiteX89" fmla="*/ 9107 w 10000"/>
                <a:gd name="connsiteY89" fmla="*/ 1829 h 10000"/>
                <a:gd name="connsiteX90" fmla="*/ 9260 w 10000"/>
                <a:gd name="connsiteY90" fmla="*/ 1670 h 10000"/>
                <a:gd name="connsiteX91" fmla="*/ 9691 w 10000"/>
                <a:gd name="connsiteY91" fmla="*/ 1368 h 10000"/>
                <a:gd name="connsiteX92" fmla="*/ 10000 w 10000"/>
                <a:gd name="connsiteY92" fmla="*/ 1226 h 10000"/>
                <a:gd name="connsiteX93" fmla="*/ 9845 w 10000"/>
                <a:gd name="connsiteY93" fmla="*/ 924 h 10000"/>
                <a:gd name="connsiteX94" fmla="*/ 9553 w 10000"/>
                <a:gd name="connsiteY94" fmla="*/ 924 h 10000"/>
                <a:gd name="connsiteX95" fmla="*/ 9399 w 10000"/>
                <a:gd name="connsiteY95" fmla="*/ 924 h 10000"/>
                <a:gd name="connsiteX96" fmla="*/ 9107 w 10000"/>
                <a:gd name="connsiteY96" fmla="*/ 924 h 10000"/>
                <a:gd name="connsiteX97" fmla="*/ 9107 w 10000"/>
                <a:gd name="connsiteY97" fmla="*/ 764 h 10000"/>
                <a:gd name="connsiteX98" fmla="*/ 8968 w 10000"/>
                <a:gd name="connsiteY98" fmla="*/ 622 h 10000"/>
                <a:gd name="connsiteX99" fmla="*/ 8813 w 10000"/>
                <a:gd name="connsiteY99" fmla="*/ 302 h 10000"/>
                <a:gd name="connsiteX100" fmla="*/ 8813 w 10000"/>
                <a:gd name="connsiteY100" fmla="*/ 0 h 10000"/>
                <a:gd name="connsiteX101" fmla="*/ 8676 w 10000"/>
                <a:gd name="connsiteY101" fmla="*/ 0 h 10000"/>
                <a:gd name="connsiteX102" fmla="*/ 8382 w 10000"/>
                <a:gd name="connsiteY102" fmla="*/ 0 h 10000"/>
                <a:gd name="connsiteX103" fmla="*/ 8229 w 10000"/>
                <a:gd name="connsiteY103" fmla="*/ 0 h 10000"/>
                <a:gd name="connsiteX104" fmla="*/ 8093 w 10000"/>
                <a:gd name="connsiteY104" fmla="*/ 0 h 10000"/>
                <a:gd name="connsiteX105" fmla="*/ 7215 w 10000"/>
                <a:gd name="connsiteY105" fmla="*/ 160 h 10000"/>
                <a:gd name="connsiteX106" fmla="*/ 6906 w 10000"/>
                <a:gd name="connsiteY106" fmla="*/ 160 h 10000"/>
                <a:gd name="connsiteX107" fmla="*/ 6614 w 10000"/>
                <a:gd name="connsiteY107" fmla="*/ 302 h 10000"/>
                <a:gd name="connsiteX108" fmla="*/ 6475 w 10000"/>
                <a:gd name="connsiteY108" fmla="*/ 462 h 10000"/>
                <a:gd name="connsiteX109" fmla="*/ 6183 w 10000"/>
                <a:gd name="connsiteY109" fmla="*/ 622 h 10000"/>
                <a:gd name="connsiteX110" fmla="*/ 6029 w 10000"/>
                <a:gd name="connsiteY110" fmla="*/ 622 h 10000"/>
                <a:gd name="connsiteX111" fmla="*/ 6029 w 10000"/>
                <a:gd name="connsiteY111" fmla="*/ 924 h 10000"/>
                <a:gd name="connsiteX112" fmla="*/ 6183 w 10000"/>
                <a:gd name="connsiteY112" fmla="*/ 1066 h 10000"/>
                <a:gd name="connsiteX113" fmla="*/ 6183 w 10000"/>
                <a:gd name="connsiteY113" fmla="*/ 1226 h 10000"/>
                <a:gd name="connsiteX114" fmla="*/ 6029 w 10000"/>
                <a:gd name="connsiteY114" fmla="*/ 1528 h 10000"/>
                <a:gd name="connsiteX115" fmla="*/ 5891 w 10000"/>
                <a:gd name="connsiteY115" fmla="*/ 1670 h 10000"/>
                <a:gd name="connsiteX116" fmla="*/ 5736 w 10000"/>
                <a:gd name="connsiteY116" fmla="*/ 1829 h 10000"/>
                <a:gd name="connsiteX117" fmla="*/ 5736 w 10000"/>
                <a:gd name="connsiteY117" fmla="*/ 1972 h 10000"/>
                <a:gd name="connsiteX118" fmla="*/ 5891 w 10000"/>
                <a:gd name="connsiteY118" fmla="*/ 2131 h 10000"/>
                <a:gd name="connsiteX119" fmla="*/ 5736 w 10000"/>
                <a:gd name="connsiteY119" fmla="*/ 2433 h 10000"/>
                <a:gd name="connsiteX120" fmla="*/ 5597 w 10000"/>
                <a:gd name="connsiteY120" fmla="*/ 2433 h 10000"/>
                <a:gd name="connsiteX121" fmla="*/ 5305 w 10000"/>
                <a:gd name="connsiteY121" fmla="*/ 2433 h 10000"/>
                <a:gd name="connsiteX122" fmla="*/ 5014 w 10000"/>
                <a:gd name="connsiteY122" fmla="*/ 2433 h 10000"/>
                <a:gd name="connsiteX123" fmla="*/ 5014 w 10000"/>
                <a:gd name="connsiteY123" fmla="*/ 2575 h 10000"/>
                <a:gd name="connsiteX124" fmla="*/ 5151 w 10000"/>
                <a:gd name="connsiteY124" fmla="*/ 2735 h 10000"/>
                <a:gd name="connsiteX125" fmla="*/ 5305 w 10000"/>
                <a:gd name="connsiteY125" fmla="*/ 2877 h 10000"/>
                <a:gd name="connsiteX126" fmla="*/ 4723 w 10000"/>
                <a:gd name="connsiteY126" fmla="*/ 3037 h 10000"/>
                <a:gd name="connsiteX127" fmla="*/ 4723 w 10000"/>
                <a:gd name="connsiteY127" fmla="*/ 3179 h 10000"/>
                <a:gd name="connsiteX128" fmla="*/ 4723 w 10000"/>
                <a:gd name="connsiteY128" fmla="*/ 3499 h 10000"/>
                <a:gd name="connsiteX129" fmla="*/ 4568 w 10000"/>
                <a:gd name="connsiteY129" fmla="*/ 3801 h 10000"/>
                <a:gd name="connsiteX130" fmla="*/ 4413 w 10000"/>
                <a:gd name="connsiteY130" fmla="*/ 4103 h 10000"/>
                <a:gd name="connsiteX131" fmla="*/ 4276 w 10000"/>
                <a:gd name="connsiteY131" fmla="*/ 4103 h 10000"/>
                <a:gd name="connsiteX132" fmla="*/ 4119 w 10000"/>
                <a:gd name="connsiteY132" fmla="*/ 3943 h 10000"/>
                <a:gd name="connsiteX133" fmla="*/ 3983 w 10000"/>
                <a:gd name="connsiteY133" fmla="*/ 4103 h 10000"/>
                <a:gd name="connsiteX134" fmla="*/ 3691 w 10000"/>
                <a:gd name="connsiteY134" fmla="*/ 4103 h 10000"/>
                <a:gd name="connsiteX135" fmla="*/ 3537 w 10000"/>
                <a:gd name="connsiteY135" fmla="*/ 4405 h 10000"/>
                <a:gd name="connsiteX136" fmla="*/ 3106 w 10000"/>
                <a:gd name="connsiteY136" fmla="*/ 4405 h 10000"/>
                <a:gd name="connsiteX137" fmla="*/ 2952 w 10000"/>
                <a:gd name="connsiteY137" fmla="*/ 4547 h 10000"/>
                <a:gd name="connsiteX138" fmla="*/ 2813 w 10000"/>
                <a:gd name="connsiteY138" fmla="*/ 4547 h 10000"/>
                <a:gd name="connsiteX139" fmla="*/ 2659 w 10000"/>
                <a:gd name="connsiteY139" fmla="*/ 4849 h 10000"/>
                <a:gd name="connsiteX140" fmla="*/ 2659 w 10000"/>
                <a:gd name="connsiteY140" fmla="*/ 5151 h 10000"/>
                <a:gd name="connsiteX141" fmla="*/ 2659 w 10000"/>
                <a:gd name="connsiteY141" fmla="*/ 5453 h 10000"/>
                <a:gd name="connsiteX142" fmla="*/ 0 w 10000"/>
                <a:gd name="connsiteY142" fmla="*/ 9223 h 10000"/>
                <a:gd name="connsiteX0" fmla="*/ 0 w 9386"/>
                <a:gd name="connsiteY0" fmla="*/ 8952 h 10000"/>
                <a:gd name="connsiteX1" fmla="*/ 137 w 9386"/>
                <a:gd name="connsiteY1" fmla="*/ 8952 h 10000"/>
                <a:gd name="connsiteX2" fmla="*/ 583 w 9386"/>
                <a:gd name="connsiteY2" fmla="*/ 8952 h 10000"/>
                <a:gd name="connsiteX3" fmla="*/ 720 w 9386"/>
                <a:gd name="connsiteY3" fmla="*/ 9094 h 10000"/>
                <a:gd name="connsiteX4" fmla="*/ 875 w 9386"/>
                <a:gd name="connsiteY4" fmla="*/ 8952 h 10000"/>
                <a:gd name="connsiteX5" fmla="*/ 1321 w 9386"/>
                <a:gd name="connsiteY5" fmla="*/ 8952 h 10000"/>
                <a:gd name="connsiteX6" fmla="*/ 1752 w 9386"/>
                <a:gd name="connsiteY6" fmla="*/ 8952 h 10000"/>
                <a:gd name="connsiteX7" fmla="*/ 1906 w 9386"/>
                <a:gd name="connsiteY7" fmla="*/ 8792 h 10000"/>
                <a:gd name="connsiteX8" fmla="*/ 2045 w 9386"/>
                <a:gd name="connsiteY8" fmla="*/ 8952 h 10000"/>
                <a:gd name="connsiteX9" fmla="*/ 2045 w 9386"/>
                <a:gd name="connsiteY9" fmla="*/ 8792 h 10000"/>
                <a:gd name="connsiteX10" fmla="*/ 1906 w 9386"/>
                <a:gd name="connsiteY10" fmla="*/ 8792 h 10000"/>
                <a:gd name="connsiteX11" fmla="*/ 2199 w 9386"/>
                <a:gd name="connsiteY11" fmla="*/ 8632 h 10000"/>
                <a:gd name="connsiteX12" fmla="*/ 2199 w 9386"/>
                <a:gd name="connsiteY12" fmla="*/ 8792 h 10000"/>
                <a:gd name="connsiteX13" fmla="*/ 2338 w 9386"/>
                <a:gd name="connsiteY13" fmla="*/ 8792 h 10000"/>
                <a:gd name="connsiteX14" fmla="*/ 2045 w 9386"/>
                <a:gd name="connsiteY14" fmla="*/ 8952 h 10000"/>
                <a:gd name="connsiteX15" fmla="*/ 2199 w 9386"/>
                <a:gd name="connsiteY15" fmla="*/ 9094 h 10000"/>
                <a:gd name="connsiteX16" fmla="*/ 2199 w 9386"/>
                <a:gd name="connsiteY16" fmla="*/ 9254 h 10000"/>
                <a:gd name="connsiteX17" fmla="*/ 2338 w 9386"/>
                <a:gd name="connsiteY17" fmla="*/ 9094 h 10000"/>
                <a:gd name="connsiteX18" fmla="*/ 2492 w 9386"/>
                <a:gd name="connsiteY18" fmla="*/ 9094 h 10000"/>
                <a:gd name="connsiteX19" fmla="*/ 2492 w 9386"/>
                <a:gd name="connsiteY19" fmla="*/ 9254 h 10000"/>
                <a:gd name="connsiteX20" fmla="*/ 2338 w 9386"/>
                <a:gd name="connsiteY20" fmla="*/ 9254 h 10000"/>
                <a:gd name="connsiteX21" fmla="*/ 2492 w 9386"/>
                <a:gd name="connsiteY21" fmla="*/ 9396 h 10000"/>
                <a:gd name="connsiteX22" fmla="*/ 2492 w 9386"/>
                <a:gd name="connsiteY22" fmla="*/ 9556 h 10000"/>
                <a:gd name="connsiteX23" fmla="*/ 2492 w 9386"/>
                <a:gd name="connsiteY23" fmla="*/ 9698 h 10000"/>
                <a:gd name="connsiteX24" fmla="*/ 2629 w 9386"/>
                <a:gd name="connsiteY24" fmla="*/ 9698 h 10000"/>
                <a:gd name="connsiteX25" fmla="*/ 2629 w 9386"/>
                <a:gd name="connsiteY25" fmla="*/ 9556 h 10000"/>
                <a:gd name="connsiteX26" fmla="*/ 2784 w 9386"/>
                <a:gd name="connsiteY26" fmla="*/ 9556 h 10000"/>
                <a:gd name="connsiteX27" fmla="*/ 2784 w 9386"/>
                <a:gd name="connsiteY27" fmla="*/ 9396 h 10000"/>
                <a:gd name="connsiteX28" fmla="*/ 2923 w 9386"/>
                <a:gd name="connsiteY28" fmla="*/ 9396 h 10000"/>
                <a:gd name="connsiteX29" fmla="*/ 2784 w 9386"/>
                <a:gd name="connsiteY29" fmla="*/ 9556 h 10000"/>
                <a:gd name="connsiteX30" fmla="*/ 2629 w 9386"/>
                <a:gd name="connsiteY30" fmla="*/ 9556 h 10000"/>
                <a:gd name="connsiteX31" fmla="*/ 2629 w 9386"/>
                <a:gd name="connsiteY31" fmla="*/ 9698 h 10000"/>
                <a:gd name="connsiteX32" fmla="*/ 2629 w 9386"/>
                <a:gd name="connsiteY32" fmla="*/ 9858 h 10000"/>
                <a:gd name="connsiteX33" fmla="*/ 2784 w 9386"/>
                <a:gd name="connsiteY33" fmla="*/ 9858 h 10000"/>
                <a:gd name="connsiteX34" fmla="*/ 2923 w 9386"/>
                <a:gd name="connsiteY34" fmla="*/ 9858 h 10000"/>
                <a:gd name="connsiteX35" fmla="*/ 3077 w 9386"/>
                <a:gd name="connsiteY35" fmla="*/ 10000 h 10000"/>
                <a:gd name="connsiteX36" fmla="*/ 3214 w 9386"/>
                <a:gd name="connsiteY36" fmla="*/ 10000 h 10000"/>
                <a:gd name="connsiteX37" fmla="*/ 3369 w 9386"/>
                <a:gd name="connsiteY37" fmla="*/ 10000 h 10000"/>
                <a:gd name="connsiteX38" fmla="*/ 3662 w 9386"/>
                <a:gd name="connsiteY38" fmla="*/ 9698 h 10000"/>
                <a:gd name="connsiteX39" fmla="*/ 3662 w 9386"/>
                <a:gd name="connsiteY39" fmla="*/ 9556 h 10000"/>
                <a:gd name="connsiteX40" fmla="*/ 4109 w 9386"/>
                <a:gd name="connsiteY40" fmla="*/ 9556 h 10000"/>
                <a:gd name="connsiteX41" fmla="*/ 4400 w 9386"/>
                <a:gd name="connsiteY41" fmla="*/ 9556 h 10000"/>
                <a:gd name="connsiteX42" fmla="*/ 4537 w 9386"/>
                <a:gd name="connsiteY42" fmla="*/ 9556 h 10000"/>
                <a:gd name="connsiteX43" fmla="*/ 4691 w 9386"/>
                <a:gd name="connsiteY43" fmla="*/ 9556 h 10000"/>
                <a:gd name="connsiteX44" fmla="*/ 4983 w 9386"/>
                <a:gd name="connsiteY44" fmla="*/ 9698 h 10000"/>
                <a:gd name="connsiteX45" fmla="*/ 5122 w 9386"/>
                <a:gd name="connsiteY45" fmla="*/ 9556 h 10000"/>
                <a:gd name="connsiteX46" fmla="*/ 5122 w 9386"/>
                <a:gd name="connsiteY46" fmla="*/ 9396 h 10000"/>
                <a:gd name="connsiteX47" fmla="*/ 5277 w 9386"/>
                <a:gd name="connsiteY47" fmla="*/ 9396 h 10000"/>
                <a:gd name="connsiteX48" fmla="*/ 5122 w 9386"/>
                <a:gd name="connsiteY48" fmla="*/ 9254 h 10000"/>
                <a:gd name="connsiteX49" fmla="*/ 4983 w 9386"/>
                <a:gd name="connsiteY49" fmla="*/ 8792 h 10000"/>
                <a:gd name="connsiteX50" fmla="*/ 4829 w 9386"/>
                <a:gd name="connsiteY50" fmla="*/ 8490 h 10000"/>
                <a:gd name="connsiteX51" fmla="*/ 4537 w 9386"/>
                <a:gd name="connsiteY51" fmla="*/ 8490 h 10000"/>
                <a:gd name="connsiteX52" fmla="*/ 4537 w 9386"/>
                <a:gd name="connsiteY52" fmla="*/ 8330 h 10000"/>
                <a:gd name="connsiteX53" fmla="*/ 4537 w 9386"/>
                <a:gd name="connsiteY53" fmla="*/ 8028 h 10000"/>
                <a:gd name="connsiteX54" fmla="*/ 4400 w 9386"/>
                <a:gd name="connsiteY54" fmla="*/ 7886 h 10000"/>
                <a:gd name="connsiteX55" fmla="*/ 4244 w 9386"/>
                <a:gd name="connsiteY55" fmla="*/ 7726 h 10000"/>
                <a:gd name="connsiteX56" fmla="*/ 4109 w 9386"/>
                <a:gd name="connsiteY56" fmla="*/ 7425 h 10000"/>
                <a:gd name="connsiteX57" fmla="*/ 4400 w 9386"/>
                <a:gd name="connsiteY57" fmla="*/ 7123 h 10000"/>
                <a:gd name="connsiteX58" fmla="*/ 4537 w 9386"/>
                <a:gd name="connsiteY58" fmla="*/ 6980 h 10000"/>
                <a:gd name="connsiteX59" fmla="*/ 4691 w 9386"/>
                <a:gd name="connsiteY59" fmla="*/ 6821 h 10000"/>
                <a:gd name="connsiteX60" fmla="*/ 4691 w 9386"/>
                <a:gd name="connsiteY60" fmla="*/ 6679 h 10000"/>
                <a:gd name="connsiteX61" fmla="*/ 4983 w 9386"/>
                <a:gd name="connsiteY61" fmla="*/ 6821 h 10000"/>
                <a:gd name="connsiteX62" fmla="*/ 5122 w 9386"/>
                <a:gd name="connsiteY62" fmla="*/ 6980 h 10000"/>
                <a:gd name="connsiteX63" fmla="*/ 5277 w 9386"/>
                <a:gd name="connsiteY63" fmla="*/ 6980 h 10000"/>
                <a:gd name="connsiteX64" fmla="*/ 5569 w 9386"/>
                <a:gd name="connsiteY64" fmla="*/ 6980 h 10000"/>
                <a:gd name="connsiteX65" fmla="*/ 5707 w 9386"/>
                <a:gd name="connsiteY65" fmla="*/ 6821 h 10000"/>
                <a:gd name="connsiteX66" fmla="*/ 5707 w 9386"/>
                <a:gd name="connsiteY66" fmla="*/ 6679 h 10000"/>
                <a:gd name="connsiteX67" fmla="*/ 5861 w 9386"/>
                <a:gd name="connsiteY67" fmla="*/ 6519 h 10000"/>
                <a:gd name="connsiteX68" fmla="*/ 5861 w 9386"/>
                <a:gd name="connsiteY68" fmla="*/ 6377 h 10000"/>
                <a:gd name="connsiteX69" fmla="*/ 6155 w 9386"/>
                <a:gd name="connsiteY69" fmla="*/ 6217 h 10000"/>
                <a:gd name="connsiteX70" fmla="*/ 6292 w 9386"/>
                <a:gd name="connsiteY70" fmla="*/ 6075 h 10000"/>
                <a:gd name="connsiteX71" fmla="*/ 6601 w 9386"/>
                <a:gd name="connsiteY71" fmla="*/ 5915 h 10000"/>
                <a:gd name="connsiteX72" fmla="*/ 6740 w 9386"/>
                <a:gd name="connsiteY72" fmla="*/ 5613 h 10000"/>
                <a:gd name="connsiteX73" fmla="*/ 6893 w 9386"/>
                <a:gd name="connsiteY73" fmla="*/ 5311 h 10000"/>
                <a:gd name="connsiteX74" fmla="*/ 7187 w 9386"/>
                <a:gd name="connsiteY74" fmla="*/ 5151 h 10000"/>
                <a:gd name="connsiteX75" fmla="*/ 7031 w 9386"/>
                <a:gd name="connsiteY75" fmla="*/ 4849 h 10000"/>
                <a:gd name="connsiteX76" fmla="*/ 7479 w 9386"/>
                <a:gd name="connsiteY76" fmla="*/ 4405 h 10000"/>
                <a:gd name="connsiteX77" fmla="*/ 7479 w 9386"/>
                <a:gd name="connsiteY77" fmla="*/ 4245 h 10000"/>
                <a:gd name="connsiteX78" fmla="*/ 7479 w 9386"/>
                <a:gd name="connsiteY78" fmla="*/ 4103 h 10000"/>
                <a:gd name="connsiteX79" fmla="*/ 8062 w 9386"/>
                <a:gd name="connsiteY79" fmla="*/ 3641 h 10000"/>
                <a:gd name="connsiteX80" fmla="*/ 7907 w 9386"/>
                <a:gd name="connsiteY80" fmla="*/ 3499 h 10000"/>
                <a:gd name="connsiteX81" fmla="*/ 7615 w 9386"/>
                <a:gd name="connsiteY81" fmla="*/ 3499 h 10000"/>
                <a:gd name="connsiteX82" fmla="*/ 7615 w 9386"/>
                <a:gd name="connsiteY82" fmla="*/ 3339 h 10000"/>
                <a:gd name="connsiteX83" fmla="*/ 7321 w 9386"/>
                <a:gd name="connsiteY83" fmla="*/ 3179 h 10000"/>
                <a:gd name="connsiteX84" fmla="*/ 7031 w 9386"/>
                <a:gd name="connsiteY84" fmla="*/ 1972 h 10000"/>
                <a:gd name="connsiteX85" fmla="*/ 7187 w 9386"/>
                <a:gd name="connsiteY85" fmla="*/ 1829 h 10000"/>
                <a:gd name="connsiteX86" fmla="*/ 7615 w 9386"/>
                <a:gd name="connsiteY86" fmla="*/ 1829 h 10000"/>
                <a:gd name="connsiteX87" fmla="*/ 7768 w 9386"/>
                <a:gd name="connsiteY87" fmla="*/ 1829 h 10000"/>
                <a:gd name="connsiteX88" fmla="*/ 8199 w 9386"/>
                <a:gd name="connsiteY88" fmla="*/ 1829 h 10000"/>
                <a:gd name="connsiteX89" fmla="*/ 8493 w 9386"/>
                <a:gd name="connsiteY89" fmla="*/ 1829 h 10000"/>
                <a:gd name="connsiteX90" fmla="*/ 8646 w 9386"/>
                <a:gd name="connsiteY90" fmla="*/ 1670 h 10000"/>
                <a:gd name="connsiteX91" fmla="*/ 9077 w 9386"/>
                <a:gd name="connsiteY91" fmla="*/ 1368 h 10000"/>
                <a:gd name="connsiteX92" fmla="*/ 9386 w 9386"/>
                <a:gd name="connsiteY92" fmla="*/ 1226 h 10000"/>
                <a:gd name="connsiteX93" fmla="*/ 9231 w 9386"/>
                <a:gd name="connsiteY93" fmla="*/ 924 h 10000"/>
                <a:gd name="connsiteX94" fmla="*/ 8939 w 9386"/>
                <a:gd name="connsiteY94" fmla="*/ 924 h 10000"/>
                <a:gd name="connsiteX95" fmla="*/ 8785 w 9386"/>
                <a:gd name="connsiteY95" fmla="*/ 924 h 10000"/>
                <a:gd name="connsiteX96" fmla="*/ 8493 w 9386"/>
                <a:gd name="connsiteY96" fmla="*/ 924 h 10000"/>
                <a:gd name="connsiteX97" fmla="*/ 8493 w 9386"/>
                <a:gd name="connsiteY97" fmla="*/ 764 h 10000"/>
                <a:gd name="connsiteX98" fmla="*/ 8354 w 9386"/>
                <a:gd name="connsiteY98" fmla="*/ 622 h 10000"/>
                <a:gd name="connsiteX99" fmla="*/ 8199 w 9386"/>
                <a:gd name="connsiteY99" fmla="*/ 302 h 10000"/>
                <a:gd name="connsiteX100" fmla="*/ 8199 w 9386"/>
                <a:gd name="connsiteY100" fmla="*/ 0 h 10000"/>
                <a:gd name="connsiteX101" fmla="*/ 8062 w 9386"/>
                <a:gd name="connsiteY101" fmla="*/ 0 h 10000"/>
                <a:gd name="connsiteX102" fmla="*/ 7768 w 9386"/>
                <a:gd name="connsiteY102" fmla="*/ 0 h 10000"/>
                <a:gd name="connsiteX103" fmla="*/ 7615 w 9386"/>
                <a:gd name="connsiteY103" fmla="*/ 0 h 10000"/>
                <a:gd name="connsiteX104" fmla="*/ 7479 w 9386"/>
                <a:gd name="connsiteY104" fmla="*/ 0 h 10000"/>
                <a:gd name="connsiteX105" fmla="*/ 6601 w 9386"/>
                <a:gd name="connsiteY105" fmla="*/ 160 h 10000"/>
                <a:gd name="connsiteX106" fmla="*/ 6292 w 9386"/>
                <a:gd name="connsiteY106" fmla="*/ 160 h 10000"/>
                <a:gd name="connsiteX107" fmla="*/ 6000 w 9386"/>
                <a:gd name="connsiteY107" fmla="*/ 302 h 10000"/>
                <a:gd name="connsiteX108" fmla="*/ 5861 w 9386"/>
                <a:gd name="connsiteY108" fmla="*/ 462 h 10000"/>
                <a:gd name="connsiteX109" fmla="*/ 5569 w 9386"/>
                <a:gd name="connsiteY109" fmla="*/ 622 h 10000"/>
                <a:gd name="connsiteX110" fmla="*/ 5415 w 9386"/>
                <a:gd name="connsiteY110" fmla="*/ 622 h 10000"/>
                <a:gd name="connsiteX111" fmla="*/ 5415 w 9386"/>
                <a:gd name="connsiteY111" fmla="*/ 924 h 10000"/>
                <a:gd name="connsiteX112" fmla="*/ 5569 w 9386"/>
                <a:gd name="connsiteY112" fmla="*/ 1066 h 10000"/>
                <a:gd name="connsiteX113" fmla="*/ 5569 w 9386"/>
                <a:gd name="connsiteY113" fmla="*/ 1226 h 10000"/>
                <a:gd name="connsiteX114" fmla="*/ 5415 w 9386"/>
                <a:gd name="connsiteY114" fmla="*/ 1528 h 10000"/>
                <a:gd name="connsiteX115" fmla="*/ 5277 w 9386"/>
                <a:gd name="connsiteY115" fmla="*/ 1670 h 10000"/>
                <a:gd name="connsiteX116" fmla="*/ 5122 w 9386"/>
                <a:gd name="connsiteY116" fmla="*/ 1829 h 10000"/>
                <a:gd name="connsiteX117" fmla="*/ 5122 w 9386"/>
                <a:gd name="connsiteY117" fmla="*/ 1972 h 10000"/>
                <a:gd name="connsiteX118" fmla="*/ 5277 w 9386"/>
                <a:gd name="connsiteY118" fmla="*/ 2131 h 10000"/>
                <a:gd name="connsiteX119" fmla="*/ 5122 w 9386"/>
                <a:gd name="connsiteY119" fmla="*/ 2433 h 10000"/>
                <a:gd name="connsiteX120" fmla="*/ 4983 w 9386"/>
                <a:gd name="connsiteY120" fmla="*/ 2433 h 10000"/>
                <a:gd name="connsiteX121" fmla="*/ 4691 w 9386"/>
                <a:gd name="connsiteY121" fmla="*/ 2433 h 10000"/>
                <a:gd name="connsiteX122" fmla="*/ 4400 w 9386"/>
                <a:gd name="connsiteY122" fmla="*/ 2433 h 10000"/>
                <a:gd name="connsiteX123" fmla="*/ 4400 w 9386"/>
                <a:gd name="connsiteY123" fmla="*/ 2575 h 10000"/>
                <a:gd name="connsiteX124" fmla="*/ 4537 w 9386"/>
                <a:gd name="connsiteY124" fmla="*/ 2735 h 10000"/>
                <a:gd name="connsiteX125" fmla="*/ 4691 w 9386"/>
                <a:gd name="connsiteY125" fmla="*/ 2877 h 10000"/>
                <a:gd name="connsiteX126" fmla="*/ 4109 w 9386"/>
                <a:gd name="connsiteY126" fmla="*/ 3037 h 10000"/>
                <a:gd name="connsiteX127" fmla="*/ 4109 w 9386"/>
                <a:gd name="connsiteY127" fmla="*/ 3179 h 10000"/>
                <a:gd name="connsiteX128" fmla="*/ 4109 w 9386"/>
                <a:gd name="connsiteY128" fmla="*/ 3499 h 10000"/>
                <a:gd name="connsiteX129" fmla="*/ 3954 w 9386"/>
                <a:gd name="connsiteY129" fmla="*/ 3801 h 10000"/>
                <a:gd name="connsiteX130" fmla="*/ 3799 w 9386"/>
                <a:gd name="connsiteY130" fmla="*/ 4103 h 10000"/>
                <a:gd name="connsiteX131" fmla="*/ 3662 w 9386"/>
                <a:gd name="connsiteY131" fmla="*/ 4103 h 10000"/>
                <a:gd name="connsiteX132" fmla="*/ 3505 w 9386"/>
                <a:gd name="connsiteY132" fmla="*/ 3943 h 10000"/>
                <a:gd name="connsiteX133" fmla="*/ 3369 w 9386"/>
                <a:gd name="connsiteY133" fmla="*/ 4103 h 10000"/>
                <a:gd name="connsiteX134" fmla="*/ 3077 w 9386"/>
                <a:gd name="connsiteY134" fmla="*/ 4103 h 10000"/>
                <a:gd name="connsiteX135" fmla="*/ 2923 w 9386"/>
                <a:gd name="connsiteY135" fmla="*/ 4405 h 10000"/>
                <a:gd name="connsiteX136" fmla="*/ 2492 w 9386"/>
                <a:gd name="connsiteY136" fmla="*/ 4405 h 10000"/>
                <a:gd name="connsiteX137" fmla="*/ 2338 w 9386"/>
                <a:gd name="connsiteY137" fmla="*/ 4547 h 10000"/>
                <a:gd name="connsiteX138" fmla="*/ 2199 w 9386"/>
                <a:gd name="connsiteY138" fmla="*/ 4547 h 10000"/>
                <a:gd name="connsiteX139" fmla="*/ 2045 w 9386"/>
                <a:gd name="connsiteY139" fmla="*/ 4849 h 10000"/>
                <a:gd name="connsiteX140" fmla="*/ 2045 w 9386"/>
                <a:gd name="connsiteY140" fmla="*/ 5151 h 10000"/>
                <a:gd name="connsiteX141" fmla="*/ 2045 w 9386"/>
                <a:gd name="connsiteY141" fmla="*/ 5453 h 10000"/>
                <a:gd name="connsiteX0" fmla="*/ 0 w 9854"/>
                <a:gd name="connsiteY0" fmla="*/ 8952 h 10000"/>
                <a:gd name="connsiteX1" fmla="*/ 475 w 9854"/>
                <a:gd name="connsiteY1" fmla="*/ 8952 h 10000"/>
                <a:gd name="connsiteX2" fmla="*/ 621 w 9854"/>
                <a:gd name="connsiteY2" fmla="*/ 9094 h 10000"/>
                <a:gd name="connsiteX3" fmla="*/ 786 w 9854"/>
                <a:gd name="connsiteY3" fmla="*/ 8952 h 10000"/>
                <a:gd name="connsiteX4" fmla="*/ 1261 w 9854"/>
                <a:gd name="connsiteY4" fmla="*/ 8952 h 10000"/>
                <a:gd name="connsiteX5" fmla="*/ 1721 w 9854"/>
                <a:gd name="connsiteY5" fmla="*/ 8952 h 10000"/>
                <a:gd name="connsiteX6" fmla="*/ 1885 w 9854"/>
                <a:gd name="connsiteY6" fmla="*/ 8792 h 10000"/>
                <a:gd name="connsiteX7" fmla="*/ 2033 w 9854"/>
                <a:gd name="connsiteY7" fmla="*/ 8952 h 10000"/>
                <a:gd name="connsiteX8" fmla="*/ 2033 w 9854"/>
                <a:gd name="connsiteY8" fmla="*/ 8792 h 10000"/>
                <a:gd name="connsiteX9" fmla="*/ 1885 w 9854"/>
                <a:gd name="connsiteY9" fmla="*/ 8792 h 10000"/>
                <a:gd name="connsiteX10" fmla="*/ 2197 w 9854"/>
                <a:gd name="connsiteY10" fmla="*/ 8632 h 10000"/>
                <a:gd name="connsiteX11" fmla="*/ 2197 w 9854"/>
                <a:gd name="connsiteY11" fmla="*/ 8792 h 10000"/>
                <a:gd name="connsiteX12" fmla="*/ 2345 w 9854"/>
                <a:gd name="connsiteY12" fmla="*/ 8792 h 10000"/>
                <a:gd name="connsiteX13" fmla="*/ 2033 w 9854"/>
                <a:gd name="connsiteY13" fmla="*/ 8952 h 10000"/>
                <a:gd name="connsiteX14" fmla="*/ 2197 w 9854"/>
                <a:gd name="connsiteY14" fmla="*/ 9094 h 10000"/>
                <a:gd name="connsiteX15" fmla="*/ 2197 w 9854"/>
                <a:gd name="connsiteY15" fmla="*/ 9254 h 10000"/>
                <a:gd name="connsiteX16" fmla="*/ 2345 w 9854"/>
                <a:gd name="connsiteY16" fmla="*/ 9094 h 10000"/>
                <a:gd name="connsiteX17" fmla="*/ 2509 w 9854"/>
                <a:gd name="connsiteY17" fmla="*/ 9094 h 10000"/>
                <a:gd name="connsiteX18" fmla="*/ 2509 w 9854"/>
                <a:gd name="connsiteY18" fmla="*/ 9254 h 10000"/>
                <a:gd name="connsiteX19" fmla="*/ 2345 w 9854"/>
                <a:gd name="connsiteY19" fmla="*/ 9254 h 10000"/>
                <a:gd name="connsiteX20" fmla="*/ 2509 w 9854"/>
                <a:gd name="connsiteY20" fmla="*/ 9396 h 10000"/>
                <a:gd name="connsiteX21" fmla="*/ 2509 w 9854"/>
                <a:gd name="connsiteY21" fmla="*/ 9556 h 10000"/>
                <a:gd name="connsiteX22" fmla="*/ 2509 w 9854"/>
                <a:gd name="connsiteY22" fmla="*/ 9698 h 10000"/>
                <a:gd name="connsiteX23" fmla="*/ 2655 w 9854"/>
                <a:gd name="connsiteY23" fmla="*/ 9698 h 10000"/>
                <a:gd name="connsiteX24" fmla="*/ 2655 w 9854"/>
                <a:gd name="connsiteY24" fmla="*/ 9556 h 10000"/>
                <a:gd name="connsiteX25" fmla="*/ 2820 w 9854"/>
                <a:gd name="connsiteY25" fmla="*/ 9556 h 10000"/>
                <a:gd name="connsiteX26" fmla="*/ 2820 w 9854"/>
                <a:gd name="connsiteY26" fmla="*/ 9396 h 10000"/>
                <a:gd name="connsiteX27" fmla="*/ 2968 w 9854"/>
                <a:gd name="connsiteY27" fmla="*/ 9396 h 10000"/>
                <a:gd name="connsiteX28" fmla="*/ 2820 w 9854"/>
                <a:gd name="connsiteY28" fmla="*/ 9556 h 10000"/>
                <a:gd name="connsiteX29" fmla="*/ 2655 w 9854"/>
                <a:gd name="connsiteY29" fmla="*/ 9556 h 10000"/>
                <a:gd name="connsiteX30" fmla="*/ 2655 w 9854"/>
                <a:gd name="connsiteY30" fmla="*/ 9698 h 10000"/>
                <a:gd name="connsiteX31" fmla="*/ 2655 w 9854"/>
                <a:gd name="connsiteY31" fmla="*/ 9858 h 10000"/>
                <a:gd name="connsiteX32" fmla="*/ 2820 w 9854"/>
                <a:gd name="connsiteY32" fmla="*/ 9858 h 10000"/>
                <a:gd name="connsiteX33" fmla="*/ 2968 w 9854"/>
                <a:gd name="connsiteY33" fmla="*/ 9858 h 10000"/>
                <a:gd name="connsiteX34" fmla="*/ 3132 w 9854"/>
                <a:gd name="connsiteY34" fmla="*/ 10000 h 10000"/>
                <a:gd name="connsiteX35" fmla="*/ 3278 w 9854"/>
                <a:gd name="connsiteY35" fmla="*/ 10000 h 10000"/>
                <a:gd name="connsiteX36" fmla="*/ 3443 w 9854"/>
                <a:gd name="connsiteY36" fmla="*/ 10000 h 10000"/>
                <a:gd name="connsiteX37" fmla="*/ 3756 w 9854"/>
                <a:gd name="connsiteY37" fmla="*/ 9698 h 10000"/>
                <a:gd name="connsiteX38" fmla="*/ 3756 w 9854"/>
                <a:gd name="connsiteY38" fmla="*/ 9556 h 10000"/>
                <a:gd name="connsiteX39" fmla="*/ 4232 w 9854"/>
                <a:gd name="connsiteY39" fmla="*/ 9556 h 10000"/>
                <a:gd name="connsiteX40" fmla="*/ 4542 w 9854"/>
                <a:gd name="connsiteY40" fmla="*/ 9556 h 10000"/>
                <a:gd name="connsiteX41" fmla="*/ 4688 w 9854"/>
                <a:gd name="connsiteY41" fmla="*/ 9556 h 10000"/>
                <a:gd name="connsiteX42" fmla="*/ 4852 w 9854"/>
                <a:gd name="connsiteY42" fmla="*/ 9556 h 10000"/>
                <a:gd name="connsiteX43" fmla="*/ 5163 w 9854"/>
                <a:gd name="connsiteY43" fmla="*/ 9698 h 10000"/>
                <a:gd name="connsiteX44" fmla="*/ 5311 w 9854"/>
                <a:gd name="connsiteY44" fmla="*/ 9556 h 10000"/>
                <a:gd name="connsiteX45" fmla="*/ 5311 w 9854"/>
                <a:gd name="connsiteY45" fmla="*/ 9396 h 10000"/>
                <a:gd name="connsiteX46" fmla="*/ 5476 w 9854"/>
                <a:gd name="connsiteY46" fmla="*/ 9396 h 10000"/>
                <a:gd name="connsiteX47" fmla="*/ 5311 w 9854"/>
                <a:gd name="connsiteY47" fmla="*/ 9254 h 10000"/>
                <a:gd name="connsiteX48" fmla="*/ 5163 w 9854"/>
                <a:gd name="connsiteY48" fmla="*/ 8792 h 10000"/>
                <a:gd name="connsiteX49" fmla="*/ 4999 w 9854"/>
                <a:gd name="connsiteY49" fmla="*/ 8490 h 10000"/>
                <a:gd name="connsiteX50" fmla="*/ 4688 w 9854"/>
                <a:gd name="connsiteY50" fmla="*/ 8490 h 10000"/>
                <a:gd name="connsiteX51" fmla="*/ 4688 w 9854"/>
                <a:gd name="connsiteY51" fmla="*/ 8330 h 10000"/>
                <a:gd name="connsiteX52" fmla="*/ 4688 w 9854"/>
                <a:gd name="connsiteY52" fmla="*/ 8028 h 10000"/>
                <a:gd name="connsiteX53" fmla="*/ 4542 w 9854"/>
                <a:gd name="connsiteY53" fmla="*/ 7886 h 10000"/>
                <a:gd name="connsiteX54" fmla="*/ 4376 w 9854"/>
                <a:gd name="connsiteY54" fmla="*/ 7726 h 10000"/>
                <a:gd name="connsiteX55" fmla="*/ 4232 w 9854"/>
                <a:gd name="connsiteY55" fmla="*/ 7425 h 10000"/>
                <a:gd name="connsiteX56" fmla="*/ 4542 w 9854"/>
                <a:gd name="connsiteY56" fmla="*/ 7123 h 10000"/>
                <a:gd name="connsiteX57" fmla="*/ 4688 w 9854"/>
                <a:gd name="connsiteY57" fmla="*/ 6980 h 10000"/>
                <a:gd name="connsiteX58" fmla="*/ 4852 w 9854"/>
                <a:gd name="connsiteY58" fmla="*/ 6821 h 10000"/>
                <a:gd name="connsiteX59" fmla="*/ 4852 w 9854"/>
                <a:gd name="connsiteY59" fmla="*/ 6679 h 10000"/>
                <a:gd name="connsiteX60" fmla="*/ 5163 w 9854"/>
                <a:gd name="connsiteY60" fmla="*/ 6821 h 10000"/>
                <a:gd name="connsiteX61" fmla="*/ 5311 w 9854"/>
                <a:gd name="connsiteY61" fmla="*/ 6980 h 10000"/>
                <a:gd name="connsiteX62" fmla="*/ 5476 w 9854"/>
                <a:gd name="connsiteY62" fmla="*/ 6980 h 10000"/>
                <a:gd name="connsiteX63" fmla="*/ 5787 w 9854"/>
                <a:gd name="connsiteY63" fmla="*/ 6980 h 10000"/>
                <a:gd name="connsiteX64" fmla="*/ 5934 w 9854"/>
                <a:gd name="connsiteY64" fmla="*/ 6821 h 10000"/>
                <a:gd name="connsiteX65" fmla="*/ 5934 w 9854"/>
                <a:gd name="connsiteY65" fmla="*/ 6679 h 10000"/>
                <a:gd name="connsiteX66" fmla="*/ 6098 w 9854"/>
                <a:gd name="connsiteY66" fmla="*/ 6519 h 10000"/>
                <a:gd name="connsiteX67" fmla="*/ 6098 w 9854"/>
                <a:gd name="connsiteY67" fmla="*/ 6377 h 10000"/>
                <a:gd name="connsiteX68" fmla="*/ 6412 w 9854"/>
                <a:gd name="connsiteY68" fmla="*/ 6217 h 10000"/>
                <a:gd name="connsiteX69" fmla="*/ 6558 w 9854"/>
                <a:gd name="connsiteY69" fmla="*/ 6075 h 10000"/>
                <a:gd name="connsiteX70" fmla="*/ 6887 w 9854"/>
                <a:gd name="connsiteY70" fmla="*/ 5915 h 10000"/>
                <a:gd name="connsiteX71" fmla="*/ 7035 w 9854"/>
                <a:gd name="connsiteY71" fmla="*/ 5613 h 10000"/>
                <a:gd name="connsiteX72" fmla="*/ 7198 w 9854"/>
                <a:gd name="connsiteY72" fmla="*/ 5311 h 10000"/>
                <a:gd name="connsiteX73" fmla="*/ 7511 w 9854"/>
                <a:gd name="connsiteY73" fmla="*/ 5151 h 10000"/>
                <a:gd name="connsiteX74" fmla="*/ 7345 w 9854"/>
                <a:gd name="connsiteY74" fmla="*/ 4849 h 10000"/>
                <a:gd name="connsiteX75" fmla="*/ 7822 w 9854"/>
                <a:gd name="connsiteY75" fmla="*/ 4405 h 10000"/>
                <a:gd name="connsiteX76" fmla="*/ 7822 w 9854"/>
                <a:gd name="connsiteY76" fmla="*/ 4245 h 10000"/>
                <a:gd name="connsiteX77" fmla="*/ 7822 w 9854"/>
                <a:gd name="connsiteY77" fmla="*/ 4103 h 10000"/>
                <a:gd name="connsiteX78" fmla="*/ 8443 w 9854"/>
                <a:gd name="connsiteY78" fmla="*/ 3641 h 10000"/>
                <a:gd name="connsiteX79" fmla="*/ 8278 w 9854"/>
                <a:gd name="connsiteY79" fmla="*/ 3499 h 10000"/>
                <a:gd name="connsiteX80" fmla="*/ 7967 w 9854"/>
                <a:gd name="connsiteY80" fmla="*/ 3499 h 10000"/>
                <a:gd name="connsiteX81" fmla="*/ 7967 w 9854"/>
                <a:gd name="connsiteY81" fmla="*/ 3339 h 10000"/>
                <a:gd name="connsiteX82" fmla="*/ 7654 w 9854"/>
                <a:gd name="connsiteY82" fmla="*/ 3179 h 10000"/>
                <a:gd name="connsiteX83" fmla="*/ 7345 w 9854"/>
                <a:gd name="connsiteY83" fmla="*/ 1972 h 10000"/>
                <a:gd name="connsiteX84" fmla="*/ 7511 w 9854"/>
                <a:gd name="connsiteY84" fmla="*/ 1829 h 10000"/>
                <a:gd name="connsiteX85" fmla="*/ 7967 w 9854"/>
                <a:gd name="connsiteY85" fmla="*/ 1829 h 10000"/>
                <a:gd name="connsiteX86" fmla="*/ 8130 w 9854"/>
                <a:gd name="connsiteY86" fmla="*/ 1829 h 10000"/>
                <a:gd name="connsiteX87" fmla="*/ 8589 w 9854"/>
                <a:gd name="connsiteY87" fmla="*/ 1829 h 10000"/>
                <a:gd name="connsiteX88" fmla="*/ 8903 w 9854"/>
                <a:gd name="connsiteY88" fmla="*/ 1829 h 10000"/>
                <a:gd name="connsiteX89" fmla="*/ 9066 w 9854"/>
                <a:gd name="connsiteY89" fmla="*/ 1670 h 10000"/>
                <a:gd name="connsiteX90" fmla="*/ 9525 w 9854"/>
                <a:gd name="connsiteY90" fmla="*/ 1368 h 10000"/>
                <a:gd name="connsiteX91" fmla="*/ 9854 w 9854"/>
                <a:gd name="connsiteY91" fmla="*/ 1226 h 10000"/>
                <a:gd name="connsiteX92" fmla="*/ 9689 w 9854"/>
                <a:gd name="connsiteY92" fmla="*/ 924 h 10000"/>
                <a:gd name="connsiteX93" fmla="*/ 9378 w 9854"/>
                <a:gd name="connsiteY93" fmla="*/ 924 h 10000"/>
                <a:gd name="connsiteX94" fmla="*/ 9214 w 9854"/>
                <a:gd name="connsiteY94" fmla="*/ 924 h 10000"/>
                <a:gd name="connsiteX95" fmla="*/ 8903 w 9854"/>
                <a:gd name="connsiteY95" fmla="*/ 924 h 10000"/>
                <a:gd name="connsiteX96" fmla="*/ 8903 w 9854"/>
                <a:gd name="connsiteY96" fmla="*/ 764 h 10000"/>
                <a:gd name="connsiteX97" fmla="*/ 8754 w 9854"/>
                <a:gd name="connsiteY97" fmla="*/ 622 h 10000"/>
                <a:gd name="connsiteX98" fmla="*/ 8589 w 9854"/>
                <a:gd name="connsiteY98" fmla="*/ 302 h 10000"/>
                <a:gd name="connsiteX99" fmla="*/ 8589 w 9854"/>
                <a:gd name="connsiteY99" fmla="*/ 0 h 10000"/>
                <a:gd name="connsiteX100" fmla="*/ 8443 w 9854"/>
                <a:gd name="connsiteY100" fmla="*/ 0 h 10000"/>
                <a:gd name="connsiteX101" fmla="*/ 8130 w 9854"/>
                <a:gd name="connsiteY101" fmla="*/ 0 h 10000"/>
                <a:gd name="connsiteX102" fmla="*/ 7967 w 9854"/>
                <a:gd name="connsiteY102" fmla="*/ 0 h 10000"/>
                <a:gd name="connsiteX103" fmla="*/ 7822 w 9854"/>
                <a:gd name="connsiteY103" fmla="*/ 0 h 10000"/>
                <a:gd name="connsiteX104" fmla="*/ 6887 w 9854"/>
                <a:gd name="connsiteY104" fmla="*/ 160 h 10000"/>
                <a:gd name="connsiteX105" fmla="*/ 6558 w 9854"/>
                <a:gd name="connsiteY105" fmla="*/ 160 h 10000"/>
                <a:gd name="connsiteX106" fmla="*/ 6246 w 9854"/>
                <a:gd name="connsiteY106" fmla="*/ 302 h 10000"/>
                <a:gd name="connsiteX107" fmla="*/ 6098 w 9854"/>
                <a:gd name="connsiteY107" fmla="*/ 462 h 10000"/>
                <a:gd name="connsiteX108" fmla="*/ 5787 w 9854"/>
                <a:gd name="connsiteY108" fmla="*/ 622 h 10000"/>
                <a:gd name="connsiteX109" fmla="*/ 5623 w 9854"/>
                <a:gd name="connsiteY109" fmla="*/ 622 h 10000"/>
                <a:gd name="connsiteX110" fmla="*/ 5623 w 9854"/>
                <a:gd name="connsiteY110" fmla="*/ 924 h 10000"/>
                <a:gd name="connsiteX111" fmla="*/ 5787 w 9854"/>
                <a:gd name="connsiteY111" fmla="*/ 1066 h 10000"/>
                <a:gd name="connsiteX112" fmla="*/ 5787 w 9854"/>
                <a:gd name="connsiteY112" fmla="*/ 1226 h 10000"/>
                <a:gd name="connsiteX113" fmla="*/ 5623 w 9854"/>
                <a:gd name="connsiteY113" fmla="*/ 1528 h 10000"/>
                <a:gd name="connsiteX114" fmla="*/ 5476 w 9854"/>
                <a:gd name="connsiteY114" fmla="*/ 1670 h 10000"/>
                <a:gd name="connsiteX115" fmla="*/ 5311 w 9854"/>
                <a:gd name="connsiteY115" fmla="*/ 1829 h 10000"/>
                <a:gd name="connsiteX116" fmla="*/ 5311 w 9854"/>
                <a:gd name="connsiteY116" fmla="*/ 1972 h 10000"/>
                <a:gd name="connsiteX117" fmla="*/ 5476 w 9854"/>
                <a:gd name="connsiteY117" fmla="*/ 2131 h 10000"/>
                <a:gd name="connsiteX118" fmla="*/ 5311 w 9854"/>
                <a:gd name="connsiteY118" fmla="*/ 2433 h 10000"/>
                <a:gd name="connsiteX119" fmla="*/ 5163 w 9854"/>
                <a:gd name="connsiteY119" fmla="*/ 2433 h 10000"/>
                <a:gd name="connsiteX120" fmla="*/ 4852 w 9854"/>
                <a:gd name="connsiteY120" fmla="*/ 2433 h 10000"/>
                <a:gd name="connsiteX121" fmla="*/ 4542 w 9854"/>
                <a:gd name="connsiteY121" fmla="*/ 2433 h 10000"/>
                <a:gd name="connsiteX122" fmla="*/ 4542 w 9854"/>
                <a:gd name="connsiteY122" fmla="*/ 2575 h 10000"/>
                <a:gd name="connsiteX123" fmla="*/ 4688 w 9854"/>
                <a:gd name="connsiteY123" fmla="*/ 2735 h 10000"/>
                <a:gd name="connsiteX124" fmla="*/ 4852 w 9854"/>
                <a:gd name="connsiteY124" fmla="*/ 2877 h 10000"/>
                <a:gd name="connsiteX125" fmla="*/ 4232 w 9854"/>
                <a:gd name="connsiteY125" fmla="*/ 3037 h 10000"/>
                <a:gd name="connsiteX126" fmla="*/ 4232 w 9854"/>
                <a:gd name="connsiteY126" fmla="*/ 3179 h 10000"/>
                <a:gd name="connsiteX127" fmla="*/ 4232 w 9854"/>
                <a:gd name="connsiteY127" fmla="*/ 3499 h 10000"/>
                <a:gd name="connsiteX128" fmla="*/ 4067 w 9854"/>
                <a:gd name="connsiteY128" fmla="*/ 3801 h 10000"/>
                <a:gd name="connsiteX129" fmla="*/ 3902 w 9854"/>
                <a:gd name="connsiteY129" fmla="*/ 4103 h 10000"/>
                <a:gd name="connsiteX130" fmla="*/ 3756 w 9854"/>
                <a:gd name="connsiteY130" fmla="*/ 4103 h 10000"/>
                <a:gd name="connsiteX131" fmla="*/ 3588 w 9854"/>
                <a:gd name="connsiteY131" fmla="*/ 3943 h 10000"/>
                <a:gd name="connsiteX132" fmla="*/ 3443 w 9854"/>
                <a:gd name="connsiteY132" fmla="*/ 4103 h 10000"/>
                <a:gd name="connsiteX133" fmla="*/ 3132 w 9854"/>
                <a:gd name="connsiteY133" fmla="*/ 4103 h 10000"/>
                <a:gd name="connsiteX134" fmla="*/ 2968 w 9854"/>
                <a:gd name="connsiteY134" fmla="*/ 4405 h 10000"/>
                <a:gd name="connsiteX135" fmla="*/ 2509 w 9854"/>
                <a:gd name="connsiteY135" fmla="*/ 4405 h 10000"/>
                <a:gd name="connsiteX136" fmla="*/ 2345 w 9854"/>
                <a:gd name="connsiteY136" fmla="*/ 4547 h 10000"/>
                <a:gd name="connsiteX137" fmla="*/ 2197 w 9854"/>
                <a:gd name="connsiteY137" fmla="*/ 4547 h 10000"/>
                <a:gd name="connsiteX138" fmla="*/ 2033 w 9854"/>
                <a:gd name="connsiteY138" fmla="*/ 4849 h 10000"/>
                <a:gd name="connsiteX139" fmla="*/ 2033 w 9854"/>
                <a:gd name="connsiteY139" fmla="*/ 5151 h 10000"/>
                <a:gd name="connsiteX140" fmla="*/ 2033 w 9854"/>
                <a:gd name="connsiteY140" fmla="*/ 5453 h 10000"/>
                <a:gd name="connsiteX0" fmla="*/ 0 w 9518"/>
                <a:gd name="connsiteY0" fmla="*/ 8952 h 10000"/>
                <a:gd name="connsiteX1" fmla="*/ 148 w 9518"/>
                <a:gd name="connsiteY1" fmla="*/ 9094 h 10000"/>
                <a:gd name="connsiteX2" fmla="*/ 316 w 9518"/>
                <a:gd name="connsiteY2" fmla="*/ 8952 h 10000"/>
                <a:gd name="connsiteX3" fmla="*/ 798 w 9518"/>
                <a:gd name="connsiteY3" fmla="*/ 8952 h 10000"/>
                <a:gd name="connsiteX4" fmla="*/ 1264 w 9518"/>
                <a:gd name="connsiteY4" fmla="*/ 8952 h 10000"/>
                <a:gd name="connsiteX5" fmla="*/ 1431 w 9518"/>
                <a:gd name="connsiteY5" fmla="*/ 8792 h 10000"/>
                <a:gd name="connsiteX6" fmla="*/ 1581 w 9518"/>
                <a:gd name="connsiteY6" fmla="*/ 8952 h 10000"/>
                <a:gd name="connsiteX7" fmla="*/ 1581 w 9518"/>
                <a:gd name="connsiteY7" fmla="*/ 8792 h 10000"/>
                <a:gd name="connsiteX8" fmla="*/ 1431 w 9518"/>
                <a:gd name="connsiteY8" fmla="*/ 8792 h 10000"/>
                <a:gd name="connsiteX9" fmla="*/ 1748 w 9518"/>
                <a:gd name="connsiteY9" fmla="*/ 8632 h 10000"/>
                <a:gd name="connsiteX10" fmla="*/ 1748 w 9518"/>
                <a:gd name="connsiteY10" fmla="*/ 8792 h 10000"/>
                <a:gd name="connsiteX11" fmla="*/ 1898 w 9518"/>
                <a:gd name="connsiteY11" fmla="*/ 8792 h 10000"/>
                <a:gd name="connsiteX12" fmla="*/ 1581 w 9518"/>
                <a:gd name="connsiteY12" fmla="*/ 8952 h 10000"/>
                <a:gd name="connsiteX13" fmla="*/ 1748 w 9518"/>
                <a:gd name="connsiteY13" fmla="*/ 9094 h 10000"/>
                <a:gd name="connsiteX14" fmla="*/ 1748 w 9518"/>
                <a:gd name="connsiteY14" fmla="*/ 9254 h 10000"/>
                <a:gd name="connsiteX15" fmla="*/ 1898 w 9518"/>
                <a:gd name="connsiteY15" fmla="*/ 9094 h 10000"/>
                <a:gd name="connsiteX16" fmla="*/ 2064 w 9518"/>
                <a:gd name="connsiteY16" fmla="*/ 9094 h 10000"/>
                <a:gd name="connsiteX17" fmla="*/ 2064 w 9518"/>
                <a:gd name="connsiteY17" fmla="*/ 9254 h 10000"/>
                <a:gd name="connsiteX18" fmla="*/ 1898 w 9518"/>
                <a:gd name="connsiteY18" fmla="*/ 9254 h 10000"/>
                <a:gd name="connsiteX19" fmla="*/ 2064 w 9518"/>
                <a:gd name="connsiteY19" fmla="*/ 9396 h 10000"/>
                <a:gd name="connsiteX20" fmla="*/ 2064 w 9518"/>
                <a:gd name="connsiteY20" fmla="*/ 9556 h 10000"/>
                <a:gd name="connsiteX21" fmla="*/ 2064 w 9518"/>
                <a:gd name="connsiteY21" fmla="*/ 9698 h 10000"/>
                <a:gd name="connsiteX22" fmla="*/ 2212 w 9518"/>
                <a:gd name="connsiteY22" fmla="*/ 9698 h 10000"/>
                <a:gd name="connsiteX23" fmla="*/ 2212 w 9518"/>
                <a:gd name="connsiteY23" fmla="*/ 9556 h 10000"/>
                <a:gd name="connsiteX24" fmla="*/ 2380 w 9518"/>
                <a:gd name="connsiteY24" fmla="*/ 9556 h 10000"/>
                <a:gd name="connsiteX25" fmla="*/ 2380 w 9518"/>
                <a:gd name="connsiteY25" fmla="*/ 9396 h 10000"/>
                <a:gd name="connsiteX26" fmla="*/ 2530 w 9518"/>
                <a:gd name="connsiteY26" fmla="*/ 9396 h 10000"/>
                <a:gd name="connsiteX27" fmla="*/ 2380 w 9518"/>
                <a:gd name="connsiteY27" fmla="*/ 9556 h 10000"/>
                <a:gd name="connsiteX28" fmla="*/ 2212 w 9518"/>
                <a:gd name="connsiteY28" fmla="*/ 9556 h 10000"/>
                <a:gd name="connsiteX29" fmla="*/ 2212 w 9518"/>
                <a:gd name="connsiteY29" fmla="*/ 9698 h 10000"/>
                <a:gd name="connsiteX30" fmla="*/ 2212 w 9518"/>
                <a:gd name="connsiteY30" fmla="*/ 9858 h 10000"/>
                <a:gd name="connsiteX31" fmla="*/ 2380 w 9518"/>
                <a:gd name="connsiteY31" fmla="*/ 9858 h 10000"/>
                <a:gd name="connsiteX32" fmla="*/ 2530 w 9518"/>
                <a:gd name="connsiteY32" fmla="*/ 9858 h 10000"/>
                <a:gd name="connsiteX33" fmla="*/ 2696 w 9518"/>
                <a:gd name="connsiteY33" fmla="*/ 10000 h 10000"/>
                <a:gd name="connsiteX34" fmla="*/ 2845 w 9518"/>
                <a:gd name="connsiteY34" fmla="*/ 10000 h 10000"/>
                <a:gd name="connsiteX35" fmla="*/ 3012 w 9518"/>
                <a:gd name="connsiteY35" fmla="*/ 10000 h 10000"/>
                <a:gd name="connsiteX36" fmla="*/ 3330 w 9518"/>
                <a:gd name="connsiteY36" fmla="*/ 9698 h 10000"/>
                <a:gd name="connsiteX37" fmla="*/ 3330 w 9518"/>
                <a:gd name="connsiteY37" fmla="*/ 9556 h 10000"/>
                <a:gd name="connsiteX38" fmla="*/ 3813 w 9518"/>
                <a:gd name="connsiteY38" fmla="*/ 9556 h 10000"/>
                <a:gd name="connsiteX39" fmla="*/ 4127 w 9518"/>
                <a:gd name="connsiteY39" fmla="*/ 9556 h 10000"/>
                <a:gd name="connsiteX40" fmla="*/ 4275 w 9518"/>
                <a:gd name="connsiteY40" fmla="*/ 9556 h 10000"/>
                <a:gd name="connsiteX41" fmla="*/ 4442 w 9518"/>
                <a:gd name="connsiteY41" fmla="*/ 9556 h 10000"/>
                <a:gd name="connsiteX42" fmla="*/ 4757 w 9518"/>
                <a:gd name="connsiteY42" fmla="*/ 9698 h 10000"/>
                <a:gd name="connsiteX43" fmla="*/ 4908 w 9518"/>
                <a:gd name="connsiteY43" fmla="*/ 9556 h 10000"/>
                <a:gd name="connsiteX44" fmla="*/ 4908 w 9518"/>
                <a:gd name="connsiteY44" fmla="*/ 9396 h 10000"/>
                <a:gd name="connsiteX45" fmla="*/ 5075 w 9518"/>
                <a:gd name="connsiteY45" fmla="*/ 9396 h 10000"/>
                <a:gd name="connsiteX46" fmla="*/ 4908 w 9518"/>
                <a:gd name="connsiteY46" fmla="*/ 9254 h 10000"/>
                <a:gd name="connsiteX47" fmla="*/ 4757 w 9518"/>
                <a:gd name="connsiteY47" fmla="*/ 8792 h 10000"/>
                <a:gd name="connsiteX48" fmla="*/ 4591 w 9518"/>
                <a:gd name="connsiteY48" fmla="*/ 8490 h 10000"/>
                <a:gd name="connsiteX49" fmla="*/ 4275 w 9518"/>
                <a:gd name="connsiteY49" fmla="*/ 8490 h 10000"/>
                <a:gd name="connsiteX50" fmla="*/ 4275 w 9518"/>
                <a:gd name="connsiteY50" fmla="*/ 8330 h 10000"/>
                <a:gd name="connsiteX51" fmla="*/ 4275 w 9518"/>
                <a:gd name="connsiteY51" fmla="*/ 8028 h 10000"/>
                <a:gd name="connsiteX52" fmla="*/ 4127 w 9518"/>
                <a:gd name="connsiteY52" fmla="*/ 7886 h 10000"/>
                <a:gd name="connsiteX53" fmla="*/ 3959 w 9518"/>
                <a:gd name="connsiteY53" fmla="*/ 7726 h 10000"/>
                <a:gd name="connsiteX54" fmla="*/ 3813 w 9518"/>
                <a:gd name="connsiteY54" fmla="*/ 7425 h 10000"/>
                <a:gd name="connsiteX55" fmla="*/ 4127 w 9518"/>
                <a:gd name="connsiteY55" fmla="*/ 7123 h 10000"/>
                <a:gd name="connsiteX56" fmla="*/ 4275 w 9518"/>
                <a:gd name="connsiteY56" fmla="*/ 6980 h 10000"/>
                <a:gd name="connsiteX57" fmla="*/ 4442 w 9518"/>
                <a:gd name="connsiteY57" fmla="*/ 6821 h 10000"/>
                <a:gd name="connsiteX58" fmla="*/ 4442 w 9518"/>
                <a:gd name="connsiteY58" fmla="*/ 6679 h 10000"/>
                <a:gd name="connsiteX59" fmla="*/ 4757 w 9518"/>
                <a:gd name="connsiteY59" fmla="*/ 6821 h 10000"/>
                <a:gd name="connsiteX60" fmla="*/ 4908 w 9518"/>
                <a:gd name="connsiteY60" fmla="*/ 6980 h 10000"/>
                <a:gd name="connsiteX61" fmla="*/ 5075 w 9518"/>
                <a:gd name="connsiteY61" fmla="*/ 6980 h 10000"/>
                <a:gd name="connsiteX62" fmla="*/ 5391 w 9518"/>
                <a:gd name="connsiteY62" fmla="*/ 6980 h 10000"/>
                <a:gd name="connsiteX63" fmla="*/ 5540 w 9518"/>
                <a:gd name="connsiteY63" fmla="*/ 6821 h 10000"/>
                <a:gd name="connsiteX64" fmla="*/ 5540 w 9518"/>
                <a:gd name="connsiteY64" fmla="*/ 6679 h 10000"/>
                <a:gd name="connsiteX65" fmla="*/ 5706 w 9518"/>
                <a:gd name="connsiteY65" fmla="*/ 6519 h 10000"/>
                <a:gd name="connsiteX66" fmla="*/ 5706 w 9518"/>
                <a:gd name="connsiteY66" fmla="*/ 6377 h 10000"/>
                <a:gd name="connsiteX67" fmla="*/ 6025 w 9518"/>
                <a:gd name="connsiteY67" fmla="*/ 6217 h 10000"/>
                <a:gd name="connsiteX68" fmla="*/ 6173 w 9518"/>
                <a:gd name="connsiteY68" fmla="*/ 6075 h 10000"/>
                <a:gd name="connsiteX69" fmla="*/ 6507 w 9518"/>
                <a:gd name="connsiteY69" fmla="*/ 5915 h 10000"/>
                <a:gd name="connsiteX70" fmla="*/ 6657 w 9518"/>
                <a:gd name="connsiteY70" fmla="*/ 5613 h 10000"/>
                <a:gd name="connsiteX71" fmla="*/ 6823 w 9518"/>
                <a:gd name="connsiteY71" fmla="*/ 5311 h 10000"/>
                <a:gd name="connsiteX72" fmla="*/ 7140 w 9518"/>
                <a:gd name="connsiteY72" fmla="*/ 5151 h 10000"/>
                <a:gd name="connsiteX73" fmla="*/ 6972 w 9518"/>
                <a:gd name="connsiteY73" fmla="*/ 4849 h 10000"/>
                <a:gd name="connsiteX74" fmla="*/ 7456 w 9518"/>
                <a:gd name="connsiteY74" fmla="*/ 4405 h 10000"/>
                <a:gd name="connsiteX75" fmla="*/ 7456 w 9518"/>
                <a:gd name="connsiteY75" fmla="*/ 4245 h 10000"/>
                <a:gd name="connsiteX76" fmla="*/ 7456 w 9518"/>
                <a:gd name="connsiteY76" fmla="*/ 4103 h 10000"/>
                <a:gd name="connsiteX77" fmla="*/ 8086 w 9518"/>
                <a:gd name="connsiteY77" fmla="*/ 3641 h 10000"/>
                <a:gd name="connsiteX78" fmla="*/ 7919 w 9518"/>
                <a:gd name="connsiteY78" fmla="*/ 3499 h 10000"/>
                <a:gd name="connsiteX79" fmla="*/ 7603 w 9518"/>
                <a:gd name="connsiteY79" fmla="*/ 3499 h 10000"/>
                <a:gd name="connsiteX80" fmla="*/ 7603 w 9518"/>
                <a:gd name="connsiteY80" fmla="*/ 3339 h 10000"/>
                <a:gd name="connsiteX81" fmla="*/ 7285 w 9518"/>
                <a:gd name="connsiteY81" fmla="*/ 3179 h 10000"/>
                <a:gd name="connsiteX82" fmla="*/ 6972 w 9518"/>
                <a:gd name="connsiteY82" fmla="*/ 1972 h 10000"/>
                <a:gd name="connsiteX83" fmla="*/ 7140 w 9518"/>
                <a:gd name="connsiteY83" fmla="*/ 1829 h 10000"/>
                <a:gd name="connsiteX84" fmla="*/ 7603 w 9518"/>
                <a:gd name="connsiteY84" fmla="*/ 1829 h 10000"/>
                <a:gd name="connsiteX85" fmla="*/ 7768 w 9518"/>
                <a:gd name="connsiteY85" fmla="*/ 1829 h 10000"/>
                <a:gd name="connsiteX86" fmla="*/ 8234 w 9518"/>
                <a:gd name="connsiteY86" fmla="*/ 1829 h 10000"/>
                <a:gd name="connsiteX87" fmla="*/ 8553 w 9518"/>
                <a:gd name="connsiteY87" fmla="*/ 1829 h 10000"/>
                <a:gd name="connsiteX88" fmla="*/ 8718 w 9518"/>
                <a:gd name="connsiteY88" fmla="*/ 1670 h 10000"/>
                <a:gd name="connsiteX89" fmla="*/ 9184 w 9518"/>
                <a:gd name="connsiteY89" fmla="*/ 1368 h 10000"/>
                <a:gd name="connsiteX90" fmla="*/ 9518 w 9518"/>
                <a:gd name="connsiteY90" fmla="*/ 1226 h 10000"/>
                <a:gd name="connsiteX91" fmla="*/ 9351 w 9518"/>
                <a:gd name="connsiteY91" fmla="*/ 924 h 10000"/>
                <a:gd name="connsiteX92" fmla="*/ 9035 w 9518"/>
                <a:gd name="connsiteY92" fmla="*/ 924 h 10000"/>
                <a:gd name="connsiteX93" fmla="*/ 8869 w 9518"/>
                <a:gd name="connsiteY93" fmla="*/ 924 h 10000"/>
                <a:gd name="connsiteX94" fmla="*/ 8553 w 9518"/>
                <a:gd name="connsiteY94" fmla="*/ 924 h 10000"/>
                <a:gd name="connsiteX95" fmla="*/ 8553 w 9518"/>
                <a:gd name="connsiteY95" fmla="*/ 764 h 10000"/>
                <a:gd name="connsiteX96" fmla="*/ 8402 w 9518"/>
                <a:gd name="connsiteY96" fmla="*/ 622 h 10000"/>
                <a:gd name="connsiteX97" fmla="*/ 8234 w 9518"/>
                <a:gd name="connsiteY97" fmla="*/ 302 h 10000"/>
                <a:gd name="connsiteX98" fmla="*/ 8234 w 9518"/>
                <a:gd name="connsiteY98" fmla="*/ 0 h 10000"/>
                <a:gd name="connsiteX99" fmla="*/ 8086 w 9518"/>
                <a:gd name="connsiteY99" fmla="*/ 0 h 10000"/>
                <a:gd name="connsiteX100" fmla="*/ 7768 w 9518"/>
                <a:gd name="connsiteY100" fmla="*/ 0 h 10000"/>
                <a:gd name="connsiteX101" fmla="*/ 7603 w 9518"/>
                <a:gd name="connsiteY101" fmla="*/ 0 h 10000"/>
                <a:gd name="connsiteX102" fmla="*/ 7456 w 9518"/>
                <a:gd name="connsiteY102" fmla="*/ 0 h 10000"/>
                <a:gd name="connsiteX103" fmla="*/ 6507 w 9518"/>
                <a:gd name="connsiteY103" fmla="*/ 160 h 10000"/>
                <a:gd name="connsiteX104" fmla="*/ 6173 w 9518"/>
                <a:gd name="connsiteY104" fmla="*/ 160 h 10000"/>
                <a:gd name="connsiteX105" fmla="*/ 5857 w 9518"/>
                <a:gd name="connsiteY105" fmla="*/ 302 h 10000"/>
                <a:gd name="connsiteX106" fmla="*/ 5706 w 9518"/>
                <a:gd name="connsiteY106" fmla="*/ 462 h 10000"/>
                <a:gd name="connsiteX107" fmla="*/ 5391 w 9518"/>
                <a:gd name="connsiteY107" fmla="*/ 622 h 10000"/>
                <a:gd name="connsiteX108" fmla="*/ 5224 w 9518"/>
                <a:gd name="connsiteY108" fmla="*/ 622 h 10000"/>
                <a:gd name="connsiteX109" fmla="*/ 5224 w 9518"/>
                <a:gd name="connsiteY109" fmla="*/ 924 h 10000"/>
                <a:gd name="connsiteX110" fmla="*/ 5391 w 9518"/>
                <a:gd name="connsiteY110" fmla="*/ 1066 h 10000"/>
                <a:gd name="connsiteX111" fmla="*/ 5391 w 9518"/>
                <a:gd name="connsiteY111" fmla="*/ 1226 h 10000"/>
                <a:gd name="connsiteX112" fmla="*/ 5224 w 9518"/>
                <a:gd name="connsiteY112" fmla="*/ 1528 h 10000"/>
                <a:gd name="connsiteX113" fmla="*/ 5075 w 9518"/>
                <a:gd name="connsiteY113" fmla="*/ 1670 h 10000"/>
                <a:gd name="connsiteX114" fmla="*/ 4908 w 9518"/>
                <a:gd name="connsiteY114" fmla="*/ 1829 h 10000"/>
                <a:gd name="connsiteX115" fmla="*/ 4908 w 9518"/>
                <a:gd name="connsiteY115" fmla="*/ 1972 h 10000"/>
                <a:gd name="connsiteX116" fmla="*/ 5075 w 9518"/>
                <a:gd name="connsiteY116" fmla="*/ 2131 h 10000"/>
                <a:gd name="connsiteX117" fmla="*/ 4908 w 9518"/>
                <a:gd name="connsiteY117" fmla="*/ 2433 h 10000"/>
                <a:gd name="connsiteX118" fmla="*/ 4757 w 9518"/>
                <a:gd name="connsiteY118" fmla="*/ 2433 h 10000"/>
                <a:gd name="connsiteX119" fmla="*/ 4442 w 9518"/>
                <a:gd name="connsiteY119" fmla="*/ 2433 h 10000"/>
                <a:gd name="connsiteX120" fmla="*/ 4127 w 9518"/>
                <a:gd name="connsiteY120" fmla="*/ 2433 h 10000"/>
                <a:gd name="connsiteX121" fmla="*/ 4127 w 9518"/>
                <a:gd name="connsiteY121" fmla="*/ 2575 h 10000"/>
                <a:gd name="connsiteX122" fmla="*/ 4275 w 9518"/>
                <a:gd name="connsiteY122" fmla="*/ 2735 h 10000"/>
                <a:gd name="connsiteX123" fmla="*/ 4442 w 9518"/>
                <a:gd name="connsiteY123" fmla="*/ 2877 h 10000"/>
                <a:gd name="connsiteX124" fmla="*/ 3813 w 9518"/>
                <a:gd name="connsiteY124" fmla="*/ 3037 h 10000"/>
                <a:gd name="connsiteX125" fmla="*/ 3813 w 9518"/>
                <a:gd name="connsiteY125" fmla="*/ 3179 h 10000"/>
                <a:gd name="connsiteX126" fmla="*/ 3813 w 9518"/>
                <a:gd name="connsiteY126" fmla="*/ 3499 h 10000"/>
                <a:gd name="connsiteX127" fmla="*/ 3645 w 9518"/>
                <a:gd name="connsiteY127" fmla="*/ 3801 h 10000"/>
                <a:gd name="connsiteX128" fmla="*/ 3478 w 9518"/>
                <a:gd name="connsiteY128" fmla="*/ 4103 h 10000"/>
                <a:gd name="connsiteX129" fmla="*/ 3330 w 9518"/>
                <a:gd name="connsiteY129" fmla="*/ 4103 h 10000"/>
                <a:gd name="connsiteX130" fmla="*/ 3159 w 9518"/>
                <a:gd name="connsiteY130" fmla="*/ 3943 h 10000"/>
                <a:gd name="connsiteX131" fmla="*/ 3012 w 9518"/>
                <a:gd name="connsiteY131" fmla="*/ 4103 h 10000"/>
                <a:gd name="connsiteX132" fmla="*/ 2696 w 9518"/>
                <a:gd name="connsiteY132" fmla="*/ 4103 h 10000"/>
                <a:gd name="connsiteX133" fmla="*/ 2530 w 9518"/>
                <a:gd name="connsiteY133" fmla="*/ 4405 h 10000"/>
                <a:gd name="connsiteX134" fmla="*/ 2064 w 9518"/>
                <a:gd name="connsiteY134" fmla="*/ 4405 h 10000"/>
                <a:gd name="connsiteX135" fmla="*/ 1898 w 9518"/>
                <a:gd name="connsiteY135" fmla="*/ 4547 h 10000"/>
                <a:gd name="connsiteX136" fmla="*/ 1748 w 9518"/>
                <a:gd name="connsiteY136" fmla="*/ 4547 h 10000"/>
                <a:gd name="connsiteX137" fmla="*/ 1581 w 9518"/>
                <a:gd name="connsiteY137" fmla="*/ 4849 h 10000"/>
                <a:gd name="connsiteX138" fmla="*/ 1581 w 9518"/>
                <a:gd name="connsiteY138" fmla="*/ 5151 h 10000"/>
                <a:gd name="connsiteX139" fmla="*/ 1581 w 9518"/>
                <a:gd name="connsiteY139" fmla="*/ 5453 h 10000"/>
                <a:gd name="connsiteX0" fmla="*/ 0 w 9845"/>
                <a:gd name="connsiteY0" fmla="*/ 9094 h 10000"/>
                <a:gd name="connsiteX1" fmla="*/ 177 w 9845"/>
                <a:gd name="connsiteY1" fmla="*/ 8952 h 10000"/>
                <a:gd name="connsiteX2" fmla="*/ 683 w 9845"/>
                <a:gd name="connsiteY2" fmla="*/ 8952 h 10000"/>
                <a:gd name="connsiteX3" fmla="*/ 1173 w 9845"/>
                <a:gd name="connsiteY3" fmla="*/ 8952 h 10000"/>
                <a:gd name="connsiteX4" fmla="*/ 1348 w 9845"/>
                <a:gd name="connsiteY4" fmla="*/ 8792 h 10000"/>
                <a:gd name="connsiteX5" fmla="*/ 1506 w 9845"/>
                <a:gd name="connsiteY5" fmla="*/ 8952 h 10000"/>
                <a:gd name="connsiteX6" fmla="*/ 1506 w 9845"/>
                <a:gd name="connsiteY6" fmla="*/ 8792 h 10000"/>
                <a:gd name="connsiteX7" fmla="*/ 1348 w 9845"/>
                <a:gd name="connsiteY7" fmla="*/ 8792 h 10000"/>
                <a:gd name="connsiteX8" fmla="*/ 1682 w 9845"/>
                <a:gd name="connsiteY8" fmla="*/ 8632 h 10000"/>
                <a:gd name="connsiteX9" fmla="*/ 1682 w 9845"/>
                <a:gd name="connsiteY9" fmla="*/ 8792 h 10000"/>
                <a:gd name="connsiteX10" fmla="*/ 1839 w 9845"/>
                <a:gd name="connsiteY10" fmla="*/ 8792 h 10000"/>
                <a:gd name="connsiteX11" fmla="*/ 1506 w 9845"/>
                <a:gd name="connsiteY11" fmla="*/ 8952 h 10000"/>
                <a:gd name="connsiteX12" fmla="*/ 1682 w 9845"/>
                <a:gd name="connsiteY12" fmla="*/ 9094 h 10000"/>
                <a:gd name="connsiteX13" fmla="*/ 1682 w 9845"/>
                <a:gd name="connsiteY13" fmla="*/ 9254 h 10000"/>
                <a:gd name="connsiteX14" fmla="*/ 1839 w 9845"/>
                <a:gd name="connsiteY14" fmla="*/ 9094 h 10000"/>
                <a:gd name="connsiteX15" fmla="*/ 2014 w 9845"/>
                <a:gd name="connsiteY15" fmla="*/ 9094 h 10000"/>
                <a:gd name="connsiteX16" fmla="*/ 2014 w 9845"/>
                <a:gd name="connsiteY16" fmla="*/ 9254 h 10000"/>
                <a:gd name="connsiteX17" fmla="*/ 1839 w 9845"/>
                <a:gd name="connsiteY17" fmla="*/ 9254 h 10000"/>
                <a:gd name="connsiteX18" fmla="*/ 2014 w 9845"/>
                <a:gd name="connsiteY18" fmla="*/ 9396 h 10000"/>
                <a:gd name="connsiteX19" fmla="*/ 2014 w 9845"/>
                <a:gd name="connsiteY19" fmla="*/ 9556 h 10000"/>
                <a:gd name="connsiteX20" fmla="*/ 2014 w 9845"/>
                <a:gd name="connsiteY20" fmla="*/ 9698 h 10000"/>
                <a:gd name="connsiteX21" fmla="*/ 2169 w 9845"/>
                <a:gd name="connsiteY21" fmla="*/ 9698 h 10000"/>
                <a:gd name="connsiteX22" fmla="*/ 2169 w 9845"/>
                <a:gd name="connsiteY22" fmla="*/ 9556 h 10000"/>
                <a:gd name="connsiteX23" fmla="*/ 2346 w 9845"/>
                <a:gd name="connsiteY23" fmla="*/ 9556 h 10000"/>
                <a:gd name="connsiteX24" fmla="*/ 2346 w 9845"/>
                <a:gd name="connsiteY24" fmla="*/ 9396 h 10000"/>
                <a:gd name="connsiteX25" fmla="*/ 2503 w 9845"/>
                <a:gd name="connsiteY25" fmla="*/ 9396 h 10000"/>
                <a:gd name="connsiteX26" fmla="*/ 2346 w 9845"/>
                <a:gd name="connsiteY26" fmla="*/ 9556 h 10000"/>
                <a:gd name="connsiteX27" fmla="*/ 2169 w 9845"/>
                <a:gd name="connsiteY27" fmla="*/ 9556 h 10000"/>
                <a:gd name="connsiteX28" fmla="*/ 2169 w 9845"/>
                <a:gd name="connsiteY28" fmla="*/ 9698 h 10000"/>
                <a:gd name="connsiteX29" fmla="*/ 2169 w 9845"/>
                <a:gd name="connsiteY29" fmla="*/ 9858 h 10000"/>
                <a:gd name="connsiteX30" fmla="*/ 2346 w 9845"/>
                <a:gd name="connsiteY30" fmla="*/ 9858 h 10000"/>
                <a:gd name="connsiteX31" fmla="*/ 2503 w 9845"/>
                <a:gd name="connsiteY31" fmla="*/ 9858 h 10000"/>
                <a:gd name="connsiteX32" fmla="*/ 2678 w 9845"/>
                <a:gd name="connsiteY32" fmla="*/ 10000 h 10000"/>
                <a:gd name="connsiteX33" fmla="*/ 2834 w 9845"/>
                <a:gd name="connsiteY33" fmla="*/ 10000 h 10000"/>
                <a:gd name="connsiteX34" fmla="*/ 3010 w 9845"/>
                <a:gd name="connsiteY34" fmla="*/ 10000 h 10000"/>
                <a:gd name="connsiteX35" fmla="*/ 3344 w 9845"/>
                <a:gd name="connsiteY35" fmla="*/ 9698 h 10000"/>
                <a:gd name="connsiteX36" fmla="*/ 3344 w 9845"/>
                <a:gd name="connsiteY36" fmla="*/ 9556 h 10000"/>
                <a:gd name="connsiteX37" fmla="*/ 3851 w 9845"/>
                <a:gd name="connsiteY37" fmla="*/ 9556 h 10000"/>
                <a:gd name="connsiteX38" fmla="*/ 4181 w 9845"/>
                <a:gd name="connsiteY38" fmla="*/ 9556 h 10000"/>
                <a:gd name="connsiteX39" fmla="*/ 4336 w 9845"/>
                <a:gd name="connsiteY39" fmla="*/ 9556 h 10000"/>
                <a:gd name="connsiteX40" fmla="*/ 4512 w 9845"/>
                <a:gd name="connsiteY40" fmla="*/ 9556 h 10000"/>
                <a:gd name="connsiteX41" fmla="*/ 4843 w 9845"/>
                <a:gd name="connsiteY41" fmla="*/ 9698 h 10000"/>
                <a:gd name="connsiteX42" fmla="*/ 5002 w 9845"/>
                <a:gd name="connsiteY42" fmla="*/ 9556 h 10000"/>
                <a:gd name="connsiteX43" fmla="*/ 5002 w 9845"/>
                <a:gd name="connsiteY43" fmla="*/ 9396 h 10000"/>
                <a:gd name="connsiteX44" fmla="*/ 5177 w 9845"/>
                <a:gd name="connsiteY44" fmla="*/ 9396 h 10000"/>
                <a:gd name="connsiteX45" fmla="*/ 5002 w 9845"/>
                <a:gd name="connsiteY45" fmla="*/ 9254 h 10000"/>
                <a:gd name="connsiteX46" fmla="*/ 4843 w 9845"/>
                <a:gd name="connsiteY46" fmla="*/ 8792 h 10000"/>
                <a:gd name="connsiteX47" fmla="*/ 4668 w 9845"/>
                <a:gd name="connsiteY47" fmla="*/ 8490 h 10000"/>
                <a:gd name="connsiteX48" fmla="*/ 4336 w 9845"/>
                <a:gd name="connsiteY48" fmla="*/ 8490 h 10000"/>
                <a:gd name="connsiteX49" fmla="*/ 4336 w 9845"/>
                <a:gd name="connsiteY49" fmla="*/ 8330 h 10000"/>
                <a:gd name="connsiteX50" fmla="*/ 4336 w 9845"/>
                <a:gd name="connsiteY50" fmla="*/ 8028 h 10000"/>
                <a:gd name="connsiteX51" fmla="*/ 4181 w 9845"/>
                <a:gd name="connsiteY51" fmla="*/ 7886 h 10000"/>
                <a:gd name="connsiteX52" fmla="*/ 4004 w 9845"/>
                <a:gd name="connsiteY52" fmla="*/ 7726 h 10000"/>
                <a:gd name="connsiteX53" fmla="*/ 3851 w 9845"/>
                <a:gd name="connsiteY53" fmla="*/ 7425 h 10000"/>
                <a:gd name="connsiteX54" fmla="*/ 4181 w 9845"/>
                <a:gd name="connsiteY54" fmla="*/ 7123 h 10000"/>
                <a:gd name="connsiteX55" fmla="*/ 4336 w 9845"/>
                <a:gd name="connsiteY55" fmla="*/ 6980 h 10000"/>
                <a:gd name="connsiteX56" fmla="*/ 4512 w 9845"/>
                <a:gd name="connsiteY56" fmla="*/ 6821 h 10000"/>
                <a:gd name="connsiteX57" fmla="*/ 4512 w 9845"/>
                <a:gd name="connsiteY57" fmla="*/ 6679 h 10000"/>
                <a:gd name="connsiteX58" fmla="*/ 4843 w 9845"/>
                <a:gd name="connsiteY58" fmla="*/ 6821 h 10000"/>
                <a:gd name="connsiteX59" fmla="*/ 5002 w 9845"/>
                <a:gd name="connsiteY59" fmla="*/ 6980 h 10000"/>
                <a:gd name="connsiteX60" fmla="*/ 5177 w 9845"/>
                <a:gd name="connsiteY60" fmla="*/ 6980 h 10000"/>
                <a:gd name="connsiteX61" fmla="*/ 5509 w 9845"/>
                <a:gd name="connsiteY61" fmla="*/ 6980 h 10000"/>
                <a:gd name="connsiteX62" fmla="*/ 5666 w 9845"/>
                <a:gd name="connsiteY62" fmla="*/ 6821 h 10000"/>
                <a:gd name="connsiteX63" fmla="*/ 5666 w 9845"/>
                <a:gd name="connsiteY63" fmla="*/ 6679 h 10000"/>
                <a:gd name="connsiteX64" fmla="*/ 5840 w 9845"/>
                <a:gd name="connsiteY64" fmla="*/ 6519 h 10000"/>
                <a:gd name="connsiteX65" fmla="*/ 5840 w 9845"/>
                <a:gd name="connsiteY65" fmla="*/ 6377 h 10000"/>
                <a:gd name="connsiteX66" fmla="*/ 6175 w 9845"/>
                <a:gd name="connsiteY66" fmla="*/ 6217 h 10000"/>
                <a:gd name="connsiteX67" fmla="*/ 6331 w 9845"/>
                <a:gd name="connsiteY67" fmla="*/ 6075 h 10000"/>
                <a:gd name="connsiteX68" fmla="*/ 6682 w 9845"/>
                <a:gd name="connsiteY68" fmla="*/ 5915 h 10000"/>
                <a:gd name="connsiteX69" fmla="*/ 6839 w 9845"/>
                <a:gd name="connsiteY69" fmla="*/ 5613 h 10000"/>
                <a:gd name="connsiteX70" fmla="*/ 7014 w 9845"/>
                <a:gd name="connsiteY70" fmla="*/ 5311 h 10000"/>
                <a:gd name="connsiteX71" fmla="*/ 7347 w 9845"/>
                <a:gd name="connsiteY71" fmla="*/ 5151 h 10000"/>
                <a:gd name="connsiteX72" fmla="*/ 7170 w 9845"/>
                <a:gd name="connsiteY72" fmla="*/ 4849 h 10000"/>
                <a:gd name="connsiteX73" fmla="*/ 7679 w 9845"/>
                <a:gd name="connsiteY73" fmla="*/ 4405 h 10000"/>
                <a:gd name="connsiteX74" fmla="*/ 7679 w 9845"/>
                <a:gd name="connsiteY74" fmla="*/ 4245 h 10000"/>
                <a:gd name="connsiteX75" fmla="*/ 7679 w 9845"/>
                <a:gd name="connsiteY75" fmla="*/ 4103 h 10000"/>
                <a:gd name="connsiteX76" fmla="*/ 8340 w 9845"/>
                <a:gd name="connsiteY76" fmla="*/ 3641 h 10000"/>
                <a:gd name="connsiteX77" fmla="*/ 8165 w 9845"/>
                <a:gd name="connsiteY77" fmla="*/ 3499 h 10000"/>
                <a:gd name="connsiteX78" fmla="*/ 7833 w 9845"/>
                <a:gd name="connsiteY78" fmla="*/ 3499 h 10000"/>
                <a:gd name="connsiteX79" fmla="*/ 7833 w 9845"/>
                <a:gd name="connsiteY79" fmla="*/ 3339 h 10000"/>
                <a:gd name="connsiteX80" fmla="*/ 7499 w 9845"/>
                <a:gd name="connsiteY80" fmla="*/ 3179 h 10000"/>
                <a:gd name="connsiteX81" fmla="*/ 7170 w 9845"/>
                <a:gd name="connsiteY81" fmla="*/ 1972 h 10000"/>
                <a:gd name="connsiteX82" fmla="*/ 7347 w 9845"/>
                <a:gd name="connsiteY82" fmla="*/ 1829 h 10000"/>
                <a:gd name="connsiteX83" fmla="*/ 7833 w 9845"/>
                <a:gd name="connsiteY83" fmla="*/ 1829 h 10000"/>
                <a:gd name="connsiteX84" fmla="*/ 8006 w 9845"/>
                <a:gd name="connsiteY84" fmla="*/ 1829 h 10000"/>
                <a:gd name="connsiteX85" fmla="*/ 8496 w 9845"/>
                <a:gd name="connsiteY85" fmla="*/ 1829 h 10000"/>
                <a:gd name="connsiteX86" fmla="*/ 8831 w 9845"/>
                <a:gd name="connsiteY86" fmla="*/ 1829 h 10000"/>
                <a:gd name="connsiteX87" fmla="*/ 9004 w 9845"/>
                <a:gd name="connsiteY87" fmla="*/ 1670 h 10000"/>
                <a:gd name="connsiteX88" fmla="*/ 9494 w 9845"/>
                <a:gd name="connsiteY88" fmla="*/ 1368 h 10000"/>
                <a:gd name="connsiteX89" fmla="*/ 9845 w 9845"/>
                <a:gd name="connsiteY89" fmla="*/ 1226 h 10000"/>
                <a:gd name="connsiteX90" fmla="*/ 9670 w 9845"/>
                <a:gd name="connsiteY90" fmla="*/ 924 h 10000"/>
                <a:gd name="connsiteX91" fmla="*/ 9338 w 9845"/>
                <a:gd name="connsiteY91" fmla="*/ 924 h 10000"/>
                <a:gd name="connsiteX92" fmla="*/ 9163 w 9845"/>
                <a:gd name="connsiteY92" fmla="*/ 924 h 10000"/>
                <a:gd name="connsiteX93" fmla="*/ 8831 w 9845"/>
                <a:gd name="connsiteY93" fmla="*/ 924 h 10000"/>
                <a:gd name="connsiteX94" fmla="*/ 8831 w 9845"/>
                <a:gd name="connsiteY94" fmla="*/ 764 h 10000"/>
                <a:gd name="connsiteX95" fmla="*/ 8672 w 9845"/>
                <a:gd name="connsiteY95" fmla="*/ 622 h 10000"/>
                <a:gd name="connsiteX96" fmla="*/ 8496 w 9845"/>
                <a:gd name="connsiteY96" fmla="*/ 302 h 10000"/>
                <a:gd name="connsiteX97" fmla="*/ 8496 w 9845"/>
                <a:gd name="connsiteY97" fmla="*/ 0 h 10000"/>
                <a:gd name="connsiteX98" fmla="*/ 8340 w 9845"/>
                <a:gd name="connsiteY98" fmla="*/ 0 h 10000"/>
                <a:gd name="connsiteX99" fmla="*/ 8006 w 9845"/>
                <a:gd name="connsiteY99" fmla="*/ 0 h 10000"/>
                <a:gd name="connsiteX100" fmla="*/ 7833 w 9845"/>
                <a:gd name="connsiteY100" fmla="*/ 0 h 10000"/>
                <a:gd name="connsiteX101" fmla="*/ 7679 w 9845"/>
                <a:gd name="connsiteY101" fmla="*/ 0 h 10000"/>
                <a:gd name="connsiteX102" fmla="*/ 6682 w 9845"/>
                <a:gd name="connsiteY102" fmla="*/ 160 h 10000"/>
                <a:gd name="connsiteX103" fmla="*/ 6331 w 9845"/>
                <a:gd name="connsiteY103" fmla="*/ 160 h 10000"/>
                <a:gd name="connsiteX104" fmla="*/ 5999 w 9845"/>
                <a:gd name="connsiteY104" fmla="*/ 302 h 10000"/>
                <a:gd name="connsiteX105" fmla="*/ 5840 w 9845"/>
                <a:gd name="connsiteY105" fmla="*/ 462 h 10000"/>
                <a:gd name="connsiteX106" fmla="*/ 5509 w 9845"/>
                <a:gd name="connsiteY106" fmla="*/ 622 h 10000"/>
                <a:gd name="connsiteX107" fmla="*/ 5334 w 9845"/>
                <a:gd name="connsiteY107" fmla="*/ 622 h 10000"/>
                <a:gd name="connsiteX108" fmla="*/ 5334 w 9845"/>
                <a:gd name="connsiteY108" fmla="*/ 924 h 10000"/>
                <a:gd name="connsiteX109" fmla="*/ 5509 w 9845"/>
                <a:gd name="connsiteY109" fmla="*/ 1066 h 10000"/>
                <a:gd name="connsiteX110" fmla="*/ 5509 w 9845"/>
                <a:gd name="connsiteY110" fmla="*/ 1226 h 10000"/>
                <a:gd name="connsiteX111" fmla="*/ 5334 w 9845"/>
                <a:gd name="connsiteY111" fmla="*/ 1528 h 10000"/>
                <a:gd name="connsiteX112" fmla="*/ 5177 w 9845"/>
                <a:gd name="connsiteY112" fmla="*/ 1670 h 10000"/>
                <a:gd name="connsiteX113" fmla="*/ 5002 w 9845"/>
                <a:gd name="connsiteY113" fmla="*/ 1829 h 10000"/>
                <a:gd name="connsiteX114" fmla="*/ 5002 w 9845"/>
                <a:gd name="connsiteY114" fmla="*/ 1972 h 10000"/>
                <a:gd name="connsiteX115" fmla="*/ 5177 w 9845"/>
                <a:gd name="connsiteY115" fmla="*/ 2131 h 10000"/>
                <a:gd name="connsiteX116" fmla="*/ 5002 w 9845"/>
                <a:gd name="connsiteY116" fmla="*/ 2433 h 10000"/>
                <a:gd name="connsiteX117" fmla="*/ 4843 w 9845"/>
                <a:gd name="connsiteY117" fmla="*/ 2433 h 10000"/>
                <a:gd name="connsiteX118" fmla="*/ 4512 w 9845"/>
                <a:gd name="connsiteY118" fmla="*/ 2433 h 10000"/>
                <a:gd name="connsiteX119" fmla="*/ 4181 w 9845"/>
                <a:gd name="connsiteY119" fmla="*/ 2433 h 10000"/>
                <a:gd name="connsiteX120" fmla="*/ 4181 w 9845"/>
                <a:gd name="connsiteY120" fmla="*/ 2575 h 10000"/>
                <a:gd name="connsiteX121" fmla="*/ 4336 w 9845"/>
                <a:gd name="connsiteY121" fmla="*/ 2735 h 10000"/>
                <a:gd name="connsiteX122" fmla="*/ 4512 w 9845"/>
                <a:gd name="connsiteY122" fmla="*/ 2877 h 10000"/>
                <a:gd name="connsiteX123" fmla="*/ 3851 w 9845"/>
                <a:gd name="connsiteY123" fmla="*/ 3037 h 10000"/>
                <a:gd name="connsiteX124" fmla="*/ 3851 w 9845"/>
                <a:gd name="connsiteY124" fmla="*/ 3179 h 10000"/>
                <a:gd name="connsiteX125" fmla="*/ 3851 w 9845"/>
                <a:gd name="connsiteY125" fmla="*/ 3499 h 10000"/>
                <a:gd name="connsiteX126" fmla="*/ 3675 w 9845"/>
                <a:gd name="connsiteY126" fmla="*/ 3801 h 10000"/>
                <a:gd name="connsiteX127" fmla="*/ 3499 w 9845"/>
                <a:gd name="connsiteY127" fmla="*/ 4103 h 10000"/>
                <a:gd name="connsiteX128" fmla="*/ 3344 w 9845"/>
                <a:gd name="connsiteY128" fmla="*/ 4103 h 10000"/>
                <a:gd name="connsiteX129" fmla="*/ 3164 w 9845"/>
                <a:gd name="connsiteY129" fmla="*/ 3943 h 10000"/>
                <a:gd name="connsiteX130" fmla="*/ 3010 w 9845"/>
                <a:gd name="connsiteY130" fmla="*/ 4103 h 10000"/>
                <a:gd name="connsiteX131" fmla="*/ 2678 w 9845"/>
                <a:gd name="connsiteY131" fmla="*/ 4103 h 10000"/>
                <a:gd name="connsiteX132" fmla="*/ 2503 w 9845"/>
                <a:gd name="connsiteY132" fmla="*/ 4405 h 10000"/>
                <a:gd name="connsiteX133" fmla="*/ 2014 w 9845"/>
                <a:gd name="connsiteY133" fmla="*/ 4405 h 10000"/>
                <a:gd name="connsiteX134" fmla="*/ 1839 w 9845"/>
                <a:gd name="connsiteY134" fmla="*/ 4547 h 10000"/>
                <a:gd name="connsiteX135" fmla="*/ 1682 w 9845"/>
                <a:gd name="connsiteY135" fmla="*/ 4547 h 10000"/>
                <a:gd name="connsiteX136" fmla="*/ 1506 w 9845"/>
                <a:gd name="connsiteY136" fmla="*/ 4849 h 10000"/>
                <a:gd name="connsiteX137" fmla="*/ 1506 w 9845"/>
                <a:gd name="connsiteY137" fmla="*/ 5151 h 10000"/>
                <a:gd name="connsiteX138" fmla="*/ 1506 w 9845"/>
                <a:gd name="connsiteY138" fmla="*/ 5453 h 10000"/>
                <a:gd name="connsiteX0" fmla="*/ 0 w 9820"/>
                <a:gd name="connsiteY0" fmla="*/ 8952 h 10000"/>
                <a:gd name="connsiteX1" fmla="*/ 514 w 9820"/>
                <a:gd name="connsiteY1" fmla="*/ 8952 h 10000"/>
                <a:gd name="connsiteX2" fmla="*/ 1011 w 9820"/>
                <a:gd name="connsiteY2" fmla="*/ 8952 h 10000"/>
                <a:gd name="connsiteX3" fmla="*/ 1189 w 9820"/>
                <a:gd name="connsiteY3" fmla="*/ 8792 h 10000"/>
                <a:gd name="connsiteX4" fmla="*/ 1350 w 9820"/>
                <a:gd name="connsiteY4" fmla="*/ 8952 h 10000"/>
                <a:gd name="connsiteX5" fmla="*/ 1350 w 9820"/>
                <a:gd name="connsiteY5" fmla="*/ 8792 h 10000"/>
                <a:gd name="connsiteX6" fmla="*/ 1189 w 9820"/>
                <a:gd name="connsiteY6" fmla="*/ 8792 h 10000"/>
                <a:gd name="connsiteX7" fmla="*/ 1528 w 9820"/>
                <a:gd name="connsiteY7" fmla="*/ 8632 h 10000"/>
                <a:gd name="connsiteX8" fmla="*/ 1528 w 9820"/>
                <a:gd name="connsiteY8" fmla="*/ 8792 h 10000"/>
                <a:gd name="connsiteX9" fmla="*/ 1688 w 9820"/>
                <a:gd name="connsiteY9" fmla="*/ 8792 h 10000"/>
                <a:gd name="connsiteX10" fmla="*/ 1350 w 9820"/>
                <a:gd name="connsiteY10" fmla="*/ 8952 h 10000"/>
                <a:gd name="connsiteX11" fmla="*/ 1528 w 9820"/>
                <a:gd name="connsiteY11" fmla="*/ 9094 h 10000"/>
                <a:gd name="connsiteX12" fmla="*/ 1528 w 9820"/>
                <a:gd name="connsiteY12" fmla="*/ 9254 h 10000"/>
                <a:gd name="connsiteX13" fmla="*/ 1688 w 9820"/>
                <a:gd name="connsiteY13" fmla="*/ 9094 h 10000"/>
                <a:gd name="connsiteX14" fmla="*/ 1866 w 9820"/>
                <a:gd name="connsiteY14" fmla="*/ 9094 h 10000"/>
                <a:gd name="connsiteX15" fmla="*/ 1866 w 9820"/>
                <a:gd name="connsiteY15" fmla="*/ 9254 h 10000"/>
                <a:gd name="connsiteX16" fmla="*/ 1688 w 9820"/>
                <a:gd name="connsiteY16" fmla="*/ 9254 h 10000"/>
                <a:gd name="connsiteX17" fmla="*/ 1866 w 9820"/>
                <a:gd name="connsiteY17" fmla="*/ 9396 h 10000"/>
                <a:gd name="connsiteX18" fmla="*/ 1866 w 9820"/>
                <a:gd name="connsiteY18" fmla="*/ 9556 h 10000"/>
                <a:gd name="connsiteX19" fmla="*/ 1866 w 9820"/>
                <a:gd name="connsiteY19" fmla="*/ 9698 h 10000"/>
                <a:gd name="connsiteX20" fmla="*/ 2023 w 9820"/>
                <a:gd name="connsiteY20" fmla="*/ 9698 h 10000"/>
                <a:gd name="connsiteX21" fmla="*/ 2023 w 9820"/>
                <a:gd name="connsiteY21" fmla="*/ 9556 h 10000"/>
                <a:gd name="connsiteX22" fmla="*/ 2203 w 9820"/>
                <a:gd name="connsiteY22" fmla="*/ 9556 h 10000"/>
                <a:gd name="connsiteX23" fmla="*/ 2203 w 9820"/>
                <a:gd name="connsiteY23" fmla="*/ 9396 h 10000"/>
                <a:gd name="connsiteX24" fmla="*/ 2362 w 9820"/>
                <a:gd name="connsiteY24" fmla="*/ 9396 h 10000"/>
                <a:gd name="connsiteX25" fmla="*/ 2203 w 9820"/>
                <a:gd name="connsiteY25" fmla="*/ 9556 h 10000"/>
                <a:gd name="connsiteX26" fmla="*/ 2023 w 9820"/>
                <a:gd name="connsiteY26" fmla="*/ 9556 h 10000"/>
                <a:gd name="connsiteX27" fmla="*/ 2023 w 9820"/>
                <a:gd name="connsiteY27" fmla="*/ 9698 h 10000"/>
                <a:gd name="connsiteX28" fmla="*/ 2023 w 9820"/>
                <a:gd name="connsiteY28" fmla="*/ 9858 h 10000"/>
                <a:gd name="connsiteX29" fmla="*/ 2203 w 9820"/>
                <a:gd name="connsiteY29" fmla="*/ 9858 h 10000"/>
                <a:gd name="connsiteX30" fmla="*/ 2362 w 9820"/>
                <a:gd name="connsiteY30" fmla="*/ 9858 h 10000"/>
                <a:gd name="connsiteX31" fmla="*/ 2540 w 9820"/>
                <a:gd name="connsiteY31" fmla="*/ 10000 h 10000"/>
                <a:gd name="connsiteX32" fmla="*/ 2699 w 9820"/>
                <a:gd name="connsiteY32" fmla="*/ 10000 h 10000"/>
                <a:gd name="connsiteX33" fmla="*/ 2877 w 9820"/>
                <a:gd name="connsiteY33" fmla="*/ 10000 h 10000"/>
                <a:gd name="connsiteX34" fmla="*/ 3217 w 9820"/>
                <a:gd name="connsiteY34" fmla="*/ 9698 h 10000"/>
                <a:gd name="connsiteX35" fmla="*/ 3217 w 9820"/>
                <a:gd name="connsiteY35" fmla="*/ 9556 h 10000"/>
                <a:gd name="connsiteX36" fmla="*/ 3732 w 9820"/>
                <a:gd name="connsiteY36" fmla="*/ 9556 h 10000"/>
                <a:gd name="connsiteX37" fmla="*/ 4067 w 9820"/>
                <a:gd name="connsiteY37" fmla="*/ 9556 h 10000"/>
                <a:gd name="connsiteX38" fmla="*/ 4224 w 9820"/>
                <a:gd name="connsiteY38" fmla="*/ 9556 h 10000"/>
                <a:gd name="connsiteX39" fmla="*/ 4403 w 9820"/>
                <a:gd name="connsiteY39" fmla="*/ 9556 h 10000"/>
                <a:gd name="connsiteX40" fmla="*/ 4739 w 9820"/>
                <a:gd name="connsiteY40" fmla="*/ 9698 h 10000"/>
                <a:gd name="connsiteX41" fmla="*/ 4901 w 9820"/>
                <a:gd name="connsiteY41" fmla="*/ 9556 h 10000"/>
                <a:gd name="connsiteX42" fmla="*/ 4901 w 9820"/>
                <a:gd name="connsiteY42" fmla="*/ 9396 h 10000"/>
                <a:gd name="connsiteX43" fmla="*/ 5079 w 9820"/>
                <a:gd name="connsiteY43" fmla="*/ 9396 h 10000"/>
                <a:gd name="connsiteX44" fmla="*/ 4901 w 9820"/>
                <a:gd name="connsiteY44" fmla="*/ 9254 h 10000"/>
                <a:gd name="connsiteX45" fmla="*/ 4739 w 9820"/>
                <a:gd name="connsiteY45" fmla="*/ 8792 h 10000"/>
                <a:gd name="connsiteX46" fmla="*/ 4561 w 9820"/>
                <a:gd name="connsiteY46" fmla="*/ 8490 h 10000"/>
                <a:gd name="connsiteX47" fmla="*/ 4224 w 9820"/>
                <a:gd name="connsiteY47" fmla="*/ 8490 h 10000"/>
                <a:gd name="connsiteX48" fmla="*/ 4224 w 9820"/>
                <a:gd name="connsiteY48" fmla="*/ 8330 h 10000"/>
                <a:gd name="connsiteX49" fmla="*/ 4224 w 9820"/>
                <a:gd name="connsiteY49" fmla="*/ 8028 h 10000"/>
                <a:gd name="connsiteX50" fmla="*/ 4067 w 9820"/>
                <a:gd name="connsiteY50" fmla="*/ 7886 h 10000"/>
                <a:gd name="connsiteX51" fmla="*/ 3887 w 9820"/>
                <a:gd name="connsiteY51" fmla="*/ 7726 h 10000"/>
                <a:gd name="connsiteX52" fmla="*/ 3732 w 9820"/>
                <a:gd name="connsiteY52" fmla="*/ 7425 h 10000"/>
                <a:gd name="connsiteX53" fmla="*/ 4067 w 9820"/>
                <a:gd name="connsiteY53" fmla="*/ 7123 h 10000"/>
                <a:gd name="connsiteX54" fmla="*/ 4224 w 9820"/>
                <a:gd name="connsiteY54" fmla="*/ 6980 h 10000"/>
                <a:gd name="connsiteX55" fmla="*/ 4403 w 9820"/>
                <a:gd name="connsiteY55" fmla="*/ 6821 h 10000"/>
                <a:gd name="connsiteX56" fmla="*/ 4403 w 9820"/>
                <a:gd name="connsiteY56" fmla="*/ 6679 h 10000"/>
                <a:gd name="connsiteX57" fmla="*/ 4739 w 9820"/>
                <a:gd name="connsiteY57" fmla="*/ 6821 h 10000"/>
                <a:gd name="connsiteX58" fmla="*/ 4901 w 9820"/>
                <a:gd name="connsiteY58" fmla="*/ 6980 h 10000"/>
                <a:gd name="connsiteX59" fmla="*/ 5079 w 9820"/>
                <a:gd name="connsiteY59" fmla="*/ 6980 h 10000"/>
                <a:gd name="connsiteX60" fmla="*/ 5416 w 9820"/>
                <a:gd name="connsiteY60" fmla="*/ 6980 h 10000"/>
                <a:gd name="connsiteX61" fmla="*/ 5575 w 9820"/>
                <a:gd name="connsiteY61" fmla="*/ 6821 h 10000"/>
                <a:gd name="connsiteX62" fmla="*/ 5575 w 9820"/>
                <a:gd name="connsiteY62" fmla="*/ 6679 h 10000"/>
                <a:gd name="connsiteX63" fmla="*/ 5752 w 9820"/>
                <a:gd name="connsiteY63" fmla="*/ 6519 h 10000"/>
                <a:gd name="connsiteX64" fmla="*/ 5752 w 9820"/>
                <a:gd name="connsiteY64" fmla="*/ 6377 h 10000"/>
                <a:gd name="connsiteX65" fmla="*/ 6092 w 9820"/>
                <a:gd name="connsiteY65" fmla="*/ 6217 h 10000"/>
                <a:gd name="connsiteX66" fmla="*/ 6251 w 9820"/>
                <a:gd name="connsiteY66" fmla="*/ 6075 h 10000"/>
                <a:gd name="connsiteX67" fmla="*/ 6607 w 9820"/>
                <a:gd name="connsiteY67" fmla="*/ 5915 h 10000"/>
                <a:gd name="connsiteX68" fmla="*/ 6767 w 9820"/>
                <a:gd name="connsiteY68" fmla="*/ 5613 h 10000"/>
                <a:gd name="connsiteX69" fmla="*/ 6944 w 9820"/>
                <a:gd name="connsiteY69" fmla="*/ 5311 h 10000"/>
                <a:gd name="connsiteX70" fmla="*/ 7283 w 9820"/>
                <a:gd name="connsiteY70" fmla="*/ 5151 h 10000"/>
                <a:gd name="connsiteX71" fmla="*/ 7103 w 9820"/>
                <a:gd name="connsiteY71" fmla="*/ 4849 h 10000"/>
                <a:gd name="connsiteX72" fmla="*/ 7620 w 9820"/>
                <a:gd name="connsiteY72" fmla="*/ 4405 h 10000"/>
                <a:gd name="connsiteX73" fmla="*/ 7620 w 9820"/>
                <a:gd name="connsiteY73" fmla="*/ 4245 h 10000"/>
                <a:gd name="connsiteX74" fmla="*/ 7620 w 9820"/>
                <a:gd name="connsiteY74" fmla="*/ 4103 h 10000"/>
                <a:gd name="connsiteX75" fmla="*/ 8291 w 9820"/>
                <a:gd name="connsiteY75" fmla="*/ 3641 h 10000"/>
                <a:gd name="connsiteX76" fmla="*/ 8114 w 9820"/>
                <a:gd name="connsiteY76" fmla="*/ 3499 h 10000"/>
                <a:gd name="connsiteX77" fmla="*/ 7776 w 9820"/>
                <a:gd name="connsiteY77" fmla="*/ 3499 h 10000"/>
                <a:gd name="connsiteX78" fmla="*/ 7776 w 9820"/>
                <a:gd name="connsiteY78" fmla="*/ 3339 h 10000"/>
                <a:gd name="connsiteX79" fmla="*/ 7437 w 9820"/>
                <a:gd name="connsiteY79" fmla="*/ 3179 h 10000"/>
                <a:gd name="connsiteX80" fmla="*/ 7103 w 9820"/>
                <a:gd name="connsiteY80" fmla="*/ 1972 h 10000"/>
                <a:gd name="connsiteX81" fmla="*/ 7283 w 9820"/>
                <a:gd name="connsiteY81" fmla="*/ 1829 h 10000"/>
                <a:gd name="connsiteX82" fmla="*/ 7776 w 9820"/>
                <a:gd name="connsiteY82" fmla="*/ 1829 h 10000"/>
                <a:gd name="connsiteX83" fmla="*/ 7952 w 9820"/>
                <a:gd name="connsiteY83" fmla="*/ 1829 h 10000"/>
                <a:gd name="connsiteX84" fmla="*/ 8450 w 9820"/>
                <a:gd name="connsiteY84" fmla="*/ 1829 h 10000"/>
                <a:gd name="connsiteX85" fmla="*/ 8790 w 9820"/>
                <a:gd name="connsiteY85" fmla="*/ 1829 h 10000"/>
                <a:gd name="connsiteX86" fmla="*/ 8966 w 9820"/>
                <a:gd name="connsiteY86" fmla="*/ 1670 h 10000"/>
                <a:gd name="connsiteX87" fmla="*/ 9463 w 9820"/>
                <a:gd name="connsiteY87" fmla="*/ 1368 h 10000"/>
                <a:gd name="connsiteX88" fmla="*/ 9820 w 9820"/>
                <a:gd name="connsiteY88" fmla="*/ 1226 h 10000"/>
                <a:gd name="connsiteX89" fmla="*/ 9642 w 9820"/>
                <a:gd name="connsiteY89" fmla="*/ 924 h 10000"/>
                <a:gd name="connsiteX90" fmla="*/ 9305 w 9820"/>
                <a:gd name="connsiteY90" fmla="*/ 924 h 10000"/>
                <a:gd name="connsiteX91" fmla="*/ 9127 w 9820"/>
                <a:gd name="connsiteY91" fmla="*/ 924 h 10000"/>
                <a:gd name="connsiteX92" fmla="*/ 8790 w 9820"/>
                <a:gd name="connsiteY92" fmla="*/ 924 h 10000"/>
                <a:gd name="connsiteX93" fmla="*/ 8790 w 9820"/>
                <a:gd name="connsiteY93" fmla="*/ 764 h 10000"/>
                <a:gd name="connsiteX94" fmla="*/ 8629 w 9820"/>
                <a:gd name="connsiteY94" fmla="*/ 622 h 10000"/>
                <a:gd name="connsiteX95" fmla="*/ 8450 w 9820"/>
                <a:gd name="connsiteY95" fmla="*/ 302 h 10000"/>
                <a:gd name="connsiteX96" fmla="*/ 8450 w 9820"/>
                <a:gd name="connsiteY96" fmla="*/ 0 h 10000"/>
                <a:gd name="connsiteX97" fmla="*/ 8291 w 9820"/>
                <a:gd name="connsiteY97" fmla="*/ 0 h 10000"/>
                <a:gd name="connsiteX98" fmla="*/ 7952 w 9820"/>
                <a:gd name="connsiteY98" fmla="*/ 0 h 10000"/>
                <a:gd name="connsiteX99" fmla="*/ 7776 w 9820"/>
                <a:gd name="connsiteY99" fmla="*/ 0 h 10000"/>
                <a:gd name="connsiteX100" fmla="*/ 7620 w 9820"/>
                <a:gd name="connsiteY100" fmla="*/ 0 h 10000"/>
                <a:gd name="connsiteX101" fmla="*/ 6607 w 9820"/>
                <a:gd name="connsiteY101" fmla="*/ 160 h 10000"/>
                <a:gd name="connsiteX102" fmla="*/ 6251 w 9820"/>
                <a:gd name="connsiteY102" fmla="*/ 160 h 10000"/>
                <a:gd name="connsiteX103" fmla="*/ 5913 w 9820"/>
                <a:gd name="connsiteY103" fmla="*/ 302 h 10000"/>
                <a:gd name="connsiteX104" fmla="*/ 5752 w 9820"/>
                <a:gd name="connsiteY104" fmla="*/ 462 h 10000"/>
                <a:gd name="connsiteX105" fmla="*/ 5416 w 9820"/>
                <a:gd name="connsiteY105" fmla="*/ 622 h 10000"/>
                <a:gd name="connsiteX106" fmla="*/ 5238 w 9820"/>
                <a:gd name="connsiteY106" fmla="*/ 622 h 10000"/>
                <a:gd name="connsiteX107" fmla="*/ 5238 w 9820"/>
                <a:gd name="connsiteY107" fmla="*/ 924 h 10000"/>
                <a:gd name="connsiteX108" fmla="*/ 5416 w 9820"/>
                <a:gd name="connsiteY108" fmla="*/ 1066 h 10000"/>
                <a:gd name="connsiteX109" fmla="*/ 5416 w 9820"/>
                <a:gd name="connsiteY109" fmla="*/ 1226 h 10000"/>
                <a:gd name="connsiteX110" fmla="*/ 5238 w 9820"/>
                <a:gd name="connsiteY110" fmla="*/ 1528 h 10000"/>
                <a:gd name="connsiteX111" fmla="*/ 5079 w 9820"/>
                <a:gd name="connsiteY111" fmla="*/ 1670 h 10000"/>
                <a:gd name="connsiteX112" fmla="*/ 4901 w 9820"/>
                <a:gd name="connsiteY112" fmla="*/ 1829 h 10000"/>
                <a:gd name="connsiteX113" fmla="*/ 4901 w 9820"/>
                <a:gd name="connsiteY113" fmla="*/ 1972 h 10000"/>
                <a:gd name="connsiteX114" fmla="*/ 5079 w 9820"/>
                <a:gd name="connsiteY114" fmla="*/ 2131 h 10000"/>
                <a:gd name="connsiteX115" fmla="*/ 4901 w 9820"/>
                <a:gd name="connsiteY115" fmla="*/ 2433 h 10000"/>
                <a:gd name="connsiteX116" fmla="*/ 4739 w 9820"/>
                <a:gd name="connsiteY116" fmla="*/ 2433 h 10000"/>
                <a:gd name="connsiteX117" fmla="*/ 4403 w 9820"/>
                <a:gd name="connsiteY117" fmla="*/ 2433 h 10000"/>
                <a:gd name="connsiteX118" fmla="*/ 4067 w 9820"/>
                <a:gd name="connsiteY118" fmla="*/ 2433 h 10000"/>
                <a:gd name="connsiteX119" fmla="*/ 4067 w 9820"/>
                <a:gd name="connsiteY119" fmla="*/ 2575 h 10000"/>
                <a:gd name="connsiteX120" fmla="*/ 4224 w 9820"/>
                <a:gd name="connsiteY120" fmla="*/ 2735 h 10000"/>
                <a:gd name="connsiteX121" fmla="*/ 4403 w 9820"/>
                <a:gd name="connsiteY121" fmla="*/ 2877 h 10000"/>
                <a:gd name="connsiteX122" fmla="*/ 3732 w 9820"/>
                <a:gd name="connsiteY122" fmla="*/ 3037 h 10000"/>
                <a:gd name="connsiteX123" fmla="*/ 3732 w 9820"/>
                <a:gd name="connsiteY123" fmla="*/ 3179 h 10000"/>
                <a:gd name="connsiteX124" fmla="*/ 3732 w 9820"/>
                <a:gd name="connsiteY124" fmla="*/ 3499 h 10000"/>
                <a:gd name="connsiteX125" fmla="*/ 3553 w 9820"/>
                <a:gd name="connsiteY125" fmla="*/ 3801 h 10000"/>
                <a:gd name="connsiteX126" fmla="*/ 3374 w 9820"/>
                <a:gd name="connsiteY126" fmla="*/ 4103 h 10000"/>
                <a:gd name="connsiteX127" fmla="*/ 3217 w 9820"/>
                <a:gd name="connsiteY127" fmla="*/ 4103 h 10000"/>
                <a:gd name="connsiteX128" fmla="*/ 3034 w 9820"/>
                <a:gd name="connsiteY128" fmla="*/ 3943 h 10000"/>
                <a:gd name="connsiteX129" fmla="*/ 2877 w 9820"/>
                <a:gd name="connsiteY129" fmla="*/ 4103 h 10000"/>
                <a:gd name="connsiteX130" fmla="*/ 2540 w 9820"/>
                <a:gd name="connsiteY130" fmla="*/ 4103 h 10000"/>
                <a:gd name="connsiteX131" fmla="*/ 2362 w 9820"/>
                <a:gd name="connsiteY131" fmla="*/ 4405 h 10000"/>
                <a:gd name="connsiteX132" fmla="*/ 1866 w 9820"/>
                <a:gd name="connsiteY132" fmla="*/ 4405 h 10000"/>
                <a:gd name="connsiteX133" fmla="*/ 1688 w 9820"/>
                <a:gd name="connsiteY133" fmla="*/ 4547 h 10000"/>
                <a:gd name="connsiteX134" fmla="*/ 1528 w 9820"/>
                <a:gd name="connsiteY134" fmla="*/ 4547 h 10000"/>
                <a:gd name="connsiteX135" fmla="*/ 1350 w 9820"/>
                <a:gd name="connsiteY135" fmla="*/ 4849 h 10000"/>
                <a:gd name="connsiteX136" fmla="*/ 1350 w 9820"/>
                <a:gd name="connsiteY136" fmla="*/ 5151 h 10000"/>
                <a:gd name="connsiteX137" fmla="*/ 1350 w 9820"/>
                <a:gd name="connsiteY137" fmla="*/ 5453 h 10000"/>
                <a:gd name="connsiteX0" fmla="*/ 0 w 9477"/>
                <a:gd name="connsiteY0" fmla="*/ 8952 h 10000"/>
                <a:gd name="connsiteX1" fmla="*/ 507 w 9477"/>
                <a:gd name="connsiteY1" fmla="*/ 8952 h 10000"/>
                <a:gd name="connsiteX2" fmla="*/ 688 w 9477"/>
                <a:gd name="connsiteY2" fmla="*/ 8792 h 10000"/>
                <a:gd name="connsiteX3" fmla="*/ 852 w 9477"/>
                <a:gd name="connsiteY3" fmla="*/ 8952 h 10000"/>
                <a:gd name="connsiteX4" fmla="*/ 852 w 9477"/>
                <a:gd name="connsiteY4" fmla="*/ 8792 h 10000"/>
                <a:gd name="connsiteX5" fmla="*/ 688 w 9477"/>
                <a:gd name="connsiteY5" fmla="*/ 8792 h 10000"/>
                <a:gd name="connsiteX6" fmla="*/ 1033 w 9477"/>
                <a:gd name="connsiteY6" fmla="*/ 8632 h 10000"/>
                <a:gd name="connsiteX7" fmla="*/ 1033 w 9477"/>
                <a:gd name="connsiteY7" fmla="*/ 8792 h 10000"/>
                <a:gd name="connsiteX8" fmla="*/ 1196 w 9477"/>
                <a:gd name="connsiteY8" fmla="*/ 8792 h 10000"/>
                <a:gd name="connsiteX9" fmla="*/ 852 w 9477"/>
                <a:gd name="connsiteY9" fmla="*/ 8952 h 10000"/>
                <a:gd name="connsiteX10" fmla="*/ 1033 w 9477"/>
                <a:gd name="connsiteY10" fmla="*/ 9094 h 10000"/>
                <a:gd name="connsiteX11" fmla="*/ 1033 w 9477"/>
                <a:gd name="connsiteY11" fmla="*/ 9254 h 10000"/>
                <a:gd name="connsiteX12" fmla="*/ 1196 w 9477"/>
                <a:gd name="connsiteY12" fmla="*/ 9094 h 10000"/>
                <a:gd name="connsiteX13" fmla="*/ 1377 w 9477"/>
                <a:gd name="connsiteY13" fmla="*/ 9094 h 10000"/>
                <a:gd name="connsiteX14" fmla="*/ 1377 w 9477"/>
                <a:gd name="connsiteY14" fmla="*/ 9254 h 10000"/>
                <a:gd name="connsiteX15" fmla="*/ 1196 w 9477"/>
                <a:gd name="connsiteY15" fmla="*/ 9254 h 10000"/>
                <a:gd name="connsiteX16" fmla="*/ 1377 w 9477"/>
                <a:gd name="connsiteY16" fmla="*/ 9396 h 10000"/>
                <a:gd name="connsiteX17" fmla="*/ 1377 w 9477"/>
                <a:gd name="connsiteY17" fmla="*/ 9556 h 10000"/>
                <a:gd name="connsiteX18" fmla="*/ 1377 w 9477"/>
                <a:gd name="connsiteY18" fmla="*/ 9698 h 10000"/>
                <a:gd name="connsiteX19" fmla="*/ 1537 w 9477"/>
                <a:gd name="connsiteY19" fmla="*/ 9698 h 10000"/>
                <a:gd name="connsiteX20" fmla="*/ 1537 w 9477"/>
                <a:gd name="connsiteY20" fmla="*/ 9556 h 10000"/>
                <a:gd name="connsiteX21" fmla="*/ 1720 w 9477"/>
                <a:gd name="connsiteY21" fmla="*/ 9556 h 10000"/>
                <a:gd name="connsiteX22" fmla="*/ 1720 w 9477"/>
                <a:gd name="connsiteY22" fmla="*/ 9396 h 10000"/>
                <a:gd name="connsiteX23" fmla="*/ 1882 w 9477"/>
                <a:gd name="connsiteY23" fmla="*/ 9396 h 10000"/>
                <a:gd name="connsiteX24" fmla="*/ 1720 w 9477"/>
                <a:gd name="connsiteY24" fmla="*/ 9556 h 10000"/>
                <a:gd name="connsiteX25" fmla="*/ 1537 w 9477"/>
                <a:gd name="connsiteY25" fmla="*/ 9556 h 10000"/>
                <a:gd name="connsiteX26" fmla="*/ 1537 w 9477"/>
                <a:gd name="connsiteY26" fmla="*/ 9698 h 10000"/>
                <a:gd name="connsiteX27" fmla="*/ 1537 w 9477"/>
                <a:gd name="connsiteY27" fmla="*/ 9858 h 10000"/>
                <a:gd name="connsiteX28" fmla="*/ 1720 w 9477"/>
                <a:gd name="connsiteY28" fmla="*/ 9858 h 10000"/>
                <a:gd name="connsiteX29" fmla="*/ 1882 w 9477"/>
                <a:gd name="connsiteY29" fmla="*/ 9858 h 10000"/>
                <a:gd name="connsiteX30" fmla="*/ 2064 w 9477"/>
                <a:gd name="connsiteY30" fmla="*/ 10000 h 10000"/>
                <a:gd name="connsiteX31" fmla="*/ 2225 w 9477"/>
                <a:gd name="connsiteY31" fmla="*/ 10000 h 10000"/>
                <a:gd name="connsiteX32" fmla="*/ 2407 w 9477"/>
                <a:gd name="connsiteY32" fmla="*/ 10000 h 10000"/>
                <a:gd name="connsiteX33" fmla="*/ 2753 w 9477"/>
                <a:gd name="connsiteY33" fmla="*/ 9698 h 10000"/>
                <a:gd name="connsiteX34" fmla="*/ 2753 w 9477"/>
                <a:gd name="connsiteY34" fmla="*/ 9556 h 10000"/>
                <a:gd name="connsiteX35" fmla="*/ 3277 w 9477"/>
                <a:gd name="connsiteY35" fmla="*/ 9556 h 10000"/>
                <a:gd name="connsiteX36" fmla="*/ 3619 w 9477"/>
                <a:gd name="connsiteY36" fmla="*/ 9556 h 10000"/>
                <a:gd name="connsiteX37" fmla="*/ 3778 w 9477"/>
                <a:gd name="connsiteY37" fmla="*/ 9556 h 10000"/>
                <a:gd name="connsiteX38" fmla="*/ 3961 w 9477"/>
                <a:gd name="connsiteY38" fmla="*/ 9556 h 10000"/>
                <a:gd name="connsiteX39" fmla="*/ 4303 w 9477"/>
                <a:gd name="connsiteY39" fmla="*/ 9698 h 10000"/>
                <a:gd name="connsiteX40" fmla="*/ 4468 w 9477"/>
                <a:gd name="connsiteY40" fmla="*/ 9556 h 10000"/>
                <a:gd name="connsiteX41" fmla="*/ 4468 w 9477"/>
                <a:gd name="connsiteY41" fmla="*/ 9396 h 10000"/>
                <a:gd name="connsiteX42" fmla="*/ 4649 w 9477"/>
                <a:gd name="connsiteY42" fmla="*/ 9396 h 10000"/>
                <a:gd name="connsiteX43" fmla="*/ 4468 w 9477"/>
                <a:gd name="connsiteY43" fmla="*/ 9254 h 10000"/>
                <a:gd name="connsiteX44" fmla="*/ 4303 w 9477"/>
                <a:gd name="connsiteY44" fmla="*/ 8792 h 10000"/>
                <a:gd name="connsiteX45" fmla="*/ 4122 w 9477"/>
                <a:gd name="connsiteY45" fmla="*/ 8490 h 10000"/>
                <a:gd name="connsiteX46" fmla="*/ 3778 w 9477"/>
                <a:gd name="connsiteY46" fmla="*/ 8490 h 10000"/>
                <a:gd name="connsiteX47" fmla="*/ 3778 w 9477"/>
                <a:gd name="connsiteY47" fmla="*/ 8330 h 10000"/>
                <a:gd name="connsiteX48" fmla="*/ 3778 w 9477"/>
                <a:gd name="connsiteY48" fmla="*/ 8028 h 10000"/>
                <a:gd name="connsiteX49" fmla="*/ 3619 w 9477"/>
                <a:gd name="connsiteY49" fmla="*/ 7886 h 10000"/>
                <a:gd name="connsiteX50" fmla="*/ 3435 w 9477"/>
                <a:gd name="connsiteY50" fmla="*/ 7726 h 10000"/>
                <a:gd name="connsiteX51" fmla="*/ 3277 w 9477"/>
                <a:gd name="connsiteY51" fmla="*/ 7425 h 10000"/>
                <a:gd name="connsiteX52" fmla="*/ 3619 w 9477"/>
                <a:gd name="connsiteY52" fmla="*/ 7123 h 10000"/>
                <a:gd name="connsiteX53" fmla="*/ 3778 w 9477"/>
                <a:gd name="connsiteY53" fmla="*/ 6980 h 10000"/>
                <a:gd name="connsiteX54" fmla="*/ 3961 w 9477"/>
                <a:gd name="connsiteY54" fmla="*/ 6821 h 10000"/>
                <a:gd name="connsiteX55" fmla="*/ 3961 w 9477"/>
                <a:gd name="connsiteY55" fmla="*/ 6679 h 10000"/>
                <a:gd name="connsiteX56" fmla="*/ 4303 w 9477"/>
                <a:gd name="connsiteY56" fmla="*/ 6821 h 10000"/>
                <a:gd name="connsiteX57" fmla="*/ 4468 w 9477"/>
                <a:gd name="connsiteY57" fmla="*/ 6980 h 10000"/>
                <a:gd name="connsiteX58" fmla="*/ 4649 w 9477"/>
                <a:gd name="connsiteY58" fmla="*/ 6980 h 10000"/>
                <a:gd name="connsiteX59" fmla="*/ 4992 w 9477"/>
                <a:gd name="connsiteY59" fmla="*/ 6980 h 10000"/>
                <a:gd name="connsiteX60" fmla="*/ 5154 w 9477"/>
                <a:gd name="connsiteY60" fmla="*/ 6821 h 10000"/>
                <a:gd name="connsiteX61" fmla="*/ 5154 w 9477"/>
                <a:gd name="connsiteY61" fmla="*/ 6679 h 10000"/>
                <a:gd name="connsiteX62" fmla="*/ 5334 w 9477"/>
                <a:gd name="connsiteY62" fmla="*/ 6519 h 10000"/>
                <a:gd name="connsiteX63" fmla="*/ 5334 w 9477"/>
                <a:gd name="connsiteY63" fmla="*/ 6377 h 10000"/>
                <a:gd name="connsiteX64" fmla="*/ 5681 w 9477"/>
                <a:gd name="connsiteY64" fmla="*/ 6217 h 10000"/>
                <a:gd name="connsiteX65" fmla="*/ 5843 w 9477"/>
                <a:gd name="connsiteY65" fmla="*/ 6075 h 10000"/>
                <a:gd name="connsiteX66" fmla="*/ 6205 w 9477"/>
                <a:gd name="connsiteY66" fmla="*/ 5915 h 10000"/>
                <a:gd name="connsiteX67" fmla="*/ 6368 w 9477"/>
                <a:gd name="connsiteY67" fmla="*/ 5613 h 10000"/>
                <a:gd name="connsiteX68" fmla="*/ 6548 w 9477"/>
                <a:gd name="connsiteY68" fmla="*/ 5311 h 10000"/>
                <a:gd name="connsiteX69" fmla="*/ 6893 w 9477"/>
                <a:gd name="connsiteY69" fmla="*/ 5151 h 10000"/>
                <a:gd name="connsiteX70" fmla="*/ 6710 w 9477"/>
                <a:gd name="connsiteY70" fmla="*/ 4849 h 10000"/>
                <a:gd name="connsiteX71" fmla="*/ 7237 w 9477"/>
                <a:gd name="connsiteY71" fmla="*/ 4405 h 10000"/>
                <a:gd name="connsiteX72" fmla="*/ 7237 w 9477"/>
                <a:gd name="connsiteY72" fmla="*/ 4245 h 10000"/>
                <a:gd name="connsiteX73" fmla="*/ 7237 w 9477"/>
                <a:gd name="connsiteY73" fmla="*/ 4103 h 10000"/>
                <a:gd name="connsiteX74" fmla="*/ 7920 w 9477"/>
                <a:gd name="connsiteY74" fmla="*/ 3641 h 10000"/>
                <a:gd name="connsiteX75" fmla="*/ 7740 w 9477"/>
                <a:gd name="connsiteY75" fmla="*/ 3499 h 10000"/>
                <a:gd name="connsiteX76" fmla="*/ 7396 w 9477"/>
                <a:gd name="connsiteY76" fmla="*/ 3499 h 10000"/>
                <a:gd name="connsiteX77" fmla="*/ 7396 w 9477"/>
                <a:gd name="connsiteY77" fmla="*/ 3339 h 10000"/>
                <a:gd name="connsiteX78" fmla="*/ 7050 w 9477"/>
                <a:gd name="connsiteY78" fmla="*/ 3179 h 10000"/>
                <a:gd name="connsiteX79" fmla="*/ 6710 w 9477"/>
                <a:gd name="connsiteY79" fmla="*/ 1972 h 10000"/>
                <a:gd name="connsiteX80" fmla="*/ 6893 w 9477"/>
                <a:gd name="connsiteY80" fmla="*/ 1829 h 10000"/>
                <a:gd name="connsiteX81" fmla="*/ 7396 w 9477"/>
                <a:gd name="connsiteY81" fmla="*/ 1829 h 10000"/>
                <a:gd name="connsiteX82" fmla="*/ 7575 w 9477"/>
                <a:gd name="connsiteY82" fmla="*/ 1829 h 10000"/>
                <a:gd name="connsiteX83" fmla="*/ 8082 w 9477"/>
                <a:gd name="connsiteY83" fmla="*/ 1829 h 10000"/>
                <a:gd name="connsiteX84" fmla="*/ 8428 w 9477"/>
                <a:gd name="connsiteY84" fmla="*/ 1829 h 10000"/>
                <a:gd name="connsiteX85" fmla="*/ 8607 w 9477"/>
                <a:gd name="connsiteY85" fmla="*/ 1670 h 10000"/>
                <a:gd name="connsiteX86" fmla="*/ 9113 w 9477"/>
                <a:gd name="connsiteY86" fmla="*/ 1368 h 10000"/>
                <a:gd name="connsiteX87" fmla="*/ 9477 w 9477"/>
                <a:gd name="connsiteY87" fmla="*/ 1226 h 10000"/>
                <a:gd name="connsiteX88" fmla="*/ 9296 w 9477"/>
                <a:gd name="connsiteY88" fmla="*/ 924 h 10000"/>
                <a:gd name="connsiteX89" fmla="*/ 8953 w 9477"/>
                <a:gd name="connsiteY89" fmla="*/ 924 h 10000"/>
                <a:gd name="connsiteX90" fmla="*/ 8771 w 9477"/>
                <a:gd name="connsiteY90" fmla="*/ 924 h 10000"/>
                <a:gd name="connsiteX91" fmla="*/ 8428 w 9477"/>
                <a:gd name="connsiteY91" fmla="*/ 924 h 10000"/>
                <a:gd name="connsiteX92" fmla="*/ 8428 w 9477"/>
                <a:gd name="connsiteY92" fmla="*/ 764 h 10000"/>
                <a:gd name="connsiteX93" fmla="*/ 8264 w 9477"/>
                <a:gd name="connsiteY93" fmla="*/ 622 h 10000"/>
                <a:gd name="connsiteX94" fmla="*/ 8082 w 9477"/>
                <a:gd name="connsiteY94" fmla="*/ 302 h 10000"/>
                <a:gd name="connsiteX95" fmla="*/ 8082 w 9477"/>
                <a:gd name="connsiteY95" fmla="*/ 0 h 10000"/>
                <a:gd name="connsiteX96" fmla="*/ 7920 w 9477"/>
                <a:gd name="connsiteY96" fmla="*/ 0 h 10000"/>
                <a:gd name="connsiteX97" fmla="*/ 7575 w 9477"/>
                <a:gd name="connsiteY97" fmla="*/ 0 h 10000"/>
                <a:gd name="connsiteX98" fmla="*/ 7396 w 9477"/>
                <a:gd name="connsiteY98" fmla="*/ 0 h 10000"/>
                <a:gd name="connsiteX99" fmla="*/ 7237 w 9477"/>
                <a:gd name="connsiteY99" fmla="*/ 0 h 10000"/>
                <a:gd name="connsiteX100" fmla="*/ 6205 w 9477"/>
                <a:gd name="connsiteY100" fmla="*/ 160 h 10000"/>
                <a:gd name="connsiteX101" fmla="*/ 5843 w 9477"/>
                <a:gd name="connsiteY101" fmla="*/ 160 h 10000"/>
                <a:gd name="connsiteX102" fmla="*/ 5498 w 9477"/>
                <a:gd name="connsiteY102" fmla="*/ 302 h 10000"/>
                <a:gd name="connsiteX103" fmla="*/ 5334 w 9477"/>
                <a:gd name="connsiteY103" fmla="*/ 462 h 10000"/>
                <a:gd name="connsiteX104" fmla="*/ 4992 w 9477"/>
                <a:gd name="connsiteY104" fmla="*/ 622 h 10000"/>
                <a:gd name="connsiteX105" fmla="*/ 4811 w 9477"/>
                <a:gd name="connsiteY105" fmla="*/ 622 h 10000"/>
                <a:gd name="connsiteX106" fmla="*/ 4811 w 9477"/>
                <a:gd name="connsiteY106" fmla="*/ 924 h 10000"/>
                <a:gd name="connsiteX107" fmla="*/ 4992 w 9477"/>
                <a:gd name="connsiteY107" fmla="*/ 1066 h 10000"/>
                <a:gd name="connsiteX108" fmla="*/ 4992 w 9477"/>
                <a:gd name="connsiteY108" fmla="*/ 1226 h 10000"/>
                <a:gd name="connsiteX109" fmla="*/ 4811 w 9477"/>
                <a:gd name="connsiteY109" fmla="*/ 1528 h 10000"/>
                <a:gd name="connsiteX110" fmla="*/ 4649 w 9477"/>
                <a:gd name="connsiteY110" fmla="*/ 1670 h 10000"/>
                <a:gd name="connsiteX111" fmla="*/ 4468 w 9477"/>
                <a:gd name="connsiteY111" fmla="*/ 1829 h 10000"/>
                <a:gd name="connsiteX112" fmla="*/ 4468 w 9477"/>
                <a:gd name="connsiteY112" fmla="*/ 1972 h 10000"/>
                <a:gd name="connsiteX113" fmla="*/ 4649 w 9477"/>
                <a:gd name="connsiteY113" fmla="*/ 2131 h 10000"/>
                <a:gd name="connsiteX114" fmla="*/ 4468 w 9477"/>
                <a:gd name="connsiteY114" fmla="*/ 2433 h 10000"/>
                <a:gd name="connsiteX115" fmla="*/ 4303 w 9477"/>
                <a:gd name="connsiteY115" fmla="*/ 2433 h 10000"/>
                <a:gd name="connsiteX116" fmla="*/ 3961 w 9477"/>
                <a:gd name="connsiteY116" fmla="*/ 2433 h 10000"/>
                <a:gd name="connsiteX117" fmla="*/ 3619 w 9477"/>
                <a:gd name="connsiteY117" fmla="*/ 2433 h 10000"/>
                <a:gd name="connsiteX118" fmla="*/ 3619 w 9477"/>
                <a:gd name="connsiteY118" fmla="*/ 2575 h 10000"/>
                <a:gd name="connsiteX119" fmla="*/ 3778 w 9477"/>
                <a:gd name="connsiteY119" fmla="*/ 2735 h 10000"/>
                <a:gd name="connsiteX120" fmla="*/ 3961 w 9477"/>
                <a:gd name="connsiteY120" fmla="*/ 2877 h 10000"/>
                <a:gd name="connsiteX121" fmla="*/ 3277 w 9477"/>
                <a:gd name="connsiteY121" fmla="*/ 3037 h 10000"/>
                <a:gd name="connsiteX122" fmla="*/ 3277 w 9477"/>
                <a:gd name="connsiteY122" fmla="*/ 3179 h 10000"/>
                <a:gd name="connsiteX123" fmla="*/ 3277 w 9477"/>
                <a:gd name="connsiteY123" fmla="*/ 3499 h 10000"/>
                <a:gd name="connsiteX124" fmla="*/ 3095 w 9477"/>
                <a:gd name="connsiteY124" fmla="*/ 3801 h 10000"/>
                <a:gd name="connsiteX125" fmla="*/ 2913 w 9477"/>
                <a:gd name="connsiteY125" fmla="*/ 4103 h 10000"/>
                <a:gd name="connsiteX126" fmla="*/ 2753 w 9477"/>
                <a:gd name="connsiteY126" fmla="*/ 4103 h 10000"/>
                <a:gd name="connsiteX127" fmla="*/ 2567 w 9477"/>
                <a:gd name="connsiteY127" fmla="*/ 3943 h 10000"/>
                <a:gd name="connsiteX128" fmla="*/ 2407 w 9477"/>
                <a:gd name="connsiteY128" fmla="*/ 4103 h 10000"/>
                <a:gd name="connsiteX129" fmla="*/ 2064 w 9477"/>
                <a:gd name="connsiteY129" fmla="*/ 4103 h 10000"/>
                <a:gd name="connsiteX130" fmla="*/ 1882 w 9477"/>
                <a:gd name="connsiteY130" fmla="*/ 4405 h 10000"/>
                <a:gd name="connsiteX131" fmla="*/ 1377 w 9477"/>
                <a:gd name="connsiteY131" fmla="*/ 4405 h 10000"/>
                <a:gd name="connsiteX132" fmla="*/ 1196 w 9477"/>
                <a:gd name="connsiteY132" fmla="*/ 4547 h 10000"/>
                <a:gd name="connsiteX133" fmla="*/ 1033 w 9477"/>
                <a:gd name="connsiteY133" fmla="*/ 4547 h 10000"/>
                <a:gd name="connsiteX134" fmla="*/ 852 w 9477"/>
                <a:gd name="connsiteY134" fmla="*/ 4849 h 10000"/>
                <a:gd name="connsiteX135" fmla="*/ 852 w 9477"/>
                <a:gd name="connsiteY135" fmla="*/ 5151 h 10000"/>
                <a:gd name="connsiteX136" fmla="*/ 852 w 9477"/>
                <a:gd name="connsiteY136" fmla="*/ 5453 h 10000"/>
                <a:gd name="connsiteX0" fmla="*/ 0 w 9465"/>
                <a:gd name="connsiteY0" fmla="*/ 8952 h 10000"/>
                <a:gd name="connsiteX1" fmla="*/ 191 w 9465"/>
                <a:gd name="connsiteY1" fmla="*/ 8792 h 10000"/>
                <a:gd name="connsiteX2" fmla="*/ 364 w 9465"/>
                <a:gd name="connsiteY2" fmla="*/ 8952 h 10000"/>
                <a:gd name="connsiteX3" fmla="*/ 364 w 9465"/>
                <a:gd name="connsiteY3" fmla="*/ 8792 h 10000"/>
                <a:gd name="connsiteX4" fmla="*/ 191 w 9465"/>
                <a:gd name="connsiteY4" fmla="*/ 8792 h 10000"/>
                <a:gd name="connsiteX5" fmla="*/ 555 w 9465"/>
                <a:gd name="connsiteY5" fmla="*/ 8632 h 10000"/>
                <a:gd name="connsiteX6" fmla="*/ 555 w 9465"/>
                <a:gd name="connsiteY6" fmla="*/ 8792 h 10000"/>
                <a:gd name="connsiteX7" fmla="*/ 727 w 9465"/>
                <a:gd name="connsiteY7" fmla="*/ 8792 h 10000"/>
                <a:gd name="connsiteX8" fmla="*/ 364 w 9465"/>
                <a:gd name="connsiteY8" fmla="*/ 8952 h 10000"/>
                <a:gd name="connsiteX9" fmla="*/ 555 w 9465"/>
                <a:gd name="connsiteY9" fmla="*/ 9094 h 10000"/>
                <a:gd name="connsiteX10" fmla="*/ 555 w 9465"/>
                <a:gd name="connsiteY10" fmla="*/ 9254 h 10000"/>
                <a:gd name="connsiteX11" fmla="*/ 727 w 9465"/>
                <a:gd name="connsiteY11" fmla="*/ 9094 h 10000"/>
                <a:gd name="connsiteX12" fmla="*/ 918 w 9465"/>
                <a:gd name="connsiteY12" fmla="*/ 9094 h 10000"/>
                <a:gd name="connsiteX13" fmla="*/ 918 w 9465"/>
                <a:gd name="connsiteY13" fmla="*/ 9254 h 10000"/>
                <a:gd name="connsiteX14" fmla="*/ 727 w 9465"/>
                <a:gd name="connsiteY14" fmla="*/ 9254 h 10000"/>
                <a:gd name="connsiteX15" fmla="*/ 918 w 9465"/>
                <a:gd name="connsiteY15" fmla="*/ 9396 h 10000"/>
                <a:gd name="connsiteX16" fmla="*/ 918 w 9465"/>
                <a:gd name="connsiteY16" fmla="*/ 9556 h 10000"/>
                <a:gd name="connsiteX17" fmla="*/ 918 w 9465"/>
                <a:gd name="connsiteY17" fmla="*/ 9698 h 10000"/>
                <a:gd name="connsiteX18" fmla="*/ 1087 w 9465"/>
                <a:gd name="connsiteY18" fmla="*/ 9698 h 10000"/>
                <a:gd name="connsiteX19" fmla="*/ 1087 w 9465"/>
                <a:gd name="connsiteY19" fmla="*/ 9556 h 10000"/>
                <a:gd name="connsiteX20" fmla="*/ 1280 w 9465"/>
                <a:gd name="connsiteY20" fmla="*/ 9556 h 10000"/>
                <a:gd name="connsiteX21" fmla="*/ 1280 w 9465"/>
                <a:gd name="connsiteY21" fmla="*/ 9396 h 10000"/>
                <a:gd name="connsiteX22" fmla="*/ 1451 w 9465"/>
                <a:gd name="connsiteY22" fmla="*/ 9396 h 10000"/>
                <a:gd name="connsiteX23" fmla="*/ 1280 w 9465"/>
                <a:gd name="connsiteY23" fmla="*/ 9556 h 10000"/>
                <a:gd name="connsiteX24" fmla="*/ 1087 w 9465"/>
                <a:gd name="connsiteY24" fmla="*/ 9556 h 10000"/>
                <a:gd name="connsiteX25" fmla="*/ 1087 w 9465"/>
                <a:gd name="connsiteY25" fmla="*/ 9698 h 10000"/>
                <a:gd name="connsiteX26" fmla="*/ 1087 w 9465"/>
                <a:gd name="connsiteY26" fmla="*/ 9858 h 10000"/>
                <a:gd name="connsiteX27" fmla="*/ 1280 w 9465"/>
                <a:gd name="connsiteY27" fmla="*/ 9858 h 10000"/>
                <a:gd name="connsiteX28" fmla="*/ 1451 w 9465"/>
                <a:gd name="connsiteY28" fmla="*/ 9858 h 10000"/>
                <a:gd name="connsiteX29" fmla="*/ 1643 w 9465"/>
                <a:gd name="connsiteY29" fmla="*/ 10000 h 10000"/>
                <a:gd name="connsiteX30" fmla="*/ 1813 w 9465"/>
                <a:gd name="connsiteY30" fmla="*/ 10000 h 10000"/>
                <a:gd name="connsiteX31" fmla="*/ 2005 w 9465"/>
                <a:gd name="connsiteY31" fmla="*/ 10000 h 10000"/>
                <a:gd name="connsiteX32" fmla="*/ 2370 w 9465"/>
                <a:gd name="connsiteY32" fmla="*/ 9698 h 10000"/>
                <a:gd name="connsiteX33" fmla="*/ 2370 w 9465"/>
                <a:gd name="connsiteY33" fmla="*/ 9556 h 10000"/>
                <a:gd name="connsiteX34" fmla="*/ 2923 w 9465"/>
                <a:gd name="connsiteY34" fmla="*/ 9556 h 10000"/>
                <a:gd name="connsiteX35" fmla="*/ 3284 w 9465"/>
                <a:gd name="connsiteY35" fmla="*/ 9556 h 10000"/>
                <a:gd name="connsiteX36" fmla="*/ 3451 w 9465"/>
                <a:gd name="connsiteY36" fmla="*/ 9556 h 10000"/>
                <a:gd name="connsiteX37" fmla="*/ 3645 w 9465"/>
                <a:gd name="connsiteY37" fmla="*/ 9556 h 10000"/>
                <a:gd name="connsiteX38" fmla="*/ 4005 w 9465"/>
                <a:gd name="connsiteY38" fmla="*/ 9698 h 10000"/>
                <a:gd name="connsiteX39" fmla="*/ 4180 w 9465"/>
                <a:gd name="connsiteY39" fmla="*/ 9556 h 10000"/>
                <a:gd name="connsiteX40" fmla="*/ 4180 w 9465"/>
                <a:gd name="connsiteY40" fmla="*/ 9396 h 10000"/>
                <a:gd name="connsiteX41" fmla="*/ 4371 w 9465"/>
                <a:gd name="connsiteY41" fmla="*/ 9396 h 10000"/>
                <a:gd name="connsiteX42" fmla="*/ 4180 w 9465"/>
                <a:gd name="connsiteY42" fmla="*/ 9254 h 10000"/>
                <a:gd name="connsiteX43" fmla="*/ 4005 w 9465"/>
                <a:gd name="connsiteY43" fmla="*/ 8792 h 10000"/>
                <a:gd name="connsiteX44" fmla="*/ 3814 w 9465"/>
                <a:gd name="connsiteY44" fmla="*/ 8490 h 10000"/>
                <a:gd name="connsiteX45" fmla="*/ 3451 w 9465"/>
                <a:gd name="connsiteY45" fmla="*/ 8490 h 10000"/>
                <a:gd name="connsiteX46" fmla="*/ 3451 w 9465"/>
                <a:gd name="connsiteY46" fmla="*/ 8330 h 10000"/>
                <a:gd name="connsiteX47" fmla="*/ 3451 w 9465"/>
                <a:gd name="connsiteY47" fmla="*/ 8028 h 10000"/>
                <a:gd name="connsiteX48" fmla="*/ 3284 w 9465"/>
                <a:gd name="connsiteY48" fmla="*/ 7886 h 10000"/>
                <a:gd name="connsiteX49" fmla="*/ 3090 w 9465"/>
                <a:gd name="connsiteY49" fmla="*/ 7726 h 10000"/>
                <a:gd name="connsiteX50" fmla="*/ 2923 w 9465"/>
                <a:gd name="connsiteY50" fmla="*/ 7425 h 10000"/>
                <a:gd name="connsiteX51" fmla="*/ 3284 w 9465"/>
                <a:gd name="connsiteY51" fmla="*/ 7123 h 10000"/>
                <a:gd name="connsiteX52" fmla="*/ 3451 w 9465"/>
                <a:gd name="connsiteY52" fmla="*/ 6980 h 10000"/>
                <a:gd name="connsiteX53" fmla="*/ 3645 w 9465"/>
                <a:gd name="connsiteY53" fmla="*/ 6821 h 10000"/>
                <a:gd name="connsiteX54" fmla="*/ 3645 w 9465"/>
                <a:gd name="connsiteY54" fmla="*/ 6679 h 10000"/>
                <a:gd name="connsiteX55" fmla="*/ 4005 w 9465"/>
                <a:gd name="connsiteY55" fmla="*/ 6821 h 10000"/>
                <a:gd name="connsiteX56" fmla="*/ 4180 w 9465"/>
                <a:gd name="connsiteY56" fmla="*/ 6980 h 10000"/>
                <a:gd name="connsiteX57" fmla="*/ 4371 w 9465"/>
                <a:gd name="connsiteY57" fmla="*/ 6980 h 10000"/>
                <a:gd name="connsiteX58" fmla="*/ 4732 w 9465"/>
                <a:gd name="connsiteY58" fmla="*/ 6980 h 10000"/>
                <a:gd name="connsiteX59" fmla="*/ 4903 w 9465"/>
                <a:gd name="connsiteY59" fmla="*/ 6821 h 10000"/>
                <a:gd name="connsiteX60" fmla="*/ 4903 w 9465"/>
                <a:gd name="connsiteY60" fmla="*/ 6679 h 10000"/>
                <a:gd name="connsiteX61" fmla="*/ 5093 w 9465"/>
                <a:gd name="connsiteY61" fmla="*/ 6519 h 10000"/>
                <a:gd name="connsiteX62" fmla="*/ 5093 w 9465"/>
                <a:gd name="connsiteY62" fmla="*/ 6377 h 10000"/>
                <a:gd name="connsiteX63" fmla="*/ 5460 w 9465"/>
                <a:gd name="connsiteY63" fmla="*/ 6217 h 10000"/>
                <a:gd name="connsiteX64" fmla="*/ 5630 w 9465"/>
                <a:gd name="connsiteY64" fmla="*/ 6075 h 10000"/>
                <a:gd name="connsiteX65" fmla="*/ 6012 w 9465"/>
                <a:gd name="connsiteY65" fmla="*/ 5915 h 10000"/>
                <a:gd name="connsiteX66" fmla="*/ 6184 w 9465"/>
                <a:gd name="connsiteY66" fmla="*/ 5613 h 10000"/>
                <a:gd name="connsiteX67" fmla="*/ 6374 w 9465"/>
                <a:gd name="connsiteY67" fmla="*/ 5311 h 10000"/>
                <a:gd name="connsiteX68" fmla="*/ 6738 w 9465"/>
                <a:gd name="connsiteY68" fmla="*/ 5151 h 10000"/>
                <a:gd name="connsiteX69" fmla="*/ 6545 w 9465"/>
                <a:gd name="connsiteY69" fmla="*/ 4849 h 10000"/>
                <a:gd name="connsiteX70" fmla="*/ 7101 w 9465"/>
                <a:gd name="connsiteY70" fmla="*/ 4405 h 10000"/>
                <a:gd name="connsiteX71" fmla="*/ 7101 w 9465"/>
                <a:gd name="connsiteY71" fmla="*/ 4245 h 10000"/>
                <a:gd name="connsiteX72" fmla="*/ 7101 w 9465"/>
                <a:gd name="connsiteY72" fmla="*/ 4103 h 10000"/>
                <a:gd name="connsiteX73" fmla="*/ 7822 w 9465"/>
                <a:gd name="connsiteY73" fmla="*/ 3641 h 10000"/>
                <a:gd name="connsiteX74" fmla="*/ 7632 w 9465"/>
                <a:gd name="connsiteY74" fmla="*/ 3499 h 10000"/>
                <a:gd name="connsiteX75" fmla="*/ 7269 w 9465"/>
                <a:gd name="connsiteY75" fmla="*/ 3499 h 10000"/>
                <a:gd name="connsiteX76" fmla="*/ 7269 w 9465"/>
                <a:gd name="connsiteY76" fmla="*/ 3339 h 10000"/>
                <a:gd name="connsiteX77" fmla="*/ 6904 w 9465"/>
                <a:gd name="connsiteY77" fmla="*/ 3179 h 10000"/>
                <a:gd name="connsiteX78" fmla="*/ 6545 w 9465"/>
                <a:gd name="connsiteY78" fmla="*/ 1972 h 10000"/>
                <a:gd name="connsiteX79" fmla="*/ 6738 w 9465"/>
                <a:gd name="connsiteY79" fmla="*/ 1829 h 10000"/>
                <a:gd name="connsiteX80" fmla="*/ 7269 w 9465"/>
                <a:gd name="connsiteY80" fmla="*/ 1829 h 10000"/>
                <a:gd name="connsiteX81" fmla="*/ 7458 w 9465"/>
                <a:gd name="connsiteY81" fmla="*/ 1829 h 10000"/>
                <a:gd name="connsiteX82" fmla="*/ 7993 w 9465"/>
                <a:gd name="connsiteY82" fmla="*/ 1829 h 10000"/>
                <a:gd name="connsiteX83" fmla="*/ 8358 w 9465"/>
                <a:gd name="connsiteY83" fmla="*/ 1829 h 10000"/>
                <a:gd name="connsiteX84" fmla="*/ 8547 w 9465"/>
                <a:gd name="connsiteY84" fmla="*/ 1670 h 10000"/>
                <a:gd name="connsiteX85" fmla="*/ 9081 w 9465"/>
                <a:gd name="connsiteY85" fmla="*/ 1368 h 10000"/>
                <a:gd name="connsiteX86" fmla="*/ 9465 w 9465"/>
                <a:gd name="connsiteY86" fmla="*/ 1226 h 10000"/>
                <a:gd name="connsiteX87" fmla="*/ 9274 w 9465"/>
                <a:gd name="connsiteY87" fmla="*/ 924 h 10000"/>
                <a:gd name="connsiteX88" fmla="*/ 8912 w 9465"/>
                <a:gd name="connsiteY88" fmla="*/ 924 h 10000"/>
                <a:gd name="connsiteX89" fmla="*/ 8720 w 9465"/>
                <a:gd name="connsiteY89" fmla="*/ 924 h 10000"/>
                <a:gd name="connsiteX90" fmla="*/ 8358 w 9465"/>
                <a:gd name="connsiteY90" fmla="*/ 924 h 10000"/>
                <a:gd name="connsiteX91" fmla="*/ 8358 w 9465"/>
                <a:gd name="connsiteY91" fmla="*/ 764 h 10000"/>
                <a:gd name="connsiteX92" fmla="*/ 8185 w 9465"/>
                <a:gd name="connsiteY92" fmla="*/ 622 h 10000"/>
                <a:gd name="connsiteX93" fmla="*/ 7993 w 9465"/>
                <a:gd name="connsiteY93" fmla="*/ 302 h 10000"/>
                <a:gd name="connsiteX94" fmla="*/ 7993 w 9465"/>
                <a:gd name="connsiteY94" fmla="*/ 0 h 10000"/>
                <a:gd name="connsiteX95" fmla="*/ 7822 w 9465"/>
                <a:gd name="connsiteY95" fmla="*/ 0 h 10000"/>
                <a:gd name="connsiteX96" fmla="*/ 7458 w 9465"/>
                <a:gd name="connsiteY96" fmla="*/ 0 h 10000"/>
                <a:gd name="connsiteX97" fmla="*/ 7269 w 9465"/>
                <a:gd name="connsiteY97" fmla="*/ 0 h 10000"/>
                <a:gd name="connsiteX98" fmla="*/ 7101 w 9465"/>
                <a:gd name="connsiteY98" fmla="*/ 0 h 10000"/>
                <a:gd name="connsiteX99" fmla="*/ 6012 w 9465"/>
                <a:gd name="connsiteY99" fmla="*/ 160 h 10000"/>
                <a:gd name="connsiteX100" fmla="*/ 5630 w 9465"/>
                <a:gd name="connsiteY100" fmla="*/ 160 h 10000"/>
                <a:gd name="connsiteX101" fmla="*/ 5266 w 9465"/>
                <a:gd name="connsiteY101" fmla="*/ 302 h 10000"/>
                <a:gd name="connsiteX102" fmla="*/ 5093 w 9465"/>
                <a:gd name="connsiteY102" fmla="*/ 462 h 10000"/>
                <a:gd name="connsiteX103" fmla="*/ 4732 w 9465"/>
                <a:gd name="connsiteY103" fmla="*/ 622 h 10000"/>
                <a:gd name="connsiteX104" fmla="*/ 4542 w 9465"/>
                <a:gd name="connsiteY104" fmla="*/ 622 h 10000"/>
                <a:gd name="connsiteX105" fmla="*/ 4542 w 9465"/>
                <a:gd name="connsiteY105" fmla="*/ 924 h 10000"/>
                <a:gd name="connsiteX106" fmla="*/ 4732 w 9465"/>
                <a:gd name="connsiteY106" fmla="*/ 1066 h 10000"/>
                <a:gd name="connsiteX107" fmla="*/ 4732 w 9465"/>
                <a:gd name="connsiteY107" fmla="*/ 1226 h 10000"/>
                <a:gd name="connsiteX108" fmla="*/ 4542 w 9465"/>
                <a:gd name="connsiteY108" fmla="*/ 1528 h 10000"/>
                <a:gd name="connsiteX109" fmla="*/ 4371 w 9465"/>
                <a:gd name="connsiteY109" fmla="*/ 1670 h 10000"/>
                <a:gd name="connsiteX110" fmla="*/ 4180 w 9465"/>
                <a:gd name="connsiteY110" fmla="*/ 1829 h 10000"/>
                <a:gd name="connsiteX111" fmla="*/ 4180 w 9465"/>
                <a:gd name="connsiteY111" fmla="*/ 1972 h 10000"/>
                <a:gd name="connsiteX112" fmla="*/ 4371 w 9465"/>
                <a:gd name="connsiteY112" fmla="*/ 2131 h 10000"/>
                <a:gd name="connsiteX113" fmla="*/ 4180 w 9465"/>
                <a:gd name="connsiteY113" fmla="*/ 2433 h 10000"/>
                <a:gd name="connsiteX114" fmla="*/ 4005 w 9465"/>
                <a:gd name="connsiteY114" fmla="*/ 2433 h 10000"/>
                <a:gd name="connsiteX115" fmla="*/ 3645 w 9465"/>
                <a:gd name="connsiteY115" fmla="*/ 2433 h 10000"/>
                <a:gd name="connsiteX116" fmla="*/ 3284 w 9465"/>
                <a:gd name="connsiteY116" fmla="*/ 2433 h 10000"/>
                <a:gd name="connsiteX117" fmla="*/ 3284 w 9465"/>
                <a:gd name="connsiteY117" fmla="*/ 2575 h 10000"/>
                <a:gd name="connsiteX118" fmla="*/ 3451 w 9465"/>
                <a:gd name="connsiteY118" fmla="*/ 2735 h 10000"/>
                <a:gd name="connsiteX119" fmla="*/ 3645 w 9465"/>
                <a:gd name="connsiteY119" fmla="*/ 2877 h 10000"/>
                <a:gd name="connsiteX120" fmla="*/ 2923 w 9465"/>
                <a:gd name="connsiteY120" fmla="*/ 3037 h 10000"/>
                <a:gd name="connsiteX121" fmla="*/ 2923 w 9465"/>
                <a:gd name="connsiteY121" fmla="*/ 3179 h 10000"/>
                <a:gd name="connsiteX122" fmla="*/ 2923 w 9465"/>
                <a:gd name="connsiteY122" fmla="*/ 3499 h 10000"/>
                <a:gd name="connsiteX123" fmla="*/ 2731 w 9465"/>
                <a:gd name="connsiteY123" fmla="*/ 3801 h 10000"/>
                <a:gd name="connsiteX124" fmla="*/ 2539 w 9465"/>
                <a:gd name="connsiteY124" fmla="*/ 4103 h 10000"/>
                <a:gd name="connsiteX125" fmla="*/ 2370 w 9465"/>
                <a:gd name="connsiteY125" fmla="*/ 4103 h 10000"/>
                <a:gd name="connsiteX126" fmla="*/ 2174 w 9465"/>
                <a:gd name="connsiteY126" fmla="*/ 3943 h 10000"/>
                <a:gd name="connsiteX127" fmla="*/ 2005 w 9465"/>
                <a:gd name="connsiteY127" fmla="*/ 4103 h 10000"/>
                <a:gd name="connsiteX128" fmla="*/ 1643 w 9465"/>
                <a:gd name="connsiteY128" fmla="*/ 4103 h 10000"/>
                <a:gd name="connsiteX129" fmla="*/ 1451 w 9465"/>
                <a:gd name="connsiteY129" fmla="*/ 4405 h 10000"/>
                <a:gd name="connsiteX130" fmla="*/ 918 w 9465"/>
                <a:gd name="connsiteY130" fmla="*/ 4405 h 10000"/>
                <a:gd name="connsiteX131" fmla="*/ 727 w 9465"/>
                <a:gd name="connsiteY131" fmla="*/ 4547 h 10000"/>
                <a:gd name="connsiteX132" fmla="*/ 555 w 9465"/>
                <a:gd name="connsiteY132" fmla="*/ 4547 h 10000"/>
                <a:gd name="connsiteX133" fmla="*/ 364 w 9465"/>
                <a:gd name="connsiteY133" fmla="*/ 4849 h 10000"/>
                <a:gd name="connsiteX134" fmla="*/ 364 w 9465"/>
                <a:gd name="connsiteY134" fmla="*/ 5151 h 10000"/>
                <a:gd name="connsiteX135" fmla="*/ 364 w 9465"/>
                <a:gd name="connsiteY135" fmla="*/ 5453 h 10000"/>
                <a:gd name="connsiteX0" fmla="*/ 0 w 9798"/>
                <a:gd name="connsiteY0" fmla="*/ 8792 h 10000"/>
                <a:gd name="connsiteX1" fmla="*/ 183 w 9798"/>
                <a:gd name="connsiteY1" fmla="*/ 8952 h 10000"/>
                <a:gd name="connsiteX2" fmla="*/ 183 w 9798"/>
                <a:gd name="connsiteY2" fmla="*/ 8792 h 10000"/>
                <a:gd name="connsiteX3" fmla="*/ 0 w 9798"/>
                <a:gd name="connsiteY3" fmla="*/ 8792 h 10000"/>
                <a:gd name="connsiteX4" fmla="*/ 384 w 9798"/>
                <a:gd name="connsiteY4" fmla="*/ 8632 h 10000"/>
                <a:gd name="connsiteX5" fmla="*/ 384 w 9798"/>
                <a:gd name="connsiteY5" fmla="*/ 8792 h 10000"/>
                <a:gd name="connsiteX6" fmla="*/ 566 w 9798"/>
                <a:gd name="connsiteY6" fmla="*/ 8792 h 10000"/>
                <a:gd name="connsiteX7" fmla="*/ 183 w 9798"/>
                <a:gd name="connsiteY7" fmla="*/ 8952 h 10000"/>
                <a:gd name="connsiteX8" fmla="*/ 384 w 9798"/>
                <a:gd name="connsiteY8" fmla="*/ 9094 h 10000"/>
                <a:gd name="connsiteX9" fmla="*/ 384 w 9798"/>
                <a:gd name="connsiteY9" fmla="*/ 9254 h 10000"/>
                <a:gd name="connsiteX10" fmla="*/ 566 w 9798"/>
                <a:gd name="connsiteY10" fmla="*/ 9094 h 10000"/>
                <a:gd name="connsiteX11" fmla="*/ 768 w 9798"/>
                <a:gd name="connsiteY11" fmla="*/ 9094 h 10000"/>
                <a:gd name="connsiteX12" fmla="*/ 768 w 9798"/>
                <a:gd name="connsiteY12" fmla="*/ 9254 h 10000"/>
                <a:gd name="connsiteX13" fmla="*/ 566 w 9798"/>
                <a:gd name="connsiteY13" fmla="*/ 9254 h 10000"/>
                <a:gd name="connsiteX14" fmla="*/ 768 w 9798"/>
                <a:gd name="connsiteY14" fmla="*/ 9396 h 10000"/>
                <a:gd name="connsiteX15" fmla="*/ 768 w 9798"/>
                <a:gd name="connsiteY15" fmla="*/ 9556 h 10000"/>
                <a:gd name="connsiteX16" fmla="*/ 768 w 9798"/>
                <a:gd name="connsiteY16" fmla="*/ 9698 h 10000"/>
                <a:gd name="connsiteX17" fmla="*/ 946 w 9798"/>
                <a:gd name="connsiteY17" fmla="*/ 9698 h 10000"/>
                <a:gd name="connsiteX18" fmla="*/ 946 w 9798"/>
                <a:gd name="connsiteY18" fmla="*/ 9556 h 10000"/>
                <a:gd name="connsiteX19" fmla="*/ 1150 w 9798"/>
                <a:gd name="connsiteY19" fmla="*/ 9556 h 10000"/>
                <a:gd name="connsiteX20" fmla="*/ 1150 w 9798"/>
                <a:gd name="connsiteY20" fmla="*/ 9396 h 10000"/>
                <a:gd name="connsiteX21" fmla="*/ 1331 w 9798"/>
                <a:gd name="connsiteY21" fmla="*/ 9396 h 10000"/>
                <a:gd name="connsiteX22" fmla="*/ 1150 w 9798"/>
                <a:gd name="connsiteY22" fmla="*/ 9556 h 10000"/>
                <a:gd name="connsiteX23" fmla="*/ 946 w 9798"/>
                <a:gd name="connsiteY23" fmla="*/ 9556 h 10000"/>
                <a:gd name="connsiteX24" fmla="*/ 946 w 9798"/>
                <a:gd name="connsiteY24" fmla="*/ 9698 h 10000"/>
                <a:gd name="connsiteX25" fmla="*/ 946 w 9798"/>
                <a:gd name="connsiteY25" fmla="*/ 9858 h 10000"/>
                <a:gd name="connsiteX26" fmla="*/ 1150 w 9798"/>
                <a:gd name="connsiteY26" fmla="*/ 9858 h 10000"/>
                <a:gd name="connsiteX27" fmla="*/ 1331 w 9798"/>
                <a:gd name="connsiteY27" fmla="*/ 9858 h 10000"/>
                <a:gd name="connsiteX28" fmla="*/ 1534 w 9798"/>
                <a:gd name="connsiteY28" fmla="*/ 10000 h 10000"/>
                <a:gd name="connsiteX29" fmla="*/ 1713 w 9798"/>
                <a:gd name="connsiteY29" fmla="*/ 10000 h 10000"/>
                <a:gd name="connsiteX30" fmla="*/ 1916 w 9798"/>
                <a:gd name="connsiteY30" fmla="*/ 10000 h 10000"/>
                <a:gd name="connsiteX31" fmla="*/ 2302 w 9798"/>
                <a:gd name="connsiteY31" fmla="*/ 9698 h 10000"/>
                <a:gd name="connsiteX32" fmla="*/ 2302 w 9798"/>
                <a:gd name="connsiteY32" fmla="*/ 9556 h 10000"/>
                <a:gd name="connsiteX33" fmla="*/ 2886 w 9798"/>
                <a:gd name="connsiteY33" fmla="*/ 9556 h 10000"/>
                <a:gd name="connsiteX34" fmla="*/ 3268 w 9798"/>
                <a:gd name="connsiteY34" fmla="*/ 9556 h 10000"/>
                <a:gd name="connsiteX35" fmla="*/ 3444 w 9798"/>
                <a:gd name="connsiteY35" fmla="*/ 9556 h 10000"/>
                <a:gd name="connsiteX36" fmla="*/ 3649 w 9798"/>
                <a:gd name="connsiteY36" fmla="*/ 9556 h 10000"/>
                <a:gd name="connsiteX37" fmla="*/ 4029 w 9798"/>
                <a:gd name="connsiteY37" fmla="*/ 9698 h 10000"/>
                <a:gd name="connsiteX38" fmla="*/ 4214 w 9798"/>
                <a:gd name="connsiteY38" fmla="*/ 9556 h 10000"/>
                <a:gd name="connsiteX39" fmla="*/ 4214 w 9798"/>
                <a:gd name="connsiteY39" fmla="*/ 9396 h 10000"/>
                <a:gd name="connsiteX40" fmla="*/ 4416 w 9798"/>
                <a:gd name="connsiteY40" fmla="*/ 9396 h 10000"/>
                <a:gd name="connsiteX41" fmla="*/ 4214 w 9798"/>
                <a:gd name="connsiteY41" fmla="*/ 9254 h 10000"/>
                <a:gd name="connsiteX42" fmla="*/ 4029 w 9798"/>
                <a:gd name="connsiteY42" fmla="*/ 8792 h 10000"/>
                <a:gd name="connsiteX43" fmla="*/ 3828 w 9798"/>
                <a:gd name="connsiteY43" fmla="*/ 8490 h 10000"/>
                <a:gd name="connsiteX44" fmla="*/ 3444 w 9798"/>
                <a:gd name="connsiteY44" fmla="*/ 8490 h 10000"/>
                <a:gd name="connsiteX45" fmla="*/ 3444 w 9798"/>
                <a:gd name="connsiteY45" fmla="*/ 8330 h 10000"/>
                <a:gd name="connsiteX46" fmla="*/ 3444 w 9798"/>
                <a:gd name="connsiteY46" fmla="*/ 8028 h 10000"/>
                <a:gd name="connsiteX47" fmla="*/ 3268 w 9798"/>
                <a:gd name="connsiteY47" fmla="*/ 7886 h 10000"/>
                <a:gd name="connsiteX48" fmla="*/ 3063 w 9798"/>
                <a:gd name="connsiteY48" fmla="*/ 7726 h 10000"/>
                <a:gd name="connsiteX49" fmla="*/ 2886 w 9798"/>
                <a:gd name="connsiteY49" fmla="*/ 7425 h 10000"/>
                <a:gd name="connsiteX50" fmla="*/ 3268 w 9798"/>
                <a:gd name="connsiteY50" fmla="*/ 7123 h 10000"/>
                <a:gd name="connsiteX51" fmla="*/ 3444 w 9798"/>
                <a:gd name="connsiteY51" fmla="*/ 6980 h 10000"/>
                <a:gd name="connsiteX52" fmla="*/ 3649 w 9798"/>
                <a:gd name="connsiteY52" fmla="*/ 6821 h 10000"/>
                <a:gd name="connsiteX53" fmla="*/ 3649 w 9798"/>
                <a:gd name="connsiteY53" fmla="*/ 6679 h 10000"/>
                <a:gd name="connsiteX54" fmla="*/ 4029 w 9798"/>
                <a:gd name="connsiteY54" fmla="*/ 6821 h 10000"/>
                <a:gd name="connsiteX55" fmla="*/ 4214 w 9798"/>
                <a:gd name="connsiteY55" fmla="*/ 6980 h 10000"/>
                <a:gd name="connsiteX56" fmla="*/ 4416 w 9798"/>
                <a:gd name="connsiteY56" fmla="*/ 6980 h 10000"/>
                <a:gd name="connsiteX57" fmla="*/ 4797 w 9798"/>
                <a:gd name="connsiteY57" fmla="*/ 6980 h 10000"/>
                <a:gd name="connsiteX58" fmla="*/ 4978 w 9798"/>
                <a:gd name="connsiteY58" fmla="*/ 6821 h 10000"/>
                <a:gd name="connsiteX59" fmla="*/ 4978 w 9798"/>
                <a:gd name="connsiteY59" fmla="*/ 6679 h 10000"/>
                <a:gd name="connsiteX60" fmla="*/ 5179 w 9798"/>
                <a:gd name="connsiteY60" fmla="*/ 6519 h 10000"/>
                <a:gd name="connsiteX61" fmla="*/ 5179 w 9798"/>
                <a:gd name="connsiteY61" fmla="*/ 6377 h 10000"/>
                <a:gd name="connsiteX62" fmla="*/ 5567 w 9798"/>
                <a:gd name="connsiteY62" fmla="*/ 6217 h 10000"/>
                <a:gd name="connsiteX63" fmla="*/ 5746 w 9798"/>
                <a:gd name="connsiteY63" fmla="*/ 6075 h 10000"/>
                <a:gd name="connsiteX64" fmla="*/ 6150 w 9798"/>
                <a:gd name="connsiteY64" fmla="*/ 5915 h 10000"/>
                <a:gd name="connsiteX65" fmla="*/ 6332 w 9798"/>
                <a:gd name="connsiteY65" fmla="*/ 5613 h 10000"/>
                <a:gd name="connsiteX66" fmla="*/ 6532 w 9798"/>
                <a:gd name="connsiteY66" fmla="*/ 5311 h 10000"/>
                <a:gd name="connsiteX67" fmla="*/ 6917 w 9798"/>
                <a:gd name="connsiteY67" fmla="*/ 5151 h 10000"/>
                <a:gd name="connsiteX68" fmla="*/ 6713 w 9798"/>
                <a:gd name="connsiteY68" fmla="*/ 4849 h 10000"/>
                <a:gd name="connsiteX69" fmla="*/ 7300 w 9798"/>
                <a:gd name="connsiteY69" fmla="*/ 4405 h 10000"/>
                <a:gd name="connsiteX70" fmla="*/ 7300 w 9798"/>
                <a:gd name="connsiteY70" fmla="*/ 4245 h 10000"/>
                <a:gd name="connsiteX71" fmla="*/ 7300 w 9798"/>
                <a:gd name="connsiteY71" fmla="*/ 4103 h 10000"/>
                <a:gd name="connsiteX72" fmla="*/ 8062 w 9798"/>
                <a:gd name="connsiteY72" fmla="*/ 3641 h 10000"/>
                <a:gd name="connsiteX73" fmla="*/ 7861 w 9798"/>
                <a:gd name="connsiteY73" fmla="*/ 3499 h 10000"/>
                <a:gd name="connsiteX74" fmla="*/ 7478 w 9798"/>
                <a:gd name="connsiteY74" fmla="*/ 3499 h 10000"/>
                <a:gd name="connsiteX75" fmla="*/ 7478 w 9798"/>
                <a:gd name="connsiteY75" fmla="*/ 3339 h 10000"/>
                <a:gd name="connsiteX76" fmla="*/ 7092 w 9798"/>
                <a:gd name="connsiteY76" fmla="*/ 3179 h 10000"/>
                <a:gd name="connsiteX77" fmla="*/ 6713 w 9798"/>
                <a:gd name="connsiteY77" fmla="*/ 1972 h 10000"/>
                <a:gd name="connsiteX78" fmla="*/ 6917 w 9798"/>
                <a:gd name="connsiteY78" fmla="*/ 1829 h 10000"/>
                <a:gd name="connsiteX79" fmla="*/ 7478 w 9798"/>
                <a:gd name="connsiteY79" fmla="*/ 1829 h 10000"/>
                <a:gd name="connsiteX80" fmla="*/ 7678 w 9798"/>
                <a:gd name="connsiteY80" fmla="*/ 1829 h 10000"/>
                <a:gd name="connsiteX81" fmla="*/ 8243 w 9798"/>
                <a:gd name="connsiteY81" fmla="*/ 1829 h 10000"/>
                <a:gd name="connsiteX82" fmla="*/ 8628 w 9798"/>
                <a:gd name="connsiteY82" fmla="*/ 1829 h 10000"/>
                <a:gd name="connsiteX83" fmla="*/ 8828 w 9798"/>
                <a:gd name="connsiteY83" fmla="*/ 1670 h 10000"/>
                <a:gd name="connsiteX84" fmla="*/ 9392 w 9798"/>
                <a:gd name="connsiteY84" fmla="*/ 1368 h 10000"/>
                <a:gd name="connsiteX85" fmla="*/ 9798 w 9798"/>
                <a:gd name="connsiteY85" fmla="*/ 1226 h 10000"/>
                <a:gd name="connsiteX86" fmla="*/ 9596 w 9798"/>
                <a:gd name="connsiteY86" fmla="*/ 924 h 10000"/>
                <a:gd name="connsiteX87" fmla="*/ 9214 w 9798"/>
                <a:gd name="connsiteY87" fmla="*/ 924 h 10000"/>
                <a:gd name="connsiteX88" fmla="*/ 9011 w 9798"/>
                <a:gd name="connsiteY88" fmla="*/ 924 h 10000"/>
                <a:gd name="connsiteX89" fmla="*/ 8628 w 9798"/>
                <a:gd name="connsiteY89" fmla="*/ 924 h 10000"/>
                <a:gd name="connsiteX90" fmla="*/ 8628 w 9798"/>
                <a:gd name="connsiteY90" fmla="*/ 764 h 10000"/>
                <a:gd name="connsiteX91" fmla="*/ 8446 w 9798"/>
                <a:gd name="connsiteY91" fmla="*/ 622 h 10000"/>
                <a:gd name="connsiteX92" fmla="*/ 8243 w 9798"/>
                <a:gd name="connsiteY92" fmla="*/ 302 h 10000"/>
                <a:gd name="connsiteX93" fmla="*/ 8243 w 9798"/>
                <a:gd name="connsiteY93" fmla="*/ 0 h 10000"/>
                <a:gd name="connsiteX94" fmla="*/ 8062 w 9798"/>
                <a:gd name="connsiteY94" fmla="*/ 0 h 10000"/>
                <a:gd name="connsiteX95" fmla="*/ 7678 w 9798"/>
                <a:gd name="connsiteY95" fmla="*/ 0 h 10000"/>
                <a:gd name="connsiteX96" fmla="*/ 7478 w 9798"/>
                <a:gd name="connsiteY96" fmla="*/ 0 h 10000"/>
                <a:gd name="connsiteX97" fmla="*/ 7300 w 9798"/>
                <a:gd name="connsiteY97" fmla="*/ 0 h 10000"/>
                <a:gd name="connsiteX98" fmla="*/ 6150 w 9798"/>
                <a:gd name="connsiteY98" fmla="*/ 160 h 10000"/>
                <a:gd name="connsiteX99" fmla="*/ 5746 w 9798"/>
                <a:gd name="connsiteY99" fmla="*/ 160 h 10000"/>
                <a:gd name="connsiteX100" fmla="*/ 5362 w 9798"/>
                <a:gd name="connsiteY100" fmla="*/ 302 h 10000"/>
                <a:gd name="connsiteX101" fmla="*/ 5179 w 9798"/>
                <a:gd name="connsiteY101" fmla="*/ 462 h 10000"/>
                <a:gd name="connsiteX102" fmla="*/ 4797 w 9798"/>
                <a:gd name="connsiteY102" fmla="*/ 622 h 10000"/>
                <a:gd name="connsiteX103" fmla="*/ 4597 w 9798"/>
                <a:gd name="connsiteY103" fmla="*/ 622 h 10000"/>
                <a:gd name="connsiteX104" fmla="*/ 4597 w 9798"/>
                <a:gd name="connsiteY104" fmla="*/ 924 h 10000"/>
                <a:gd name="connsiteX105" fmla="*/ 4797 w 9798"/>
                <a:gd name="connsiteY105" fmla="*/ 1066 h 10000"/>
                <a:gd name="connsiteX106" fmla="*/ 4797 w 9798"/>
                <a:gd name="connsiteY106" fmla="*/ 1226 h 10000"/>
                <a:gd name="connsiteX107" fmla="*/ 4597 w 9798"/>
                <a:gd name="connsiteY107" fmla="*/ 1528 h 10000"/>
                <a:gd name="connsiteX108" fmla="*/ 4416 w 9798"/>
                <a:gd name="connsiteY108" fmla="*/ 1670 h 10000"/>
                <a:gd name="connsiteX109" fmla="*/ 4214 w 9798"/>
                <a:gd name="connsiteY109" fmla="*/ 1829 h 10000"/>
                <a:gd name="connsiteX110" fmla="*/ 4214 w 9798"/>
                <a:gd name="connsiteY110" fmla="*/ 1972 h 10000"/>
                <a:gd name="connsiteX111" fmla="*/ 4416 w 9798"/>
                <a:gd name="connsiteY111" fmla="*/ 2131 h 10000"/>
                <a:gd name="connsiteX112" fmla="*/ 4214 w 9798"/>
                <a:gd name="connsiteY112" fmla="*/ 2433 h 10000"/>
                <a:gd name="connsiteX113" fmla="*/ 4029 w 9798"/>
                <a:gd name="connsiteY113" fmla="*/ 2433 h 10000"/>
                <a:gd name="connsiteX114" fmla="*/ 3649 w 9798"/>
                <a:gd name="connsiteY114" fmla="*/ 2433 h 10000"/>
                <a:gd name="connsiteX115" fmla="*/ 3268 w 9798"/>
                <a:gd name="connsiteY115" fmla="*/ 2433 h 10000"/>
                <a:gd name="connsiteX116" fmla="*/ 3268 w 9798"/>
                <a:gd name="connsiteY116" fmla="*/ 2575 h 10000"/>
                <a:gd name="connsiteX117" fmla="*/ 3444 w 9798"/>
                <a:gd name="connsiteY117" fmla="*/ 2735 h 10000"/>
                <a:gd name="connsiteX118" fmla="*/ 3649 w 9798"/>
                <a:gd name="connsiteY118" fmla="*/ 2877 h 10000"/>
                <a:gd name="connsiteX119" fmla="*/ 2886 w 9798"/>
                <a:gd name="connsiteY119" fmla="*/ 3037 h 10000"/>
                <a:gd name="connsiteX120" fmla="*/ 2886 w 9798"/>
                <a:gd name="connsiteY120" fmla="*/ 3179 h 10000"/>
                <a:gd name="connsiteX121" fmla="*/ 2886 w 9798"/>
                <a:gd name="connsiteY121" fmla="*/ 3499 h 10000"/>
                <a:gd name="connsiteX122" fmla="*/ 2683 w 9798"/>
                <a:gd name="connsiteY122" fmla="*/ 3801 h 10000"/>
                <a:gd name="connsiteX123" fmla="*/ 2481 w 9798"/>
                <a:gd name="connsiteY123" fmla="*/ 4103 h 10000"/>
                <a:gd name="connsiteX124" fmla="*/ 2302 w 9798"/>
                <a:gd name="connsiteY124" fmla="*/ 4103 h 10000"/>
                <a:gd name="connsiteX125" fmla="*/ 2095 w 9798"/>
                <a:gd name="connsiteY125" fmla="*/ 3943 h 10000"/>
                <a:gd name="connsiteX126" fmla="*/ 1916 w 9798"/>
                <a:gd name="connsiteY126" fmla="*/ 4103 h 10000"/>
                <a:gd name="connsiteX127" fmla="*/ 1534 w 9798"/>
                <a:gd name="connsiteY127" fmla="*/ 4103 h 10000"/>
                <a:gd name="connsiteX128" fmla="*/ 1331 w 9798"/>
                <a:gd name="connsiteY128" fmla="*/ 4405 h 10000"/>
                <a:gd name="connsiteX129" fmla="*/ 768 w 9798"/>
                <a:gd name="connsiteY129" fmla="*/ 4405 h 10000"/>
                <a:gd name="connsiteX130" fmla="*/ 566 w 9798"/>
                <a:gd name="connsiteY130" fmla="*/ 4547 h 10000"/>
                <a:gd name="connsiteX131" fmla="*/ 384 w 9798"/>
                <a:gd name="connsiteY131" fmla="*/ 4547 h 10000"/>
                <a:gd name="connsiteX132" fmla="*/ 183 w 9798"/>
                <a:gd name="connsiteY132" fmla="*/ 4849 h 10000"/>
                <a:gd name="connsiteX133" fmla="*/ 183 w 9798"/>
                <a:gd name="connsiteY133" fmla="*/ 5151 h 10000"/>
                <a:gd name="connsiteX134" fmla="*/ 183 w 9798"/>
                <a:gd name="connsiteY134" fmla="*/ 5453 h 10000"/>
                <a:gd name="connsiteX0" fmla="*/ 0 w 10000"/>
                <a:gd name="connsiteY0" fmla="*/ 8792 h 10000"/>
                <a:gd name="connsiteX1" fmla="*/ 187 w 10000"/>
                <a:gd name="connsiteY1" fmla="*/ 8952 h 10000"/>
                <a:gd name="connsiteX2" fmla="*/ 187 w 10000"/>
                <a:gd name="connsiteY2" fmla="*/ 8792 h 10000"/>
                <a:gd name="connsiteX3" fmla="*/ 392 w 10000"/>
                <a:gd name="connsiteY3" fmla="*/ 8632 h 10000"/>
                <a:gd name="connsiteX4" fmla="*/ 392 w 10000"/>
                <a:gd name="connsiteY4" fmla="*/ 8792 h 10000"/>
                <a:gd name="connsiteX5" fmla="*/ 578 w 10000"/>
                <a:gd name="connsiteY5" fmla="*/ 8792 h 10000"/>
                <a:gd name="connsiteX6" fmla="*/ 187 w 10000"/>
                <a:gd name="connsiteY6" fmla="*/ 8952 h 10000"/>
                <a:gd name="connsiteX7" fmla="*/ 392 w 10000"/>
                <a:gd name="connsiteY7" fmla="*/ 9094 h 10000"/>
                <a:gd name="connsiteX8" fmla="*/ 392 w 10000"/>
                <a:gd name="connsiteY8" fmla="*/ 9254 h 10000"/>
                <a:gd name="connsiteX9" fmla="*/ 578 w 10000"/>
                <a:gd name="connsiteY9" fmla="*/ 9094 h 10000"/>
                <a:gd name="connsiteX10" fmla="*/ 784 w 10000"/>
                <a:gd name="connsiteY10" fmla="*/ 9094 h 10000"/>
                <a:gd name="connsiteX11" fmla="*/ 784 w 10000"/>
                <a:gd name="connsiteY11" fmla="*/ 9254 h 10000"/>
                <a:gd name="connsiteX12" fmla="*/ 578 w 10000"/>
                <a:gd name="connsiteY12" fmla="*/ 9254 h 10000"/>
                <a:gd name="connsiteX13" fmla="*/ 784 w 10000"/>
                <a:gd name="connsiteY13" fmla="*/ 9396 h 10000"/>
                <a:gd name="connsiteX14" fmla="*/ 784 w 10000"/>
                <a:gd name="connsiteY14" fmla="*/ 9556 h 10000"/>
                <a:gd name="connsiteX15" fmla="*/ 784 w 10000"/>
                <a:gd name="connsiteY15" fmla="*/ 9698 h 10000"/>
                <a:gd name="connsiteX16" fmla="*/ 966 w 10000"/>
                <a:gd name="connsiteY16" fmla="*/ 9698 h 10000"/>
                <a:gd name="connsiteX17" fmla="*/ 966 w 10000"/>
                <a:gd name="connsiteY17" fmla="*/ 9556 h 10000"/>
                <a:gd name="connsiteX18" fmla="*/ 1174 w 10000"/>
                <a:gd name="connsiteY18" fmla="*/ 9556 h 10000"/>
                <a:gd name="connsiteX19" fmla="*/ 1174 w 10000"/>
                <a:gd name="connsiteY19" fmla="*/ 9396 h 10000"/>
                <a:gd name="connsiteX20" fmla="*/ 1358 w 10000"/>
                <a:gd name="connsiteY20" fmla="*/ 9396 h 10000"/>
                <a:gd name="connsiteX21" fmla="*/ 1174 w 10000"/>
                <a:gd name="connsiteY21" fmla="*/ 9556 h 10000"/>
                <a:gd name="connsiteX22" fmla="*/ 966 w 10000"/>
                <a:gd name="connsiteY22" fmla="*/ 9556 h 10000"/>
                <a:gd name="connsiteX23" fmla="*/ 966 w 10000"/>
                <a:gd name="connsiteY23" fmla="*/ 9698 h 10000"/>
                <a:gd name="connsiteX24" fmla="*/ 966 w 10000"/>
                <a:gd name="connsiteY24" fmla="*/ 9858 h 10000"/>
                <a:gd name="connsiteX25" fmla="*/ 1174 w 10000"/>
                <a:gd name="connsiteY25" fmla="*/ 9858 h 10000"/>
                <a:gd name="connsiteX26" fmla="*/ 1358 w 10000"/>
                <a:gd name="connsiteY26" fmla="*/ 9858 h 10000"/>
                <a:gd name="connsiteX27" fmla="*/ 1566 w 10000"/>
                <a:gd name="connsiteY27" fmla="*/ 10000 h 10000"/>
                <a:gd name="connsiteX28" fmla="*/ 1748 w 10000"/>
                <a:gd name="connsiteY28" fmla="*/ 10000 h 10000"/>
                <a:gd name="connsiteX29" fmla="*/ 1956 w 10000"/>
                <a:gd name="connsiteY29" fmla="*/ 10000 h 10000"/>
                <a:gd name="connsiteX30" fmla="*/ 2349 w 10000"/>
                <a:gd name="connsiteY30" fmla="*/ 9698 h 10000"/>
                <a:gd name="connsiteX31" fmla="*/ 2349 w 10000"/>
                <a:gd name="connsiteY31" fmla="*/ 9556 h 10000"/>
                <a:gd name="connsiteX32" fmla="*/ 2945 w 10000"/>
                <a:gd name="connsiteY32" fmla="*/ 9556 h 10000"/>
                <a:gd name="connsiteX33" fmla="*/ 3335 w 10000"/>
                <a:gd name="connsiteY33" fmla="*/ 9556 h 10000"/>
                <a:gd name="connsiteX34" fmla="*/ 3515 w 10000"/>
                <a:gd name="connsiteY34" fmla="*/ 9556 h 10000"/>
                <a:gd name="connsiteX35" fmla="*/ 3724 w 10000"/>
                <a:gd name="connsiteY35" fmla="*/ 9556 h 10000"/>
                <a:gd name="connsiteX36" fmla="*/ 4112 w 10000"/>
                <a:gd name="connsiteY36" fmla="*/ 9698 h 10000"/>
                <a:gd name="connsiteX37" fmla="*/ 4301 w 10000"/>
                <a:gd name="connsiteY37" fmla="*/ 9556 h 10000"/>
                <a:gd name="connsiteX38" fmla="*/ 4301 w 10000"/>
                <a:gd name="connsiteY38" fmla="*/ 9396 h 10000"/>
                <a:gd name="connsiteX39" fmla="*/ 4507 w 10000"/>
                <a:gd name="connsiteY39" fmla="*/ 9396 h 10000"/>
                <a:gd name="connsiteX40" fmla="*/ 4301 w 10000"/>
                <a:gd name="connsiteY40" fmla="*/ 9254 h 10000"/>
                <a:gd name="connsiteX41" fmla="*/ 4112 w 10000"/>
                <a:gd name="connsiteY41" fmla="*/ 8792 h 10000"/>
                <a:gd name="connsiteX42" fmla="*/ 3907 w 10000"/>
                <a:gd name="connsiteY42" fmla="*/ 8490 h 10000"/>
                <a:gd name="connsiteX43" fmla="*/ 3515 w 10000"/>
                <a:gd name="connsiteY43" fmla="*/ 8490 h 10000"/>
                <a:gd name="connsiteX44" fmla="*/ 3515 w 10000"/>
                <a:gd name="connsiteY44" fmla="*/ 8330 h 10000"/>
                <a:gd name="connsiteX45" fmla="*/ 3515 w 10000"/>
                <a:gd name="connsiteY45" fmla="*/ 8028 h 10000"/>
                <a:gd name="connsiteX46" fmla="*/ 3335 w 10000"/>
                <a:gd name="connsiteY46" fmla="*/ 7886 h 10000"/>
                <a:gd name="connsiteX47" fmla="*/ 3126 w 10000"/>
                <a:gd name="connsiteY47" fmla="*/ 7726 h 10000"/>
                <a:gd name="connsiteX48" fmla="*/ 2945 w 10000"/>
                <a:gd name="connsiteY48" fmla="*/ 7425 h 10000"/>
                <a:gd name="connsiteX49" fmla="*/ 3335 w 10000"/>
                <a:gd name="connsiteY49" fmla="*/ 7123 h 10000"/>
                <a:gd name="connsiteX50" fmla="*/ 3515 w 10000"/>
                <a:gd name="connsiteY50" fmla="*/ 6980 h 10000"/>
                <a:gd name="connsiteX51" fmla="*/ 3724 w 10000"/>
                <a:gd name="connsiteY51" fmla="*/ 6821 h 10000"/>
                <a:gd name="connsiteX52" fmla="*/ 3724 w 10000"/>
                <a:gd name="connsiteY52" fmla="*/ 6679 h 10000"/>
                <a:gd name="connsiteX53" fmla="*/ 4112 w 10000"/>
                <a:gd name="connsiteY53" fmla="*/ 6821 h 10000"/>
                <a:gd name="connsiteX54" fmla="*/ 4301 w 10000"/>
                <a:gd name="connsiteY54" fmla="*/ 6980 h 10000"/>
                <a:gd name="connsiteX55" fmla="*/ 4507 w 10000"/>
                <a:gd name="connsiteY55" fmla="*/ 6980 h 10000"/>
                <a:gd name="connsiteX56" fmla="*/ 4896 w 10000"/>
                <a:gd name="connsiteY56" fmla="*/ 6980 h 10000"/>
                <a:gd name="connsiteX57" fmla="*/ 5081 w 10000"/>
                <a:gd name="connsiteY57" fmla="*/ 6821 h 10000"/>
                <a:gd name="connsiteX58" fmla="*/ 5081 w 10000"/>
                <a:gd name="connsiteY58" fmla="*/ 6679 h 10000"/>
                <a:gd name="connsiteX59" fmla="*/ 5286 w 10000"/>
                <a:gd name="connsiteY59" fmla="*/ 6519 h 10000"/>
                <a:gd name="connsiteX60" fmla="*/ 5286 w 10000"/>
                <a:gd name="connsiteY60" fmla="*/ 6377 h 10000"/>
                <a:gd name="connsiteX61" fmla="*/ 5682 w 10000"/>
                <a:gd name="connsiteY61" fmla="*/ 6217 h 10000"/>
                <a:gd name="connsiteX62" fmla="*/ 5864 w 10000"/>
                <a:gd name="connsiteY62" fmla="*/ 6075 h 10000"/>
                <a:gd name="connsiteX63" fmla="*/ 6277 w 10000"/>
                <a:gd name="connsiteY63" fmla="*/ 5915 h 10000"/>
                <a:gd name="connsiteX64" fmla="*/ 6463 w 10000"/>
                <a:gd name="connsiteY64" fmla="*/ 5613 h 10000"/>
                <a:gd name="connsiteX65" fmla="*/ 6667 w 10000"/>
                <a:gd name="connsiteY65" fmla="*/ 5311 h 10000"/>
                <a:gd name="connsiteX66" fmla="*/ 7060 w 10000"/>
                <a:gd name="connsiteY66" fmla="*/ 5151 h 10000"/>
                <a:gd name="connsiteX67" fmla="*/ 6851 w 10000"/>
                <a:gd name="connsiteY67" fmla="*/ 4849 h 10000"/>
                <a:gd name="connsiteX68" fmla="*/ 7451 w 10000"/>
                <a:gd name="connsiteY68" fmla="*/ 4405 h 10000"/>
                <a:gd name="connsiteX69" fmla="*/ 7451 w 10000"/>
                <a:gd name="connsiteY69" fmla="*/ 4245 h 10000"/>
                <a:gd name="connsiteX70" fmla="*/ 7451 w 10000"/>
                <a:gd name="connsiteY70" fmla="*/ 4103 h 10000"/>
                <a:gd name="connsiteX71" fmla="*/ 8228 w 10000"/>
                <a:gd name="connsiteY71" fmla="*/ 3641 h 10000"/>
                <a:gd name="connsiteX72" fmla="*/ 8023 w 10000"/>
                <a:gd name="connsiteY72" fmla="*/ 3499 h 10000"/>
                <a:gd name="connsiteX73" fmla="*/ 7632 w 10000"/>
                <a:gd name="connsiteY73" fmla="*/ 3499 h 10000"/>
                <a:gd name="connsiteX74" fmla="*/ 7632 w 10000"/>
                <a:gd name="connsiteY74" fmla="*/ 3339 h 10000"/>
                <a:gd name="connsiteX75" fmla="*/ 7238 w 10000"/>
                <a:gd name="connsiteY75" fmla="*/ 3179 h 10000"/>
                <a:gd name="connsiteX76" fmla="*/ 6851 w 10000"/>
                <a:gd name="connsiteY76" fmla="*/ 1972 h 10000"/>
                <a:gd name="connsiteX77" fmla="*/ 7060 w 10000"/>
                <a:gd name="connsiteY77" fmla="*/ 1829 h 10000"/>
                <a:gd name="connsiteX78" fmla="*/ 7632 w 10000"/>
                <a:gd name="connsiteY78" fmla="*/ 1829 h 10000"/>
                <a:gd name="connsiteX79" fmla="*/ 7836 w 10000"/>
                <a:gd name="connsiteY79" fmla="*/ 1829 h 10000"/>
                <a:gd name="connsiteX80" fmla="*/ 8413 w 10000"/>
                <a:gd name="connsiteY80" fmla="*/ 1829 h 10000"/>
                <a:gd name="connsiteX81" fmla="*/ 8806 w 10000"/>
                <a:gd name="connsiteY81" fmla="*/ 1829 h 10000"/>
                <a:gd name="connsiteX82" fmla="*/ 9010 w 10000"/>
                <a:gd name="connsiteY82" fmla="*/ 1670 h 10000"/>
                <a:gd name="connsiteX83" fmla="*/ 9586 w 10000"/>
                <a:gd name="connsiteY83" fmla="*/ 1368 h 10000"/>
                <a:gd name="connsiteX84" fmla="*/ 10000 w 10000"/>
                <a:gd name="connsiteY84" fmla="*/ 1226 h 10000"/>
                <a:gd name="connsiteX85" fmla="*/ 9794 w 10000"/>
                <a:gd name="connsiteY85" fmla="*/ 924 h 10000"/>
                <a:gd name="connsiteX86" fmla="*/ 9404 w 10000"/>
                <a:gd name="connsiteY86" fmla="*/ 924 h 10000"/>
                <a:gd name="connsiteX87" fmla="*/ 9197 w 10000"/>
                <a:gd name="connsiteY87" fmla="*/ 924 h 10000"/>
                <a:gd name="connsiteX88" fmla="*/ 8806 w 10000"/>
                <a:gd name="connsiteY88" fmla="*/ 924 h 10000"/>
                <a:gd name="connsiteX89" fmla="*/ 8806 w 10000"/>
                <a:gd name="connsiteY89" fmla="*/ 764 h 10000"/>
                <a:gd name="connsiteX90" fmla="*/ 8620 w 10000"/>
                <a:gd name="connsiteY90" fmla="*/ 622 h 10000"/>
                <a:gd name="connsiteX91" fmla="*/ 8413 w 10000"/>
                <a:gd name="connsiteY91" fmla="*/ 302 h 10000"/>
                <a:gd name="connsiteX92" fmla="*/ 8413 w 10000"/>
                <a:gd name="connsiteY92" fmla="*/ 0 h 10000"/>
                <a:gd name="connsiteX93" fmla="*/ 8228 w 10000"/>
                <a:gd name="connsiteY93" fmla="*/ 0 h 10000"/>
                <a:gd name="connsiteX94" fmla="*/ 7836 w 10000"/>
                <a:gd name="connsiteY94" fmla="*/ 0 h 10000"/>
                <a:gd name="connsiteX95" fmla="*/ 7632 w 10000"/>
                <a:gd name="connsiteY95" fmla="*/ 0 h 10000"/>
                <a:gd name="connsiteX96" fmla="*/ 7451 w 10000"/>
                <a:gd name="connsiteY96" fmla="*/ 0 h 10000"/>
                <a:gd name="connsiteX97" fmla="*/ 6277 w 10000"/>
                <a:gd name="connsiteY97" fmla="*/ 160 h 10000"/>
                <a:gd name="connsiteX98" fmla="*/ 5864 w 10000"/>
                <a:gd name="connsiteY98" fmla="*/ 160 h 10000"/>
                <a:gd name="connsiteX99" fmla="*/ 5473 w 10000"/>
                <a:gd name="connsiteY99" fmla="*/ 302 h 10000"/>
                <a:gd name="connsiteX100" fmla="*/ 5286 w 10000"/>
                <a:gd name="connsiteY100" fmla="*/ 462 h 10000"/>
                <a:gd name="connsiteX101" fmla="*/ 4896 w 10000"/>
                <a:gd name="connsiteY101" fmla="*/ 622 h 10000"/>
                <a:gd name="connsiteX102" fmla="*/ 4692 w 10000"/>
                <a:gd name="connsiteY102" fmla="*/ 622 h 10000"/>
                <a:gd name="connsiteX103" fmla="*/ 4692 w 10000"/>
                <a:gd name="connsiteY103" fmla="*/ 924 h 10000"/>
                <a:gd name="connsiteX104" fmla="*/ 4896 w 10000"/>
                <a:gd name="connsiteY104" fmla="*/ 1066 h 10000"/>
                <a:gd name="connsiteX105" fmla="*/ 4896 w 10000"/>
                <a:gd name="connsiteY105" fmla="*/ 1226 h 10000"/>
                <a:gd name="connsiteX106" fmla="*/ 4692 w 10000"/>
                <a:gd name="connsiteY106" fmla="*/ 1528 h 10000"/>
                <a:gd name="connsiteX107" fmla="*/ 4507 w 10000"/>
                <a:gd name="connsiteY107" fmla="*/ 1670 h 10000"/>
                <a:gd name="connsiteX108" fmla="*/ 4301 w 10000"/>
                <a:gd name="connsiteY108" fmla="*/ 1829 h 10000"/>
                <a:gd name="connsiteX109" fmla="*/ 4301 w 10000"/>
                <a:gd name="connsiteY109" fmla="*/ 1972 h 10000"/>
                <a:gd name="connsiteX110" fmla="*/ 4507 w 10000"/>
                <a:gd name="connsiteY110" fmla="*/ 2131 h 10000"/>
                <a:gd name="connsiteX111" fmla="*/ 4301 w 10000"/>
                <a:gd name="connsiteY111" fmla="*/ 2433 h 10000"/>
                <a:gd name="connsiteX112" fmla="*/ 4112 w 10000"/>
                <a:gd name="connsiteY112" fmla="*/ 2433 h 10000"/>
                <a:gd name="connsiteX113" fmla="*/ 3724 w 10000"/>
                <a:gd name="connsiteY113" fmla="*/ 2433 h 10000"/>
                <a:gd name="connsiteX114" fmla="*/ 3335 w 10000"/>
                <a:gd name="connsiteY114" fmla="*/ 2433 h 10000"/>
                <a:gd name="connsiteX115" fmla="*/ 3335 w 10000"/>
                <a:gd name="connsiteY115" fmla="*/ 2575 h 10000"/>
                <a:gd name="connsiteX116" fmla="*/ 3515 w 10000"/>
                <a:gd name="connsiteY116" fmla="*/ 2735 h 10000"/>
                <a:gd name="connsiteX117" fmla="*/ 3724 w 10000"/>
                <a:gd name="connsiteY117" fmla="*/ 2877 h 10000"/>
                <a:gd name="connsiteX118" fmla="*/ 2945 w 10000"/>
                <a:gd name="connsiteY118" fmla="*/ 3037 h 10000"/>
                <a:gd name="connsiteX119" fmla="*/ 2945 w 10000"/>
                <a:gd name="connsiteY119" fmla="*/ 3179 h 10000"/>
                <a:gd name="connsiteX120" fmla="*/ 2945 w 10000"/>
                <a:gd name="connsiteY120" fmla="*/ 3499 h 10000"/>
                <a:gd name="connsiteX121" fmla="*/ 2738 w 10000"/>
                <a:gd name="connsiteY121" fmla="*/ 3801 h 10000"/>
                <a:gd name="connsiteX122" fmla="*/ 2532 w 10000"/>
                <a:gd name="connsiteY122" fmla="*/ 4103 h 10000"/>
                <a:gd name="connsiteX123" fmla="*/ 2349 w 10000"/>
                <a:gd name="connsiteY123" fmla="*/ 4103 h 10000"/>
                <a:gd name="connsiteX124" fmla="*/ 2138 w 10000"/>
                <a:gd name="connsiteY124" fmla="*/ 3943 h 10000"/>
                <a:gd name="connsiteX125" fmla="*/ 1956 w 10000"/>
                <a:gd name="connsiteY125" fmla="*/ 4103 h 10000"/>
                <a:gd name="connsiteX126" fmla="*/ 1566 w 10000"/>
                <a:gd name="connsiteY126" fmla="*/ 4103 h 10000"/>
                <a:gd name="connsiteX127" fmla="*/ 1358 w 10000"/>
                <a:gd name="connsiteY127" fmla="*/ 4405 h 10000"/>
                <a:gd name="connsiteX128" fmla="*/ 784 w 10000"/>
                <a:gd name="connsiteY128" fmla="*/ 4405 h 10000"/>
                <a:gd name="connsiteX129" fmla="*/ 578 w 10000"/>
                <a:gd name="connsiteY129" fmla="*/ 4547 h 10000"/>
                <a:gd name="connsiteX130" fmla="*/ 392 w 10000"/>
                <a:gd name="connsiteY130" fmla="*/ 4547 h 10000"/>
                <a:gd name="connsiteX131" fmla="*/ 187 w 10000"/>
                <a:gd name="connsiteY131" fmla="*/ 4849 h 10000"/>
                <a:gd name="connsiteX132" fmla="*/ 187 w 10000"/>
                <a:gd name="connsiteY132" fmla="*/ 5151 h 10000"/>
                <a:gd name="connsiteX133" fmla="*/ 187 w 10000"/>
                <a:gd name="connsiteY133" fmla="*/ 5453 h 10000"/>
                <a:gd name="connsiteX0" fmla="*/ 0 w 10000"/>
                <a:gd name="connsiteY0" fmla="*/ 8792 h 10000"/>
                <a:gd name="connsiteX1" fmla="*/ 187 w 10000"/>
                <a:gd name="connsiteY1" fmla="*/ 8952 h 10000"/>
                <a:gd name="connsiteX2" fmla="*/ 392 w 10000"/>
                <a:gd name="connsiteY2" fmla="*/ 8632 h 10000"/>
                <a:gd name="connsiteX3" fmla="*/ 392 w 10000"/>
                <a:gd name="connsiteY3" fmla="*/ 8792 h 10000"/>
                <a:gd name="connsiteX4" fmla="*/ 578 w 10000"/>
                <a:gd name="connsiteY4" fmla="*/ 8792 h 10000"/>
                <a:gd name="connsiteX5" fmla="*/ 187 w 10000"/>
                <a:gd name="connsiteY5" fmla="*/ 8952 h 10000"/>
                <a:gd name="connsiteX6" fmla="*/ 392 w 10000"/>
                <a:gd name="connsiteY6" fmla="*/ 9094 h 10000"/>
                <a:gd name="connsiteX7" fmla="*/ 392 w 10000"/>
                <a:gd name="connsiteY7" fmla="*/ 9254 h 10000"/>
                <a:gd name="connsiteX8" fmla="*/ 578 w 10000"/>
                <a:gd name="connsiteY8" fmla="*/ 9094 h 10000"/>
                <a:gd name="connsiteX9" fmla="*/ 784 w 10000"/>
                <a:gd name="connsiteY9" fmla="*/ 9094 h 10000"/>
                <a:gd name="connsiteX10" fmla="*/ 784 w 10000"/>
                <a:gd name="connsiteY10" fmla="*/ 9254 h 10000"/>
                <a:gd name="connsiteX11" fmla="*/ 578 w 10000"/>
                <a:gd name="connsiteY11" fmla="*/ 9254 h 10000"/>
                <a:gd name="connsiteX12" fmla="*/ 784 w 10000"/>
                <a:gd name="connsiteY12" fmla="*/ 9396 h 10000"/>
                <a:gd name="connsiteX13" fmla="*/ 784 w 10000"/>
                <a:gd name="connsiteY13" fmla="*/ 9556 h 10000"/>
                <a:gd name="connsiteX14" fmla="*/ 784 w 10000"/>
                <a:gd name="connsiteY14" fmla="*/ 9698 h 10000"/>
                <a:gd name="connsiteX15" fmla="*/ 966 w 10000"/>
                <a:gd name="connsiteY15" fmla="*/ 9698 h 10000"/>
                <a:gd name="connsiteX16" fmla="*/ 966 w 10000"/>
                <a:gd name="connsiteY16" fmla="*/ 9556 h 10000"/>
                <a:gd name="connsiteX17" fmla="*/ 1174 w 10000"/>
                <a:gd name="connsiteY17" fmla="*/ 9556 h 10000"/>
                <a:gd name="connsiteX18" fmla="*/ 1174 w 10000"/>
                <a:gd name="connsiteY18" fmla="*/ 9396 h 10000"/>
                <a:gd name="connsiteX19" fmla="*/ 1358 w 10000"/>
                <a:gd name="connsiteY19" fmla="*/ 9396 h 10000"/>
                <a:gd name="connsiteX20" fmla="*/ 1174 w 10000"/>
                <a:gd name="connsiteY20" fmla="*/ 9556 h 10000"/>
                <a:gd name="connsiteX21" fmla="*/ 966 w 10000"/>
                <a:gd name="connsiteY21" fmla="*/ 9556 h 10000"/>
                <a:gd name="connsiteX22" fmla="*/ 966 w 10000"/>
                <a:gd name="connsiteY22" fmla="*/ 9698 h 10000"/>
                <a:gd name="connsiteX23" fmla="*/ 966 w 10000"/>
                <a:gd name="connsiteY23" fmla="*/ 9858 h 10000"/>
                <a:gd name="connsiteX24" fmla="*/ 1174 w 10000"/>
                <a:gd name="connsiteY24" fmla="*/ 9858 h 10000"/>
                <a:gd name="connsiteX25" fmla="*/ 1358 w 10000"/>
                <a:gd name="connsiteY25" fmla="*/ 9858 h 10000"/>
                <a:gd name="connsiteX26" fmla="*/ 1566 w 10000"/>
                <a:gd name="connsiteY26" fmla="*/ 10000 h 10000"/>
                <a:gd name="connsiteX27" fmla="*/ 1748 w 10000"/>
                <a:gd name="connsiteY27" fmla="*/ 10000 h 10000"/>
                <a:gd name="connsiteX28" fmla="*/ 1956 w 10000"/>
                <a:gd name="connsiteY28" fmla="*/ 10000 h 10000"/>
                <a:gd name="connsiteX29" fmla="*/ 2349 w 10000"/>
                <a:gd name="connsiteY29" fmla="*/ 9698 h 10000"/>
                <a:gd name="connsiteX30" fmla="*/ 2349 w 10000"/>
                <a:gd name="connsiteY30" fmla="*/ 9556 h 10000"/>
                <a:gd name="connsiteX31" fmla="*/ 2945 w 10000"/>
                <a:gd name="connsiteY31" fmla="*/ 9556 h 10000"/>
                <a:gd name="connsiteX32" fmla="*/ 3335 w 10000"/>
                <a:gd name="connsiteY32" fmla="*/ 9556 h 10000"/>
                <a:gd name="connsiteX33" fmla="*/ 3515 w 10000"/>
                <a:gd name="connsiteY33" fmla="*/ 9556 h 10000"/>
                <a:gd name="connsiteX34" fmla="*/ 3724 w 10000"/>
                <a:gd name="connsiteY34" fmla="*/ 9556 h 10000"/>
                <a:gd name="connsiteX35" fmla="*/ 4112 w 10000"/>
                <a:gd name="connsiteY35" fmla="*/ 9698 h 10000"/>
                <a:gd name="connsiteX36" fmla="*/ 4301 w 10000"/>
                <a:gd name="connsiteY36" fmla="*/ 9556 h 10000"/>
                <a:gd name="connsiteX37" fmla="*/ 4301 w 10000"/>
                <a:gd name="connsiteY37" fmla="*/ 9396 h 10000"/>
                <a:gd name="connsiteX38" fmla="*/ 4507 w 10000"/>
                <a:gd name="connsiteY38" fmla="*/ 9396 h 10000"/>
                <a:gd name="connsiteX39" fmla="*/ 4301 w 10000"/>
                <a:gd name="connsiteY39" fmla="*/ 9254 h 10000"/>
                <a:gd name="connsiteX40" fmla="*/ 4112 w 10000"/>
                <a:gd name="connsiteY40" fmla="*/ 8792 h 10000"/>
                <a:gd name="connsiteX41" fmla="*/ 3907 w 10000"/>
                <a:gd name="connsiteY41" fmla="*/ 8490 h 10000"/>
                <a:gd name="connsiteX42" fmla="*/ 3515 w 10000"/>
                <a:gd name="connsiteY42" fmla="*/ 8490 h 10000"/>
                <a:gd name="connsiteX43" fmla="*/ 3515 w 10000"/>
                <a:gd name="connsiteY43" fmla="*/ 8330 h 10000"/>
                <a:gd name="connsiteX44" fmla="*/ 3515 w 10000"/>
                <a:gd name="connsiteY44" fmla="*/ 8028 h 10000"/>
                <a:gd name="connsiteX45" fmla="*/ 3335 w 10000"/>
                <a:gd name="connsiteY45" fmla="*/ 7886 h 10000"/>
                <a:gd name="connsiteX46" fmla="*/ 3126 w 10000"/>
                <a:gd name="connsiteY46" fmla="*/ 7726 h 10000"/>
                <a:gd name="connsiteX47" fmla="*/ 2945 w 10000"/>
                <a:gd name="connsiteY47" fmla="*/ 7425 h 10000"/>
                <a:gd name="connsiteX48" fmla="*/ 3335 w 10000"/>
                <a:gd name="connsiteY48" fmla="*/ 7123 h 10000"/>
                <a:gd name="connsiteX49" fmla="*/ 3515 w 10000"/>
                <a:gd name="connsiteY49" fmla="*/ 6980 h 10000"/>
                <a:gd name="connsiteX50" fmla="*/ 3724 w 10000"/>
                <a:gd name="connsiteY50" fmla="*/ 6821 h 10000"/>
                <a:gd name="connsiteX51" fmla="*/ 3724 w 10000"/>
                <a:gd name="connsiteY51" fmla="*/ 6679 h 10000"/>
                <a:gd name="connsiteX52" fmla="*/ 4112 w 10000"/>
                <a:gd name="connsiteY52" fmla="*/ 6821 h 10000"/>
                <a:gd name="connsiteX53" fmla="*/ 4301 w 10000"/>
                <a:gd name="connsiteY53" fmla="*/ 6980 h 10000"/>
                <a:gd name="connsiteX54" fmla="*/ 4507 w 10000"/>
                <a:gd name="connsiteY54" fmla="*/ 6980 h 10000"/>
                <a:gd name="connsiteX55" fmla="*/ 4896 w 10000"/>
                <a:gd name="connsiteY55" fmla="*/ 6980 h 10000"/>
                <a:gd name="connsiteX56" fmla="*/ 5081 w 10000"/>
                <a:gd name="connsiteY56" fmla="*/ 6821 h 10000"/>
                <a:gd name="connsiteX57" fmla="*/ 5081 w 10000"/>
                <a:gd name="connsiteY57" fmla="*/ 6679 h 10000"/>
                <a:gd name="connsiteX58" fmla="*/ 5286 w 10000"/>
                <a:gd name="connsiteY58" fmla="*/ 6519 h 10000"/>
                <a:gd name="connsiteX59" fmla="*/ 5286 w 10000"/>
                <a:gd name="connsiteY59" fmla="*/ 6377 h 10000"/>
                <a:gd name="connsiteX60" fmla="*/ 5682 w 10000"/>
                <a:gd name="connsiteY60" fmla="*/ 6217 h 10000"/>
                <a:gd name="connsiteX61" fmla="*/ 5864 w 10000"/>
                <a:gd name="connsiteY61" fmla="*/ 6075 h 10000"/>
                <a:gd name="connsiteX62" fmla="*/ 6277 w 10000"/>
                <a:gd name="connsiteY62" fmla="*/ 5915 h 10000"/>
                <a:gd name="connsiteX63" fmla="*/ 6463 w 10000"/>
                <a:gd name="connsiteY63" fmla="*/ 5613 h 10000"/>
                <a:gd name="connsiteX64" fmla="*/ 6667 w 10000"/>
                <a:gd name="connsiteY64" fmla="*/ 5311 h 10000"/>
                <a:gd name="connsiteX65" fmla="*/ 7060 w 10000"/>
                <a:gd name="connsiteY65" fmla="*/ 5151 h 10000"/>
                <a:gd name="connsiteX66" fmla="*/ 6851 w 10000"/>
                <a:gd name="connsiteY66" fmla="*/ 4849 h 10000"/>
                <a:gd name="connsiteX67" fmla="*/ 7451 w 10000"/>
                <a:gd name="connsiteY67" fmla="*/ 4405 h 10000"/>
                <a:gd name="connsiteX68" fmla="*/ 7451 w 10000"/>
                <a:gd name="connsiteY68" fmla="*/ 4245 h 10000"/>
                <a:gd name="connsiteX69" fmla="*/ 7451 w 10000"/>
                <a:gd name="connsiteY69" fmla="*/ 4103 h 10000"/>
                <a:gd name="connsiteX70" fmla="*/ 8228 w 10000"/>
                <a:gd name="connsiteY70" fmla="*/ 3641 h 10000"/>
                <a:gd name="connsiteX71" fmla="*/ 8023 w 10000"/>
                <a:gd name="connsiteY71" fmla="*/ 3499 h 10000"/>
                <a:gd name="connsiteX72" fmla="*/ 7632 w 10000"/>
                <a:gd name="connsiteY72" fmla="*/ 3499 h 10000"/>
                <a:gd name="connsiteX73" fmla="*/ 7632 w 10000"/>
                <a:gd name="connsiteY73" fmla="*/ 3339 h 10000"/>
                <a:gd name="connsiteX74" fmla="*/ 7238 w 10000"/>
                <a:gd name="connsiteY74" fmla="*/ 3179 h 10000"/>
                <a:gd name="connsiteX75" fmla="*/ 6851 w 10000"/>
                <a:gd name="connsiteY75" fmla="*/ 1972 h 10000"/>
                <a:gd name="connsiteX76" fmla="*/ 7060 w 10000"/>
                <a:gd name="connsiteY76" fmla="*/ 1829 h 10000"/>
                <a:gd name="connsiteX77" fmla="*/ 7632 w 10000"/>
                <a:gd name="connsiteY77" fmla="*/ 1829 h 10000"/>
                <a:gd name="connsiteX78" fmla="*/ 7836 w 10000"/>
                <a:gd name="connsiteY78" fmla="*/ 1829 h 10000"/>
                <a:gd name="connsiteX79" fmla="*/ 8413 w 10000"/>
                <a:gd name="connsiteY79" fmla="*/ 1829 h 10000"/>
                <a:gd name="connsiteX80" fmla="*/ 8806 w 10000"/>
                <a:gd name="connsiteY80" fmla="*/ 1829 h 10000"/>
                <a:gd name="connsiteX81" fmla="*/ 9010 w 10000"/>
                <a:gd name="connsiteY81" fmla="*/ 1670 h 10000"/>
                <a:gd name="connsiteX82" fmla="*/ 9586 w 10000"/>
                <a:gd name="connsiteY82" fmla="*/ 1368 h 10000"/>
                <a:gd name="connsiteX83" fmla="*/ 10000 w 10000"/>
                <a:gd name="connsiteY83" fmla="*/ 1226 h 10000"/>
                <a:gd name="connsiteX84" fmla="*/ 9794 w 10000"/>
                <a:gd name="connsiteY84" fmla="*/ 924 h 10000"/>
                <a:gd name="connsiteX85" fmla="*/ 9404 w 10000"/>
                <a:gd name="connsiteY85" fmla="*/ 924 h 10000"/>
                <a:gd name="connsiteX86" fmla="*/ 9197 w 10000"/>
                <a:gd name="connsiteY86" fmla="*/ 924 h 10000"/>
                <a:gd name="connsiteX87" fmla="*/ 8806 w 10000"/>
                <a:gd name="connsiteY87" fmla="*/ 924 h 10000"/>
                <a:gd name="connsiteX88" fmla="*/ 8806 w 10000"/>
                <a:gd name="connsiteY88" fmla="*/ 764 h 10000"/>
                <a:gd name="connsiteX89" fmla="*/ 8620 w 10000"/>
                <a:gd name="connsiteY89" fmla="*/ 622 h 10000"/>
                <a:gd name="connsiteX90" fmla="*/ 8413 w 10000"/>
                <a:gd name="connsiteY90" fmla="*/ 302 h 10000"/>
                <a:gd name="connsiteX91" fmla="*/ 8413 w 10000"/>
                <a:gd name="connsiteY91" fmla="*/ 0 h 10000"/>
                <a:gd name="connsiteX92" fmla="*/ 8228 w 10000"/>
                <a:gd name="connsiteY92" fmla="*/ 0 h 10000"/>
                <a:gd name="connsiteX93" fmla="*/ 7836 w 10000"/>
                <a:gd name="connsiteY93" fmla="*/ 0 h 10000"/>
                <a:gd name="connsiteX94" fmla="*/ 7632 w 10000"/>
                <a:gd name="connsiteY94" fmla="*/ 0 h 10000"/>
                <a:gd name="connsiteX95" fmla="*/ 7451 w 10000"/>
                <a:gd name="connsiteY95" fmla="*/ 0 h 10000"/>
                <a:gd name="connsiteX96" fmla="*/ 6277 w 10000"/>
                <a:gd name="connsiteY96" fmla="*/ 160 h 10000"/>
                <a:gd name="connsiteX97" fmla="*/ 5864 w 10000"/>
                <a:gd name="connsiteY97" fmla="*/ 160 h 10000"/>
                <a:gd name="connsiteX98" fmla="*/ 5473 w 10000"/>
                <a:gd name="connsiteY98" fmla="*/ 302 h 10000"/>
                <a:gd name="connsiteX99" fmla="*/ 5286 w 10000"/>
                <a:gd name="connsiteY99" fmla="*/ 462 h 10000"/>
                <a:gd name="connsiteX100" fmla="*/ 4896 w 10000"/>
                <a:gd name="connsiteY100" fmla="*/ 622 h 10000"/>
                <a:gd name="connsiteX101" fmla="*/ 4692 w 10000"/>
                <a:gd name="connsiteY101" fmla="*/ 622 h 10000"/>
                <a:gd name="connsiteX102" fmla="*/ 4692 w 10000"/>
                <a:gd name="connsiteY102" fmla="*/ 924 h 10000"/>
                <a:gd name="connsiteX103" fmla="*/ 4896 w 10000"/>
                <a:gd name="connsiteY103" fmla="*/ 1066 h 10000"/>
                <a:gd name="connsiteX104" fmla="*/ 4896 w 10000"/>
                <a:gd name="connsiteY104" fmla="*/ 1226 h 10000"/>
                <a:gd name="connsiteX105" fmla="*/ 4692 w 10000"/>
                <a:gd name="connsiteY105" fmla="*/ 1528 h 10000"/>
                <a:gd name="connsiteX106" fmla="*/ 4507 w 10000"/>
                <a:gd name="connsiteY106" fmla="*/ 1670 h 10000"/>
                <a:gd name="connsiteX107" fmla="*/ 4301 w 10000"/>
                <a:gd name="connsiteY107" fmla="*/ 1829 h 10000"/>
                <a:gd name="connsiteX108" fmla="*/ 4301 w 10000"/>
                <a:gd name="connsiteY108" fmla="*/ 1972 h 10000"/>
                <a:gd name="connsiteX109" fmla="*/ 4507 w 10000"/>
                <a:gd name="connsiteY109" fmla="*/ 2131 h 10000"/>
                <a:gd name="connsiteX110" fmla="*/ 4301 w 10000"/>
                <a:gd name="connsiteY110" fmla="*/ 2433 h 10000"/>
                <a:gd name="connsiteX111" fmla="*/ 4112 w 10000"/>
                <a:gd name="connsiteY111" fmla="*/ 2433 h 10000"/>
                <a:gd name="connsiteX112" fmla="*/ 3724 w 10000"/>
                <a:gd name="connsiteY112" fmla="*/ 2433 h 10000"/>
                <a:gd name="connsiteX113" fmla="*/ 3335 w 10000"/>
                <a:gd name="connsiteY113" fmla="*/ 2433 h 10000"/>
                <a:gd name="connsiteX114" fmla="*/ 3335 w 10000"/>
                <a:gd name="connsiteY114" fmla="*/ 2575 h 10000"/>
                <a:gd name="connsiteX115" fmla="*/ 3515 w 10000"/>
                <a:gd name="connsiteY115" fmla="*/ 2735 h 10000"/>
                <a:gd name="connsiteX116" fmla="*/ 3724 w 10000"/>
                <a:gd name="connsiteY116" fmla="*/ 2877 h 10000"/>
                <a:gd name="connsiteX117" fmla="*/ 2945 w 10000"/>
                <a:gd name="connsiteY117" fmla="*/ 3037 h 10000"/>
                <a:gd name="connsiteX118" fmla="*/ 2945 w 10000"/>
                <a:gd name="connsiteY118" fmla="*/ 3179 h 10000"/>
                <a:gd name="connsiteX119" fmla="*/ 2945 w 10000"/>
                <a:gd name="connsiteY119" fmla="*/ 3499 h 10000"/>
                <a:gd name="connsiteX120" fmla="*/ 2738 w 10000"/>
                <a:gd name="connsiteY120" fmla="*/ 3801 h 10000"/>
                <a:gd name="connsiteX121" fmla="*/ 2532 w 10000"/>
                <a:gd name="connsiteY121" fmla="*/ 4103 h 10000"/>
                <a:gd name="connsiteX122" fmla="*/ 2349 w 10000"/>
                <a:gd name="connsiteY122" fmla="*/ 4103 h 10000"/>
                <a:gd name="connsiteX123" fmla="*/ 2138 w 10000"/>
                <a:gd name="connsiteY123" fmla="*/ 3943 h 10000"/>
                <a:gd name="connsiteX124" fmla="*/ 1956 w 10000"/>
                <a:gd name="connsiteY124" fmla="*/ 4103 h 10000"/>
                <a:gd name="connsiteX125" fmla="*/ 1566 w 10000"/>
                <a:gd name="connsiteY125" fmla="*/ 4103 h 10000"/>
                <a:gd name="connsiteX126" fmla="*/ 1358 w 10000"/>
                <a:gd name="connsiteY126" fmla="*/ 4405 h 10000"/>
                <a:gd name="connsiteX127" fmla="*/ 784 w 10000"/>
                <a:gd name="connsiteY127" fmla="*/ 4405 h 10000"/>
                <a:gd name="connsiteX128" fmla="*/ 578 w 10000"/>
                <a:gd name="connsiteY128" fmla="*/ 4547 h 10000"/>
                <a:gd name="connsiteX129" fmla="*/ 392 w 10000"/>
                <a:gd name="connsiteY129" fmla="*/ 4547 h 10000"/>
                <a:gd name="connsiteX130" fmla="*/ 187 w 10000"/>
                <a:gd name="connsiteY130" fmla="*/ 4849 h 10000"/>
                <a:gd name="connsiteX131" fmla="*/ 187 w 10000"/>
                <a:gd name="connsiteY131" fmla="*/ 5151 h 10000"/>
                <a:gd name="connsiteX132" fmla="*/ 187 w 10000"/>
                <a:gd name="connsiteY132" fmla="*/ 5453 h 10000"/>
                <a:gd name="connsiteX0" fmla="*/ 0 w 10000"/>
                <a:gd name="connsiteY0" fmla="*/ 8792 h 10000"/>
                <a:gd name="connsiteX1" fmla="*/ 187 w 10000"/>
                <a:gd name="connsiteY1" fmla="*/ 8952 h 10000"/>
                <a:gd name="connsiteX2" fmla="*/ 392 w 10000"/>
                <a:gd name="connsiteY2" fmla="*/ 8632 h 10000"/>
                <a:gd name="connsiteX3" fmla="*/ 392 w 10000"/>
                <a:gd name="connsiteY3" fmla="*/ 8792 h 10000"/>
                <a:gd name="connsiteX4" fmla="*/ 578 w 10000"/>
                <a:gd name="connsiteY4" fmla="*/ 8792 h 10000"/>
                <a:gd name="connsiteX5" fmla="*/ 392 w 10000"/>
                <a:gd name="connsiteY5" fmla="*/ 9094 h 10000"/>
                <a:gd name="connsiteX6" fmla="*/ 392 w 10000"/>
                <a:gd name="connsiteY6" fmla="*/ 9254 h 10000"/>
                <a:gd name="connsiteX7" fmla="*/ 578 w 10000"/>
                <a:gd name="connsiteY7" fmla="*/ 9094 h 10000"/>
                <a:gd name="connsiteX8" fmla="*/ 784 w 10000"/>
                <a:gd name="connsiteY8" fmla="*/ 9094 h 10000"/>
                <a:gd name="connsiteX9" fmla="*/ 784 w 10000"/>
                <a:gd name="connsiteY9" fmla="*/ 9254 h 10000"/>
                <a:gd name="connsiteX10" fmla="*/ 578 w 10000"/>
                <a:gd name="connsiteY10" fmla="*/ 9254 h 10000"/>
                <a:gd name="connsiteX11" fmla="*/ 784 w 10000"/>
                <a:gd name="connsiteY11" fmla="*/ 9396 h 10000"/>
                <a:gd name="connsiteX12" fmla="*/ 784 w 10000"/>
                <a:gd name="connsiteY12" fmla="*/ 9556 h 10000"/>
                <a:gd name="connsiteX13" fmla="*/ 784 w 10000"/>
                <a:gd name="connsiteY13" fmla="*/ 9698 h 10000"/>
                <a:gd name="connsiteX14" fmla="*/ 966 w 10000"/>
                <a:gd name="connsiteY14" fmla="*/ 9698 h 10000"/>
                <a:gd name="connsiteX15" fmla="*/ 966 w 10000"/>
                <a:gd name="connsiteY15" fmla="*/ 9556 h 10000"/>
                <a:gd name="connsiteX16" fmla="*/ 1174 w 10000"/>
                <a:gd name="connsiteY16" fmla="*/ 9556 h 10000"/>
                <a:gd name="connsiteX17" fmla="*/ 1174 w 10000"/>
                <a:gd name="connsiteY17" fmla="*/ 9396 h 10000"/>
                <a:gd name="connsiteX18" fmla="*/ 1358 w 10000"/>
                <a:gd name="connsiteY18" fmla="*/ 9396 h 10000"/>
                <a:gd name="connsiteX19" fmla="*/ 1174 w 10000"/>
                <a:gd name="connsiteY19" fmla="*/ 9556 h 10000"/>
                <a:gd name="connsiteX20" fmla="*/ 966 w 10000"/>
                <a:gd name="connsiteY20" fmla="*/ 9556 h 10000"/>
                <a:gd name="connsiteX21" fmla="*/ 966 w 10000"/>
                <a:gd name="connsiteY21" fmla="*/ 9698 h 10000"/>
                <a:gd name="connsiteX22" fmla="*/ 966 w 10000"/>
                <a:gd name="connsiteY22" fmla="*/ 9858 h 10000"/>
                <a:gd name="connsiteX23" fmla="*/ 1174 w 10000"/>
                <a:gd name="connsiteY23" fmla="*/ 9858 h 10000"/>
                <a:gd name="connsiteX24" fmla="*/ 1358 w 10000"/>
                <a:gd name="connsiteY24" fmla="*/ 9858 h 10000"/>
                <a:gd name="connsiteX25" fmla="*/ 1566 w 10000"/>
                <a:gd name="connsiteY25" fmla="*/ 10000 h 10000"/>
                <a:gd name="connsiteX26" fmla="*/ 1748 w 10000"/>
                <a:gd name="connsiteY26" fmla="*/ 10000 h 10000"/>
                <a:gd name="connsiteX27" fmla="*/ 1956 w 10000"/>
                <a:gd name="connsiteY27" fmla="*/ 10000 h 10000"/>
                <a:gd name="connsiteX28" fmla="*/ 2349 w 10000"/>
                <a:gd name="connsiteY28" fmla="*/ 9698 h 10000"/>
                <a:gd name="connsiteX29" fmla="*/ 2349 w 10000"/>
                <a:gd name="connsiteY29" fmla="*/ 9556 h 10000"/>
                <a:gd name="connsiteX30" fmla="*/ 2945 w 10000"/>
                <a:gd name="connsiteY30" fmla="*/ 9556 h 10000"/>
                <a:gd name="connsiteX31" fmla="*/ 3335 w 10000"/>
                <a:gd name="connsiteY31" fmla="*/ 9556 h 10000"/>
                <a:gd name="connsiteX32" fmla="*/ 3515 w 10000"/>
                <a:gd name="connsiteY32" fmla="*/ 9556 h 10000"/>
                <a:gd name="connsiteX33" fmla="*/ 3724 w 10000"/>
                <a:gd name="connsiteY33" fmla="*/ 9556 h 10000"/>
                <a:gd name="connsiteX34" fmla="*/ 4112 w 10000"/>
                <a:gd name="connsiteY34" fmla="*/ 9698 h 10000"/>
                <a:gd name="connsiteX35" fmla="*/ 4301 w 10000"/>
                <a:gd name="connsiteY35" fmla="*/ 9556 h 10000"/>
                <a:gd name="connsiteX36" fmla="*/ 4301 w 10000"/>
                <a:gd name="connsiteY36" fmla="*/ 9396 h 10000"/>
                <a:gd name="connsiteX37" fmla="*/ 4507 w 10000"/>
                <a:gd name="connsiteY37" fmla="*/ 9396 h 10000"/>
                <a:gd name="connsiteX38" fmla="*/ 4301 w 10000"/>
                <a:gd name="connsiteY38" fmla="*/ 9254 h 10000"/>
                <a:gd name="connsiteX39" fmla="*/ 4112 w 10000"/>
                <a:gd name="connsiteY39" fmla="*/ 8792 h 10000"/>
                <a:gd name="connsiteX40" fmla="*/ 3907 w 10000"/>
                <a:gd name="connsiteY40" fmla="*/ 8490 h 10000"/>
                <a:gd name="connsiteX41" fmla="*/ 3515 w 10000"/>
                <a:gd name="connsiteY41" fmla="*/ 8490 h 10000"/>
                <a:gd name="connsiteX42" fmla="*/ 3515 w 10000"/>
                <a:gd name="connsiteY42" fmla="*/ 8330 h 10000"/>
                <a:gd name="connsiteX43" fmla="*/ 3515 w 10000"/>
                <a:gd name="connsiteY43" fmla="*/ 8028 h 10000"/>
                <a:gd name="connsiteX44" fmla="*/ 3335 w 10000"/>
                <a:gd name="connsiteY44" fmla="*/ 7886 h 10000"/>
                <a:gd name="connsiteX45" fmla="*/ 3126 w 10000"/>
                <a:gd name="connsiteY45" fmla="*/ 7726 h 10000"/>
                <a:gd name="connsiteX46" fmla="*/ 2945 w 10000"/>
                <a:gd name="connsiteY46" fmla="*/ 7425 h 10000"/>
                <a:gd name="connsiteX47" fmla="*/ 3335 w 10000"/>
                <a:gd name="connsiteY47" fmla="*/ 7123 h 10000"/>
                <a:gd name="connsiteX48" fmla="*/ 3515 w 10000"/>
                <a:gd name="connsiteY48" fmla="*/ 6980 h 10000"/>
                <a:gd name="connsiteX49" fmla="*/ 3724 w 10000"/>
                <a:gd name="connsiteY49" fmla="*/ 6821 h 10000"/>
                <a:gd name="connsiteX50" fmla="*/ 3724 w 10000"/>
                <a:gd name="connsiteY50" fmla="*/ 6679 h 10000"/>
                <a:gd name="connsiteX51" fmla="*/ 4112 w 10000"/>
                <a:gd name="connsiteY51" fmla="*/ 6821 h 10000"/>
                <a:gd name="connsiteX52" fmla="*/ 4301 w 10000"/>
                <a:gd name="connsiteY52" fmla="*/ 6980 h 10000"/>
                <a:gd name="connsiteX53" fmla="*/ 4507 w 10000"/>
                <a:gd name="connsiteY53" fmla="*/ 6980 h 10000"/>
                <a:gd name="connsiteX54" fmla="*/ 4896 w 10000"/>
                <a:gd name="connsiteY54" fmla="*/ 6980 h 10000"/>
                <a:gd name="connsiteX55" fmla="*/ 5081 w 10000"/>
                <a:gd name="connsiteY55" fmla="*/ 6821 h 10000"/>
                <a:gd name="connsiteX56" fmla="*/ 5081 w 10000"/>
                <a:gd name="connsiteY56" fmla="*/ 6679 h 10000"/>
                <a:gd name="connsiteX57" fmla="*/ 5286 w 10000"/>
                <a:gd name="connsiteY57" fmla="*/ 6519 h 10000"/>
                <a:gd name="connsiteX58" fmla="*/ 5286 w 10000"/>
                <a:gd name="connsiteY58" fmla="*/ 6377 h 10000"/>
                <a:gd name="connsiteX59" fmla="*/ 5682 w 10000"/>
                <a:gd name="connsiteY59" fmla="*/ 6217 h 10000"/>
                <a:gd name="connsiteX60" fmla="*/ 5864 w 10000"/>
                <a:gd name="connsiteY60" fmla="*/ 6075 h 10000"/>
                <a:gd name="connsiteX61" fmla="*/ 6277 w 10000"/>
                <a:gd name="connsiteY61" fmla="*/ 5915 h 10000"/>
                <a:gd name="connsiteX62" fmla="*/ 6463 w 10000"/>
                <a:gd name="connsiteY62" fmla="*/ 5613 h 10000"/>
                <a:gd name="connsiteX63" fmla="*/ 6667 w 10000"/>
                <a:gd name="connsiteY63" fmla="*/ 5311 h 10000"/>
                <a:gd name="connsiteX64" fmla="*/ 7060 w 10000"/>
                <a:gd name="connsiteY64" fmla="*/ 5151 h 10000"/>
                <a:gd name="connsiteX65" fmla="*/ 6851 w 10000"/>
                <a:gd name="connsiteY65" fmla="*/ 4849 h 10000"/>
                <a:gd name="connsiteX66" fmla="*/ 7451 w 10000"/>
                <a:gd name="connsiteY66" fmla="*/ 4405 h 10000"/>
                <a:gd name="connsiteX67" fmla="*/ 7451 w 10000"/>
                <a:gd name="connsiteY67" fmla="*/ 4245 h 10000"/>
                <a:gd name="connsiteX68" fmla="*/ 7451 w 10000"/>
                <a:gd name="connsiteY68" fmla="*/ 4103 h 10000"/>
                <a:gd name="connsiteX69" fmla="*/ 8228 w 10000"/>
                <a:gd name="connsiteY69" fmla="*/ 3641 h 10000"/>
                <a:gd name="connsiteX70" fmla="*/ 8023 w 10000"/>
                <a:gd name="connsiteY70" fmla="*/ 3499 h 10000"/>
                <a:gd name="connsiteX71" fmla="*/ 7632 w 10000"/>
                <a:gd name="connsiteY71" fmla="*/ 3499 h 10000"/>
                <a:gd name="connsiteX72" fmla="*/ 7632 w 10000"/>
                <a:gd name="connsiteY72" fmla="*/ 3339 h 10000"/>
                <a:gd name="connsiteX73" fmla="*/ 7238 w 10000"/>
                <a:gd name="connsiteY73" fmla="*/ 3179 h 10000"/>
                <a:gd name="connsiteX74" fmla="*/ 6851 w 10000"/>
                <a:gd name="connsiteY74" fmla="*/ 1972 h 10000"/>
                <a:gd name="connsiteX75" fmla="*/ 7060 w 10000"/>
                <a:gd name="connsiteY75" fmla="*/ 1829 h 10000"/>
                <a:gd name="connsiteX76" fmla="*/ 7632 w 10000"/>
                <a:gd name="connsiteY76" fmla="*/ 1829 h 10000"/>
                <a:gd name="connsiteX77" fmla="*/ 7836 w 10000"/>
                <a:gd name="connsiteY77" fmla="*/ 1829 h 10000"/>
                <a:gd name="connsiteX78" fmla="*/ 8413 w 10000"/>
                <a:gd name="connsiteY78" fmla="*/ 1829 h 10000"/>
                <a:gd name="connsiteX79" fmla="*/ 8806 w 10000"/>
                <a:gd name="connsiteY79" fmla="*/ 1829 h 10000"/>
                <a:gd name="connsiteX80" fmla="*/ 9010 w 10000"/>
                <a:gd name="connsiteY80" fmla="*/ 1670 h 10000"/>
                <a:gd name="connsiteX81" fmla="*/ 9586 w 10000"/>
                <a:gd name="connsiteY81" fmla="*/ 1368 h 10000"/>
                <a:gd name="connsiteX82" fmla="*/ 10000 w 10000"/>
                <a:gd name="connsiteY82" fmla="*/ 1226 h 10000"/>
                <a:gd name="connsiteX83" fmla="*/ 9794 w 10000"/>
                <a:gd name="connsiteY83" fmla="*/ 924 h 10000"/>
                <a:gd name="connsiteX84" fmla="*/ 9404 w 10000"/>
                <a:gd name="connsiteY84" fmla="*/ 924 h 10000"/>
                <a:gd name="connsiteX85" fmla="*/ 9197 w 10000"/>
                <a:gd name="connsiteY85" fmla="*/ 924 h 10000"/>
                <a:gd name="connsiteX86" fmla="*/ 8806 w 10000"/>
                <a:gd name="connsiteY86" fmla="*/ 924 h 10000"/>
                <a:gd name="connsiteX87" fmla="*/ 8806 w 10000"/>
                <a:gd name="connsiteY87" fmla="*/ 764 h 10000"/>
                <a:gd name="connsiteX88" fmla="*/ 8620 w 10000"/>
                <a:gd name="connsiteY88" fmla="*/ 622 h 10000"/>
                <a:gd name="connsiteX89" fmla="*/ 8413 w 10000"/>
                <a:gd name="connsiteY89" fmla="*/ 302 h 10000"/>
                <a:gd name="connsiteX90" fmla="*/ 8413 w 10000"/>
                <a:gd name="connsiteY90" fmla="*/ 0 h 10000"/>
                <a:gd name="connsiteX91" fmla="*/ 8228 w 10000"/>
                <a:gd name="connsiteY91" fmla="*/ 0 h 10000"/>
                <a:gd name="connsiteX92" fmla="*/ 7836 w 10000"/>
                <a:gd name="connsiteY92" fmla="*/ 0 h 10000"/>
                <a:gd name="connsiteX93" fmla="*/ 7632 w 10000"/>
                <a:gd name="connsiteY93" fmla="*/ 0 h 10000"/>
                <a:gd name="connsiteX94" fmla="*/ 7451 w 10000"/>
                <a:gd name="connsiteY94" fmla="*/ 0 h 10000"/>
                <a:gd name="connsiteX95" fmla="*/ 6277 w 10000"/>
                <a:gd name="connsiteY95" fmla="*/ 160 h 10000"/>
                <a:gd name="connsiteX96" fmla="*/ 5864 w 10000"/>
                <a:gd name="connsiteY96" fmla="*/ 160 h 10000"/>
                <a:gd name="connsiteX97" fmla="*/ 5473 w 10000"/>
                <a:gd name="connsiteY97" fmla="*/ 302 h 10000"/>
                <a:gd name="connsiteX98" fmla="*/ 5286 w 10000"/>
                <a:gd name="connsiteY98" fmla="*/ 462 h 10000"/>
                <a:gd name="connsiteX99" fmla="*/ 4896 w 10000"/>
                <a:gd name="connsiteY99" fmla="*/ 622 h 10000"/>
                <a:gd name="connsiteX100" fmla="*/ 4692 w 10000"/>
                <a:gd name="connsiteY100" fmla="*/ 622 h 10000"/>
                <a:gd name="connsiteX101" fmla="*/ 4692 w 10000"/>
                <a:gd name="connsiteY101" fmla="*/ 924 h 10000"/>
                <a:gd name="connsiteX102" fmla="*/ 4896 w 10000"/>
                <a:gd name="connsiteY102" fmla="*/ 1066 h 10000"/>
                <a:gd name="connsiteX103" fmla="*/ 4896 w 10000"/>
                <a:gd name="connsiteY103" fmla="*/ 1226 h 10000"/>
                <a:gd name="connsiteX104" fmla="*/ 4692 w 10000"/>
                <a:gd name="connsiteY104" fmla="*/ 1528 h 10000"/>
                <a:gd name="connsiteX105" fmla="*/ 4507 w 10000"/>
                <a:gd name="connsiteY105" fmla="*/ 1670 h 10000"/>
                <a:gd name="connsiteX106" fmla="*/ 4301 w 10000"/>
                <a:gd name="connsiteY106" fmla="*/ 1829 h 10000"/>
                <a:gd name="connsiteX107" fmla="*/ 4301 w 10000"/>
                <a:gd name="connsiteY107" fmla="*/ 1972 h 10000"/>
                <a:gd name="connsiteX108" fmla="*/ 4507 w 10000"/>
                <a:gd name="connsiteY108" fmla="*/ 2131 h 10000"/>
                <a:gd name="connsiteX109" fmla="*/ 4301 w 10000"/>
                <a:gd name="connsiteY109" fmla="*/ 2433 h 10000"/>
                <a:gd name="connsiteX110" fmla="*/ 4112 w 10000"/>
                <a:gd name="connsiteY110" fmla="*/ 2433 h 10000"/>
                <a:gd name="connsiteX111" fmla="*/ 3724 w 10000"/>
                <a:gd name="connsiteY111" fmla="*/ 2433 h 10000"/>
                <a:gd name="connsiteX112" fmla="*/ 3335 w 10000"/>
                <a:gd name="connsiteY112" fmla="*/ 2433 h 10000"/>
                <a:gd name="connsiteX113" fmla="*/ 3335 w 10000"/>
                <a:gd name="connsiteY113" fmla="*/ 2575 h 10000"/>
                <a:gd name="connsiteX114" fmla="*/ 3515 w 10000"/>
                <a:gd name="connsiteY114" fmla="*/ 2735 h 10000"/>
                <a:gd name="connsiteX115" fmla="*/ 3724 w 10000"/>
                <a:gd name="connsiteY115" fmla="*/ 2877 h 10000"/>
                <a:gd name="connsiteX116" fmla="*/ 2945 w 10000"/>
                <a:gd name="connsiteY116" fmla="*/ 3037 h 10000"/>
                <a:gd name="connsiteX117" fmla="*/ 2945 w 10000"/>
                <a:gd name="connsiteY117" fmla="*/ 3179 h 10000"/>
                <a:gd name="connsiteX118" fmla="*/ 2945 w 10000"/>
                <a:gd name="connsiteY118" fmla="*/ 3499 h 10000"/>
                <a:gd name="connsiteX119" fmla="*/ 2738 w 10000"/>
                <a:gd name="connsiteY119" fmla="*/ 3801 h 10000"/>
                <a:gd name="connsiteX120" fmla="*/ 2532 w 10000"/>
                <a:gd name="connsiteY120" fmla="*/ 4103 h 10000"/>
                <a:gd name="connsiteX121" fmla="*/ 2349 w 10000"/>
                <a:gd name="connsiteY121" fmla="*/ 4103 h 10000"/>
                <a:gd name="connsiteX122" fmla="*/ 2138 w 10000"/>
                <a:gd name="connsiteY122" fmla="*/ 3943 h 10000"/>
                <a:gd name="connsiteX123" fmla="*/ 1956 w 10000"/>
                <a:gd name="connsiteY123" fmla="*/ 4103 h 10000"/>
                <a:gd name="connsiteX124" fmla="*/ 1566 w 10000"/>
                <a:gd name="connsiteY124" fmla="*/ 4103 h 10000"/>
                <a:gd name="connsiteX125" fmla="*/ 1358 w 10000"/>
                <a:gd name="connsiteY125" fmla="*/ 4405 h 10000"/>
                <a:gd name="connsiteX126" fmla="*/ 784 w 10000"/>
                <a:gd name="connsiteY126" fmla="*/ 4405 h 10000"/>
                <a:gd name="connsiteX127" fmla="*/ 578 w 10000"/>
                <a:gd name="connsiteY127" fmla="*/ 4547 h 10000"/>
                <a:gd name="connsiteX128" fmla="*/ 392 w 10000"/>
                <a:gd name="connsiteY128" fmla="*/ 4547 h 10000"/>
                <a:gd name="connsiteX129" fmla="*/ 187 w 10000"/>
                <a:gd name="connsiteY129" fmla="*/ 4849 h 10000"/>
                <a:gd name="connsiteX130" fmla="*/ 187 w 10000"/>
                <a:gd name="connsiteY130" fmla="*/ 5151 h 10000"/>
                <a:gd name="connsiteX131" fmla="*/ 187 w 10000"/>
                <a:gd name="connsiteY131" fmla="*/ 5453 h 10000"/>
                <a:gd name="connsiteX0" fmla="*/ 0 w 9813"/>
                <a:gd name="connsiteY0" fmla="*/ 8952 h 10000"/>
                <a:gd name="connsiteX1" fmla="*/ 205 w 9813"/>
                <a:gd name="connsiteY1" fmla="*/ 8632 h 10000"/>
                <a:gd name="connsiteX2" fmla="*/ 205 w 9813"/>
                <a:gd name="connsiteY2" fmla="*/ 8792 h 10000"/>
                <a:gd name="connsiteX3" fmla="*/ 391 w 9813"/>
                <a:gd name="connsiteY3" fmla="*/ 8792 h 10000"/>
                <a:gd name="connsiteX4" fmla="*/ 205 w 9813"/>
                <a:gd name="connsiteY4" fmla="*/ 9094 h 10000"/>
                <a:gd name="connsiteX5" fmla="*/ 205 w 9813"/>
                <a:gd name="connsiteY5" fmla="*/ 9254 h 10000"/>
                <a:gd name="connsiteX6" fmla="*/ 391 w 9813"/>
                <a:gd name="connsiteY6" fmla="*/ 9094 h 10000"/>
                <a:gd name="connsiteX7" fmla="*/ 597 w 9813"/>
                <a:gd name="connsiteY7" fmla="*/ 9094 h 10000"/>
                <a:gd name="connsiteX8" fmla="*/ 597 w 9813"/>
                <a:gd name="connsiteY8" fmla="*/ 9254 h 10000"/>
                <a:gd name="connsiteX9" fmla="*/ 391 w 9813"/>
                <a:gd name="connsiteY9" fmla="*/ 9254 h 10000"/>
                <a:gd name="connsiteX10" fmla="*/ 597 w 9813"/>
                <a:gd name="connsiteY10" fmla="*/ 9396 h 10000"/>
                <a:gd name="connsiteX11" fmla="*/ 597 w 9813"/>
                <a:gd name="connsiteY11" fmla="*/ 9556 h 10000"/>
                <a:gd name="connsiteX12" fmla="*/ 597 w 9813"/>
                <a:gd name="connsiteY12" fmla="*/ 9698 h 10000"/>
                <a:gd name="connsiteX13" fmla="*/ 779 w 9813"/>
                <a:gd name="connsiteY13" fmla="*/ 9698 h 10000"/>
                <a:gd name="connsiteX14" fmla="*/ 779 w 9813"/>
                <a:gd name="connsiteY14" fmla="*/ 9556 h 10000"/>
                <a:gd name="connsiteX15" fmla="*/ 987 w 9813"/>
                <a:gd name="connsiteY15" fmla="*/ 9556 h 10000"/>
                <a:gd name="connsiteX16" fmla="*/ 987 w 9813"/>
                <a:gd name="connsiteY16" fmla="*/ 9396 h 10000"/>
                <a:gd name="connsiteX17" fmla="*/ 1171 w 9813"/>
                <a:gd name="connsiteY17" fmla="*/ 9396 h 10000"/>
                <a:gd name="connsiteX18" fmla="*/ 987 w 9813"/>
                <a:gd name="connsiteY18" fmla="*/ 9556 h 10000"/>
                <a:gd name="connsiteX19" fmla="*/ 779 w 9813"/>
                <a:gd name="connsiteY19" fmla="*/ 9556 h 10000"/>
                <a:gd name="connsiteX20" fmla="*/ 779 w 9813"/>
                <a:gd name="connsiteY20" fmla="*/ 9698 h 10000"/>
                <a:gd name="connsiteX21" fmla="*/ 779 w 9813"/>
                <a:gd name="connsiteY21" fmla="*/ 9858 h 10000"/>
                <a:gd name="connsiteX22" fmla="*/ 987 w 9813"/>
                <a:gd name="connsiteY22" fmla="*/ 9858 h 10000"/>
                <a:gd name="connsiteX23" fmla="*/ 1171 w 9813"/>
                <a:gd name="connsiteY23" fmla="*/ 9858 h 10000"/>
                <a:gd name="connsiteX24" fmla="*/ 1379 w 9813"/>
                <a:gd name="connsiteY24" fmla="*/ 10000 h 10000"/>
                <a:gd name="connsiteX25" fmla="*/ 1561 w 9813"/>
                <a:gd name="connsiteY25" fmla="*/ 10000 h 10000"/>
                <a:gd name="connsiteX26" fmla="*/ 1769 w 9813"/>
                <a:gd name="connsiteY26" fmla="*/ 10000 h 10000"/>
                <a:gd name="connsiteX27" fmla="*/ 2162 w 9813"/>
                <a:gd name="connsiteY27" fmla="*/ 9698 h 10000"/>
                <a:gd name="connsiteX28" fmla="*/ 2162 w 9813"/>
                <a:gd name="connsiteY28" fmla="*/ 9556 h 10000"/>
                <a:gd name="connsiteX29" fmla="*/ 2758 w 9813"/>
                <a:gd name="connsiteY29" fmla="*/ 9556 h 10000"/>
                <a:gd name="connsiteX30" fmla="*/ 3148 w 9813"/>
                <a:gd name="connsiteY30" fmla="*/ 9556 h 10000"/>
                <a:gd name="connsiteX31" fmla="*/ 3328 w 9813"/>
                <a:gd name="connsiteY31" fmla="*/ 9556 h 10000"/>
                <a:gd name="connsiteX32" fmla="*/ 3537 w 9813"/>
                <a:gd name="connsiteY32" fmla="*/ 9556 h 10000"/>
                <a:gd name="connsiteX33" fmla="*/ 3925 w 9813"/>
                <a:gd name="connsiteY33" fmla="*/ 9698 h 10000"/>
                <a:gd name="connsiteX34" fmla="*/ 4114 w 9813"/>
                <a:gd name="connsiteY34" fmla="*/ 9556 h 10000"/>
                <a:gd name="connsiteX35" fmla="*/ 4114 w 9813"/>
                <a:gd name="connsiteY35" fmla="*/ 9396 h 10000"/>
                <a:gd name="connsiteX36" fmla="*/ 4320 w 9813"/>
                <a:gd name="connsiteY36" fmla="*/ 9396 h 10000"/>
                <a:gd name="connsiteX37" fmla="*/ 4114 w 9813"/>
                <a:gd name="connsiteY37" fmla="*/ 9254 h 10000"/>
                <a:gd name="connsiteX38" fmla="*/ 3925 w 9813"/>
                <a:gd name="connsiteY38" fmla="*/ 8792 h 10000"/>
                <a:gd name="connsiteX39" fmla="*/ 3720 w 9813"/>
                <a:gd name="connsiteY39" fmla="*/ 8490 h 10000"/>
                <a:gd name="connsiteX40" fmla="*/ 3328 w 9813"/>
                <a:gd name="connsiteY40" fmla="*/ 8490 h 10000"/>
                <a:gd name="connsiteX41" fmla="*/ 3328 w 9813"/>
                <a:gd name="connsiteY41" fmla="*/ 8330 h 10000"/>
                <a:gd name="connsiteX42" fmla="*/ 3328 w 9813"/>
                <a:gd name="connsiteY42" fmla="*/ 8028 h 10000"/>
                <a:gd name="connsiteX43" fmla="*/ 3148 w 9813"/>
                <a:gd name="connsiteY43" fmla="*/ 7886 h 10000"/>
                <a:gd name="connsiteX44" fmla="*/ 2939 w 9813"/>
                <a:gd name="connsiteY44" fmla="*/ 7726 h 10000"/>
                <a:gd name="connsiteX45" fmla="*/ 2758 w 9813"/>
                <a:gd name="connsiteY45" fmla="*/ 7425 h 10000"/>
                <a:gd name="connsiteX46" fmla="*/ 3148 w 9813"/>
                <a:gd name="connsiteY46" fmla="*/ 7123 h 10000"/>
                <a:gd name="connsiteX47" fmla="*/ 3328 w 9813"/>
                <a:gd name="connsiteY47" fmla="*/ 6980 h 10000"/>
                <a:gd name="connsiteX48" fmla="*/ 3537 w 9813"/>
                <a:gd name="connsiteY48" fmla="*/ 6821 h 10000"/>
                <a:gd name="connsiteX49" fmla="*/ 3537 w 9813"/>
                <a:gd name="connsiteY49" fmla="*/ 6679 h 10000"/>
                <a:gd name="connsiteX50" fmla="*/ 3925 w 9813"/>
                <a:gd name="connsiteY50" fmla="*/ 6821 h 10000"/>
                <a:gd name="connsiteX51" fmla="*/ 4114 w 9813"/>
                <a:gd name="connsiteY51" fmla="*/ 6980 h 10000"/>
                <a:gd name="connsiteX52" fmla="*/ 4320 w 9813"/>
                <a:gd name="connsiteY52" fmla="*/ 6980 h 10000"/>
                <a:gd name="connsiteX53" fmla="*/ 4709 w 9813"/>
                <a:gd name="connsiteY53" fmla="*/ 6980 h 10000"/>
                <a:gd name="connsiteX54" fmla="*/ 4894 w 9813"/>
                <a:gd name="connsiteY54" fmla="*/ 6821 h 10000"/>
                <a:gd name="connsiteX55" fmla="*/ 4894 w 9813"/>
                <a:gd name="connsiteY55" fmla="*/ 6679 h 10000"/>
                <a:gd name="connsiteX56" fmla="*/ 5099 w 9813"/>
                <a:gd name="connsiteY56" fmla="*/ 6519 h 10000"/>
                <a:gd name="connsiteX57" fmla="*/ 5099 w 9813"/>
                <a:gd name="connsiteY57" fmla="*/ 6377 h 10000"/>
                <a:gd name="connsiteX58" fmla="*/ 5495 w 9813"/>
                <a:gd name="connsiteY58" fmla="*/ 6217 h 10000"/>
                <a:gd name="connsiteX59" fmla="*/ 5677 w 9813"/>
                <a:gd name="connsiteY59" fmla="*/ 6075 h 10000"/>
                <a:gd name="connsiteX60" fmla="*/ 6090 w 9813"/>
                <a:gd name="connsiteY60" fmla="*/ 5915 h 10000"/>
                <a:gd name="connsiteX61" fmla="*/ 6276 w 9813"/>
                <a:gd name="connsiteY61" fmla="*/ 5613 h 10000"/>
                <a:gd name="connsiteX62" fmla="*/ 6480 w 9813"/>
                <a:gd name="connsiteY62" fmla="*/ 5311 h 10000"/>
                <a:gd name="connsiteX63" fmla="*/ 6873 w 9813"/>
                <a:gd name="connsiteY63" fmla="*/ 5151 h 10000"/>
                <a:gd name="connsiteX64" fmla="*/ 6664 w 9813"/>
                <a:gd name="connsiteY64" fmla="*/ 4849 h 10000"/>
                <a:gd name="connsiteX65" fmla="*/ 7264 w 9813"/>
                <a:gd name="connsiteY65" fmla="*/ 4405 h 10000"/>
                <a:gd name="connsiteX66" fmla="*/ 7264 w 9813"/>
                <a:gd name="connsiteY66" fmla="*/ 4245 h 10000"/>
                <a:gd name="connsiteX67" fmla="*/ 7264 w 9813"/>
                <a:gd name="connsiteY67" fmla="*/ 4103 h 10000"/>
                <a:gd name="connsiteX68" fmla="*/ 8041 w 9813"/>
                <a:gd name="connsiteY68" fmla="*/ 3641 h 10000"/>
                <a:gd name="connsiteX69" fmla="*/ 7836 w 9813"/>
                <a:gd name="connsiteY69" fmla="*/ 3499 h 10000"/>
                <a:gd name="connsiteX70" fmla="*/ 7445 w 9813"/>
                <a:gd name="connsiteY70" fmla="*/ 3499 h 10000"/>
                <a:gd name="connsiteX71" fmla="*/ 7445 w 9813"/>
                <a:gd name="connsiteY71" fmla="*/ 3339 h 10000"/>
                <a:gd name="connsiteX72" fmla="*/ 7051 w 9813"/>
                <a:gd name="connsiteY72" fmla="*/ 3179 h 10000"/>
                <a:gd name="connsiteX73" fmla="*/ 6664 w 9813"/>
                <a:gd name="connsiteY73" fmla="*/ 1972 h 10000"/>
                <a:gd name="connsiteX74" fmla="*/ 6873 w 9813"/>
                <a:gd name="connsiteY74" fmla="*/ 1829 h 10000"/>
                <a:gd name="connsiteX75" fmla="*/ 7445 w 9813"/>
                <a:gd name="connsiteY75" fmla="*/ 1829 h 10000"/>
                <a:gd name="connsiteX76" fmla="*/ 7649 w 9813"/>
                <a:gd name="connsiteY76" fmla="*/ 1829 h 10000"/>
                <a:gd name="connsiteX77" fmla="*/ 8226 w 9813"/>
                <a:gd name="connsiteY77" fmla="*/ 1829 h 10000"/>
                <a:gd name="connsiteX78" fmla="*/ 8619 w 9813"/>
                <a:gd name="connsiteY78" fmla="*/ 1829 h 10000"/>
                <a:gd name="connsiteX79" fmla="*/ 8823 w 9813"/>
                <a:gd name="connsiteY79" fmla="*/ 1670 h 10000"/>
                <a:gd name="connsiteX80" fmla="*/ 9399 w 9813"/>
                <a:gd name="connsiteY80" fmla="*/ 1368 h 10000"/>
                <a:gd name="connsiteX81" fmla="*/ 9813 w 9813"/>
                <a:gd name="connsiteY81" fmla="*/ 1226 h 10000"/>
                <a:gd name="connsiteX82" fmla="*/ 9607 w 9813"/>
                <a:gd name="connsiteY82" fmla="*/ 924 h 10000"/>
                <a:gd name="connsiteX83" fmla="*/ 9217 w 9813"/>
                <a:gd name="connsiteY83" fmla="*/ 924 h 10000"/>
                <a:gd name="connsiteX84" fmla="*/ 9010 w 9813"/>
                <a:gd name="connsiteY84" fmla="*/ 924 h 10000"/>
                <a:gd name="connsiteX85" fmla="*/ 8619 w 9813"/>
                <a:gd name="connsiteY85" fmla="*/ 924 h 10000"/>
                <a:gd name="connsiteX86" fmla="*/ 8619 w 9813"/>
                <a:gd name="connsiteY86" fmla="*/ 764 h 10000"/>
                <a:gd name="connsiteX87" fmla="*/ 8433 w 9813"/>
                <a:gd name="connsiteY87" fmla="*/ 622 h 10000"/>
                <a:gd name="connsiteX88" fmla="*/ 8226 w 9813"/>
                <a:gd name="connsiteY88" fmla="*/ 302 h 10000"/>
                <a:gd name="connsiteX89" fmla="*/ 8226 w 9813"/>
                <a:gd name="connsiteY89" fmla="*/ 0 h 10000"/>
                <a:gd name="connsiteX90" fmla="*/ 8041 w 9813"/>
                <a:gd name="connsiteY90" fmla="*/ 0 h 10000"/>
                <a:gd name="connsiteX91" fmla="*/ 7649 w 9813"/>
                <a:gd name="connsiteY91" fmla="*/ 0 h 10000"/>
                <a:gd name="connsiteX92" fmla="*/ 7445 w 9813"/>
                <a:gd name="connsiteY92" fmla="*/ 0 h 10000"/>
                <a:gd name="connsiteX93" fmla="*/ 7264 w 9813"/>
                <a:gd name="connsiteY93" fmla="*/ 0 h 10000"/>
                <a:gd name="connsiteX94" fmla="*/ 6090 w 9813"/>
                <a:gd name="connsiteY94" fmla="*/ 160 h 10000"/>
                <a:gd name="connsiteX95" fmla="*/ 5677 w 9813"/>
                <a:gd name="connsiteY95" fmla="*/ 160 h 10000"/>
                <a:gd name="connsiteX96" fmla="*/ 5286 w 9813"/>
                <a:gd name="connsiteY96" fmla="*/ 302 h 10000"/>
                <a:gd name="connsiteX97" fmla="*/ 5099 w 9813"/>
                <a:gd name="connsiteY97" fmla="*/ 462 h 10000"/>
                <a:gd name="connsiteX98" fmla="*/ 4709 w 9813"/>
                <a:gd name="connsiteY98" fmla="*/ 622 h 10000"/>
                <a:gd name="connsiteX99" fmla="*/ 4505 w 9813"/>
                <a:gd name="connsiteY99" fmla="*/ 622 h 10000"/>
                <a:gd name="connsiteX100" fmla="*/ 4505 w 9813"/>
                <a:gd name="connsiteY100" fmla="*/ 924 h 10000"/>
                <a:gd name="connsiteX101" fmla="*/ 4709 w 9813"/>
                <a:gd name="connsiteY101" fmla="*/ 1066 h 10000"/>
                <a:gd name="connsiteX102" fmla="*/ 4709 w 9813"/>
                <a:gd name="connsiteY102" fmla="*/ 1226 h 10000"/>
                <a:gd name="connsiteX103" fmla="*/ 4505 w 9813"/>
                <a:gd name="connsiteY103" fmla="*/ 1528 h 10000"/>
                <a:gd name="connsiteX104" fmla="*/ 4320 w 9813"/>
                <a:gd name="connsiteY104" fmla="*/ 1670 h 10000"/>
                <a:gd name="connsiteX105" fmla="*/ 4114 w 9813"/>
                <a:gd name="connsiteY105" fmla="*/ 1829 h 10000"/>
                <a:gd name="connsiteX106" fmla="*/ 4114 w 9813"/>
                <a:gd name="connsiteY106" fmla="*/ 1972 h 10000"/>
                <a:gd name="connsiteX107" fmla="*/ 4320 w 9813"/>
                <a:gd name="connsiteY107" fmla="*/ 2131 h 10000"/>
                <a:gd name="connsiteX108" fmla="*/ 4114 w 9813"/>
                <a:gd name="connsiteY108" fmla="*/ 2433 h 10000"/>
                <a:gd name="connsiteX109" fmla="*/ 3925 w 9813"/>
                <a:gd name="connsiteY109" fmla="*/ 2433 h 10000"/>
                <a:gd name="connsiteX110" fmla="*/ 3537 w 9813"/>
                <a:gd name="connsiteY110" fmla="*/ 2433 h 10000"/>
                <a:gd name="connsiteX111" fmla="*/ 3148 w 9813"/>
                <a:gd name="connsiteY111" fmla="*/ 2433 h 10000"/>
                <a:gd name="connsiteX112" fmla="*/ 3148 w 9813"/>
                <a:gd name="connsiteY112" fmla="*/ 2575 h 10000"/>
                <a:gd name="connsiteX113" fmla="*/ 3328 w 9813"/>
                <a:gd name="connsiteY113" fmla="*/ 2735 h 10000"/>
                <a:gd name="connsiteX114" fmla="*/ 3537 w 9813"/>
                <a:gd name="connsiteY114" fmla="*/ 2877 h 10000"/>
                <a:gd name="connsiteX115" fmla="*/ 2758 w 9813"/>
                <a:gd name="connsiteY115" fmla="*/ 3037 h 10000"/>
                <a:gd name="connsiteX116" fmla="*/ 2758 w 9813"/>
                <a:gd name="connsiteY116" fmla="*/ 3179 h 10000"/>
                <a:gd name="connsiteX117" fmla="*/ 2758 w 9813"/>
                <a:gd name="connsiteY117" fmla="*/ 3499 h 10000"/>
                <a:gd name="connsiteX118" fmla="*/ 2551 w 9813"/>
                <a:gd name="connsiteY118" fmla="*/ 3801 h 10000"/>
                <a:gd name="connsiteX119" fmla="*/ 2345 w 9813"/>
                <a:gd name="connsiteY119" fmla="*/ 4103 h 10000"/>
                <a:gd name="connsiteX120" fmla="*/ 2162 w 9813"/>
                <a:gd name="connsiteY120" fmla="*/ 4103 h 10000"/>
                <a:gd name="connsiteX121" fmla="*/ 1951 w 9813"/>
                <a:gd name="connsiteY121" fmla="*/ 3943 h 10000"/>
                <a:gd name="connsiteX122" fmla="*/ 1769 w 9813"/>
                <a:gd name="connsiteY122" fmla="*/ 4103 h 10000"/>
                <a:gd name="connsiteX123" fmla="*/ 1379 w 9813"/>
                <a:gd name="connsiteY123" fmla="*/ 4103 h 10000"/>
                <a:gd name="connsiteX124" fmla="*/ 1171 w 9813"/>
                <a:gd name="connsiteY124" fmla="*/ 4405 h 10000"/>
                <a:gd name="connsiteX125" fmla="*/ 597 w 9813"/>
                <a:gd name="connsiteY125" fmla="*/ 4405 h 10000"/>
                <a:gd name="connsiteX126" fmla="*/ 391 w 9813"/>
                <a:gd name="connsiteY126" fmla="*/ 4547 h 10000"/>
                <a:gd name="connsiteX127" fmla="*/ 205 w 9813"/>
                <a:gd name="connsiteY127" fmla="*/ 4547 h 10000"/>
                <a:gd name="connsiteX128" fmla="*/ 0 w 9813"/>
                <a:gd name="connsiteY128" fmla="*/ 4849 h 10000"/>
                <a:gd name="connsiteX129" fmla="*/ 0 w 9813"/>
                <a:gd name="connsiteY129" fmla="*/ 5151 h 10000"/>
                <a:gd name="connsiteX130" fmla="*/ 0 w 9813"/>
                <a:gd name="connsiteY130" fmla="*/ 5453 h 10000"/>
                <a:gd name="connsiteX0" fmla="*/ 0 w 10000"/>
                <a:gd name="connsiteY0" fmla="*/ 8952 h 10000"/>
                <a:gd name="connsiteX1" fmla="*/ 209 w 10000"/>
                <a:gd name="connsiteY1" fmla="*/ 8792 h 10000"/>
                <a:gd name="connsiteX2" fmla="*/ 398 w 10000"/>
                <a:gd name="connsiteY2" fmla="*/ 8792 h 10000"/>
                <a:gd name="connsiteX3" fmla="*/ 209 w 10000"/>
                <a:gd name="connsiteY3" fmla="*/ 9094 h 10000"/>
                <a:gd name="connsiteX4" fmla="*/ 209 w 10000"/>
                <a:gd name="connsiteY4" fmla="*/ 9254 h 10000"/>
                <a:gd name="connsiteX5" fmla="*/ 398 w 10000"/>
                <a:gd name="connsiteY5" fmla="*/ 9094 h 10000"/>
                <a:gd name="connsiteX6" fmla="*/ 608 w 10000"/>
                <a:gd name="connsiteY6" fmla="*/ 9094 h 10000"/>
                <a:gd name="connsiteX7" fmla="*/ 608 w 10000"/>
                <a:gd name="connsiteY7" fmla="*/ 9254 h 10000"/>
                <a:gd name="connsiteX8" fmla="*/ 398 w 10000"/>
                <a:gd name="connsiteY8" fmla="*/ 9254 h 10000"/>
                <a:gd name="connsiteX9" fmla="*/ 608 w 10000"/>
                <a:gd name="connsiteY9" fmla="*/ 9396 h 10000"/>
                <a:gd name="connsiteX10" fmla="*/ 608 w 10000"/>
                <a:gd name="connsiteY10" fmla="*/ 9556 h 10000"/>
                <a:gd name="connsiteX11" fmla="*/ 608 w 10000"/>
                <a:gd name="connsiteY11" fmla="*/ 9698 h 10000"/>
                <a:gd name="connsiteX12" fmla="*/ 794 w 10000"/>
                <a:gd name="connsiteY12" fmla="*/ 9698 h 10000"/>
                <a:gd name="connsiteX13" fmla="*/ 794 w 10000"/>
                <a:gd name="connsiteY13" fmla="*/ 9556 h 10000"/>
                <a:gd name="connsiteX14" fmla="*/ 1006 w 10000"/>
                <a:gd name="connsiteY14" fmla="*/ 9556 h 10000"/>
                <a:gd name="connsiteX15" fmla="*/ 1006 w 10000"/>
                <a:gd name="connsiteY15" fmla="*/ 9396 h 10000"/>
                <a:gd name="connsiteX16" fmla="*/ 1193 w 10000"/>
                <a:gd name="connsiteY16" fmla="*/ 9396 h 10000"/>
                <a:gd name="connsiteX17" fmla="*/ 1006 w 10000"/>
                <a:gd name="connsiteY17" fmla="*/ 9556 h 10000"/>
                <a:gd name="connsiteX18" fmla="*/ 794 w 10000"/>
                <a:gd name="connsiteY18" fmla="*/ 9556 h 10000"/>
                <a:gd name="connsiteX19" fmla="*/ 794 w 10000"/>
                <a:gd name="connsiteY19" fmla="*/ 9698 h 10000"/>
                <a:gd name="connsiteX20" fmla="*/ 794 w 10000"/>
                <a:gd name="connsiteY20" fmla="*/ 9858 h 10000"/>
                <a:gd name="connsiteX21" fmla="*/ 1006 w 10000"/>
                <a:gd name="connsiteY21" fmla="*/ 9858 h 10000"/>
                <a:gd name="connsiteX22" fmla="*/ 1193 w 10000"/>
                <a:gd name="connsiteY22" fmla="*/ 9858 h 10000"/>
                <a:gd name="connsiteX23" fmla="*/ 1405 w 10000"/>
                <a:gd name="connsiteY23" fmla="*/ 10000 h 10000"/>
                <a:gd name="connsiteX24" fmla="*/ 1591 w 10000"/>
                <a:gd name="connsiteY24" fmla="*/ 10000 h 10000"/>
                <a:gd name="connsiteX25" fmla="*/ 1803 w 10000"/>
                <a:gd name="connsiteY25" fmla="*/ 10000 h 10000"/>
                <a:gd name="connsiteX26" fmla="*/ 2203 w 10000"/>
                <a:gd name="connsiteY26" fmla="*/ 9698 h 10000"/>
                <a:gd name="connsiteX27" fmla="*/ 2203 w 10000"/>
                <a:gd name="connsiteY27" fmla="*/ 9556 h 10000"/>
                <a:gd name="connsiteX28" fmla="*/ 2811 w 10000"/>
                <a:gd name="connsiteY28" fmla="*/ 9556 h 10000"/>
                <a:gd name="connsiteX29" fmla="*/ 3208 w 10000"/>
                <a:gd name="connsiteY29" fmla="*/ 9556 h 10000"/>
                <a:gd name="connsiteX30" fmla="*/ 3391 w 10000"/>
                <a:gd name="connsiteY30" fmla="*/ 9556 h 10000"/>
                <a:gd name="connsiteX31" fmla="*/ 3604 w 10000"/>
                <a:gd name="connsiteY31" fmla="*/ 9556 h 10000"/>
                <a:gd name="connsiteX32" fmla="*/ 4000 w 10000"/>
                <a:gd name="connsiteY32" fmla="*/ 9698 h 10000"/>
                <a:gd name="connsiteX33" fmla="*/ 4192 w 10000"/>
                <a:gd name="connsiteY33" fmla="*/ 9556 h 10000"/>
                <a:gd name="connsiteX34" fmla="*/ 4192 w 10000"/>
                <a:gd name="connsiteY34" fmla="*/ 9396 h 10000"/>
                <a:gd name="connsiteX35" fmla="*/ 4402 w 10000"/>
                <a:gd name="connsiteY35" fmla="*/ 9396 h 10000"/>
                <a:gd name="connsiteX36" fmla="*/ 4192 w 10000"/>
                <a:gd name="connsiteY36" fmla="*/ 9254 h 10000"/>
                <a:gd name="connsiteX37" fmla="*/ 4000 w 10000"/>
                <a:gd name="connsiteY37" fmla="*/ 8792 h 10000"/>
                <a:gd name="connsiteX38" fmla="*/ 3791 w 10000"/>
                <a:gd name="connsiteY38" fmla="*/ 8490 h 10000"/>
                <a:gd name="connsiteX39" fmla="*/ 3391 w 10000"/>
                <a:gd name="connsiteY39" fmla="*/ 8490 h 10000"/>
                <a:gd name="connsiteX40" fmla="*/ 3391 w 10000"/>
                <a:gd name="connsiteY40" fmla="*/ 8330 h 10000"/>
                <a:gd name="connsiteX41" fmla="*/ 3391 w 10000"/>
                <a:gd name="connsiteY41" fmla="*/ 8028 h 10000"/>
                <a:gd name="connsiteX42" fmla="*/ 3208 w 10000"/>
                <a:gd name="connsiteY42" fmla="*/ 7886 h 10000"/>
                <a:gd name="connsiteX43" fmla="*/ 2995 w 10000"/>
                <a:gd name="connsiteY43" fmla="*/ 7726 h 10000"/>
                <a:gd name="connsiteX44" fmla="*/ 2811 w 10000"/>
                <a:gd name="connsiteY44" fmla="*/ 7425 h 10000"/>
                <a:gd name="connsiteX45" fmla="*/ 3208 w 10000"/>
                <a:gd name="connsiteY45" fmla="*/ 7123 h 10000"/>
                <a:gd name="connsiteX46" fmla="*/ 3391 w 10000"/>
                <a:gd name="connsiteY46" fmla="*/ 6980 h 10000"/>
                <a:gd name="connsiteX47" fmla="*/ 3604 w 10000"/>
                <a:gd name="connsiteY47" fmla="*/ 6821 h 10000"/>
                <a:gd name="connsiteX48" fmla="*/ 3604 w 10000"/>
                <a:gd name="connsiteY48" fmla="*/ 6679 h 10000"/>
                <a:gd name="connsiteX49" fmla="*/ 4000 w 10000"/>
                <a:gd name="connsiteY49" fmla="*/ 6821 h 10000"/>
                <a:gd name="connsiteX50" fmla="*/ 4192 w 10000"/>
                <a:gd name="connsiteY50" fmla="*/ 6980 h 10000"/>
                <a:gd name="connsiteX51" fmla="*/ 4402 w 10000"/>
                <a:gd name="connsiteY51" fmla="*/ 6980 h 10000"/>
                <a:gd name="connsiteX52" fmla="*/ 4799 w 10000"/>
                <a:gd name="connsiteY52" fmla="*/ 6980 h 10000"/>
                <a:gd name="connsiteX53" fmla="*/ 4987 w 10000"/>
                <a:gd name="connsiteY53" fmla="*/ 6821 h 10000"/>
                <a:gd name="connsiteX54" fmla="*/ 4987 w 10000"/>
                <a:gd name="connsiteY54" fmla="*/ 6679 h 10000"/>
                <a:gd name="connsiteX55" fmla="*/ 5196 w 10000"/>
                <a:gd name="connsiteY55" fmla="*/ 6519 h 10000"/>
                <a:gd name="connsiteX56" fmla="*/ 5196 w 10000"/>
                <a:gd name="connsiteY56" fmla="*/ 6377 h 10000"/>
                <a:gd name="connsiteX57" fmla="*/ 5600 w 10000"/>
                <a:gd name="connsiteY57" fmla="*/ 6217 h 10000"/>
                <a:gd name="connsiteX58" fmla="*/ 5785 w 10000"/>
                <a:gd name="connsiteY58" fmla="*/ 6075 h 10000"/>
                <a:gd name="connsiteX59" fmla="*/ 6206 w 10000"/>
                <a:gd name="connsiteY59" fmla="*/ 5915 h 10000"/>
                <a:gd name="connsiteX60" fmla="*/ 6396 w 10000"/>
                <a:gd name="connsiteY60" fmla="*/ 5613 h 10000"/>
                <a:gd name="connsiteX61" fmla="*/ 6603 w 10000"/>
                <a:gd name="connsiteY61" fmla="*/ 5311 h 10000"/>
                <a:gd name="connsiteX62" fmla="*/ 7004 w 10000"/>
                <a:gd name="connsiteY62" fmla="*/ 5151 h 10000"/>
                <a:gd name="connsiteX63" fmla="*/ 6791 w 10000"/>
                <a:gd name="connsiteY63" fmla="*/ 4849 h 10000"/>
                <a:gd name="connsiteX64" fmla="*/ 7402 w 10000"/>
                <a:gd name="connsiteY64" fmla="*/ 4405 h 10000"/>
                <a:gd name="connsiteX65" fmla="*/ 7402 w 10000"/>
                <a:gd name="connsiteY65" fmla="*/ 4245 h 10000"/>
                <a:gd name="connsiteX66" fmla="*/ 7402 w 10000"/>
                <a:gd name="connsiteY66" fmla="*/ 4103 h 10000"/>
                <a:gd name="connsiteX67" fmla="*/ 8194 w 10000"/>
                <a:gd name="connsiteY67" fmla="*/ 3641 h 10000"/>
                <a:gd name="connsiteX68" fmla="*/ 7985 w 10000"/>
                <a:gd name="connsiteY68" fmla="*/ 3499 h 10000"/>
                <a:gd name="connsiteX69" fmla="*/ 7587 w 10000"/>
                <a:gd name="connsiteY69" fmla="*/ 3499 h 10000"/>
                <a:gd name="connsiteX70" fmla="*/ 7587 w 10000"/>
                <a:gd name="connsiteY70" fmla="*/ 3339 h 10000"/>
                <a:gd name="connsiteX71" fmla="*/ 7185 w 10000"/>
                <a:gd name="connsiteY71" fmla="*/ 3179 h 10000"/>
                <a:gd name="connsiteX72" fmla="*/ 6791 w 10000"/>
                <a:gd name="connsiteY72" fmla="*/ 1972 h 10000"/>
                <a:gd name="connsiteX73" fmla="*/ 7004 w 10000"/>
                <a:gd name="connsiteY73" fmla="*/ 1829 h 10000"/>
                <a:gd name="connsiteX74" fmla="*/ 7587 w 10000"/>
                <a:gd name="connsiteY74" fmla="*/ 1829 h 10000"/>
                <a:gd name="connsiteX75" fmla="*/ 7795 w 10000"/>
                <a:gd name="connsiteY75" fmla="*/ 1829 h 10000"/>
                <a:gd name="connsiteX76" fmla="*/ 8383 w 10000"/>
                <a:gd name="connsiteY76" fmla="*/ 1829 h 10000"/>
                <a:gd name="connsiteX77" fmla="*/ 8783 w 10000"/>
                <a:gd name="connsiteY77" fmla="*/ 1829 h 10000"/>
                <a:gd name="connsiteX78" fmla="*/ 8991 w 10000"/>
                <a:gd name="connsiteY78" fmla="*/ 1670 h 10000"/>
                <a:gd name="connsiteX79" fmla="*/ 9578 w 10000"/>
                <a:gd name="connsiteY79" fmla="*/ 1368 h 10000"/>
                <a:gd name="connsiteX80" fmla="*/ 10000 w 10000"/>
                <a:gd name="connsiteY80" fmla="*/ 1226 h 10000"/>
                <a:gd name="connsiteX81" fmla="*/ 9790 w 10000"/>
                <a:gd name="connsiteY81" fmla="*/ 924 h 10000"/>
                <a:gd name="connsiteX82" fmla="*/ 9393 w 10000"/>
                <a:gd name="connsiteY82" fmla="*/ 924 h 10000"/>
                <a:gd name="connsiteX83" fmla="*/ 9182 w 10000"/>
                <a:gd name="connsiteY83" fmla="*/ 924 h 10000"/>
                <a:gd name="connsiteX84" fmla="*/ 8783 w 10000"/>
                <a:gd name="connsiteY84" fmla="*/ 924 h 10000"/>
                <a:gd name="connsiteX85" fmla="*/ 8783 w 10000"/>
                <a:gd name="connsiteY85" fmla="*/ 764 h 10000"/>
                <a:gd name="connsiteX86" fmla="*/ 8594 w 10000"/>
                <a:gd name="connsiteY86" fmla="*/ 622 h 10000"/>
                <a:gd name="connsiteX87" fmla="*/ 8383 w 10000"/>
                <a:gd name="connsiteY87" fmla="*/ 302 h 10000"/>
                <a:gd name="connsiteX88" fmla="*/ 8383 w 10000"/>
                <a:gd name="connsiteY88" fmla="*/ 0 h 10000"/>
                <a:gd name="connsiteX89" fmla="*/ 8194 w 10000"/>
                <a:gd name="connsiteY89" fmla="*/ 0 h 10000"/>
                <a:gd name="connsiteX90" fmla="*/ 7795 w 10000"/>
                <a:gd name="connsiteY90" fmla="*/ 0 h 10000"/>
                <a:gd name="connsiteX91" fmla="*/ 7587 w 10000"/>
                <a:gd name="connsiteY91" fmla="*/ 0 h 10000"/>
                <a:gd name="connsiteX92" fmla="*/ 7402 w 10000"/>
                <a:gd name="connsiteY92" fmla="*/ 0 h 10000"/>
                <a:gd name="connsiteX93" fmla="*/ 6206 w 10000"/>
                <a:gd name="connsiteY93" fmla="*/ 160 h 10000"/>
                <a:gd name="connsiteX94" fmla="*/ 5785 w 10000"/>
                <a:gd name="connsiteY94" fmla="*/ 160 h 10000"/>
                <a:gd name="connsiteX95" fmla="*/ 5387 w 10000"/>
                <a:gd name="connsiteY95" fmla="*/ 302 h 10000"/>
                <a:gd name="connsiteX96" fmla="*/ 5196 w 10000"/>
                <a:gd name="connsiteY96" fmla="*/ 462 h 10000"/>
                <a:gd name="connsiteX97" fmla="*/ 4799 w 10000"/>
                <a:gd name="connsiteY97" fmla="*/ 622 h 10000"/>
                <a:gd name="connsiteX98" fmla="*/ 4591 w 10000"/>
                <a:gd name="connsiteY98" fmla="*/ 622 h 10000"/>
                <a:gd name="connsiteX99" fmla="*/ 4591 w 10000"/>
                <a:gd name="connsiteY99" fmla="*/ 924 h 10000"/>
                <a:gd name="connsiteX100" fmla="*/ 4799 w 10000"/>
                <a:gd name="connsiteY100" fmla="*/ 1066 h 10000"/>
                <a:gd name="connsiteX101" fmla="*/ 4799 w 10000"/>
                <a:gd name="connsiteY101" fmla="*/ 1226 h 10000"/>
                <a:gd name="connsiteX102" fmla="*/ 4591 w 10000"/>
                <a:gd name="connsiteY102" fmla="*/ 1528 h 10000"/>
                <a:gd name="connsiteX103" fmla="*/ 4402 w 10000"/>
                <a:gd name="connsiteY103" fmla="*/ 1670 h 10000"/>
                <a:gd name="connsiteX104" fmla="*/ 4192 w 10000"/>
                <a:gd name="connsiteY104" fmla="*/ 1829 h 10000"/>
                <a:gd name="connsiteX105" fmla="*/ 4192 w 10000"/>
                <a:gd name="connsiteY105" fmla="*/ 1972 h 10000"/>
                <a:gd name="connsiteX106" fmla="*/ 4402 w 10000"/>
                <a:gd name="connsiteY106" fmla="*/ 2131 h 10000"/>
                <a:gd name="connsiteX107" fmla="*/ 4192 w 10000"/>
                <a:gd name="connsiteY107" fmla="*/ 2433 h 10000"/>
                <a:gd name="connsiteX108" fmla="*/ 4000 w 10000"/>
                <a:gd name="connsiteY108" fmla="*/ 2433 h 10000"/>
                <a:gd name="connsiteX109" fmla="*/ 3604 w 10000"/>
                <a:gd name="connsiteY109" fmla="*/ 2433 h 10000"/>
                <a:gd name="connsiteX110" fmla="*/ 3208 w 10000"/>
                <a:gd name="connsiteY110" fmla="*/ 2433 h 10000"/>
                <a:gd name="connsiteX111" fmla="*/ 3208 w 10000"/>
                <a:gd name="connsiteY111" fmla="*/ 2575 h 10000"/>
                <a:gd name="connsiteX112" fmla="*/ 3391 w 10000"/>
                <a:gd name="connsiteY112" fmla="*/ 2735 h 10000"/>
                <a:gd name="connsiteX113" fmla="*/ 3604 w 10000"/>
                <a:gd name="connsiteY113" fmla="*/ 2877 h 10000"/>
                <a:gd name="connsiteX114" fmla="*/ 2811 w 10000"/>
                <a:gd name="connsiteY114" fmla="*/ 3037 h 10000"/>
                <a:gd name="connsiteX115" fmla="*/ 2811 w 10000"/>
                <a:gd name="connsiteY115" fmla="*/ 3179 h 10000"/>
                <a:gd name="connsiteX116" fmla="*/ 2811 w 10000"/>
                <a:gd name="connsiteY116" fmla="*/ 3499 h 10000"/>
                <a:gd name="connsiteX117" fmla="*/ 2600 w 10000"/>
                <a:gd name="connsiteY117" fmla="*/ 3801 h 10000"/>
                <a:gd name="connsiteX118" fmla="*/ 2390 w 10000"/>
                <a:gd name="connsiteY118" fmla="*/ 4103 h 10000"/>
                <a:gd name="connsiteX119" fmla="*/ 2203 w 10000"/>
                <a:gd name="connsiteY119" fmla="*/ 4103 h 10000"/>
                <a:gd name="connsiteX120" fmla="*/ 1988 w 10000"/>
                <a:gd name="connsiteY120" fmla="*/ 3943 h 10000"/>
                <a:gd name="connsiteX121" fmla="*/ 1803 w 10000"/>
                <a:gd name="connsiteY121" fmla="*/ 4103 h 10000"/>
                <a:gd name="connsiteX122" fmla="*/ 1405 w 10000"/>
                <a:gd name="connsiteY122" fmla="*/ 4103 h 10000"/>
                <a:gd name="connsiteX123" fmla="*/ 1193 w 10000"/>
                <a:gd name="connsiteY123" fmla="*/ 4405 h 10000"/>
                <a:gd name="connsiteX124" fmla="*/ 608 w 10000"/>
                <a:gd name="connsiteY124" fmla="*/ 4405 h 10000"/>
                <a:gd name="connsiteX125" fmla="*/ 398 w 10000"/>
                <a:gd name="connsiteY125" fmla="*/ 4547 h 10000"/>
                <a:gd name="connsiteX126" fmla="*/ 209 w 10000"/>
                <a:gd name="connsiteY126" fmla="*/ 4547 h 10000"/>
                <a:gd name="connsiteX127" fmla="*/ 0 w 10000"/>
                <a:gd name="connsiteY127" fmla="*/ 4849 h 10000"/>
                <a:gd name="connsiteX128" fmla="*/ 0 w 10000"/>
                <a:gd name="connsiteY128" fmla="*/ 5151 h 10000"/>
                <a:gd name="connsiteX129" fmla="*/ 0 w 10000"/>
                <a:gd name="connsiteY129" fmla="*/ 5453 h 10000"/>
                <a:gd name="connsiteX0" fmla="*/ 0 w 10000"/>
                <a:gd name="connsiteY0" fmla="*/ 8952 h 10000"/>
                <a:gd name="connsiteX1" fmla="*/ 398 w 10000"/>
                <a:gd name="connsiteY1" fmla="*/ 8792 h 10000"/>
                <a:gd name="connsiteX2" fmla="*/ 209 w 10000"/>
                <a:gd name="connsiteY2" fmla="*/ 9094 h 10000"/>
                <a:gd name="connsiteX3" fmla="*/ 209 w 10000"/>
                <a:gd name="connsiteY3" fmla="*/ 9254 h 10000"/>
                <a:gd name="connsiteX4" fmla="*/ 398 w 10000"/>
                <a:gd name="connsiteY4" fmla="*/ 9094 h 10000"/>
                <a:gd name="connsiteX5" fmla="*/ 608 w 10000"/>
                <a:gd name="connsiteY5" fmla="*/ 9094 h 10000"/>
                <a:gd name="connsiteX6" fmla="*/ 608 w 10000"/>
                <a:gd name="connsiteY6" fmla="*/ 9254 h 10000"/>
                <a:gd name="connsiteX7" fmla="*/ 398 w 10000"/>
                <a:gd name="connsiteY7" fmla="*/ 9254 h 10000"/>
                <a:gd name="connsiteX8" fmla="*/ 608 w 10000"/>
                <a:gd name="connsiteY8" fmla="*/ 9396 h 10000"/>
                <a:gd name="connsiteX9" fmla="*/ 608 w 10000"/>
                <a:gd name="connsiteY9" fmla="*/ 9556 h 10000"/>
                <a:gd name="connsiteX10" fmla="*/ 608 w 10000"/>
                <a:gd name="connsiteY10" fmla="*/ 9698 h 10000"/>
                <a:gd name="connsiteX11" fmla="*/ 794 w 10000"/>
                <a:gd name="connsiteY11" fmla="*/ 9698 h 10000"/>
                <a:gd name="connsiteX12" fmla="*/ 794 w 10000"/>
                <a:gd name="connsiteY12" fmla="*/ 9556 h 10000"/>
                <a:gd name="connsiteX13" fmla="*/ 1006 w 10000"/>
                <a:gd name="connsiteY13" fmla="*/ 9556 h 10000"/>
                <a:gd name="connsiteX14" fmla="*/ 1006 w 10000"/>
                <a:gd name="connsiteY14" fmla="*/ 9396 h 10000"/>
                <a:gd name="connsiteX15" fmla="*/ 1193 w 10000"/>
                <a:gd name="connsiteY15" fmla="*/ 9396 h 10000"/>
                <a:gd name="connsiteX16" fmla="*/ 1006 w 10000"/>
                <a:gd name="connsiteY16" fmla="*/ 9556 h 10000"/>
                <a:gd name="connsiteX17" fmla="*/ 794 w 10000"/>
                <a:gd name="connsiteY17" fmla="*/ 9556 h 10000"/>
                <a:gd name="connsiteX18" fmla="*/ 794 w 10000"/>
                <a:gd name="connsiteY18" fmla="*/ 9698 h 10000"/>
                <a:gd name="connsiteX19" fmla="*/ 794 w 10000"/>
                <a:gd name="connsiteY19" fmla="*/ 9858 h 10000"/>
                <a:gd name="connsiteX20" fmla="*/ 1006 w 10000"/>
                <a:gd name="connsiteY20" fmla="*/ 9858 h 10000"/>
                <a:gd name="connsiteX21" fmla="*/ 1193 w 10000"/>
                <a:gd name="connsiteY21" fmla="*/ 9858 h 10000"/>
                <a:gd name="connsiteX22" fmla="*/ 1405 w 10000"/>
                <a:gd name="connsiteY22" fmla="*/ 10000 h 10000"/>
                <a:gd name="connsiteX23" fmla="*/ 1591 w 10000"/>
                <a:gd name="connsiteY23" fmla="*/ 10000 h 10000"/>
                <a:gd name="connsiteX24" fmla="*/ 1803 w 10000"/>
                <a:gd name="connsiteY24" fmla="*/ 10000 h 10000"/>
                <a:gd name="connsiteX25" fmla="*/ 2203 w 10000"/>
                <a:gd name="connsiteY25" fmla="*/ 9698 h 10000"/>
                <a:gd name="connsiteX26" fmla="*/ 2203 w 10000"/>
                <a:gd name="connsiteY26" fmla="*/ 9556 h 10000"/>
                <a:gd name="connsiteX27" fmla="*/ 2811 w 10000"/>
                <a:gd name="connsiteY27" fmla="*/ 9556 h 10000"/>
                <a:gd name="connsiteX28" fmla="*/ 3208 w 10000"/>
                <a:gd name="connsiteY28" fmla="*/ 9556 h 10000"/>
                <a:gd name="connsiteX29" fmla="*/ 3391 w 10000"/>
                <a:gd name="connsiteY29" fmla="*/ 9556 h 10000"/>
                <a:gd name="connsiteX30" fmla="*/ 3604 w 10000"/>
                <a:gd name="connsiteY30" fmla="*/ 9556 h 10000"/>
                <a:gd name="connsiteX31" fmla="*/ 4000 w 10000"/>
                <a:gd name="connsiteY31" fmla="*/ 9698 h 10000"/>
                <a:gd name="connsiteX32" fmla="*/ 4192 w 10000"/>
                <a:gd name="connsiteY32" fmla="*/ 9556 h 10000"/>
                <a:gd name="connsiteX33" fmla="*/ 4192 w 10000"/>
                <a:gd name="connsiteY33" fmla="*/ 9396 h 10000"/>
                <a:gd name="connsiteX34" fmla="*/ 4402 w 10000"/>
                <a:gd name="connsiteY34" fmla="*/ 9396 h 10000"/>
                <a:gd name="connsiteX35" fmla="*/ 4192 w 10000"/>
                <a:gd name="connsiteY35" fmla="*/ 9254 h 10000"/>
                <a:gd name="connsiteX36" fmla="*/ 4000 w 10000"/>
                <a:gd name="connsiteY36" fmla="*/ 8792 h 10000"/>
                <a:gd name="connsiteX37" fmla="*/ 3791 w 10000"/>
                <a:gd name="connsiteY37" fmla="*/ 8490 h 10000"/>
                <a:gd name="connsiteX38" fmla="*/ 3391 w 10000"/>
                <a:gd name="connsiteY38" fmla="*/ 8490 h 10000"/>
                <a:gd name="connsiteX39" fmla="*/ 3391 w 10000"/>
                <a:gd name="connsiteY39" fmla="*/ 8330 h 10000"/>
                <a:gd name="connsiteX40" fmla="*/ 3391 w 10000"/>
                <a:gd name="connsiteY40" fmla="*/ 8028 h 10000"/>
                <a:gd name="connsiteX41" fmla="*/ 3208 w 10000"/>
                <a:gd name="connsiteY41" fmla="*/ 7886 h 10000"/>
                <a:gd name="connsiteX42" fmla="*/ 2995 w 10000"/>
                <a:gd name="connsiteY42" fmla="*/ 7726 h 10000"/>
                <a:gd name="connsiteX43" fmla="*/ 2811 w 10000"/>
                <a:gd name="connsiteY43" fmla="*/ 7425 h 10000"/>
                <a:gd name="connsiteX44" fmla="*/ 3208 w 10000"/>
                <a:gd name="connsiteY44" fmla="*/ 7123 h 10000"/>
                <a:gd name="connsiteX45" fmla="*/ 3391 w 10000"/>
                <a:gd name="connsiteY45" fmla="*/ 6980 h 10000"/>
                <a:gd name="connsiteX46" fmla="*/ 3604 w 10000"/>
                <a:gd name="connsiteY46" fmla="*/ 6821 h 10000"/>
                <a:gd name="connsiteX47" fmla="*/ 3604 w 10000"/>
                <a:gd name="connsiteY47" fmla="*/ 6679 h 10000"/>
                <a:gd name="connsiteX48" fmla="*/ 4000 w 10000"/>
                <a:gd name="connsiteY48" fmla="*/ 6821 h 10000"/>
                <a:gd name="connsiteX49" fmla="*/ 4192 w 10000"/>
                <a:gd name="connsiteY49" fmla="*/ 6980 h 10000"/>
                <a:gd name="connsiteX50" fmla="*/ 4402 w 10000"/>
                <a:gd name="connsiteY50" fmla="*/ 6980 h 10000"/>
                <a:gd name="connsiteX51" fmla="*/ 4799 w 10000"/>
                <a:gd name="connsiteY51" fmla="*/ 6980 h 10000"/>
                <a:gd name="connsiteX52" fmla="*/ 4987 w 10000"/>
                <a:gd name="connsiteY52" fmla="*/ 6821 h 10000"/>
                <a:gd name="connsiteX53" fmla="*/ 4987 w 10000"/>
                <a:gd name="connsiteY53" fmla="*/ 6679 h 10000"/>
                <a:gd name="connsiteX54" fmla="*/ 5196 w 10000"/>
                <a:gd name="connsiteY54" fmla="*/ 6519 h 10000"/>
                <a:gd name="connsiteX55" fmla="*/ 5196 w 10000"/>
                <a:gd name="connsiteY55" fmla="*/ 6377 h 10000"/>
                <a:gd name="connsiteX56" fmla="*/ 5600 w 10000"/>
                <a:gd name="connsiteY56" fmla="*/ 6217 h 10000"/>
                <a:gd name="connsiteX57" fmla="*/ 5785 w 10000"/>
                <a:gd name="connsiteY57" fmla="*/ 6075 h 10000"/>
                <a:gd name="connsiteX58" fmla="*/ 6206 w 10000"/>
                <a:gd name="connsiteY58" fmla="*/ 5915 h 10000"/>
                <a:gd name="connsiteX59" fmla="*/ 6396 w 10000"/>
                <a:gd name="connsiteY59" fmla="*/ 5613 h 10000"/>
                <a:gd name="connsiteX60" fmla="*/ 6603 w 10000"/>
                <a:gd name="connsiteY60" fmla="*/ 5311 h 10000"/>
                <a:gd name="connsiteX61" fmla="*/ 7004 w 10000"/>
                <a:gd name="connsiteY61" fmla="*/ 5151 h 10000"/>
                <a:gd name="connsiteX62" fmla="*/ 6791 w 10000"/>
                <a:gd name="connsiteY62" fmla="*/ 4849 h 10000"/>
                <a:gd name="connsiteX63" fmla="*/ 7402 w 10000"/>
                <a:gd name="connsiteY63" fmla="*/ 4405 h 10000"/>
                <a:gd name="connsiteX64" fmla="*/ 7402 w 10000"/>
                <a:gd name="connsiteY64" fmla="*/ 4245 h 10000"/>
                <a:gd name="connsiteX65" fmla="*/ 7402 w 10000"/>
                <a:gd name="connsiteY65" fmla="*/ 4103 h 10000"/>
                <a:gd name="connsiteX66" fmla="*/ 8194 w 10000"/>
                <a:gd name="connsiteY66" fmla="*/ 3641 h 10000"/>
                <a:gd name="connsiteX67" fmla="*/ 7985 w 10000"/>
                <a:gd name="connsiteY67" fmla="*/ 3499 h 10000"/>
                <a:gd name="connsiteX68" fmla="*/ 7587 w 10000"/>
                <a:gd name="connsiteY68" fmla="*/ 3499 h 10000"/>
                <a:gd name="connsiteX69" fmla="*/ 7587 w 10000"/>
                <a:gd name="connsiteY69" fmla="*/ 3339 h 10000"/>
                <a:gd name="connsiteX70" fmla="*/ 7185 w 10000"/>
                <a:gd name="connsiteY70" fmla="*/ 3179 h 10000"/>
                <a:gd name="connsiteX71" fmla="*/ 6791 w 10000"/>
                <a:gd name="connsiteY71" fmla="*/ 1972 h 10000"/>
                <a:gd name="connsiteX72" fmla="*/ 7004 w 10000"/>
                <a:gd name="connsiteY72" fmla="*/ 1829 h 10000"/>
                <a:gd name="connsiteX73" fmla="*/ 7587 w 10000"/>
                <a:gd name="connsiteY73" fmla="*/ 1829 h 10000"/>
                <a:gd name="connsiteX74" fmla="*/ 7795 w 10000"/>
                <a:gd name="connsiteY74" fmla="*/ 1829 h 10000"/>
                <a:gd name="connsiteX75" fmla="*/ 8383 w 10000"/>
                <a:gd name="connsiteY75" fmla="*/ 1829 h 10000"/>
                <a:gd name="connsiteX76" fmla="*/ 8783 w 10000"/>
                <a:gd name="connsiteY76" fmla="*/ 1829 h 10000"/>
                <a:gd name="connsiteX77" fmla="*/ 8991 w 10000"/>
                <a:gd name="connsiteY77" fmla="*/ 1670 h 10000"/>
                <a:gd name="connsiteX78" fmla="*/ 9578 w 10000"/>
                <a:gd name="connsiteY78" fmla="*/ 1368 h 10000"/>
                <a:gd name="connsiteX79" fmla="*/ 10000 w 10000"/>
                <a:gd name="connsiteY79" fmla="*/ 1226 h 10000"/>
                <a:gd name="connsiteX80" fmla="*/ 9790 w 10000"/>
                <a:gd name="connsiteY80" fmla="*/ 924 h 10000"/>
                <a:gd name="connsiteX81" fmla="*/ 9393 w 10000"/>
                <a:gd name="connsiteY81" fmla="*/ 924 h 10000"/>
                <a:gd name="connsiteX82" fmla="*/ 9182 w 10000"/>
                <a:gd name="connsiteY82" fmla="*/ 924 h 10000"/>
                <a:gd name="connsiteX83" fmla="*/ 8783 w 10000"/>
                <a:gd name="connsiteY83" fmla="*/ 924 h 10000"/>
                <a:gd name="connsiteX84" fmla="*/ 8783 w 10000"/>
                <a:gd name="connsiteY84" fmla="*/ 764 h 10000"/>
                <a:gd name="connsiteX85" fmla="*/ 8594 w 10000"/>
                <a:gd name="connsiteY85" fmla="*/ 622 h 10000"/>
                <a:gd name="connsiteX86" fmla="*/ 8383 w 10000"/>
                <a:gd name="connsiteY86" fmla="*/ 302 h 10000"/>
                <a:gd name="connsiteX87" fmla="*/ 8383 w 10000"/>
                <a:gd name="connsiteY87" fmla="*/ 0 h 10000"/>
                <a:gd name="connsiteX88" fmla="*/ 8194 w 10000"/>
                <a:gd name="connsiteY88" fmla="*/ 0 h 10000"/>
                <a:gd name="connsiteX89" fmla="*/ 7795 w 10000"/>
                <a:gd name="connsiteY89" fmla="*/ 0 h 10000"/>
                <a:gd name="connsiteX90" fmla="*/ 7587 w 10000"/>
                <a:gd name="connsiteY90" fmla="*/ 0 h 10000"/>
                <a:gd name="connsiteX91" fmla="*/ 7402 w 10000"/>
                <a:gd name="connsiteY91" fmla="*/ 0 h 10000"/>
                <a:gd name="connsiteX92" fmla="*/ 6206 w 10000"/>
                <a:gd name="connsiteY92" fmla="*/ 160 h 10000"/>
                <a:gd name="connsiteX93" fmla="*/ 5785 w 10000"/>
                <a:gd name="connsiteY93" fmla="*/ 160 h 10000"/>
                <a:gd name="connsiteX94" fmla="*/ 5387 w 10000"/>
                <a:gd name="connsiteY94" fmla="*/ 302 h 10000"/>
                <a:gd name="connsiteX95" fmla="*/ 5196 w 10000"/>
                <a:gd name="connsiteY95" fmla="*/ 462 h 10000"/>
                <a:gd name="connsiteX96" fmla="*/ 4799 w 10000"/>
                <a:gd name="connsiteY96" fmla="*/ 622 h 10000"/>
                <a:gd name="connsiteX97" fmla="*/ 4591 w 10000"/>
                <a:gd name="connsiteY97" fmla="*/ 622 h 10000"/>
                <a:gd name="connsiteX98" fmla="*/ 4591 w 10000"/>
                <a:gd name="connsiteY98" fmla="*/ 924 h 10000"/>
                <a:gd name="connsiteX99" fmla="*/ 4799 w 10000"/>
                <a:gd name="connsiteY99" fmla="*/ 1066 h 10000"/>
                <a:gd name="connsiteX100" fmla="*/ 4799 w 10000"/>
                <a:gd name="connsiteY100" fmla="*/ 1226 h 10000"/>
                <a:gd name="connsiteX101" fmla="*/ 4591 w 10000"/>
                <a:gd name="connsiteY101" fmla="*/ 1528 h 10000"/>
                <a:gd name="connsiteX102" fmla="*/ 4402 w 10000"/>
                <a:gd name="connsiteY102" fmla="*/ 1670 h 10000"/>
                <a:gd name="connsiteX103" fmla="*/ 4192 w 10000"/>
                <a:gd name="connsiteY103" fmla="*/ 1829 h 10000"/>
                <a:gd name="connsiteX104" fmla="*/ 4192 w 10000"/>
                <a:gd name="connsiteY104" fmla="*/ 1972 h 10000"/>
                <a:gd name="connsiteX105" fmla="*/ 4402 w 10000"/>
                <a:gd name="connsiteY105" fmla="*/ 2131 h 10000"/>
                <a:gd name="connsiteX106" fmla="*/ 4192 w 10000"/>
                <a:gd name="connsiteY106" fmla="*/ 2433 h 10000"/>
                <a:gd name="connsiteX107" fmla="*/ 4000 w 10000"/>
                <a:gd name="connsiteY107" fmla="*/ 2433 h 10000"/>
                <a:gd name="connsiteX108" fmla="*/ 3604 w 10000"/>
                <a:gd name="connsiteY108" fmla="*/ 2433 h 10000"/>
                <a:gd name="connsiteX109" fmla="*/ 3208 w 10000"/>
                <a:gd name="connsiteY109" fmla="*/ 2433 h 10000"/>
                <a:gd name="connsiteX110" fmla="*/ 3208 w 10000"/>
                <a:gd name="connsiteY110" fmla="*/ 2575 h 10000"/>
                <a:gd name="connsiteX111" fmla="*/ 3391 w 10000"/>
                <a:gd name="connsiteY111" fmla="*/ 2735 h 10000"/>
                <a:gd name="connsiteX112" fmla="*/ 3604 w 10000"/>
                <a:gd name="connsiteY112" fmla="*/ 2877 h 10000"/>
                <a:gd name="connsiteX113" fmla="*/ 2811 w 10000"/>
                <a:gd name="connsiteY113" fmla="*/ 3037 h 10000"/>
                <a:gd name="connsiteX114" fmla="*/ 2811 w 10000"/>
                <a:gd name="connsiteY114" fmla="*/ 3179 h 10000"/>
                <a:gd name="connsiteX115" fmla="*/ 2811 w 10000"/>
                <a:gd name="connsiteY115" fmla="*/ 3499 h 10000"/>
                <a:gd name="connsiteX116" fmla="*/ 2600 w 10000"/>
                <a:gd name="connsiteY116" fmla="*/ 3801 h 10000"/>
                <a:gd name="connsiteX117" fmla="*/ 2390 w 10000"/>
                <a:gd name="connsiteY117" fmla="*/ 4103 h 10000"/>
                <a:gd name="connsiteX118" fmla="*/ 2203 w 10000"/>
                <a:gd name="connsiteY118" fmla="*/ 4103 h 10000"/>
                <a:gd name="connsiteX119" fmla="*/ 1988 w 10000"/>
                <a:gd name="connsiteY119" fmla="*/ 3943 h 10000"/>
                <a:gd name="connsiteX120" fmla="*/ 1803 w 10000"/>
                <a:gd name="connsiteY120" fmla="*/ 4103 h 10000"/>
                <a:gd name="connsiteX121" fmla="*/ 1405 w 10000"/>
                <a:gd name="connsiteY121" fmla="*/ 4103 h 10000"/>
                <a:gd name="connsiteX122" fmla="*/ 1193 w 10000"/>
                <a:gd name="connsiteY122" fmla="*/ 4405 h 10000"/>
                <a:gd name="connsiteX123" fmla="*/ 608 w 10000"/>
                <a:gd name="connsiteY123" fmla="*/ 4405 h 10000"/>
                <a:gd name="connsiteX124" fmla="*/ 398 w 10000"/>
                <a:gd name="connsiteY124" fmla="*/ 4547 h 10000"/>
                <a:gd name="connsiteX125" fmla="*/ 209 w 10000"/>
                <a:gd name="connsiteY125" fmla="*/ 4547 h 10000"/>
                <a:gd name="connsiteX126" fmla="*/ 0 w 10000"/>
                <a:gd name="connsiteY126" fmla="*/ 4849 h 10000"/>
                <a:gd name="connsiteX127" fmla="*/ 0 w 10000"/>
                <a:gd name="connsiteY127" fmla="*/ 5151 h 10000"/>
                <a:gd name="connsiteX128" fmla="*/ 0 w 10000"/>
                <a:gd name="connsiteY128" fmla="*/ 5453 h 10000"/>
                <a:gd name="connsiteX0" fmla="*/ 398 w 10000"/>
                <a:gd name="connsiteY0" fmla="*/ 8792 h 10000"/>
                <a:gd name="connsiteX1" fmla="*/ 209 w 10000"/>
                <a:gd name="connsiteY1" fmla="*/ 9094 h 10000"/>
                <a:gd name="connsiteX2" fmla="*/ 209 w 10000"/>
                <a:gd name="connsiteY2" fmla="*/ 9254 h 10000"/>
                <a:gd name="connsiteX3" fmla="*/ 398 w 10000"/>
                <a:gd name="connsiteY3" fmla="*/ 9094 h 10000"/>
                <a:gd name="connsiteX4" fmla="*/ 608 w 10000"/>
                <a:gd name="connsiteY4" fmla="*/ 9094 h 10000"/>
                <a:gd name="connsiteX5" fmla="*/ 608 w 10000"/>
                <a:gd name="connsiteY5" fmla="*/ 9254 h 10000"/>
                <a:gd name="connsiteX6" fmla="*/ 398 w 10000"/>
                <a:gd name="connsiteY6" fmla="*/ 9254 h 10000"/>
                <a:gd name="connsiteX7" fmla="*/ 608 w 10000"/>
                <a:gd name="connsiteY7" fmla="*/ 9396 h 10000"/>
                <a:gd name="connsiteX8" fmla="*/ 608 w 10000"/>
                <a:gd name="connsiteY8" fmla="*/ 9556 h 10000"/>
                <a:gd name="connsiteX9" fmla="*/ 608 w 10000"/>
                <a:gd name="connsiteY9" fmla="*/ 9698 h 10000"/>
                <a:gd name="connsiteX10" fmla="*/ 794 w 10000"/>
                <a:gd name="connsiteY10" fmla="*/ 9698 h 10000"/>
                <a:gd name="connsiteX11" fmla="*/ 794 w 10000"/>
                <a:gd name="connsiteY11" fmla="*/ 9556 h 10000"/>
                <a:gd name="connsiteX12" fmla="*/ 1006 w 10000"/>
                <a:gd name="connsiteY12" fmla="*/ 9556 h 10000"/>
                <a:gd name="connsiteX13" fmla="*/ 1006 w 10000"/>
                <a:gd name="connsiteY13" fmla="*/ 9396 h 10000"/>
                <a:gd name="connsiteX14" fmla="*/ 1193 w 10000"/>
                <a:gd name="connsiteY14" fmla="*/ 9396 h 10000"/>
                <a:gd name="connsiteX15" fmla="*/ 1006 w 10000"/>
                <a:gd name="connsiteY15" fmla="*/ 9556 h 10000"/>
                <a:gd name="connsiteX16" fmla="*/ 794 w 10000"/>
                <a:gd name="connsiteY16" fmla="*/ 9556 h 10000"/>
                <a:gd name="connsiteX17" fmla="*/ 794 w 10000"/>
                <a:gd name="connsiteY17" fmla="*/ 9698 h 10000"/>
                <a:gd name="connsiteX18" fmla="*/ 794 w 10000"/>
                <a:gd name="connsiteY18" fmla="*/ 9858 h 10000"/>
                <a:gd name="connsiteX19" fmla="*/ 1006 w 10000"/>
                <a:gd name="connsiteY19" fmla="*/ 9858 h 10000"/>
                <a:gd name="connsiteX20" fmla="*/ 1193 w 10000"/>
                <a:gd name="connsiteY20" fmla="*/ 9858 h 10000"/>
                <a:gd name="connsiteX21" fmla="*/ 1405 w 10000"/>
                <a:gd name="connsiteY21" fmla="*/ 10000 h 10000"/>
                <a:gd name="connsiteX22" fmla="*/ 1591 w 10000"/>
                <a:gd name="connsiteY22" fmla="*/ 10000 h 10000"/>
                <a:gd name="connsiteX23" fmla="*/ 1803 w 10000"/>
                <a:gd name="connsiteY23" fmla="*/ 10000 h 10000"/>
                <a:gd name="connsiteX24" fmla="*/ 2203 w 10000"/>
                <a:gd name="connsiteY24" fmla="*/ 9698 h 10000"/>
                <a:gd name="connsiteX25" fmla="*/ 2203 w 10000"/>
                <a:gd name="connsiteY25" fmla="*/ 9556 h 10000"/>
                <a:gd name="connsiteX26" fmla="*/ 2811 w 10000"/>
                <a:gd name="connsiteY26" fmla="*/ 9556 h 10000"/>
                <a:gd name="connsiteX27" fmla="*/ 3208 w 10000"/>
                <a:gd name="connsiteY27" fmla="*/ 9556 h 10000"/>
                <a:gd name="connsiteX28" fmla="*/ 3391 w 10000"/>
                <a:gd name="connsiteY28" fmla="*/ 9556 h 10000"/>
                <a:gd name="connsiteX29" fmla="*/ 3604 w 10000"/>
                <a:gd name="connsiteY29" fmla="*/ 9556 h 10000"/>
                <a:gd name="connsiteX30" fmla="*/ 4000 w 10000"/>
                <a:gd name="connsiteY30" fmla="*/ 9698 h 10000"/>
                <a:gd name="connsiteX31" fmla="*/ 4192 w 10000"/>
                <a:gd name="connsiteY31" fmla="*/ 9556 h 10000"/>
                <a:gd name="connsiteX32" fmla="*/ 4192 w 10000"/>
                <a:gd name="connsiteY32" fmla="*/ 9396 h 10000"/>
                <a:gd name="connsiteX33" fmla="*/ 4402 w 10000"/>
                <a:gd name="connsiteY33" fmla="*/ 9396 h 10000"/>
                <a:gd name="connsiteX34" fmla="*/ 4192 w 10000"/>
                <a:gd name="connsiteY34" fmla="*/ 9254 h 10000"/>
                <a:gd name="connsiteX35" fmla="*/ 4000 w 10000"/>
                <a:gd name="connsiteY35" fmla="*/ 8792 h 10000"/>
                <a:gd name="connsiteX36" fmla="*/ 3791 w 10000"/>
                <a:gd name="connsiteY36" fmla="*/ 8490 h 10000"/>
                <a:gd name="connsiteX37" fmla="*/ 3391 w 10000"/>
                <a:gd name="connsiteY37" fmla="*/ 8490 h 10000"/>
                <a:gd name="connsiteX38" fmla="*/ 3391 w 10000"/>
                <a:gd name="connsiteY38" fmla="*/ 8330 h 10000"/>
                <a:gd name="connsiteX39" fmla="*/ 3391 w 10000"/>
                <a:gd name="connsiteY39" fmla="*/ 8028 h 10000"/>
                <a:gd name="connsiteX40" fmla="*/ 3208 w 10000"/>
                <a:gd name="connsiteY40" fmla="*/ 7886 h 10000"/>
                <a:gd name="connsiteX41" fmla="*/ 2995 w 10000"/>
                <a:gd name="connsiteY41" fmla="*/ 7726 h 10000"/>
                <a:gd name="connsiteX42" fmla="*/ 2811 w 10000"/>
                <a:gd name="connsiteY42" fmla="*/ 7425 h 10000"/>
                <a:gd name="connsiteX43" fmla="*/ 3208 w 10000"/>
                <a:gd name="connsiteY43" fmla="*/ 7123 h 10000"/>
                <a:gd name="connsiteX44" fmla="*/ 3391 w 10000"/>
                <a:gd name="connsiteY44" fmla="*/ 6980 h 10000"/>
                <a:gd name="connsiteX45" fmla="*/ 3604 w 10000"/>
                <a:gd name="connsiteY45" fmla="*/ 6821 h 10000"/>
                <a:gd name="connsiteX46" fmla="*/ 3604 w 10000"/>
                <a:gd name="connsiteY46" fmla="*/ 6679 h 10000"/>
                <a:gd name="connsiteX47" fmla="*/ 4000 w 10000"/>
                <a:gd name="connsiteY47" fmla="*/ 6821 h 10000"/>
                <a:gd name="connsiteX48" fmla="*/ 4192 w 10000"/>
                <a:gd name="connsiteY48" fmla="*/ 6980 h 10000"/>
                <a:gd name="connsiteX49" fmla="*/ 4402 w 10000"/>
                <a:gd name="connsiteY49" fmla="*/ 6980 h 10000"/>
                <a:gd name="connsiteX50" fmla="*/ 4799 w 10000"/>
                <a:gd name="connsiteY50" fmla="*/ 6980 h 10000"/>
                <a:gd name="connsiteX51" fmla="*/ 4987 w 10000"/>
                <a:gd name="connsiteY51" fmla="*/ 6821 h 10000"/>
                <a:gd name="connsiteX52" fmla="*/ 4987 w 10000"/>
                <a:gd name="connsiteY52" fmla="*/ 6679 h 10000"/>
                <a:gd name="connsiteX53" fmla="*/ 5196 w 10000"/>
                <a:gd name="connsiteY53" fmla="*/ 6519 h 10000"/>
                <a:gd name="connsiteX54" fmla="*/ 5196 w 10000"/>
                <a:gd name="connsiteY54" fmla="*/ 6377 h 10000"/>
                <a:gd name="connsiteX55" fmla="*/ 5600 w 10000"/>
                <a:gd name="connsiteY55" fmla="*/ 6217 h 10000"/>
                <a:gd name="connsiteX56" fmla="*/ 5785 w 10000"/>
                <a:gd name="connsiteY56" fmla="*/ 6075 h 10000"/>
                <a:gd name="connsiteX57" fmla="*/ 6206 w 10000"/>
                <a:gd name="connsiteY57" fmla="*/ 5915 h 10000"/>
                <a:gd name="connsiteX58" fmla="*/ 6396 w 10000"/>
                <a:gd name="connsiteY58" fmla="*/ 5613 h 10000"/>
                <a:gd name="connsiteX59" fmla="*/ 6603 w 10000"/>
                <a:gd name="connsiteY59" fmla="*/ 5311 h 10000"/>
                <a:gd name="connsiteX60" fmla="*/ 7004 w 10000"/>
                <a:gd name="connsiteY60" fmla="*/ 5151 h 10000"/>
                <a:gd name="connsiteX61" fmla="*/ 6791 w 10000"/>
                <a:gd name="connsiteY61" fmla="*/ 4849 h 10000"/>
                <a:gd name="connsiteX62" fmla="*/ 7402 w 10000"/>
                <a:gd name="connsiteY62" fmla="*/ 4405 h 10000"/>
                <a:gd name="connsiteX63" fmla="*/ 7402 w 10000"/>
                <a:gd name="connsiteY63" fmla="*/ 4245 h 10000"/>
                <a:gd name="connsiteX64" fmla="*/ 7402 w 10000"/>
                <a:gd name="connsiteY64" fmla="*/ 4103 h 10000"/>
                <a:gd name="connsiteX65" fmla="*/ 8194 w 10000"/>
                <a:gd name="connsiteY65" fmla="*/ 3641 h 10000"/>
                <a:gd name="connsiteX66" fmla="*/ 7985 w 10000"/>
                <a:gd name="connsiteY66" fmla="*/ 3499 h 10000"/>
                <a:gd name="connsiteX67" fmla="*/ 7587 w 10000"/>
                <a:gd name="connsiteY67" fmla="*/ 3499 h 10000"/>
                <a:gd name="connsiteX68" fmla="*/ 7587 w 10000"/>
                <a:gd name="connsiteY68" fmla="*/ 3339 h 10000"/>
                <a:gd name="connsiteX69" fmla="*/ 7185 w 10000"/>
                <a:gd name="connsiteY69" fmla="*/ 3179 h 10000"/>
                <a:gd name="connsiteX70" fmla="*/ 6791 w 10000"/>
                <a:gd name="connsiteY70" fmla="*/ 1972 h 10000"/>
                <a:gd name="connsiteX71" fmla="*/ 7004 w 10000"/>
                <a:gd name="connsiteY71" fmla="*/ 1829 h 10000"/>
                <a:gd name="connsiteX72" fmla="*/ 7587 w 10000"/>
                <a:gd name="connsiteY72" fmla="*/ 1829 h 10000"/>
                <a:gd name="connsiteX73" fmla="*/ 7795 w 10000"/>
                <a:gd name="connsiteY73" fmla="*/ 1829 h 10000"/>
                <a:gd name="connsiteX74" fmla="*/ 8383 w 10000"/>
                <a:gd name="connsiteY74" fmla="*/ 1829 h 10000"/>
                <a:gd name="connsiteX75" fmla="*/ 8783 w 10000"/>
                <a:gd name="connsiteY75" fmla="*/ 1829 h 10000"/>
                <a:gd name="connsiteX76" fmla="*/ 8991 w 10000"/>
                <a:gd name="connsiteY76" fmla="*/ 1670 h 10000"/>
                <a:gd name="connsiteX77" fmla="*/ 9578 w 10000"/>
                <a:gd name="connsiteY77" fmla="*/ 1368 h 10000"/>
                <a:gd name="connsiteX78" fmla="*/ 10000 w 10000"/>
                <a:gd name="connsiteY78" fmla="*/ 1226 h 10000"/>
                <a:gd name="connsiteX79" fmla="*/ 9790 w 10000"/>
                <a:gd name="connsiteY79" fmla="*/ 924 h 10000"/>
                <a:gd name="connsiteX80" fmla="*/ 9393 w 10000"/>
                <a:gd name="connsiteY80" fmla="*/ 924 h 10000"/>
                <a:gd name="connsiteX81" fmla="*/ 9182 w 10000"/>
                <a:gd name="connsiteY81" fmla="*/ 924 h 10000"/>
                <a:gd name="connsiteX82" fmla="*/ 8783 w 10000"/>
                <a:gd name="connsiteY82" fmla="*/ 924 h 10000"/>
                <a:gd name="connsiteX83" fmla="*/ 8783 w 10000"/>
                <a:gd name="connsiteY83" fmla="*/ 764 h 10000"/>
                <a:gd name="connsiteX84" fmla="*/ 8594 w 10000"/>
                <a:gd name="connsiteY84" fmla="*/ 622 h 10000"/>
                <a:gd name="connsiteX85" fmla="*/ 8383 w 10000"/>
                <a:gd name="connsiteY85" fmla="*/ 302 h 10000"/>
                <a:gd name="connsiteX86" fmla="*/ 8383 w 10000"/>
                <a:gd name="connsiteY86" fmla="*/ 0 h 10000"/>
                <a:gd name="connsiteX87" fmla="*/ 8194 w 10000"/>
                <a:gd name="connsiteY87" fmla="*/ 0 h 10000"/>
                <a:gd name="connsiteX88" fmla="*/ 7795 w 10000"/>
                <a:gd name="connsiteY88" fmla="*/ 0 h 10000"/>
                <a:gd name="connsiteX89" fmla="*/ 7587 w 10000"/>
                <a:gd name="connsiteY89" fmla="*/ 0 h 10000"/>
                <a:gd name="connsiteX90" fmla="*/ 7402 w 10000"/>
                <a:gd name="connsiteY90" fmla="*/ 0 h 10000"/>
                <a:gd name="connsiteX91" fmla="*/ 6206 w 10000"/>
                <a:gd name="connsiteY91" fmla="*/ 160 h 10000"/>
                <a:gd name="connsiteX92" fmla="*/ 5785 w 10000"/>
                <a:gd name="connsiteY92" fmla="*/ 160 h 10000"/>
                <a:gd name="connsiteX93" fmla="*/ 5387 w 10000"/>
                <a:gd name="connsiteY93" fmla="*/ 302 h 10000"/>
                <a:gd name="connsiteX94" fmla="*/ 5196 w 10000"/>
                <a:gd name="connsiteY94" fmla="*/ 462 h 10000"/>
                <a:gd name="connsiteX95" fmla="*/ 4799 w 10000"/>
                <a:gd name="connsiteY95" fmla="*/ 622 h 10000"/>
                <a:gd name="connsiteX96" fmla="*/ 4591 w 10000"/>
                <a:gd name="connsiteY96" fmla="*/ 622 h 10000"/>
                <a:gd name="connsiteX97" fmla="*/ 4591 w 10000"/>
                <a:gd name="connsiteY97" fmla="*/ 924 h 10000"/>
                <a:gd name="connsiteX98" fmla="*/ 4799 w 10000"/>
                <a:gd name="connsiteY98" fmla="*/ 1066 h 10000"/>
                <a:gd name="connsiteX99" fmla="*/ 4799 w 10000"/>
                <a:gd name="connsiteY99" fmla="*/ 1226 h 10000"/>
                <a:gd name="connsiteX100" fmla="*/ 4591 w 10000"/>
                <a:gd name="connsiteY100" fmla="*/ 1528 h 10000"/>
                <a:gd name="connsiteX101" fmla="*/ 4402 w 10000"/>
                <a:gd name="connsiteY101" fmla="*/ 1670 h 10000"/>
                <a:gd name="connsiteX102" fmla="*/ 4192 w 10000"/>
                <a:gd name="connsiteY102" fmla="*/ 1829 h 10000"/>
                <a:gd name="connsiteX103" fmla="*/ 4192 w 10000"/>
                <a:gd name="connsiteY103" fmla="*/ 1972 h 10000"/>
                <a:gd name="connsiteX104" fmla="*/ 4402 w 10000"/>
                <a:gd name="connsiteY104" fmla="*/ 2131 h 10000"/>
                <a:gd name="connsiteX105" fmla="*/ 4192 w 10000"/>
                <a:gd name="connsiteY105" fmla="*/ 2433 h 10000"/>
                <a:gd name="connsiteX106" fmla="*/ 4000 w 10000"/>
                <a:gd name="connsiteY106" fmla="*/ 2433 h 10000"/>
                <a:gd name="connsiteX107" fmla="*/ 3604 w 10000"/>
                <a:gd name="connsiteY107" fmla="*/ 2433 h 10000"/>
                <a:gd name="connsiteX108" fmla="*/ 3208 w 10000"/>
                <a:gd name="connsiteY108" fmla="*/ 2433 h 10000"/>
                <a:gd name="connsiteX109" fmla="*/ 3208 w 10000"/>
                <a:gd name="connsiteY109" fmla="*/ 2575 h 10000"/>
                <a:gd name="connsiteX110" fmla="*/ 3391 w 10000"/>
                <a:gd name="connsiteY110" fmla="*/ 2735 h 10000"/>
                <a:gd name="connsiteX111" fmla="*/ 3604 w 10000"/>
                <a:gd name="connsiteY111" fmla="*/ 2877 h 10000"/>
                <a:gd name="connsiteX112" fmla="*/ 2811 w 10000"/>
                <a:gd name="connsiteY112" fmla="*/ 3037 h 10000"/>
                <a:gd name="connsiteX113" fmla="*/ 2811 w 10000"/>
                <a:gd name="connsiteY113" fmla="*/ 3179 h 10000"/>
                <a:gd name="connsiteX114" fmla="*/ 2811 w 10000"/>
                <a:gd name="connsiteY114" fmla="*/ 3499 h 10000"/>
                <a:gd name="connsiteX115" fmla="*/ 2600 w 10000"/>
                <a:gd name="connsiteY115" fmla="*/ 3801 h 10000"/>
                <a:gd name="connsiteX116" fmla="*/ 2390 w 10000"/>
                <a:gd name="connsiteY116" fmla="*/ 4103 h 10000"/>
                <a:gd name="connsiteX117" fmla="*/ 2203 w 10000"/>
                <a:gd name="connsiteY117" fmla="*/ 4103 h 10000"/>
                <a:gd name="connsiteX118" fmla="*/ 1988 w 10000"/>
                <a:gd name="connsiteY118" fmla="*/ 3943 h 10000"/>
                <a:gd name="connsiteX119" fmla="*/ 1803 w 10000"/>
                <a:gd name="connsiteY119" fmla="*/ 4103 h 10000"/>
                <a:gd name="connsiteX120" fmla="*/ 1405 w 10000"/>
                <a:gd name="connsiteY120" fmla="*/ 4103 h 10000"/>
                <a:gd name="connsiteX121" fmla="*/ 1193 w 10000"/>
                <a:gd name="connsiteY121" fmla="*/ 4405 h 10000"/>
                <a:gd name="connsiteX122" fmla="*/ 608 w 10000"/>
                <a:gd name="connsiteY122" fmla="*/ 4405 h 10000"/>
                <a:gd name="connsiteX123" fmla="*/ 398 w 10000"/>
                <a:gd name="connsiteY123" fmla="*/ 4547 h 10000"/>
                <a:gd name="connsiteX124" fmla="*/ 209 w 10000"/>
                <a:gd name="connsiteY124" fmla="*/ 4547 h 10000"/>
                <a:gd name="connsiteX125" fmla="*/ 0 w 10000"/>
                <a:gd name="connsiteY125" fmla="*/ 4849 h 10000"/>
                <a:gd name="connsiteX126" fmla="*/ 0 w 10000"/>
                <a:gd name="connsiteY126" fmla="*/ 5151 h 10000"/>
                <a:gd name="connsiteX127" fmla="*/ 0 w 10000"/>
                <a:gd name="connsiteY127" fmla="*/ 5453 h 10000"/>
                <a:gd name="connsiteX0" fmla="*/ 209 w 10000"/>
                <a:gd name="connsiteY0" fmla="*/ 9094 h 10000"/>
                <a:gd name="connsiteX1" fmla="*/ 209 w 10000"/>
                <a:gd name="connsiteY1" fmla="*/ 9254 h 10000"/>
                <a:gd name="connsiteX2" fmla="*/ 398 w 10000"/>
                <a:gd name="connsiteY2" fmla="*/ 9094 h 10000"/>
                <a:gd name="connsiteX3" fmla="*/ 608 w 10000"/>
                <a:gd name="connsiteY3" fmla="*/ 9094 h 10000"/>
                <a:gd name="connsiteX4" fmla="*/ 608 w 10000"/>
                <a:gd name="connsiteY4" fmla="*/ 9254 h 10000"/>
                <a:gd name="connsiteX5" fmla="*/ 398 w 10000"/>
                <a:gd name="connsiteY5" fmla="*/ 9254 h 10000"/>
                <a:gd name="connsiteX6" fmla="*/ 608 w 10000"/>
                <a:gd name="connsiteY6" fmla="*/ 9396 h 10000"/>
                <a:gd name="connsiteX7" fmla="*/ 608 w 10000"/>
                <a:gd name="connsiteY7" fmla="*/ 9556 h 10000"/>
                <a:gd name="connsiteX8" fmla="*/ 608 w 10000"/>
                <a:gd name="connsiteY8" fmla="*/ 9698 h 10000"/>
                <a:gd name="connsiteX9" fmla="*/ 794 w 10000"/>
                <a:gd name="connsiteY9" fmla="*/ 9698 h 10000"/>
                <a:gd name="connsiteX10" fmla="*/ 794 w 10000"/>
                <a:gd name="connsiteY10" fmla="*/ 9556 h 10000"/>
                <a:gd name="connsiteX11" fmla="*/ 1006 w 10000"/>
                <a:gd name="connsiteY11" fmla="*/ 9556 h 10000"/>
                <a:gd name="connsiteX12" fmla="*/ 1006 w 10000"/>
                <a:gd name="connsiteY12" fmla="*/ 9396 h 10000"/>
                <a:gd name="connsiteX13" fmla="*/ 1193 w 10000"/>
                <a:gd name="connsiteY13" fmla="*/ 9396 h 10000"/>
                <a:gd name="connsiteX14" fmla="*/ 1006 w 10000"/>
                <a:gd name="connsiteY14" fmla="*/ 9556 h 10000"/>
                <a:gd name="connsiteX15" fmla="*/ 794 w 10000"/>
                <a:gd name="connsiteY15" fmla="*/ 9556 h 10000"/>
                <a:gd name="connsiteX16" fmla="*/ 794 w 10000"/>
                <a:gd name="connsiteY16" fmla="*/ 9698 h 10000"/>
                <a:gd name="connsiteX17" fmla="*/ 794 w 10000"/>
                <a:gd name="connsiteY17" fmla="*/ 9858 h 10000"/>
                <a:gd name="connsiteX18" fmla="*/ 1006 w 10000"/>
                <a:gd name="connsiteY18" fmla="*/ 9858 h 10000"/>
                <a:gd name="connsiteX19" fmla="*/ 1193 w 10000"/>
                <a:gd name="connsiteY19" fmla="*/ 9858 h 10000"/>
                <a:gd name="connsiteX20" fmla="*/ 1405 w 10000"/>
                <a:gd name="connsiteY20" fmla="*/ 10000 h 10000"/>
                <a:gd name="connsiteX21" fmla="*/ 1591 w 10000"/>
                <a:gd name="connsiteY21" fmla="*/ 10000 h 10000"/>
                <a:gd name="connsiteX22" fmla="*/ 1803 w 10000"/>
                <a:gd name="connsiteY22" fmla="*/ 10000 h 10000"/>
                <a:gd name="connsiteX23" fmla="*/ 2203 w 10000"/>
                <a:gd name="connsiteY23" fmla="*/ 9698 h 10000"/>
                <a:gd name="connsiteX24" fmla="*/ 2203 w 10000"/>
                <a:gd name="connsiteY24" fmla="*/ 9556 h 10000"/>
                <a:gd name="connsiteX25" fmla="*/ 2811 w 10000"/>
                <a:gd name="connsiteY25" fmla="*/ 9556 h 10000"/>
                <a:gd name="connsiteX26" fmla="*/ 3208 w 10000"/>
                <a:gd name="connsiteY26" fmla="*/ 9556 h 10000"/>
                <a:gd name="connsiteX27" fmla="*/ 3391 w 10000"/>
                <a:gd name="connsiteY27" fmla="*/ 9556 h 10000"/>
                <a:gd name="connsiteX28" fmla="*/ 3604 w 10000"/>
                <a:gd name="connsiteY28" fmla="*/ 9556 h 10000"/>
                <a:gd name="connsiteX29" fmla="*/ 4000 w 10000"/>
                <a:gd name="connsiteY29" fmla="*/ 9698 h 10000"/>
                <a:gd name="connsiteX30" fmla="*/ 4192 w 10000"/>
                <a:gd name="connsiteY30" fmla="*/ 9556 h 10000"/>
                <a:gd name="connsiteX31" fmla="*/ 4192 w 10000"/>
                <a:gd name="connsiteY31" fmla="*/ 9396 h 10000"/>
                <a:gd name="connsiteX32" fmla="*/ 4402 w 10000"/>
                <a:gd name="connsiteY32" fmla="*/ 9396 h 10000"/>
                <a:gd name="connsiteX33" fmla="*/ 4192 w 10000"/>
                <a:gd name="connsiteY33" fmla="*/ 9254 h 10000"/>
                <a:gd name="connsiteX34" fmla="*/ 4000 w 10000"/>
                <a:gd name="connsiteY34" fmla="*/ 8792 h 10000"/>
                <a:gd name="connsiteX35" fmla="*/ 3791 w 10000"/>
                <a:gd name="connsiteY35" fmla="*/ 8490 h 10000"/>
                <a:gd name="connsiteX36" fmla="*/ 3391 w 10000"/>
                <a:gd name="connsiteY36" fmla="*/ 8490 h 10000"/>
                <a:gd name="connsiteX37" fmla="*/ 3391 w 10000"/>
                <a:gd name="connsiteY37" fmla="*/ 8330 h 10000"/>
                <a:gd name="connsiteX38" fmla="*/ 3391 w 10000"/>
                <a:gd name="connsiteY38" fmla="*/ 8028 h 10000"/>
                <a:gd name="connsiteX39" fmla="*/ 3208 w 10000"/>
                <a:gd name="connsiteY39" fmla="*/ 7886 h 10000"/>
                <a:gd name="connsiteX40" fmla="*/ 2995 w 10000"/>
                <a:gd name="connsiteY40" fmla="*/ 7726 h 10000"/>
                <a:gd name="connsiteX41" fmla="*/ 2811 w 10000"/>
                <a:gd name="connsiteY41" fmla="*/ 7425 h 10000"/>
                <a:gd name="connsiteX42" fmla="*/ 3208 w 10000"/>
                <a:gd name="connsiteY42" fmla="*/ 7123 h 10000"/>
                <a:gd name="connsiteX43" fmla="*/ 3391 w 10000"/>
                <a:gd name="connsiteY43" fmla="*/ 6980 h 10000"/>
                <a:gd name="connsiteX44" fmla="*/ 3604 w 10000"/>
                <a:gd name="connsiteY44" fmla="*/ 6821 h 10000"/>
                <a:gd name="connsiteX45" fmla="*/ 3604 w 10000"/>
                <a:gd name="connsiteY45" fmla="*/ 6679 h 10000"/>
                <a:gd name="connsiteX46" fmla="*/ 4000 w 10000"/>
                <a:gd name="connsiteY46" fmla="*/ 6821 h 10000"/>
                <a:gd name="connsiteX47" fmla="*/ 4192 w 10000"/>
                <a:gd name="connsiteY47" fmla="*/ 6980 h 10000"/>
                <a:gd name="connsiteX48" fmla="*/ 4402 w 10000"/>
                <a:gd name="connsiteY48" fmla="*/ 6980 h 10000"/>
                <a:gd name="connsiteX49" fmla="*/ 4799 w 10000"/>
                <a:gd name="connsiteY49" fmla="*/ 6980 h 10000"/>
                <a:gd name="connsiteX50" fmla="*/ 4987 w 10000"/>
                <a:gd name="connsiteY50" fmla="*/ 6821 h 10000"/>
                <a:gd name="connsiteX51" fmla="*/ 4987 w 10000"/>
                <a:gd name="connsiteY51" fmla="*/ 6679 h 10000"/>
                <a:gd name="connsiteX52" fmla="*/ 5196 w 10000"/>
                <a:gd name="connsiteY52" fmla="*/ 6519 h 10000"/>
                <a:gd name="connsiteX53" fmla="*/ 5196 w 10000"/>
                <a:gd name="connsiteY53" fmla="*/ 6377 h 10000"/>
                <a:gd name="connsiteX54" fmla="*/ 5600 w 10000"/>
                <a:gd name="connsiteY54" fmla="*/ 6217 h 10000"/>
                <a:gd name="connsiteX55" fmla="*/ 5785 w 10000"/>
                <a:gd name="connsiteY55" fmla="*/ 6075 h 10000"/>
                <a:gd name="connsiteX56" fmla="*/ 6206 w 10000"/>
                <a:gd name="connsiteY56" fmla="*/ 5915 h 10000"/>
                <a:gd name="connsiteX57" fmla="*/ 6396 w 10000"/>
                <a:gd name="connsiteY57" fmla="*/ 5613 h 10000"/>
                <a:gd name="connsiteX58" fmla="*/ 6603 w 10000"/>
                <a:gd name="connsiteY58" fmla="*/ 5311 h 10000"/>
                <a:gd name="connsiteX59" fmla="*/ 7004 w 10000"/>
                <a:gd name="connsiteY59" fmla="*/ 5151 h 10000"/>
                <a:gd name="connsiteX60" fmla="*/ 6791 w 10000"/>
                <a:gd name="connsiteY60" fmla="*/ 4849 h 10000"/>
                <a:gd name="connsiteX61" fmla="*/ 7402 w 10000"/>
                <a:gd name="connsiteY61" fmla="*/ 4405 h 10000"/>
                <a:gd name="connsiteX62" fmla="*/ 7402 w 10000"/>
                <a:gd name="connsiteY62" fmla="*/ 4245 h 10000"/>
                <a:gd name="connsiteX63" fmla="*/ 7402 w 10000"/>
                <a:gd name="connsiteY63" fmla="*/ 4103 h 10000"/>
                <a:gd name="connsiteX64" fmla="*/ 8194 w 10000"/>
                <a:gd name="connsiteY64" fmla="*/ 3641 h 10000"/>
                <a:gd name="connsiteX65" fmla="*/ 7985 w 10000"/>
                <a:gd name="connsiteY65" fmla="*/ 3499 h 10000"/>
                <a:gd name="connsiteX66" fmla="*/ 7587 w 10000"/>
                <a:gd name="connsiteY66" fmla="*/ 3499 h 10000"/>
                <a:gd name="connsiteX67" fmla="*/ 7587 w 10000"/>
                <a:gd name="connsiteY67" fmla="*/ 3339 h 10000"/>
                <a:gd name="connsiteX68" fmla="*/ 7185 w 10000"/>
                <a:gd name="connsiteY68" fmla="*/ 3179 h 10000"/>
                <a:gd name="connsiteX69" fmla="*/ 6791 w 10000"/>
                <a:gd name="connsiteY69" fmla="*/ 1972 h 10000"/>
                <a:gd name="connsiteX70" fmla="*/ 7004 w 10000"/>
                <a:gd name="connsiteY70" fmla="*/ 1829 h 10000"/>
                <a:gd name="connsiteX71" fmla="*/ 7587 w 10000"/>
                <a:gd name="connsiteY71" fmla="*/ 1829 h 10000"/>
                <a:gd name="connsiteX72" fmla="*/ 7795 w 10000"/>
                <a:gd name="connsiteY72" fmla="*/ 1829 h 10000"/>
                <a:gd name="connsiteX73" fmla="*/ 8383 w 10000"/>
                <a:gd name="connsiteY73" fmla="*/ 1829 h 10000"/>
                <a:gd name="connsiteX74" fmla="*/ 8783 w 10000"/>
                <a:gd name="connsiteY74" fmla="*/ 1829 h 10000"/>
                <a:gd name="connsiteX75" fmla="*/ 8991 w 10000"/>
                <a:gd name="connsiteY75" fmla="*/ 1670 h 10000"/>
                <a:gd name="connsiteX76" fmla="*/ 9578 w 10000"/>
                <a:gd name="connsiteY76" fmla="*/ 1368 h 10000"/>
                <a:gd name="connsiteX77" fmla="*/ 10000 w 10000"/>
                <a:gd name="connsiteY77" fmla="*/ 1226 h 10000"/>
                <a:gd name="connsiteX78" fmla="*/ 9790 w 10000"/>
                <a:gd name="connsiteY78" fmla="*/ 924 h 10000"/>
                <a:gd name="connsiteX79" fmla="*/ 9393 w 10000"/>
                <a:gd name="connsiteY79" fmla="*/ 924 h 10000"/>
                <a:gd name="connsiteX80" fmla="*/ 9182 w 10000"/>
                <a:gd name="connsiteY80" fmla="*/ 924 h 10000"/>
                <a:gd name="connsiteX81" fmla="*/ 8783 w 10000"/>
                <a:gd name="connsiteY81" fmla="*/ 924 h 10000"/>
                <a:gd name="connsiteX82" fmla="*/ 8783 w 10000"/>
                <a:gd name="connsiteY82" fmla="*/ 764 h 10000"/>
                <a:gd name="connsiteX83" fmla="*/ 8594 w 10000"/>
                <a:gd name="connsiteY83" fmla="*/ 622 h 10000"/>
                <a:gd name="connsiteX84" fmla="*/ 8383 w 10000"/>
                <a:gd name="connsiteY84" fmla="*/ 302 h 10000"/>
                <a:gd name="connsiteX85" fmla="*/ 8383 w 10000"/>
                <a:gd name="connsiteY85" fmla="*/ 0 h 10000"/>
                <a:gd name="connsiteX86" fmla="*/ 8194 w 10000"/>
                <a:gd name="connsiteY86" fmla="*/ 0 h 10000"/>
                <a:gd name="connsiteX87" fmla="*/ 7795 w 10000"/>
                <a:gd name="connsiteY87" fmla="*/ 0 h 10000"/>
                <a:gd name="connsiteX88" fmla="*/ 7587 w 10000"/>
                <a:gd name="connsiteY88" fmla="*/ 0 h 10000"/>
                <a:gd name="connsiteX89" fmla="*/ 7402 w 10000"/>
                <a:gd name="connsiteY89" fmla="*/ 0 h 10000"/>
                <a:gd name="connsiteX90" fmla="*/ 6206 w 10000"/>
                <a:gd name="connsiteY90" fmla="*/ 160 h 10000"/>
                <a:gd name="connsiteX91" fmla="*/ 5785 w 10000"/>
                <a:gd name="connsiteY91" fmla="*/ 160 h 10000"/>
                <a:gd name="connsiteX92" fmla="*/ 5387 w 10000"/>
                <a:gd name="connsiteY92" fmla="*/ 302 h 10000"/>
                <a:gd name="connsiteX93" fmla="*/ 5196 w 10000"/>
                <a:gd name="connsiteY93" fmla="*/ 462 h 10000"/>
                <a:gd name="connsiteX94" fmla="*/ 4799 w 10000"/>
                <a:gd name="connsiteY94" fmla="*/ 622 h 10000"/>
                <a:gd name="connsiteX95" fmla="*/ 4591 w 10000"/>
                <a:gd name="connsiteY95" fmla="*/ 622 h 10000"/>
                <a:gd name="connsiteX96" fmla="*/ 4591 w 10000"/>
                <a:gd name="connsiteY96" fmla="*/ 924 h 10000"/>
                <a:gd name="connsiteX97" fmla="*/ 4799 w 10000"/>
                <a:gd name="connsiteY97" fmla="*/ 1066 h 10000"/>
                <a:gd name="connsiteX98" fmla="*/ 4799 w 10000"/>
                <a:gd name="connsiteY98" fmla="*/ 1226 h 10000"/>
                <a:gd name="connsiteX99" fmla="*/ 4591 w 10000"/>
                <a:gd name="connsiteY99" fmla="*/ 1528 h 10000"/>
                <a:gd name="connsiteX100" fmla="*/ 4402 w 10000"/>
                <a:gd name="connsiteY100" fmla="*/ 1670 h 10000"/>
                <a:gd name="connsiteX101" fmla="*/ 4192 w 10000"/>
                <a:gd name="connsiteY101" fmla="*/ 1829 h 10000"/>
                <a:gd name="connsiteX102" fmla="*/ 4192 w 10000"/>
                <a:gd name="connsiteY102" fmla="*/ 1972 h 10000"/>
                <a:gd name="connsiteX103" fmla="*/ 4402 w 10000"/>
                <a:gd name="connsiteY103" fmla="*/ 2131 h 10000"/>
                <a:gd name="connsiteX104" fmla="*/ 4192 w 10000"/>
                <a:gd name="connsiteY104" fmla="*/ 2433 h 10000"/>
                <a:gd name="connsiteX105" fmla="*/ 4000 w 10000"/>
                <a:gd name="connsiteY105" fmla="*/ 2433 h 10000"/>
                <a:gd name="connsiteX106" fmla="*/ 3604 w 10000"/>
                <a:gd name="connsiteY106" fmla="*/ 2433 h 10000"/>
                <a:gd name="connsiteX107" fmla="*/ 3208 w 10000"/>
                <a:gd name="connsiteY107" fmla="*/ 2433 h 10000"/>
                <a:gd name="connsiteX108" fmla="*/ 3208 w 10000"/>
                <a:gd name="connsiteY108" fmla="*/ 2575 h 10000"/>
                <a:gd name="connsiteX109" fmla="*/ 3391 w 10000"/>
                <a:gd name="connsiteY109" fmla="*/ 2735 h 10000"/>
                <a:gd name="connsiteX110" fmla="*/ 3604 w 10000"/>
                <a:gd name="connsiteY110" fmla="*/ 2877 h 10000"/>
                <a:gd name="connsiteX111" fmla="*/ 2811 w 10000"/>
                <a:gd name="connsiteY111" fmla="*/ 3037 h 10000"/>
                <a:gd name="connsiteX112" fmla="*/ 2811 w 10000"/>
                <a:gd name="connsiteY112" fmla="*/ 3179 h 10000"/>
                <a:gd name="connsiteX113" fmla="*/ 2811 w 10000"/>
                <a:gd name="connsiteY113" fmla="*/ 3499 h 10000"/>
                <a:gd name="connsiteX114" fmla="*/ 2600 w 10000"/>
                <a:gd name="connsiteY114" fmla="*/ 3801 h 10000"/>
                <a:gd name="connsiteX115" fmla="*/ 2390 w 10000"/>
                <a:gd name="connsiteY115" fmla="*/ 4103 h 10000"/>
                <a:gd name="connsiteX116" fmla="*/ 2203 w 10000"/>
                <a:gd name="connsiteY116" fmla="*/ 4103 h 10000"/>
                <a:gd name="connsiteX117" fmla="*/ 1988 w 10000"/>
                <a:gd name="connsiteY117" fmla="*/ 3943 h 10000"/>
                <a:gd name="connsiteX118" fmla="*/ 1803 w 10000"/>
                <a:gd name="connsiteY118" fmla="*/ 4103 h 10000"/>
                <a:gd name="connsiteX119" fmla="*/ 1405 w 10000"/>
                <a:gd name="connsiteY119" fmla="*/ 4103 h 10000"/>
                <a:gd name="connsiteX120" fmla="*/ 1193 w 10000"/>
                <a:gd name="connsiteY120" fmla="*/ 4405 h 10000"/>
                <a:gd name="connsiteX121" fmla="*/ 608 w 10000"/>
                <a:gd name="connsiteY121" fmla="*/ 4405 h 10000"/>
                <a:gd name="connsiteX122" fmla="*/ 398 w 10000"/>
                <a:gd name="connsiteY122" fmla="*/ 4547 h 10000"/>
                <a:gd name="connsiteX123" fmla="*/ 209 w 10000"/>
                <a:gd name="connsiteY123" fmla="*/ 4547 h 10000"/>
                <a:gd name="connsiteX124" fmla="*/ 0 w 10000"/>
                <a:gd name="connsiteY124" fmla="*/ 4849 h 10000"/>
                <a:gd name="connsiteX125" fmla="*/ 0 w 10000"/>
                <a:gd name="connsiteY125" fmla="*/ 5151 h 10000"/>
                <a:gd name="connsiteX126" fmla="*/ 0 w 10000"/>
                <a:gd name="connsiteY126" fmla="*/ 5453 h 10000"/>
                <a:gd name="connsiteX0" fmla="*/ 209 w 10000"/>
                <a:gd name="connsiteY0" fmla="*/ 9254 h 10000"/>
                <a:gd name="connsiteX1" fmla="*/ 398 w 10000"/>
                <a:gd name="connsiteY1" fmla="*/ 9094 h 10000"/>
                <a:gd name="connsiteX2" fmla="*/ 608 w 10000"/>
                <a:gd name="connsiteY2" fmla="*/ 9094 h 10000"/>
                <a:gd name="connsiteX3" fmla="*/ 608 w 10000"/>
                <a:gd name="connsiteY3" fmla="*/ 9254 h 10000"/>
                <a:gd name="connsiteX4" fmla="*/ 398 w 10000"/>
                <a:gd name="connsiteY4" fmla="*/ 9254 h 10000"/>
                <a:gd name="connsiteX5" fmla="*/ 608 w 10000"/>
                <a:gd name="connsiteY5" fmla="*/ 9396 h 10000"/>
                <a:gd name="connsiteX6" fmla="*/ 608 w 10000"/>
                <a:gd name="connsiteY6" fmla="*/ 9556 h 10000"/>
                <a:gd name="connsiteX7" fmla="*/ 608 w 10000"/>
                <a:gd name="connsiteY7" fmla="*/ 9698 h 10000"/>
                <a:gd name="connsiteX8" fmla="*/ 794 w 10000"/>
                <a:gd name="connsiteY8" fmla="*/ 9698 h 10000"/>
                <a:gd name="connsiteX9" fmla="*/ 794 w 10000"/>
                <a:gd name="connsiteY9" fmla="*/ 9556 h 10000"/>
                <a:gd name="connsiteX10" fmla="*/ 1006 w 10000"/>
                <a:gd name="connsiteY10" fmla="*/ 9556 h 10000"/>
                <a:gd name="connsiteX11" fmla="*/ 1006 w 10000"/>
                <a:gd name="connsiteY11" fmla="*/ 9396 h 10000"/>
                <a:gd name="connsiteX12" fmla="*/ 1193 w 10000"/>
                <a:gd name="connsiteY12" fmla="*/ 9396 h 10000"/>
                <a:gd name="connsiteX13" fmla="*/ 1006 w 10000"/>
                <a:gd name="connsiteY13" fmla="*/ 9556 h 10000"/>
                <a:gd name="connsiteX14" fmla="*/ 794 w 10000"/>
                <a:gd name="connsiteY14" fmla="*/ 9556 h 10000"/>
                <a:gd name="connsiteX15" fmla="*/ 794 w 10000"/>
                <a:gd name="connsiteY15" fmla="*/ 9698 h 10000"/>
                <a:gd name="connsiteX16" fmla="*/ 794 w 10000"/>
                <a:gd name="connsiteY16" fmla="*/ 9858 h 10000"/>
                <a:gd name="connsiteX17" fmla="*/ 1006 w 10000"/>
                <a:gd name="connsiteY17" fmla="*/ 9858 h 10000"/>
                <a:gd name="connsiteX18" fmla="*/ 1193 w 10000"/>
                <a:gd name="connsiteY18" fmla="*/ 9858 h 10000"/>
                <a:gd name="connsiteX19" fmla="*/ 1405 w 10000"/>
                <a:gd name="connsiteY19" fmla="*/ 10000 h 10000"/>
                <a:gd name="connsiteX20" fmla="*/ 1591 w 10000"/>
                <a:gd name="connsiteY20" fmla="*/ 10000 h 10000"/>
                <a:gd name="connsiteX21" fmla="*/ 1803 w 10000"/>
                <a:gd name="connsiteY21" fmla="*/ 10000 h 10000"/>
                <a:gd name="connsiteX22" fmla="*/ 2203 w 10000"/>
                <a:gd name="connsiteY22" fmla="*/ 9698 h 10000"/>
                <a:gd name="connsiteX23" fmla="*/ 2203 w 10000"/>
                <a:gd name="connsiteY23" fmla="*/ 9556 h 10000"/>
                <a:gd name="connsiteX24" fmla="*/ 2811 w 10000"/>
                <a:gd name="connsiteY24" fmla="*/ 9556 h 10000"/>
                <a:gd name="connsiteX25" fmla="*/ 3208 w 10000"/>
                <a:gd name="connsiteY25" fmla="*/ 9556 h 10000"/>
                <a:gd name="connsiteX26" fmla="*/ 3391 w 10000"/>
                <a:gd name="connsiteY26" fmla="*/ 9556 h 10000"/>
                <a:gd name="connsiteX27" fmla="*/ 3604 w 10000"/>
                <a:gd name="connsiteY27" fmla="*/ 9556 h 10000"/>
                <a:gd name="connsiteX28" fmla="*/ 4000 w 10000"/>
                <a:gd name="connsiteY28" fmla="*/ 9698 h 10000"/>
                <a:gd name="connsiteX29" fmla="*/ 4192 w 10000"/>
                <a:gd name="connsiteY29" fmla="*/ 9556 h 10000"/>
                <a:gd name="connsiteX30" fmla="*/ 4192 w 10000"/>
                <a:gd name="connsiteY30" fmla="*/ 9396 h 10000"/>
                <a:gd name="connsiteX31" fmla="*/ 4402 w 10000"/>
                <a:gd name="connsiteY31" fmla="*/ 9396 h 10000"/>
                <a:gd name="connsiteX32" fmla="*/ 4192 w 10000"/>
                <a:gd name="connsiteY32" fmla="*/ 9254 h 10000"/>
                <a:gd name="connsiteX33" fmla="*/ 4000 w 10000"/>
                <a:gd name="connsiteY33" fmla="*/ 8792 h 10000"/>
                <a:gd name="connsiteX34" fmla="*/ 3791 w 10000"/>
                <a:gd name="connsiteY34" fmla="*/ 8490 h 10000"/>
                <a:gd name="connsiteX35" fmla="*/ 3391 w 10000"/>
                <a:gd name="connsiteY35" fmla="*/ 8490 h 10000"/>
                <a:gd name="connsiteX36" fmla="*/ 3391 w 10000"/>
                <a:gd name="connsiteY36" fmla="*/ 8330 h 10000"/>
                <a:gd name="connsiteX37" fmla="*/ 3391 w 10000"/>
                <a:gd name="connsiteY37" fmla="*/ 8028 h 10000"/>
                <a:gd name="connsiteX38" fmla="*/ 3208 w 10000"/>
                <a:gd name="connsiteY38" fmla="*/ 7886 h 10000"/>
                <a:gd name="connsiteX39" fmla="*/ 2995 w 10000"/>
                <a:gd name="connsiteY39" fmla="*/ 7726 h 10000"/>
                <a:gd name="connsiteX40" fmla="*/ 2811 w 10000"/>
                <a:gd name="connsiteY40" fmla="*/ 7425 h 10000"/>
                <a:gd name="connsiteX41" fmla="*/ 3208 w 10000"/>
                <a:gd name="connsiteY41" fmla="*/ 7123 h 10000"/>
                <a:gd name="connsiteX42" fmla="*/ 3391 w 10000"/>
                <a:gd name="connsiteY42" fmla="*/ 6980 h 10000"/>
                <a:gd name="connsiteX43" fmla="*/ 3604 w 10000"/>
                <a:gd name="connsiteY43" fmla="*/ 6821 h 10000"/>
                <a:gd name="connsiteX44" fmla="*/ 3604 w 10000"/>
                <a:gd name="connsiteY44" fmla="*/ 6679 h 10000"/>
                <a:gd name="connsiteX45" fmla="*/ 4000 w 10000"/>
                <a:gd name="connsiteY45" fmla="*/ 6821 h 10000"/>
                <a:gd name="connsiteX46" fmla="*/ 4192 w 10000"/>
                <a:gd name="connsiteY46" fmla="*/ 6980 h 10000"/>
                <a:gd name="connsiteX47" fmla="*/ 4402 w 10000"/>
                <a:gd name="connsiteY47" fmla="*/ 6980 h 10000"/>
                <a:gd name="connsiteX48" fmla="*/ 4799 w 10000"/>
                <a:gd name="connsiteY48" fmla="*/ 6980 h 10000"/>
                <a:gd name="connsiteX49" fmla="*/ 4987 w 10000"/>
                <a:gd name="connsiteY49" fmla="*/ 6821 h 10000"/>
                <a:gd name="connsiteX50" fmla="*/ 4987 w 10000"/>
                <a:gd name="connsiteY50" fmla="*/ 6679 h 10000"/>
                <a:gd name="connsiteX51" fmla="*/ 5196 w 10000"/>
                <a:gd name="connsiteY51" fmla="*/ 6519 h 10000"/>
                <a:gd name="connsiteX52" fmla="*/ 5196 w 10000"/>
                <a:gd name="connsiteY52" fmla="*/ 6377 h 10000"/>
                <a:gd name="connsiteX53" fmla="*/ 5600 w 10000"/>
                <a:gd name="connsiteY53" fmla="*/ 6217 h 10000"/>
                <a:gd name="connsiteX54" fmla="*/ 5785 w 10000"/>
                <a:gd name="connsiteY54" fmla="*/ 6075 h 10000"/>
                <a:gd name="connsiteX55" fmla="*/ 6206 w 10000"/>
                <a:gd name="connsiteY55" fmla="*/ 5915 h 10000"/>
                <a:gd name="connsiteX56" fmla="*/ 6396 w 10000"/>
                <a:gd name="connsiteY56" fmla="*/ 5613 h 10000"/>
                <a:gd name="connsiteX57" fmla="*/ 6603 w 10000"/>
                <a:gd name="connsiteY57" fmla="*/ 5311 h 10000"/>
                <a:gd name="connsiteX58" fmla="*/ 7004 w 10000"/>
                <a:gd name="connsiteY58" fmla="*/ 5151 h 10000"/>
                <a:gd name="connsiteX59" fmla="*/ 6791 w 10000"/>
                <a:gd name="connsiteY59" fmla="*/ 4849 h 10000"/>
                <a:gd name="connsiteX60" fmla="*/ 7402 w 10000"/>
                <a:gd name="connsiteY60" fmla="*/ 4405 h 10000"/>
                <a:gd name="connsiteX61" fmla="*/ 7402 w 10000"/>
                <a:gd name="connsiteY61" fmla="*/ 4245 h 10000"/>
                <a:gd name="connsiteX62" fmla="*/ 7402 w 10000"/>
                <a:gd name="connsiteY62" fmla="*/ 4103 h 10000"/>
                <a:gd name="connsiteX63" fmla="*/ 8194 w 10000"/>
                <a:gd name="connsiteY63" fmla="*/ 3641 h 10000"/>
                <a:gd name="connsiteX64" fmla="*/ 7985 w 10000"/>
                <a:gd name="connsiteY64" fmla="*/ 3499 h 10000"/>
                <a:gd name="connsiteX65" fmla="*/ 7587 w 10000"/>
                <a:gd name="connsiteY65" fmla="*/ 3499 h 10000"/>
                <a:gd name="connsiteX66" fmla="*/ 7587 w 10000"/>
                <a:gd name="connsiteY66" fmla="*/ 3339 h 10000"/>
                <a:gd name="connsiteX67" fmla="*/ 7185 w 10000"/>
                <a:gd name="connsiteY67" fmla="*/ 3179 h 10000"/>
                <a:gd name="connsiteX68" fmla="*/ 6791 w 10000"/>
                <a:gd name="connsiteY68" fmla="*/ 1972 h 10000"/>
                <a:gd name="connsiteX69" fmla="*/ 7004 w 10000"/>
                <a:gd name="connsiteY69" fmla="*/ 1829 h 10000"/>
                <a:gd name="connsiteX70" fmla="*/ 7587 w 10000"/>
                <a:gd name="connsiteY70" fmla="*/ 1829 h 10000"/>
                <a:gd name="connsiteX71" fmla="*/ 7795 w 10000"/>
                <a:gd name="connsiteY71" fmla="*/ 1829 h 10000"/>
                <a:gd name="connsiteX72" fmla="*/ 8383 w 10000"/>
                <a:gd name="connsiteY72" fmla="*/ 1829 h 10000"/>
                <a:gd name="connsiteX73" fmla="*/ 8783 w 10000"/>
                <a:gd name="connsiteY73" fmla="*/ 1829 h 10000"/>
                <a:gd name="connsiteX74" fmla="*/ 8991 w 10000"/>
                <a:gd name="connsiteY74" fmla="*/ 1670 h 10000"/>
                <a:gd name="connsiteX75" fmla="*/ 9578 w 10000"/>
                <a:gd name="connsiteY75" fmla="*/ 1368 h 10000"/>
                <a:gd name="connsiteX76" fmla="*/ 10000 w 10000"/>
                <a:gd name="connsiteY76" fmla="*/ 1226 h 10000"/>
                <a:gd name="connsiteX77" fmla="*/ 9790 w 10000"/>
                <a:gd name="connsiteY77" fmla="*/ 924 h 10000"/>
                <a:gd name="connsiteX78" fmla="*/ 9393 w 10000"/>
                <a:gd name="connsiteY78" fmla="*/ 924 h 10000"/>
                <a:gd name="connsiteX79" fmla="*/ 9182 w 10000"/>
                <a:gd name="connsiteY79" fmla="*/ 924 h 10000"/>
                <a:gd name="connsiteX80" fmla="*/ 8783 w 10000"/>
                <a:gd name="connsiteY80" fmla="*/ 924 h 10000"/>
                <a:gd name="connsiteX81" fmla="*/ 8783 w 10000"/>
                <a:gd name="connsiteY81" fmla="*/ 764 h 10000"/>
                <a:gd name="connsiteX82" fmla="*/ 8594 w 10000"/>
                <a:gd name="connsiteY82" fmla="*/ 622 h 10000"/>
                <a:gd name="connsiteX83" fmla="*/ 8383 w 10000"/>
                <a:gd name="connsiteY83" fmla="*/ 302 h 10000"/>
                <a:gd name="connsiteX84" fmla="*/ 8383 w 10000"/>
                <a:gd name="connsiteY84" fmla="*/ 0 h 10000"/>
                <a:gd name="connsiteX85" fmla="*/ 8194 w 10000"/>
                <a:gd name="connsiteY85" fmla="*/ 0 h 10000"/>
                <a:gd name="connsiteX86" fmla="*/ 7795 w 10000"/>
                <a:gd name="connsiteY86" fmla="*/ 0 h 10000"/>
                <a:gd name="connsiteX87" fmla="*/ 7587 w 10000"/>
                <a:gd name="connsiteY87" fmla="*/ 0 h 10000"/>
                <a:gd name="connsiteX88" fmla="*/ 7402 w 10000"/>
                <a:gd name="connsiteY88" fmla="*/ 0 h 10000"/>
                <a:gd name="connsiteX89" fmla="*/ 6206 w 10000"/>
                <a:gd name="connsiteY89" fmla="*/ 160 h 10000"/>
                <a:gd name="connsiteX90" fmla="*/ 5785 w 10000"/>
                <a:gd name="connsiteY90" fmla="*/ 160 h 10000"/>
                <a:gd name="connsiteX91" fmla="*/ 5387 w 10000"/>
                <a:gd name="connsiteY91" fmla="*/ 302 h 10000"/>
                <a:gd name="connsiteX92" fmla="*/ 5196 w 10000"/>
                <a:gd name="connsiteY92" fmla="*/ 462 h 10000"/>
                <a:gd name="connsiteX93" fmla="*/ 4799 w 10000"/>
                <a:gd name="connsiteY93" fmla="*/ 622 h 10000"/>
                <a:gd name="connsiteX94" fmla="*/ 4591 w 10000"/>
                <a:gd name="connsiteY94" fmla="*/ 622 h 10000"/>
                <a:gd name="connsiteX95" fmla="*/ 4591 w 10000"/>
                <a:gd name="connsiteY95" fmla="*/ 924 h 10000"/>
                <a:gd name="connsiteX96" fmla="*/ 4799 w 10000"/>
                <a:gd name="connsiteY96" fmla="*/ 1066 h 10000"/>
                <a:gd name="connsiteX97" fmla="*/ 4799 w 10000"/>
                <a:gd name="connsiteY97" fmla="*/ 1226 h 10000"/>
                <a:gd name="connsiteX98" fmla="*/ 4591 w 10000"/>
                <a:gd name="connsiteY98" fmla="*/ 1528 h 10000"/>
                <a:gd name="connsiteX99" fmla="*/ 4402 w 10000"/>
                <a:gd name="connsiteY99" fmla="*/ 1670 h 10000"/>
                <a:gd name="connsiteX100" fmla="*/ 4192 w 10000"/>
                <a:gd name="connsiteY100" fmla="*/ 1829 h 10000"/>
                <a:gd name="connsiteX101" fmla="*/ 4192 w 10000"/>
                <a:gd name="connsiteY101" fmla="*/ 1972 h 10000"/>
                <a:gd name="connsiteX102" fmla="*/ 4402 w 10000"/>
                <a:gd name="connsiteY102" fmla="*/ 2131 h 10000"/>
                <a:gd name="connsiteX103" fmla="*/ 4192 w 10000"/>
                <a:gd name="connsiteY103" fmla="*/ 2433 h 10000"/>
                <a:gd name="connsiteX104" fmla="*/ 4000 w 10000"/>
                <a:gd name="connsiteY104" fmla="*/ 2433 h 10000"/>
                <a:gd name="connsiteX105" fmla="*/ 3604 w 10000"/>
                <a:gd name="connsiteY105" fmla="*/ 2433 h 10000"/>
                <a:gd name="connsiteX106" fmla="*/ 3208 w 10000"/>
                <a:gd name="connsiteY106" fmla="*/ 2433 h 10000"/>
                <a:gd name="connsiteX107" fmla="*/ 3208 w 10000"/>
                <a:gd name="connsiteY107" fmla="*/ 2575 h 10000"/>
                <a:gd name="connsiteX108" fmla="*/ 3391 w 10000"/>
                <a:gd name="connsiteY108" fmla="*/ 2735 h 10000"/>
                <a:gd name="connsiteX109" fmla="*/ 3604 w 10000"/>
                <a:gd name="connsiteY109" fmla="*/ 2877 h 10000"/>
                <a:gd name="connsiteX110" fmla="*/ 2811 w 10000"/>
                <a:gd name="connsiteY110" fmla="*/ 3037 h 10000"/>
                <a:gd name="connsiteX111" fmla="*/ 2811 w 10000"/>
                <a:gd name="connsiteY111" fmla="*/ 3179 h 10000"/>
                <a:gd name="connsiteX112" fmla="*/ 2811 w 10000"/>
                <a:gd name="connsiteY112" fmla="*/ 3499 h 10000"/>
                <a:gd name="connsiteX113" fmla="*/ 2600 w 10000"/>
                <a:gd name="connsiteY113" fmla="*/ 3801 h 10000"/>
                <a:gd name="connsiteX114" fmla="*/ 2390 w 10000"/>
                <a:gd name="connsiteY114" fmla="*/ 4103 h 10000"/>
                <a:gd name="connsiteX115" fmla="*/ 2203 w 10000"/>
                <a:gd name="connsiteY115" fmla="*/ 4103 h 10000"/>
                <a:gd name="connsiteX116" fmla="*/ 1988 w 10000"/>
                <a:gd name="connsiteY116" fmla="*/ 3943 h 10000"/>
                <a:gd name="connsiteX117" fmla="*/ 1803 w 10000"/>
                <a:gd name="connsiteY117" fmla="*/ 4103 h 10000"/>
                <a:gd name="connsiteX118" fmla="*/ 1405 w 10000"/>
                <a:gd name="connsiteY118" fmla="*/ 4103 h 10000"/>
                <a:gd name="connsiteX119" fmla="*/ 1193 w 10000"/>
                <a:gd name="connsiteY119" fmla="*/ 4405 h 10000"/>
                <a:gd name="connsiteX120" fmla="*/ 608 w 10000"/>
                <a:gd name="connsiteY120" fmla="*/ 4405 h 10000"/>
                <a:gd name="connsiteX121" fmla="*/ 398 w 10000"/>
                <a:gd name="connsiteY121" fmla="*/ 4547 h 10000"/>
                <a:gd name="connsiteX122" fmla="*/ 209 w 10000"/>
                <a:gd name="connsiteY122" fmla="*/ 4547 h 10000"/>
                <a:gd name="connsiteX123" fmla="*/ 0 w 10000"/>
                <a:gd name="connsiteY123" fmla="*/ 4849 h 10000"/>
                <a:gd name="connsiteX124" fmla="*/ 0 w 10000"/>
                <a:gd name="connsiteY124" fmla="*/ 5151 h 10000"/>
                <a:gd name="connsiteX125" fmla="*/ 0 w 10000"/>
                <a:gd name="connsiteY125" fmla="*/ 5453 h 10000"/>
                <a:gd name="connsiteX0" fmla="*/ 398 w 10000"/>
                <a:gd name="connsiteY0" fmla="*/ 9094 h 10000"/>
                <a:gd name="connsiteX1" fmla="*/ 608 w 10000"/>
                <a:gd name="connsiteY1" fmla="*/ 9094 h 10000"/>
                <a:gd name="connsiteX2" fmla="*/ 608 w 10000"/>
                <a:gd name="connsiteY2" fmla="*/ 9254 h 10000"/>
                <a:gd name="connsiteX3" fmla="*/ 398 w 10000"/>
                <a:gd name="connsiteY3" fmla="*/ 9254 h 10000"/>
                <a:gd name="connsiteX4" fmla="*/ 608 w 10000"/>
                <a:gd name="connsiteY4" fmla="*/ 9396 h 10000"/>
                <a:gd name="connsiteX5" fmla="*/ 608 w 10000"/>
                <a:gd name="connsiteY5" fmla="*/ 9556 h 10000"/>
                <a:gd name="connsiteX6" fmla="*/ 608 w 10000"/>
                <a:gd name="connsiteY6" fmla="*/ 9698 h 10000"/>
                <a:gd name="connsiteX7" fmla="*/ 794 w 10000"/>
                <a:gd name="connsiteY7" fmla="*/ 9698 h 10000"/>
                <a:gd name="connsiteX8" fmla="*/ 794 w 10000"/>
                <a:gd name="connsiteY8" fmla="*/ 9556 h 10000"/>
                <a:gd name="connsiteX9" fmla="*/ 1006 w 10000"/>
                <a:gd name="connsiteY9" fmla="*/ 9556 h 10000"/>
                <a:gd name="connsiteX10" fmla="*/ 1006 w 10000"/>
                <a:gd name="connsiteY10" fmla="*/ 9396 h 10000"/>
                <a:gd name="connsiteX11" fmla="*/ 1193 w 10000"/>
                <a:gd name="connsiteY11" fmla="*/ 9396 h 10000"/>
                <a:gd name="connsiteX12" fmla="*/ 1006 w 10000"/>
                <a:gd name="connsiteY12" fmla="*/ 9556 h 10000"/>
                <a:gd name="connsiteX13" fmla="*/ 794 w 10000"/>
                <a:gd name="connsiteY13" fmla="*/ 9556 h 10000"/>
                <a:gd name="connsiteX14" fmla="*/ 794 w 10000"/>
                <a:gd name="connsiteY14" fmla="*/ 9698 h 10000"/>
                <a:gd name="connsiteX15" fmla="*/ 794 w 10000"/>
                <a:gd name="connsiteY15" fmla="*/ 9858 h 10000"/>
                <a:gd name="connsiteX16" fmla="*/ 1006 w 10000"/>
                <a:gd name="connsiteY16" fmla="*/ 9858 h 10000"/>
                <a:gd name="connsiteX17" fmla="*/ 1193 w 10000"/>
                <a:gd name="connsiteY17" fmla="*/ 9858 h 10000"/>
                <a:gd name="connsiteX18" fmla="*/ 1405 w 10000"/>
                <a:gd name="connsiteY18" fmla="*/ 10000 h 10000"/>
                <a:gd name="connsiteX19" fmla="*/ 1591 w 10000"/>
                <a:gd name="connsiteY19" fmla="*/ 10000 h 10000"/>
                <a:gd name="connsiteX20" fmla="*/ 1803 w 10000"/>
                <a:gd name="connsiteY20" fmla="*/ 10000 h 10000"/>
                <a:gd name="connsiteX21" fmla="*/ 2203 w 10000"/>
                <a:gd name="connsiteY21" fmla="*/ 9698 h 10000"/>
                <a:gd name="connsiteX22" fmla="*/ 2203 w 10000"/>
                <a:gd name="connsiteY22" fmla="*/ 9556 h 10000"/>
                <a:gd name="connsiteX23" fmla="*/ 2811 w 10000"/>
                <a:gd name="connsiteY23" fmla="*/ 9556 h 10000"/>
                <a:gd name="connsiteX24" fmla="*/ 3208 w 10000"/>
                <a:gd name="connsiteY24" fmla="*/ 9556 h 10000"/>
                <a:gd name="connsiteX25" fmla="*/ 3391 w 10000"/>
                <a:gd name="connsiteY25" fmla="*/ 9556 h 10000"/>
                <a:gd name="connsiteX26" fmla="*/ 3604 w 10000"/>
                <a:gd name="connsiteY26" fmla="*/ 9556 h 10000"/>
                <a:gd name="connsiteX27" fmla="*/ 4000 w 10000"/>
                <a:gd name="connsiteY27" fmla="*/ 9698 h 10000"/>
                <a:gd name="connsiteX28" fmla="*/ 4192 w 10000"/>
                <a:gd name="connsiteY28" fmla="*/ 9556 h 10000"/>
                <a:gd name="connsiteX29" fmla="*/ 4192 w 10000"/>
                <a:gd name="connsiteY29" fmla="*/ 9396 h 10000"/>
                <a:gd name="connsiteX30" fmla="*/ 4402 w 10000"/>
                <a:gd name="connsiteY30" fmla="*/ 9396 h 10000"/>
                <a:gd name="connsiteX31" fmla="*/ 4192 w 10000"/>
                <a:gd name="connsiteY31" fmla="*/ 9254 h 10000"/>
                <a:gd name="connsiteX32" fmla="*/ 4000 w 10000"/>
                <a:gd name="connsiteY32" fmla="*/ 8792 h 10000"/>
                <a:gd name="connsiteX33" fmla="*/ 3791 w 10000"/>
                <a:gd name="connsiteY33" fmla="*/ 8490 h 10000"/>
                <a:gd name="connsiteX34" fmla="*/ 3391 w 10000"/>
                <a:gd name="connsiteY34" fmla="*/ 8490 h 10000"/>
                <a:gd name="connsiteX35" fmla="*/ 3391 w 10000"/>
                <a:gd name="connsiteY35" fmla="*/ 8330 h 10000"/>
                <a:gd name="connsiteX36" fmla="*/ 3391 w 10000"/>
                <a:gd name="connsiteY36" fmla="*/ 8028 h 10000"/>
                <a:gd name="connsiteX37" fmla="*/ 3208 w 10000"/>
                <a:gd name="connsiteY37" fmla="*/ 7886 h 10000"/>
                <a:gd name="connsiteX38" fmla="*/ 2995 w 10000"/>
                <a:gd name="connsiteY38" fmla="*/ 7726 h 10000"/>
                <a:gd name="connsiteX39" fmla="*/ 2811 w 10000"/>
                <a:gd name="connsiteY39" fmla="*/ 7425 h 10000"/>
                <a:gd name="connsiteX40" fmla="*/ 3208 w 10000"/>
                <a:gd name="connsiteY40" fmla="*/ 7123 h 10000"/>
                <a:gd name="connsiteX41" fmla="*/ 3391 w 10000"/>
                <a:gd name="connsiteY41" fmla="*/ 6980 h 10000"/>
                <a:gd name="connsiteX42" fmla="*/ 3604 w 10000"/>
                <a:gd name="connsiteY42" fmla="*/ 6821 h 10000"/>
                <a:gd name="connsiteX43" fmla="*/ 3604 w 10000"/>
                <a:gd name="connsiteY43" fmla="*/ 6679 h 10000"/>
                <a:gd name="connsiteX44" fmla="*/ 4000 w 10000"/>
                <a:gd name="connsiteY44" fmla="*/ 6821 h 10000"/>
                <a:gd name="connsiteX45" fmla="*/ 4192 w 10000"/>
                <a:gd name="connsiteY45" fmla="*/ 6980 h 10000"/>
                <a:gd name="connsiteX46" fmla="*/ 4402 w 10000"/>
                <a:gd name="connsiteY46" fmla="*/ 6980 h 10000"/>
                <a:gd name="connsiteX47" fmla="*/ 4799 w 10000"/>
                <a:gd name="connsiteY47" fmla="*/ 6980 h 10000"/>
                <a:gd name="connsiteX48" fmla="*/ 4987 w 10000"/>
                <a:gd name="connsiteY48" fmla="*/ 6821 h 10000"/>
                <a:gd name="connsiteX49" fmla="*/ 4987 w 10000"/>
                <a:gd name="connsiteY49" fmla="*/ 6679 h 10000"/>
                <a:gd name="connsiteX50" fmla="*/ 5196 w 10000"/>
                <a:gd name="connsiteY50" fmla="*/ 6519 h 10000"/>
                <a:gd name="connsiteX51" fmla="*/ 5196 w 10000"/>
                <a:gd name="connsiteY51" fmla="*/ 6377 h 10000"/>
                <a:gd name="connsiteX52" fmla="*/ 5600 w 10000"/>
                <a:gd name="connsiteY52" fmla="*/ 6217 h 10000"/>
                <a:gd name="connsiteX53" fmla="*/ 5785 w 10000"/>
                <a:gd name="connsiteY53" fmla="*/ 6075 h 10000"/>
                <a:gd name="connsiteX54" fmla="*/ 6206 w 10000"/>
                <a:gd name="connsiteY54" fmla="*/ 5915 h 10000"/>
                <a:gd name="connsiteX55" fmla="*/ 6396 w 10000"/>
                <a:gd name="connsiteY55" fmla="*/ 5613 h 10000"/>
                <a:gd name="connsiteX56" fmla="*/ 6603 w 10000"/>
                <a:gd name="connsiteY56" fmla="*/ 5311 h 10000"/>
                <a:gd name="connsiteX57" fmla="*/ 7004 w 10000"/>
                <a:gd name="connsiteY57" fmla="*/ 5151 h 10000"/>
                <a:gd name="connsiteX58" fmla="*/ 6791 w 10000"/>
                <a:gd name="connsiteY58" fmla="*/ 4849 h 10000"/>
                <a:gd name="connsiteX59" fmla="*/ 7402 w 10000"/>
                <a:gd name="connsiteY59" fmla="*/ 4405 h 10000"/>
                <a:gd name="connsiteX60" fmla="*/ 7402 w 10000"/>
                <a:gd name="connsiteY60" fmla="*/ 4245 h 10000"/>
                <a:gd name="connsiteX61" fmla="*/ 7402 w 10000"/>
                <a:gd name="connsiteY61" fmla="*/ 4103 h 10000"/>
                <a:gd name="connsiteX62" fmla="*/ 8194 w 10000"/>
                <a:gd name="connsiteY62" fmla="*/ 3641 h 10000"/>
                <a:gd name="connsiteX63" fmla="*/ 7985 w 10000"/>
                <a:gd name="connsiteY63" fmla="*/ 3499 h 10000"/>
                <a:gd name="connsiteX64" fmla="*/ 7587 w 10000"/>
                <a:gd name="connsiteY64" fmla="*/ 3499 h 10000"/>
                <a:gd name="connsiteX65" fmla="*/ 7587 w 10000"/>
                <a:gd name="connsiteY65" fmla="*/ 3339 h 10000"/>
                <a:gd name="connsiteX66" fmla="*/ 7185 w 10000"/>
                <a:gd name="connsiteY66" fmla="*/ 3179 h 10000"/>
                <a:gd name="connsiteX67" fmla="*/ 6791 w 10000"/>
                <a:gd name="connsiteY67" fmla="*/ 1972 h 10000"/>
                <a:gd name="connsiteX68" fmla="*/ 7004 w 10000"/>
                <a:gd name="connsiteY68" fmla="*/ 1829 h 10000"/>
                <a:gd name="connsiteX69" fmla="*/ 7587 w 10000"/>
                <a:gd name="connsiteY69" fmla="*/ 1829 h 10000"/>
                <a:gd name="connsiteX70" fmla="*/ 7795 w 10000"/>
                <a:gd name="connsiteY70" fmla="*/ 1829 h 10000"/>
                <a:gd name="connsiteX71" fmla="*/ 8383 w 10000"/>
                <a:gd name="connsiteY71" fmla="*/ 1829 h 10000"/>
                <a:gd name="connsiteX72" fmla="*/ 8783 w 10000"/>
                <a:gd name="connsiteY72" fmla="*/ 1829 h 10000"/>
                <a:gd name="connsiteX73" fmla="*/ 8991 w 10000"/>
                <a:gd name="connsiteY73" fmla="*/ 1670 h 10000"/>
                <a:gd name="connsiteX74" fmla="*/ 9578 w 10000"/>
                <a:gd name="connsiteY74" fmla="*/ 1368 h 10000"/>
                <a:gd name="connsiteX75" fmla="*/ 10000 w 10000"/>
                <a:gd name="connsiteY75" fmla="*/ 1226 h 10000"/>
                <a:gd name="connsiteX76" fmla="*/ 9790 w 10000"/>
                <a:gd name="connsiteY76" fmla="*/ 924 h 10000"/>
                <a:gd name="connsiteX77" fmla="*/ 9393 w 10000"/>
                <a:gd name="connsiteY77" fmla="*/ 924 h 10000"/>
                <a:gd name="connsiteX78" fmla="*/ 9182 w 10000"/>
                <a:gd name="connsiteY78" fmla="*/ 924 h 10000"/>
                <a:gd name="connsiteX79" fmla="*/ 8783 w 10000"/>
                <a:gd name="connsiteY79" fmla="*/ 924 h 10000"/>
                <a:gd name="connsiteX80" fmla="*/ 8783 w 10000"/>
                <a:gd name="connsiteY80" fmla="*/ 764 h 10000"/>
                <a:gd name="connsiteX81" fmla="*/ 8594 w 10000"/>
                <a:gd name="connsiteY81" fmla="*/ 622 h 10000"/>
                <a:gd name="connsiteX82" fmla="*/ 8383 w 10000"/>
                <a:gd name="connsiteY82" fmla="*/ 302 h 10000"/>
                <a:gd name="connsiteX83" fmla="*/ 8383 w 10000"/>
                <a:gd name="connsiteY83" fmla="*/ 0 h 10000"/>
                <a:gd name="connsiteX84" fmla="*/ 8194 w 10000"/>
                <a:gd name="connsiteY84" fmla="*/ 0 h 10000"/>
                <a:gd name="connsiteX85" fmla="*/ 7795 w 10000"/>
                <a:gd name="connsiteY85" fmla="*/ 0 h 10000"/>
                <a:gd name="connsiteX86" fmla="*/ 7587 w 10000"/>
                <a:gd name="connsiteY86" fmla="*/ 0 h 10000"/>
                <a:gd name="connsiteX87" fmla="*/ 7402 w 10000"/>
                <a:gd name="connsiteY87" fmla="*/ 0 h 10000"/>
                <a:gd name="connsiteX88" fmla="*/ 6206 w 10000"/>
                <a:gd name="connsiteY88" fmla="*/ 160 h 10000"/>
                <a:gd name="connsiteX89" fmla="*/ 5785 w 10000"/>
                <a:gd name="connsiteY89" fmla="*/ 160 h 10000"/>
                <a:gd name="connsiteX90" fmla="*/ 5387 w 10000"/>
                <a:gd name="connsiteY90" fmla="*/ 302 h 10000"/>
                <a:gd name="connsiteX91" fmla="*/ 5196 w 10000"/>
                <a:gd name="connsiteY91" fmla="*/ 462 h 10000"/>
                <a:gd name="connsiteX92" fmla="*/ 4799 w 10000"/>
                <a:gd name="connsiteY92" fmla="*/ 622 h 10000"/>
                <a:gd name="connsiteX93" fmla="*/ 4591 w 10000"/>
                <a:gd name="connsiteY93" fmla="*/ 622 h 10000"/>
                <a:gd name="connsiteX94" fmla="*/ 4591 w 10000"/>
                <a:gd name="connsiteY94" fmla="*/ 924 h 10000"/>
                <a:gd name="connsiteX95" fmla="*/ 4799 w 10000"/>
                <a:gd name="connsiteY95" fmla="*/ 1066 h 10000"/>
                <a:gd name="connsiteX96" fmla="*/ 4799 w 10000"/>
                <a:gd name="connsiteY96" fmla="*/ 1226 h 10000"/>
                <a:gd name="connsiteX97" fmla="*/ 4591 w 10000"/>
                <a:gd name="connsiteY97" fmla="*/ 1528 h 10000"/>
                <a:gd name="connsiteX98" fmla="*/ 4402 w 10000"/>
                <a:gd name="connsiteY98" fmla="*/ 1670 h 10000"/>
                <a:gd name="connsiteX99" fmla="*/ 4192 w 10000"/>
                <a:gd name="connsiteY99" fmla="*/ 1829 h 10000"/>
                <a:gd name="connsiteX100" fmla="*/ 4192 w 10000"/>
                <a:gd name="connsiteY100" fmla="*/ 1972 h 10000"/>
                <a:gd name="connsiteX101" fmla="*/ 4402 w 10000"/>
                <a:gd name="connsiteY101" fmla="*/ 2131 h 10000"/>
                <a:gd name="connsiteX102" fmla="*/ 4192 w 10000"/>
                <a:gd name="connsiteY102" fmla="*/ 2433 h 10000"/>
                <a:gd name="connsiteX103" fmla="*/ 4000 w 10000"/>
                <a:gd name="connsiteY103" fmla="*/ 2433 h 10000"/>
                <a:gd name="connsiteX104" fmla="*/ 3604 w 10000"/>
                <a:gd name="connsiteY104" fmla="*/ 2433 h 10000"/>
                <a:gd name="connsiteX105" fmla="*/ 3208 w 10000"/>
                <a:gd name="connsiteY105" fmla="*/ 2433 h 10000"/>
                <a:gd name="connsiteX106" fmla="*/ 3208 w 10000"/>
                <a:gd name="connsiteY106" fmla="*/ 2575 h 10000"/>
                <a:gd name="connsiteX107" fmla="*/ 3391 w 10000"/>
                <a:gd name="connsiteY107" fmla="*/ 2735 h 10000"/>
                <a:gd name="connsiteX108" fmla="*/ 3604 w 10000"/>
                <a:gd name="connsiteY108" fmla="*/ 2877 h 10000"/>
                <a:gd name="connsiteX109" fmla="*/ 2811 w 10000"/>
                <a:gd name="connsiteY109" fmla="*/ 3037 h 10000"/>
                <a:gd name="connsiteX110" fmla="*/ 2811 w 10000"/>
                <a:gd name="connsiteY110" fmla="*/ 3179 h 10000"/>
                <a:gd name="connsiteX111" fmla="*/ 2811 w 10000"/>
                <a:gd name="connsiteY111" fmla="*/ 3499 h 10000"/>
                <a:gd name="connsiteX112" fmla="*/ 2600 w 10000"/>
                <a:gd name="connsiteY112" fmla="*/ 3801 h 10000"/>
                <a:gd name="connsiteX113" fmla="*/ 2390 w 10000"/>
                <a:gd name="connsiteY113" fmla="*/ 4103 h 10000"/>
                <a:gd name="connsiteX114" fmla="*/ 2203 w 10000"/>
                <a:gd name="connsiteY114" fmla="*/ 4103 h 10000"/>
                <a:gd name="connsiteX115" fmla="*/ 1988 w 10000"/>
                <a:gd name="connsiteY115" fmla="*/ 3943 h 10000"/>
                <a:gd name="connsiteX116" fmla="*/ 1803 w 10000"/>
                <a:gd name="connsiteY116" fmla="*/ 4103 h 10000"/>
                <a:gd name="connsiteX117" fmla="*/ 1405 w 10000"/>
                <a:gd name="connsiteY117" fmla="*/ 4103 h 10000"/>
                <a:gd name="connsiteX118" fmla="*/ 1193 w 10000"/>
                <a:gd name="connsiteY118" fmla="*/ 4405 h 10000"/>
                <a:gd name="connsiteX119" fmla="*/ 608 w 10000"/>
                <a:gd name="connsiteY119" fmla="*/ 4405 h 10000"/>
                <a:gd name="connsiteX120" fmla="*/ 398 w 10000"/>
                <a:gd name="connsiteY120" fmla="*/ 4547 h 10000"/>
                <a:gd name="connsiteX121" fmla="*/ 209 w 10000"/>
                <a:gd name="connsiteY121" fmla="*/ 4547 h 10000"/>
                <a:gd name="connsiteX122" fmla="*/ 0 w 10000"/>
                <a:gd name="connsiteY122" fmla="*/ 4849 h 10000"/>
                <a:gd name="connsiteX123" fmla="*/ 0 w 10000"/>
                <a:gd name="connsiteY123" fmla="*/ 5151 h 10000"/>
                <a:gd name="connsiteX124" fmla="*/ 0 w 10000"/>
                <a:gd name="connsiteY124" fmla="*/ 5453 h 10000"/>
                <a:gd name="connsiteX0" fmla="*/ 398 w 10000"/>
                <a:gd name="connsiteY0" fmla="*/ 9094 h 10000"/>
                <a:gd name="connsiteX1" fmla="*/ 608 w 10000"/>
                <a:gd name="connsiteY1" fmla="*/ 9094 h 10000"/>
                <a:gd name="connsiteX2" fmla="*/ 608 w 10000"/>
                <a:gd name="connsiteY2" fmla="*/ 9254 h 10000"/>
                <a:gd name="connsiteX3" fmla="*/ 608 w 10000"/>
                <a:gd name="connsiteY3" fmla="*/ 9396 h 10000"/>
                <a:gd name="connsiteX4" fmla="*/ 608 w 10000"/>
                <a:gd name="connsiteY4" fmla="*/ 9556 h 10000"/>
                <a:gd name="connsiteX5" fmla="*/ 608 w 10000"/>
                <a:gd name="connsiteY5" fmla="*/ 9698 h 10000"/>
                <a:gd name="connsiteX6" fmla="*/ 794 w 10000"/>
                <a:gd name="connsiteY6" fmla="*/ 9698 h 10000"/>
                <a:gd name="connsiteX7" fmla="*/ 794 w 10000"/>
                <a:gd name="connsiteY7" fmla="*/ 9556 h 10000"/>
                <a:gd name="connsiteX8" fmla="*/ 1006 w 10000"/>
                <a:gd name="connsiteY8" fmla="*/ 9556 h 10000"/>
                <a:gd name="connsiteX9" fmla="*/ 1006 w 10000"/>
                <a:gd name="connsiteY9" fmla="*/ 9396 h 10000"/>
                <a:gd name="connsiteX10" fmla="*/ 1193 w 10000"/>
                <a:gd name="connsiteY10" fmla="*/ 9396 h 10000"/>
                <a:gd name="connsiteX11" fmla="*/ 1006 w 10000"/>
                <a:gd name="connsiteY11" fmla="*/ 9556 h 10000"/>
                <a:gd name="connsiteX12" fmla="*/ 794 w 10000"/>
                <a:gd name="connsiteY12" fmla="*/ 9556 h 10000"/>
                <a:gd name="connsiteX13" fmla="*/ 794 w 10000"/>
                <a:gd name="connsiteY13" fmla="*/ 9698 h 10000"/>
                <a:gd name="connsiteX14" fmla="*/ 794 w 10000"/>
                <a:gd name="connsiteY14" fmla="*/ 9858 h 10000"/>
                <a:gd name="connsiteX15" fmla="*/ 1006 w 10000"/>
                <a:gd name="connsiteY15" fmla="*/ 9858 h 10000"/>
                <a:gd name="connsiteX16" fmla="*/ 1193 w 10000"/>
                <a:gd name="connsiteY16" fmla="*/ 9858 h 10000"/>
                <a:gd name="connsiteX17" fmla="*/ 1405 w 10000"/>
                <a:gd name="connsiteY17" fmla="*/ 10000 h 10000"/>
                <a:gd name="connsiteX18" fmla="*/ 1591 w 10000"/>
                <a:gd name="connsiteY18" fmla="*/ 10000 h 10000"/>
                <a:gd name="connsiteX19" fmla="*/ 1803 w 10000"/>
                <a:gd name="connsiteY19" fmla="*/ 10000 h 10000"/>
                <a:gd name="connsiteX20" fmla="*/ 2203 w 10000"/>
                <a:gd name="connsiteY20" fmla="*/ 9698 h 10000"/>
                <a:gd name="connsiteX21" fmla="*/ 2203 w 10000"/>
                <a:gd name="connsiteY21" fmla="*/ 9556 h 10000"/>
                <a:gd name="connsiteX22" fmla="*/ 2811 w 10000"/>
                <a:gd name="connsiteY22" fmla="*/ 9556 h 10000"/>
                <a:gd name="connsiteX23" fmla="*/ 3208 w 10000"/>
                <a:gd name="connsiteY23" fmla="*/ 9556 h 10000"/>
                <a:gd name="connsiteX24" fmla="*/ 3391 w 10000"/>
                <a:gd name="connsiteY24" fmla="*/ 9556 h 10000"/>
                <a:gd name="connsiteX25" fmla="*/ 3604 w 10000"/>
                <a:gd name="connsiteY25" fmla="*/ 9556 h 10000"/>
                <a:gd name="connsiteX26" fmla="*/ 4000 w 10000"/>
                <a:gd name="connsiteY26" fmla="*/ 9698 h 10000"/>
                <a:gd name="connsiteX27" fmla="*/ 4192 w 10000"/>
                <a:gd name="connsiteY27" fmla="*/ 9556 h 10000"/>
                <a:gd name="connsiteX28" fmla="*/ 4192 w 10000"/>
                <a:gd name="connsiteY28" fmla="*/ 9396 h 10000"/>
                <a:gd name="connsiteX29" fmla="*/ 4402 w 10000"/>
                <a:gd name="connsiteY29" fmla="*/ 9396 h 10000"/>
                <a:gd name="connsiteX30" fmla="*/ 4192 w 10000"/>
                <a:gd name="connsiteY30" fmla="*/ 9254 h 10000"/>
                <a:gd name="connsiteX31" fmla="*/ 4000 w 10000"/>
                <a:gd name="connsiteY31" fmla="*/ 8792 h 10000"/>
                <a:gd name="connsiteX32" fmla="*/ 3791 w 10000"/>
                <a:gd name="connsiteY32" fmla="*/ 8490 h 10000"/>
                <a:gd name="connsiteX33" fmla="*/ 3391 w 10000"/>
                <a:gd name="connsiteY33" fmla="*/ 8490 h 10000"/>
                <a:gd name="connsiteX34" fmla="*/ 3391 w 10000"/>
                <a:gd name="connsiteY34" fmla="*/ 8330 h 10000"/>
                <a:gd name="connsiteX35" fmla="*/ 3391 w 10000"/>
                <a:gd name="connsiteY35" fmla="*/ 8028 h 10000"/>
                <a:gd name="connsiteX36" fmla="*/ 3208 w 10000"/>
                <a:gd name="connsiteY36" fmla="*/ 7886 h 10000"/>
                <a:gd name="connsiteX37" fmla="*/ 2995 w 10000"/>
                <a:gd name="connsiteY37" fmla="*/ 7726 h 10000"/>
                <a:gd name="connsiteX38" fmla="*/ 2811 w 10000"/>
                <a:gd name="connsiteY38" fmla="*/ 7425 h 10000"/>
                <a:gd name="connsiteX39" fmla="*/ 3208 w 10000"/>
                <a:gd name="connsiteY39" fmla="*/ 7123 h 10000"/>
                <a:gd name="connsiteX40" fmla="*/ 3391 w 10000"/>
                <a:gd name="connsiteY40" fmla="*/ 6980 h 10000"/>
                <a:gd name="connsiteX41" fmla="*/ 3604 w 10000"/>
                <a:gd name="connsiteY41" fmla="*/ 6821 h 10000"/>
                <a:gd name="connsiteX42" fmla="*/ 3604 w 10000"/>
                <a:gd name="connsiteY42" fmla="*/ 6679 h 10000"/>
                <a:gd name="connsiteX43" fmla="*/ 4000 w 10000"/>
                <a:gd name="connsiteY43" fmla="*/ 6821 h 10000"/>
                <a:gd name="connsiteX44" fmla="*/ 4192 w 10000"/>
                <a:gd name="connsiteY44" fmla="*/ 6980 h 10000"/>
                <a:gd name="connsiteX45" fmla="*/ 4402 w 10000"/>
                <a:gd name="connsiteY45" fmla="*/ 6980 h 10000"/>
                <a:gd name="connsiteX46" fmla="*/ 4799 w 10000"/>
                <a:gd name="connsiteY46" fmla="*/ 6980 h 10000"/>
                <a:gd name="connsiteX47" fmla="*/ 4987 w 10000"/>
                <a:gd name="connsiteY47" fmla="*/ 6821 h 10000"/>
                <a:gd name="connsiteX48" fmla="*/ 4987 w 10000"/>
                <a:gd name="connsiteY48" fmla="*/ 6679 h 10000"/>
                <a:gd name="connsiteX49" fmla="*/ 5196 w 10000"/>
                <a:gd name="connsiteY49" fmla="*/ 6519 h 10000"/>
                <a:gd name="connsiteX50" fmla="*/ 5196 w 10000"/>
                <a:gd name="connsiteY50" fmla="*/ 6377 h 10000"/>
                <a:gd name="connsiteX51" fmla="*/ 5600 w 10000"/>
                <a:gd name="connsiteY51" fmla="*/ 6217 h 10000"/>
                <a:gd name="connsiteX52" fmla="*/ 5785 w 10000"/>
                <a:gd name="connsiteY52" fmla="*/ 6075 h 10000"/>
                <a:gd name="connsiteX53" fmla="*/ 6206 w 10000"/>
                <a:gd name="connsiteY53" fmla="*/ 5915 h 10000"/>
                <a:gd name="connsiteX54" fmla="*/ 6396 w 10000"/>
                <a:gd name="connsiteY54" fmla="*/ 5613 h 10000"/>
                <a:gd name="connsiteX55" fmla="*/ 6603 w 10000"/>
                <a:gd name="connsiteY55" fmla="*/ 5311 h 10000"/>
                <a:gd name="connsiteX56" fmla="*/ 7004 w 10000"/>
                <a:gd name="connsiteY56" fmla="*/ 5151 h 10000"/>
                <a:gd name="connsiteX57" fmla="*/ 6791 w 10000"/>
                <a:gd name="connsiteY57" fmla="*/ 4849 h 10000"/>
                <a:gd name="connsiteX58" fmla="*/ 7402 w 10000"/>
                <a:gd name="connsiteY58" fmla="*/ 4405 h 10000"/>
                <a:gd name="connsiteX59" fmla="*/ 7402 w 10000"/>
                <a:gd name="connsiteY59" fmla="*/ 4245 h 10000"/>
                <a:gd name="connsiteX60" fmla="*/ 7402 w 10000"/>
                <a:gd name="connsiteY60" fmla="*/ 4103 h 10000"/>
                <a:gd name="connsiteX61" fmla="*/ 8194 w 10000"/>
                <a:gd name="connsiteY61" fmla="*/ 3641 h 10000"/>
                <a:gd name="connsiteX62" fmla="*/ 7985 w 10000"/>
                <a:gd name="connsiteY62" fmla="*/ 3499 h 10000"/>
                <a:gd name="connsiteX63" fmla="*/ 7587 w 10000"/>
                <a:gd name="connsiteY63" fmla="*/ 3499 h 10000"/>
                <a:gd name="connsiteX64" fmla="*/ 7587 w 10000"/>
                <a:gd name="connsiteY64" fmla="*/ 3339 h 10000"/>
                <a:gd name="connsiteX65" fmla="*/ 7185 w 10000"/>
                <a:gd name="connsiteY65" fmla="*/ 3179 h 10000"/>
                <a:gd name="connsiteX66" fmla="*/ 6791 w 10000"/>
                <a:gd name="connsiteY66" fmla="*/ 1972 h 10000"/>
                <a:gd name="connsiteX67" fmla="*/ 7004 w 10000"/>
                <a:gd name="connsiteY67" fmla="*/ 1829 h 10000"/>
                <a:gd name="connsiteX68" fmla="*/ 7587 w 10000"/>
                <a:gd name="connsiteY68" fmla="*/ 1829 h 10000"/>
                <a:gd name="connsiteX69" fmla="*/ 7795 w 10000"/>
                <a:gd name="connsiteY69" fmla="*/ 1829 h 10000"/>
                <a:gd name="connsiteX70" fmla="*/ 8383 w 10000"/>
                <a:gd name="connsiteY70" fmla="*/ 1829 h 10000"/>
                <a:gd name="connsiteX71" fmla="*/ 8783 w 10000"/>
                <a:gd name="connsiteY71" fmla="*/ 1829 h 10000"/>
                <a:gd name="connsiteX72" fmla="*/ 8991 w 10000"/>
                <a:gd name="connsiteY72" fmla="*/ 1670 h 10000"/>
                <a:gd name="connsiteX73" fmla="*/ 9578 w 10000"/>
                <a:gd name="connsiteY73" fmla="*/ 1368 h 10000"/>
                <a:gd name="connsiteX74" fmla="*/ 10000 w 10000"/>
                <a:gd name="connsiteY74" fmla="*/ 1226 h 10000"/>
                <a:gd name="connsiteX75" fmla="*/ 9790 w 10000"/>
                <a:gd name="connsiteY75" fmla="*/ 924 h 10000"/>
                <a:gd name="connsiteX76" fmla="*/ 9393 w 10000"/>
                <a:gd name="connsiteY76" fmla="*/ 924 h 10000"/>
                <a:gd name="connsiteX77" fmla="*/ 9182 w 10000"/>
                <a:gd name="connsiteY77" fmla="*/ 924 h 10000"/>
                <a:gd name="connsiteX78" fmla="*/ 8783 w 10000"/>
                <a:gd name="connsiteY78" fmla="*/ 924 h 10000"/>
                <a:gd name="connsiteX79" fmla="*/ 8783 w 10000"/>
                <a:gd name="connsiteY79" fmla="*/ 764 h 10000"/>
                <a:gd name="connsiteX80" fmla="*/ 8594 w 10000"/>
                <a:gd name="connsiteY80" fmla="*/ 622 h 10000"/>
                <a:gd name="connsiteX81" fmla="*/ 8383 w 10000"/>
                <a:gd name="connsiteY81" fmla="*/ 302 h 10000"/>
                <a:gd name="connsiteX82" fmla="*/ 8383 w 10000"/>
                <a:gd name="connsiteY82" fmla="*/ 0 h 10000"/>
                <a:gd name="connsiteX83" fmla="*/ 8194 w 10000"/>
                <a:gd name="connsiteY83" fmla="*/ 0 h 10000"/>
                <a:gd name="connsiteX84" fmla="*/ 7795 w 10000"/>
                <a:gd name="connsiteY84" fmla="*/ 0 h 10000"/>
                <a:gd name="connsiteX85" fmla="*/ 7587 w 10000"/>
                <a:gd name="connsiteY85" fmla="*/ 0 h 10000"/>
                <a:gd name="connsiteX86" fmla="*/ 7402 w 10000"/>
                <a:gd name="connsiteY86" fmla="*/ 0 h 10000"/>
                <a:gd name="connsiteX87" fmla="*/ 6206 w 10000"/>
                <a:gd name="connsiteY87" fmla="*/ 160 h 10000"/>
                <a:gd name="connsiteX88" fmla="*/ 5785 w 10000"/>
                <a:gd name="connsiteY88" fmla="*/ 160 h 10000"/>
                <a:gd name="connsiteX89" fmla="*/ 5387 w 10000"/>
                <a:gd name="connsiteY89" fmla="*/ 302 h 10000"/>
                <a:gd name="connsiteX90" fmla="*/ 5196 w 10000"/>
                <a:gd name="connsiteY90" fmla="*/ 462 h 10000"/>
                <a:gd name="connsiteX91" fmla="*/ 4799 w 10000"/>
                <a:gd name="connsiteY91" fmla="*/ 622 h 10000"/>
                <a:gd name="connsiteX92" fmla="*/ 4591 w 10000"/>
                <a:gd name="connsiteY92" fmla="*/ 622 h 10000"/>
                <a:gd name="connsiteX93" fmla="*/ 4591 w 10000"/>
                <a:gd name="connsiteY93" fmla="*/ 924 h 10000"/>
                <a:gd name="connsiteX94" fmla="*/ 4799 w 10000"/>
                <a:gd name="connsiteY94" fmla="*/ 1066 h 10000"/>
                <a:gd name="connsiteX95" fmla="*/ 4799 w 10000"/>
                <a:gd name="connsiteY95" fmla="*/ 1226 h 10000"/>
                <a:gd name="connsiteX96" fmla="*/ 4591 w 10000"/>
                <a:gd name="connsiteY96" fmla="*/ 1528 h 10000"/>
                <a:gd name="connsiteX97" fmla="*/ 4402 w 10000"/>
                <a:gd name="connsiteY97" fmla="*/ 1670 h 10000"/>
                <a:gd name="connsiteX98" fmla="*/ 4192 w 10000"/>
                <a:gd name="connsiteY98" fmla="*/ 1829 h 10000"/>
                <a:gd name="connsiteX99" fmla="*/ 4192 w 10000"/>
                <a:gd name="connsiteY99" fmla="*/ 1972 h 10000"/>
                <a:gd name="connsiteX100" fmla="*/ 4402 w 10000"/>
                <a:gd name="connsiteY100" fmla="*/ 2131 h 10000"/>
                <a:gd name="connsiteX101" fmla="*/ 4192 w 10000"/>
                <a:gd name="connsiteY101" fmla="*/ 2433 h 10000"/>
                <a:gd name="connsiteX102" fmla="*/ 4000 w 10000"/>
                <a:gd name="connsiteY102" fmla="*/ 2433 h 10000"/>
                <a:gd name="connsiteX103" fmla="*/ 3604 w 10000"/>
                <a:gd name="connsiteY103" fmla="*/ 2433 h 10000"/>
                <a:gd name="connsiteX104" fmla="*/ 3208 w 10000"/>
                <a:gd name="connsiteY104" fmla="*/ 2433 h 10000"/>
                <a:gd name="connsiteX105" fmla="*/ 3208 w 10000"/>
                <a:gd name="connsiteY105" fmla="*/ 2575 h 10000"/>
                <a:gd name="connsiteX106" fmla="*/ 3391 w 10000"/>
                <a:gd name="connsiteY106" fmla="*/ 2735 h 10000"/>
                <a:gd name="connsiteX107" fmla="*/ 3604 w 10000"/>
                <a:gd name="connsiteY107" fmla="*/ 2877 h 10000"/>
                <a:gd name="connsiteX108" fmla="*/ 2811 w 10000"/>
                <a:gd name="connsiteY108" fmla="*/ 3037 h 10000"/>
                <a:gd name="connsiteX109" fmla="*/ 2811 w 10000"/>
                <a:gd name="connsiteY109" fmla="*/ 3179 h 10000"/>
                <a:gd name="connsiteX110" fmla="*/ 2811 w 10000"/>
                <a:gd name="connsiteY110" fmla="*/ 3499 h 10000"/>
                <a:gd name="connsiteX111" fmla="*/ 2600 w 10000"/>
                <a:gd name="connsiteY111" fmla="*/ 3801 h 10000"/>
                <a:gd name="connsiteX112" fmla="*/ 2390 w 10000"/>
                <a:gd name="connsiteY112" fmla="*/ 4103 h 10000"/>
                <a:gd name="connsiteX113" fmla="*/ 2203 w 10000"/>
                <a:gd name="connsiteY113" fmla="*/ 4103 h 10000"/>
                <a:gd name="connsiteX114" fmla="*/ 1988 w 10000"/>
                <a:gd name="connsiteY114" fmla="*/ 3943 h 10000"/>
                <a:gd name="connsiteX115" fmla="*/ 1803 w 10000"/>
                <a:gd name="connsiteY115" fmla="*/ 4103 h 10000"/>
                <a:gd name="connsiteX116" fmla="*/ 1405 w 10000"/>
                <a:gd name="connsiteY116" fmla="*/ 4103 h 10000"/>
                <a:gd name="connsiteX117" fmla="*/ 1193 w 10000"/>
                <a:gd name="connsiteY117" fmla="*/ 4405 h 10000"/>
                <a:gd name="connsiteX118" fmla="*/ 608 w 10000"/>
                <a:gd name="connsiteY118" fmla="*/ 4405 h 10000"/>
                <a:gd name="connsiteX119" fmla="*/ 398 w 10000"/>
                <a:gd name="connsiteY119" fmla="*/ 4547 h 10000"/>
                <a:gd name="connsiteX120" fmla="*/ 209 w 10000"/>
                <a:gd name="connsiteY120" fmla="*/ 4547 h 10000"/>
                <a:gd name="connsiteX121" fmla="*/ 0 w 10000"/>
                <a:gd name="connsiteY121" fmla="*/ 4849 h 10000"/>
                <a:gd name="connsiteX122" fmla="*/ 0 w 10000"/>
                <a:gd name="connsiteY122" fmla="*/ 5151 h 10000"/>
                <a:gd name="connsiteX123" fmla="*/ 0 w 10000"/>
                <a:gd name="connsiteY123" fmla="*/ 5453 h 10000"/>
                <a:gd name="connsiteX0" fmla="*/ 608 w 10000"/>
                <a:gd name="connsiteY0" fmla="*/ 9094 h 10000"/>
                <a:gd name="connsiteX1" fmla="*/ 608 w 10000"/>
                <a:gd name="connsiteY1" fmla="*/ 9254 h 10000"/>
                <a:gd name="connsiteX2" fmla="*/ 608 w 10000"/>
                <a:gd name="connsiteY2" fmla="*/ 9396 h 10000"/>
                <a:gd name="connsiteX3" fmla="*/ 608 w 10000"/>
                <a:gd name="connsiteY3" fmla="*/ 9556 h 10000"/>
                <a:gd name="connsiteX4" fmla="*/ 608 w 10000"/>
                <a:gd name="connsiteY4" fmla="*/ 9698 h 10000"/>
                <a:gd name="connsiteX5" fmla="*/ 794 w 10000"/>
                <a:gd name="connsiteY5" fmla="*/ 9698 h 10000"/>
                <a:gd name="connsiteX6" fmla="*/ 794 w 10000"/>
                <a:gd name="connsiteY6" fmla="*/ 9556 h 10000"/>
                <a:gd name="connsiteX7" fmla="*/ 1006 w 10000"/>
                <a:gd name="connsiteY7" fmla="*/ 9556 h 10000"/>
                <a:gd name="connsiteX8" fmla="*/ 1006 w 10000"/>
                <a:gd name="connsiteY8" fmla="*/ 9396 h 10000"/>
                <a:gd name="connsiteX9" fmla="*/ 1193 w 10000"/>
                <a:gd name="connsiteY9" fmla="*/ 9396 h 10000"/>
                <a:gd name="connsiteX10" fmla="*/ 1006 w 10000"/>
                <a:gd name="connsiteY10" fmla="*/ 9556 h 10000"/>
                <a:gd name="connsiteX11" fmla="*/ 794 w 10000"/>
                <a:gd name="connsiteY11" fmla="*/ 9556 h 10000"/>
                <a:gd name="connsiteX12" fmla="*/ 794 w 10000"/>
                <a:gd name="connsiteY12" fmla="*/ 9698 h 10000"/>
                <a:gd name="connsiteX13" fmla="*/ 794 w 10000"/>
                <a:gd name="connsiteY13" fmla="*/ 9858 h 10000"/>
                <a:gd name="connsiteX14" fmla="*/ 1006 w 10000"/>
                <a:gd name="connsiteY14" fmla="*/ 9858 h 10000"/>
                <a:gd name="connsiteX15" fmla="*/ 1193 w 10000"/>
                <a:gd name="connsiteY15" fmla="*/ 9858 h 10000"/>
                <a:gd name="connsiteX16" fmla="*/ 1405 w 10000"/>
                <a:gd name="connsiteY16" fmla="*/ 10000 h 10000"/>
                <a:gd name="connsiteX17" fmla="*/ 1591 w 10000"/>
                <a:gd name="connsiteY17" fmla="*/ 10000 h 10000"/>
                <a:gd name="connsiteX18" fmla="*/ 1803 w 10000"/>
                <a:gd name="connsiteY18" fmla="*/ 10000 h 10000"/>
                <a:gd name="connsiteX19" fmla="*/ 2203 w 10000"/>
                <a:gd name="connsiteY19" fmla="*/ 9698 h 10000"/>
                <a:gd name="connsiteX20" fmla="*/ 2203 w 10000"/>
                <a:gd name="connsiteY20" fmla="*/ 9556 h 10000"/>
                <a:gd name="connsiteX21" fmla="*/ 2811 w 10000"/>
                <a:gd name="connsiteY21" fmla="*/ 9556 h 10000"/>
                <a:gd name="connsiteX22" fmla="*/ 3208 w 10000"/>
                <a:gd name="connsiteY22" fmla="*/ 9556 h 10000"/>
                <a:gd name="connsiteX23" fmla="*/ 3391 w 10000"/>
                <a:gd name="connsiteY23" fmla="*/ 9556 h 10000"/>
                <a:gd name="connsiteX24" fmla="*/ 3604 w 10000"/>
                <a:gd name="connsiteY24" fmla="*/ 9556 h 10000"/>
                <a:gd name="connsiteX25" fmla="*/ 4000 w 10000"/>
                <a:gd name="connsiteY25" fmla="*/ 9698 h 10000"/>
                <a:gd name="connsiteX26" fmla="*/ 4192 w 10000"/>
                <a:gd name="connsiteY26" fmla="*/ 9556 h 10000"/>
                <a:gd name="connsiteX27" fmla="*/ 4192 w 10000"/>
                <a:gd name="connsiteY27" fmla="*/ 9396 h 10000"/>
                <a:gd name="connsiteX28" fmla="*/ 4402 w 10000"/>
                <a:gd name="connsiteY28" fmla="*/ 9396 h 10000"/>
                <a:gd name="connsiteX29" fmla="*/ 4192 w 10000"/>
                <a:gd name="connsiteY29" fmla="*/ 9254 h 10000"/>
                <a:gd name="connsiteX30" fmla="*/ 4000 w 10000"/>
                <a:gd name="connsiteY30" fmla="*/ 8792 h 10000"/>
                <a:gd name="connsiteX31" fmla="*/ 3791 w 10000"/>
                <a:gd name="connsiteY31" fmla="*/ 8490 h 10000"/>
                <a:gd name="connsiteX32" fmla="*/ 3391 w 10000"/>
                <a:gd name="connsiteY32" fmla="*/ 8490 h 10000"/>
                <a:gd name="connsiteX33" fmla="*/ 3391 w 10000"/>
                <a:gd name="connsiteY33" fmla="*/ 8330 h 10000"/>
                <a:gd name="connsiteX34" fmla="*/ 3391 w 10000"/>
                <a:gd name="connsiteY34" fmla="*/ 8028 h 10000"/>
                <a:gd name="connsiteX35" fmla="*/ 3208 w 10000"/>
                <a:gd name="connsiteY35" fmla="*/ 7886 h 10000"/>
                <a:gd name="connsiteX36" fmla="*/ 2995 w 10000"/>
                <a:gd name="connsiteY36" fmla="*/ 7726 h 10000"/>
                <a:gd name="connsiteX37" fmla="*/ 2811 w 10000"/>
                <a:gd name="connsiteY37" fmla="*/ 7425 h 10000"/>
                <a:gd name="connsiteX38" fmla="*/ 3208 w 10000"/>
                <a:gd name="connsiteY38" fmla="*/ 7123 h 10000"/>
                <a:gd name="connsiteX39" fmla="*/ 3391 w 10000"/>
                <a:gd name="connsiteY39" fmla="*/ 6980 h 10000"/>
                <a:gd name="connsiteX40" fmla="*/ 3604 w 10000"/>
                <a:gd name="connsiteY40" fmla="*/ 6821 h 10000"/>
                <a:gd name="connsiteX41" fmla="*/ 3604 w 10000"/>
                <a:gd name="connsiteY41" fmla="*/ 6679 h 10000"/>
                <a:gd name="connsiteX42" fmla="*/ 4000 w 10000"/>
                <a:gd name="connsiteY42" fmla="*/ 6821 h 10000"/>
                <a:gd name="connsiteX43" fmla="*/ 4192 w 10000"/>
                <a:gd name="connsiteY43" fmla="*/ 6980 h 10000"/>
                <a:gd name="connsiteX44" fmla="*/ 4402 w 10000"/>
                <a:gd name="connsiteY44" fmla="*/ 6980 h 10000"/>
                <a:gd name="connsiteX45" fmla="*/ 4799 w 10000"/>
                <a:gd name="connsiteY45" fmla="*/ 6980 h 10000"/>
                <a:gd name="connsiteX46" fmla="*/ 4987 w 10000"/>
                <a:gd name="connsiteY46" fmla="*/ 6821 h 10000"/>
                <a:gd name="connsiteX47" fmla="*/ 4987 w 10000"/>
                <a:gd name="connsiteY47" fmla="*/ 6679 h 10000"/>
                <a:gd name="connsiteX48" fmla="*/ 5196 w 10000"/>
                <a:gd name="connsiteY48" fmla="*/ 6519 h 10000"/>
                <a:gd name="connsiteX49" fmla="*/ 5196 w 10000"/>
                <a:gd name="connsiteY49" fmla="*/ 6377 h 10000"/>
                <a:gd name="connsiteX50" fmla="*/ 5600 w 10000"/>
                <a:gd name="connsiteY50" fmla="*/ 6217 h 10000"/>
                <a:gd name="connsiteX51" fmla="*/ 5785 w 10000"/>
                <a:gd name="connsiteY51" fmla="*/ 6075 h 10000"/>
                <a:gd name="connsiteX52" fmla="*/ 6206 w 10000"/>
                <a:gd name="connsiteY52" fmla="*/ 5915 h 10000"/>
                <a:gd name="connsiteX53" fmla="*/ 6396 w 10000"/>
                <a:gd name="connsiteY53" fmla="*/ 5613 h 10000"/>
                <a:gd name="connsiteX54" fmla="*/ 6603 w 10000"/>
                <a:gd name="connsiteY54" fmla="*/ 5311 h 10000"/>
                <a:gd name="connsiteX55" fmla="*/ 7004 w 10000"/>
                <a:gd name="connsiteY55" fmla="*/ 5151 h 10000"/>
                <a:gd name="connsiteX56" fmla="*/ 6791 w 10000"/>
                <a:gd name="connsiteY56" fmla="*/ 4849 h 10000"/>
                <a:gd name="connsiteX57" fmla="*/ 7402 w 10000"/>
                <a:gd name="connsiteY57" fmla="*/ 4405 h 10000"/>
                <a:gd name="connsiteX58" fmla="*/ 7402 w 10000"/>
                <a:gd name="connsiteY58" fmla="*/ 4245 h 10000"/>
                <a:gd name="connsiteX59" fmla="*/ 7402 w 10000"/>
                <a:gd name="connsiteY59" fmla="*/ 4103 h 10000"/>
                <a:gd name="connsiteX60" fmla="*/ 8194 w 10000"/>
                <a:gd name="connsiteY60" fmla="*/ 3641 h 10000"/>
                <a:gd name="connsiteX61" fmla="*/ 7985 w 10000"/>
                <a:gd name="connsiteY61" fmla="*/ 3499 h 10000"/>
                <a:gd name="connsiteX62" fmla="*/ 7587 w 10000"/>
                <a:gd name="connsiteY62" fmla="*/ 3499 h 10000"/>
                <a:gd name="connsiteX63" fmla="*/ 7587 w 10000"/>
                <a:gd name="connsiteY63" fmla="*/ 3339 h 10000"/>
                <a:gd name="connsiteX64" fmla="*/ 7185 w 10000"/>
                <a:gd name="connsiteY64" fmla="*/ 3179 h 10000"/>
                <a:gd name="connsiteX65" fmla="*/ 6791 w 10000"/>
                <a:gd name="connsiteY65" fmla="*/ 1972 h 10000"/>
                <a:gd name="connsiteX66" fmla="*/ 7004 w 10000"/>
                <a:gd name="connsiteY66" fmla="*/ 1829 h 10000"/>
                <a:gd name="connsiteX67" fmla="*/ 7587 w 10000"/>
                <a:gd name="connsiteY67" fmla="*/ 1829 h 10000"/>
                <a:gd name="connsiteX68" fmla="*/ 7795 w 10000"/>
                <a:gd name="connsiteY68" fmla="*/ 1829 h 10000"/>
                <a:gd name="connsiteX69" fmla="*/ 8383 w 10000"/>
                <a:gd name="connsiteY69" fmla="*/ 1829 h 10000"/>
                <a:gd name="connsiteX70" fmla="*/ 8783 w 10000"/>
                <a:gd name="connsiteY70" fmla="*/ 1829 h 10000"/>
                <a:gd name="connsiteX71" fmla="*/ 8991 w 10000"/>
                <a:gd name="connsiteY71" fmla="*/ 1670 h 10000"/>
                <a:gd name="connsiteX72" fmla="*/ 9578 w 10000"/>
                <a:gd name="connsiteY72" fmla="*/ 1368 h 10000"/>
                <a:gd name="connsiteX73" fmla="*/ 10000 w 10000"/>
                <a:gd name="connsiteY73" fmla="*/ 1226 h 10000"/>
                <a:gd name="connsiteX74" fmla="*/ 9790 w 10000"/>
                <a:gd name="connsiteY74" fmla="*/ 924 h 10000"/>
                <a:gd name="connsiteX75" fmla="*/ 9393 w 10000"/>
                <a:gd name="connsiteY75" fmla="*/ 924 h 10000"/>
                <a:gd name="connsiteX76" fmla="*/ 9182 w 10000"/>
                <a:gd name="connsiteY76" fmla="*/ 924 h 10000"/>
                <a:gd name="connsiteX77" fmla="*/ 8783 w 10000"/>
                <a:gd name="connsiteY77" fmla="*/ 924 h 10000"/>
                <a:gd name="connsiteX78" fmla="*/ 8783 w 10000"/>
                <a:gd name="connsiteY78" fmla="*/ 764 h 10000"/>
                <a:gd name="connsiteX79" fmla="*/ 8594 w 10000"/>
                <a:gd name="connsiteY79" fmla="*/ 622 h 10000"/>
                <a:gd name="connsiteX80" fmla="*/ 8383 w 10000"/>
                <a:gd name="connsiteY80" fmla="*/ 302 h 10000"/>
                <a:gd name="connsiteX81" fmla="*/ 8383 w 10000"/>
                <a:gd name="connsiteY81" fmla="*/ 0 h 10000"/>
                <a:gd name="connsiteX82" fmla="*/ 8194 w 10000"/>
                <a:gd name="connsiteY82" fmla="*/ 0 h 10000"/>
                <a:gd name="connsiteX83" fmla="*/ 7795 w 10000"/>
                <a:gd name="connsiteY83" fmla="*/ 0 h 10000"/>
                <a:gd name="connsiteX84" fmla="*/ 7587 w 10000"/>
                <a:gd name="connsiteY84" fmla="*/ 0 h 10000"/>
                <a:gd name="connsiteX85" fmla="*/ 7402 w 10000"/>
                <a:gd name="connsiteY85" fmla="*/ 0 h 10000"/>
                <a:gd name="connsiteX86" fmla="*/ 6206 w 10000"/>
                <a:gd name="connsiteY86" fmla="*/ 160 h 10000"/>
                <a:gd name="connsiteX87" fmla="*/ 5785 w 10000"/>
                <a:gd name="connsiteY87" fmla="*/ 160 h 10000"/>
                <a:gd name="connsiteX88" fmla="*/ 5387 w 10000"/>
                <a:gd name="connsiteY88" fmla="*/ 302 h 10000"/>
                <a:gd name="connsiteX89" fmla="*/ 5196 w 10000"/>
                <a:gd name="connsiteY89" fmla="*/ 462 h 10000"/>
                <a:gd name="connsiteX90" fmla="*/ 4799 w 10000"/>
                <a:gd name="connsiteY90" fmla="*/ 622 h 10000"/>
                <a:gd name="connsiteX91" fmla="*/ 4591 w 10000"/>
                <a:gd name="connsiteY91" fmla="*/ 622 h 10000"/>
                <a:gd name="connsiteX92" fmla="*/ 4591 w 10000"/>
                <a:gd name="connsiteY92" fmla="*/ 924 h 10000"/>
                <a:gd name="connsiteX93" fmla="*/ 4799 w 10000"/>
                <a:gd name="connsiteY93" fmla="*/ 1066 h 10000"/>
                <a:gd name="connsiteX94" fmla="*/ 4799 w 10000"/>
                <a:gd name="connsiteY94" fmla="*/ 1226 h 10000"/>
                <a:gd name="connsiteX95" fmla="*/ 4591 w 10000"/>
                <a:gd name="connsiteY95" fmla="*/ 1528 h 10000"/>
                <a:gd name="connsiteX96" fmla="*/ 4402 w 10000"/>
                <a:gd name="connsiteY96" fmla="*/ 1670 h 10000"/>
                <a:gd name="connsiteX97" fmla="*/ 4192 w 10000"/>
                <a:gd name="connsiteY97" fmla="*/ 1829 h 10000"/>
                <a:gd name="connsiteX98" fmla="*/ 4192 w 10000"/>
                <a:gd name="connsiteY98" fmla="*/ 1972 h 10000"/>
                <a:gd name="connsiteX99" fmla="*/ 4402 w 10000"/>
                <a:gd name="connsiteY99" fmla="*/ 2131 h 10000"/>
                <a:gd name="connsiteX100" fmla="*/ 4192 w 10000"/>
                <a:gd name="connsiteY100" fmla="*/ 2433 h 10000"/>
                <a:gd name="connsiteX101" fmla="*/ 4000 w 10000"/>
                <a:gd name="connsiteY101" fmla="*/ 2433 h 10000"/>
                <a:gd name="connsiteX102" fmla="*/ 3604 w 10000"/>
                <a:gd name="connsiteY102" fmla="*/ 2433 h 10000"/>
                <a:gd name="connsiteX103" fmla="*/ 3208 w 10000"/>
                <a:gd name="connsiteY103" fmla="*/ 2433 h 10000"/>
                <a:gd name="connsiteX104" fmla="*/ 3208 w 10000"/>
                <a:gd name="connsiteY104" fmla="*/ 2575 h 10000"/>
                <a:gd name="connsiteX105" fmla="*/ 3391 w 10000"/>
                <a:gd name="connsiteY105" fmla="*/ 2735 h 10000"/>
                <a:gd name="connsiteX106" fmla="*/ 3604 w 10000"/>
                <a:gd name="connsiteY106" fmla="*/ 2877 h 10000"/>
                <a:gd name="connsiteX107" fmla="*/ 2811 w 10000"/>
                <a:gd name="connsiteY107" fmla="*/ 3037 h 10000"/>
                <a:gd name="connsiteX108" fmla="*/ 2811 w 10000"/>
                <a:gd name="connsiteY108" fmla="*/ 3179 h 10000"/>
                <a:gd name="connsiteX109" fmla="*/ 2811 w 10000"/>
                <a:gd name="connsiteY109" fmla="*/ 3499 h 10000"/>
                <a:gd name="connsiteX110" fmla="*/ 2600 w 10000"/>
                <a:gd name="connsiteY110" fmla="*/ 3801 h 10000"/>
                <a:gd name="connsiteX111" fmla="*/ 2390 w 10000"/>
                <a:gd name="connsiteY111" fmla="*/ 4103 h 10000"/>
                <a:gd name="connsiteX112" fmla="*/ 2203 w 10000"/>
                <a:gd name="connsiteY112" fmla="*/ 4103 h 10000"/>
                <a:gd name="connsiteX113" fmla="*/ 1988 w 10000"/>
                <a:gd name="connsiteY113" fmla="*/ 3943 h 10000"/>
                <a:gd name="connsiteX114" fmla="*/ 1803 w 10000"/>
                <a:gd name="connsiteY114" fmla="*/ 4103 h 10000"/>
                <a:gd name="connsiteX115" fmla="*/ 1405 w 10000"/>
                <a:gd name="connsiteY115" fmla="*/ 4103 h 10000"/>
                <a:gd name="connsiteX116" fmla="*/ 1193 w 10000"/>
                <a:gd name="connsiteY116" fmla="*/ 4405 h 10000"/>
                <a:gd name="connsiteX117" fmla="*/ 608 w 10000"/>
                <a:gd name="connsiteY117" fmla="*/ 4405 h 10000"/>
                <a:gd name="connsiteX118" fmla="*/ 398 w 10000"/>
                <a:gd name="connsiteY118" fmla="*/ 4547 h 10000"/>
                <a:gd name="connsiteX119" fmla="*/ 209 w 10000"/>
                <a:gd name="connsiteY119" fmla="*/ 4547 h 10000"/>
                <a:gd name="connsiteX120" fmla="*/ 0 w 10000"/>
                <a:gd name="connsiteY120" fmla="*/ 4849 h 10000"/>
                <a:gd name="connsiteX121" fmla="*/ 0 w 10000"/>
                <a:gd name="connsiteY121" fmla="*/ 5151 h 10000"/>
                <a:gd name="connsiteX122" fmla="*/ 0 w 10000"/>
                <a:gd name="connsiteY122" fmla="*/ 5453 h 10000"/>
                <a:gd name="connsiteX0" fmla="*/ 608 w 10000"/>
                <a:gd name="connsiteY0" fmla="*/ 9254 h 10000"/>
                <a:gd name="connsiteX1" fmla="*/ 608 w 10000"/>
                <a:gd name="connsiteY1" fmla="*/ 9396 h 10000"/>
                <a:gd name="connsiteX2" fmla="*/ 608 w 10000"/>
                <a:gd name="connsiteY2" fmla="*/ 9556 h 10000"/>
                <a:gd name="connsiteX3" fmla="*/ 608 w 10000"/>
                <a:gd name="connsiteY3" fmla="*/ 9698 h 10000"/>
                <a:gd name="connsiteX4" fmla="*/ 794 w 10000"/>
                <a:gd name="connsiteY4" fmla="*/ 9698 h 10000"/>
                <a:gd name="connsiteX5" fmla="*/ 794 w 10000"/>
                <a:gd name="connsiteY5" fmla="*/ 9556 h 10000"/>
                <a:gd name="connsiteX6" fmla="*/ 1006 w 10000"/>
                <a:gd name="connsiteY6" fmla="*/ 9556 h 10000"/>
                <a:gd name="connsiteX7" fmla="*/ 1006 w 10000"/>
                <a:gd name="connsiteY7" fmla="*/ 9396 h 10000"/>
                <a:gd name="connsiteX8" fmla="*/ 1193 w 10000"/>
                <a:gd name="connsiteY8" fmla="*/ 9396 h 10000"/>
                <a:gd name="connsiteX9" fmla="*/ 1006 w 10000"/>
                <a:gd name="connsiteY9" fmla="*/ 9556 h 10000"/>
                <a:gd name="connsiteX10" fmla="*/ 794 w 10000"/>
                <a:gd name="connsiteY10" fmla="*/ 9556 h 10000"/>
                <a:gd name="connsiteX11" fmla="*/ 794 w 10000"/>
                <a:gd name="connsiteY11" fmla="*/ 9698 h 10000"/>
                <a:gd name="connsiteX12" fmla="*/ 794 w 10000"/>
                <a:gd name="connsiteY12" fmla="*/ 9858 h 10000"/>
                <a:gd name="connsiteX13" fmla="*/ 1006 w 10000"/>
                <a:gd name="connsiteY13" fmla="*/ 9858 h 10000"/>
                <a:gd name="connsiteX14" fmla="*/ 1193 w 10000"/>
                <a:gd name="connsiteY14" fmla="*/ 9858 h 10000"/>
                <a:gd name="connsiteX15" fmla="*/ 1405 w 10000"/>
                <a:gd name="connsiteY15" fmla="*/ 10000 h 10000"/>
                <a:gd name="connsiteX16" fmla="*/ 1591 w 10000"/>
                <a:gd name="connsiteY16" fmla="*/ 10000 h 10000"/>
                <a:gd name="connsiteX17" fmla="*/ 1803 w 10000"/>
                <a:gd name="connsiteY17" fmla="*/ 10000 h 10000"/>
                <a:gd name="connsiteX18" fmla="*/ 2203 w 10000"/>
                <a:gd name="connsiteY18" fmla="*/ 9698 h 10000"/>
                <a:gd name="connsiteX19" fmla="*/ 2203 w 10000"/>
                <a:gd name="connsiteY19" fmla="*/ 9556 h 10000"/>
                <a:gd name="connsiteX20" fmla="*/ 2811 w 10000"/>
                <a:gd name="connsiteY20" fmla="*/ 9556 h 10000"/>
                <a:gd name="connsiteX21" fmla="*/ 3208 w 10000"/>
                <a:gd name="connsiteY21" fmla="*/ 9556 h 10000"/>
                <a:gd name="connsiteX22" fmla="*/ 3391 w 10000"/>
                <a:gd name="connsiteY22" fmla="*/ 9556 h 10000"/>
                <a:gd name="connsiteX23" fmla="*/ 3604 w 10000"/>
                <a:gd name="connsiteY23" fmla="*/ 9556 h 10000"/>
                <a:gd name="connsiteX24" fmla="*/ 4000 w 10000"/>
                <a:gd name="connsiteY24" fmla="*/ 9698 h 10000"/>
                <a:gd name="connsiteX25" fmla="*/ 4192 w 10000"/>
                <a:gd name="connsiteY25" fmla="*/ 9556 h 10000"/>
                <a:gd name="connsiteX26" fmla="*/ 4192 w 10000"/>
                <a:gd name="connsiteY26" fmla="*/ 9396 h 10000"/>
                <a:gd name="connsiteX27" fmla="*/ 4402 w 10000"/>
                <a:gd name="connsiteY27" fmla="*/ 9396 h 10000"/>
                <a:gd name="connsiteX28" fmla="*/ 4192 w 10000"/>
                <a:gd name="connsiteY28" fmla="*/ 9254 h 10000"/>
                <a:gd name="connsiteX29" fmla="*/ 4000 w 10000"/>
                <a:gd name="connsiteY29" fmla="*/ 8792 h 10000"/>
                <a:gd name="connsiteX30" fmla="*/ 3791 w 10000"/>
                <a:gd name="connsiteY30" fmla="*/ 8490 h 10000"/>
                <a:gd name="connsiteX31" fmla="*/ 3391 w 10000"/>
                <a:gd name="connsiteY31" fmla="*/ 8490 h 10000"/>
                <a:gd name="connsiteX32" fmla="*/ 3391 w 10000"/>
                <a:gd name="connsiteY32" fmla="*/ 8330 h 10000"/>
                <a:gd name="connsiteX33" fmla="*/ 3391 w 10000"/>
                <a:gd name="connsiteY33" fmla="*/ 8028 h 10000"/>
                <a:gd name="connsiteX34" fmla="*/ 3208 w 10000"/>
                <a:gd name="connsiteY34" fmla="*/ 7886 h 10000"/>
                <a:gd name="connsiteX35" fmla="*/ 2995 w 10000"/>
                <a:gd name="connsiteY35" fmla="*/ 7726 h 10000"/>
                <a:gd name="connsiteX36" fmla="*/ 2811 w 10000"/>
                <a:gd name="connsiteY36" fmla="*/ 7425 h 10000"/>
                <a:gd name="connsiteX37" fmla="*/ 3208 w 10000"/>
                <a:gd name="connsiteY37" fmla="*/ 7123 h 10000"/>
                <a:gd name="connsiteX38" fmla="*/ 3391 w 10000"/>
                <a:gd name="connsiteY38" fmla="*/ 6980 h 10000"/>
                <a:gd name="connsiteX39" fmla="*/ 3604 w 10000"/>
                <a:gd name="connsiteY39" fmla="*/ 6821 h 10000"/>
                <a:gd name="connsiteX40" fmla="*/ 3604 w 10000"/>
                <a:gd name="connsiteY40" fmla="*/ 6679 h 10000"/>
                <a:gd name="connsiteX41" fmla="*/ 4000 w 10000"/>
                <a:gd name="connsiteY41" fmla="*/ 6821 h 10000"/>
                <a:gd name="connsiteX42" fmla="*/ 4192 w 10000"/>
                <a:gd name="connsiteY42" fmla="*/ 6980 h 10000"/>
                <a:gd name="connsiteX43" fmla="*/ 4402 w 10000"/>
                <a:gd name="connsiteY43" fmla="*/ 6980 h 10000"/>
                <a:gd name="connsiteX44" fmla="*/ 4799 w 10000"/>
                <a:gd name="connsiteY44" fmla="*/ 6980 h 10000"/>
                <a:gd name="connsiteX45" fmla="*/ 4987 w 10000"/>
                <a:gd name="connsiteY45" fmla="*/ 6821 h 10000"/>
                <a:gd name="connsiteX46" fmla="*/ 4987 w 10000"/>
                <a:gd name="connsiteY46" fmla="*/ 6679 h 10000"/>
                <a:gd name="connsiteX47" fmla="*/ 5196 w 10000"/>
                <a:gd name="connsiteY47" fmla="*/ 6519 h 10000"/>
                <a:gd name="connsiteX48" fmla="*/ 5196 w 10000"/>
                <a:gd name="connsiteY48" fmla="*/ 6377 h 10000"/>
                <a:gd name="connsiteX49" fmla="*/ 5600 w 10000"/>
                <a:gd name="connsiteY49" fmla="*/ 6217 h 10000"/>
                <a:gd name="connsiteX50" fmla="*/ 5785 w 10000"/>
                <a:gd name="connsiteY50" fmla="*/ 6075 h 10000"/>
                <a:gd name="connsiteX51" fmla="*/ 6206 w 10000"/>
                <a:gd name="connsiteY51" fmla="*/ 5915 h 10000"/>
                <a:gd name="connsiteX52" fmla="*/ 6396 w 10000"/>
                <a:gd name="connsiteY52" fmla="*/ 5613 h 10000"/>
                <a:gd name="connsiteX53" fmla="*/ 6603 w 10000"/>
                <a:gd name="connsiteY53" fmla="*/ 5311 h 10000"/>
                <a:gd name="connsiteX54" fmla="*/ 7004 w 10000"/>
                <a:gd name="connsiteY54" fmla="*/ 5151 h 10000"/>
                <a:gd name="connsiteX55" fmla="*/ 6791 w 10000"/>
                <a:gd name="connsiteY55" fmla="*/ 4849 h 10000"/>
                <a:gd name="connsiteX56" fmla="*/ 7402 w 10000"/>
                <a:gd name="connsiteY56" fmla="*/ 4405 h 10000"/>
                <a:gd name="connsiteX57" fmla="*/ 7402 w 10000"/>
                <a:gd name="connsiteY57" fmla="*/ 4245 h 10000"/>
                <a:gd name="connsiteX58" fmla="*/ 7402 w 10000"/>
                <a:gd name="connsiteY58" fmla="*/ 4103 h 10000"/>
                <a:gd name="connsiteX59" fmla="*/ 8194 w 10000"/>
                <a:gd name="connsiteY59" fmla="*/ 3641 h 10000"/>
                <a:gd name="connsiteX60" fmla="*/ 7985 w 10000"/>
                <a:gd name="connsiteY60" fmla="*/ 3499 h 10000"/>
                <a:gd name="connsiteX61" fmla="*/ 7587 w 10000"/>
                <a:gd name="connsiteY61" fmla="*/ 3499 h 10000"/>
                <a:gd name="connsiteX62" fmla="*/ 7587 w 10000"/>
                <a:gd name="connsiteY62" fmla="*/ 3339 h 10000"/>
                <a:gd name="connsiteX63" fmla="*/ 7185 w 10000"/>
                <a:gd name="connsiteY63" fmla="*/ 3179 h 10000"/>
                <a:gd name="connsiteX64" fmla="*/ 6791 w 10000"/>
                <a:gd name="connsiteY64" fmla="*/ 1972 h 10000"/>
                <a:gd name="connsiteX65" fmla="*/ 7004 w 10000"/>
                <a:gd name="connsiteY65" fmla="*/ 1829 h 10000"/>
                <a:gd name="connsiteX66" fmla="*/ 7587 w 10000"/>
                <a:gd name="connsiteY66" fmla="*/ 1829 h 10000"/>
                <a:gd name="connsiteX67" fmla="*/ 7795 w 10000"/>
                <a:gd name="connsiteY67" fmla="*/ 1829 h 10000"/>
                <a:gd name="connsiteX68" fmla="*/ 8383 w 10000"/>
                <a:gd name="connsiteY68" fmla="*/ 1829 h 10000"/>
                <a:gd name="connsiteX69" fmla="*/ 8783 w 10000"/>
                <a:gd name="connsiteY69" fmla="*/ 1829 h 10000"/>
                <a:gd name="connsiteX70" fmla="*/ 8991 w 10000"/>
                <a:gd name="connsiteY70" fmla="*/ 1670 h 10000"/>
                <a:gd name="connsiteX71" fmla="*/ 9578 w 10000"/>
                <a:gd name="connsiteY71" fmla="*/ 1368 h 10000"/>
                <a:gd name="connsiteX72" fmla="*/ 10000 w 10000"/>
                <a:gd name="connsiteY72" fmla="*/ 1226 h 10000"/>
                <a:gd name="connsiteX73" fmla="*/ 9790 w 10000"/>
                <a:gd name="connsiteY73" fmla="*/ 924 h 10000"/>
                <a:gd name="connsiteX74" fmla="*/ 9393 w 10000"/>
                <a:gd name="connsiteY74" fmla="*/ 924 h 10000"/>
                <a:gd name="connsiteX75" fmla="*/ 9182 w 10000"/>
                <a:gd name="connsiteY75" fmla="*/ 924 h 10000"/>
                <a:gd name="connsiteX76" fmla="*/ 8783 w 10000"/>
                <a:gd name="connsiteY76" fmla="*/ 924 h 10000"/>
                <a:gd name="connsiteX77" fmla="*/ 8783 w 10000"/>
                <a:gd name="connsiteY77" fmla="*/ 764 h 10000"/>
                <a:gd name="connsiteX78" fmla="*/ 8594 w 10000"/>
                <a:gd name="connsiteY78" fmla="*/ 622 h 10000"/>
                <a:gd name="connsiteX79" fmla="*/ 8383 w 10000"/>
                <a:gd name="connsiteY79" fmla="*/ 302 h 10000"/>
                <a:gd name="connsiteX80" fmla="*/ 8383 w 10000"/>
                <a:gd name="connsiteY80" fmla="*/ 0 h 10000"/>
                <a:gd name="connsiteX81" fmla="*/ 8194 w 10000"/>
                <a:gd name="connsiteY81" fmla="*/ 0 h 10000"/>
                <a:gd name="connsiteX82" fmla="*/ 7795 w 10000"/>
                <a:gd name="connsiteY82" fmla="*/ 0 h 10000"/>
                <a:gd name="connsiteX83" fmla="*/ 7587 w 10000"/>
                <a:gd name="connsiteY83" fmla="*/ 0 h 10000"/>
                <a:gd name="connsiteX84" fmla="*/ 7402 w 10000"/>
                <a:gd name="connsiteY84" fmla="*/ 0 h 10000"/>
                <a:gd name="connsiteX85" fmla="*/ 6206 w 10000"/>
                <a:gd name="connsiteY85" fmla="*/ 160 h 10000"/>
                <a:gd name="connsiteX86" fmla="*/ 5785 w 10000"/>
                <a:gd name="connsiteY86" fmla="*/ 160 h 10000"/>
                <a:gd name="connsiteX87" fmla="*/ 5387 w 10000"/>
                <a:gd name="connsiteY87" fmla="*/ 302 h 10000"/>
                <a:gd name="connsiteX88" fmla="*/ 5196 w 10000"/>
                <a:gd name="connsiteY88" fmla="*/ 462 h 10000"/>
                <a:gd name="connsiteX89" fmla="*/ 4799 w 10000"/>
                <a:gd name="connsiteY89" fmla="*/ 622 h 10000"/>
                <a:gd name="connsiteX90" fmla="*/ 4591 w 10000"/>
                <a:gd name="connsiteY90" fmla="*/ 622 h 10000"/>
                <a:gd name="connsiteX91" fmla="*/ 4591 w 10000"/>
                <a:gd name="connsiteY91" fmla="*/ 924 h 10000"/>
                <a:gd name="connsiteX92" fmla="*/ 4799 w 10000"/>
                <a:gd name="connsiteY92" fmla="*/ 1066 h 10000"/>
                <a:gd name="connsiteX93" fmla="*/ 4799 w 10000"/>
                <a:gd name="connsiteY93" fmla="*/ 1226 h 10000"/>
                <a:gd name="connsiteX94" fmla="*/ 4591 w 10000"/>
                <a:gd name="connsiteY94" fmla="*/ 1528 h 10000"/>
                <a:gd name="connsiteX95" fmla="*/ 4402 w 10000"/>
                <a:gd name="connsiteY95" fmla="*/ 1670 h 10000"/>
                <a:gd name="connsiteX96" fmla="*/ 4192 w 10000"/>
                <a:gd name="connsiteY96" fmla="*/ 1829 h 10000"/>
                <a:gd name="connsiteX97" fmla="*/ 4192 w 10000"/>
                <a:gd name="connsiteY97" fmla="*/ 1972 h 10000"/>
                <a:gd name="connsiteX98" fmla="*/ 4402 w 10000"/>
                <a:gd name="connsiteY98" fmla="*/ 2131 h 10000"/>
                <a:gd name="connsiteX99" fmla="*/ 4192 w 10000"/>
                <a:gd name="connsiteY99" fmla="*/ 2433 h 10000"/>
                <a:gd name="connsiteX100" fmla="*/ 4000 w 10000"/>
                <a:gd name="connsiteY100" fmla="*/ 2433 h 10000"/>
                <a:gd name="connsiteX101" fmla="*/ 3604 w 10000"/>
                <a:gd name="connsiteY101" fmla="*/ 2433 h 10000"/>
                <a:gd name="connsiteX102" fmla="*/ 3208 w 10000"/>
                <a:gd name="connsiteY102" fmla="*/ 2433 h 10000"/>
                <a:gd name="connsiteX103" fmla="*/ 3208 w 10000"/>
                <a:gd name="connsiteY103" fmla="*/ 2575 h 10000"/>
                <a:gd name="connsiteX104" fmla="*/ 3391 w 10000"/>
                <a:gd name="connsiteY104" fmla="*/ 2735 h 10000"/>
                <a:gd name="connsiteX105" fmla="*/ 3604 w 10000"/>
                <a:gd name="connsiteY105" fmla="*/ 2877 h 10000"/>
                <a:gd name="connsiteX106" fmla="*/ 2811 w 10000"/>
                <a:gd name="connsiteY106" fmla="*/ 3037 h 10000"/>
                <a:gd name="connsiteX107" fmla="*/ 2811 w 10000"/>
                <a:gd name="connsiteY107" fmla="*/ 3179 h 10000"/>
                <a:gd name="connsiteX108" fmla="*/ 2811 w 10000"/>
                <a:gd name="connsiteY108" fmla="*/ 3499 h 10000"/>
                <a:gd name="connsiteX109" fmla="*/ 2600 w 10000"/>
                <a:gd name="connsiteY109" fmla="*/ 3801 h 10000"/>
                <a:gd name="connsiteX110" fmla="*/ 2390 w 10000"/>
                <a:gd name="connsiteY110" fmla="*/ 4103 h 10000"/>
                <a:gd name="connsiteX111" fmla="*/ 2203 w 10000"/>
                <a:gd name="connsiteY111" fmla="*/ 4103 h 10000"/>
                <a:gd name="connsiteX112" fmla="*/ 1988 w 10000"/>
                <a:gd name="connsiteY112" fmla="*/ 3943 h 10000"/>
                <a:gd name="connsiteX113" fmla="*/ 1803 w 10000"/>
                <a:gd name="connsiteY113" fmla="*/ 4103 h 10000"/>
                <a:gd name="connsiteX114" fmla="*/ 1405 w 10000"/>
                <a:gd name="connsiteY114" fmla="*/ 4103 h 10000"/>
                <a:gd name="connsiteX115" fmla="*/ 1193 w 10000"/>
                <a:gd name="connsiteY115" fmla="*/ 4405 h 10000"/>
                <a:gd name="connsiteX116" fmla="*/ 608 w 10000"/>
                <a:gd name="connsiteY116" fmla="*/ 4405 h 10000"/>
                <a:gd name="connsiteX117" fmla="*/ 398 w 10000"/>
                <a:gd name="connsiteY117" fmla="*/ 4547 h 10000"/>
                <a:gd name="connsiteX118" fmla="*/ 209 w 10000"/>
                <a:gd name="connsiteY118" fmla="*/ 4547 h 10000"/>
                <a:gd name="connsiteX119" fmla="*/ 0 w 10000"/>
                <a:gd name="connsiteY119" fmla="*/ 4849 h 10000"/>
                <a:gd name="connsiteX120" fmla="*/ 0 w 10000"/>
                <a:gd name="connsiteY120" fmla="*/ 5151 h 10000"/>
                <a:gd name="connsiteX121" fmla="*/ 0 w 10000"/>
                <a:gd name="connsiteY121" fmla="*/ 5453 h 10000"/>
                <a:gd name="connsiteX0" fmla="*/ 608 w 10000"/>
                <a:gd name="connsiteY0" fmla="*/ 9396 h 10000"/>
                <a:gd name="connsiteX1" fmla="*/ 608 w 10000"/>
                <a:gd name="connsiteY1" fmla="*/ 9556 h 10000"/>
                <a:gd name="connsiteX2" fmla="*/ 608 w 10000"/>
                <a:gd name="connsiteY2" fmla="*/ 9698 h 10000"/>
                <a:gd name="connsiteX3" fmla="*/ 794 w 10000"/>
                <a:gd name="connsiteY3" fmla="*/ 9698 h 10000"/>
                <a:gd name="connsiteX4" fmla="*/ 794 w 10000"/>
                <a:gd name="connsiteY4" fmla="*/ 9556 h 10000"/>
                <a:gd name="connsiteX5" fmla="*/ 1006 w 10000"/>
                <a:gd name="connsiteY5" fmla="*/ 9556 h 10000"/>
                <a:gd name="connsiteX6" fmla="*/ 1006 w 10000"/>
                <a:gd name="connsiteY6" fmla="*/ 9396 h 10000"/>
                <a:gd name="connsiteX7" fmla="*/ 1193 w 10000"/>
                <a:gd name="connsiteY7" fmla="*/ 9396 h 10000"/>
                <a:gd name="connsiteX8" fmla="*/ 1006 w 10000"/>
                <a:gd name="connsiteY8" fmla="*/ 9556 h 10000"/>
                <a:gd name="connsiteX9" fmla="*/ 794 w 10000"/>
                <a:gd name="connsiteY9" fmla="*/ 9556 h 10000"/>
                <a:gd name="connsiteX10" fmla="*/ 794 w 10000"/>
                <a:gd name="connsiteY10" fmla="*/ 9698 h 10000"/>
                <a:gd name="connsiteX11" fmla="*/ 794 w 10000"/>
                <a:gd name="connsiteY11" fmla="*/ 9858 h 10000"/>
                <a:gd name="connsiteX12" fmla="*/ 1006 w 10000"/>
                <a:gd name="connsiteY12" fmla="*/ 9858 h 10000"/>
                <a:gd name="connsiteX13" fmla="*/ 1193 w 10000"/>
                <a:gd name="connsiteY13" fmla="*/ 9858 h 10000"/>
                <a:gd name="connsiteX14" fmla="*/ 1405 w 10000"/>
                <a:gd name="connsiteY14" fmla="*/ 10000 h 10000"/>
                <a:gd name="connsiteX15" fmla="*/ 1591 w 10000"/>
                <a:gd name="connsiteY15" fmla="*/ 10000 h 10000"/>
                <a:gd name="connsiteX16" fmla="*/ 1803 w 10000"/>
                <a:gd name="connsiteY16" fmla="*/ 10000 h 10000"/>
                <a:gd name="connsiteX17" fmla="*/ 2203 w 10000"/>
                <a:gd name="connsiteY17" fmla="*/ 9698 h 10000"/>
                <a:gd name="connsiteX18" fmla="*/ 2203 w 10000"/>
                <a:gd name="connsiteY18" fmla="*/ 9556 h 10000"/>
                <a:gd name="connsiteX19" fmla="*/ 2811 w 10000"/>
                <a:gd name="connsiteY19" fmla="*/ 9556 h 10000"/>
                <a:gd name="connsiteX20" fmla="*/ 3208 w 10000"/>
                <a:gd name="connsiteY20" fmla="*/ 9556 h 10000"/>
                <a:gd name="connsiteX21" fmla="*/ 3391 w 10000"/>
                <a:gd name="connsiteY21" fmla="*/ 9556 h 10000"/>
                <a:gd name="connsiteX22" fmla="*/ 3604 w 10000"/>
                <a:gd name="connsiteY22" fmla="*/ 9556 h 10000"/>
                <a:gd name="connsiteX23" fmla="*/ 4000 w 10000"/>
                <a:gd name="connsiteY23" fmla="*/ 9698 h 10000"/>
                <a:gd name="connsiteX24" fmla="*/ 4192 w 10000"/>
                <a:gd name="connsiteY24" fmla="*/ 9556 h 10000"/>
                <a:gd name="connsiteX25" fmla="*/ 4192 w 10000"/>
                <a:gd name="connsiteY25" fmla="*/ 9396 h 10000"/>
                <a:gd name="connsiteX26" fmla="*/ 4402 w 10000"/>
                <a:gd name="connsiteY26" fmla="*/ 9396 h 10000"/>
                <a:gd name="connsiteX27" fmla="*/ 4192 w 10000"/>
                <a:gd name="connsiteY27" fmla="*/ 9254 h 10000"/>
                <a:gd name="connsiteX28" fmla="*/ 4000 w 10000"/>
                <a:gd name="connsiteY28" fmla="*/ 8792 h 10000"/>
                <a:gd name="connsiteX29" fmla="*/ 3791 w 10000"/>
                <a:gd name="connsiteY29" fmla="*/ 8490 h 10000"/>
                <a:gd name="connsiteX30" fmla="*/ 3391 w 10000"/>
                <a:gd name="connsiteY30" fmla="*/ 8490 h 10000"/>
                <a:gd name="connsiteX31" fmla="*/ 3391 w 10000"/>
                <a:gd name="connsiteY31" fmla="*/ 8330 h 10000"/>
                <a:gd name="connsiteX32" fmla="*/ 3391 w 10000"/>
                <a:gd name="connsiteY32" fmla="*/ 8028 h 10000"/>
                <a:gd name="connsiteX33" fmla="*/ 3208 w 10000"/>
                <a:gd name="connsiteY33" fmla="*/ 7886 h 10000"/>
                <a:gd name="connsiteX34" fmla="*/ 2995 w 10000"/>
                <a:gd name="connsiteY34" fmla="*/ 7726 h 10000"/>
                <a:gd name="connsiteX35" fmla="*/ 2811 w 10000"/>
                <a:gd name="connsiteY35" fmla="*/ 7425 h 10000"/>
                <a:gd name="connsiteX36" fmla="*/ 3208 w 10000"/>
                <a:gd name="connsiteY36" fmla="*/ 7123 h 10000"/>
                <a:gd name="connsiteX37" fmla="*/ 3391 w 10000"/>
                <a:gd name="connsiteY37" fmla="*/ 6980 h 10000"/>
                <a:gd name="connsiteX38" fmla="*/ 3604 w 10000"/>
                <a:gd name="connsiteY38" fmla="*/ 6821 h 10000"/>
                <a:gd name="connsiteX39" fmla="*/ 3604 w 10000"/>
                <a:gd name="connsiteY39" fmla="*/ 6679 h 10000"/>
                <a:gd name="connsiteX40" fmla="*/ 4000 w 10000"/>
                <a:gd name="connsiteY40" fmla="*/ 6821 h 10000"/>
                <a:gd name="connsiteX41" fmla="*/ 4192 w 10000"/>
                <a:gd name="connsiteY41" fmla="*/ 6980 h 10000"/>
                <a:gd name="connsiteX42" fmla="*/ 4402 w 10000"/>
                <a:gd name="connsiteY42" fmla="*/ 6980 h 10000"/>
                <a:gd name="connsiteX43" fmla="*/ 4799 w 10000"/>
                <a:gd name="connsiteY43" fmla="*/ 6980 h 10000"/>
                <a:gd name="connsiteX44" fmla="*/ 4987 w 10000"/>
                <a:gd name="connsiteY44" fmla="*/ 6821 h 10000"/>
                <a:gd name="connsiteX45" fmla="*/ 4987 w 10000"/>
                <a:gd name="connsiteY45" fmla="*/ 6679 h 10000"/>
                <a:gd name="connsiteX46" fmla="*/ 5196 w 10000"/>
                <a:gd name="connsiteY46" fmla="*/ 6519 h 10000"/>
                <a:gd name="connsiteX47" fmla="*/ 5196 w 10000"/>
                <a:gd name="connsiteY47" fmla="*/ 6377 h 10000"/>
                <a:gd name="connsiteX48" fmla="*/ 5600 w 10000"/>
                <a:gd name="connsiteY48" fmla="*/ 6217 h 10000"/>
                <a:gd name="connsiteX49" fmla="*/ 5785 w 10000"/>
                <a:gd name="connsiteY49" fmla="*/ 6075 h 10000"/>
                <a:gd name="connsiteX50" fmla="*/ 6206 w 10000"/>
                <a:gd name="connsiteY50" fmla="*/ 5915 h 10000"/>
                <a:gd name="connsiteX51" fmla="*/ 6396 w 10000"/>
                <a:gd name="connsiteY51" fmla="*/ 5613 h 10000"/>
                <a:gd name="connsiteX52" fmla="*/ 6603 w 10000"/>
                <a:gd name="connsiteY52" fmla="*/ 5311 h 10000"/>
                <a:gd name="connsiteX53" fmla="*/ 7004 w 10000"/>
                <a:gd name="connsiteY53" fmla="*/ 5151 h 10000"/>
                <a:gd name="connsiteX54" fmla="*/ 6791 w 10000"/>
                <a:gd name="connsiteY54" fmla="*/ 4849 h 10000"/>
                <a:gd name="connsiteX55" fmla="*/ 7402 w 10000"/>
                <a:gd name="connsiteY55" fmla="*/ 4405 h 10000"/>
                <a:gd name="connsiteX56" fmla="*/ 7402 w 10000"/>
                <a:gd name="connsiteY56" fmla="*/ 4245 h 10000"/>
                <a:gd name="connsiteX57" fmla="*/ 7402 w 10000"/>
                <a:gd name="connsiteY57" fmla="*/ 4103 h 10000"/>
                <a:gd name="connsiteX58" fmla="*/ 8194 w 10000"/>
                <a:gd name="connsiteY58" fmla="*/ 3641 h 10000"/>
                <a:gd name="connsiteX59" fmla="*/ 7985 w 10000"/>
                <a:gd name="connsiteY59" fmla="*/ 3499 h 10000"/>
                <a:gd name="connsiteX60" fmla="*/ 7587 w 10000"/>
                <a:gd name="connsiteY60" fmla="*/ 3499 h 10000"/>
                <a:gd name="connsiteX61" fmla="*/ 7587 w 10000"/>
                <a:gd name="connsiteY61" fmla="*/ 3339 h 10000"/>
                <a:gd name="connsiteX62" fmla="*/ 7185 w 10000"/>
                <a:gd name="connsiteY62" fmla="*/ 3179 h 10000"/>
                <a:gd name="connsiteX63" fmla="*/ 6791 w 10000"/>
                <a:gd name="connsiteY63" fmla="*/ 1972 h 10000"/>
                <a:gd name="connsiteX64" fmla="*/ 7004 w 10000"/>
                <a:gd name="connsiteY64" fmla="*/ 1829 h 10000"/>
                <a:gd name="connsiteX65" fmla="*/ 7587 w 10000"/>
                <a:gd name="connsiteY65" fmla="*/ 1829 h 10000"/>
                <a:gd name="connsiteX66" fmla="*/ 7795 w 10000"/>
                <a:gd name="connsiteY66" fmla="*/ 1829 h 10000"/>
                <a:gd name="connsiteX67" fmla="*/ 8383 w 10000"/>
                <a:gd name="connsiteY67" fmla="*/ 1829 h 10000"/>
                <a:gd name="connsiteX68" fmla="*/ 8783 w 10000"/>
                <a:gd name="connsiteY68" fmla="*/ 1829 h 10000"/>
                <a:gd name="connsiteX69" fmla="*/ 8991 w 10000"/>
                <a:gd name="connsiteY69" fmla="*/ 1670 h 10000"/>
                <a:gd name="connsiteX70" fmla="*/ 9578 w 10000"/>
                <a:gd name="connsiteY70" fmla="*/ 1368 h 10000"/>
                <a:gd name="connsiteX71" fmla="*/ 10000 w 10000"/>
                <a:gd name="connsiteY71" fmla="*/ 1226 h 10000"/>
                <a:gd name="connsiteX72" fmla="*/ 9790 w 10000"/>
                <a:gd name="connsiteY72" fmla="*/ 924 h 10000"/>
                <a:gd name="connsiteX73" fmla="*/ 9393 w 10000"/>
                <a:gd name="connsiteY73" fmla="*/ 924 h 10000"/>
                <a:gd name="connsiteX74" fmla="*/ 9182 w 10000"/>
                <a:gd name="connsiteY74" fmla="*/ 924 h 10000"/>
                <a:gd name="connsiteX75" fmla="*/ 8783 w 10000"/>
                <a:gd name="connsiteY75" fmla="*/ 924 h 10000"/>
                <a:gd name="connsiteX76" fmla="*/ 8783 w 10000"/>
                <a:gd name="connsiteY76" fmla="*/ 764 h 10000"/>
                <a:gd name="connsiteX77" fmla="*/ 8594 w 10000"/>
                <a:gd name="connsiteY77" fmla="*/ 622 h 10000"/>
                <a:gd name="connsiteX78" fmla="*/ 8383 w 10000"/>
                <a:gd name="connsiteY78" fmla="*/ 302 h 10000"/>
                <a:gd name="connsiteX79" fmla="*/ 8383 w 10000"/>
                <a:gd name="connsiteY79" fmla="*/ 0 h 10000"/>
                <a:gd name="connsiteX80" fmla="*/ 8194 w 10000"/>
                <a:gd name="connsiteY80" fmla="*/ 0 h 10000"/>
                <a:gd name="connsiteX81" fmla="*/ 7795 w 10000"/>
                <a:gd name="connsiteY81" fmla="*/ 0 h 10000"/>
                <a:gd name="connsiteX82" fmla="*/ 7587 w 10000"/>
                <a:gd name="connsiteY82" fmla="*/ 0 h 10000"/>
                <a:gd name="connsiteX83" fmla="*/ 7402 w 10000"/>
                <a:gd name="connsiteY83" fmla="*/ 0 h 10000"/>
                <a:gd name="connsiteX84" fmla="*/ 6206 w 10000"/>
                <a:gd name="connsiteY84" fmla="*/ 160 h 10000"/>
                <a:gd name="connsiteX85" fmla="*/ 5785 w 10000"/>
                <a:gd name="connsiteY85" fmla="*/ 160 h 10000"/>
                <a:gd name="connsiteX86" fmla="*/ 5387 w 10000"/>
                <a:gd name="connsiteY86" fmla="*/ 302 h 10000"/>
                <a:gd name="connsiteX87" fmla="*/ 5196 w 10000"/>
                <a:gd name="connsiteY87" fmla="*/ 462 h 10000"/>
                <a:gd name="connsiteX88" fmla="*/ 4799 w 10000"/>
                <a:gd name="connsiteY88" fmla="*/ 622 h 10000"/>
                <a:gd name="connsiteX89" fmla="*/ 4591 w 10000"/>
                <a:gd name="connsiteY89" fmla="*/ 622 h 10000"/>
                <a:gd name="connsiteX90" fmla="*/ 4591 w 10000"/>
                <a:gd name="connsiteY90" fmla="*/ 924 h 10000"/>
                <a:gd name="connsiteX91" fmla="*/ 4799 w 10000"/>
                <a:gd name="connsiteY91" fmla="*/ 1066 h 10000"/>
                <a:gd name="connsiteX92" fmla="*/ 4799 w 10000"/>
                <a:gd name="connsiteY92" fmla="*/ 1226 h 10000"/>
                <a:gd name="connsiteX93" fmla="*/ 4591 w 10000"/>
                <a:gd name="connsiteY93" fmla="*/ 1528 h 10000"/>
                <a:gd name="connsiteX94" fmla="*/ 4402 w 10000"/>
                <a:gd name="connsiteY94" fmla="*/ 1670 h 10000"/>
                <a:gd name="connsiteX95" fmla="*/ 4192 w 10000"/>
                <a:gd name="connsiteY95" fmla="*/ 1829 h 10000"/>
                <a:gd name="connsiteX96" fmla="*/ 4192 w 10000"/>
                <a:gd name="connsiteY96" fmla="*/ 1972 h 10000"/>
                <a:gd name="connsiteX97" fmla="*/ 4402 w 10000"/>
                <a:gd name="connsiteY97" fmla="*/ 2131 h 10000"/>
                <a:gd name="connsiteX98" fmla="*/ 4192 w 10000"/>
                <a:gd name="connsiteY98" fmla="*/ 2433 h 10000"/>
                <a:gd name="connsiteX99" fmla="*/ 4000 w 10000"/>
                <a:gd name="connsiteY99" fmla="*/ 2433 h 10000"/>
                <a:gd name="connsiteX100" fmla="*/ 3604 w 10000"/>
                <a:gd name="connsiteY100" fmla="*/ 2433 h 10000"/>
                <a:gd name="connsiteX101" fmla="*/ 3208 w 10000"/>
                <a:gd name="connsiteY101" fmla="*/ 2433 h 10000"/>
                <a:gd name="connsiteX102" fmla="*/ 3208 w 10000"/>
                <a:gd name="connsiteY102" fmla="*/ 2575 h 10000"/>
                <a:gd name="connsiteX103" fmla="*/ 3391 w 10000"/>
                <a:gd name="connsiteY103" fmla="*/ 2735 h 10000"/>
                <a:gd name="connsiteX104" fmla="*/ 3604 w 10000"/>
                <a:gd name="connsiteY104" fmla="*/ 2877 h 10000"/>
                <a:gd name="connsiteX105" fmla="*/ 2811 w 10000"/>
                <a:gd name="connsiteY105" fmla="*/ 3037 h 10000"/>
                <a:gd name="connsiteX106" fmla="*/ 2811 w 10000"/>
                <a:gd name="connsiteY106" fmla="*/ 3179 h 10000"/>
                <a:gd name="connsiteX107" fmla="*/ 2811 w 10000"/>
                <a:gd name="connsiteY107" fmla="*/ 3499 h 10000"/>
                <a:gd name="connsiteX108" fmla="*/ 2600 w 10000"/>
                <a:gd name="connsiteY108" fmla="*/ 3801 h 10000"/>
                <a:gd name="connsiteX109" fmla="*/ 2390 w 10000"/>
                <a:gd name="connsiteY109" fmla="*/ 4103 h 10000"/>
                <a:gd name="connsiteX110" fmla="*/ 2203 w 10000"/>
                <a:gd name="connsiteY110" fmla="*/ 4103 h 10000"/>
                <a:gd name="connsiteX111" fmla="*/ 1988 w 10000"/>
                <a:gd name="connsiteY111" fmla="*/ 3943 h 10000"/>
                <a:gd name="connsiteX112" fmla="*/ 1803 w 10000"/>
                <a:gd name="connsiteY112" fmla="*/ 4103 h 10000"/>
                <a:gd name="connsiteX113" fmla="*/ 1405 w 10000"/>
                <a:gd name="connsiteY113" fmla="*/ 4103 h 10000"/>
                <a:gd name="connsiteX114" fmla="*/ 1193 w 10000"/>
                <a:gd name="connsiteY114" fmla="*/ 4405 h 10000"/>
                <a:gd name="connsiteX115" fmla="*/ 608 w 10000"/>
                <a:gd name="connsiteY115" fmla="*/ 4405 h 10000"/>
                <a:gd name="connsiteX116" fmla="*/ 398 w 10000"/>
                <a:gd name="connsiteY116" fmla="*/ 4547 h 10000"/>
                <a:gd name="connsiteX117" fmla="*/ 209 w 10000"/>
                <a:gd name="connsiteY117" fmla="*/ 4547 h 10000"/>
                <a:gd name="connsiteX118" fmla="*/ 0 w 10000"/>
                <a:gd name="connsiteY118" fmla="*/ 4849 h 10000"/>
                <a:gd name="connsiteX119" fmla="*/ 0 w 10000"/>
                <a:gd name="connsiteY119" fmla="*/ 5151 h 10000"/>
                <a:gd name="connsiteX120" fmla="*/ 0 w 10000"/>
                <a:gd name="connsiteY120" fmla="*/ 5453 h 10000"/>
                <a:gd name="connsiteX0" fmla="*/ 608 w 10000"/>
                <a:gd name="connsiteY0" fmla="*/ 9556 h 10000"/>
                <a:gd name="connsiteX1" fmla="*/ 608 w 10000"/>
                <a:gd name="connsiteY1" fmla="*/ 9698 h 10000"/>
                <a:gd name="connsiteX2" fmla="*/ 794 w 10000"/>
                <a:gd name="connsiteY2" fmla="*/ 9698 h 10000"/>
                <a:gd name="connsiteX3" fmla="*/ 794 w 10000"/>
                <a:gd name="connsiteY3" fmla="*/ 9556 h 10000"/>
                <a:gd name="connsiteX4" fmla="*/ 1006 w 10000"/>
                <a:gd name="connsiteY4" fmla="*/ 9556 h 10000"/>
                <a:gd name="connsiteX5" fmla="*/ 1006 w 10000"/>
                <a:gd name="connsiteY5" fmla="*/ 9396 h 10000"/>
                <a:gd name="connsiteX6" fmla="*/ 1193 w 10000"/>
                <a:gd name="connsiteY6" fmla="*/ 9396 h 10000"/>
                <a:gd name="connsiteX7" fmla="*/ 1006 w 10000"/>
                <a:gd name="connsiteY7" fmla="*/ 9556 h 10000"/>
                <a:gd name="connsiteX8" fmla="*/ 794 w 10000"/>
                <a:gd name="connsiteY8" fmla="*/ 9556 h 10000"/>
                <a:gd name="connsiteX9" fmla="*/ 794 w 10000"/>
                <a:gd name="connsiteY9" fmla="*/ 9698 h 10000"/>
                <a:gd name="connsiteX10" fmla="*/ 794 w 10000"/>
                <a:gd name="connsiteY10" fmla="*/ 9858 h 10000"/>
                <a:gd name="connsiteX11" fmla="*/ 1006 w 10000"/>
                <a:gd name="connsiteY11" fmla="*/ 9858 h 10000"/>
                <a:gd name="connsiteX12" fmla="*/ 1193 w 10000"/>
                <a:gd name="connsiteY12" fmla="*/ 9858 h 10000"/>
                <a:gd name="connsiteX13" fmla="*/ 1405 w 10000"/>
                <a:gd name="connsiteY13" fmla="*/ 10000 h 10000"/>
                <a:gd name="connsiteX14" fmla="*/ 1591 w 10000"/>
                <a:gd name="connsiteY14" fmla="*/ 10000 h 10000"/>
                <a:gd name="connsiteX15" fmla="*/ 1803 w 10000"/>
                <a:gd name="connsiteY15" fmla="*/ 10000 h 10000"/>
                <a:gd name="connsiteX16" fmla="*/ 2203 w 10000"/>
                <a:gd name="connsiteY16" fmla="*/ 9698 h 10000"/>
                <a:gd name="connsiteX17" fmla="*/ 2203 w 10000"/>
                <a:gd name="connsiteY17" fmla="*/ 9556 h 10000"/>
                <a:gd name="connsiteX18" fmla="*/ 2811 w 10000"/>
                <a:gd name="connsiteY18" fmla="*/ 9556 h 10000"/>
                <a:gd name="connsiteX19" fmla="*/ 3208 w 10000"/>
                <a:gd name="connsiteY19" fmla="*/ 9556 h 10000"/>
                <a:gd name="connsiteX20" fmla="*/ 3391 w 10000"/>
                <a:gd name="connsiteY20" fmla="*/ 9556 h 10000"/>
                <a:gd name="connsiteX21" fmla="*/ 3604 w 10000"/>
                <a:gd name="connsiteY21" fmla="*/ 9556 h 10000"/>
                <a:gd name="connsiteX22" fmla="*/ 4000 w 10000"/>
                <a:gd name="connsiteY22" fmla="*/ 9698 h 10000"/>
                <a:gd name="connsiteX23" fmla="*/ 4192 w 10000"/>
                <a:gd name="connsiteY23" fmla="*/ 9556 h 10000"/>
                <a:gd name="connsiteX24" fmla="*/ 4192 w 10000"/>
                <a:gd name="connsiteY24" fmla="*/ 9396 h 10000"/>
                <a:gd name="connsiteX25" fmla="*/ 4402 w 10000"/>
                <a:gd name="connsiteY25" fmla="*/ 9396 h 10000"/>
                <a:gd name="connsiteX26" fmla="*/ 4192 w 10000"/>
                <a:gd name="connsiteY26" fmla="*/ 9254 h 10000"/>
                <a:gd name="connsiteX27" fmla="*/ 4000 w 10000"/>
                <a:gd name="connsiteY27" fmla="*/ 8792 h 10000"/>
                <a:gd name="connsiteX28" fmla="*/ 3791 w 10000"/>
                <a:gd name="connsiteY28" fmla="*/ 8490 h 10000"/>
                <a:gd name="connsiteX29" fmla="*/ 3391 w 10000"/>
                <a:gd name="connsiteY29" fmla="*/ 8490 h 10000"/>
                <a:gd name="connsiteX30" fmla="*/ 3391 w 10000"/>
                <a:gd name="connsiteY30" fmla="*/ 8330 h 10000"/>
                <a:gd name="connsiteX31" fmla="*/ 3391 w 10000"/>
                <a:gd name="connsiteY31" fmla="*/ 8028 h 10000"/>
                <a:gd name="connsiteX32" fmla="*/ 3208 w 10000"/>
                <a:gd name="connsiteY32" fmla="*/ 7886 h 10000"/>
                <a:gd name="connsiteX33" fmla="*/ 2995 w 10000"/>
                <a:gd name="connsiteY33" fmla="*/ 7726 h 10000"/>
                <a:gd name="connsiteX34" fmla="*/ 2811 w 10000"/>
                <a:gd name="connsiteY34" fmla="*/ 7425 h 10000"/>
                <a:gd name="connsiteX35" fmla="*/ 3208 w 10000"/>
                <a:gd name="connsiteY35" fmla="*/ 7123 h 10000"/>
                <a:gd name="connsiteX36" fmla="*/ 3391 w 10000"/>
                <a:gd name="connsiteY36" fmla="*/ 6980 h 10000"/>
                <a:gd name="connsiteX37" fmla="*/ 3604 w 10000"/>
                <a:gd name="connsiteY37" fmla="*/ 6821 h 10000"/>
                <a:gd name="connsiteX38" fmla="*/ 3604 w 10000"/>
                <a:gd name="connsiteY38" fmla="*/ 6679 h 10000"/>
                <a:gd name="connsiteX39" fmla="*/ 4000 w 10000"/>
                <a:gd name="connsiteY39" fmla="*/ 6821 h 10000"/>
                <a:gd name="connsiteX40" fmla="*/ 4192 w 10000"/>
                <a:gd name="connsiteY40" fmla="*/ 6980 h 10000"/>
                <a:gd name="connsiteX41" fmla="*/ 4402 w 10000"/>
                <a:gd name="connsiteY41" fmla="*/ 6980 h 10000"/>
                <a:gd name="connsiteX42" fmla="*/ 4799 w 10000"/>
                <a:gd name="connsiteY42" fmla="*/ 6980 h 10000"/>
                <a:gd name="connsiteX43" fmla="*/ 4987 w 10000"/>
                <a:gd name="connsiteY43" fmla="*/ 6821 h 10000"/>
                <a:gd name="connsiteX44" fmla="*/ 4987 w 10000"/>
                <a:gd name="connsiteY44" fmla="*/ 6679 h 10000"/>
                <a:gd name="connsiteX45" fmla="*/ 5196 w 10000"/>
                <a:gd name="connsiteY45" fmla="*/ 6519 h 10000"/>
                <a:gd name="connsiteX46" fmla="*/ 5196 w 10000"/>
                <a:gd name="connsiteY46" fmla="*/ 6377 h 10000"/>
                <a:gd name="connsiteX47" fmla="*/ 5600 w 10000"/>
                <a:gd name="connsiteY47" fmla="*/ 6217 h 10000"/>
                <a:gd name="connsiteX48" fmla="*/ 5785 w 10000"/>
                <a:gd name="connsiteY48" fmla="*/ 6075 h 10000"/>
                <a:gd name="connsiteX49" fmla="*/ 6206 w 10000"/>
                <a:gd name="connsiteY49" fmla="*/ 5915 h 10000"/>
                <a:gd name="connsiteX50" fmla="*/ 6396 w 10000"/>
                <a:gd name="connsiteY50" fmla="*/ 5613 h 10000"/>
                <a:gd name="connsiteX51" fmla="*/ 6603 w 10000"/>
                <a:gd name="connsiteY51" fmla="*/ 5311 h 10000"/>
                <a:gd name="connsiteX52" fmla="*/ 7004 w 10000"/>
                <a:gd name="connsiteY52" fmla="*/ 5151 h 10000"/>
                <a:gd name="connsiteX53" fmla="*/ 6791 w 10000"/>
                <a:gd name="connsiteY53" fmla="*/ 4849 h 10000"/>
                <a:gd name="connsiteX54" fmla="*/ 7402 w 10000"/>
                <a:gd name="connsiteY54" fmla="*/ 4405 h 10000"/>
                <a:gd name="connsiteX55" fmla="*/ 7402 w 10000"/>
                <a:gd name="connsiteY55" fmla="*/ 4245 h 10000"/>
                <a:gd name="connsiteX56" fmla="*/ 7402 w 10000"/>
                <a:gd name="connsiteY56" fmla="*/ 4103 h 10000"/>
                <a:gd name="connsiteX57" fmla="*/ 8194 w 10000"/>
                <a:gd name="connsiteY57" fmla="*/ 3641 h 10000"/>
                <a:gd name="connsiteX58" fmla="*/ 7985 w 10000"/>
                <a:gd name="connsiteY58" fmla="*/ 3499 h 10000"/>
                <a:gd name="connsiteX59" fmla="*/ 7587 w 10000"/>
                <a:gd name="connsiteY59" fmla="*/ 3499 h 10000"/>
                <a:gd name="connsiteX60" fmla="*/ 7587 w 10000"/>
                <a:gd name="connsiteY60" fmla="*/ 3339 h 10000"/>
                <a:gd name="connsiteX61" fmla="*/ 7185 w 10000"/>
                <a:gd name="connsiteY61" fmla="*/ 3179 h 10000"/>
                <a:gd name="connsiteX62" fmla="*/ 6791 w 10000"/>
                <a:gd name="connsiteY62" fmla="*/ 1972 h 10000"/>
                <a:gd name="connsiteX63" fmla="*/ 7004 w 10000"/>
                <a:gd name="connsiteY63" fmla="*/ 1829 h 10000"/>
                <a:gd name="connsiteX64" fmla="*/ 7587 w 10000"/>
                <a:gd name="connsiteY64" fmla="*/ 1829 h 10000"/>
                <a:gd name="connsiteX65" fmla="*/ 7795 w 10000"/>
                <a:gd name="connsiteY65" fmla="*/ 1829 h 10000"/>
                <a:gd name="connsiteX66" fmla="*/ 8383 w 10000"/>
                <a:gd name="connsiteY66" fmla="*/ 1829 h 10000"/>
                <a:gd name="connsiteX67" fmla="*/ 8783 w 10000"/>
                <a:gd name="connsiteY67" fmla="*/ 1829 h 10000"/>
                <a:gd name="connsiteX68" fmla="*/ 8991 w 10000"/>
                <a:gd name="connsiteY68" fmla="*/ 1670 h 10000"/>
                <a:gd name="connsiteX69" fmla="*/ 9578 w 10000"/>
                <a:gd name="connsiteY69" fmla="*/ 1368 h 10000"/>
                <a:gd name="connsiteX70" fmla="*/ 10000 w 10000"/>
                <a:gd name="connsiteY70" fmla="*/ 1226 h 10000"/>
                <a:gd name="connsiteX71" fmla="*/ 9790 w 10000"/>
                <a:gd name="connsiteY71" fmla="*/ 924 h 10000"/>
                <a:gd name="connsiteX72" fmla="*/ 9393 w 10000"/>
                <a:gd name="connsiteY72" fmla="*/ 924 h 10000"/>
                <a:gd name="connsiteX73" fmla="*/ 9182 w 10000"/>
                <a:gd name="connsiteY73" fmla="*/ 924 h 10000"/>
                <a:gd name="connsiteX74" fmla="*/ 8783 w 10000"/>
                <a:gd name="connsiteY74" fmla="*/ 924 h 10000"/>
                <a:gd name="connsiteX75" fmla="*/ 8783 w 10000"/>
                <a:gd name="connsiteY75" fmla="*/ 764 h 10000"/>
                <a:gd name="connsiteX76" fmla="*/ 8594 w 10000"/>
                <a:gd name="connsiteY76" fmla="*/ 622 h 10000"/>
                <a:gd name="connsiteX77" fmla="*/ 8383 w 10000"/>
                <a:gd name="connsiteY77" fmla="*/ 302 h 10000"/>
                <a:gd name="connsiteX78" fmla="*/ 8383 w 10000"/>
                <a:gd name="connsiteY78" fmla="*/ 0 h 10000"/>
                <a:gd name="connsiteX79" fmla="*/ 8194 w 10000"/>
                <a:gd name="connsiteY79" fmla="*/ 0 h 10000"/>
                <a:gd name="connsiteX80" fmla="*/ 7795 w 10000"/>
                <a:gd name="connsiteY80" fmla="*/ 0 h 10000"/>
                <a:gd name="connsiteX81" fmla="*/ 7587 w 10000"/>
                <a:gd name="connsiteY81" fmla="*/ 0 h 10000"/>
                <a:gd name="connsiteX82" fmla="*/ 7402 w 10000"/>
                <a:gd name="connsiteY82" fmla="*/ 0 h 10000"/>
                <a:gd name="connsiteX83" fmla="*/ 6206 w 10000"/>
                <a:gd name="connsiteY83" fmla="*/ 160 h 10000"/>
                <a:gd name="connsiteX84" fmla="*/ 5785 w 10000"/>
                <a:gd name="connsiteY84" fmla="*/ 160 h 10000"/>
                <a:gd name="connsiteX85" fmla="*/ 5387 w 10000"/>
                <a:gd name="connsiteY85" fmla="*/ 302 h 10000"/>
                <a:gd name="connsiteX86" fmla="*/ 5196 w 10000"/>
                <a:gd name="connsiteY86" fmla="*/ 462 h 10000"/>
                <a:gd name="connsiteX87" fmla="*/ 4799 w 10000"/>
                <a:gd name="connsiteY87" fmla="*/ 622 h 10000"/>
                <a:gd name="connsiteX88" fmla="*/ 4591 w 10000"/>
                <a:gd name="connsiteY88" fmla="*/ 622 h 10000"/>
                <a:gd name="connsiteX89" fmla="*/ 4591 w 10000"/>
                <a:gd name="connsiteY89" fmla="*/ 924 h 10000"/>
                <a:gd name="connsiteX90" fmla="*/ 4799 w 10000"/>
                <a:gd name="connsiteY90" fmla="*/ 1066 h 10000"/>
                <a:gd name="connsiteX91" fmla="*/ 4799 w 10000"/>
                <a:gd name="connsiteY91" fmla="*/ 1226 h 10000"/>
                <a:gd name="connsiteX92" fmla="*/ 4591 w 10000"/>
                <a:gd name="connsiteY92" fmla="*/ 1528 h 10000"/>
                <a:gd name="connsiteX93" fmla="*/ 4402 w 10000"/>
                <a:gd name="connsiteY93" fmla="*/ 1670 h 10000"/>
                <a:gd name="connsiteX94" fmla="*/ 4192 w 10000"/>
                <a:gd name="connsiteY94" fmla="*/ 1829 h 10000"/>
                <a:gd name="connsiteX95" fmla="*/ 4192 w 10000"/>
                <a:gd name="connsiteY95" fmla="*/ 1972 h 10000"/>
                <a:gd name="connsiteX96" fmla="*/ 4402 w 10000"/>
                <a:gd name="connsiteY96" fmla="*/ 2131 h 10000"/>
                <a:gd name="connsiteX97" fmla="*/ 4192 w 10000"/>
                <a:gd name="connsiteY97" fmla="*/ 2433 h 10000"/>
                <a:gd name="connsiteX98" fmla="*/ 4000 w 10000"/>
                <a:gd name="connsiteY98" fmla="*/ 2433 h 10000"/>
                <a:gd name="connsiteX99" fmla="*/ 3604 w 10000"/>
                <a:gd name="connsiteY99" fmla="*/ 2433 h 10000"/>
                <a:gd name="connsiteX100" fmla="*/ 3208 w 10000"/>
                <a:gd name="connsiteY100" fmla="*/ 2433 h 10000"/>
                <a:gd name="connsiteX101" fmla="*/ 3208 w 10000"/>
                <a:gd name="connsiteY101" fmla="*/ 2575 h 10000"/>
                <a:gd name="connsiteX102" fmla="*/ 3391 w 10000"/>
                <a:gd name="connsiteY102" fmla="*/ 2735 h 10000"/>
                <a:gd name="connsiteX103" fmla="*/ 3604 w 10000"/>
                <a:gd name="connsiteY103" fmla="*/ 2877 h 10000"/>
                <a:gd name="connsiteX104" fmla="*/ 2811 w 10000"/>
                <a:gd name="connsiteY104" fmla="*/ 3037 h 10000"/>
                <a:gd name="connsiteX105" fmla="*/ 2811 w 10000"/>
                <a:gd name="connsiteY105" fmla="*/ 3179 h 10000"/>
                <a:gd name="connsiteX106" fmla="*/ 2811 w 10000"/>
                <a:gd name="connsiteY106" fmla="*/ 3499 h 10000"/>
                <a:gd name="connsiteX107" fmla="*/ 2600 w 10000"/>
                <a:gd name="connsiteY107" fmla="*/ 3801 h 10000"/>
                <a:gd name="connsiteX108" fmla="*/ 2390 w 10000"/>
                <a:gd name="connsiteY108" fmla="*/ 4103 h 10000"/>
                <a:gd name="connsiteX109" fmla="*/ 2203 w 10000"/>
                <a:gd name="connsiteY109" fmla="*/ 4103 h 10000"/>
                <a:gd name="connsiteX110" fmla="*/ 1988 w 10000"/>
                <a:gd name="connsiteY110" fmla="*/ 3943 h 10000"/>
                <a:gd name="connsiteX111" fmla="*/ 1803 w 10000"/>
                <a:gd name="connsiteY111" fmla="*/ 4103 h 10000"/>
                <a:gd name="connsiteX112" fmla="*/ 1405 w 10000"/>
                <a:gd name="connsiteY112" fmla="*/ 4103 h 10000"/>
                <a:gd name="connsiteX113" fmla="*/ 1193 w 10000"/>
                <a:gd name="connsiteY113" fmla="*/ 4405 h 10000"/>
                <a:gd name="connsiteX114" fmla="*/ 608 w 10000"/>
                <a:gd name="connsiteY114" fmla="*/ 4405 h 10000"/>
                <a:gd name="connsiteX115" fmla="*/ 398 w 10000"/>
                <a:gd name="connsiteY115" fmla="*/ 4547 h 10000"/>
                <a:gd name="connsiteX116" fmla="*/ 209 w 10000"/>
                <a:gd name="connsiteY116" fmla="*/ 4547 h 10000"/>
                <a:gd name="connsiteX117" fmla="*/ 0 w 10000"/>
                <a:gd name="connsiteY117" fmla="*/ 4849 h 10000"/>
                <a:gd name="connsiteX118" fmla="*/ 0 w 10000"/>
                <a:gd name="connsiteY118" fmla="*/ 5151 h 10000"/>
                <a:gd name="connsiteX119" fmla="*/ 0 w 10000"/>
                <a:gd name="connsiteY119" fmla="*/ 5453 h 10000"/>
                <a:gd name="connsiteX0" fmla="*/ 608 w 10000"/>
                <a:gd name="connsiteY0" fmla="*/ 9698 h 10000"/>
                <a:gd name="connsiteX1" fmla="*/ 794 w 10000"/>
                <a:gd name="connsiteY1" fmla="*/ 9698 h 10000"/>
                <a:gd name="connsiteX2" fmla="*/ 794 w 10000"/>
                <a:gd name="connsiteY2" fmla="*/ 9556 h 10000"/>
                <a:gd name="connsiteX3" fmla="*/ 1006 w 10000"/>
                <a:gd name="connsiteY3" fmla="*/ 9556 h 10000"/>
                <a:gd name="connsiteX4" fmla="*/ 1006 w 10000"/>
                <a:gd name="connsiteY4" fmla="*/ 9396 h 10000"/>
                <a:gd name="connsiteX5" fmla="*/ 1193 w 10000"/>
                <a:gd name="connsiteY5" fmla="*/ 9396 h 10000"/>
                <a:gd name="connsiteX6" fmla="*/ 1006 w 10000"/>
                <a:gd name="connsiteY6" fmla="*/ 9556 h 10000"/>
                <a:gd name="connsiteX7" fmla="*/ 794 w 10000"/>
                <a:gd name="connsiteY7" fmla="*/ 9556 h 10000"/>
                <a:gd name="connsiteX8" fmla="*/ 794 w 10000"/>
                <a:gd name="connsiteY8" fmla="*/ 9698 h 10000"/>
                <a:gd name="connsiteX9" fmla="*/ 794 w 10000"/>
                <a:gd name="connsiteY9" fmla="*/ 9858 h 10000"/>
                <a:gd name="connsiteX10" fmla="*/ 1006 w 10000"/>
                <a:gd name="connsiteY10" fmla="*/ 9858 h 10000"/>
                <a:gd name="connsiteX11" fmla="*/ 1193 w 10000"/>
                <a:gd name="connsiteY11" fmla="*/ 9858 h 10000"/>
                <a:gd name="connsiteX12" fmla="*/ 1405 w 10000"/>
                <a:gd name="connsiteY12" fmla="*/ 10000 h 10000"/>
                <a:gd name="connsiteX13" fmla="*/ 1591 w 10000"/>
                <a:gd name="connsiteY13" fmla="*/ 10000 h 10000"/>
                <a:gd name="connsiteX14" fmla="*/ 1803 w 10000"/>
                <a:gd name="connsiteY14" fmla="*/ 10000 h 10000"/>
                <a:gd name="connsiteX15" fmla="*/ 2203 w 10000"/>
                <a:gd name="connsiteY15" fmla="*/ 9698 h 10000"/>
                <a:gd name="connsiteX16" fmla="*/ 2203 w 10000"/>
                <a:gd name="connsiteY16" fmla="*/ 9556 h 10000"/>
                <a:gd name="connsiteX17" fmla="*/ 2811 w 10000"/>
                <a:gd name="connsiteY17" fmla="*/ 9556 h 10000"/>
                <a:gd name="connsiteX18" fmla="*/ 3208 w 10000"/>
                <a:gd name="connsiteY18" fmla="*/ 9556 h 10000"/>
                <a:gd name="connsiteX19" fmla="*/ 3391 w 10000"/>
                <a:gd name="connsiteY19" fmla="*/ 9556 h 10000"/>
                <a:gd name="connsiteX20" fmla="*/ 3604 w 10000"/>
                <a:gd name="connsiteY20" fmla="*/ 9556 h 10000"/>
                <a:gd name="connsiteX21" fmla="*/ 4000 w 10000"/>
                <a:gd name="connsiteY21" fmla="*/ 9698 h 10000"/>
                <a:gd name="connsiteX22" fmla="*/ 4192 w 10000"/>
                <a:gd name="connsiteY22" fmla="*/ 9556 h 10000"/>
                <a:gd name="connsiteX23" fmla="*/ 4192 w 10000"/>
                <a:gd name="connsiteY23" fmla="*/ 9396 h 10000"/>
                <a:gd name="connsiteX24" fmla="*/ 4402 w 10000"/>
                <a:gd name="connsiteY24" fmla="*/ 9396 h 10000"/>
                <a:gd name="connsiteX25" fmla="*/ 4192 w 10000"/>
                <a:gd name="connsiteY25" fmla="*/ 9254 h 10000"/>
                <a:gd name="connsiteX26" fmla="*/ 4000 w 10000"/>
                <a:gd name="connsiteY26" fmla="*/ 8792 h 10000"/>
                <a:gd name="connsiteX27" fmla="*/ 3791 w 10000"/>
                <a:gd name="connsiteY27" fmla="*/ 8490 h 10000"/>
                <a:gd name="connsiteX28" fmla="*/ 3391 w 10000"/>
                <a:gd name="connsiteY28" fmla="*/ 8490 h 10000"/>
                <a:gd name="connsiteX29" fmla="*/ 3391 w 10000"/>
                <a:gd name="connsiteY29" fmla="*/ 8330 h 10000"/>
                <a:gd name="connsiteX30" fmla="*/ 3391 w 10000"/>
                <a:gd name="connsiteY30" fmla="*/ 8028 h 10000"/>
                <a:gd name="connsiteX31" fmla="*/ 3208 w 10000"/>
                <a:gd name="connsiteY31" fmla="*/ 7886 h 10000"/>
                <a:gd name="connsiteX32" fmla="*/ 2995 w 10000"/>
                <a:gd name="connsiteY32" fmla="*/ 7726 h 10000"/>
                <a:gd name="connsiteX33" fmla="*/ 2811 w 10000"/>
                <a:gd name="connsiteY33" fmla="*/ 7425 h 10000"/>
                <a:gd name="connsiteX34" fmla="*/ 3208 w 10000"/>
                <a:gd name="connsiteY34" fmla="*/ 7123 h 10000"/>
                <a:gd name="connsiteX35" fmla="*/ 3391 w 10000"/>
                <a:gd name="connsiteY35" fmla="*/ 6980 h 10000"/>
                <a:gd name="connsiteX36" fmla="*/ 3604 w 10000"/>
                <a:gd name="connsiteY36" fmla="*/ 6821 h 10000"/>
                <a:gd name="connsiteX37" fmla="*/ 3604 w 10000"/>
                <a:gd name="connsiteY37" fmla="*/ 6679 h 10000"/>
                <a:gd name="connsiteX38" fmla="*/ 4000 w 10000"/>
                <a:gd name="connsiteY38" fmla="*/ 6821 h 10000"/>
                <a:gd name="connsiteX39" fmla="*/ 4192 w 10000"/>
                <a:gd name="connsiteY39" fmla="*/ 6980 h 10000"/>
                <a:gd name="connsiteX40" fmla="*/ 4402 w 10000"/>
                <a:gd name="connsiteY40" fmla="*/ 6980 h 10000"/>
                <a:gd name="connsiteX41" fmla="*/ 4799 w 10000"/>
                <a:gd name="connsiteY41" fmla="*/ 6980 h 10000"/>
                <a:gd name="connsiteX42" fmla="*/ 4987 w 10000"/>
                <a:gd name="connsiteY42" fmla="*/ 6821 h 10000"/>
                <a:gd name="connsiteX43" fmla="*/ 4987 w 10000"/>
                <a:gd name="connsiteY43" fmla="*/ 6679 h 10000"/>
                <a:gd name="connsiteX44" fmla="*/ 5196 w 10000"/>
                <a:gd name="connsiteY44" fmla="*/ 6519 h 10000"/>
                <a:gd name="connsiteX45" fmla="*/ 5196 w 10000"/>
                <a:gd name="connsiteY45" fmla="*/ 6377 h 10000"/>
                <a:gd name="connsiteX46" fmla="*/ 5600 w 10000"/>
                <a:gd name="connsiteY46" fmla="*/ 6217 h 10000"/>
                <a:gd name="connsiteX47" fmla="*/ 5785 w 10000"/>
                <a:gd name="connsiteY47" fmla="*/ 6075 h 10000"/>
                <a:gd name="connsiteX48" fmla="*/ 6206 w 10000"/>
                <a:gd name="connsiteY48" fmla="*/ 5915 h 10000"/>
                <a:gd name="connsiteX49" fmla="*/ 6396 w 10000"/>
                <a:gd name="connsiteY49" fmla="*/ 5613 h 10000"/>
                <a:gd name="connsiteX50" fmla="*/ 6603 w 10000"/>
                <a:gd name="connsiteY50" fmla="*/ 5311 h 10000"/>
                <a:gd name="connsiteX51" fmla="*/ 7004 w 10000"/>
                <a:gd name="connsiteY51" fmla="*/ 5151 h 10000"/>
                <a:gd name="connsiteX52" fmla="*/ 6791 w 10000"/>
                <a:gd name="connsiteY52" fmla="*/ 4849 h 10000"/>
                <a:gd name="connsiteX53" fmla="*/ 7402 w 10000"/>
                <a:gd name="connsiteY53" fmla="*/ 4405 h 10000"/>
                <a:gd name="connsiteX54" fmla="*/ 7402 w 10000"/>
                <a:gd name="connsiteY54" fmla="*/ 4245 h 10000"/>
                <a:gd name="connsiteX55" fmla="*/ 7402 w 10000"/>
                <a:gd name="connsiteY55" fmla="*/ 4103 h 10000"/>
                <a:gd name="connsiteX56" fmla="*/ 8194 w 10000"/>
                <a:gd name="connsiteY56" fmla="*/ 3641 h 10000"/>
                <a:gd name="connsiteX57" fmla="*/ 7985 w 10000"/>
                <a:gd name="connsiteY57" fmla="*/ 3499 h 10000"/>
                <a:gd name="connsiteX58" fmla="*/ 7587 w 10000"/>
                <a:gd name="connsiteY58" fmla="*/ 3499 h 10000"/>
                <a:gd name="connsiteX59" fmla="*/ 7587 w 10000"/>
                <a:gd name="connsiteY59" fmla="*/ 3339 h 10000"/>
                <a:gd name="connsiteX60" fmla="*/ 7185 w 10000"/>
                <a:gd name="connsiteY60" fmla="*/ 3179 h 10000"/>
                <a:gd name="connsiteX61" fmla="*/ 6791 w 10000"/>
                <a:gd name="connsiteY61" fmla="*/ 1972 h 10000"/>
                <a:gd name="connsiteX62" fmla="*/ 7004 w 10000"/>
                <a:gd name="connsiteY62" fmla="*/ 1829 h 10000"/>
                <a:gd name="connsiteX63" fmla="*/ 7587 w 10000"/>
                <a:gd name="connsiteY63" fmla="*/ 1829 h 10000"/>
                <a:gd name="connsiteX64" fmla="*/ 7795 w 10000"/>
                <a:gd name="connsiteY64" fmla="*/ 1829 h 10000"/>
                <a:gd name="connsiteX65" fmla="*/ 8383 w 10000"/>
                <a:gd name="connsiteY65" fmla="*/ 1829 h 10000"/>
                <a:gd name="connsiteX66" fmla="*/ 8783 w 10000"/>
                <a:gd name="connsiteY66" fmla="*/ 1829 h 10000"/>
                <a:gd name="connsiteX67" fmla="*/ 8991 w 10000"/>
                <a:gd name="connsiteY67" fmla="*/ 1670 h 10000"/>
                <a:gd name="connsiteX68" fmla="*/ 9578 w 10000"/>
                <a:gd name="connsiteY68" fmla="*/ 1368 h 10000"/>
                <a:gd name="connsiteX69" fmla="*/ 10000 w 10000"/>
                <a:gd name="connsiteY69" fmla="*/ 1226 h 10000"/>
                <a:gd name="connsiteX70" fmla="*/ 9790 w 10000"/>
                <a:gd name="connsiteY70" fmla="*/ 924 h 10000"/>
                <a:gd name="connsiteX71" fmla="*/ 9393 w 10000"/>
                <a:gd name="connsiteY71" fmla="*/ 924 h 10000"/>
                <a:gd name="connsiteX72" fmla="*/ 9182 w 10000"/>
                <a:gd name="connsiteY72" fmla="*/ 924 h 10000"/>
                <a:gd name="connsiteX73" fmla="*/ 8783 w 10000"/>
                <a:gd name="connsiteY73" fmla="*/ 924 h 10000"/>
                <a:gd name="connsiteX74" fmla="*/ 8783 w 10000"/>
                <a:gd name="connsiteY74" fmla="*/ 764 h 10000"/>
                <a:gd name="connsiteX75" fmla="*/ 8594 w 10000"/>
                <a:gd name="connsiteY75" fmla="*/ 622 h 10000"/>
                <a:gd name="connsiteX76" fmla="*/ 8383 w 10000"/>
                <a:gd name="connsiteY76" fmla="*/ 302 h 10000"/>
                <a:gd name="connsiteX77" fmla="*/ 8383 w 10000"/>
                <a:gd name="connsiteY77" fmla="*/ 0 h 10000"/>
                <a:gd name="connsiteX78" fmla="*/ 8194 w 10000"/>
                <a:gd name="connsiteY78" fmla="*/ 0 h 10000"/>
                <a:gd name="connsiteX79" fmla="*/ 7795 w 10000"/>
                <a:gd name="connsiteY79" fmla="*/ 0 h 10000"/>
                <a:gd name="connsiteX80" fmla="*/ 7587 w 10000"/>
                <a:gd name="connsiteY80" fmla="*/ 0 h 10000"/>
                <a:gd name="connsiteX81" fmla="*/ 7402 w 10000"/>
                <a:gd name="connsiteY81" fmla="*/ 0 h 10000"/>
                <a:gd name="connsiteX82" fmla="*/ 6206 w 10000"/>
                <a:gd name="connsiteY82" fmla="*/ 160 h 10000"/>
                <a:gd name="connsiteX83" fmla="*/ 5785 w 10000"/>
                <a:gd name="connsiteY83" fmla="*/ 160 h 10000"/>
                <a:gd name="connsiteX84" fmla="*/ 5387 w 10000"/>
                <a:gd name="connsiteY84" fmla="*/ 302 h 10000"/>
                <a:gd name="connsiteX85" fmla="*/ 5196 w 10000"/>
                <a:gd name="connsiteY85" fmla="*/ 462 h 10000"/>
                <a:gd name="connsiteX86" fmla="*/ 4799 w 10000"/>
                <a:gd name="connsiteY86" fmla="*/ 622 h 10000"/>
                <a:gd name="connsiteX87" fmla="*/ 4591 w 10000"/>
                <a:gd name="connsiteY87" fmla="*/ 622 h 10000"/>
                <a:gd name="connsiteX88" fmla="*/ 4591 w 10000"/>
                <a:gd name="connsiteY88" fmla="*/ 924 h 10000"/>
                <a:gd name="connsiteX89" fmla="*/ 4799 w 10000"/>
                <a:gd name="connsiteY89" fmla="*/ 1066 h 10000"/>
                <a:gd name="connsiteX90" fmla="*/ 4799 w 10000"/>
                <a:gd name="connsiteY90" fmla="*/ 1226 h 10000"/>
                <a:gd name="connsiteX91" fmla="*/ 4591 w 10000"/>
                <a:gd name="connsiteY91" fmla="*/ 1528 h 10000"/>
                <a:gd name="connsiteX92" fmla="*/ 4402 w 10000"/>
                <a:gd name="connsiteY92" fmla="*/ 1670 h 10000"/>
                <a:gd name="connsiteX93" fmla="*/ 4192 w 10000"/>
                <a:gd name="connsiteY93" fmla="*/ 1829 h 10000"/>
                <a:gd name="connsiteX94" fmla="*/ 4192 w 10000"/>
                <a:gd name="connsiteY94" fmla="*/ 1972 h 10000"/>
                <a:gd name="connsiteX95" fmla="*/ 4402 w 10000"/>
                <a:gd name="connsiteY95" fmla="*/ 2131 h 10000"/>
                <a:gd name="connsiteX96" fmla="*/ 4192 w 10000"/>
                <a:gd name="connsiteY96" fmla="*/ 2433 h 10000"/>
                <a:gd name="connsiteX97" fmla="*/ 4000 w 10000"/>
                <a:gd name="connsiteY97" fmla="*/ 2433 h 10000"/>
                <a:gd name="connsiteX98" fmla="*/ 3604 w 10000"/>
                <a:gd name="connsiteY98" fmla="*/ 2433 h 10000"/>
                <a:gd name="connsiteX99" fmla="*/ 3208 w 10000"/>
                <a:gd name="connsiteY99" fmla="*/ 2433 h 10000"/>
                <a:gd name="connsiteX100" fmla="*/ 3208 w 10000"/>
                <a:gd name="connsiteY100" fmla="*/ 2575 h 10000"/>
                <a:gd name="connsiteX101" fmla="*/ 3391 w 10000"/>
                <a:gd name="connsiteY101" fmla="*/ 2735 h 10000"/>
                <a:gd name="connsiteX102" fmla="*/ 3604 w 10000"/>
                <a:gd name="connsiteY102" fmla="*/ 2877 h 10000"/>
                <a:gd name="connsiteX103" fmla="*/ 2811 w 10000"/>
                <a:gd name="connsiteY103" fmla="*/ 3037 h 10000"/>
                <a:gd name="connsiteX104" fmla="*/ 2811 w 10000"/>
                <a:gd name="connsiteY104" fmla="*/ 3179 h 10000"/>
                <a:gd name="connsiteX105" fmla="*/ 2811 w 10000"/>
                <a:gd name="connsiteY105" fmla="*/ 3499 h 10000"/>
                <a:gd name="connsiteX106" fmla="*/ 2600 w 10000"/>
                <a:gd name="connsiteY106" fmla="*/ 3801 h 10000"/>
                <a:gd name="connsiteX107" fmla="*/ 2390 w 10000"/>
                <a:gd name="connsiteY107" fmla="*/ 4103 h 10000"/>
                <a:gd name="connsiteX108" fmla="*/ 2203 w 10000"/>
                <a:gd name="connsiteY108" fmla="*/ 4103 h 10000"/>
                <a:gd name="connsiteX109" fmla="*/ 1988 w 10000"/>
                <a:gd name="connsiteY109" fmla="*/ 3943 h 10000"/>
                <a:gd name="connsiteX110" fmla="*/ 1803 w 10000"/>
                <a:gd name="connsiteY110" fmla="*/ 4103 h 10000"/>
                <a:gd name="connsiteX111" fmla="*/ 1405 w 10000"/>
                <a:gd name="connsiteY111" fmla="*/ 4103 h 10000"/>
                <a:gd name="connsiteX112" fmla="*/ 1193 w 10000"/>
                <a:gd name="connsiteY112" fmla="*/ 4405 h 10000"/>
                <a:gd name="connsiteX113" fmla="*/ 608 w 10000"/>
                <a:gd name="connsiteY113" fmla="*/ 4405 h 10000"/>
                <a:gd name="connsiteX114" fmla="*/ 398 w 10000"/>
                <a:gd name="connsiteY114" fmla="*/ 4547 h 10000"/>
                <a:gd name="connsiteX115" fmla="*/ 209 w 10000"/>
                <a:gd name="connsiteY115" fmla="*/ 4547 h 10000"/>
                <a:gd name="connsiteX116" fmla="*/ 0 w 10000"/>
                <a:gd name="connsiteY116" fmla="*/ 4849 h 10000"/>
                <a:gd name="connsiteX117" fmla="*/ 0 w 10000"/>
                <a:gd name="connsiteY117" fmla="*/ 5151 h 10000"/>
                <a:gd name="connsiteX118" fmla="*/ 0 w 10000"/>
                <a:gd name="connsiteY118" fmla="*/ 5453 h 10000"/>
                <a:gd name="connsiteX0" fmla="*/ 794 w 10000"/>
                <a:gd name="connsiteY0" fmla="*/ 9698 h 10000"/>
                <a:gd name="connsiteX1" fmla="*/ 794 w 10000"/>
                <a:gd name="connsiteY1" fmla="*/ 9556 h 10000"/>
                <a:gd name="connsiteX2" fmla="*/ 1006 w 10000"/>
                <a:gd name="connsiteY2" fmla="*/ 9556 h 10000"/>
                <a:gd name="connsiteX3" fmla="*/ 1006 w 10000"/>
                <a:gd name="connsiteY3" fmla="*/ 9396 h 10000"/>
                <a:gd name="connsiteX4" fmla="*/ 1193 w 10000"/>
                <a:gd name="connsiteY4" fmla="*/ 9396 h 10000"/>
                <a:gd name="connsiteX5" fmla="*/ 1006 w 10000"/>
                <a:gd name="connsiteY5" fmla="*/ 9556 h 10000"/>
                <a:gd name="connsiteX6" fmla="*/ 794 w 10000"/>
                <a:gd name="connsiteY6" fmla="*/ 9556 h 10000"/>
                <a:gd name="connsiteX7" fmla="*/ 794 w 10000"/>
                <a:gd name="connsiteY7" fmla="*/ 9698 h 10000"/>
                <a:gd name="connsiteX8" fmla="*/ 794 w 10000"/>
                <a:gd name="connsiteY8" fmla="*/ 9858 h 10000"/>
                <a:gd name="connsiteX9" fmla="*/ 1006 w 10000"/>
                <a:gd name="connsiteY9" fmla="*/ 9858 h 10000"/>
                <a:gd name="connsiteX10" fmla="*/ 1193 w 10000"/>
                <a:gd name="connsiteY10" fmla="*/ 9858 h 10000"/>
                <a:gd name="connsiteX11" fmla="*/ 1405 w 10000"/>
                <a:gd name="connsiteY11" fmla="*/ 10000 h 10000"/>
                <a:gd name="connsiteX12" fmla="*/ 1591 w 10000"/>
                <a:gd name="connsiteY12" fmla="*/ 10000 h 10000"/>
                <a:gd name="connsiteX13" fmla="*/ 1803 w 10000"/>
                <a:gd name="connsiteY13" fmla="*/ 10000 h 10000"/>
                <a:gd name="connsiteX14" fmla="*/ 2203 w 10000"/>
                <a:gd name="connsiteY14" fmla="*/ 9698 h 10000"/>
                <a:gd name="connsiteX15" fmla="*/ 2203 w 10000"/>
                <a:gd name="connsiteY15" fmla="*/ 9556 h 10000"/>
                <a:gd name="connsiteX16" fmla="*/ 2811 w 10000"/>
                <a:gd name="connsiteY16" fmla="*/ 9556 h 10000"/>
                <a:gd name="connsiteX17" fmla="*/ 3208 w 10000"/>
                <a:gd name="connsiteY17" fmla="*/ 9556 h 10000"/>
                <a:gd name="connsiteX18" fmla="*/ 3391 w 10000"/>
                <a:gd name="connsiteY18" fmla="*/ 9556 h 10000"/>
                <a:gd name="connsiteX19" fmla="*/ 3604 w 10000"/>
                <a:gd name="connsiteY19" fmla="*/ 9556 h 10000"/>
                <a:gd name="connsiteX20" fmla="*/ 4000 w 10000"/>
                <a:gd name="connsiteY20" fmla="*/ 9698 h 10000"/>
                <a:gd name="connsiteX21" fmla="*/ 4192 w 10000"/>
                <a:gd name="connsiteY21" fmla="*/ 9556 h 10000"/>
                <a:gd name="connsiteX22" fmla="*/ 4192 w 10000"/>
                <a:gd name="connsiteY22" fmla="*/ 9396 h 10000"/>
                <a:gd name="connsiteX23" fmla="*/ 4402 w 10000"/>
                <a:gd name="connsiteY23" fmla="*/ 9396 h 10000"/>
                <a:gd name="connsiteX24" fmla="*/ 4192 w 10000"/>
                <a:gd name="connsiteY24" fmla="*/ 9254 h 10000"/>
                <a:gd name="connsiteX25" fmla="*/ 4000 w 10000"/>
                <a:gd name="connsiteY25" fmla="*/ 8792 h 10000"/>
                <a:gd name="connsiteX26" fmla="*/ 3791 w 10000"/>
                <a:gd name="connsiteY26" fmla="*/ 8490 h 10000"/>
                <a:gd name="connsiteX27" fmla="*/ 3391 w 10000"/>
                <a:gd name="connsiteY27" fmla="*/ 8490 h 10000"/>
                <a:gd name="connsiteX28" fmla="*/ 3391 w 10000"/>
                <a:gd name="connsiteY28" fmla="*/ 8330 h 10000"/>
                <a:gd name="connsiteX29" fmla="*/ 3391 w 10000"/>
                <a:gd name="connsiteY29" fmla="*/ 8028 h 10000"/>
                <a:gd name="connsiteX30" fmla="*/ 3208 w 10000"/>
                <a:gd name="connsiteY30" fmla="*/ 7886 h 10000"/>
                <a:gd name="connsiteX31" fmla="*/ 2995 w 10000"/>
                <a:gd name="connsiteY31" fmla="*/ 7726 h 10000"/>
                <a:gd name="connsiteX32" fmla="*/ 2811 w 10000"/>
                <a:gd name="connsiteY32" fmla="*/ 7425 h 10000"/>
                <a:gd name="connsiteX33" fmla="*/ 3208 w 10000"/>
                <a:gd name="connsiteY33" fmla="*/ 7123 h 10000"/>
                <a:gd name="connsiteX34" fmla="*/ 3391 w 10000"/>
                <a:gd name="connsiteY34" fmla="*/ 6980 h 10000"/>
                <a:gd name="connsiteX35" fmla="*/ 3604 w 10000"/>
                <a:gd name="connsiteY35" fmla="*/ 6821 h 10000"/>
                <a:gd name="connsiteX36" fmla="*/ 3604 w 10000"/>
                <a:gd name="connsiteY36" fmla="*/ 6679 h 10000"/>
                <a:gd name="connsiteX37" fmla="*/ 4000 w 10000"/>
                <a:gd name="connsiteY37" fmla="*/ 6821 h 10000"/>
                <a:gd name="connsiteX38" fmla="*/ 4192 w 10000"/>
                <a:gd name="connsiteY38" fmla="*/ 6980 h 10000"/>
                <a:gd name="connsiteX39" fmla="*/ 4402 w 10000"/>
                <a:gd name="connsiteY39" fmla="*/ 6980 h 10000"/>
                <a:gd name="connsiteX40" fmla="*/ 4799 w 10000"/>
                <a:gd name="connsiteY40" fmla="*/ 6980 h 10000"/>
                <a:gd name="connsiteX41" fmla="*/ 4987 w 10000"/>
                <a:gd name="connsiteY41" fmla="*/ 6821 h 10000"/>
                <a:gd name="connsiteX42" fmla="*/ 4987 w 10000"/>
                <a:gd name="connsiteY42" fmla="*/ 6679 h 10000"/>
                <a:gd name="connsiteX43" fmla="*/ 5196 w 10000"/>
                <a:gd name="connsiteY43" fmla="*/ 6519 h 10000"/>
                <a:gd name="connsiteX44" fmla="*/ 5196 w 10000"/>
                <a:gd name="connsiteY44" fmla="*/ 6377 h 10000"/>
                <a:gd name="connsiteX45" fmla="*/ 5600 w 10000"/>
                <a:gd name="connsiteY45" fmla="*/ 6217 h 10000"/>
                <a:gd name="connsiteX46" fmla="*/ 5785 w 10000"/>
                <a:gd name="connsiteY46" fmla="*/ 6075 h 10000"/>
                <a:gd name="connsiteX47" fmla="*/ 6206 w 10000"/>
                <a:gd name="connsiteY47" fmla="*/ 5915 h 10000"/>
                <a:gd name="connsiteX48" fmla="*/ 6396 w 10000"/>
                <a:gd name="connsiteY48" fmla="*/ 5613 h 10000"/>
                <a:gd name="connsiteX49" fmla="*/ 6603 w 10000"/>
                <a:gd name="connsiteY49" fmla="*/ 5311 h 10000"/>
                <a:gd name="connsiteX50" fmla="*/ 7004 w 10000"/>
                <a:gd name="connsiteY50" fmla="*/ 5151 h 10000"/>
                <a:gd name="connsiteX51" fmla="*/ 6791 w 10000"/>
                <a:gd name="connsiteY51" fmla="*/ 4849 h 10000"/>
                <a:gd name="connsiteX52" fmla="*/ 7402 w 10000"/>
                <a:gd name="connsiteY52" fmla="*/ 4405 h 10000"/>
                <a:gd name="connsiteX53" fmla="*/ 7402 w 10000"/>
                <a:gd name="connsiteY53" fmla="*/ 4245 h 10000"/>
                <a:gd name="connsiteX54" fmla="*/ 7402 w 10000"/>
                <a:gd name="connsiteY54" fmla="*/ 4103 h 10000"/>
                <a:gd name="connsiteX55" fmla="*/ 8194 w 10000"/>
                <a:gd name="connsiteY55" fmla="*/ 3641 h 10000"/>
                <a:gd name="connsiteX56" fmla="*/ 7985 w 10000"/>
                <a:gd name="connsiteY56" fmla="*/ 3499 h 10000"/>
                <a:gd name="connsiteX57" fmla="*/ 7587 w 10000"/>
                <a:gd name="connsiteY57" fmla="*/ 3499 h 10000"/>
                <a:gd name="connsiteX58" fmla="*/ 7587 w 10000"/>
                <a:gd name="connsiteY58" fmla="*/ 3339 h 10000"/>
                <a:gd name="connsiteX59" fmla="*/ 7185 w 10000"/>
                <a:gd name="connsiteY59" fmla="*/ 3179 h 10000"/>
                <a:gd name="connsiteX60" fmla="*/ 6791 w 10000"/>
                <a:gd name="connsiteY60" fmla="*/ 1972 h 10000"/>
                <a:gd name="connsiteX61" fmla="*/ 7004 w 10000"/>
                <a:gd name="connsiteY61" fmla="*/ 1829 h 10000"/>
                <a:gd name="connsiteX62" fmla="*/ 7587 w 10000"/>
                <a:gd name="connsiteY62" fmla="*/ 1829 h 10000"/>
                <a:gd name="connsiteX63" fmla="*/ 7795 w 10000"/>
                <a:gd name="connsiteY63" fmla="*/ 1829 h 10000"/>
                <a:gd name="connsiteX64" fmla="*/ 8383 w 10000"/>
                <a:gd name="connsiteY64" fmla="*/ 1829 h 10000"/>
                <a:gd name="connsiteX65" fmla="*/ 8783 w 10000"/>
                <a:gd name="connsiteY65" fmla="*/ 1829 h 10000"/>
                <a:gd name="connsiteX66" fmla="*/ 8991 w 10000"/>
                <a:gd name="connsiteY66" fmla="*/ 1670 h 10000"/>
                <a:gd name="connsiteX67" fmla="*/ 9578 w 10000"/>
                <a:gd name="connsiteY67" fmla="*/ 1368 h 10000"/>
                <a:gd name="connsiteX68" fmla="*/ 10000 w 10000"/>
                <a:gd name="connsiteY68" fmla="*/ 1226 h 10000"/>
                <a:gd name="connsiteX69" fmla="*/ 9790 w 10000"/>
                <a:gd name="connsiteY69" fmla="*/ 924 h 10000"/>
                <a:gd name="connsiteX70" fmla="*/ 9393 w 10000"/>
                <a:gd name="connsiteY70" fmla="*/ 924 h 10000"/>
                <a:gd name="connsiteX71" fmla="*/ 9182 w 10000"/>
                <a:gd name="connsiteY71" fmla="*/ 924 h 10000"/>
                <a:gd name="connsiteX72" fmla="*/ 8783 w 10000"/>
                <a:gd name="connsiteY72" fmla="*/ 924 h 10000"/>
                <a:gd name="connsiteX73" fmla="*/ 8783 w 10000"/>
                <a:gd name="connsiteY73" fmla="*/ 764 h 10000"/>
                <a:gd name="connsiteX74" fmla="*/ 8594 w 10000"/>
                <a:gd name="connsiteY74" fmla="*/ 622 h 10000"/>
                <a:gd name="connsiteX75" fmla="*/ 8383 w 10000"/>
                <a:gd name="connsiteY75" fmla="*/ 302 h 10000"/>
                <a:gd name="connsiteX76" fmla="*/ 8383 w 10000"/>
                <a:gd name="connsiteY76" fmla="*/ 0 h 10000"/>
                <a:gd name="connsiteX77" fmla="*/ 8194 w 10000"/>
                <a:gd name="connsiteY77" fmla="*/ 0 h 10000"/>
                <a:gd name="connsiteX78" fmla="*/ 7795 w 10000"/>
                <a:gd name="connsiteY78" fmla="*/ 0 h 10000"/>
                <a:gd name="connsiteX79" fmla="*/ 7587 w 10000"/>
                <a:gd name="connsiteY79" fmla="*/ 0 h 10000"/>
                <a:gd name="connsiteX80" fmla="*/ 7402 w 10000"/>
                <a:gd name="connsiteY80" fmla="*/ 0 h 10000"/>
                <a:gd name="connsiteX81" fmla="*/ 6206 w 10000"/>
                <a:gd name="connsiteY81" fmla="*/ 160 h 10000"/>
                <a:gd name="connsiteX82" fmla="*/ 5785 w 10000"/>
                <a:gd name="connsiteY82" fmla="*/ 160 h 10000"/>
                <a:gd name="connsiteX83" fmla="*/ 5387 w 10000"/>
                <a:gd name="connsiteY83" fmla="*/ 302 h 10000"/>
                <a:gd name="connsiteX84" fmla="*/ 5196 w 10000"/>
                <a:gd name="connsiteY84" fmla="*/ 462 h 10000"/>
                <a:gd name="connsiteX85" fmla="*/ 4799 w 10000"/>
                <a:gd name="connsiteY85" fmla="*/ 622 h 10000"/>
                <a:gd name="connsiteX86" fmla="*/ 4591 w 10000"/>
                <a:gd name="connsiteY86" fmla="*/ 622 h 10000"/>
                <a:gd name="connsiteX87" fmla="*/ 4591 w 10000"/>
                <a:gd name="connsiteY87" fmla="*/ 924 h 10000"/>
                <a:gd name="connsiteX88" fmla="*/ 4799 w 10000"/>
                <a:gd name="connsiteY88" fmla="*/ 1066 h 10000"/>
                <a:gd name="connsiteX89" fmla="*/ 4799 w 10000"/>
                <a:gd name="connsiteY89" fmla="*/ 1226 h 10000"/>
                <a:gd name="connsiteX90" fmla="*/ 4591 w 10000"/>
                <a:gd name="connsiteY90" fmla="*/ 1528 h 10000"/>
                <a:gd name="connsiteX91" fmla="*/ 4402 w 10000"/>
                <a:gd name="connsiteY91" fmla="*/ 1670 h 10000"/>
                <a:gd name="connsiteX92" fmla="*/ 4192 w 10000"/>
                <a:gd name="connsiteY92" fmla="*/ 1829 h 10000"/>
                <a:gd name="connsiteX93" fmla="*/ 4192 w 10000"/>
                <a:gd name="connsiteY93" fmla="*/ 1972 h 10000"/>
                <a:gd name="connsiteX94" fmla="*/ 4402 w 10000"/>
                <a:gd name="connsiteY94" fmla="*/ 2131 h 10000"/>
                <a:gd name="connsiteX95" fmla="*/ 4192 w 10000"/>
                <a:gd name="connsiteY95" fmla="*/ 2433 h 10000"/>
                <a:gd name="connsiteX96" fmla="*/ 4000 w 10000"/>
                <a:gd name="connsiteY96" fmla="*/ 2433 h 10000"/>
                <a:gd name="connsiteX97" fmla="*/ 3604 w 10000"/>
                <a:gd name="connsiteY97" fmla="*/ 2433 h 10000"/>
                <a:gd name="connsiteX98" fmla="*/ 3208 w 10000"/>
                <a:gd name="connsiteY98" fmla="*/ 2433 h 10000"/>
                <a:gd name="connsiteX99" fmla="*/ 3208 w 10000"/>
                <a:gd name="connsiteY99" fmla="*/ 2575 h 10000"/>
                <a:gd name="connsiteX100" fmla="*/ 3391 w 10000"/>
                <a:gd name="connsiteY100" fmla="*/ 2735 h 10000"/>
                <a:gd name="connsiteX101" fmla="*/ 3604 w 10000"/>
                <a:gd name="connsiteY101" fmla="*/ 2877 h 10000"/>
                <a:gd name="connsiteX102" fmla="*/ 2811 w 10000"/>
                <a:gd name="connsiteY102" fmla="*/ 3037 h 10000"/>
                <a:gd name="connsiteX103" fmla="*/ 2811 w 10000"/>
                <a:gd name="connsiteY103" fmla="*/ 3179 h 10000"/>
                <a:gd name="connsiteX104" fmla="*/ 2811 w 10000"/>
                <a:gd name="connsiteY104" fmla="*/ 3499 h 10000"/>
                <a:gd name="connsiteX105" fmla="*/ 2600 w 10000"/>
                <a:gd name="connsiteY105" fmla="*/ 3801 h 10000"/>
                <a:gd name="connsiteX106" fmla="*/ 2390 w 10000"/>
                <a:gd name="connsiteY106" fmla="*/ 4103 h 10000"/>
                <a:gd name="connsiteX107" fmla="*/ 2203 w 10000"/>
                <a:gd name="connsiteY107" fmla="*/ 4103 h 10000"/>
                <a:gd name="connsiteX108" fmla="*/ 1988 w 10000"/>
                <a:gd name="connsiteY108" fmla="*/ 3943 h 10000"/>
                <a:gd name="connsiteX109" fmla="*/ 1803 w 10000"/>
                <a:gd name="connsiteY109" fmla="*/ 4103 h 10000"/>
                <a:gd name="connsiteX110" fmla="*/ 1405 w 10000"/>
                <a:gd name="connsiteY110" fmla="*/ 4103 h 10000"/>
                <a:gd name="connsiteX111" fmla="*/ 1193 w 10000"/>
                <a:gd name="connsiteY111" fmla="*/ 4405 h 10000"/>
                <a:gd name="connsiteX112" fmla="*/ 608 w 10000"/>
                <a:gd name="connsiteY112" fmla="*/ 4405 h 10000"/>
                <a:gd name="connsiteX113" fmla="*/ 398 w 10000"/>
                <a:gd name="connsiteY113" fmla="*/ 4547 h 10000"/>
                <a:gd name="connsiteX114" fmla="*/ 209 w 10000"/>
                <a:gd name="connsiteY114" fmla="*/ 4547 h 10000"/>
                <a:gd name="connsiteX115" fmla="*/ 0 w 10000"/>
                <a:gd name="connsiteY115" fmla="*/ 4849 h 10000"/>
                <a:gd name="connsiteX116" fmla="*/ 0 w 10000"/>
                <a:gd name="connsiteY116" fmla="*/ 5151 h 10000"/>
                <a:gd name="connsiteX117" fmla="*/ 0 w 10000"/>
                <a:gd name="connsiteY117" fmla="*/ 5453 h 10000"/>
                <a:gd name="connsiteX0" fmla="*/ 794 w 10000"/>
                <a:gd name="connsiteY0" fmla="*/ 9698 h 10000"/>
                <a:gd name="connsiteX1" fmla="*/ 794 w 10000"/>
                <a:gd name="connsiteY1" fmla="*/ 9556 h 10000"/>
                <a:gd name="connsiteX2" fmla="*/ 1006 w 10000"/>
                <a:gd name="connsiteY2" fmla="*/ 9556 h 10000"/>
                <a:gd name="connsiteX3" fmla="*/ 1006 w 10000"/>
                <a:gd name="connsiteY3" fmla="*/ 9396 h 10000"/>
                <a:gd name="connsiteX4" fmla="*/ 1193 w 10000"/>
                <a:gd name="connsiteY4" fmla="*/ 9396 h 10000"/>
                <a:gd name="connsiteX5" fmla="*/ 1006 w 10000"/>
                <a:gd name="connsiteY5" fmla="*/ 9556 h 10000"/>
                <a:gd name="connsiteX6" fmla="*/ 794 w 10000"/>
                <a:gd name="connsiteY6" fmla="*/ 9698 h 10000"/>
                <a:gd name="connsiteX7" fmla="*/ 794 w 10000"/>
                <a:gd name="connsiteY7" fmla="*/ 9858 h 10000"/>
                <a:gd name="connsiteX8" fmla="*/ 1006 w 10000"/>
                <a:gd name="connsiteY8" fmla="*/ 9858 h 10000"/>
                <a:gd name="connsiteX9" fmla="*/ 1193 w 10000"/>
                <a:gd name="connsiteY9" fmla="*/ 9858 h 10000"/>
                <a:gd name="connsiteX10" fmla="*/ 1405 w 10000"/>
                <a:gd name="connsiteY10" fmla="*/ 10000 h 10000"/>
                <a:gd name="connsiteX11" fmla="*/ 1591 w 10000"/>
                <a:gd name="connsiteY11" fmla="*/ 10000 h 10000"/>
                <a:gd name="connsiteX12" fmla="*/ 1803 w 10000"/>
                <a:gd name="connsiteY12" fmla="*/ 10000 h 10000"/>
                <a:gd name="connsiteX13" fmla="*/ 2203 w 10000"/>
                <a:gd name="connsiteY13" fmla="*/ 9698 h 10000"/>
                <a:gd name="connsiteX14" fmla="*/ 2203 w 10000"/>
                <a:gd name="connsiteY14" fmla="*/ 9556 h 10000"/>
                <a:gd name="connsiteX15" fmla="*/ 2811 w 10000"/>
                <a:gd name="connsiteY15" fmla="*/ 9556 h 10000"/>
                <a:gd name="connsiteX16" fmla="*/ 3208 w 10000"/>
                <a:gd name="connsiteY16" fmla="*/ 9556 h 10000"/>
                <a:gd name="connsiteX17" fmla="*/ 3391 w 10000"/>
                <a:gd name="connsiteY17" fmla="*/ 9556 h 10000"/>
                <a:gd name="connsiteX18" fmla="*/ 3604 w 10000"/>
                <a:gd name="connsiteY18" fmla="*/ 9556 h 10000"/>
                <a:gd name="connsiteX19" fmla="*/ 4000 w 10000"/>
                <a:gd name="connsiteY19" fmla="*/ 9698 h 10000"/>
                <a:gd name="connsiteX20" fmla="*/ 4192 w 10000"/>
                <a:gd name="connsiteY20" fmla="*/ 9556 h 10000"/>
                <a:gd name="connsiteX21" fmla="*/ 4192 w 10000"/>
                <a:gd name="connsiteY21" fmla="*/ 9396 h 10000"/>
                <a:gd name="connsiteX22" fmla="*/ 4402 w 10000"/>
                <a:gd name="connsiteY22" fmla="*/ 9396 h 10000"/>
                <a:gd name="connsiteX23" fmla="*/ 4192 w 10000"/>
                <a:gd name="connsiteY23" fmla="*/ 9254 h 10000"/>
                <a:gd name="connsiteX24" fmla="*/ 4000 w 10000"/>
                <a:gd name="connsiteY24" fmla="*/ 8792 h 10000"/>
                <a:gd name="connsiteX25" fmla="*/ 3791 w 10000"/>
                <a:gd name="connsiteY25" fmla="*/ 8490 h 10000"/>
                <a:gd name="connsiteX26" fmla="*/ 3391 w 10000"/>
                <a:gd name="connsiteY26" fmla="*/ 8490 h 10000"/>
                <a:gd name="connsiteX27" fmla="*/ 3391 w 10000"/>
                <a:gd name="connsiteY27" fmla="*/ 8330 h 10000"/>
                <a:gd name="connsiteX28" fmla="*/ 3391 w 10000"/>
                <a:gd name="connsiteY28" fmla="*/ 8028 h 10000"/>
                <a:gd name="connsiteX29" fmla="*/ 3208 w 10000"/>
                <a:gd name="connsiteY29" fmla="*/ 7886 h 10000"/>
                <a:gd name="connsiteX30" fmla="*/ 2995 w 10000"/>
                <a:gd name="connsiteY30" fmla="*/ 7726 h 10000"/>
                <a:gd name="connsiteX31" fmla="*/ 2811 w 10000"/>
                <a:gd name="connsiteY31" fmla="*/ 7425 h 10000"/>
                <a:gd name="connsiteX32" fmla="*/ 3208 w 10000"/>
                <a:gd name="connsiteY32" fmla="*/ 7123 h 10000"/>
                <a:gd name="connsiteX33" fmla="*/ 3391 w 10000"/>
                <a:gd name="connsiteY33" fmla="*/ 6980 h 10000"/>
                <a:gd name="connsiteX34" fmla="*/ 3604 w 10000"/>
                <a:gd name="connsiteY34" fmla="*/ 6821 h 10000"/>
                <a:gd name="connsiteX35" fmla="*/ 3604 w 10000"/>
                <a:gd name="connsiteY35" fmla="*/ 6679 h 10000"/>
                <a:gd name="connsiteX36" fmla="*/ 4000 w 10000"/>
                <a:gd name="connsiteY36" fmla="*/ 6821 h 10000"/>
                <a:gd name="connsiteX37" fmla="*/ 4192 w 10000"/>
                <a:gd name="connsiteY37" fmla="*/ 6980 h 10000"/>
                <a:gd name="connsiteX38" fmla="*/ 4402 w 10000"/>
                <a:gd name="connsiteY38" fmla="*/ 6980 h 10000"/>
                <a:gd name="connsiteX39" fmla="*/ 4799 w 10000"/>
                <a:gd name="connsiteY39" fmla="*/ 6980 h 10000"/>
                <a:gd name="connsiteX40" fmla="*/ 4987 w 10000"/>
                <a:gd name="connsiteY40" fmla="*/ 6821 h 10000"/>
                <a:gd name="connsiteX41" fmla="*/ 4987 w 10000"/>
                <a:gd name="connsiteY41" fmla="*/ 6679 h 10000"/>
                <a:gd name="connsiteX42" fmla="*/ 5196 w 10000"/>
                <a:gd name="connsiteY42" fmla="*/ 6519 h 10000"/>
                <a:gd name="connsiteX43" fmla="*/ 5196 w 10000"/>
                <a:gd name="connsiteY43" fmla="*/ 6377 h 10000"/>
                <a:gd name="connsiteX44" fmla="*/ 5600 w 10000"/>
                <a:gd name="connsiteY44" fmla="*/ 6217 h 10000"/>
                <a:gd name="connsiteX45" fmla="*/ 5785 w 10000"/>
                <a:gd name="connsiteY45" fmla="*/ 6075 h 10000"/>
                <a:gd name="connsiteX46" fmla="*/ 6206 w 10000"/>
                <a:gd name="connsiteY46" fmla="*/ 5915 h 10000"/>
                <a:gd name="connsiteX47" fmla="*/ 6396 w 10000"/>
                <a:gd name="connsiteY47" fmla="*/ 5613 h 10000"/>
                <a:gd name="connsiteX48" fmla="*/ 6603 w 10000"/>
                <a:gd name="connsiteY48" fmla="*/ 5311 h 10000"/>
                <a:gd name="connsiteX49" fmla="*/ 7004 w 10000"/>
                <a:gd name="connsiteY49" fmla="*/ 5151 h 10000"/>
                <a:gd name="connsiteX50" fmla="*/ 6791 w 10000"/>
                <a:gd name="connsiteY50" fmla="*/ 4849 h 10000"/>
                <a:gd name="connsiteX51" fmla="*/ 7402 w 10000"/>
                <a:gd name="connsiteY51" fmla="*/ 4405 h 10000"/>
                <a:gd name="connsiteX52" fmla="*/ 7402 w 10000"/>
                <a:gd name="connsiteY52" fmla="*/ 4245 h 10000"/>
                <a:gd name="connsiteX53" fmla="*/ 7402 w 10000"/>
                <a:gd name="connsiteY53" fmla="*/ 4103 h 10000"/>
                <a:gd name="connsiteX54" fmla="*/ 8194 w 10000"/>
                <a:gd name="connsiteY54" fmla="*/ 3641 h 10000"/>
                <a:gd name="connsiteX55" fmla="*/ 7985 w 10000"/>
                <a:gd name="connsiteY55" fmla="*/ 3499 h 10000"/>
                <a:gd name="connsiteX56" fmla="*/ 7587 w 10000"/>
                <a:gd name="connsiteY56" fmla="*/ 3499 h 10000"/>
                <a:gd name="connsiteX57" fmla="*/ 7587 w 10000"/>
                <a:gd name="connsiteY57" fmla="*/ 3339 h 10000"/>
                <a:gd name="connsiteX58" fmla="*/ 7185 w 10000"/>
                <a:gd name="connsiteY58" fmla="*/ 3179 h 10000"/>
                <a:gd name="connsiteX59" fmla="*/ 6791 w 10000"/>
                <a:gd name="connsiteY59" fmla="*/ 1972 h 10000"/>
                <a:gd name="connsiteX60" fmla="*/ 7004 w 10000"/>
                <a:gd name="connsiteY60" fmla="*/ 1829 h 10000"/>
                <a:gd name="connsiteX61" fmla="*/ 7587 w 10000"/>
                <a:gd name="connsiteY61" fmla="*/ 1829 h 10000"/>
                <a:gd name="connsiteX62" fmla="*/ 7795 w 10000"/>
                <a:gd name="connsiteY62" fmla="*/ 1829 h 10000"/>
                <a:gd name="connsiteX63" fmla="*/ 8383 w 10000"/>
                <a:gd name="connsiteY63" fmla="*/ 1829 h 10000"/>
                <a:gd name="connsiteX64" fmla="*/ 8783 w 10000"/>
                <a:gd name="connsiteY64" fmla="*/ 1829 h 10000"/>
                <a:gd name="connsiteX65" fmla="*/ 8991 w 10000"/>
                <a:gd name="connsiteY65" fmla="*/ 1670 h 10000"/>
                <a:gd name="connsiteX66" fmla="*/ 9578 w 10000"/>
                <a:gd name="connsiteY66" fmla="*/ 1368 h 10000"/>
                <a:gd name="connsiteX67" fmla="*/ 10000 w 10000"/>
                <a:gd name="connsiteY67" fmla="*/ 1226 h 10000"/>
                <a:gd name="connsiteX68" fmla="*/ 9790 w 10000"/>
                <a:gd name="connsiteY68" fmla="*/ 924 h 10000"/>
                <a:gd name="connsiteX69" fmla="*/ 9393 w 10000"/>
                <a:gd name="connsiteY69" fmla="*/ 924 h 10000"/>
                <a:gd name="connsiteX70" fmla="*/ 9182 w 10000"/>
                <a:gd name="connsiteY70" fmla="*/ 924 h 10000"/>
                <a:gd name="connsiteX71" fmla="*/ 8783 w 10000"/>
                <a:gd name="connsiteY71" fmla="*/ 924 h 10000"/>
                <a:gd name="connsiteX72" fmla="*/ 8783 w 10000"/>
                <a:gd name="connsiteY72" fmla="*/ 764 h 10000"/>
                <a:gd name="connsiteX73" fmla="*/ 8594 w 10000"/>
                <a:gd name="connsiteY73" fmla="*/ 622 h 10000"/>
                <a:gd name="connsiteX74" fmla="*/ 8383 w 10000"/>
                <a:gd name="connsiteY74" fmla="*/ 302 h 10000"/>
                <a:gd name="connsiteX75" fmla="*/ 8383 w 10000"/>
                <a:gd name="connsiteY75" fmla="*/ 0 h 10000"/>
                <a:gd name="connsiteX76" fmla="*/ 8194 w 10000"/>
                <a:gd name="connsiteY76" fmla="*/ 0 h 10000"/>
                <a:gd name="connsiteX77" fmla="*/ 7795 w 10000"/>
                <a:gd name="connsiteY77" fmla="*/ 0 h 10000"/>
                <a:gd name="connsiteX78" fmla="*/ 7587 w 10000"/>
                <a:gd name="connsiteY78" fmla="*/ 0 h 10000"/>
                <a:gd name="connsiteX79" fmla="*/ 7402 w 10000"/>
                <a:gd name="connsiteY79" fmla="*/ 0 h 10000"/>
                <a:gd name="connsiteX80" fmla="*/ 6206 w 10000"/>
                <a:gd name="connsiteY80" fmla="*/ 160 h 10000"/>
                <a:gd name="connsiteX81" fmla="*/ 5785 w 10000"/>
                <a:gd name="connsiteY81" fmla="*/ 160 h 10000"/>
                <a:gd name="connsiteX82" fmla="*/ 5387 w 10000"/>
                <a:gd name="connsiteY82" fmla="*/ 302 h 10000"/>
                <a:gd name="connsiteX83" fmla="*/ 5196 w 10000"/>
                <a:gd name="connsiteY83" fmla="*/ 462 h 10000"/>
                <a:gd name="connsiteX84" fmla="*/ 4799 w 10000"/>
                <a:gd name="connsiteY84" fmla="*/ 622 h 10000"/>
                <a:gd name="connsiteX85" fmla="*/ 4591 w 10000"/>
                <a:gd name="connsiteY85" fmla="*/ 622 h 10000"/>
                <a:gd name="connsiteX86" fmla="*/ 4591 w 10000"/>
                <a:gd name="connsiteY86" fmla="*/ 924 h 10000"/>
                <a:gd name="connsiteX87" fmla="*/ 4799 w 10000"/>
                <a:gd name="connsiteY87" fmla="*/ 1066 h 10000"/>
                <a:gd name="connsiteX88" fmla="*/ 4799 w 10000"/>
                <a:gd name="connsiteY88" fmla="*/ 1226 h 10000"/>
                <a:gd name="connsiteX89" fmla="*/ 4591 w 10000"/>
                <a:gd name="connsiteY89" fmla="*/ 1528 h 10000"/>
                <a:gd name="connsiteX90" fmla="*/ 4402 w 10000"/>
                <a:gd name="connsiteY90" fmla="*/ 1670 h 10000"/>
                <a:gd name="connsiteX91" fmla="*/ 4192 w 10000"/>
                <a:gd name="connsiteY91" fmla="*/ 1829 h 10000"/>
                <a:gd name="connsiteX92" fmla="*/ 4192 w 10000"/>
                <a:gd name="connsiteY92" fmla="*/ 1972 h 10000"/>
                <a:gd name="connsiteX93" fmla="*/ 4402 w 10000"/>
                <a:gd name="connsiteY93" fmla="*/ 2131 h 10000"/>
                <a:gd name="connsiteX94" fmla="*/ 4192 w 10000"/>
                <a:gd name="connsiteY94" fmla="*/ 2433 h 10000"/>
                <a:gd name="connsiteX95" fmla="*/ 4000 w 10000"/>
                <a:gd name="connsiteY95" fmla="*/ 2433 h 10000"/>
                <a:gd name="connsiteX96" fmla="*/ 3604 w 10000"/>
                <a:gd name="connsiteY96" fmla="*/ 2433 h 10000"/>
                <a:gd name="connsiteX97" fmla="*/ 3208 w 10000"/>
                <a:gd name="connsiteY97" fmla="*/ 2433 h 10000"/>
                <a:gd name="connsiteX98" fmla="*/ 3208 w 10000"/>
                <a:gd name="connsiteY98" fmla="*/ 2575 h 10000"/>
                <a:gd name="connsiteX99" fmla="*/ 3391 w 10000"/>
                <a:gd name="connsiteY99" fmla="*/ 2735 h 10000"/>
                <a:gd name="connsiteX100" fmla="*/ 3604 w 10000"/>
                <a:gd name="connsiteY100" fmla="*/ 2877 h 10000"/>
                <a:gd name="connsiteX101" fmla="*/ 2811 w 10000"/>
                <a:gd name="connsiteY101" fmla="*/ 3037 h 10000"/>
                <a:gd name="connsiteX102" fmla="*/ 2811 w 10000"/>
                <a:gd name="connsiteY102" fmla="*/ 3179 h 10000"/>
                <a:gd name="connsiteX103" fmla="*/ 2811 w 10000"/>
                <a:gd name="connsiteY103" fmla="*/ 3499 h 10000"/>
                <a:gd name="connsiteX104" fmla="*/ 2600 w 10000"/>
                <a:gd name="connsiteY104" fmla="*/ 3801 h 10000"/>
                <a:gd name="connsiteX105" fmla="*/ 2390 w 10000"/>
                <a:gd name="connsiteY105" fmla="*/ 4103 h 10000"/>
                <a:gd name="connsiteX106" fmla="*/ 2203 w 10000"/>
                <a:gd name="connsiteY106" fmla="*/ 4103 h 10000"/>
                <a:gd name="connsiteX107" fmla="*/ 1988 w 10000"/>
                <a:gd name="connsiteY107" fmla="*/ 3943 h 10000"/>
                <a:gd name="connsiteX108" fmla="*/ 1803 w 10000"/>
                <a:gd name="connsiteY108" fmla="*/ 4103 h 10000"/>
                <a:gd name="connsiteX109" fmla="*/ 1405 w 10000"/>
                <a:gd name="connsiteY109" fmla="*/ 4103 h 10000"/>
                <a:gd name="connsiteX110" fmla="*/ 1193 w 10000"/>
                <a:gd name="connsiteY110" fmla="*/ 4405 h 10000"/>
                <a:gd name="connsiteX111" fmla="*/ 608 w 10000"/>
                <a:gd name="connsiteY111" fmla="*/ 4405 h 10000"/>
                <a:gd name="connsiteX112" fmla="*/ 398 w 10000"/>
                <a:gd name="connsiteY112" fmla="*/ 4547 h 10000"/>
                <a:gd name="connsiteX113" fmla="*/ 209 w 10000"/>
                <a:gd name="connsiteY113" fmla="*/ 4547 h 10000"/>
                <a:gd name="connsiteX114" fmla="*/ 0 w 10000"/>
                <a:gd name="connsiteY114" fmla="*/ 4849 h 10000"/>
                <a:gd name="connsiteX115" fmla="*/ 0 w 10000"/>
                <a:gd name="connsiteY115" fmla="*/ 5151 h 10000"/>
                <a:gd name="connsiteX116" fmla="*/ 0 w 10000"/>
                <a:gd name="connsiteY116" fmla="*/ 5453 h 10000"/>
                <a:gd name="connsiteX0" fmla="*/ 794 w 10000"/>
                <a:gd name="connsiteY0" fmla="*/ 9698 h 10000"/>
                <a:gd name="connsiteX1" fmla="*/ 794 w 10000"/>
                <a:gd name="connsiteY1" fmla="*/ 9556 h 10000"/>
                <a:gd name="connsiteX2" fmla="*/ 1006 w 10000"/>
                <a:gd name="connsiteY2" fmla="*/ 9556 h 10000"/>
                <a:gd name="connsiteX3" fmla="*/ 1193 w 10000"/>
                <a:gd name="connsiteY3" fmla="*/ 9396 h 10000"/>
                <a:gd name="connsiteX4" fmla="*/ 1006 w 10000"/>
                <a:gd name="connsiteY4" fmla="*/ 9556 h 10000"/>
                <a:gd name="connsiteX5" fmla="*/ 794 w 10000"/>
                <a:gd name="connsiteY5" fmla="*/ 9698 h 10000"/>
                <a:gd name="connsiteX6" fmla="*/ 794 w 10000"/>
                <a:gd name="connsiteY6" fmla="*/ 9858 h 10000"/>
                <a:gd name="connsiteX7" fmla="*/ 1006 w 10000"/>
                <a:gd name="connsiteY7" fmla="*/ 9858 h 10000"/>
                <a:gd name="connsiteX8" fmla="*/ 1193 w 10000"/>
                <a:gd name="connsiteY8" fmla="*/ 9858 h 10000"/>
                <a:gd name="connsiteX9" fmla="*/ 1405 w 10000"/>
                <a:gd name="connsiteY9" fmla="*/ 10000 h 10000"/>
                <a:gd name="connsiteX10" fmla="*/ 1591 w 10000"/>
                <a:gd name="connsiteY10" fmla="*/ 10000 h 10000"/>
                <a:gd name="connsiteX11" fmla="*/ 1803 w 10000"/>
                <a:gd name="connsiteY11" fmla="*/ 10000 h 10000"/>
                <a:gd name="connsiteX12" fmla="*/ 2203 w 10000"/>
                <a:gd name="connsiteY12" fmla="*/ 9698 h 10000"/>
                <a:gd name="connsiteX13" fmla="*/ 2203 w 10000"/>
                <a:gd name="connsiteY13" fmla="*/ 9556 h 10000"/>
                <a:gd name="connsiteX14" fmla="*/ 2811 w 10000"/>
                <a:gd name="connsiteY14" fmla="*/ 9556 h 10000"/>
                <a:gd name="connsiteX15" fmla="*/ 3208 w 10000"/>
                <a:gd name="connsiteY15" fmla="*/ 9556 h 10000"/>
                <a:gd name="connsiteX16" fmla="*/ 3391 w 10000"/>
                <a:gd name="connsiteY16" fmla="*/ 9556 h 10000"/>
                <a:gd name="connsiteX17" fmla="*/ 3604 w 10000"/>
                <a:gd name="connsiteY17" fmla="*/ 9556 h 10000"/>
                <a:gd name="connsiteX18" fmla="*/ 4000 w 10000"/>
                <a:gd name="connsiteY18" fmla="*/ 9698 h 10000"/>
                <a:gd name="connsiteX19" fmla="*/ 4192 w 10000"/>
                <a:gd name="connsiteY19" fmla="*/ 9556 h 10000"/>
                <a:gd name="connsiteX20" fmla="*/ 4192 w 10000"/>
                <a:gd name="connsiteY20" fmla="*/ 9396 h 10000"/>
                <a:gd name="connsiteX21" fmla="*/ 4402 w 10000"/>
                <a:gd name="connsiteY21" fmla="*/ 9396 h 10000"/>
                <a:gd name="connsiteX22" fmla="*/ 4192 w 10000"/>
                <a:gd name="connsiteY22" fmla="*/ 9254 h 10000"/>
                <a:gd name="connsiteX23" fmla="*/ 4000 w 10000"/>
                <a:gd name="connsiteY23" fmla="*/ 8792 h 10000"/>
                <a:gd name="connsiteX24" fmla="*/ 3791 w 10000"/>
                <a:gd name="connsiteY24" fmla="*/ 8490 h 10000"/>
                <a:gd name="connsiteX25" fmla="*/ 3391 w 10000"/>
                <a:gd name="connsiteY25" fmla="*/ 8490 h 10000"/>
                <a:gd name="connsiteX26" fmla="*/ 3391 w 10000"/>
                <a:gd name="connsiteY26" fmla="*/ 8330 h 10000"/>
                <a:gd name="connsiteX27" fmla="*/ 3391 w 10000"/>
                <a:gd name="connsiteY27" fmla="*/ 8028 h 10000"/>
                <a:gd name="connsiteX28" fmla="*/ 3208 w 10000"/>
                <a:gd name="connsiteY28" fmla="*/ 7886 h 10000"/>
                <a:gd name="connsiteX29" fmla="*/ 2995 w 10000"/>
                <a:gd name="connsiteY29" fmla="*/ 7726 h 10000"/>
                <a:gd name="connsiteX30" fmla="*/ 2811 w 10000"/>
                <a:gd name="connsiteY30" fmla="*/ 7425 h 10000"/>
                <a:gd name="connsiteX31" fmla="*/ 3208 w 10000"/>
                <a:gd name="connsiteY31" fmla="*/ 7123 h 10000"/>
                <a:gd name="connsiteX32" fmla="*/ 3391 w 10000"/>
                <a:gd name="connsiteY32" fmla="*/ 6980 h 10000"/>
                <a:gd name="connsiteX33" fmla="*/ 3604 w 10000"/>
                <a:gd name="connsiteY33" fmla="*/ 6821 h 10000"/>
                <a:gd name="connsiteX34" fmla="*/ 3604 w 10000"/>
                <a:gd name="connsiteY34" fmla="*/ 6679 h 10000"/>
                <a:gd name="connsiteX35" fmla="*/ 4000 w 10000"/>
                <a:gd name="connsiteY35" fmla="*/ 6821 h 10000"/>
                <a:gd name="connsiteX36" fmla="*/ 4192 w 10000"/>
                <a:gd name="connsiteY36" fmla="*/ 6980 h 10000"/>
                <a:gd name="connsiteX37" fmla="*/ 4402 w 10000"/>
                <a:gd name="connsiteY37" fmla="*/ 6980 h 10000"/>
                <a:gd name="connsiteX38" fmla="*/ 4799 w 10000"/>
                <a:gd name="connsiteY38" fmla="*/ 6980 h 10000"/>
                <a:gd name="connsiteX39" fmla="*/ 4987 w 10000"/>
                <a:gd name="connsiteY39" fmla="*/ 6821 h 10000"/>
                <a:gd name="connsiteX40" fmla="*/ 4987 w 10000"/>
                <a:gd name="connsiteY40" fmla="*/ 6679 h 10000"/>
                <a:gd name="connsiteX41" fmla="*/ 5196 w 10000"/>
                <a:gd name="connsiteY41" fmla="*/ 6519 h 10000"/>
                <a:gd name="connsiteX42" fmla="*/ 5196 w 10000"/>
                <a:gd name="connsiteY42" fmla="*/ 6377 h 10000"/>
                <a:gd name="connsiteX43" fmla="*/ 5600 w 10000"/>
                <a:gd name="connsiteY43" fmla="*/ 6217 h 10000"/>
                <a:gd name="connsiteX44" fmla="*/ 5785 w 10000"/>
                <a:gd name="connsiteY44" fmla="*/ 6075 h 10000"/>
                <a:gd name="connsiteX45" fmla="*/ 6206 w 10000"/>
                <a:gd name="connsiteY45" fmla="*/ 5915 h 10000"/>
                <a:gd name="connsiteX46" fmla="*/ 6396 w 10000"/>
                <a:gd name="connsiteY46" fmla="*/ 5613 h 10000"/>
                <a:gd name="connsiteX47" fmla="*/ 6603 w 10000"/>
                <a:gd name="connsiteY47" fmla="*/ 5311 h 10000"/>
                <a:gd name="connsiteX48" fmla="*/ 7004 w 10000"/>
                <a:gd name="connsiteY48" fmla="*/ 5151 h 10000"/>
                <a:gd name="connsiteX49" fmla="*/ 6791 w 10000"/>
                <a:gd name="connsiteY49" fmla="*/ 4849 h 10000"/>
                <a:gd name="connsiteX50" fmla="*/ 7402 w 10000"/>
                <a:gd name="connsiteY50" fmla="*/ 4405 h 10000"/>
                <a:gd name="connsiteX51" fmla="*/ 7402 w 10000"/>
                <a:gd name="connsiteY51" fmla="*/ 4245 h 10000"/>
                <a:gd name="connsiteX52" fmla="*/ 7402 w 10000"/>
                <a:gd name="connsiteY52" fmla="*/ 4103 h 10000"/>
                <a:gd name="connsiteX53" fmla="*/ 8194 w 10000"/>
                <a:gd name="connsiteY53" fmla="*/ 3641 h 10000"/>
                <a:gd name="connsiteX54" fmla="*/ 7985 w 10000"/>
                <a:gd name="connsiteY54" fmla="*/ 3499 h 10000"/>
                <a:gd name="connsiteX55" fmla="*/ 7587 w 10000"/>
                <a:gd name="connsiteY55" fmla="*/ 3499 h 10000"/>
                <a:gd name="connsiteX56" fmla="*/ 7587 w 10000"/>
                <a:gd name="connsiteY56" fmla="*/ 3339 h 10000"/>
                <a:gd name="connsiteX57" fmla="*/ 7185 w 10000"/>
                <a:gd name="connsiteY57" fmla="*/ 3179 h 10000"/>
                <a:gd name="connsiteX58" fmla="*/ 6791 w 10000"/>
                <a:gd name="connsiteY58" fmla="*/ 1972 h 10000"/>
                <a:gd name="connsiteX59" fmla="*/ 7004 w 10000"/>
                <a:gd name="connsiteY59" fmla="*/ 1829 h 10000"/>
                <a:gd name="connsiteX60" fmla="*/ 7587 w 10000"/>
                <a:gd name="connsiteY60" fmla="*/ 1829 h 10000"/>
                <a:gd name="connsiteX61" fmla="*/ 7795 w 10000"/>
                <a:gd name="connsiteY61" fmla="*/ 1829 h 10000"/>
                <a:gd name="connsiteX62" fmla="*/ 8383 w 10000"/>
                <a:gd name="connsiteY62" fmla="*/ 1829 h 10000"/>
                <a:gd name="connsiteX63" fmla="*/ 8783 w 10000"/>
                <a:gd name="connsiteY63" fmla="*/ 1829 h 10000"/>
                <a:gd name="connsiteX64" fmla="*/ 8991 w 10000"/>
                <a:gd name="connsiteY64" fmla="*/ 1670 h 10000"/>
                <a:gd name="connsiteX65" fmla="*/ 9578 w 10000"/>
                <a:gd name="connsiteY65" fmla="*/ 1368 h 10000"/>
                <a:gd name="connsiteX66" fmla="*/ 10000 w 10000"/>
                <a:gd name="connsiteY66" fmla="*/ 1226 h 10000"/>
                <a:gd name="connsiteX67" fmla="*/ 9790 w 10000"/>
                <a:gd name="connsiteY67" fmla="*/ 924 h 10000"/>
                <a:gd name="connsiteX68" fmla="*/ 9393 w 10000"/>
                <a:gd name="connsiteY68" fmla="*/ 924 h 10000"/>
                <a:gd name="connsiteX69" fmla="*/ 9182 w 10000"/>
                <a:gd name="connsiteY69" fmla="*/ 924 h 10000"/>
                <a:gd name="connsiteX70" fmla="*/ 8783 w 10000"/>
                <a:gd name="connsiteY70" fmla="*/ 924 h 10000"/>
                <a:gd name="connsiteX71" fmla="*/ 8783 w 10000"/>
                <a:gd name="connsiteY71" fmla="*/ 764 h 10000"/>
                <a:gd name="connsiteX72" fmla="*/ 8594 w 10000"/>
                <a:gd name="connsiteY72" fmla="*/ 622 h 10000"/>
                <a:gd name="connsiteX73" fmla="*/ 8383 w 10000"/>
                <a:gd name="connsiteY73" fmla="*/ 302 h 10000"/>
                <a:gd name="connsiteX74" fmla="*/ 8383 w 10000"/>
                <a:gd name="connsiteY74" fmla="*/ 0 h 10000"/>
                <a:gd name="connsiteX75" fmla="*/ 8194 w 10000"/>
                <a:gd name="connsiteY75" fmla="*/ 0 h 10000"/>
                <a:gd name="connsiteX76" fmla="*/ 7795 w 10000"/>
                <a:gd name="connsiteY76" fmla="*/ 0 h 10000"/>
                <a:gd name="connsiteX77" fmla="*/ 7587 w 10000"/>
                <a:gd name="connsiteY77" fmla="*/ 0 h 10000"/>
                <a:gd name="connsiteX78" fmla="*/ 7402 w 10000"/>
                <a:gd name="connsiteY78" fmla="*/ 0 h 10000"/>
                <a:gd name="connsiteX79" fmla="*/ 6206 w 10000"/>
                <a:gd name="connsiteY79" fmla="*/ 160 h 10000"/>
                <a:gd name="connsiteX80" fmla="*/ 5785 w 10000"/>
                <a:gd name="connsiteY80" fmla="*/ 160 h 10000"/>
                <a:gd name="connsiteX81" fmla="*/ 5387 w 10000"/>
                <a:gd name="connsiteY81" fmla="*/ 302 h 10000"/>
                <a:gd name="connsiteX82" fmla="*/ 5196 w 10000"/>
                <a:gd name="connsiteY82" fmla="*/ 462 h 10000"/>
                <a:gd name="connsiteX83" fmla="*/ 4799 w 10000"/>
                <a:gd name="connsiteY83" fmla="*/ 622 h 10000"/>
                <a:gd name="connsiteX84" fmla="*/ 4591 w 10000"/>
                <a:gd name="connsiteY84" fmla="*/ 622 h 10000"/>
                <a:gd name="connsiteX85" fmla="*/ 4591 w 10000"/>
                <a:gd name="connsiteY85" fmla="*/ 924 h 10000"/>
                <a:gd name="connsiteX86" fmla="*/ 4799 w 10000"/>
                <a:gd name="connsiteY86" fmla="*/ 1066 h 10000"/>
                <a:gd name="connsiteX87" fmla="*/ 4799 w 10000"/>
                <a:gd name="connsiteY87" fmla="*/ 1226 h 10000"/>
                <a:gd name="connsiteX88" fmla="*/ 4591 w 10000"/>
                <a:gd name="connsiteY88" fmla="*/ 1528 h 10000"/>
                <a:gd name="connsiteX89" fmla="*/ 4402 w 10000"/>
                <a:gd name="connsiteY89" fmla="*/ 1670 h 10000"/>
                <a:gd name="connsiteX90" fmla="*/ 4192 w 10000"/>
                <a:gd name="connsiteY90" fmla="*/ 1829 h 10000"/>
                <a:gd name="connsiteX91" fmla="*/ 4192 w 10000"/>
                <a:gd name="connsiteY91" fmla="*/ 1972 h 10000"/>
                <a:gd name="connsiteX92" fmla="*/ 4402 w 10000"/>
                <a:gd name="connsiteY92" fmla="*/ 2131 h 10000"/>
                <a:gd name="connsiteX93" fmla="*/ 4192 w 10000"/>
                <a:gd name="connsiteY93" fmla="*/ 2433 h 10000"/>
                <a:gd name="connsiteX94" fmla="*/ 4000 w 10000"/>
                <a:gd name="connsiteY94" fmla="*/ 2433 h 10000"/>
                <a:gd name="connsiteX95" fmla="*/ 3604 w 10000"/>
                <a:gd name="connsiteY95" fmla="*/ 2433 h 10000"/>
                <a:gd name="connsiteX96" fmla="*/ 3208 w 10000"/>
                <a:gd name="connsiteY96" fmla="*/ 2433 h 10000"/>
                <a:gd name="connsiteX97" fmla="*/ 3208 w 10000"/>
                <a:gd name="connsiteY97" fmla="*/ 2575 h 10000"/>
                <a:gd name="connsiteX98" fmla="*/ 3391 w 10000"/>
                <a:gd name="connsiteY98" fmla="*/ 2735 h 10000"/>
                <a:gd name="connsiteX99" fmla="*/ 3604 w 10000"/>
                <a:gd name="connsiteY99" fmla="*/ 2877 h 10000"/>
                <a:gd name="connsiteX100" fmla="*/ 2811 w 10000"/>
                <a:gd name="connsiteY100" fmla="*/ 3037 h 10000"/>
                <a:gd name="connsiteX101" fmla="*/ 2811 w 10000"/>
                <a:gd name="connsiteY101" fmla="*/ 3179 h 10000"/>
                <a:gd name="connsiteX102" fmla="*/ 2811 w 10000"/>
                <a:gd name="connsiteY102" fmla="*/ 3499 h 10000"/>
                <a:gd name="connsiteX103" fmla="*/ 2600 w 10000"/>
                <a:gd name="connsiteY103" fmla="*/ 3801 h 10000"/>
                <a:gd name="connsiteX104" fmla="*/ 2390 w 10000"/>
                <a:gd name="connsiteY104" fmla="*/ 4103 h 10000"/>
                <a:gd name="connsiteX105" fmla="*/ 2203 w 10000"/>
                <a:gd name="connsiteY105" fmla="*/ 4103 h 10000"/>
                <a:gd name="connsiteX106" fmla="*/ 1988 w 10000"/>
                <a:gd name="connsiteY106" fmla="*/ 3943 h 10000"/>
                <a:gd name="connsiteX107" fmla="*/ 1803 w 10000"/>
                <a:gd name="connsiteY107" fmla="*/ 4103 h 10000"/>
                <a:gd name="connsiteX108" fmla="*/ 1405 w 10000"/>
                <a:gd name="connsiteY108" fmla="*/ 4103 h 10000"/>
                <a:gd name="connsiteX109" fmla="*/ 1193 w 10000"/>
                <a:gd name="connsiteY109" fmla="*/ 4405 h 10000"/>
                <a:gd name="connsiteX110" fmla="*/ 608 w 10000"/>
                <a:gd name="connsiteY110" fmla="*/ 4405 h 10000"/>
                <a:gd name="connsiteX111" fmla="*/ 398 w 10000"/>
                <a:gd name="connsiteY111" fmla="*/ 4547 h 10000"/>
                <a:gd name="connsiteX112" fmla="*/ 209 w 10000"/>
                <a:gd name="connsiteY112" fmla="*/ 4547 h 10000"/>
                <a:gd name="connsiteX113" fmla="*/ 0 w 10000"/>
                <a:gd name="connsiteY113" fmla="*/ 4849 h 10000"/>
                <a:gd name="connsiteX114" fmla="*/ 0 w 10000"/>
                <a:gd name="connsiteY114" fmla="*/ 5151 h 10000"/>
                <a:gd name="connsiteX115" fmla="*/ 0 w 10000"/>
                <a:gd name="connsiteY115" fmla="*/ 5453 h 10000"/>
                <a:gd name="connsiteX0" fmla="*/ 794 w 10000"/>
                <a:gd name="connsiteY0" fmla="*/ 9698 h 10000"/>
                <a:gd name="connsiteX1" fmla="*/ 794 w 10000"/>
                <a:gd name="connsiteY1" fmla="*/ 9556 h 10000"/>
                <a:gd name="connsiteX2" fmla="*/ 1006 w 10000"/>
                <a:gd name="connsiteY2" fmla="*/ 9556 h 10000"/>
                <a:gd name="connsiteX3" fmla="*/ 1006 w 10000"/>
                <a:gd name="connsiteY3" fmla="*/ 9556 h 10000"/>
                <a:gd name="connsiteX4" fmla="*/ 794 w 10000"/>
                <a:gd name="connsiteY4" fmla="*/ 9698 h 10000"/>
                <a:gd name="connsiteX5" fmla="*/ 794 w 10000"/>
                <a:gd name="connsiteY5" fmla="*/ 9858 h 10000"/>
                <a:gd name="connsiteX6" fmla="*/ 1006 w 10000"/>
                <a:gd name="connsiteY6" fmla="*/ 9858 h 10000"/>
                <a:gd name="connsiteX7" fmla="*/ 1193 w 10000"/>
                <a:gd name="connsiteY7" fmla="*/ 9858 h 10000"/>
                <a:gd name="connsiteX8" fmla="*/ 1405 w 10000"/>
                <a:gd name="connsiteY8" fmla="*/ 10000 h 10000"/>
                <a:gd name="connsiteX9" fmla="*/ 1591 w 10000"/>
                <a:gd name="connsiteY9" fmla="*/ 10000 h 10000"/>
                <a:gd name="connsiteX10" fmla="*/ 1803 w 10000"/>
                <a:gd name="connsiteY10" fmla="*/ 10000 h 10000"/>
                <a:gd name="connsiteX11" fmla="*/ 2203 w 10000"/>
                <a:gd name="connsiteY11" fmla="*/ 9698 h 10000"/>
                <a:gd name="connsiteX12" fmla="*/ 2203 w 10000"/>
                <a:gd name="connsiteY12" fmla="*/ 9556 h 10000"/>
                <a:gd name="connsiteX13" fmla="*/ 2811 w 10000"/>
                <a:gd name="connsiteY13" fmla="*/ 9556 h 10000"/>
                <a:gd name="connsiteX14" fmla="*/ 3208 w 10000"/>
                <a:gd name="connsiteY14" fmla="*/ 9556 h 10000"/>
                <a:gd name="connsiteX15" fmla="*/ 3391 w 10000"/>
                <a:gd name="connsiteY15" fmla="*/ 9556 h 10000"/>
                <a:gd name="connsiteX16" fmla="*/ 3604 w 10000"/>
                <a:gd name="connsiteY16" fmla="*/ 9556 h 10000"/>
                <a:gd name="connsiteX17" fmla="*/ 4000 w 10000"/>
                <a:gd name="connsiteY17" fmla="*/ 9698 h 10000"/>
                <a:gd name="connsiteX18" fmla="*/ 4192 w 10000"/>
                <a:gd name="connsiteY18" fmla="*/ 9556 h 10000"/>
                <a:gd name="connsiteX19" fmla="*/ 4192 w 10000"/>
                <a:gd name="connsiteY19" fmla="*/ 9396 h 10000"/>
                <a:gd name="connsiteX20" fmla="*/ 4402 w 10000"/>
                <a:gd name="connsiteY20" fmla="*/ 9396 h 10000"/>
                <a:gd name="connsiteX21" fmla="*/ 4192 w 10000"/>
                <a:gd name="connsiteY21" fmla="*/ 9254 h 10000"/>
                <a:gd name="connsiteX22" fmla="*/ 4000 w 10000"/>
                <a:gd name="connsiteY22" fmla="*/ 8792 h 10000"/>
                <a:gd name="connsiteX23" fmla="*/ 3791 w 10000"/>
                <a:gd name="connsiteY23" fmla="*/ 8490 h 10000"/>
                <a:gd name="connsiteX24" fmla="*/ 3391 w 10000"/>
                <a:gd name="connsiteY24" fmla="*/ 8490 h 10000"/>
                <a:gd name="connsiteX25" fmla="*/ 3391 w 10000"/>
                <a:gd name="connsiteY25" fmla="*/ 8330 h 10000"/>
                <a:gd name="connsiteX26" fmla="*/ 3391 w 10000"/>
                <a:gd name="connsiteY26" fmla="*/ 8028 h 10000"/>
                <a:gd name="connsiteX27" fmla="*/ 3208 w 10000"/>
                <a:gd name="connsiteY27" fmla="*/ 7886 h 10000"/>
                <a:gd name="connsiteX28" fmla="*/ 2995 w 10000"/>
                <a:gd name="connsiteY28" fmla="*/ 7726 h 10000"/>
                <a:gd name="connsiteX29" fmla="*/ 2811 w 10000"/>
                <a:gd name="connsiteY29" fmla="*/ 7425 h 10000"/>
                <a:gd name="connsiteX30" fmla="*/ 3208 w 10000"/>
                <a:gd name="connsiteY30" fmla="*/ 7123 h 10000"/>
                <a:gd name="connsiteX31" fmla="*/ 3391 w 10000"/>
                <a:gd name="connsiteY31" fmla="*/ 6980 h 10000"/>
                <a:gd name="connsiteX32" fmla="*/ 3604 w 10000"/>
                <a:gd name="connsiteY32" fmla="*/ 6821 h 10000"/>
                <a:gd name="connsiteX33" fmla="*/ 3604 w 10000"/>
                <a:gd name="connsiteY33" fmla="*/ 6679 h 10000"/>
                <a:gd name="connsiteX34" fmla="*/ 4000 w 10000"/>
                <a:gd name="connsiteY34" fmla="*/ 6821 h 10000"/>
                <a:gd name="connsiteX35" fmla="*/ 4192 w 10000"/>
                <a:gd name="connsiteY35" fmla="*/ 6980 h 10000"/>
                <a:gd name="connsiteX36" fmla="*/ 4402 w 10000"/>
                <a:gd name="connsiteY36" fmla="*/ 6980 h 10000"/>
                <a:gd name="connsiteX37" fmla="*/ 4799 w 10000"/>
                <a:gd name="connsiteY37" fmla="*/ 6980 h 10000"/>
                <a:gd name="connsiteX38" fmla="*/ 4987 w 10000"/>
                <a:gd name="connsiteY38" fmla="*/ 6821 h 10000"/>
                <a:gd name="connsiteX39" fmla="*/ 4987 w 10000"/>
                <a:gd name="connsiteY39" fmla="*/ 6679 h 10000"/>
                <a:gd name="connsiteX40" fmla="*/ 5196 w 10000"/>
                <a:gd name="connsiteY40" fmla="*/ 6519 h 10000"/>
                <a:gd name="connsiteX41" fmla="*/ 5196 w 10000"/>
                <a:gd name="connsiteY41" fmla="*/ 6377 h 10000"/>
                <a:gd name="connsiteX42" fmla="*/ 5600 w 10000"/>
                <a:gd name="connsiteY42" fmla="*/ 6217 h 10000"/>
                <a:gd name="connsiteX43" fmla="*/ 5785 w 10000"/>
                <a:gd name="connsiteY43" fmla="*/ 6075 h 10000"/>
                <a:gd name="connsiteX44" fmla="*/ 6206 w 10000"/>
                <a:gd name="connsiteY44" fmla="*/ 5915 h 10000"/>
                <a:gd name="connsiteX45" fmla="*/ 6396 w 10000"/>
                <a:gd name="connsiteY45" fmla="*/ 5613 h 10000"/>
                <a:gd name="connsiteX46" fmla="*/ 6603 w 10000"/>
                <a:gd name="connsiteY46" fmla="*/ 5311 h 10000"/>
                <a:gd name="connsiteX47" fmla="*/ 7004 w 10000"/>
                <a:gd name="connsiteY47" fmla="*/ 5151 h 10000"/>
                <a:gd name="connsiteX48" fmla="*/ 6791 w 10000"/>
                <a:gd name="connsiteY48" fmla="*/ 4849 h 10000"/>
                <a:gd name="connsiteX49" fmla="*/ 7402 w 10000"/>
                <a:gd name="connsiteY49" fmla="*/ 4405 h 10000"/>
                <a:gd name="connsiteX50" fmla="*/ 7402 w 10000"/>
                <a:gd name="connsiteY50" fmla="*/ 4245 h 10000"/>
                <a:gd name="connsiteX51" fmla="*/ 7402 w 10000"/>
                <a:gd name="connsiteY51" fmla="*/ 4103 h 10000"/>
                <a:gd name="connsiteX52" fmla="*/ 8194 w 10000"/>
                <a:gd name="connsiteY52" fmla="*/ 3641 h 10000"/>
                <a:gd name="connsiteX53" fmla="*/ 7985 w 10000"/>
                <a:gd name="connsiteY53" fmla="*/ 3499 h 10000"/>
                <a:gd name="connsiteX54" fmla="*/ 7587 w 10000"/>
                <a:gd name="connsiteY54" fmla="*/ 3499 h 10000"/>
                <a:gd name="connsiteX55" fmla="*/ 7587 w 10000"/>
                <a:gd name="connsiteY55" fmla="*/ 3339 h 10000"/>
                <a:gd name="connsiteX56" fmla="*/ 7185 w 10000"/>
                <a:gd name="connsiteY56" fmla="*/ 3179 h 10000"/>
                <a:gd name="connsiteX57" fmla="*/ 6791 w 10000"/>
                <a:gd name="connsiteY57" fmla="*/ 1972 h 10000"/>
                <a:gd name="connsiteX58" fmla="*/ 7004 w 10000"/>
                <a:gd name="connsiteY58" fmla="*/ 1829 h 10000"/>
                <a:gd name="connsiteX59" fmla="*/ 7587 w 10000"/>
                <a:gd name="connsiteY59" fmla="*/ 1829 h 10000"/>
                <a:gd name="connsiteX60" fmla="*/ 7795 w 10000"/>
                <a:gd name="connsiteY60" fmla="*/ 1829 h 10000"/>
                <a:gd name="connsiteX61" fmla="*/ 8383 w 10000"/>
                <a:gd name="connsiteY61" fmla="*/ 1829 h 10000"/>
                <a:gd name="connsiteX62" fmla="*/ 8783 w 10000"/>
                <a:gd name="connsiteY62" fmla="*/ 1829 h 10000"/>
                <a:gd name="connsiteX63" fmla="*/ 8991 w 10000"/>
                <a:gd name="connsiteY63" fmla="*/ 1670 h 10000"/>
                <a:gd name="connsiteX64" fmla="*/ 9578 w 10000"/>
                <a:gd name="connsiteY64" fmla="*/ 1368 h 10000"/>
                <a:gd name="connsiteX65" fmla="*/ 10000 w 10000"/>
                <a:gd name="connsiteY65" fmla="*/ 1226 h 10000"/>
                <a:gd name="connsiteX66" fmla="*/ 9790 w 10000"/>
                <a:gd name="connsiteY66" fmla="*/ 924 h 10000"/>
                <a:gd name="connsiteX67" fmla="*/ 9393 w 10000"/>
                <a:gd name="connsiteY67" fmla="*/ 924 h 10000"/>
                <a:gd name="connsiteX68" fmla="*/ 9182 w 10000"/>
                <a:gd name="connsiteY68" fmla="*/ 924 h 10000"/>
                <a:gd name="connsiteX69" fmla="*/ 8783 w 10000"/>
                <a:gd name="connsiteY69" fmla="*/ 924 h 10000"/>
                <a:gd name="connsiteX70" fmla="*/ 8783 w 10000"/>
                <a:gd name="connsiteY70" fmla="*/ 764 h 10000"/>
                <a:gd name="connsiteX71" fmla="*/ 8594 w 10000"/>
                <a:gd name="connsiteY71" fmla="*/ 622 h 10000"/>
                <a:gd name="connsiteX72" fmla="*/ 8383 w 10000"/>
                <a:gd name="connsiteY72" fmla="*/ 302 h 10000"/>
                <a:gd name="connsiteX73" fmla="*/ 8383 w 10000"/>
                <a:gd name="connsiteY73" fmla="*/ 0 h 10000"/>
                <a:gd name="connsiteX74" fmla="*/ 8194 w 10000"/>
                <a:gd name="connsiteY74" fmla="*/ 0 h 10000"/>
                <a:gd name="connsiteX75" fmla="*/ 7795 w 10000"/>
                <a:gd name="connsiteY75" fmla="*/ 0 h 10000"/>
                <a:gd name="connsiteX76" fmla="*/ 7587 w 10000"/>
                <a:gd name="connsiteY76" fmla="*/ 0 h 10000"/>
                <a:gd name="connsiteX77" fmla="*/ 7402 w 10000"/>
                <a:gd name="connsiteY77" fmla="*/ 0 h 10000"/>
                <a:gd name="connsiteX78" fmla="*/ 6206 w 10000"/>
                <a:gd name="connsiteY78" fmla="*/ 160 h 10000"/>
                <a:gd name="connsiteX79" fmla="*/ 5785 w 10000"/>
                <a:gd name="connsiteY79" fmla="*/ 160 h 10000"/>
                <a:gd name="connsiteX80" fmla="*/ 5387 w 10000"/>
                <a:gd name="connsiteY80" fmla="*/ 302 h 10000"/>
                <a:gd name="connsiteX81" fmla="*/ 5196 w 10000"/>
                <a:gd name="connsiteY81" fmla="*/ 462 h 10000"/>
                <a:gd name="connsiteX82" fmla="*/ 4799 w 10000"/>
                <a:gd name="connsiteY82" fmla="*/ 622 h 10000"/>
                <a:gd name="connsiteX83" fmla="*/ 4591 w 10000"/>
                <a:gd name="connsiteY83" fmla="*/ 622 h 10000"/>
                <a:gd name="connsiteX84" fmla="*/ 4591 w 10000"/>
                <a:gd name="connsiteY84" fmla="*/ 924 h 10000"/>
                <a:gd name="connsiteX85" fmla="*/ 4799 w 10000"/>
                <a:gd name="connsiteY85" fmla="*/ 1066 h 10000"/>
                <a:gd name="connsiteX86" fmla="*/ 4799 w 10000"/>
                <a:gd name="connsiteY86" fmla="*/ 1226 h 10000"/>
                <a:gd name="connsiteX87" fmla="*/ 4591 w 10000"/>
                <a:gd name="connsiteY87" fmla="*/ 1528 h 10000"/>
                <a:gd name="connsiteX88" fmla="*/ 4402 w 10000"/>
                <a:gd name="connsiteY88" fmla="*/ 1670 h 10000"/>
                <a:gd name="connsiteX89" fmla="*/ 4192 w 10000"/>
                <a:gd name="connsiteY89" fmla="*/ 1829 h 10000"/>
                <a:gd name="connsiteX90" fmla="*/ 4192 w 10000"/>
                <a:gd name="connsiteY90" fmla="*/ 1972 h 10000"/>
                <a:gd name="connsiteX91" fmla="*/ 4402 w 10000"/>
                <a:gd name="connsiteY91" fmla="*/ 2131 h 10000"/>
                <a:gd name="connsiteX92" fmla="*/ 4192 w 10000"/>
                <a:gd name="connsiteY92" fmla="*/ 2433 h 10000"/>
                <a:gd name="connsiteX93" fmla="*/ 4000 w 10000"/>
                <a:gd name="connsiteY93" fmla="*/ 2433 h 10000"/>
                <a:gd name="connsiteX94" fmla="*/ 3604 w 10000"/>
                <a:gd name="connsiteY94" fmla="*/ 2433 h 10000"/>
                <a:gd name="connsiteX95" fmla="*/ 3208 w 10000"/>
                <a:gd name="connsiteY95" fmla="*/ 2433 h 10000"/>
                <a:gd name="connsiteX96" fmla="*/ 3208 w 10000"/>
                <a:gd name="connsiteY96" fmla="*/ 2575 h 10000"/>
                <a:gd name="connsiteX97" fmla="*/ 3391 w 10000"/>
                <a:gd name="connsiteY97" fmla="*/ 2735 h 10000"/>
                <a:gd name="connsiteX98" fmla="*/ 3604 w 10000"/>
                <a:gd name="connsiteY98" fmla="*/ 2877 h 10000"/>
                <a:gd name="connsiteX99" fmla="*/ 2811 w 10000"/>
                <a:gd name="connsiteY99" fmla="*/ 3037 h 10000"/>
                <a:gd name="connsiteX100" fmla="*/ 2811 w 10000"/>
                <a:gd name="connsiteY100" fmla="*/ 3179 h 10000"/>
                <a:gd name="connsiteX101" fmla="*/ 2811 w 10000"/>
                <a:gd name="connsiteY101" fmla="*/ 3499 h 10000"/>
                <a:gd name="connsiteX102" fmla="*/ 2600 w 10000"/>
                <a:gd name="connsiteY102" fmla="*/ 3801 h 10000"/>
                <a:gd name="connsiteX103" fmla="*/ 2390 w 10000"/>
                <a:gd name="connsiteY103" fmla="*/ 4103 h 10000"/>
                <a:gd name="connsiteX104" fmla="*/ 2203 w 10000"/>
                <a:gd name="connsiteY104" fmla="*/ 4103 h 10000"/>
                <a:gd name="connsiteX105" fmla="*/ 1988 w 10000"/>
                <a:gd name="connsiteY105" fmla="*/ 3943 h 10000"/>
                <a:gd name="connsiteX106" fmla="*/ 1803 w 10000"/>
                <a:gd name="connsiteY106" fmla="*/ 4103 h 10000"/>
                <a:gd name="connsiteX107" fmla="*/ 1405 w 10000"/>
                <a:gd name="connsiteY107" fmla="*/ 4103 h 10000"/>
                <a:gd name="connsiteX108" fmla="*/ 1193 w 10000"/>
                <a:gd name="connsiteY108" fmla="*/ 4405 h 10000"/>
                <a:gd name="connsiteX109" fmla="*/ 608 w 10000"/>
                <a:gd name="connsiteY109" fmla="*/ 4405 h 10000"/>
                <a:gd name="connsiteX110" fmla="*/ 398 w 10000"/>
                <a:gd name="connsiteY110" fmla="*/ 4547 h 10000"/>
                <a:gd name="connsiteX111" fmla="*/ 209 w 10000"/>
                <a:gd name="connsiteY111" fmla="*/ 4547 h 10000"/>
                <a:gd name="connsiteX112" fmla="*/ 0 w 10000"/>
                <a:gd name="connsiteY112" fmla="*/ 4849 h 10000"/>
                <a:gd name="connsiteX113" fmla="*/ 0 w 10000"/>
                <a:gd name="connsiteY113" fmla="*/ 5151 h 10000"/>
                <a:gd name="connsiteX114" fmla="*/ 0 w 10000"/>
                <a:gd name="connsiteY114" fmla="*/ 5453 h 10000"/>
                <a:gd name="connsiteX0" fmla="*/ 794 w 10000"/>
                <a:gd name="connsiteY0" fmla="*/ 9698 h 10000"/>
                <a:gd name="connsiteX1" fmla="*/ 794 w 10000"/>
                <a:gd name="connsiteY1" fmla="*/ 9556 h 10000"/>
                <a:gd name="connsiteX2" fmla="*/ 1006 w 10000"/>
                <a:gd name="connsiteY2" fmla="*/ 9556 h 10000"/>
                <a:gd name="connsiteX3" fmla="*/ 794 w 10000"/>
                <a:gd name="connsiteY3" fmla="*/ 9698 h 10000"/>
                <a:gd name="connsiteX4" fmla="*/ 794 w 10000"/>
                <a:gd name="connsiteY4" fmla="*/ 9858 h 10000"/>
                <a:gd name="connsiteX5" fmla="*/ 1006 w 10000"/>
                <a:gd name="connsiteY5" fmla="*/ 9858 h 10000"/>
                <a:gd name="connsiteX6" fmla="*/ 1193 w 10000"/>
                <a:gd name="connsiteY6" fmla="*/ 9858 h 10000"/>
                <a:gd name="connsiteX7" fmla="*/ 1405 w 10000"/>
                <a:gd name="connsiteY7" fmla="*/ 10000 h 10000"/>
                <a:gd name="connsiteX8" fmla="*/ 1591 w 10000"/>
                <a:gd name="connsiteY8" fmla="*/ 10000 h 10000"/>
                <a:gd name="connsiteX9" fmla="*/ 1803 w 10000"/>
                <a:gd name="connsiteY9" fmla="*/ 10000 h 10000"/>
                <a:gd name="connsiteX10" fmla="*/ 2203 w 10000"/>
                <a:gd name="connsiteY10" fmla="*/ 9698 h 10000"/>
                <a:gd name="connsiteX11" fmla="*/ 2203 w 10000"/>
                <a:gd name="connsiteY11" fmla="*/ 9556 h 10000"/>
                <a:gd name="connsiteX12" fmla="*/ 2811 w 10000"/>
                <a:gd name="connsiteY12" fmla="*/ 9556 h 10000"/>
                <a:gd name="connsiteX13" fmla="*/ 3208 w 10000"/>
                <a:gd name="connsiteY13" fmla="*/ 9556 h 10000"/>
                <a:gd name="connsiteX14" fmla="*/ 3391 w 10000"/>
                <a:gd name="connsiteY14" fmla="*/ 9556 h 10000"/>
                <a:gd name="connsiteX15" fmla="*/ 3604 w 10000"/>
                <a:gd name="connsiteY15" fmla="*/ 9556 h 10000"/>
                <a:gd name="connsiteX16" fmla="*/ 4000 w 10000"/>
                <a:gd name="connsiteY16" fmla="*/ 9698 h 10000"/>
                <a:gd name="connsiteX17" fmla="*/ 4192 w 10000"/>
                <a:gd name="connsiteY17" fmla="*/ 9556 h 10000"/>
                <a:gd name="connsiteX18" fmla="*/ 4192 w 10000"/>
                <a:gd name="connsiteY18" fmla="*/ 9396 h 10000"/>
                <a:gd name="connsiteX19" fmla="*/ 4402 w 10000"/>
                <a:gd name="connsiteY19" fmla="*/ 9396 h 10000"/>
                <a:gd name="connsiteX20" fmla="*/ 4192 w 10000"/>
                <a:gd name="connsiteY20" fmla="*/ 9254 h 10000"/>
                <a:gd name="connsiteX21" fmla="*/ 4000 w 10000"/>
                <a:gd name="connsiteY21" fmla="*/ 8792 h 10000"/>
                <a:gd name="connsiteX22" fmla="*/ 3791 w 10000"/>
                <a:gd name="connsiteY22" fmla="*/ 8490 h 10000"/>
                <a:gd name="connsiteX23" fmla="*/ 3391 w 10000"/>
                <a:gd name="connsiteY23" fmla="*/ 8490 h 10000"/>
                <a:gd name="connsiteX24" fmla="*/ 3391 w 10000"/>
                <a:gd name="connsiteY24" fmla="*/ 8330 h 10000"/>
                <a:gd name="connsiteX25" fmla="*/ 3391 w 10000"/>
                <a:gd name="connsiteY25" fmla="*/ 8028 h 10000"/>
                <a:gd name="connsiteX26" fmla="*/ 3208 w 10000"/>
                <a:gd name="connsiteY26" fmla="*/ 7886 h 10000"/>
                <a:gd name="connsiteX27" fmla="*/ 2995 w 10000"/>
                <a:gd name="connsiteY27" fmla="*/ 7726 h 10000"/>
                <a:gd name="connsiteX28" fmla="*/ 2811 w 10000"/>
                <a:gd name="connsiteY28" fmla="*/ 7425 h 10000"/>
                <a:gd name="connsiteX29" fmla="*/ 3208 w 10000"/>
                <a:gd name="connsiteY29" fmla="*/ 7123 h 10000"/>
                <a:gd name="connsiteX30" fmla="*/ 3391 w 10000"/>
                <a:gd name="connsiteY30" fmla="*/ 6980 h 10000"/>
                <a:gd name="connsiteX31" fmla="*/ 3604 w 10000"/>
                <a:gd name="connsiteY31" fmla="*/ 6821 h 10000"/>
                <a:gd name="connsiteX32" fmla="*/ 3604 w 10000"/>
                <a:gd name="connsiteY32" fmla="*/ 6679 h 10000"/>
                <a:gd name="connsiteX33" fmla="*/ 4000 w 10000"/>
                <a:gd name="connsiteY33" fmla="*/ 6821 h 10000"/>
                <a:gd name="connsiteX34" fmla="*/ 4192 w 10000"/>
                <a:gd name="connsiteY34" fmla="*/ 6980 h 10000"/>
                <a:gd name="connsiteX35" fmla="*/ 4402 w 10000"/>
                <a:gd name="connsiteY35" fmla="*/ 6980 h 10000"/>
                <a:gd name="connsiteX36" fmla="*/ 4799 w 10000"/>
                <a:gd name="connsiteY36" fmla="*/ 6980 h 10000"/>
                <a:gd name="connsiteX37" fmla="*/ 4987 w 10000"/>
                <a:gd name="connsiteY37" fmla="*/ 6821 h 10000"/>
                <a:gd name="connsiteX38" fmla="*/ 4987 w 10000"/>
                <a:gd name="connsiteY38" fmla="*/ 6679 h 10000"/>
                <a:gd name="connsiteX39" fmla="*/ 5196 w 10000"/>
                <a:gd name="connsiteY39" fmla="*/ 6519 h 10000"/>
                <a:gd name="connsiteX40" fmla="*/ 5196 w 10000"/>
                <a:gd name="connsiteY40" fmla="*/ 6377 h 10000"/>
                <a:gd name="connsiteX41" fmla="*/ 5600 w 10000"/>
                <a:gd name="connsiteY41" fmla="*/ 6217 h 10000"/>
                <a:gd name="connsiteX42" fmla="*/ 5785 w 10000"/>
                <a:gd name="connsiteY42" fmla="*/ 6075 h 10000"/>
                <a:gd name="connsiteX43" fmla="*/ 6206 w 10000"/>
                <a:gd name="connsiteY43" fmla="*/ 5915 h 10000"/>
                <a:gd name="connsiteX44" fmla="*/ 6396 w 10000"/>
                <a:gd name="connsiteY44" fmla="*/ 5613 h 10000"/>
                <a:gd name="connsiteX45" fmla="*/ 6603 w 10000"/>
                <a:gd name="connsiteY45" fmla="*/ 5311 h 10000"/>
                <a:gd name="connsiteX46" fmla="*/ 7004 w 10000"/>
                <a:gd name="connsiteY46" fmla="*/ 5151 h 10000"/>
                <a:gd name="connsiteX47" fmla="*/ 6791 w 10000"/>
                <a:gd name="connsiteY47" fmla="*/ 4849 h 10000"/>
                <a:gd name="connsiteX48" fmla="*/ 7402 w 10000"/>
                <a:gd name="connsiteY48" fmla="*/ 4405 h 10000"/>
                <a:gd name="connsiteX49" fmla="*/ 7402 w 10000"/>
                <a:gd name="connsiteY49" fmla="*/ 4245 h 10000"/>
                <a:gd name="connsiteX50" fmla="*/ 7402 w 10000"/>
                <a:gd name="connsiteY50" fmla="*/ 4103 h 10000"/>
                <a:gd name="connsiteX51" fmla="*/ 8194 w 10000"/>
                <a:gd name="connsiteY51" fmla="*/ 3641 h 10000"/>
                <a:gd name="connsiteX52" fmla="*/ 7985 w 10000"/>
                <a:gd name="connsiteY52" fmla="*/ 3499 h 10000"/>
                <a:gd name="connsiteX53" fmla="*/ 7587 w 10000"/>
                <a:gd name="connsiteY53" fmla="*/ 3499 h 10000"/>
                <a:gd name="connsiteX54" fmla="*/ 7587 w 10000"/>
                <a:gd name="connsiteY54" fmla="*/ 3339 h 10000"/>
                <a:gd name="connsiteX55" fmla="*/ 7185 w 10000"/>
                <a:gd name="connsiteY55" fmla="*/ 3179 h 10000"/>
                <a:gd name="connsiteX56" fmla="*/ 6791 w 10000"/>
                <a:gd name="connsiteY56" fmla="*/ 1972 h 10000"/>
                <a:gd name="connsiteX57" fmla="*/ 7004 w 10000"/>
                <a:gd name="connsiteY57" fmla="*/ 1829 h 10000"/>
                <a:gd name="connsiteX58" fmla="*/ 7587 w 10000"/>
                <a:gd name="connsiteY58" fmla="*/ 1829 h 10000"/>
                <a:gd name="connsiteX59" fmla="*/ 7795 w 10000"/>
                <a:gd name="connsiteY59" fmla="*/ 1829 h 10000"/>
                <a:gd name="connsiteX60" fmla="*/ 8383 w 10000"/>
                <a:gd name="connsiteY60" fmla="*/ 1829 h 10000"/>
                <a:gd name="connsiteX61" fmla="*/ 8783 w 10000"/>
                <a:gd name="connsiteY61" fmla="*/ 1829 h 10000"/>
                <a:gd name="connsiteX62" fmla="*/ 8991 w 10000"/>
                <a:gd name="connsiteY62" fmla="*/ 1670 h 10000"/>
                <a:gd name="connsiteX63" fmla="*/ 9578 w 10000"/>
                <a:gd name="connsiteY63" fmla="*/ 1368 h 10000"/>
                <a:gd name="connsiteX64" fmla="*/ 10000 w 10000"/>
                <a:gd name="connsiteY64" fmla="*/ 1226 h 10000"/>
                <a:gd name="connsiteX65" fmla="*/ 9790 w 10000"/>
                <a:gd name="connsiteY65" fmla="*/ 924 h 10000"/>
                <a:gd name="connsiteX66" fmla="*/ 9393 w 10000"/>
                <a:gd name="connsiteY66" fmla="*/ 924 h 10000"/>
                <a:gd name="connsiteX67" fmla="*/ 9182 w 10000"/>
                <a:gd name="connsiteY67" fmla="*/ 924 h 10000"/>
                <a:gd name="connsiteX68" fmla="*/ 8783 w 10000"/>
                <a:gd name="connsiteY68" fmla="*/ 924 h 10000"/>
                <a:gd name="connsiteX69" fmla="*/ 8783 w 10000"/>
                <a:gd name="connsiteY69" fmla="*/ 764 h 10000"/>
                <a:gd name="connsiteX70" fmla="*/ 8594 w 10000"/>
                <a:gd name="connsiteY70" fmla="*/ 622 h 10000"/>
                <a:gd name="connsiteX71" fmla="*/ 8383 w 10000"/>
                <a:gd name="connsiteY71" fmla="*/ 302 h 10000"/>
                <a:gd name="connsiteX72" fmla="*/ 8383 w 10000"/>
                <a:gd name="connsiteY72" fmla="*/ 0 h 10000"/>
                <a:gd name="connsiteX73" fmla="*/ 8194 w 10000"/>
                <a:gd name="connsiteY73" fmla="*/ 0 h 10000"/>
                <a:gd name="connsiteX74" fmla="*/ 7795 w 10000"/>
                <a:gd name="connsiteY74" fmla="*/ 0 h 10000"/>
                <a:gd name="connsiteX75" fmla="*/ 7587 w 10000"/>
                <a:gd name="connsiteY75" fmla="*/ 0 h 10000"/>
                <a:gd name="connsiteX76" fmla="*/ 7402 w 10000"/>
                <a:gd name="connsiteY76" fmla="*/ 0 h 10000"/>
                <a:gd name="connsiteX77" fmla="*/ 6206 w 10000"/>
                <a:gd name="connsiteY77" fmla="*/ 160 h 10000"/>
                <a:gd name="connsiteX78" fmla="*/ 5785 w 10000"/>
                <a:gd name="connsiteY78" fmla="*/ 160 h 10000"/>
                <a:gd name="connsiteX79" fmla="*/ 5387 w 10000"/>
                <a:gd name="connsiteY79" fmla="*/ 302 h 10000"/>
                <a:gd name="connsiteX80" fmla="*/ 5196 w 10000"/>
                <a:gd name="connsiteY80" fmla="*/ 462 h 10000"/>
                <a:gd name="connsiteX81" fmla="*/ 4799 w 10000"/>
                <a:gd name="connsiteY81" fmla="*/ 622 h 10000"/>
                <a:gd name="connsiteX82" fmla="*/ 4591 w 10000"/>
                <a:gd name="connsiteY82" fmla="*/ 622 h 10000"/>
                <a:gd name="connsiteX83" fmla="*/ 4591 w 10000"/>
                <a:gd name="connsiteY83" fmla="*/ 924 h 10000"/>
                <a:gd name="connsiteX84" fmla="*/ 4799 w 10000"/>
                <a:gd name="connsiteY84" fmla="*/ 1066 h 10000"/>
                <a:gd name="connsiteX85" fmla="*/ 4799 w 10000"/>
                <a:gd name="connsiteY85" fmla="*/ 1226 h 10000"/>
                <a:gd name="connsiteX86" fmla="*/ 4591 w 10000"/>
                <a:gd name="connsiteY86" fmla="*/ 1528 h 10000"/>
                <a:gd name="connsiteX87" fmla="*/ 4402 w 10000"/>
                <a:gd name="connsiteY87" fmla="*/ 1670 h 10000"/>
                <a:gd name="connsiteX88" fmla="*/ 4192 w 10000"/>
                <a:gd name="connsiteY88" fmla="*/ 1829 h 10000"/>
                <a:gd name="connsiteX89" fmla="*/ 4192 w 10000"/>
                <a:gd name="connsiteY89" fmla="*/ 1972 h 10000"/>
                <a:gd name="connsiteX90" fmla="*/ 4402 w 10000"/>
                <a:gd name="connsiteY90" fmla="*/ 2131 h 10000"/>
                <a:gd name="connsiteX91" fmla="*/ 4192 w 10000"/>
                <a:gd name="connsiteY91" fmla="*/ 2433 h 10000"/>
                <a:gd name="connsiteX92" fmla="*/ 4000 w 10000"/>
                <a:gd name="connsiteY92" fmla="*/ 2433 h 10000"/>
                <a:gd name="connsiteX93" fmla="*/ 3604 w 10000"/>
                <a:gd name="connsiteY93" fmla="*/ 2433 h 10000"/>
                <a:gd name="connsiteX94" fmla="*/ 3208 w 10000"/>
                <a:gd name="connsiteY94" fmla="*/ 2433 h 10000"/>
                <a:gd name="connsiteX95" fmla="*/ 3208 w 10000"/>
                <a:gd name="connsiteY95" fmla="*/ 2575 h 10000"/>
                <a:gd name="connsiteX96" fmla="*/ 3391 w 10000"/>
                <a:gd name="connsiteY96" fmla="*/ 2735 h 10000"/>
                <a:gd name="connsiteX97" fmla="*/ 3604 w 10000"/>
                <a:gd name="connsiteY97" fmla="*/ 2877 h 10000"/>
                <a:gd name="connsiteX98" fmla="*/ 2811 w 10000"/>
                <a:gd name="connsiteY98" fmla="*/ 3037 h 10000"/>
                <a:gd name="connsiteX99" fmla="*/ 2811 w 10000"/>
                <a:gd name="connsiteY99" fmla="*/ 3179 h 10000"/>
                <a:gd name="connsiteX100" fmla="*/ 2811 w 10000"/>
                <a:gd name="connsiteY100" fmla="*/ 3499 h 10000"/>
                <a:gd name="connsiteX101" fmla="*/ 2600 w 10000"/>
                <a:gd name="connsiteY101" fmla="*/ 3801 h 10000"/>
                <a:gd name="connsiteX102" fmla="*/ 2390 w 10000"/>
                <a:gd name="connsiteY102" fmla="*/ 4103 h 10000"/>
                <a:gd name="connsiteX103" fmla="*/ 2203 w 10000"/>
                <a:gd name="connsiteY103" fmla="*/ 4103 h 10000"/>
                <a:gd name="connsiteX104" fmla="*/ 1988 w 10000"/>
                <a:gd name="connsiteY104" fmla="*/ 3943 h 10000"/>
                <a:gd name="connsiteX105" fmla="*/ 1803 w 10000"/>
                <a:gd name="connsiteY105" fmla="*/ 4103 h 10000"/>
                <a:gd name="connsiteX106" fmla="*/ 1405 w 10000"/>
                <a:gd name="connsiteY106" fmla="*/ 4103 h 10000"/>
                <a:gd name="connsiteX107" fmla="*/ 1193 w 10000"/>
                <a:gd name="connsiteY107" fmla="*/ 4405 h 10000"/>
                <a:gd name="connsiteX108" fmla="*/ 608 w 10000"/>
                <a:gd name="connsiteY108" fmla="*/ 4405 h 10000"/>
                <a:gd name="connsiteX109" fmla="*/ 398 w 10000"/>
                <a:gd name="connsiteY109" fmla="*/ 4547 h 10000"/>
                <a:gd name="connsiteX110" fmla="*/ 209 w 10000"/>
                <a:gd name="connsiteY110" fmla="*/ 4547 h 10000"/>
                <a:gd name="connsiteX111" fmla="*/ 0 w 10000"/>
                <a:gd name="connsiteY111" fmla="*/ 4849 h 10000"/>
                <a:gd name="connsiteX112" fmla="*/ 0 w 10000"/>
                <a:gd name="connsiteY112" fmla="*/ 5151 h 10000"/>
                <a:gd name="connsiteX113" fmla="*/ 0 w 10000"/>
                <a:gd name="connsiteY113" fmla="*/ 5453 h 10000"/>
                <a:gd name="connsiteX0" fmla="*/ 794 w 10000"/>
                <a:gd name="connsiteY0" fmla="*/ 9698 h 10000"/>
                <a:gd name="connsiteX1" fmla="*/ 794 w 10000"/>
                <a:gd name="connsiteY1" fmla="*/ 9556 h 10000"/>
                <a:gd name="connsiteX2" fmla="*/ 794 w 10000"/>
                <a:gd name="connsiteY2" fmla="*/ 9698 h 10000"/>
                <a:gd name="connsiteX3" fmla="*/ 794 w 10000"/>
                <a:gd name="connsiteY3" fmla="*/ 9858 h 10000"/>
                <a:gd name="connsiteX4" fmla="*/ 1006 w 10000"/>
                <a:gd name="connsiteY4" fmla="*/ 9858 h 10000"/>
                <a:gd name="connsiteX5" fmla="*/ 1193 w 10000"/>
                <a:gd name="connsiteY5" fmla="*/ 9858 h 10000"/>
                <a:gd name="connsiteX6" fmla="*/ 1405 w 10000"/>
                <a:gd name="connsiteY6" fmla="*/ 10000 h 10000"/>
                <a:gd name="connsiteX7" fmla="*/ 1591 w 10000"/>
                <a:gd name="connsiteY7" fmla="*/ 10000 h 10000"/>
                <a:gd name="connsiteX8" fmla="*/ 1803 w 10000"/>
                <a:gd name="connsiteY8" fmla="*/ 10000 h 10000"/>
                <a:gd name="connsiteX9" fmla="*/ 2203 w 10000"/>
                <a:gd name="connsiteY9" fmla="*/ 9698 h 10000"/>
                <a:gd name="connsiteX10" fmla="*/ 2203 w 10000"/>
                <a:gd name="connsiteY10" fmla="*/ 9556 h 10000"/>
                <a:gd name="connsiteX11" fmla="*/ 2811 w 10000"/>
                <a:gd name="connsiteY11" fmla="*/ 9556 h 10000"/>
                <a:gd name="connsiteX12" fmla="*/ 3208 w 10000"/>
                <a:gd name="connsiteY12" fmla="*/ 9556 h 10000"/>
                <a:gd name="connsiteX13" fmla="*/ 3391 w 10000"/>
                <a:gd name="connsiteY13" fmla="*/ 9556 h 10000"/>
                <a:gd name="connsiteX14" fmla="*/ 3604 w 10000"/>
                <a:gd name="connsiteY14" fmla="*/ 9556 h 10000"/>
                <a:gd name="connsiteX15" fmla="*/ 4000 w 10000"/>
                <a:gd name="connsiteY15" fmla="*/ 9698 h 10000"/>
                <a:gd name="connsiteX16" fmla="*/ 4192 w 10000"/>
                <a:gd name="connsiteY16" fmla="*/ 9556 h 10000"/>
                <a:gd name="connsiteX17" fmla="*/ 4192 w 10000"/>
                <a:gd name="connsiteY17" fmla="*/ 9396 h 10000"/>
                <a:gd name="connsiteX18" fmla="*/ 4402 w 10000"/>
                <a:gd name="connsiteY18" fmla="*/ 9396 h 10000"/>
                <a:gd name="connsiteX19" fmla="*/ 4192 w 10000"/>
                <a:gd name="connsiteY19" fmla="*/ 9254 h 10000"/>
                <a:gd name="connsiteX20" fmla="*/ 4000 w 10000"/>
                <a:gd name="connsiteY20" fmla="*/ 8792 h 10000"/>
                <a:gd name="connsiteX21" fmla="*/ 3791 w 10000"/>
                <a:gd name="connsiteY21" fmla="*/ 8490 h 10000"/>
                <a:gd name="connsiteX22" fmla="*/ 3391 w 10000"/>
                <a:gd name="connsiteY22" fmla="*/ 8490 h 10000"/>
                <a:gd name="connsiteX23" fmla="*/ 3391 w 10000"/>
                <a:gd name="connsiteY23" fmla="*/ 8330 h 10000"/>
                <a:gd name="connsiteX24" fmla="*/ 3391 w 10000"/>
                <a:gd name="connsiteY24" fmla="*/ 8028 h 10000"/>
                <a:gd name="connsiteX25" fmla="*/ 3208 w 10000"/>
                <a:gd name="connsiteY25" fmla="*/ 7886 h 10000"/>
                <a:gd name="connsiteX26" fmla="*/ 2995 w 10000"/>
                <a:gd name="connsiteY26" fmla="*/ 7726 h 10000"/>
                <a:gd name="connsiteX27" fmla="*/ 2811 w 10000"/>
                <a:gd name="connsiteY27" fmla="*/ 7425 h 10000"/>
                <a:gd name="connsiteX28" fmla="*/ 3208 w 10000"/>
                <a:gd name="connsiteY28" fmla="*/ 7123 h 10000"/>
                <a:gd name="connsiteX29" fmla="*/ 3391 w 10000"/>
                <a:gd name="connsiteY29" fmla="*/ 6980 h 10000"/>
                <a:gd name="connsiteX30" fmla="*/ 3604 w 10000"/>
                <a:gd name="connsiteY30" fmla="*/ 6821 h 10000"/>
                <a:gd name="connsiteX31" fmla="*/ 3604 w 10000"/>
                <a:gd name="connsiteY31" fmla="*/ 6679 h 10000"/>
                <a:gd name="connsiteX32" fmla="*/ 4000 w 10000"/>
                <a:gd name="connsiteY32" fmla="*/ 6821 h 10000"/>
                <a:gd name="connsiteX33" fmla="*/ 4192 w 10000"/>
                <a:gd name="connsiteY33" fmla="*/ 6980 h 10000"/>
                <a:gd name="connsiteX34" fmla="*/ 4402 w 10000"/>
                <a:gd name="connsiteY34" fmla="*/ 6980 h 10000"/>
                <a:gd name="connsiteX35" fmla="*/ 4799 w 10000"/>
                <a:gd name="connsiteY35" fmla="*/ 6980 h 10000"/>
                <a:gd name="connsiteX36" fmla="*/ 4987 w 10000"/>
                <a:gd name="connsiteY36" fmla="*/ 6821 h 10000"/>
                <a:gd name="connsiteX37" fmla="*/ 4987 w 10000"/>
                <a:gd name="connsiteY37" fmla="*/ 6679 h 10000"/>
                <a:gd name="connsiteX38" fmla="*/ 5196 w 10000"/>
                <a:gd name="connsiteY38" fmla="*/ 6519 h 10000"/>
                <a:gd name="connsiteX39" fmla="*/ 5196 w 10000"/>
                <a:gd name="connsiteY39" fmla="*/ 6377 h 10000"/>
                <a:gd name="connsiteX40" fmla="*/ 5600 w 10000"/>
                <a:gd name="connsiteY40" fmla="*/ 6217 h 10000"/>
                <a:gd name="connsiteX41" fmla="*/ 5785 w 10000"/>
                <a:gd name="connsiteY41" fmla="*/ 6075 h 10000"/>
                <a:gd name="connsiteX42" fmla="*/ 6206 w 10000"/>
                <a:gd name="connsiteY42" fmla="*/ 5915 h 10000"/>
                <a:gd name="connsiteX43" fmla="*/ 6396 w 10000"/>
                <a:gd name="connsiteY43" fmla="*/ 5613 h 10000"/>
                <a:gd name="connsiteX44" fmla="*/ 6603 w 10000"/>
                <a:gd name="connsiteY44" fmla="*/ 5311 h 10000"/>
                <a:gd name="connsiteX45" fmla="*/ 7004 w 10000"/>
                <a:gd name="connsiteY45" fmla="*/ 5151 h 10000"/>
                <a:gd name="connsiteX46" fmla="*/ 6791 w 10000"/>
                <a:gd name="connsiteY46" fmla="*/ 4849 h 10000"/>
                <a:gd name="connsiteX47" fmla="*/ 7402 w 10000"/>
                <a:gd name="connsiteY47" fmla="*/ 4405 h 10000"/>
                <a:gd name="connsiteX48" fmla="*/ 7402 w 10000"/>
                <a:gd name="connsiteY48" fmla="*/ 4245 h 10000"/>
                <a:gd name="connsiteX49" fmla="*/ 7402 w 10000"/>
                <a:gd name="connsiteY49" fmla="*/ 4103 h 10000"/>
                <a:gd name="connsiteX50" fmla="*/ 8194 w 10000"/>
                <a:gd name="connsiteY50" fmla="*/ 3641 h 10000"/>
                <a:gd name="connsiteX51" fmla="*/ 7985 w 10000"/>
                <a:gd name="connsiteY51" fmla="*/ 3499 h 10000"/>
                <a:gd name="connsiteX52" fmla="*/ 7587 w 10000"/>
                <a:gd name="connsiteY52" fmla="*/ 3499 h 10000"/>
                <a:gd name="connsiteX53" fmla="*/ 7587 w 10000"/>
                <a:gd name="connsiteY53" fmla="*/ 3339 h 10000"/>
                <a:gd name="connsiteX54" fmla="*/ 7185 w 10000"/>
                <a:gd name="connsiteY54" fmla="*/ 3179 h 10000"/>
                <a:gd name="connsiteX55" fmla="*/ 6791 w 10000"/>
                <a:gd name="connsiteY55" fmla="*/ 1972 h 10000"/>
                <a:gd name="connsiteX56" fmla="*/ 7004 w 10000"/>
                <a:gd name="connsiteY56" fmla="*/ 1829 h 10000"/>
                <a:gd name="connsiteX57" fmla="*/ 7587 w 10000"/>
                <a:gd name="connsiteY57" fmla="*/ 1829 h 10000"/>
                <a:gd name="connsiteX58" fmla="*/ 7795 w 10000"/>
                <a:gd name="connsiteY58" fmla="*/ 1829 h 10000"/>
                <a:gd name="connsiteX59" fmla="*/ 8383 w 10000"/>
                <a:gd name="connsiteY59" fmla="*/ 1829 h 10000"/>
                <a:gd name="connsiteX60" fmla="*/ 8783 w 10000"/>
                <a:gd name="connsiteY60" fmla="*/ 1829 h 10000"/>
                <a:gd name="connsiteX61" fmla="*/ 8991 w 10000"/>
                <a:gd name="connsiteY61" fmla="*/ 1670 h 10000"/>
                <a:gd name="connsiteX62" fmla="*/ 9578 w 10000"/>
                <a:gd name="connsiteY62" fmla="*/ 1368 h 10000"/>
                <a:gd name="connsiteX63" fmla="*/ 10000 w 10000"/>
                <a:gd name="connsiteY63" fmla="*/ 1226 h 10000"/>
                <a:gd name="connsiteX64" fmla="*/ 9790 w 10000"/>
                <a:gd name="connsiteY64" fmla="*/ 924 h 10000"/>
                <a:gd name="connsiteX65" fmla="*/ 9393 w 10000"/>
                <a:gd name="connsiteY65" fmla="*/ 924 h 10000"/>
                <a:gd name="connsiteX66" fmla="*/ 9182 w 10000"/>
                <a:gd name="connsiteY66" fmla="*/ 924 h 10000"/>
                <a:gd name="connsiteX67" fmla="*/ 8783 w 10000"/>
                <a:gd name="connsiteY67" fmla="*/ 924 h 10000"/>
                <a:gd name="connsiteX68" fmla="*/ 8783 w 10000"/>
                <a:gd name="connsiteY68" fmla="*/ 764 h 10000"/>
                <a:gd name="connsiteX69" fmla="*/ 8594 w 10000"/>
                <a:gd name="connsiteY69" fmla="*/ 622 h 10000"/>
                <a:gd name="connsiteX70" fmla="*/ 8383 w 10000"/>
                <a:gd name="connsiteY70" fmla="*/ 302 h 10000"/>
                <a:gd name="connsiteX71" fmla="*/ 8383 w 10000"/>
                <a:gd name="connsiteY71" fmla="*/ 0 h 10000"/>
                <a:gd name="connsiteX72" fmla="*/ 8194 w 10000"/>
                <a:gd name="connsiteY72" fmla="*/ 0 h 10000"/>
                <a:gd name="connsiteX73" fmla="*/ 7795 w 10000"/>
                <a:gd name="connsiteY73" fmla="*/ 0 h 10000"/>
                <a:gd name="connsiteX74" fmla="*/ 7587 w 10000"/>
                <a:gd name="connsiteY74" fmla="*/ 0 h 10000"/>
                <a:gd name="connsiteX75" fmla="*/ 7402 w 10000"/>
                <a:gd name="connsiteY75" fmla="*/ 0 h 10000"/>
                <a:gd name="connsiteX76" fmla="*/ 6206 w 10000"/>
                <a:gd name="connsiteY76" fmla="*/ 160 h 10000"/>
                <a:gd name="connsiteX77" fmla="*/ 5785 w 10000"/>
                <a:gd name="connsiteY77" fmla="*/ 160 h 10000"/>
                <a:gd name="connsiteX78" fmla="*/ 5387 w 10000"/>
                <a:gd name="connsiteY78" fmla="*/ 302 h 10000"/>
                <a:gd name="connsiteX79" fmla="*/ 5196 w 10000"/>
                <a:gd name="connsiteY79" fmla="*/ 462 h 10000"/>
                <a:gd name="connsiteX80" fmla="*/ 4799 w 10000"/>
                <a:gd name="connsiteY80" fmla="*/ 622 h 10000"/>
                <a:gd name="connsiteX81" fmla="*/ 4591 w 10000"/>
                <a:gd name="connsiteY81" fmla="*/ 622 h 10000"/>
                <a:gd name="connsiteX82" fmla="*/ 4591 w 10000"/>
                <a:gd name="connsiteY82" fmla="*/ 924 h 10000"/>
                <a:gd name="connsiteX83" fmla="*/ 4799 w 10000"/>
                <a:gd name="connsiteY83" fmla="*/ 1066 h 10000"/>
                <a:gd name="connsiteX84" fmla="*/ 4799 w 10000"/>
                <a:gd name="connsiteY84" fmla="*/ 1226 h 10000"/>
                <a:gd name="connsiteX85" fmla="*/ 4591 w 10000"/>
                <a:gd name="connsiteY85" fmla="*/ 1528 h 10000"/>
                <a:gd name="connsiteX86" fmla="*/ 4402 w 10000"/>
                <a:gd name="connsiteY86" fmla="*/ 1670 h 10000"/>
                <a:gd name="connsiteX87" fmla="*/ 4192 w 10000"/>
                <a:gd name="connsiteY87" fmla="*/ 1829 h 10000"/>
                <a:gd name="connsiteX88" fmla="*/ 4192 w 10000"/>
                <a:gd name="connsiteY88" fmla="*/ 1972 h 10000"/>
                <a:gd name="connsiteX89" fmla="*/ 4402 w 10000"/>
                <a:gd name="connsiteY89" fmla="*/ 2131 h 10000"/>
                <a:gd name="connsiteX90" fmla="*/ 4192 w 10000"/>
                <a:gd name="connsiteY90" fmla="*/ 2433 h 10000"/>
                <a:gd name="connsiteX91" fmla="*/ 4000 w 10000"/>
                <a:gd name="connsiteY91" fmla="*/ 2433 h 10000"/>
                <a:gd name="connsiteX92" fmla="*/ 3604 w 10000"/>
                <a:gd name="connsiteY92" fmla="*/ 2433 h 10000"/>
                <a:gd name="connsiteX93" fmla="*/ 3208 w 10000"/>
                <a:gd name="connsiteY93" fmla="*/ 2433 h 10000"/>
                <a:gd name="connsiteX94" fmla="*/ 3208 w 10000"/>
                <a:gd name="connsiteY94" fmla="*/ 2575 h 10000"/>
                <a:gd name="connsiteX95" fmla="*/ 3391 w 10000"/>
                <a:gd name="connsiteY95" fmla="*/ 2735 h 10000"/>
                <a:gd name="connsiteX96" fmla="*/ 3604 w 10000"/>
                <a:gd name="connsiteY96" fmla="*/ 2877 h 10000"/>
                <a:gd name="connsiteX97" fmla="*/ 2811 w 10000"/>
                <a:gd name="connsiteY97" fmla="*/ 3037 h 10000"/>
                <a:gd name="connsiteX98" fmla="*/ 2811 w 10000"/>
                <a:gd name="connsiteY98" fmla="*/ 3179 h 10000"/>
                <a:gd name="connsiteX99" fmla="*/ 2811 w 10000"/>
                <a:gd name="connsiteY99" fmla="*/ 3499 h 10000"/>
                <a:gd name="connsiteX100" fmla="*/ 2600 w 10000"/>
                <a:gd name="connsiteY100" fmla="*/ 3801 h 10000"/>
                <a:gd name="connsiteX101" fmla="*/ 2390 w 10000"/>
                <a:gd name="connsiteY101" fmla="*/ 4103 h 10000"/>
                <a:gd name="connsiteX102" fmla="*/ 2203 w 10000"/>
                <a:gd name="connsiteY102" fmla="*/ 4103 h 10000"/>
                <a:gd name="connsiteX103" fmla="*/ 1988 w 10000"/>
                <a:gd name="connsiteY103" fmla="*/ 3943 h 10000"/>
                <a:gd name="connsiteX104" fmla="*/ 1803 w 10000"/>
                <a:gd name="connsiteY104" fmla="*/ 4103 h 10000"/>
                <a:gd name="connsiteX105" fmla="*/ 1405 w 10000"/>
                <a:gd name="connsiteY105" fmla="*/ 4103 h 10000"/>
                <a:gd name="connsiteX106" fmla="*/ 1193 w 10000"/>
                <a:gd name="connsiteY106" fmla="*/ 4405 h 10000"/>
                <a:gd name="connsiteX107" fmla="*/ 608 w 10000"/>
                <a:gd name="connsiteY107" fmla="*/ 4405 h 10000"/>
                <a:gd name="connsiteX108" fmla="*/ 398 w 10000"/>
                <a:gd name="connsiteY108" fmla="*/ 4547 h 10000"/>
                <a:gd name="connsiteX109" fmla="*/ 209 w 10000"/>
                <a:gd name="connsiteY109" fmla="*/ 4547 h 10000"/>
                <a:gd name="connsiteX110" fmla="*/ 0 w 10000"/>
                <a:gd name="connsiteY110" fmla="*/ 4849 h 10000"/>
                <a:gd name="connsiteX111" fmla="*/ 0 w 10000"/>
                <a:gd name="connsiteY111" fmla="*/ 5151 h 10000"/>
                <a:gd name="connsiteX112" fmla="*/ 0 w 10000"/>
                <a:gd name="connsiteY112" fmla="*/ 5453 h 10000"/>
                <a:gd name="connsiteX0" fmla="*/ 794 w 10000"/>
                <a:gd name="connsiteY0" fmla="*/ 9698 h 10000"/>
                <a:gd name="connsiteX1" fmla="*/ 794 w 10000"/>
                <a:gd name="connsiteY1" fmla="*/ 9698 h 10000"/>
                <a:gd name="connsiteX2" fmla="*/ 794 w 10000"/>
                <a:gd name="connsiteY2" fmla="*/ 9858 h 10000"/>
                <a:gd name="connsiteX3" fmla="*/ 1006 w 10000"/>
                <a:gd name="connsiteY3" fmla="*/ 9858 h 10000"/>
                <a:gd name="connsiteX4" fmla="*/ 1193 w 10000"/>
                <a:gd name="connsiteY4" fmla="*/ 9858 h 10000"/>
                <a:gd name="connsiteX5" fmla="*/ 1405 w 10000"/>
                <a:gd name="connsiteY5" fmla="*/ 10000 h 10000"/>
                <a:gd name="connsiteX6" fmla="*/ 1591 w 10000"/>
                <a:gd name="connsiteY6" fmla="*/ 10000 h 10000"/>
                <a:gd name="connsiteX7" fmla="*/ 1803 w 10000"/>
                <a:gd name="connsiteY7" fmla="*/ 10000 h 10000"/>
                <a:gd name="connsiteX8" fmla="*/ 2203 w 10000"/>
                <a:gd name="connsiteY8" fmla="*/ 9698 h 10000"/>
                <a:gd name="connsiteX9" fmla="*/ 2203 w 10000"/>
                <a:gd name="connsiteY9" fmla="*/ 9556 h 10000"/>
                <a:gd name="connsiteX10" fmla="*/ 2811 w 10000"/>
                <a:gd name="connsiteY10" fmla="*/ 9556 h 10000"/>
                <a:gd name="connsiteX11" fmla="*/ 3208 w 10000"/>
                <a:gd name="connsiteY11" fmla="*/ 9556 h 10000"/>
                <a:gd name="connsiteX12" fmla="*/ 3391 w 10000"/>
                <a:gd name="connsiteY12" fmla="*/ 9556 h 10000"/>
                <a:gd name="connsiteX13" fmla="*/ 3604 w 10000"/>
                <a:gd name="connsiteY13" fmla="*/ 9556 h 10000"/>
                <a:gd name="connsiteX14" fmla="*/ 4000 w 10000"/>
                <a:gd name="connsiteY14" fmla="*/ 9698 h 10000"/>
                <a:gd name="connsiteX15" fmla="*/ 4192 w 10000"/>
                <a:gd name="connsiteY15" fmla="*/ 9556 h 10000"/>
                <a:gd name="connsiteX16" fmla="*/ 4192 w 10000"/>
                <a:gd name="connsiteY16" fmla="*/ 9396 h 10000"/>
                <a:gd name="connsiteX17" fmla="*/ 4402 w 10000"/>
                <a:gd name="connsiteY17" fmla="*/ 9396 h 10000"/>
                <a:gd name="connsiteX18" fmla="*/ 4192 w 10000"/>
                <a:gd name="connsiteY18" fmla="*/ 9254 h 10000"/>
                <a:gd name="connsiteX19" fmla="*/ 4000 w 10000"/>
                <a:gd name="connsiteY19" fmla="*/ 8792 h 10000"/>
                <a:gd name="connsiteX20" fmla="*/ 3791 w 10000"/>
                <a:gd name="connsiteY20" fmla="*/ 8490 h 10000"/>
                <a:gd name="connsiteX21" fmla="*/ 3391 w 10000"/>
                <a:gd name="connsiteY21" fmla="*/ 8490 h 10000"/>
                <a:gd name="connsiteX22" fmla="*/ 3391 w 10000"/>
                <a:gd name="connsiteY22" fmla="*/ 8330 h 10000"/>
                <a:gd name="connsiteX23" fmla="*/ 3391 w 10000"/>
                <a:gd name="connsiteY23" fmla="*/ 8028 h 10000"/>
                <a:gd name="connsiteX24" fmla="*/ 3208 w 10000"/>
                <a:gd name="connsiteY24" fmla="*/ 7886 h 10000"/>
                <a:gd name="connsiteX25" fmla="*/ 2995 w 10000"/>
                <a:gd name="connsiteY25" fmla="*/ 7726 h 10000"/>
                <a:gd name="connsiteX26" fmla="*/ 2811 w 10000"/>
                <a:gd name="connsiteY26" fmla="*/ 7425 h 10000"/>
                <a:gd name="connsiteX27" fmla="*/ 3208 w 10000"/>
                <a:gd name="connsiteY27" fmla="*/ 7123 h 10000"/>
                <a:gd name="connsiteX28" fmla="*/ 3391 w 10000"/>
                <a:gd name="connsiteY28" fmla="*/ 6980 h 10000"/>
                <a:gd name="connsiteX29" fmla="*/ 3604 w 10000"/>
                <a:gd name="connsiteY29" fmla="*/ 6821 h 10000"/>
                <a:gd name="connsiteX30" fmla="*/ 3604 w 10000"/>
                <a:gd name="connsiteY30" fmla="*/ 6679 h 10000"/>
                <a:gd name="connsiteX31" fmla="*/ 4000 w 10000"/>
                <a:gd name="connsiteY31" fmla="*/ 6821 h 10000"/>
                <a:gd name="connsiteX32" fmla="*/ 4192 w 10000"/>
                <a:gd name="connsiteY32" fmla="*/ 6980 h 10000"/>
                <a:gd name="connsiteX33" fmla="*/ 4402 w 10000"/>
                <a:gd name="connsiteY33" fmla="*/ 6980 h 10000"/>
                <a:gd name="connsiteX34" fmla="*/ 4799 w 10000"/>
                <a:gd name="connsiteY34" fmla="*/ 6980 h 10000"/>
                <a:gd name="connsiteX35" fmla="*/ 4987 w 10000"/>
                <a:gd name="connsiteY35" fmla="*/ 6821 h 10000"/>
                <a:gd name="connsiteX36" fmla="*/ 4987 w 10000"/>
                <a:gd name="connsiteY36" fmla="*/ 6679 h 10000"/>
                <a:gd name="connsiteX37" fmla="*/ 5196 w 10000"/>
                <a:gd name="connsiteY37" fmla="*/ 6519 h 10000"/>
                <a:gd name="connsiteX38" fmla="*/ 5196 w 10000"/>
                <a:gd name="connsiteY38" fmla="*/ 6377 h 10000"/>
                <a:gd name="connsiteX39" fmla="*/ 5600 w 10000"/>
                <a:gd name="connsiteY39" fmla="*/ 6217 h 10000"/>
                <a:gd name="connsiteX40" fmla="*/ 5785 w 10000"/>
                <a:gd name="connsiteY40" fmla="*/ 6075 h 10000"/>
                <a:gd name="connsiteX41" fmla="*/ 6206 w 10000"/>
                <a:gd name="connsiteY41" fmla="*/ 5915 h 10000"/>
                <a:gd name="connsiteX42" fmla="*/ 6396 w 10000"/>
                <a:gd name="connsiteY42" fmla="*/ 5613 h 10000"/>
                <a:gd name="connsiteX43" fmla="*/ 6603 w 10000"/>
                <a:gd name="connsiteY43" fmla="*/ 5311 h 10000"/>
                <a:gd name="connsiteX44" fmla="*/ 7004 w 10000"/>
                <a:gd name="connsiteY44" fmla="*/ 5151 h 10000"/>
                <a:gd name="connsiteX45" fmla="*/ 6791 w 10000"/>
                <a:gd name="connsiteY45" fmla="*/ 4849 h 10000"/>
                <a:gd name="connsiteX46" fmla="*/ 7402 w 10000"/>
                <a:gd name="connsiteY46" fmla="*/ 4405 h 10000"/>
                <a:gd name="connsiteX47" fmla="*/ 7402 w 10000"/>
                <a:gd name="connsiteY47" fmla="*/ 4245 h 10000"/>
                <a:gd name="connsiteX48" fmla="*/ 7402 w 10000"/>
                <a:gd name="connsiteY48" fmla="*/ 4103 h 10000"/>
                <a:gd name="connsiteX49" fmla="*/ 8194 w 10000"/>
                <a:gd name="connsiteY49" fmla="*/ 3641 h 10000"/>
                <a:gd name="connsiteX50" fmla="*/ 7985 w 10000"/>
                <a:gd name="connsiteY50" fmla="*/ 3499 h 10000"/>
                <a:gd name="connsiteX51" fmla="*/ 7587 w 10000"/>
                <a:gd name="connsiteY51" fmla="*/ 3499 h 10000"/>
                <a:gd name="connsiteX52" fmla="*/ 7587 w 10000"/>
                <a:gd name="connsiteY52" fmla="*/ 3339 h 10000"/>
                <a:gd name="connsiteX53" fmla="*/ 7185 w 10000"/>
                <a:gd name="connsiteY53" fmla="*/ 3179 h 10000"/>
                <a:gd name="connsiteX54" fmla="*/ 6791 w 10000"/>
                <a:gd name="connsiteY54" fmla="*/ 1972 h 10000"/>
                <a:gd name="connsiteX55" fmla="*/ 7004 w 10000"/>
                <a:gd name="connsiteY55" fmla="*/ 1829 h 10000"/>
                <a:gd name="connsiteX56" fmla="*/ 7587 w 10000"/>
                <a:gd name="connsiteY56" fmla="*/ 1829 h 10000"/>
                <a:gd name="connsiteX57" fmla="*/ 7795 w 10000"/>
                <a:gd name="connsiteY57" fmla="*/ 1829 h 10000"/>
                <a:gd name="connsiteX58" fmla="*/ 8383 w 10000"/>
                <a:gd name="connsiteY58" fmla="*/ 1829 h 10000"/>
                <a:gd name="connsiteX59" fmla="*/ 8783 w 10000"/>
                <a:gd name="connsiteY59" fmla="*/ 1829 h 10000"/>
                <a:gd name="connsiteX60" fmla="*/ 8991 w 10000"/>
                <a:gd name="connsiteY60" fmla="*/ 1670 h 10000"/>
                <a:gd name="connsiteX61" fmla="*/ 9578 w 10000"/>
                <a:gd name="connsiteY61" fmla="*/ 1368 h 10000"/>
                <a:gd name="connsiteX62" fmla="*/ 10000 w 10000"/>
                <a:gd name="connsiteY62" fmla="*/ 1226 h 10000"/>
                <a:gd name="connsiteX63" fmla="*/ 9790 w 10000"/>
                <a:gd name="connsiteY63" fmla="*/ 924 h 10000"/>
                <a:gd name="connsiteX64" fmla="*/ 9393 w 10000"/>
                <a:gd name="connsiteY64" fmla="*/ 924 h 10000"/>
                <a:gd name="connsiteX65" fmla="*/ 9182 w 10000"/>
                <a:gd name="connsiteY65" fmla="*/ 924 h 10000"/>
                <a:gd name="connsiteX66" fmla="*/ 8783 w 10000"/>
                <a:gd name="connsiteY66" fmla="*/ 924 h 10000"/>
                <a:gd name="connsiteX67" fmla="*/ 8783 w 10000"/>
                <a:gd name="connsiteY67" fmla="*/ 764 h 10000"/>
                <a:gd name="connsiteX68" fmla="*/ 8594 w 10000"/>
                <a:gd name="connsiteY68" fmla="*/ 622 h 10000"/>
                <a:gd name="connsiteX69" fmla="*/ 8383 w 10000"/>
                <a:gd name="connsiteY69" fmla="*/ 302 h 10000"/>
                <a:gd name="connsiteX70" fmla="*/ 8383 w 10000"/>
                <a:gd name="connsiteY70" fmla="*/ 0 h 10000"/>
                <a:gd name="connsiteX71" fmla="*/ 8194 w 10000"/>
                <a:gd name="connsiteY71" fmla="*/ 0 h 10000"/>
                <a:gd name="connsiteX72" fmla="*/ 7795 w 10000"/>
                <a:gd name="connsiteY72" fmla="*/ 0 h 10000"/>
                <a:gd name="connsiteX73" fmla="*/ 7587 w 10000"/>
                <a:gd name="connsiteY73" fmla="*/ 0 h 10000"/>
                <a:gd name="connsiteX74" fmla="*/ 7402 w 10000"/>
                <a:gd name="connsiteY74" fmla="*/ 0 h 10000"/>
                <a:gd name="connsiteX75" fmla="*/ 6206 w 10000"/>
                <a:gd name="connsiteY75" fmla="*/ 160 h 10000"/>
                <a:gd name="connsiteX76" fmla="*/ 5785 w 10000"/>
                <a:gd name="connsiteY76" fmla="*/ 160 h 10000"/>
                <a:gd name="connsiteX77" fmla="*/ 5387 w 10000"/>
                <a:gd name="connsiteY77" fmla="*/ 302 h 10000"/>
                <a:gd name="connsiteX78" fmla="*/ 5196 w 10000"/>
                <a:gd name="connsiteY78" fmla="*/ 462 h 10000"/>
                <a:gd name="connsiteX79" fmla="*/ 4799 w 10000"/>
                <a:gd name="connsiteY79" fmla="*/ 622 h 10000"/>
                <a:gd name="connsiteX80" fmla="*/ 4591 w 10000"/>
                <a:gd name="connsiteY80" fmla="*/ 622 h 10000"/>
                <a:gd name="connsiteX81" fmla="*/ 4591 w 10000"/>
                <a:gd name="connsiteY81" fmla="*/ 924 h 10000"/>
                <a:gd name="connsiteX82" fmla="*/ 4799 w 10000"/>
                <a:gd name="connsiteY82" fmla="*/ 1066 h 10000"/>
                <a:gd name="connsiteX83" fmla="*/ 4799 w 10000"/>
                <a:gd name="connsiteY83" fmla="*/ 1226 h 10000"/>
                <a:gd name="connsiteX84" fmla="*/ 4591 w 10000"/>
                <a:gd name="connsiteY84" fmla="*/ 1528 h 10000"/>
                <a:gd name="connsiteX85" fmla="*/ 4402 w 10000"/>
                <a:gd name="connsiteY85" fmla="*/ 1670 h 10000"/>
                <a:gd name="connsiteX86" fmla="*/ 4192 w 10000"/>
                <a:gd name="connsiteY86" fmla="*/ 1829 h 10000"/>
                <a:gd name="connsiteX87" fmla="*/ 4192 w 10000"/>
                <a:gd name="connsiteY87" fmla="*/ 1972 h 10000"/>
                <a:gd name="connsiteX88" fmla="*/ 4402 w 10000"/>
                <a:gd name="connsiteY88" fmla="*/ 2131 h 10000"/>
                <a:gd name="connsiteX89" fmla="*/ 4192 w 10000"/>
                <a:gd name="connsiteY89" fmla="*/ 2433 h 10000"/>
                <a:gd name="connsiteX90" fmla="*/ 4000 w 10000"/>
                <a:gd name="connsiteY90" fmla="*/ 2433 h 10000"/>
                <a:gd name="connsiteX91" fmla="*/ 3604 w 10000"/>
                <a:gd name="connsiteY91" fmla="*/ 2433 h 10000"/>
                <a:gd name="connsiteX92" fmla="*/ 3208 w 10000"/>
                <a:gd name="connsiteY92" fmla="*/ 2433 h 10000"/>
                <a:gd name="connsiteX93" fmla="*/ 3208 w 10000"/>
                <a:gd name="connsiteY93" fmla="*/ 2575 h 10000"/>
                <a:gd name="connsiteX94" fmla="*/ 3391 w 10000"/>
                <a:gd name="connsiteY94" fmla="*/ 2735 h 10000"/>
                <a:gd name="connsiteX95" fmla="*/ 3604 w 10000"/>
                <a:gd name="connsiteY95" fmla="*/ 2877 h 10000"/>
                <a:gd name="connsiteX96" fmla="*/ 2811 w 10000"/>
                <a:gd name="connsiteY96" fmla="*/ 3037 h 10000"/>
                <a:gd name="connsiteX97" fmla="*/ 2811 w 10000"/>
                <a:gd name="connsiteY97" fmla="*/ 3179 h 10000"/>
                <a:gd name="connsiteX98" fmla="*/ 2811 w 10000"/>
                <a:gd name="connsiteY98" fmla="*/ 3499 h 10000"/>
                <a:gd name="connsiteX99" fmla="*/ 2600 w 10000"/>
                <a:gd name="connsiteY99" fmla="*/ 3801 h 10000"/>
                <a:gd name="connsiteX100" fmla="*/ 2390 w 10000"/>
                <a:gd name="connsiteY100" fmla="*/ 4103 h 10000"/>
                <a:gd name="connsiteX101" fmla="*/ 2203 w 10000"/>
                <a:gd name="connsiteY101" fmla="*/ 4103 h 10000"/>
                <a:gd name="connsiteX102" fmla="*/ 1988 w 10000"/>
                <a:gd name="connsiteY102" fmla="*/ 3943 h 10000"/>
                <a:gd name="connsiteX103" fmla="*/ 1803 w 10000"/>
                <a:gd name="connsiteY103" fmla="*/ 4103 h 10000"/>
                <a:gd name="connsiteX104" fmla="*/ 1405 w 10000"/>
                <a:gd name="connsiteY104" fmla="*/ 4103 h 10000"/>
                <a:gd name="connsiteX105" fmla="*/ 1193 w 10000"/>
                <a:gd name="connsiteY105" fmla="*/ 4405 h 10000"/>
                <a:gd name="connsiteX106" fmla="*/ 608 w 10000"/>
                <a:gd name="connsiteY106" fmla="*/ 4405 h 10000"/>
                <a:gd name="connsiteX107" fmla="*/ 398 w 10000"/>
                <a:gd name="connsiteY107" fmla="*/ 4547 h 10000"/>
                <a:gd name="connsiteX108" fmla="*/ 209 w 10000"/>
                <a:gd name="connsiteY108" fmla="*/ 4547 h 10000"/>
                <a:gd name="connsiteX109" fmla="*/ 0 w 10000"/>
                <a:gd name="connsiteY109" fmla="*/ 4849 h 10000"/>
                <a:gd name="connsiteX110" fmla="*/ 0 w 10000"/>
                <a:gd name="connsiteY110" fmla="*/ 5151 h 10000"/>
                <a:gd name="connsiteX111" fmla="*/ 0 w 10000"/>
                <a:gd name="connsiteY111" fmla="*/ 5453 h 10000"/>
                <a:gd name="connsiteX0" fmla="*/ 794 w 10000"/>
                <a:gd name="connsiteY0" fmla="*/ 9698 h 10000"/>
                <a:gd name="connsiteX1" fmla="*/ 794 w 10000"/>
                <a:gd name="connsiteY1" fmla="*/ 9858 h 10000"/>
                <a:gd name="connsiteX2" fmla="*/ 1006 w 10000"/>
                <a:gd name="connsiteY2" fmla="*/ 9858 h 10000"/>
                <a:gd name="connsiteX3" fmla="*/ 1193 w 10000"/>
                <a:gd name="connsiteY3" fmla="*/ 9858 h 10000"/>
                <a:gd name="connsiteX4" fmla="*/ 1405 w 10000"/>
                <a:gd name="connsiteY4" fmla="*/ 10000 h 10000"/>
                <a:gd name="connsiteX5" fmla="*/ 1591 w 10000"/>
                <a:gd name="connsiteY5" fmla="*/ 10000 h 10000"/>
                <a:gd name="connsiteX6" fmla="*/ 1803 w 10000"/>
                <a:gd name="connsiteY6" fmla="*/ 10000 h 10000"/>
                <a:gd name="connsiteX7" fmla="*/ 2203 w 10000"/>
                <a:gd name="connsiteY7" fmla="*/ 9698 h 10000"/>
                <a:gd name="connsiteX8" fmla="*/ 2203 w 10000"/>
                <a:gd name="connsiteY8" fmla="*/ 9556 h 10000"/>
                <a:gd name="connsiteX9" fmla="*/ 2811 w 10000"/>
                <a:gd name="connsiteY9" fmla="*/ 9556 h 10000"/>
                <a:gd name="connsiteX10" fmla="*/ 3208 w 10000"/>
                <a:gd name="connsiteY10" fmla="*/ 9556 h 10000"/>
                <a:gd name="connsiteX11" fmla="*/ 3391 w 10000"/>
                <a:gd name="connsiteY11" fmla="*/ 9556 h 10000"/>
                <a:gd name="connsiteX12" fmla="*/ 3604 w 10000"/>
                <a:gd name="connsiteY12" fmla="*/ 9556 h 10000"/>
                <a:gd name="connsiteX13" fmla="*/ 4000 w 10000"/>
                <a:gd name="connsiteY13" fmla="*/ 9698 h 10000"/>
                <a:gd name="connsiteX14" fmla="*/ 4192 w 10000"/>
                <a:gd name="connsiteY14" fmla="*/ 9556 h 10000"/>
                <a:gd name="connsiteX15" fmla="*/ 4192 w 10000"/>
                <a:gd name="connsiteY15" fmla="*/ 9396 h 10000"/>
                <a:gd name="connsiteX16" fmla="*/ 4402 w 10000"/>
                <a:gd name="connsiteY16" fmla="*/ 9396 h 10000"/>
                <a:gd name="connsiteX17" fmla="*/ 4192 w 10000"/>
                <a:gd name="connsiteY17" fmla="*/ 9254 h 10000"/>
                <a:gd name="connsiteX18" fmla="*/ 4000 w 10000"/>
                <a:gd name="connsiteY18" fmla="*/ 8792 h 10000"/>
                <a:gd name="connsiteX19" fmla="*/ 3791 w 10000"/>
                <a:gd name="connsiteY19" fmla="*/ 8490 h 10000"/>
                <a:gd name="connsiteX20" fmla="*/ 3391 w 10000"/>
                <a:gd name="connsiteY20" fmla="*/ 8490 h 10000"/>
                <a:gd name="connsiteX21" fmla="*/ 3391 w 10000"/>
                <a:gd name="connsiteY21" fmla="*/ 8330 h 10000"/>
                <a:gd name="connsiteX22" fmla="*/ 3391 w 10000"/>
                <a:gd name="connsiteY22" fmla="*/ 8028 h 10000"/>
                <a:gd name="connsiteX23" fmla="*/ 3208 w 10000"/>
                <a:gd name="connsiteY23" fmla="*/ 7886 h 10000"/>
                <a:gd name="connsiteX24" fmla="*/ 2995 w 10000"/>
                <a:gd name="connsiteY24" fmla="*/ 7726 h 10000"/>
                <a:gd name="connsiteX25" fmla="*/ 2811 w 10000"/>
                <a:gd name="connsiteY25" fmla="*/ 7425 h 10000"/>
                <a:gd name="connsiteX26" fmla="*/ 3208 w 10000"/>
                <a:gd name="connsiteY26" fmla="*/ 7123 h 10000"/>
                <a:gd name="connsiteX27" fmla="*/ 3391 w 10000"/>
                <a:gd name="connsiteY27" fmla="*/ 6980 h 10000"/>
                <a:gd name="connsiteX28" fmla="*/ 3604 w 10000"/>
                <a:gd name="connsiteY28" fmla="*/ 6821 h 10000"/>
                <a:gd name="connsiteX29" fmla="*/ 3604 w 10000"/>
                <a:gd name="connsiteY29" fmla="*/ 6679 h 10000"/>
                <a:gd name="connsiteX30" fmla="*/ 4000 w 10000"/>
                <a:gd name="connsiteY30" fmla="*/ 6821 h 10000"/>
                <a:gd name="connsiteX31" fmla="*/ 4192 w 10000"/>
                <a:gd name="connsiteY31" fmla="*/ 6980 h 10000"/>
                <a:gd name="connsiteX32" fmla="*/ 4402 w 10000"/>
                <a:gd name="connsiteY32" fmla="*/ 6980 h 10000"/>
                <a:gd name="connsiteX33" fmla="*/ 4799 w 10000"/>
                <a:gd name="connsiteY33" fmla="*/ 6980 h 10000"/>
                <a:gd name="connsiteX34" fmla="*/ 4987 w 10000"/>
                <a:gd name="connsiteY34" fmla="*/ 6821 h 10000"/>
                <a:gd name="connsiteX35" fmla="*/ 4987 w 10000"/>
                <a:gd name="connsiteY35" fmla="*/ 6679 h 10000"/>
                <a:gd name="connsiteX36" fmla="*/ 5196 w 10000"/>
                <a:gd name="connsiteY36" fmla="*/ 6519 h 10000"/>
                <a:gd name="connsiteX37" fmla="*/ 5196 w 10000"/>
                <a:gd name="connsiteY37" fmla="*/ 6377 h 10000"/>
                <a:gd name="connsiteX38" fmla="*/ 5600 w 10000"/>
                <a:gd name="connsiteY38" fmla="*/ 6217 h 10000"/>
                <a:gd name="connsiteX39" fmla="*/ 5785 w 10000"/>
                <a:gd name="connsiteY39" fmla="*/ 6075 h 10000"/>
                <a:gd name="connsiteX40" fmla="*/ 6206 w 10000"/>
                <a:gd name="connsiteY40" fmla="*/ 5915 h 10000"/>
                <a:gd name="connsiteX41" fmla="*/ 6396 w 10000"/>
                <a:gd name="connsiteY41" fmla="*/ 5613 h 10000"/>
                <a:gd name="connsiteX42" fmla="*/ 6603 w 10000"/>
                <a:gd name="connsiteY42" fmla="*/ 5311 h 10000"/>
                <a:gd name="connsiteX43" fmla="*/ 7004 w 10000"/>
                <a:gd name="connsiteY43" fmla="*/ 5151 h 10000"/>
                <a:gd name="connsiteX44" fmla="*/ 6791 w 10000"/>
                <a:gd name="connsiteY44" fmla="*/ 4849 h 10000"/>
                <a:gd name="connsiteX45" fmla="*/ 7402 w 10000"/>
                <a:gd name="connsiteY45" fmla="*/ 4405 h 10000"/>
                <a:gd name="connsiteX46" fmla="*/ 7402 w 10000"/>
                <a:gd name="connsiteY46" fmla="*/ 4245 h 10000"/>
                <a:gd name="connsiteX47" fmla="*/ 7402 w 10000"/>
                <a:gd name="connsiteY47" fmla="*/ 4103 h 10000"/>
                <a:gd name="connsiteX48" fmla="*/ 8194 w 10000"/>
                <a:gd name="connsiteY48" fmla="*/ 3641 h 10000"/>
                <a:gd name="connsiteX49" fmla="*/ 7985 w 10000"/>
                <a:gd name="connsiteY49" fmla="*/ 3499 h 10000"/>
                <a:gd name="connsiteX50" fmla="*/ 7587 w 10000"/>
                <a:gd name="connsiteY50" fmla="*/ 3499 h 10000"/>
                <a:gd name="connsiteX51" fmla="*/ 7587 w 10000"/>
                <a:gd name="connsiteY51" fmla="*/ 3339 h 10000"/>
                <a:gd name="connsiteX52" fmla="*/ 7185 w 10000"/>
                <a:gd name="connsiteY52" fmla="*/ 3179 h 10000"/>
                <a:gd name="connsiteX53" fmla="*/ 6791 w 10000"/>
                <a:gd name="connsiteY53" fmla="*/ 1972 h 10000"/>
                <a:gd name="connsiteX54" fmla="*/ 7004 w 10000"/>
                <a:gd name="connsiteY54" fmla="*/ 1829 h 10000"/>
                <a:gd name="connsiteX55" fmla="*/ 7587 w 10000"/>
                <a:gd name="connsiteY55" fmla="*/ 1829 h 10000"/>
                <a:gd name="connsiteX56" fmla="*/ 7795 w 10000"/>
                <a:gd name="connsiteY56" fmla="*/ 1829 h 10000"/>
                <a:gd name="connsiteX57" fmla="*/ 8383 w 10000"/>
                <a:gd name="connsiteY57" fmla="*/ 1829 h 10000"/>
                <a:gd name="connsiteX58" fmla="*/ 8783 w 10000"/>
                <a:gd name="connsiteY58" fmla="*/ 1829 h 10000"/>
                <a:gd name="connsiteX59" fmla="*/ 8991 w 10000"/>
                <a:gd name="connsiteY59" fmla="*/ 1670 h 10000"/>
                <a:gd name="connsiteX60" fmla="*/ 9578 w 10000"/>
                <a:gd name="connsiteY60" fmla="*/ 1368 h 10000"/>
                <a:gd name="connsiteX61" fmla="*/ 10000 w 10000"/>
                <a:gd name="connsiteY61" fmla="*/ 1226 h 10000"/>
                <a:gd name="connsiteX62" fmla="*/ 9790 w 10000"/>
                <a:gd name="connsiteY62" fmla="*/ 924 h 10000"/>
                <a:gd name="connsiteX63" fmla="*/ 9393 w 10000"/>
                <a:gd name="connsiteY63" fmla="*/ 924 h 10000"/>
                <a:gd name="connsiteX64" fmla="*/ 9182 w 10000"/>
                <a:gd name="connsiteY64" fmla="*/ 924 h 10000"/>
                <a:gd name="connsiteX65" fmla="*/ 8783 w 10000"/>
                <a:gd name="connsiteY65" fmla="*/ 924 h 10000"/>
                <a:gd name="connsiteX66" fmla="*/ 8783 w 10000"/>
                <a:gd name="connsiteY66" fmla="*/ 764 h 10000"/>
                <a:gd name="connsiteX67" fmla="*/ 8594 w 10000"/>
                <a:gd name="connsiteY67" fmla="*/ 622 h 10000"/>
                <a:gd name="connsiteX68" fmla="*/ 8383 w 10000"/>
                <a:gd name="connsiteY68" fmla="*/ 302 h 10000"/>
                <a:gd name="connsiteX69" fmla="*/ 8383 w 10000"/>
                <a:gd name="connsiteY69" fmla="*/ 0 h 10000"/>
                <a:gd name="connsiteX70" fmla="*/ 8194 w 10000"/>
                <a:gd name="connsiteY70" fmla="*/ 0 h 10000"/>
                <a:gd name="connsiteX71" fmla="*/ 7795 w 10000"/>
                <a:gd name="connsiteY71" fmla="*/ 0 h 10000"/>
                <a:gd name="connsiteX72" fmla="*/ 7587 w 10000"/>
                <a:gd name="connsiteY72" fmla="*/ 0 h 10000"/>
                <a:gd name="connsiteX73" fmla="*/ 7402 w 10000"/>
                <a:gd name="connsiteY73" fmla="*/ 0 h 10000"/>
                <a:gd name="connsiteX74" fmla="*/ 6206 w 10000"/>
                <a:gd name="connsiteY74" fmla="*/ 160 h 10000"/>
                <a:gd name="connsiteX75" fmla="*/ 5785 w 10000"/>
                <a:gd name="connsiteY75" fmla="*/ 160 h 10000"/>
                <a:gd name="connsiteX76" fmla="*/ 5387 w 10000"/>
                <a:gd name="connsiteY76" fmla="*/ 302 h 10000"/>
                <a:gd name="connsiteX77" fmla="*/ 5196 w 10000"/>
                <a:gd name="connsiteY77" fmla="*/ 462 h 10000"/>
                <a:gd name="connsiteX78" fmla="*/ 4799 w 10000"/>
                <a:gd name="connsiteY78" fmla="*/ 622 h 10000"/>
                <a:gd name="connsiteX79" fmla="*/ 4591 w 10000"/>
                <a:gd name="connsiteY79" fmla="*/ 622 h 10000"/>
                <a:gd name="connsiteX80" fmla="*/ 4591 w 10000"/>
                <a:gd name="connsiteY80" fmla="*/ 924 h 10000"/>
                <a:gd name="connsiteX81" fmla="*/ 4799 w 10000"/>
                <a:gd name="connsiteY81" fmla="*/ 1066 h 10000"/>
                <a:gd name="connsiteX82" fmla="*/ 4799 w 10000"/>
                <a:gd name="connsiteY82" fmla="*/ 1226 h 10000"/>
                <a:gd name="connsiteX83" fmla="*/ 4591 w 10000"/>
                <a:gd name="connsiteY83" fmla="*/ 1528 h 10000"/>
                <a:gd name="connsiteX84" fmla="*/ 4402 w 10000"/>
                <a:gd name="connsiteY84" fmla="*/ 1670 h 10000"/>
                <a:gd name="connsiteX85" fmla="*/ 4192 w 10000"/>
                <a:gd name="connsiteY85" fmla="*/ 1829 h 10000"/>
                <a:gd name="connsiteX86" fmla="*/ 4192 w 10000"/>
                <a:gd name="connsiteY86" fmla="*/ 1972 h 10000"/>
                <a:gd name="connsiteX87" fmla="*/ 4402 w 10000"/>
                <a:gd name="connsiteY87" fmla="*/ 2131 h 10000"/>
                <a:gd name="connsiteX88" fmla="*/ 4192 w 10000"/>
                <a:gd name="connsiteY88" fmla="*/ 2433 h 10000"/>
                <a:gd name="connsiteX89" fmla="*/ 4000 w 10000"/>
                <a:gd name="connsiteY89" fmla="*/ 2433 h 10000"/>
                <a:gd name="connsiteX90" fmla="*/ 3604 w 10000"/>
                <a:gd name="connsiteY90" fmla="*/ 2433 h 10000"/>
                <a:gd name="connsiteX91" fmla="*/ 3208 w 10000"/>
                <a:gd name="connsiteY91" fmla="*/ 2433 h 10000"/>
                <a:gd name="connsiteX92" fmla="*/ 3208 w 10000"/>
                <a:gd name="connsiteY92" fmla="*/ 2575 h 10000"/>
                <a:gd name="connsiteX93" fmla="*/ 3391 w 10000"/>
                <a:gd name="connsiteY93" fmla="*/ 2735 h 10000"/>
                <a:gd name="connsiteX94" fmla="*/ 3604 w 10000"/>
                <a:gd name="connsiteY94" fmla="*/ 2877 h 10000"/>
                <a:gd name="connsiteX95" fmla="*/ 2811 w 10000"/>
                <a:gd name="connsiteY95" fmla="*/ 3037 h 10000"/>
                <a:gd name="connsiteX96" fmla="*/ 2811 w 10000"/>
                <a:gd name="connsiteY96" fmla="*/ 3179 h 10000"/>
                <a:gd name="connsiteX97" fmla="*/ 2811 w 10000"/>
                <a:gd name="connsiteY97" fmla="*/ 3499 h 10000"/>
                <a:gd name="connsiteX98" fmla="*/ 2600 w 10000"/>
                <a:gd name="connsiteY98" fmla="*/ 3801 h 10000"/>
                <a:gd name="connsiteX99" fmla="*/ 2390 w 10000"/>
                <a:gd name="connsiteY99" fmla="*/ 4103 h 10000"/>
                <a:gd name="connsiteX100" fmla="*/ 2203 w 10000"/>
                <a:gd name="connsiteY100" fmla="*/ 4103 h 10000"/>
                <a:gd name="connsiteX101" fmla="*/ 1988 w 10000"/>
                <a:gd name="connsiteY101" fmla="*/ 3943 h 10000"/>
                <a:gd name="connsiteX102" fmla="*/ 1803 w 10000"/>
                <a:gd name="connsiteY102" fmla="*/ 4103 h 10000"/>
                <a:gd name="connsiteX103" fmla="*/ 1405 w 10000"/>
                <a:gd name="connsiteY103" fmla="*/ 4103 h 10000"/>
                <a:gd name="connsiteX104" fmla="*/ 1193 w 10000"/>
                <a:gd name="connsiteY104" fmla="*/ 4405 h 10000"/>
                <a:gd name="connsiteX105" fmla="*/ 608 w 10000"/>
                <a:gd name="connsiteY105" fmla="*/ 4405 h 10000"/>
                <a:gd name="connsiteX106" fmla="*/ 398 w 10000"/>
                <a:gd name="connsiteY106" fmla="*/ 4547 h 10000"/>
                <a:gd name="connsiteX107" fmla="*/ 209 w 10000"/>
                <a:gd name="connsiteY107" fmla="*/ 4547 h 10000"/>
                <a:gd name="connsiteX108" fmla="*/ 0 w 10000"/>
                <a:gd name="connsiteY108" fmla="*/ 4849 h 10000"/>
                <a:gd name="connsiteX109" fmla="*/ 0 w 10000"/>
                <a:gd name="connsiteY109" fmla="*/ 5151 h 10000"/>
                <a:gd name="connsiteX110" fmla="*/ 0 w 10000"/>
                <a:gd name="connsiteY110" fmla="*/ 5453 h 10000"/>
                <a:gd name="connsiteX0" fmla="*/ 794 w 10000"/>
                <a:gd name="connsiteY0" fmla="*/ 9858 h 10000"/>
                <a:gd name="connsiteX1" fmla="*/ 1006 w 10000"/>
                <a:gd name="connsiteY1" fmla="*/ 9858 h 10000"/>
                <a:gd name="connsiteX2" fmla="*/ 1193 w 10000"/>
                <a:gd name="connsiteY2" fmla="*/ 9858 h 10000"/>
                <a:gd name="connsiteX3" fmla="*/ 1405 w 10000"/>
                <a:gd name="connsiteY3" fmla="*/ 10000 h 10000"/>
                <a:gd name="connsiteX4" fmla="*/ 1591 w 10000"/>
                <a:gd name="connsiteY4" fmla="*/ 10000 h 10000"/>
                <a:gd name="connsiteX5" fmla="*/ 1803 w 10000"/>
                <a:gd name="connsiteY5" fmla="*/ 10000 h 10000"/>
                <a:gd name="connsiteX6" fmla="*/ 2203 w 10000"/>
                <a:gd name="connsiteY6" fmla="*/ 9698 h 10000"/>
                <a:gd name="connsiteX7" fmla="*/ 2203 w 10000"/>
                <a:gd name="connsiteY7" fmla="*/ 9556 h 10000"/>
                <a:gd name="connsiteX8" fmla="*/ 2811 w 10000"/>
                <a:gd name="connsiteY8" fmla="*/ 9556 h 10000"/>
                <a:gd name="connsiteX9" fmla="*/ 3208 w 10000"/>
                <a:gd name="connsiteY9" fmla="*/ 9556 h 10000"/>
                <a:gd name="connsiteX10" fmla="*/ 3391 w 10000"/>
                <a:gd name="connsiteY10" fmla="*/ 9556 h 10000"/>
                <a:gd name="connsiteX11" fmla="*/ 3604 w 10000"/>
                <a:gd name="connsiteY11" fmla="*/ 9556 h 10000"/>
                <a:gd name="connsiteX12" fmla="*/ 4000 w 10000"/>
                <a:gd name="connsiteY12" fmla="*/ 9698 h 10000"/>
                <a:gd name="connsiteX13" fmla="*/ 4192 w 10000"/>
                <a:gd name="connsiteY13" fmla="*/ 9556 h 10000"/>
                <a:gd name="connsiteX14" fmla="*/ 4192 w 10000"/>
                <a:gd name="connsiteY14" fmla="*/ 9396 h 10000"/>
                <a:gd name="connsiteX15" fmla="*/ 4402 w 10000"/>
                <a:gd name="connsiteY15" fmla="*/ 9396 h 10000"/>
                <a:gd name="connsiteX16" fmla="*/ 4192 w 10000"/>
                <a:gd name="connsiteY16" fmla="*/ 9254 h 10000"/>
                <a:gd name="connsiteX17" fmla="*/ 4000 w 10000"/>
                <a:gd name="connsiteY17" fmla="*/ 8792 h 10000"/>
                <a:gd name="connsiteX18" fmla="*/ 3791 w 10000"/>
                <a:gd name="connsiteY18" fmla="*/ 8490 h 10000"/>
                <a:gd name="connsiteX19" fmla="*/ 3391 w 10000"/>
                <a:gd name="connsiteY19" fmla="*/ 8490 h 10000"/>
                <a:gd name="connsiteX20" fmla="*/ 3391 w 10000"/>
                <a:gd name="connsiteY20" fmla="*/ 8330 h 10000"/>
                <a:gd name="connsiteX21" fmla="*/ 3391 w 10000"/>
                <a:gd name="connsiteY21" fmla="*/ 8028 h 10000"/>
                <a:gd name="connsiteX22" fmla="*/ 3208 w 10000"/>
                <a:gd name="connsiteY22" fmla="*/ 7886 h 10000"/>
                <a:gd name="connsiteX23" fmla="*/ 2995 w 10000"/>
                <a:gd name="connsiteY23" fmla="*/ 7726 h 10000"/>
                <a:gd name="connsiteX24" fmla="*/ 2811 w 10000"/>
                <a:gd name="connsiteY24" fmla="*/ 7425 h 10000"/>
                <a:gd name="connsiteX25" fmla="*/ 3208 w 10000"/>
                <a:gd name="connsiteY25" fmla="*/ 7123 h 10000"/>
                <a:gd name="connsiteX26" fmla="*/ 3391 w 10000"/>
                <a:gd name="connsiteY26" fmla="*/ 6980 h 10000"/>
                <a:gd name="connsiteX27" fmla="*/ 3604 w 10000"/>
                <a:gd name="connsiteY27" fmla="*/ 6821 h 10000"/>
                <a:gd name="connsiteX28" fmla="*/ 3604 w 10000"/>
                <a:gd name="connsiteY28" fmla="*/ 6679 h 10000"/>
                <a:gd name="connsiteX29" fmla="*/ 4000 w 10000"/>
                <a:gd name="connsiteY29" fmla="*/ 6821 h 10000"/>
                <a:gd name="connsiteX30" fmla="*/ 4192 w 10000"/>
                <a:gd name="connsiteY30" fmla="*/ 6980 h 10000"/>
                <a:gd name="connsiteX31" fmla="*/ 4402 w 10000"/>
                <a:gd name="connsiteY31" fmla="*/ 6980 h 10000"/>
                <a:gd name="connsiteX32" fmla="*/ 4799 w 10000"/>
                <a:gd name="connsiteY32" fmla="*/ 6980 h 10000"/>
                <a:gd name="connsiteX33" fmla="*/ 4987 w 10000"/>
                <a:gd name="connsiteY33" fmla="*/ 6821 h 10000"/>
                <a:gd name="connsiteX34" fmla="*/ 4987 w 10000"/>
                <a:gd name="connsiteY34" fmla="*/ 6679 h 10000"/>
                <a:gd name="connsiteX35" fmla="*/ 5196 w 10000"/>
                <a:gd name="connsiteY35" fmla="*/ 6519 h 10000"/>
                <a:gd name="connsiteX36" fmla="*/ 5196 w 10000"/>
                <a:gd name="connsiteY36" fmla="*/ 6377 h 10000"/>
                <a:gd name="connsiteX37" fmla="*/ 5600 w 10000"/>
                <a:gd name="connsiteY37" fmla="*/ 6217 h 10000"/>
                <a:gd name="connsiteX38" fmla="*/ 5785 w 10000"/>
                <a:gd name="connsiteY38" fmla="*/ 6075 h 10000"/>
                <a:gd name="connsiteX39" fmla="*/ 6206 w 10000"/>
                <a:gd name="connsiteY39" fmla="*/ 5915 h 10000"/>
                <a:gd name="connsiteX40" fmla="*/ 6396 w 10000"/>
                <a:gd name="connsiteY40" fmla="*/ 5613 h 10000"/>
                <a:gd name="connsiteX41" fmla="*/ 6603 w 10000"/>
                <a:gd name="connsiteY41" fmla="*/ 5311 h 10000"/>
                <a:gd name="connsiteX42" fmla="*/ 7004 w 10000"/>
                <a:gd name="connsiteY42" fmla="*/ 5151 h 10000"/>
                <a:gd name="connsiteX43" fmla="*/ 6791 w 10000"/>
                <a:gd name="connsiteY43" fmla="*/ 4849 h 10000"/>
                <a:gd name="connsiteX44" fmla="*/ 7402 w 10000"/>
                <a:gd name="connsiteY44" fmla="*/ 4405 h 10000"/>
                <a:gd name="connsiteX45" fmla="*/ 7402 w 10000"/>
                <a:gd name="connsiteY45" fmla="*/ 4245 h 10000"/>
                <a:gd name="connsiteX46" fmla="*/ 7402 w 10000"/>
                <a:gd name="connsiteY46" fmla="*/ 4103 h 10000"/>
                <a:gd name="connsiteX47" fmla="*/ 8194 w 10000"/>
                <a:gd name="connsiteY47" fmla="*/ 3641 h 10000"/>
                <a:gd name="connsiteX48" fmla="*/ 7985 w 10000"/>
                <a:gd name="connsiteY48" fmla="*/ 3499 h 10000"/>
                <a:gd name="connsiteX49" fmla="*/ 7587 w 10000"/>
                <a:gd name="connsiteY49" fmla="*/ 3499 h 10000"/>
                <a:gd name="connsiteX50" fmla="*/ 7587 w 10000"/>
                <a:gd name="connsiteY50" fmla="*/ 3339 h 10000"/>
                <a:gd name="connsiteX51" fmla="*/ 7185 w 10000"/>
                <a:gd name="connsiteY51" fmla="*/ 3179 h 10000"/>
                <a:gd name="connsiteX52" fmla="*/ 6791 w 10000"/>
                <a:gd name="connsiteY52" fmla="*/ 1972 h 10000"/>
                <a:gd name="connsiteX53" fmla="*/ 7004 w 10000"/>
                <a:gd name="connsiteY53" fmla="*/ 1829 h 10000"/>
                <a:gd name="connsiteX54" fmla="*/ 7587 w 10000"/>
                <a:gd name="connsiteY54" fmla="*/ 1829 h 10000"/>
                <a:gd name="connsiteX55" fmla="*/ 7795 w 10000"/>
                <a:gd name="connsiteY55" fmla="*/ 1829 h 10000"/>
                <a:gd name="connsiteX56" fmla="*/ 8383 w 10000"/>
                <a:gd name="connsiteY56" fmla="*/ 1829 h 10000"/>
                <a:gd name="connsiteX57" fmla="*/ 8783 w 10000"/>
                <a:gd name="connsiteY57" fmla="*/ 1829 h 10000"/>
                <a:gd name="connsiteX58" fmla="*/ 8991 w 10000"/>
                <a:gd name="connsiteY58" fmla="*/ 1670 h 10000"/>
                <a:gd name="connsiteX59" fmla="*/ 9578 w 10000"/>
                <a:gd name="connsiteY59" fmla="*/ 1368 h 10000"/>
                <a:gd name="connsiteX60" fmla="*/ 10000 w 10000"/>
                <a:gd name="connsiteY60" fmla="*/ 1226 h 10000"/>
                <a:gd name="connsiteX61" fmla="*/ 9790 w 10000"/>
                <a:gd name="connsiteY61" fmla="*/ 924 h 10000"/>
                <a:gd name="connsiteX62" fmla="*/ 9393 w 10000"/>
                <a:gd name="connsiteY62" fmla="*/ 924 h 10000"/>
                <a:gd name="connsiteX63" fmla="*/ 9182 w 10000"/>
                <a:gd name="connsiteY63" fmla="*/ 924 h 10000"/>
                <a:gd name="connsiteX64" fmla="*/ 8783 w 10000"/>
                <a:gd name="connsiteY64" fmla="*/ 924 h 10000"/>
                <a:gd name="connsiteX65" fmla="*/ 8783 w 10000"/>
                <a:gd name="connsiteY65" fmla="*/ 764 h 10000"/>
                <a:gd name="connsiteX66" fmla="*/ 8594 w 10000"/>
                <a:gd name="connsiteY66" fmla="*/ 622 h 10000"/>
                <a:gd name="connsiteX67" fmla="*/ 8383 w 10000"/>
                <a:gd name="connsiteY67" fmla="*/ 302 h 10000"/>
                <a:gd name="connsiteX68" fmla="*/ 8383 w 10000"/>
                <a:gd name="connsiteY68" fmla="*/ 0 h 10000"/>
                <a:gd name="connsiteX69" fmla="*/ 8194 w 10000"/>
                <a:gd name="connsiteY69" fmla="*/ 0 h 10000"/>
                <a:gd name="connsiteX70" fmla="*/ 7795 w 10000"/>
                <a:gd name="connsiteY70" fmla="*/ 0 h 10000"/>
                <a:gd name="connsiteX71" fmla="*/ 7587 w 10000"/>
                <a:gd name="connsiteY71" fmla="*/ 0 h 10000"/>
                <a:gd name="connsiteX72" fmla="*/ 7402 w 10000"/>
                <a:gd name="connsiteY72" fmla="*/ 0 h 10000"/>
                <a:gd name="connsiteX73" fmla="*/ 6206 w 10000"/>
                <a:gd name="connsiteY73" fmla="*/ 160 h 10000"/>
                <a:gd name="connsiteX74" fmla="*/ 5785 w 10000"/>
                <a:gd name="connsiteY74" fmla="*/ 160 h 10000"/>
                <a:gd name="connsiteX75" fmla="*/ 5387 w 10000"/>
                <a:gd name="connsiteY75" fmla="*/ 302 h 10000"/>
                <a:gd name="connsiteX76" fmla="*/ 5196 w 10000"/>
                <a:gd name="connsiteY76" fmla="*/ 462 h 10000"/>
                <a:gd name="connsiteX77" fmla="*/ 4799 w 10000"/>
                <a:gd name="connsiteY77" fmla="*/ 622 h 10000"/>
                <a:gd name="connsiteX78" fmla="*/ 4591 w 10000"/>
                <a:gd name="connsiteY78" fmla="*/ 622 h 10000"/>
                <a:gd name="connsiteX79" fmla="*/ 4591 w 10000"/>
                <a:gd name="connsiteY79" fmla="*/ 924 h 10000"/>
                <a:gd name="connsiteX80" fmla="*/ 4799 w 10000"/>
                <a:gd name="connsiteY80" fmla="*/ 1066 h 10000"/>
                <a:gd name="connsiteX81" fmla="*/ 4799 w 10000"/>
                <a:gd name="connsiteY81" fmla="*/ 1226 h 10000"/>
                <a:gd name="connsiteX82" fmla="*/ 4591 w 10000"/>
                <a:gd name="connsiteY82" fmla="*/ 1528 h 10000"/>
                <a:gd name="connsiteX83" fmla="*/ 4402 w 10000"/>
                <a:gd name="connsiteY83" fmla="*/ 1670 h 10000"/>
                <a:gd name="connsiteX84" fmla="*/ 4192 w 10000"/>
                <a:gd name="connsiteY84" fmla="*/ 1829 h 10000"/>
                <a:gd name="connsiteX85" fmla="*/ 4192 w 10000"/>
                <a:gd name="connsiteY85" fmla="*/ 1972 h 10000"/>
                <a:gd name="connsiteX86" fmla="*/ 4402 w 10000"/>
                <a:gd name="connsiteY86" fmla="*/ 2131 h 10000"/>
                <a:gd name="connsiteX87" fmla="*/ 4192 w 10000"/>
                <a:gd name="connsiteY87" fmla="*/ 2433 h 10000"/>
                <a:gd name="connsiteX88" fmla="*/ 4000 w 10000"/>
                <a:gd name="connsiteY88" fmla="*/ 2433 h 10000"/>
                <a:gd name="connsiteX89" fmla="*/ 3604 w 10000"/>
                <a:gd name="connsiteY89" fmla="*/ 2433 h 10000"/>
                <a:gd name="connsiteX90" fmla="*/ 3208 w 10000"/>
                <a:gd name="connsiteY90" fmla="*/ 2433 h 10000"/>
                <a:gd name="connsiteX91" fmla="*/ 3208 w 10000"/>
                <a:gd name="connsiteY91" fmla="*/ 2575 h 10000"/>
                <a:gd name="connsiteX92" fmla="*/ 3391 w 10000"/>
                <a:gd name="connsiteY92" fmla="*/ 2735 h 10000"/>
                <a:gd name="connsiteX93" fmla="*/ 3604 w 10000"/>
                <a:gd name="connsiteY93" fmla="*/ 2877 h 10000"/>
                <a:gd name="connsiteX94" fmla="*/ 2811 w 10000"/>
                <a:gd name="connsiteY94" fmla="*/ 3037 h 10000"/>
                <a:gd name="connsiteX95" fmla="*/ 2811 w 10000"/>
                <a:gd name="connsiteY95" fmla="*/ 3179 h 10000"/>
                <a:gd name="connsiteX96" fmla="*/ 2811 w 10000"/>
                <a:gd name="connsiteY96" fmla="*/ 3499 h 10000"/>
                <a:gd name="connsiteX97" fmla="*/ 2600 w 10000"/>
                <a:gd name="connsiteY97" fmla="*/ 3801 h 10000"/>
                <a:gd name="connsiteX98" fmla="*/ 2390 w 10000"/>
                <a:gd name="connsiteY98" fmla="*/ 4103 h 10000"/>
                <a:gd name="connsiteX99" fmla="*/ 2203 w 10000"/>
                <a:gd name="connsiteY99" fmla="*/ 4103 h 10000"/>
                <a:gd name="connsiteX100" fmla="*/ 1988 w 10000"/>
                <a:gd name="connsiteY100" fmla="*/ 3943 h 10000"/>
                <a:gd name="connsiteX101" fmla="*/ 1803 w 10000"/>
                <a:gd name="connsiteY101" fmla="*/ 4103 h 10000"/>
                <a:gd name="connsiteX102" fmla="*/ 1405 w 10000"/>
                <a:gd name="connsiteY102" fmla="*/ 4103 h 10000"/>
                <a:gd name="connsiteX103" fmla="*/ 1193 w 10000"/>
                <a:gd name="connsiteY103" fmla="*/ 4405 h 10000"/>
                <a:gd name="connsiteX104" fmla="*/ 608 w 10000"/>
                <a:gd name="connsiteY104" fmla="*/ 4405 h 10000"/>
                <a:gd name="connsiteX105" fmla="*/ 398 w 10000"/>
                <a:gd name="connsiteY105" fmla="*/ 4547 h 10000"/>
                <a:gd name="connsiteX106" fmla="*/ 209 w 10000"/>
                <a:gd name="connsiteY106" fmla="*/ 4547 h 10000"/>
                <a:gd name="connsiteX107" fmla="*/ 0 w 10000"/>
                <a:gd name="connsiteY107" fmla="*/ 4849 h 10000"/>
                <a:gd name="connsiteX108" fmla="*/ 0 w 10000"/>
                <a:gd name="connsiteY108" fmla="*/ 5151 h 10000"/>
                <a:gd name="connsiteX109" fmla="*/ 0 w 10000"/>
                <a:gd name="connsiteY109" fmla="*/ 5453 h 10000"/>
                <a:gd name="connsiteX0" fmla="*/ 1006 w 10000"/>
                <a:gd name="connsiteY0" fmla="*/ 9858 h 10000"/>
                <a:gd name="connsiteX1" fmla="*/ 1193 w 10000"/>
                <a:gd name="connsiteY1" fmla="*/ 9858 h 10000"/>
                <a:gd name="connsiteX2" fmla="*/ 1405 w 10000"/>
                <a:gd name="connsiteY2" fmla="*/ 10000 h 10000"/>
                <a:gd name="connsiteX3" fmla="*/ 1591 w 10000"/>
                <a:gd name="connsiteY3" fmla="*/ 10000 h 10000"/>
                <a:gd name="connsiteX4" fmla="*/ 1803 w 10000"/>
                <a:gd name="connsiteY4" fmla="*/ 10000 h 10000"/>
                <a:gd name="connsiteX5" fmla="*/ 2203 w 10000"/>
                <a:gd name="connsiteY5" fmla="*/ 9698 h 10000"/>
                <a:gd name="connsiteX6" fmla="*/ 2203 w 10000"/>
                <a:gd name="connsiteY6" fmla="*/ 9556 h 10000"/>
                <a:gd name="connsiteX7" fmla="*/ 2811 w 10000"/>
                <a:gd name="connsiteY7" fmla="*/ 9556 h 10000"/>
                <a:gd name="connsiteX8" fmla="*/ 3208 w 10000"/>
                <a:gd name="connsiteY8" fmla="*/ 9556 h 10000"/>
                <a:gd name="connsiteX9" fmla="*/ 3391 w 10000"/>
                <a:gd name="connsiteY9" fmla="*/ 9556 h 10000"/>
                <a:gd name="connsiteX10" fmla="*/ 3604 w 10000"/>
                <a:gd name="connsiteY10" fmla="*/ 9556 h 10000"/>
                <a:gd name="connsiteX11" fmla="*/ 4000 w 10000"/>
                <a:gd name="connsiteY11" fmla="*/ 9698 h 10000"/>
                <a:gd name="connsiteX12" fmla="*/ 4192 w 10000"/>
                <a:gd name="connsiteY12" fmla="*/ 9556 h 10000"/>
                <a:gd name="connsiteX13" fmla="*/ 4192 w 10000"/>
                <a:gd name="connsiteY13" fmla="*/ 9396 h 10000"/>
                <a:gd name="connsiteX14" fmla="*/ 4402 w 10000"/>
                <a:gd name="connsiteY14" fmla="*/ 9396 h 10000"/>
                <a:gd name="connsiteX15" fmla="*/ 4192 w 10000"/>
                <a:gd name="connsiteY15" fmla="*/ 9254 h 10000"/>
                <a:gd name="connsiteX16" fmla="*/ 4000 w 10000"/>
                <a:gd name="connsiteY16" fmla="*/ 8792 h 10000"/>
                <a:gd name="connsiteX17" fmla="*/ 3791 w 10000"/>
                <a:gd name="connsiteY17" fmla="*/ 8490 h 10000"/>
                <a:gd name="connsiteX18" fmla="*/ 3391 w 10000"/>
                <a:gd name="connsiteY18" fmla="*/ 8490 h 10000"/>
                <a:gd name="connsiteX19" fmla="*/ 3391 w 10000"/>
                <a:gd name="connsiteY19" fmla="*/ 8330 h 10000"/>
                <a:gd name="connsiteX20" fmla="*/ 3391 w 10000"/>
                <a:gd name="connsiteY20" fmla="*/ 8028 h 10000"/>
                <a:gd name="connsiteX21" fmla="*/ 3208 w 10000"/>
                <a:gd name="connsiteY21" fmla="*/ 7886 h 10000"/>
                <a:gd name="connsiteX22" fmla="*/ 2995 w 10000"/>
                <a:gd name="connsiteY22" fmla="*/ 7726 h 10000"/>
                <a:gd name="connsiteX23" fmla="*/ 2811 w 10000"/>
                <a:gd name="connsiteY23" fmla="*/ 7425 h 10000"/>
                <a:gd name="connsiteX24" fmla="*/ 3208 w 10000"/>
                <a:gd name="connsiteY24" fmla="*/ 7123 h 10000"/>
                <a:gd name="connsiteX25" fmla="*/ 3391 w 10000"/>
                <a:gd name="connsiteY25" fmla="*/ 6980 h 10000"/>
                <a:gd name="connsiteX26" fmla="*/ 3604 w 10000"/>
                <a:gd name="connsiteY26" fmla="*/ 6821 h 10000"/>
                <a:gd name="connsiteX27" fmla="*/ 3604 w 10000"/>
                <a:gd name="connsiteY27" fmla="*/ 6679 h 10000"/>
                <a:gd name="connsiteX28" fmla="*/ 4000 w 10000"/>
                <a:gd name="connsiteY28" fmla="*/ 6821 h 10000"/>
                <a:gd name="connsiteX29" fmla="*/ 4192 w 10000"/>
                <a:gd name="connsiteY29" fmla="*/ 6980 h 10000"/>
                <a:gd name="connsiteX30" fmla="*/ 4402 w 10000"/>
                <a:gd name="connsiteY30" fmla="*/ 6980 h 10000"/>
                <a:gd name="connsiteX31" fmla="*/ 4799 w 10000"/>
                <a:gd name="connsiteY31" fmla="*/ 6980 h 10000"/>
                <a:gd name="connsiteX32" fmla="*/ 4987 w 10000"/>
                <a:gd name="connsiteY32" fmla="*/ 6821 h 10000"/>
                <a:gd name="connsiteX33" fmla="*/ 4987 w 10000"/>
                <a:gd name="connsiteY33" fmla="*/ 6679 h 10000"/>
                <a:gd name="connsiteX34" fmla="*/ 5196 w 10000"/>
                <a:gd name="connsiteY34" fmla="*/ 6519 h 10000"/>
                <a:gd name="connsiteX35" fmla="*/ 5196 w 10000"/>
                <a:gd name="connsiteY35" fmla="*/ 6377 h 10000"/>
                <a:gd name="connsiteX36" fmla="*/ 5600 w 10000"/>
                <a:gd name="connsiteY36" fmla="*/ 6217 h 10000"/>
                <a:gd name="connsiteX37" fmla="*/ 5785 w 10000"/>
                <a:gd name="connsiteY37" fmla="*/ 6075 h 10000"/>
                <a:gd name="connsiteX38" fmla="*/ 6206 w 10000"/>
                <a:gd name="connsiteY38" fmla="*/ 5915 h 10000"/>
                <a:gd name="connsiteX39" fmla="*/ 6396 w 10000"/>
                <a:gd name="connsiteY39" fmla="*/ 5613 h 10000"/>
                <a:gd name="connsiteX40" fmla="*/ 6603 w 10000"/>
                <a:gd name="connsiteY40" fmla="*/ 5311 h 10000"/>
                <a:gd name="connsiteX41" fmla="*/ 7004 w 10000"/>
                <a:gd name="connsiteY41" fmla="*/ 5151 h 10000"/>
                <a:gd name="connsiteX42" fmla="*/ 6791 w 10000"/>
                <a:gd name="connsiteY42" fmla="*/ 4849 h 10000"/>
                <a:gd name="connsiteX43" fmla="*/ 7402 w 10000"/>
                <a:gd name="connsiteY43" fmla="*/ 4405 h 10000"/>
                <a:gd name="connsiteX44" fmla="*/ 7402 w 10000"/>
                <a:gd name="connsiteY44" fmla="*/ 4245 h 10000"/>
                <a:gd name="connsiteX45" fmla="*/ 7402 w 10000"/>
                <a:gd name="connsiteY45" fmla="*/ 4103 h 10000"/>
                <a:gd name="connsiteX46" fmla="*/ 8194 w 10000"/>
                <a:gd name="connsiteY46" fmla="*/ 3641 h 10000"/>
                <a:gd name="connsiteX47" fmla="*/ 7985 w 10000"/>
                <a:gd name="connsiteY47" fmla="*/ 3499 h 10000"/>
                <a:gd name="connsiteX48" fmla="*/ 7587 w 10000"/>
                <a:gd name="connsiteY48" fmla="*/ 3499 h 10000"/>
                <a:gd name="connsiteX49" fmla="*/ 7587 w 10000"/>
                <a:gd name="connsiteY49" fmla="*/ 3339 h 10000"/>
                <a:gd name="connsiteX50" fmla="*/ 7185 w 10000"/>
                <a:gd name="connsiteY50" fmla="*/ 3179 h 10000"/>
                <a:gd name="connsiteX51" fmla="*/ 6791 w 10000"/>
                <a:gd name="connsiteY51" fmla="*/ 1972 h 10000"/>
                <a:gd name="connsiteX52" fmla="*/ 7004 w 10000"/>
                <a:gd name="connsiteY52" fmla="*/ 1829 h 10000"/>
                <a:gd name="connsiteX53" fmla="*/ 7587 w 10000"/>
                <a:gd name="connsiteY53" fmla="*/ 1829 h 10000"/>
                <a:gd name="connsiteX54" fmla="*/ 7795 w 10000"/>
                <a:gd name="connsiteY54" fmla="*/ 1829 h 10000"/>
                <a:gd name="connsiteX55" fmla="*/ 8383 w 10000"/>
                <a:gd name="connsiteY55" fmla="*/ 1829 h 10000"/>
                <a:gd name="connsiteX56" fmla="*/ 8783 w 10000"/>
                <a:gd name="connsiteY56" fmla="*/ 1829 h 10000"/>
                <a:gd name="connsiteX57" fmla="*/ 8991 w 10000"/>
                <a:gd name="connsiteY57" fmla="*/ 1670 h 10000"/>
                <a:gd name="connsiteX58" fmla="*/ 9578 w 10000"/>
                <a:gd name="connsiteY58" fmla="*/ 1368 h 10000"/>
                <a:gd name="connsiteX59" fmla="*/ 10000 w 10000"/>
                <a:gd name="connsiteY59" fmla="*/ 1226 h 10000"/>
                <a:gd name="connsiteX60" fmla="*/ 9790 w 10000"/>
                <a:gd name="connsiteY60" fmla="*/ 924 h 10000"/>
                <a:gd name="connsiteX61" fmla="*/ 9393 w 10000"/>
                <a:gd name="connsiteY61" fmla="*/ 924 h 10000"/>
                <a:gd name="connsiteX62" fmla="*/ 9182 w 10000"/>
                <a:gd name="connsiteY62" fmla="*/ 924 h 10000"/>
                <a:gd name="connsiteX63" fmla="*/ 8783 w 10000"/>
                <a:gd name="connsiteY63" fmla="*/ 924 h 10000"/>
                <a:gd name="connsiteX64" fmla="*/ 8783 w 10000"/>
                <a:gd name="connsiteY64" fmla="*/ 764 h 10000"/>
                <a:gd name="connsiteX65" fmla="*/ 8594 w 10000"/>
                <a:gd name="connsiteY65" fmla="*/ 622 h 10000"/>
                <a:gd name="connsiteX66" fmla="*/ 8383 w 10000"/>
                <a:gd name="connsiteY66" fmla="*/ 302 h 10000"/>
                <a:gd name="connsiteX67" fmla="*/ 8383 w 10000"/>
                <a:gd name="connsiteY67" fmla="*/ 0 h 10000"/>
                <a:gd name="connsiteX68" fmla="*/ 8194 w 10000"/>
                <a:gd name="connsiteY68" fmla="*/ 0 h 10000"/>
                <a:gd name="connsiteX69" fmla="*/ 7795 w 10000"/>
                <a:gd name="connsiteY69" fmla="*/ 0 h 10000"/>
                <a:gd name="connsiteX70" fmla="*/ 7587 w 10000"/>
                <a:gd name="connsiteY70" fmla="*/ 0 h 10000"/>
                <a:gd name="connsiteX71" fmla="*/ 7402 w 10000"/>
                <a:gd name="connsiteY71" fmla="*/ 0 h 10000"/>
                <a:gd name="connsiteX72" fmla="*/ 6206 w 10000"/>
                <a:gd name="connsiteY72" fmla="*/ 160 h 10000"/>
                <a:gd name="connsiteX73" fmla="*/ 5785 w 10000"/>
                <a:gd name="connsiteY73" fmla="*/ 160 h 10000"/>
                <a:gd name="connsiteX74" fmla="*/ 5387 w 10000"/>
                <a:gd name="connsiteY74" fmla="*/ 302 h 10000"/>
                <a:gd name="connsiteX75" fmla="*/ 5196 w 10000"/>
                <a:gd name="connsiteY75" fmla="*/ 462 h 10000"/>
                <a:gd name="connsiteX76" fmla="*/ 4799 w 10000"/>
                <a:gd name="connsiteY76" fmla="*/ 622 h 10000"/>
                <a:gd name="connsiteX77" fmla="*/ 4591 w 10000"/>
                <a:gd name="connsiteY77" fmla="*/ 622 h 10000"/>
                <a:gd name="connsiteX78" fmla="*/ 4591 w 10000"/>
                <a:gd name="connsiteY78" fmla="*/ 924 h 10000"/>
                <a:gd name="connsiteX79" fmla="*/ 4799 w 10000"/>
                <a:gd name="connsiteY79" fmla="*/ 1066 h 10000"/>
                <a:gd name="connsiteX80" fmla="*/ 4799 w 10000"/>
                <a:gd name="connsiteY80" fmla="*/ 1226 h 10000"/>
                <a:gd name="connsiteX81" fmla="*/ 4591 w 10000"/>
                <a:gd name="connsiteY81" fmla="*/ 1528 h 10000"/>
                <a:gd name="connsiteX82" fmla="*/ 4402 w 10000"/>
                <a:gd name="connsiteY82" fmla="*/ 1670 h 10000"/>
                <a:gd name="connsiteX83" fmla="*/ 4192 w 10000"/>
                <a:gd name="connsiteY83" fmla="*/ 1829 h 10000"/>
                <a:gd name="connsiteX84" fmla="*/ 4192 w 10000"/>
                <a:gd name="connsiteY84" fmla="*/ 1972 h 10000"/>
                <a:gd name="connsiteX85" fmla="*/ 4402 w 10000"/>
                <a:gd name="connsiteY85" fmla="*/ 2131 h 10000"/>
                <a:gd name="connsiteX86" fmla="*/ 4192 w 10000"/>
                <a:gd name="connsiteY86" fmla="*/ 2433 h 10000"/>
                <a:gd name="connsiteX87" fmla="*/ 4000 w 10000"/>
                <a:gd name="connsiteY87" fmla="*/ 2433 h 10000"/>
                <a:gd name="connsiteX88" fmla="*/ 3604 w 10000"/>
                <a:gd name="connsiteY88" fmla="*/ 2433 h 10000"/>
                <a:gd name="connsiteX89" fmla="*/ 3208 w 10000"/>
                <a:gd name="connsiteY89" fmla="*/ 2433 h 10000"/>
                <a:gd name="connsiteX90" fmla="*/ 3208 w 10000"/>
                <a:gd name="connsiteY90" fmla="*/ 2575 h 10000"/>
                <a:gd name="connsiteX91" fmla="*/ 3391 w 10000"/>
                <a:gd name="connsiteY91" fmla="*/ 2735 h 10000"/>
                <a:gd name="connsiteX92" fmla="*/ 3604 w 10000"/>
                <a:gd name="connsiteY92" fmla="*/ 2877 h 10000"/>
                <a:gd name="connsiteX93" fmla="*/ 2811 w 10000"/>
                <a:gd name="connsiteY93" fmla="*/ 3037 h 10000"/>
                <a:gd name="connsiteX94" fmla="*/ 2811 w 10000"/>
                <a:gd name="connsiteY94" fmla="*/ 3179 h 10000"/>
                <a:gd name="connsiteX95" fmla="*/ 2811 w 10000"/>
                <a:gd name="connsiteY95" fmla="*/ 3499 h 10000"/>
                <a:gd name="connsiteX96" fmla="*/ 2600 w 10000"/>
                <a:gd name="connsiteY96" fmla="*/ 3801 h 10000"/>
                <a:gd name="connsiteX97" fmla="*/ 2390 w 10000"/>
                <a:gd name="connsiteY97" fmla="*/ 4103 h 10000"/>
                <a:gd name="connsiteX98" fmla="*/ 2203 w 10000"/>
                <a:gd name="connsiteY98" fmla="*/ 4103 h 10000"/>
                <a:gd name="connsiteX99" fmla="*/ 1988 w 10000"/>
                <a:gd name="connsiteY99" fmla="*/ 3943 h 10000"/>
                <a:gd name="connsiteX100" fmla="*/ 1803 w 10000"/>
                <a:gd name="connsiteY100" fmla="*/ 4103 h 10000"/>
                <a:gd name="connsiteX101" fmla="*/ 1405 w 10000"/>
                <a:gd name="connsiteY101" fmla="*/ 4103 h 10000"/>
                <a:gd name="connsiteX102" fmla="*/ 1193 w 10000"/>
                <a:gd name="connsiteY102" fmla="*/ 4405 h 10000"/>
                <a:gd name="connsiteX103" fmla="*/ 608 w 10000"/>
                <a:gd name="connsiteY103" fmla="*/ 4405 h 10000"/>
                <a:gd name="connsiteX104" fmla="*/ 398 w 10000"/>
                <a:gd name="connsiteY104" fmla="*/ 4547 h 10000"/>
                <a:gd name="connsiteX105" fmla="*/ 209 w 10000"/>
                <a:gd name="connsiteY105" fmla="*/ 4547 h 10000"/>
                <a:gd name="connsiteX106" fmla="*/ 0 w 10000"/>
                <a:gd name="connsiteY106" fmla="*/ 4849 h 10000"/>
                <a:gd name="connsiteX107" fmla="*/ 0 w 10000"/>
                <a:gd name="connsiteY107" fmla="*/ 5151 h 10000"/>
                <a:gd name="connsiteX108" fmla="*/ 0 w 10000"/>
                <a:gd name="connsiteY108" fmla="*/ 5453 h 10000"/>
                <a:gd name="connsiteX0" fmla="*/ 1193 w 10000"/>
                <a:gd name="connsiteY0" fmla="*/ 9858 h 10000"/>
                <a:gd name="connsiteX1" fmla="*/ 1405 w 10000"/>
                <a:gd name="connsiteY1" fmla="*/ 10000 h 10000"/>
                <a:gd name="connsiteX2" fmla="*/ 1591 w 10000"/>
                <a:gd name="connsiteY2" fmla="*/ 10000 h 10000"/>
                <a:gd name="connsiteX3" fmla="*/ 1803 w 10000"/>
                <a:gd name="connsiteY3" fmla="*/ 10000 h 10000"/>
                <a:gd name="connsiteX4" fmla="*/ 2203 w 10000"/>
                <a:gd name="connsiteY4" fmla="*/ 9698 h 10000"/>
                <a:gd name="connsiteX5" fmla="*/ 2203 w 10000"/>
                <a:gd name="connsiteY5" fmla="*/ 9556 h 10000"/>
                <a:gd name="connsiteX6" fmla="*/ 2811 w 10000"/>
                <a:gd name="connsiteY6" fmla="*/ 9556 h 10000"/>
                <a:gd name="connsiteX7" fmla="*/ 3208 w 10000"/>
                <a:gd name="connsiteY7" fmla="*/ 9556 h 10000"/>
                <a:gd name="connsiteX8" fmla="*/ 3391 w 10000"/>
                <a:gd name="connsiteY8" fmla="*/ 9556 h 10000"/>
                <a:gd name="connsiteX9" fmla="*/ 3604 w 10000"/>
                <a:gd name="connsiteY9" fmla="*/ 9556 h 10000"/>
                <a:gd name="connsiteX10" fmla="*/ 4000 w 10000"/>
                <a:gd name="connsiteY10" fmla="*/ 9698 h 10000"/>
                <a:gd name="connsiteX11" fmla="*/ 4192 w 10000"/>
                <a:gd name="connsiteY11" fmla="*/ 9556 h 10000"/>
                <a:gd name="connsiteX12" fmla="*/ 4192 w 10000"/>
                <a:gd name="connsiteY12" fmla="*/ 9396 h 10000"/>
                <a:gd name="connsiteX13" fmla="*/ 4402 w 10000"/>
                <a:gd name="connsiteY13" fmla="*/ 9396 h 10000"/>
                <a:gd name="connsiteX14" fmla="*/ 4192 w 10000"/>
                <a:gd name="connsiteY14" fmla="*/ 9254 h 10000"/>
                <a:gd name="connsiteX15" fmla="*/ 4000 w 10000"/>
                <a:gd name="connsiteY15" fmla="*/ 8792 h 10000"/>
                <a:gd name="connsiteX16" fmla="*/ 3791 w 10000"/>
                <a:gd name="connsiteY16" fmla="*/ 8490 h 10000"/>
                <a:gd name="connsiteX17" fmla="*/ 3391 w 10000"/>
                <a:gd name="connsiteY17" fmla="*/ 8490 h 10000"/>
                <a:gd name="connsiteX18" fmla="*/ 3391 w 10000"/>
                <a:gd name="connsiteY18" fmla="*/ 8330 h 10000"/>
                <a:gd name="connsiteX19" fmla="*/ 3391 w 10000"/>
                <a:gd name="connsiteY19" fmla="*/ 8028 h 10000"/>
                <a:gd name="connsiteX20" fmla="*/ 3208 w 10000"/>
                <a:gd name="connsiteY20" fmla="*/ 7886 h 10000"/>
                <a:gd name="connsiteX21" fmla="*/ 2995 w 10000"/>
                <a:gd name="connsiteY21" fmla="*/ 7726 h 10000"/>
                <a:gd name="connsiteX22" fmla="*/ 2811 w 10000"/>
                <a:gd name="connsiteY22" fmla="*/ 7425 h 10000"/>
                <a:gd name="connsiteX23" fmla="*/ 3208 w 10000"/>
                <a:gd name="connsiteY23" fmla="*/ 7123 h 10000"/>
                <a:gd name="connsiteX24" fmla="*/ 3391 w 10000"/>
                <a:gd name="connsiteY24" fmla="*/ 6980 h 10000"/>
                <a:gd name="connsiteX25" fmla="*/ 3604 w 10000"/>
                <a:gd name="connsiteY25" fmla="*/ 6821 h 10000"/>
                <a:gd name="connsiteX26" fmla="*/ 3604 w 10000"/>
                <a:gd name="connsiteY26" fmla="*/ 6679 h 10000"/>
                <a:gd name="connsiteX27" fmla="*/ 4000 w 10000"/>
                <a:gd name="connsiteY27" fmla="*/ 6821 h 10000"/>
                <a:gd name="connsiteX28" fmla="*/ 4192 w 10000"/>
                <a:gd name="connsiteY28" fmla="*/ 6980 h 10000"/>
                <a:gd name="connsiteX29" fmla="*/ 4402 w 10000"/>
                <a:gd name="connsiteY29" fmla="*/ 6980 h 10000"/>
                <a:gd name="connsiteX30" fmla="*/ 4799 w 10000"/>
                <a:gd name="connsiteY30" fmla="*/ 6980 h 10000"/>
                <a:gd name="connsiteX31" fmla="*/ 4987 w 10000"/>
                <a:gd name="connsiteY31" fmla="*/ 6821 h 10000"/>
                <a:gd name="connsiteX32" fmla="*/ 4987 w 10000"/>
                <a:gd name="connsiteY32" fmla="*/ 6679 h 10000"/>
                <a:gd name="connsiteX33" fmla="*/ 5196 w 10000"/>
                <a:gd name="connsiteY33" fmla="*/ 6519 h 10000"/>
                <a:gd name="connsiteX34" fmla="*/ 5196 w 10000"/>
                <a:gd name="connsiteY34" fmla="*/ 6377 h 10000"/>
                <a:gd name="connsiteX35" fmla="*/ 5600 w 10000"/>
                <a:gd name="connsiteY35" fmla="*/ 6217 h 10000"/>
                <a:gd name="connsiteX36" fmla="*/ 5785 w 10000"/>
                <a:gd name="connsiteY36" fmla="*/ 6075 h 10000"/>
                <a:gd name="connsiteX37" fmla="*/ 6206 w 10000"/>
                <a:gd name="connsiteY37" fmla="*/ 5915 h 10000"/>
                <a:gd name="connsiteX38" fmla="*/ 6396 w 10000"/>
                <a:gd name="connsiteY38" fmla="*/ 5613 h 10000"/>
                <a:gd name="connsiteX39" fmla="*/ 6603 w 10000"/>
                <a:gd name="connsiteY39" fmla="*/ 5311 h 10000"/>
                <a:gd name="connsiteX40" fmla="*/ 7004 w 10000"/>
                <a:gd name="connsiteY40" fmla="*/ 5151 h 10000"/>
                <a:gd name="connsiteX41" fmla="*/ 6791 w 10000"/>
                <a:gd name="connsiteY41" fmla="*/ 4849 h 10000"/>
                <a:gd name="connsiteX42" fmla="*/ 7402 w 10000"/>
                <a:gd name="connsiteY42" fmla="*/ 4405 h 10000"/>
                <a:gd name="connsiteX43" fmla="*/ 7402 w 10000"/>
                <a:gd name="connsiteY43" fmla="*/ 4245 h 10000"/>
                <a:gd name="connsiteX44" fmla="*/ 7402 w 10000"/>
                <a:gd name="connsiteY44" fmla="*/ 4103 h 10000"/>
                <a:gd name="connsiteX45" fmla="*/ 8194 w 10000"/>
                <a:gd name="connsiteY45" fmla="*/ 3641 h 10000"/>
                <a:gd name="connsiteX46" fmla="*/ 7985 w 10000"/>
                <a:gd name="connsiteY46" fmla="*/ 3499 h 10000"/>
                <a:gd name="connsiteX47" fmla="*/ 7587 w 10000"/>
                <a:gd name="connsiteY47" fmla="*/ 3499 h 10000"/>
                <a:gd name="connsiteX48" fmla="*/ 7587 w 10000"/>
                <a:gd name="connsiteY48" fmla="*/ 3339 h 10000"/>
                <a:gd name="connsiteX49" fmla="*/ 7185 w 10000"/>
                <a:gd name="connsiteY49" fmla="*/ 3179 h 10000"/>
                <a:gd name="connsiteX50" fmla="*/ 6791 w 10000"/>
                <a:gd name="connsiteY50" fmla="*/ 1972 h 10000"/>
                <a:gd name="connsiteX51" fmla="*/ 7004 w 10000"/>
                <a:gd name="connsiteY51" fmla="*/ 1829 h 10000"/>
                <a:gd name="connsiteX52" fmla="*/ 7587 w 10000"/>
                <a:gd name="connsiteY52" fmla="*/ 1829 h 10000"/>
                <a:gd name="connsiteX53" fmla="*/ 7795 w 10000"/>
                <a:gd name="connsiteY53" fmla="*/ 1829 h 10000"/>
                <a:gd name="connsiteX54" fmla="*/ 8383 w 10000"/>
                <a:gd name="connsiteY54" fmla="*/ 1829 h 10000"/>
                <a:gd name="connsiteX55" fmla="*/ 8783 w 10000"/>
                <a:gd name="connsiteY55" fmla="*/ 1829 h 10000"/>
                <a:gd name="connsiteX56" fmla="*/ 8991 w 10000"/>
                <a:gd name="connsiteY56" fmla="*/ 1670 h 10000"/>
                <a:gd name="connsiteX57" fmla="*/ 9578 w 10000"/>
                <a:gd name="connsiteY57" fmla="*/ 1368 h 10000"/>
                <a:gd name="connsiteX58" fmla="*/ 10000 w 10000"/>
                <a:gd name="connsiteY58" fmla="*/ 1226 h 10000"/>
                <a:gd name="connsiteX59" fmla="*/ 9790 w 10000"/>
                <a:gd name="connsiteY59" fmla="*/ 924 h 10000"/>
                <a:gd name="connsiteX60" fmla="*/ 9393 w 10000"/>
                <a:gd name="connsiteY60" fmla="*/ 924 h 10000"/>
                <a:gd name="connsiteX61" fmla="*/ 9182 w 10000"/>
                <a:gd name="connsiteY61" fmla="*/ 924 h 10000"/>
                <a:gd name="connsiteX62" fmla="*/ 8783 w 10000"/>
                <a:gd name="connsiteY62" fmla="*/ 924 h 10000"/>
                <a:gd name="connsiteX63" fmla="*/ 8783 w 10000"/>
                <a:gd name="connsiteY63" fmla="*/ 764 h 10000"/>
                <a:gd name="connsiteX64" fmla="*/ 8594 w 10000"/>
                <a:gd name="connsiteY64" fmla="*/ 622 h 10000"/>
                <a:gd name="connsiteX65" fmla="*/ 8383 w 10000"/>
                <a:gd name="connsiteY65" fmla="*/ 302 h 10000"/>
                <a:gd name="connsiteX66" fmla="*/ 8383 w 10000"/>
                <a:gd name="connsiteY66" fmla="*/ 0 h 10000"/>
                <a:gd name="connsiteX67" fmla="*/ 8194 w 10000"/>
                <a:gd name="connsiteY67" fmla="*/ 0 h 10000"/>
                <a:gd name="connsiteX68" fmla="*/ 7795 w 10000"/>
                <a:gd name="connsiteY68" fmla="*/ 0 h 10000"/>
                <a:gd name="connsiteX69" fmla="*/ 7587 w 10000"/>
                <a:gd name="connsiteY69" fmla="*/ 0 h 10000"/>
                <a:gd name="connsiteX70" fmla="*/ 7402 w 10000"/>
                <a:gd name="connsiteY70" fmla="*/ 0 h 10000"/>
                <a:gd name="connsiteX71" fmla="*/ 6206 w 10000"/>
                <a:gd name="connsiteY71" fmla="*/ 160 h 10000"/>
                <a:gd name="connsiteX72" fmla="*/ 5785 w 10000"/>
                <a:gd name="connsiteY72" fmla="*/ 160 h 10000"/>
                <a:gd name="connsiteX73" fmla="*/ 5387 w 10000"/>
                <a:gd name="connsiteY73" fmla="*/ 302 h 10000"/>
                <a:gd name="connsiteX74" fmla="*/ 5196 w 10000"/>
                <a:gd name="connsiteY74" fmla="*/ 462 h 10000"/>
                <a:gd name="connsiteX75" fmla="*/ 4799 w 10000"/>
                <a:gd name="connsiteY75" fmla="*/ 622 h 10000"/>
                <a:gd name="connsiteX76" fmla="*/ 4591 w 10000"/>
                <a:gd name="connsiteY76" fmla="*/ 622 h 10000"/>
                <a:gd name="connsiteX77" fmla="*/ 4591 w 10000"/>
                <a:gd name="connsiteY77" fmla="*/ 924 h 10000"/>
                <a:gd name="connsiteX78" fmla="*/ 4799 w 10000"/>
                <a:gd name="connsiteY78" fmla="*/ 1066 h 10000"/>
                <a:gd name="connsiteX79" fmla="*/ 4799 w 10000"/>
                <a:gd name="connsiteY79" fmla="*/ 1226 h 10000"/>
                <a:gd name="connsiteX80" fmla="*/ 4591 w 10000"/>
                <a:gd name="connsiteY80" fmla="*/ 1528 h 10000"/>
                <a:gd name="connsiteX81" fmla="*/ 4402 w 10000"/>
                <a:gd name="connsiteY81" fmla="*/ 1670 h 10000"/>
                <a:gd name="connsiteX82" fmla="*/ 4192 w 10000"/>
                <a:gd name="connsiteY82" fmla="*/ 1829 h 10000"/>
                <a:gd name="connsiteX83" fmla="*/ 4192 w 10000"/>
                <a:gd name="connsiteY83" fmla="*/ 1972 h 10000"/>
                <a:gd name="connsiteX84" fmla="*/ 4402 w 10000"/>
                <a:gd name="connsiteY84" fmla="*/ 2131 h 10000"/>
                <a:gd name="connsiteX85" fmla="*/ 4192 w 10000"/>
                <a:gd name="connsiteY85" fmla="*/ 2433 h 10000"/>
                <a:gd name="connsiteX86" fmla="*/ 4000 w 10000"/>
                <a:gd name="connsiteY86" fmla="*/ 2433 h 10000"/>
                <a:gd name="connsiteX87" fmla="*/ 3604 w 10000"/>
                <a:gd name="connsiteY87" fmla="*/ 2433 h 10000"/>
                <a:gd name="connsiteX88" fmla="*/ 3208 w 10000"/>
                <a:gd name="connsiteY88" fmla="*/ 2433 h 10000"/>
                <a:gd name="connsiteX89" fmla="*/ 3208 w 10000"/>
                <a:gd name="connsiteY89" fmla="*/ 2575 h 10000"/>
                <a:gd name="connsiteX90" fmla="*/ 3391 w 10000"/>
                <a:gd name="connsiteY90" fmla="*/ 2735 h 10000"/>
                <a:gd name="connsiteX91" fmla="*/ 3604 w 10000"/>
                <a:gd name="connsiteY91" fmla="*/ 2877 h 10000"/>
                <a:gd name="connsiteX92" fmla="*/ 2811 w 10000"/>
                <a:gd name="connsiteY92" fmla="*/ 3037 h 10000"/>
                <a:gd name="connsiteX93" fmla="*/ 2811 w 10000"/>
                <a:gd name="connsiteY93" fmla="*/ 3179 h 10000"/>
                <a:gd name="connsiteX94" fmla="*/ 2811 w 10000"/>
                <a:gd name="connsiteY94" fmla="*/ 3499 h 10000"/>
                <a:gd name="connsiteX95" fmla="*/ 2600 w 10000"/>
                <a:gd name="connsiteY95" fmla="*/ 3801 h 10000"/>
                <a:gd name="connsiteX96" fmla="*/ 2390 w 10000"/>
                <a:gd name="connsiteY96" fmla="*/ 4103 h 10000"/>
                <a:gd name="connsiteX97" fmla="*/ 2203 w 10000"/>
                <a:gd name="connsiteY97" fmla="*/ 4103 h 10000"/>
                <a:gd name="connsiteX98" fmla="*/ 1988 w 10000"/>
                <a:gd name="connsiteY98" fmla="*/ 3943 h 10000"/>
                <a:gd name="connsiteX99" fmla="*/ 1803 w 10000"/>
                <a:gd name="connsiteY99" fmla="*/ 4103 h 10000"/>
                <a:gd name="connsiteX100" fmla="*/ 1405 w 10000"/>
                <a:gd name="connsiteY100" fmla="*/ 4103 h 10000"/>
                <a:gd name="connsiteX101" fmla="*/ 1193 w 10000"/>
                <a:gd name="connsiteY101" fmla="*/ 4405 h 10000"/>
                <a:gd name="connsiteX102" fmla="*/ 608 w 10000"/>
                <a:gd name="connsiteY102" fmla="*/ 4405 h 10000"/>
                <a:gd name="connsiteX103" fmla="*/ 398 w 10000"/>
                <a:gd name="connsiteY103" fmla="*/ 4547 h 10000"/>
                <a:gd name="connsiteX104" fmla="*/ 209 w 10000"/>
                <a:gd name="connsiteY104" fmla="*/ 4547 h 10000"/>
                <a:gd name="connsiteX105" fmla="*/ 0 w 10000"/>
                <a:gd name="connsiteY105" fmla="*/ 4849 h 10000"/>
                <a:gd name="connsiteX106" fmla="*/ 0 w 10000"/>
                <a:gd name="connsiteY106" fmla="*/ 5151 h 10000"/>
                <a:gd name="connsiteX107" fmla="*/ 0 w 10000"/>
                <a:gd name="connsiteY107" fmla="*/ 5453 h 10000"/>
                <a:gd name="connsiteX0" fmla="*/ 1405 w 10000"/>
                <a:gd name="connsiteY0" fmla="*/ 10000 h 10000"/>
                <a:gd name="connsiteX1" fmla="*/ 1591 w 10000"/>
                <a:gd name="connsiteY1" fmla="*/ 10000 h 10000"/>
                <a:gd name="connsiteX2" fmla="*/ 1803 w 10000"/>
                <a:gd name="connsiteY2" fmla="*/ 10000 h 10000"/>
                <a:gd name="connsiteX3" fmla="*/ 2203 w 10000"/>
                <a:gd name="connsiteY3" fmla="*/ 9698 h 10000"/>
                <a:gd name="connsiteX4" fmla="*/ 2203 w 10000"/>
                <a:gd name="connsiteY4" fmla="*/ 9556 h 10000"/>
                <a:gd name="connsiteX5" fmla="*/ 2811 w 10000"/>
                <a:gd name="connsiteY5" fmla="*/ 9556 h 10000"/>
                <a:gd name="connsiteX6" fmla="*/ 3208 w 10000"/>
                <a:gd name="connsiteY6" fmla="*/ 9556 h 10000"/>
                <a:gd name="connsiteX7" fmla="*/ 3391 w 10000"/>
                <a:gd name="connsiteY7" fmla="*/ 9556 h 10000"/>
                <a:gd name="connsiteX8" fmla="*/ 3604 w 10000"/>
                <a:gd name="connsiteY8" fmla="*/ 9556 h 10000"/>
                <a:gd name="connsiteX9" fmla="*/ 4000 w 10000"/>
                <a:gd name="connsiteY9" fmla="*/ 9698 h 10000"/>
                <a:gd name="connsiteX10" fmla="*/ 4192 w 10000"/>
                <a:gd name="connsiteY10" fmla="*/ 9556 h 10000"/>
                <a:gd name="connsiteX11" fmla="*/ 4192 w 10000"/>
                <a:gd name="connsiteY11" fmla="*/ 9396 h 10000"/>
                <a:gd name="connsiteX12" fmla="*/ 4402 w 10000"/>
                <a:gd name="connsiteY12" fmla="*/ 9396 h 10000"/>
                <a:gd name="connsiteX13" fmla="*/ 4192 w 10000"/>
                <a:gd name="connsiteY13" fmla="*/ 9254 h 10000"/>
                <a:gd name="connsiteX14" fmla="*/ 4000 w 10000"/>
                <a:gd name="connsiteY14" fmla="*/ 8792 h 10000"/>
                <a:gd name="connsiteX15" fmla="*/ 3791 w 10000"/>
                <a:gd name="connsiteY15" fmla="*/ 8490 h 10000"/>
                <a:gd name="connsiteX16" fmla="*/ 3391 w 10000"/>
                <a:gd name="connsiteY16" fmla="*/ 8490 h 10000"/>
                <a:gd name="connsiteX17" fmla="*/ 3391 w 10000"/>
                <a:gd name="connsiteY17" fmla="*/ 8330 h 10000"/>
                <a:gd name="connsiteX18" fmla="*/ 3391 w 10000"/>
                <a:gd name="connsiteY18" fmla="*/ 8028 h 10000"/>
                <a:gd name="connsiteX19" fmla="*/ 3208 w 10000"/>
                <a:gd name="connsiteY19" fmla="*/ 7886 h 10000"/>
                <a:gd name="connsiteX20" fmla="*/ 2995 w 10000"/>
                <a:gd name="connsiteY20" fmla="*/ 7726 h 10000"/>
                <a:gd name="connsiteX21" fmla="*/ 2811 w 10000"/>
                <a:gd name="connsiteY21" fmla="*/ 7425 h 10000"/>
                <a:gd name="connsiteX22" fmla="*/ 3208 w 10000"/>
                <a:gd name="connsiteY22" fmla="*/ 7123 h 10000"/>
                <a:gd name="connsiteX23" fmla="*/ 3391 w 10000"/>
                <a:gd name="connsiteY23" fmla="*/ 6980 h 10000"/>
                <a:gd name="connsiteX24" fmla="*/ 3604 w 10000"/>
                <a:gd name="connsiteY24" fmla="*/ 6821 h 10000"/>
                <a:gd name="connsiteX25" fmla="*/ 3604 w 10000"/>
                <a:gd name="connsiteY25" fmla="*/ 6679 h 10000"/>
                <a:gd name="connsiteX26" fmla="*/ 4000 w 10000"/>
                <a:gd name="connsiteY26" fmla="*/ 6821 h 10000"/>
                <a:gd name="connsiteX27" fmla="*/ 4192 w 10000"/>
                <a:gd name="connsiteY27" fmla="*/ 6980 h 10000"/>
                <a:gd name="connsiteX28" fmla="*/ 4402 w 10000"/>
                <a:gd name="connsiteY28" fmla="*/ 6980 h 10000"/>
                <a:gd name="connsiteX29" fmla="*/ 4799 w 10000"/>
                <a:gd name="connsiteY29" fmla="*/ 6980 h 10000"/>
                <a:gd name="connsiteX30" fmla="*/ 4987 w 10000"/>
                <a:gd name="connsiteY30" fmla="*/ 6821 h 10000"/>
                <a:gd name="connsiteX31" fmla="*/ 4987 w 10000"/>
                <a:gd name="connsiteY31" fmla="*/ 6679 h 10000"/>
                <a:gd name="connsiteX32" fmla="*/ 5196 w 10000"/>
                <a:gd name="connsiteY32" fmla="*/ 6519 h 10000"/>
                <a:gd name="connsiteX33" fmla="*/ 5196 w 10000"/>
                <a:gd name="connsiteY33" fmla="*/ 6377 h 10000"/>
                <a:gd name="connsiteX34" fmla="*/ 5600 w 10000"/>
                <a:gd name="connsiteY34" fmla="*/ 6217 h 10000"/>
                <a:gd name="connsiteX35" fmla="*/ 5785 w 10000"/>
                <a:gd name="connsiteY35" fmla="*/ 6075 h 10000"/>
                <a:gd name="connsiteX36" fmla="*/ 6206 w 10000"/>
                <a:gd name="connsiteY36" fmla="*/ 5915 h 10000"/>
                <a:gd name="connsiteX37" fmla="*/ 6396 w 10000"/>
                <a:gd name="connsiteY37" fmla="*/ 5613 h 10000"/>
                <a:gd name="connsiteX38" fmla="*/ 6603 w 10000"/>
                <a:gd name="connsiteY38" fmla="*/ 5311 h 10000"/>
                <a:gd name="connsiteX39" fmla="*/ 7004 w 10000"/>
                <a:gd name="connsiteY39" fmla="*/ 5151 h 10000"/>
                <a:gd name="connsiteX40" fmla="*/ 6791 w 10000"/>
                <a:gd name="connsiteY40" fmla="*/ 4849 h 10000"/>
                <a:gd name="connsiteX41" fmla="*/ 7402 w 10000"/>
                <a:gd name="connsiteY41" fmla="*/ 4405 h 10000"/>
                <a:gd name="connsiteX42" fmla="*/ 7402 w 10000"/>
                <a:gd name="connsiteY42" fmla="*/ 4245 h 10000"/>
                <a:gd name="connsiteX43" fmla="*/ 7402 w 10000"/>
                <a:gd name="connsiteY43" fmla="*/ 4103 h 10000"/>
                <a:gd name="connsiteX44" fmla="*/ 8194 w 10000"/>
                <a:gd name="connsiteY44" fmla="*/ 3641 h 10000"/>
                <a:gd name="connsiteX45" fmla="*/ 7985 w 10000"/>
                <a:gd name="connsiteY45" fmla="*/ 3499 h 10000"/>
                <a:gd name="connsiteX46" fmla="*/ 7587 w 10000"/>
                <a:gd name="connsiteY46" fmla="*/ 3499 h 10000"/>
                <a:gd name="connsiteX47" fmla="*/ 7587 w 10000"/>
                <a:gd name="connsiteY47" fmla="*/ 3339 h 10000"/>
                <a:gd name="connsiteX48" fmla="*/ 7185 w 10000"/>
                <a:gd name="connsiteY48" fmla="*/ 3179 h 10000"/>
                <a:gd name="connsiteX49" fmla="*/ 6791 w 10000"/>
                <a:gd name="connsiteY49" fmla="*/ 1972 h 10000"/>
                <a:gd name="connsiteX50" fmla="*/ 7004 w 10000"/>
                <a:gd name="connsiteY50" fmla="*/ 1829 h 10000"/>
                <a:gd name="connsiteX51" fmla="*/ 7587 w 10000"/>
                <a:gd name="connsiteY51" fmla="*/ 1829 h 10000"/>
                <a:gd name="connsiteX52" fmla="*/ 7795 w 10000"/>
                <a:gd name="connsiteY52" fmla="*/ 1829 h 10000"/>
                <a:gd name="connsiteX53" fmla="*/ 8383 w 10000"/>
                <a:gd name="connsiteY53" fmla="*/ 1829 h 10000"/>
                <a:gd name="connsiteX54" fmla="*/ 8783 w 10000"/>
                <a:gd name="connsiteY54" fmla="*/ 1829 h 10000"/>
                <a:gd name="connsiteX55" fmla="*/ 8991 w 10000"/>
                <a:gd name="connsiteY55" fmla="*/ 1670 h 10000"/>
                <a:gd name="connsiteX56" fmla="*/ 9578 w 10000"/>
                <a:gd name="connsiteY56" fmla="*/ 1368 h 10000"/>
                <a:gd name="connsiteX57" fmla="*/ 10000 w 10000"/>
                <a:gd name="connsiteY57" fmla="*/ 1226 h 10000"/>
                <a:gd name="connsiteX58" fmla="*/ 9790 w 10000"/>
                <a:gd name="connsiteY58" fmla="*/ 924 h 10000"/>
                <a:gd name="connsiteX59" fmla="*/ 9393 w 10000"/>
                <a:gd name="connsiteY59" fmla="*/ 924 h 10000"/>
                <a:gd name="connsiteX60" fmla="*/ 9182 w 10000"/>
                <a:gd name="connsiteY60" fmla="*/ 924 h 10000"/>
                <a:gd name="connsiteX61" fmla="*/ 8783 w 10000"/>
                <a:gd name="connsiteY61" fmla="*/ 924 h 10000"/>
                <a:gd name="connsiteX62" fmla="*/ 8783 w 10000"/>
                <a:gd name="connsiteY62" fmla="*/ 764 h 10000"/>
                <a:gd name="connsiteX63" fmla="*/ 8594 w 10000"/>
                <a:gd name="connsiteY63" fmla="*/ 622 h 10000"/>
                <a:gd name="connsiteX64" fmla="*/ 8383 w 10000"/>
                <a:gd name="connsiteY64" fmla="*/ 302 h 10000"/>
                <a:gd name="connsiteX65" fmla="*/ 8383 w 10000"/>
                <a:gd name="connsiteY65" fmla="*/ 0 h 10000"/>
                <a:gd name="connsiteX66" fmla="*/ 8194 w 10000"/>
                <a:gd name="connsiteY66" fmla="*/ 0 h 10000"/>
                <a:gd name="connsiteX67" fmla="*/ 7795 w 10000"/>
                <a:gd name="connsiteY67" fmla="*/ 0 h 10000"/>
                <a:gd name="connsiteX68" fmla="*/ 7587 w 10000"/>
                <a:gd name="connsiteY68" fmla="*/ 0 h 10000"/>
                <a:gd name="connsiteX69" fmla="*/ 7402 w 10000"/>
                <a:gd name="connsiteY69" fmla="*/ 0 h 10000"/>
                <a:gd name="connsiteX70" fmla="*/ 6206 w 10000"/>
                <a:gd name="connsiteY70" fmla="*/ 160 h 10000"/>
                <a:gd name="connsiteX71" fmla="*/ 5785 w 10000"/>
                <a:gd name="connsiteY71" fmla="*/ 160 h 10000"/>
                <a:gd name="connsiteX72" fmla="*/ 5387 w 10000"/>
                <a:gd name="connsiteY72" fmla="*/ 302 h 10000"/>
                <a:gd name="connsiteX73" fmla="*/ 5196 w 10000"/>
                <a:gd name="connsiteY73" fmla="*/ 462 h 10000"/>
                <a:gd name="connsiteX74" fmla="*/ 4799 w 10000"/>
                <a:gd name="connsiteY74" fmla="*/ 622 h 10000"/>
                <a:gd name="connsiteX75" fmla="*/ 4591 w 10000"/>
                <a:gd name="connsiteY75" fmla="*/ 622 h 10000"/>
                <a:gd name="connsiteX76" fmla="*/ 4591 w 10000"/>
                <a:gd name="connsiteY76" fmla="*/ 924 h 10000"/>
                <a:gd name="connsiteX77" fmla="*/ 4799 w 10000"/>
                <a:gd name="connsiteY77" fmla="*/ 1066 h 10000"/>
                <a:gd name="connsiteX78" fmla="*/ 4799 w 10000"/>
                <a:gd name="connsiteY78" fmla="*/ 1226 h 10000"/>
                <a:gd name="connsiteX79" fmla="*/ 4591 w 10000"/>
                <a:gd name="connsiteY79" fmla="*/ 1528 h 10000"/>
                <a:gd name="connsiteX80" fmla="*/ 4402 w 10000"/>
                <a:gd name="connsiteY80" fmla="*/ 1670 h 10000"/>
                <a:gd name="connsiteX81" fmla="*/ 4192 w 10000"/>
                <a:gd name="connsiteY81" fmla="*/ 1829 h 10000"/>
                <a:gd name="connsiteX82" fmla="*/ 4192 w 10000"/>
                <a:gd name="connsiteY82" fmla="*/ 1972 h 10000"/>
                <a:gd name="connsiteX83" fmla="*/ 4402 w 10000"/>
                <a:gd name="connsiteY83" fmla="*/ 2131 h 10000"/>
                <a:gd name="connsiteX84" fmla="*/ 4192 w 10000"/>
                <a:gd name="connsiteY84" fmla="*/ 2433 h 10000"/>
                <a:gd name="connsiteX85" fmla="*/ 4000 w 10000"/>
                <a:gd name="connsiteY85" fmla="*/ 2433 h 10000"/>
                <a:gd name="connsiteX86" fmla="*/ 3604 w 10000"/>
                <a:gd name="connsiteY86" fmla="*/ 2433 h 10000"/>
                <a:gd name="connsiteX87" fmla="*/ 3208 w 10000"/>
                <a:gd name="connsiteY87" fmla="*/ 2433 h 10000"/>
                <a:gd name="connsiteX88" fmla="*/ 3208 w 10000"/>
                <a:gd name="connsiteY88" fmla="*/ 2575 h 10000"/>
                <a:gd name="connsiteX89" fmla="*/ 3391 w 10000"/>
                <a:gd name="connsiteY89" fmla="*/ 2735 h 10000"/>
                <a:gd name="connsiteX90" fmla="*/ 3604 w 10000"/>
                <a:gd name="connsiteY90" fmla="*/ 2877 h 10000"/>
                <a:gd name="connsiteX91" fmla="*/ 2811 w 10000"/>
                <a:gd name="connsiteY91" fmla="*/ 3037 h 10000"/>
                <a:gd name="connsiteX92" fmla="*/ 2811 w 10000"/>
                <a:gd name="connsiteY92" fmla="*/ 3179 h 10000"/>
                <a:gd name="connsiteX93" fmla="*/ 2811 w 10000"/>
                <a:gd name="connsiteY93" fmla="*/ 3499 h 10000"/>
                <a:gd name="connsiteX94" fmla="*/ 2600 w 10000"/>
                <a:gd name="connsiteY94" fmla="*/ 3801 h 10000"/>
                <a:gd name="connsiteX95" fmla="*/ 2390 w 10000"/>
                <a:gd name="connsiteY95" fmla="*/ 4103 h 10000"/>
                <a:gd name="connsiteX96" fmla="*/ 2203 w 10000"/>
                <a:gd name="connsiteY96" fmla="*/ 4103 h 10000"/>
                <a:gd name="connsiteX97" fmla="*/ 1988 w 10000"/>
                <a:gd name="connsiteY97" fmla="*/ 3943 h 10000"/>
                <a:gd name="connsiteX98" fmla="*/ 1803 w 10000"/>
                <a:gd name="connsiteY98" fmla="*/ 4103 h 10000"/>
                <a:gd name="connsiteX99" fmla="*/ 1405 w 10000"/>
                <a:gd name="connsiteY99" fmla="*/ 4103 h 10000"/>
                <a:gd name="connsiteX100" fmla="*/ 1193 w 10000"/>
                <a:gd name="connsiteY100" fmla="*/ 4405 h 10000"/>
                <a:gd name="connsiteX101" fmla="*/ 608 w 10000"/>
                <a:gd name="connsiteY101" fmla="*/ 4405 h 10000"/>
                <a:gd name="connsiteX102" fmla="*/ 398 w 10000"/>
                <a:gd name="connsiteY102" fmla="*/ 4547 h 10000"/>
                <a:gd name="connsiteX103" fmla="*/ 209 w 10000"/>
                <a:gd name="connsiteY103" fmla="*/ 4547 h 10000"/>
                <a:gd name="connsiteX104" fmla="*/ 0 w 10000"/>
                <a:gd name="connsiteY104" fmla="*/ 4849 h 10000"/>
                <a:gd name="connsiteX105" fmla="*/ 0 w 10000"/>
                <a:gd name="connsiteY105" fmla="*/ 5151 h 10000"/>
                <a:gd name="connsiteX106" fmla="*/ 0 w 10000"/>
                <a:gd name="connsiteY106" fmla="*/ 5453 h 10000"/>
                <a:gd name="connsiteX0" fmla="*/ 1591 w 10000"/>
                <a:gd name="connsiteY0" fmla="*/ 10000 h 10000"/>
                <a:gd name="connsiteX1" fmla="*/ 1803 w 10000"/>
                <a:gd name="connsiteY1" fmla="*/ 10000 h 10000"/>
                <a:gd name="connsiteX2" fmla="*/ 2203 w 10000"/>
                <a:gd name="connsiteY2" fmla="*/ 9698 h 10000"/>
                <a:gd name="connsiteX3" fmla="*/ 2203 w 10000"/>
                <a:gd name="connsiteY3" fmla="*/ 9556 h 10000"/>
                <a:gd name="connsiteX4" fmla="*/ 2811 w 10000"/>
                <a:gd name="connsiteY4" fmla="*/ 9556 h 10000"/>
                <a:gd name="connsiteX5" fmla="*/ 3208 w 10000"/>
                <a:gd name="connsiteY5" fmla="*/ 9556 h 10000"/>
                <a:gd name="connsiteX6" fmla="*/ 3391 w 10000"/>
                <a:gd name="connsiteY6" fmla="*/ 9556 h 10000"/>
                <a:gd name="connsiteX7" fmla="*/ 3604 w 10000"/>
                <a:gd name="connsiteY7" fmla="*/ 9556 h 10000"/>
                <a:gd name="connsiteX8" fmla="*/ 4000 w 10000"/>
                <a:gd name="connsiteY8" fmla="*/ 9698 h 10000"/>
                <a:gd name="connsiteX9" fmla="*/ 4192 w 10000"/>
                <a:gd name="connsiteY9" fmla="*/ 9556 h 10000"/>
                <a:gd name="connsiteX10" fmla="*/ 4192 w 10000"/>
                <a:gd name="connsiteY10" fmla="*/ 9396 h 10000"/>
                <a:gd name="connsiteX11" fmla="*/ 4402 w 10000"/>
                <a:gd name="connsiteY11" fmla="*/ 9396 h 10000"/>
                <a:gd name="connsiteX12" fmla="*/ 4192 w 10000"/>
                <a:gd name="connsiteY12" fmla="*/ 9254 h 10000"/>
                <a:gd name="connsiteX13" fmla="*/ 4000 w 10000"/>
                <a:gd name="connsiteY13" fmla="*/ 8792 h 10000"/>
                <a:gd name="connsiteX14" fmla="*/ 3791 w 10000"/>
                <a:gd name="connsiteY14" fmla="*/ 8490 h 10000"/>
                <a:gd name="connsiteX15" fmla="*/ 3391 w 10000"/>
                <a:gd name="connsiteY15" fmla="*/ 8490 h 10000"/>
                <a:gd name="connsiteX16" fmla="*/ 3391 w 10000"/>
                <a:gd name="connsiteY16" fmla="*/ 8330 h 10000"/>
                <a:gd name="connsiteX17" fmla="*/ 3391 w 10000"/>
                <a:gd name="connsiteY17" fmla="*/ 8028 h 10000"/>
                <a:gd name="connsiteX18" fmla="*/ 3208 w 10000"/>
                <a:gd name="connsiteY18" fmla="*/ 7886 h 10000"/>
                <a:gd name="connsiteX19" fmla="*/ 2995 w 10000"/>
                <a:gd name="connsiteY19" fmla="*/ 7726 h 10000"/>
                <a:gd name="connsiteX20" fmla="*/ 2811 w 10000"/>
                <a:gd name="connsiteY20" fmla="*/ 7425 h 10000"/>
                <a:gd name="connsiteX21" fmla="*/ 3208 w 10000"/>
                <a:gd name="connsiteY21" fmla="*/ 7123 h 10000"/>
                <a:gd name="connsiteX22" fmla="*/ 3391 w 10000"/>
                <a:gd name="connsiteY22" fmla="*/ 6980 h 10000"/>
                <a:gd name="connsiteX23" fmla="*/ 3604 w 10000"/>
                <a:gd name="connsiteY23" fmla="*/ 6821 h 10000"/>
                <a:gd name="connsiteX24" fmla="*/ 3604 w 10000"/>
                <a:gd name="connsiteY24" fmla="*/ 6679 h 10000"/>
                <a:gd name="connsiteX25" fmla="*/ 4000 w 10000"/>
                <a:gd name="connsiteY25" fmla="*/ 6821 h 10000"/>
                <a:gd name="connsiteX26" fmla="*/ 4192 w 10000"/>
                <a:gd name="connsiteY26" fmla="*/ 6980 h 10000"/>
                <a:gd name="connsiteX27" fmla="*/ 4402 w 10000"/>
                <a:gd name="connsiteY27" fmla="*/ 6980 h 10000"/>
                <a:gd name="connsiteX28" fmla="*/ 4799 w 10000"/>
                <a:gd name="connsiteY28" fmla="*/ 6980 h 10000"/>
                <a:gd name="connsiteX29" fmla="*/ 4987 w 10000"/>
                <a:gd name="connsiteY29" fmla="*/ 6821 h 10000"/>
                <a:gd name="connsiteX30" fmla="*/ 4987 w 10000"/>
                <a:gd name="connsiteY30" fmla="*/ 6679 h 10000"/>
                <a:gd name="connsiteX31" fmla="*/ 5196 w 10000"/>
                <a:gd name="connsiteY31" fmla="*/ 6519 h 10000"/>
                <a:gd name="connsiteX32" fmla="*/ 5196 w 10000"/>
                <a:gd name="connsiteY32" fmla="*/ 6377 h 10000"/>
                <a:gd name="connsiteX33" fmla="*/ 5600 w 10000"/>
                <a:gd name="connsiteY33" fmla="*/ 6217 h 10000"/>
                <a:gd name="connsiteX34" fmla="*/ 5785 w 10000"/>
                <a:gd name="connsiteY34" fmla="*/ 6075 h 10000"/>
                <a:gd name="connsiteX35" fmla="*/ 6206 w 10000"/>
                <a:gd name="connsiteY35" fmla="*/ 5915 h 10000"/>
                <a:gd name="connsiteX36" fmla="*/ 6396 w 10000"/>
                <a:gd name="connsiteY36" fmla="*/ 5613 h 10000"/>
                <a:gd name="connsiteX37" fmla="*/ 6603 w 10000"/>
                <a:gd name="connsiteY37" fmla="*/ 5311 h 10000"/>
                <a:gd name="connsiteX38" fmla="*/ 7004 w 10000"/>
                <a:gd name="connsiteY38" fmla="*/ 5151 h 10000"/>
                <a:gd name="connsiteX39" fmla="*/ 6791 w 10000"/>
                <a:gd name="connsiteY39" fmla="*/ 4849 h 10000"/>
                <a:gd name="connsiteX40" fmla="*/ 7402 w 10000"/>
                <a:gd name="connsiteY40" fmla="*/ 4405 h 10000"/>
                <a:gd name="connsiteX41" fmla="*/ 7402 w 10000"/>
                <a:gd name="connsiteY41" fmla="*/ 4245 h 10000"/>
                <a:gd name="connsiteX42" fmla="*/ 7402 w 10000"/>
                <a:gd name="connsiteY42" fmla="*/ 4103 h 10000"/>
                <a:gd name="connsiteX43" fmla="*/ 8194 w 10000"/>
                <a:gd name="connsiteY43" fmla="*/ 3641 h 10000"/>
                <a:gd name="connsiteX44" fmla="*/ 7985 w 10000"/>
                <a:gd name="connsiteY44" fmla="*/ 3499 h 10000"/>
                <a:gd name="connsiteX45" fmla="*/ 7587 w 10000"/>
                <a:gd name="connsiteY45" fmla="*/ 3499 h 10000"/>
                <a:gd name="connsiteX46" fmla="*/ 7587 w 10000"/>
                <a:gd name="connsiteY46" fmla="*/ 3339 h 10000"/>
                <a:gd name="connsiteX47" fmla="*/ 7185 w 10000"/>
                <a:gd name="connsiteY47" fmla="*/ 3179 h 10000"/>
                <a:gd name="connsiteX48" fmla="*/ 6791 w 10000"/>
                <a:gd name="connsiteY48" fmla="*/ 1972 h 10000"/>
                <a:gd name="connsiteX49" fmla="*/ 7004 w 10000"/>
                <a:gd name="connsiteY49" fmla="*/ 1829 h 10000"/>
                <a:gd name="connsiteX50" fmla="*/ 7587 w 10000"/>
                <a:gd name="connsiteY50" fmla="*/ 1829 h 10000"/>
                <a:gd name="connsiteX51" fmla="*/ 7795 w 10000"/>
                <a:gd name="connsiteY51" fmla="*/ 1829 h 10000"/>
                <a:gd name="connsiteX52" fmla="*/ 8383 w 10000"/>
                <a:gd name="connsiteY52" fmla="*/ 1829 h 10000"/>
                <a:gd name="connsiteX53" fmla="*/ 8783 w 10000"/>
                <a:gd name="connsiteY53" fmla="*/ 1829 h 10000"/>
                <a:gd name="connsiteX54" fmla="*/ 8991 w 10000"/>
                <a:gd name="connsiteY54" fmla="*/ 1670 h 10000"/>
                <a:gd name="connsiteX55" fmla="*/ 9578 w 10000"/>
                <a:gd name="connsiteY55" fmla="*/ 1368 h 10000"/>
                <a:gd name="connsiteX56" fmla="*/ 10000 w 10000"/>
                <a:gd name="connsiteY56" fmla="*/ 1226 h 10000"/>
                <a:gd name="connsiteX57" fmla="*/ 9790 w 10000"/>
                <a:gd name="connsiteY57" fmla="*/ 924 h 10000"/>
                <a:gd name="connsiteX58" fmla="*/ 9393 w 10000"/>
                <a:gd name="connsiteY58" fmla="*/ 924 h 10000"/>
                <a:gd name="connsiteX59" fmla="*/ 9182 w 10000"/>
                <a:gd name="connsiteY59" fmla="*/ 924 h 10000"/>
                <a:gd name="connsiteX60" fmla="*/ 8783 w 10000"/>
                <a:gd name="connsiteY60" fmla="*/ 924 h 10000"/>
                <a:gd name="connsiteX61" fmla="*/ 8783 w 10000"/>
                <a:gd name="connsiteY61" fmla="*/ 764 h 10000"/>
                <a:gd name="connsiteX62" fmla="*/ 8594 w 10000"/>
                <a:gd name="connsiteY62" fmla="*/ 622 h 10000"/>
                <a:gd name="connsiteX63" fmla="*/ 8383 w 10000"/>
                <a:gd name="connsiteY63" fmla="*/ 302 h 10000"/>
                <a:gd name="connsiteX64" fmla="*/ 8383 w 10000"/>
                <a:gd name="connsiteY64" fmla="*/ 0 h 10000"/>
                <a:gd name="connsiteX65" fmla="*/ 8194 w 10000"/>
                <a:gd name="connsiteY65" fmla="*/ 0 h 10000"/>
                <a:gd name="connsiteX66" fmla="*/ 7795 w 10000"/>
                <a:gd name="connsiteY66" fmla="*/ 0 h 10000"/>
                <a:gd name="connsiteX67" fmla="*/ 7587 w 10000"/>
                <a:gd name="connsiteY67" fmla="*/ 0 h 10000"/>
                <a:gd name="connsiteX68" fmla="*/ 7402 w 10000"/>
                <a:gd name="connsiteY68" fmla="*/ 0 h 10000"/>
                <a:gd name="connsiteX69" fmla="*/ 6206 w 10000"/>
                <a:gd name="connsiteY69" fmla="*/ 160 h 10000"/>
                <a:gd name="connsiteX70" fmla="*/ 5785 w 10000"/>
                <a:gd name="connsiteY70" fmla="*/ 160 h 10000"/>
                <a:gd name="connsiteX71" fmla="*/ 5387 w 10000"/>
                <a:gd name="connsiteY71" fmla="*/ 302 h 10000"/>
                <a:gd name="connsiteX72" fmla="*/ 5196 w 10000"/>
                <a:gd name="connsiteY72" fmla="*/ 462 h 10000"/>
                <a:gd name="connsiteX73" fmla="*/ 4799 w 10000"/>
                <a:gd name="connsiteY73" fmla="*/ 622 h 10000"/>
                <a:gd name="connsiteX74" fmla="*/ 4591 w 10000"/>
                <a:gd name="connsiteY74" fmla="*/ 622 h 10000"/>
                <a:gd name="connsiteX75" fmla="*/ 4591 w 10000"/>
                <a:gd name="connsiteY75" fmla="*/ 924 h 10000"/>
                <a:gd name="connsiteX76" fmla="*/ 4799 w 10000"/>
                <a:gd name="connsiteY76" fmla="*/ 1066 h 10000"/>
                <a:gd name="connsiteX77" fmla="*/ 4799 w 10000"/>
                <a:gd name="connsiteY77" fmla="*/ 1226 h 10000"/>
                <a:gd name="connsiteX78" fmla="*/ 4591 w 10000"/>
                <a:gd name="connsiteY78" fmla="*/ 1528 h 10000"/>
                <a:gd name="connsiteX79" fmla="*/ 4402 w 10000"/>
                <a:gd name="connsiteY79" fmla="*/ 1670 h 10000"/>
                <a:gd name="connsiteX80" fmla="*/ 4192 w 10000"/>
                <a:gd name="connsiteY80" fmla="*/ 1829 h 10000"/>
                <a:gd name="connsiteX81" fmla="*/ 4192 w 10000"/>
                <a:gd name="connsiteY81" fmla="*/ 1972 h 10000"/>
                <a:gd name="connsiteX82" fmla="*/ 4402 w 10000"/>
                <a:gd name="connsiteY82" fmla="*/ 2131 h 10000"/>
                <a:gd name="connsiteX83" fmla="*/ 4192 w 10000"/>
                <a:gd name="connsiteY83" fmla="*/ 2433 h 10000"/>
                <a:gd name="connsiteX84" fmla="*/ 4000 w 10000"/>
                <a:gd name="connsiteY84" fmla="*/ 2433 h 10000"/>
                <a:gd name="connsiteX85" fmla="*/ 3604 w 10000"/>
                <a:gd name="connsiteY85" fmla="*/ 2433 h 10000"/>
                <a:gd name="connsiteX86" fmla="*/ 3208 w 10000"/>
                <a:gd name="connsiteY86" fmla="*/ 2433 h 10000"/>
                <a:gd name="connsiteX87" fmla="*/ 3208 w 10000"/>
                <a:gd name="connsiteY87" fmla="*/ 2575 h 10000"/>
                <a:gd name="connsiteX88" fmla="*/ 3391 w 10000"/>
                <a:gd name="connsiteY88" fmla="*/ 2735 h 10000"/>
                <a:gd name="connsiteX89" fmla="*/ 3604 w 10000"/>
                <a:gd name="connsiteY89" fmla="*/ 2877 h 10000"/>
                <a:gd name="connsiteX90" fmla="*/ 2811 w 10000"/>
                <a:gd name="connsiteY90" fmla="*/ 3037 h 10000"/>
                <a:gd name="connsiteX91" fmla="*/ 2811 w 10000"/>
                <a:gd name="connsiteY91" fmla="*/ 3179 h 10000"/>
                <a:gd name="connsiteX92" fmla="*/ 2811 w 10000"/>
                <a:gd name="connsiteY92" fmla="*/ 3499 h 10000"/>
                <a:gd name="connsiteX93" fmla="*/ 2600 w 10000"/>
                <a:gd name="connsiteY93" fmla="*/ 3801 h 10000"/>
                <a:gd name="connsiteX94" fmla="*/ 2390 w 10000"/>
                <a:gd name="connsiteY94" fmla="*/ 4103 h 10000"/>
                <a:gd name="connsiteX95" fmla="*/ 2203 w 10000"/>
                <a:gd name="connsiteY95" fmla="*/ 4103 h 10000"/>
                <a:gd name="connsiteX96" fmla="*/ 1988 w 10000"/>
                <a:gd name="connsiteY96" fmla="*/ 3943 h 10000"/>
                <a:gd name="connsiteX97" fmla="*/ 1803 w 10000"/>
                <a:gd name="connsiteY97" fmla="*/ 4103 h 10000"/>
                <a:gd name="connsiteX98" fmla="*/ 1405 w 10000"/>
                <a:gd name="connsiteY98" fmla="*/ 4103 h 10000"/>
                <a:gd name="connsiteX99" fmla="*/ 1193 w 10000"/>
                <a:gd name="connsiteY99" fmla="*/ 4405 h 10000"/>
                <a:gd name="connsiteX100" fmla="*/ 608 w 10000"/>
                <a:gd name="connsiteY100" fmla="*/ 4405 h 10000"/>
                <a:gd name="connsiteX101" fmla="*/ 398 w 10000"/>
                <a:gd name="connsiteY101" fmla="*/ 4547 h 10000"/>
                <a:gd name="connsiteX102" fmla="*/ 209 w 10000"/>
                <a:gd name="connsiteY102" fmla="*/ 4547 h 10000"/>
                <a:gd name="connsiteX103" fmla="*/ 0 w 10000"/>
                <a:gd name="connsiteY103" fmla="*/ 4849 h 10000"/>
                <a:gd name="connsiteX104" fmla="*/ 0 w 10000"/>
                <a:gd name="connsiteY104" fmla="*/ 5151 h 10000"/>
                <a:gd name="connsiteX105" fmla="*/ 0 w 10000"/>
                <a:gd name="connsiteY105" fmla="*/ 5453 h 10000"/>
                <a:gd name="connsiteX0" fmla="*/ 1803 w 10000"/>
                <a:gd name="connsiteY0" fmla="*/ 10000 h 10000"/>
                <a:gd name="connsiteX1" fmla="*/ 2203 w 10000"/>
                <a:gd name="connsiteY1" fmla="*/ 9698 h 10000"/>
                <a:gd name="connsiteX2" fmla="*/ 2203 w 10000"/>
                <a:gd name="connsiteY2" fmla="*/ 9556 h 10000"/>
                <a:gd name="connsiteX3" fmla="*/ 2811 w 10000"/>
                <a:gd name="connsiteY3" fmla="*/ 9556 h 10000"/>
                <a:gd name="connsiteX4" fmla="*/ 3208 w 10000"/>
                <a:gd name="connsiteY4" fmla="*/ 9556 h 10000"/>
                <a:gd name="connsiteX5" fmla="*/ 3391 w 10000"/>
                <a:gd name="connsiteY5" fmla="*/ 9556 h 10000"/>
                <a:gd name="connsiteX6" fmla="*/ 3604 w 10000"/>
                <a:gd name="connsiteY6" fmla="*/ 9556 h 10000"/>
                <a:gd name="connsiteX7" fmla="*/ 4000 w 10000"/>
                <a:gd name="connsiteY7" fmla="*/ 9698 h 10000"/>
                <a:gd name="connsiteX8" fmla="*/ 4192 w 10000"/>
                <a:gd name="connsiteY8" fmla="*/ 9556 h 10000"/>
                <a:gd name="connsiteX9" fmla="*/ 4192 w 10000"/>
                <a:gd name="connsiteY9" fmla="*/ 9396 h 10000"/>
                <a:gd name="connsiteX10" fmla="*/ 4402 w 10000"/>
                <a:gd name="connsiteY10" fmla="*/ 9396 h 10000"/>
                <a:gd name="connsiteX11" fmla="*/ 4192 w 10000"/>
                <a:gd name="connsiteY11" fmla="*/ 9254 h 10000"/>
                <a:gd name="connsiteX12" fmla="*/ 4000 w 10000"/>
                <a:gd name="connsiteY12" fmla="*/ 8792 h 10000"/>
                <a:gd name="connsiteX13" fmla="*/ 3791 w 10000"/>
                <a:gd name="connsiteY13" fmla="*/ 8490 h 10000"/>
                <a:gd name="connsiteX14" fmla="*/ 3391 w 10000"/>
                <a:gd name="connsiteY14" fmla="*/ 8490 h 10000"/>
                <a:gd name="connsiteX15" fmla="*/ 3391 w 10000"/>
                <a:gd name="connsiteY15" fmla="*/ 8330 h 10000"/>
                <a:gd name="connsiteX16" fmla="*/ 3391 w 10000"/>
                <a:gd name="connsiteY16" fmla="*/ 8028 h 10000"/>
                <a:gd name="connsiteX17" fmla="*/ 3208 w 10000"/>
                <a:gd name="connsiteY17" fmla="*/ 7886 h 10000"/>
                <a:gd name="connsiteX18" fmla="*/ 2995 w 10000"/>
                <a:gd name="connsiteY18" fmla="*/ 7726 h 10000"/>
                <a:gd name="connsiteX19" fmla="*/ 2811 w 10000"/>
                <a:gd name="connsiteY19" fmla="*/ 7425 h 10000"/>
                <a:gd name="connsiteX20" fmla="*/ 3208 w 10000"/>
                <a:gd name="connsiteY20" fmla="*/ 7123 h 10000"/>
                <a:gd name="connsiteX21" fmla="*/ 3391 w 10000"/>
                <a:gd name="connsiteY21" fmla="*/ 6980 h 10000"/>
                <a:gd name="connsiteX22" fmla="*/ 3604 w 10000"/>
                <a:gd name="connsiteY22" fmla="*/ 6821 h 10000"/>
                <a:gd name="connsiteX23" fmla="*/ 3604 w 10000"/>
                <a:gd name="connsiteY23" fmla="*/ 6679 h 10000"/>
                <a:gd name="connsiteX24" fmla="*/ 4000 w 10000"/>
                <a:gd name="connsiteY24" fmla="*/ 6821 h 10000"/>
                <a:gd name="connsiteX25" fmla="*/ 4192 w 10000"/>
                <a:gd name="connsiteY25" fmla="*/ 6980 h 10000"/>
                <a:gd name="connsiteX26" fmla="*/ 4402 w 10000"/>
                <a:gd name="connsiteY26" fmla="*/ 6980 h 10000"/>
                <a:gd name="connsiteX27" fmla="*/ 4799 w 10000"/>
                <a:gd name="connsiteY27" fmla="*/ 6980 h 10000"/>
                <a:gd name="connsiteX28" fmla="*/ 4987 w 10000"/>
                <a:gd name="connsiteY28" fmla="*/ 6821 h 10000"/>
                <a:gd name="connsiteX29" fmla="*/ 4987 w 10000"/>
                <a:gd name="connsiteY29" fmla="*/ 6679 h 10000"/>
                <a:gd name="connsiteX30" fmla="*/ 5196 w 10000"/>
                <a:gd name="connsiteY30" fmla="*/ 6519 h 10000"/>
                <a:gd name="connsiteX31" fmla="*/ 5196 w 10000"/>
                <a:gd name="connsiteY31" fmla="*/ 6377 h 10000"/>
                <a:gd name="connsiteX32" fmla="*/ 5600 w 10000"/>
                <a:gd name="connsiteY32" fmla="*/ 6217 h 10000"/>
                <a:gd name="connsiteX33" fmla="*/ 5785 w 10000"/>
                <a:gd name="connsiteY33" fmla="*/ 6075 h 10000"/>
                <a:gd name="connsiteX34" fmla="*/ 6206 w 10000"/>
                <a:gd name="connsiteY34" fmla="*/ 5915 h 10000"/>
                <a:gd name="connsiteX35" fmla="*/ 6396 w 10000"/>
                <a:gd name="connsiteY35" fmla="*/ 5613 h 10000"/>
                <a:gd name="connsiteX36" fmla="*/ 6603 w 10000"/>
                <a:gd name="connsiteY36" fmla="*/ 5311 h 10000"/>
                <a:gd name="connsiteX37" fmla="*/ 7004 w 10000"/>
                <a:gd name="connsiteY37" fmla="*/ 5151 h 10000"/>
                <a:gd name="connsiteX38" fmla="*/ 6791 w 10000"/>
                <a:gd name="connsiteY38" fmla="*/ 4849 h 10000"/>
                <a:gd name="connsiteX39" fmla="*/ 7402 w 10000"/>
                <a:gd name="connsiteY39" fmla="*/ 4405 h 10000"/>
                <a:gd name="connsiteX40" fmla="*/ 7402 w 10000"/>
                <a:gd name="connsiteY40" fmla="*/ 4245 h 10000"/>
                <a:gd name="connsiteX41" fmla="*/ 7402 w 10000"/>
                <a:gd name="connsiteY41" fmla="*/ 4103 h 10000"/>
                <a:gd name="connsiteX42" fmla="*/ 8194 w 10000"/>
                <a:gd name="connsiteY42" fmla="*/ 3641 h 10000"/>
                <a:gd name="connsiteX43" fmla="*/ 7985 w 10000"/>
                <a:gd name="connsiteY43" fmla="*/ 3499 h 10000"/>
                <a:gd name="connsiteX44" fmla="*/ 7587 w 10000"/>
                <a:gd name="connsiteY44" fmla="*/ 3499 h 10000"/>
                <a:gd name="connsiteX45" fmla="*/ 7587 w 10000"/>
                <a:gd name="connsiteY45" fmla="*/ 3339 h 10000"/>
                <a:gd name="connsiteX46" fmla="*/ 7185 w 10000"/>
                <a:gd name="connsiteY46" fmla="*/ 3179 h 10000"/>
                <a:gd name="connsiteX47" fmla="*/ 6791 w 10000"/>
                <a:gd name="connsiteY47" fmla="*/ 1972 h 10000"/>
                <a:gd name="connsiteX48" fmla="*/ 7004 w 10000"/>
                <a:gd name="connsiteY48" fmla="*/ 1829 h 10000"/>
                <a:gd name="connsiteX49" fmla="*/ 7587 w 10000"/>
                <a:gd name="connsiteY49" fmla="*/ 1829 h 10000"/>
                <a:gd name="connsiteX50" fmla="*/ 7795 w 10000"/>
                <a:gd name="connsiteY50" fmla="*/ 1829 h 10000"/>
                <a:gd name="connsiteX51" fmla="*/ 8383 w 10000"/>
                <a:gd name="connsiteY51" fmla="*/ 1829 h 10000"/>
                <a:gd name="connsiteX52" fmla="*/ 8783 w 10000"/>
                <a:gd name="connsiteY52" fmla="*/ 1829 h 10000"/>
                <a:gd name="connsiteX53" fmla="*/ 8991 w 10000"/>
                <a:gd name="connsiteY53" fmla="*/ 1670 h 10000"/>
                <a:gd name="connsiteX54" fmla="*/ 9578 w 10000"/>
                <a:gd name="connsiteY54" fmla="*/ 1368 h 10000"/>
                <a:gd name="connsiteX55" fmla="*/ 10000 w 10000"/>
                <a:gd name="connsiteY55" fmla="*/ 1226 h 10000"/>
                <a:gd name="connsiteX56" fmla="*/ 9790 w 10000"/>
                <a:gd name="connsiteY56" fmla="*/ 924 h 10000"/>
                <a:gd name="connsiteX57" fmla="*/ 9393 w 10000"/>
                <a:gd name="connsiteY57" fmla="*/ 924 h 10000"/>
                <a:gd name="connsiteX58" fmla="*/ 9182 w 10000"/>
                <a:gd name="connsiteY58" fmla="*/ 924 h 10000"/>
                <a:gd name="connsiteX59" fmla="*/ 8783 w 10000"/>
                <a:gd name="connsiteY59" fmla="*/ 924 h 10000"/>
                <a:gd name="connsiteX60" fmla="*/ 8783 w 10000"/>
                <a:gd name="connsiteY60" fmla="*/ 764 h 10000"/>
                <a:gd name="connsiteX61" fmla="*/ 8594 w 10000"/>
                <a:gd name="connsiteY61" fmla="*/ 622 h 10000"/>
                <a:gd name="connsiteX62" fmla="*/ 8383 w 10000"/>
                <a:gd name="connsiteY62" fmla="*/ 302 h 10000"/>
                <a:gd name="connsiteX63" fmla="*/ 8383 w 10000"/>
                <a:gd name="connsiteY63" fmla="*/ 0 h 10000"/>
                <a:gd name="connsiteX64" fmla="*/ 8194 w 10000"/>
                <a:gd name="connsiteY64" fmla="*/ 0 h 10000"/>
                <a:gd name="connsiteX65" fmla="*/ 7795 w 10000"/>
                <a:gd name="connsiteY65" fmla="*/ 0 h 10000"/>
                <a:gd name="connsiteX66" fmla="*/ 7587 w 10000"/>
                <a:gd name="connsiteY66" fmla="*/ 0 h 10000"/>
                <a:gd name="connsiteX67" fmla="*/ 7402 w 10000"/>
                <a:gd name="connsiteY67" fmla="*/ 0 h 10000"/>
                <a:gd name="connsiteX68" fmla="*/ 6206 w 10000"/>
                <a:gd name="connsiteY68" fmla="*/ 160 h 10000"/>
                <a:gd name="connsiteX69" fmla="*/ 5785 w 10000"/>
                <a:gd name="connsiteY69" fmla="*/ 160 h 10000"/>
                <a:gd name="connsiteX70" fmla="*/ 5387 w 10000"/>
                <a:gd name="connsiteY70" fmla="*/ 302 h 10000"/>
                <a:gd name="connsiteX71" fmla="*/ 5196 w 10000"/>
                <a:gd name="connsiteY71" fmla="*/ 462 h 10000"/>
                <a:gd name="connsiteX72" fmla="*/ 4799 w 10000"/>
                <a:gd name="connsiteY72" fmla="*/ 622 h 10000"/>
                <a:gd name="connsiteX73" fmla="*/ 4591 w 10000"/>
                <a:gd name="connsiteY73" fmla="*/ 622 h 10000"/>
                <a:gd name="connsiteX74" fmla="*/ 4591 w 10000"/>
                <a:gd name="connsiteY74" fmla="*/ 924 h 10000"/>
                <a:gd name="connsiteX75" fmla="*/ 4799 w 10000"/>
                <a:gd name="connsiteY75" fmla="*/ 1066 h 10000"/>
                <a:gd name="connsiteX76" fmla="*/ 4799 w 10000"/>
                <a:gd name="connsiteY76" fmla="*/ 1226 h 10000"/>
                <a:gd name="connsiteX77" fmla="*/ 4591 w 10000"/>
                <a:gd name="connsiteY77" fmla="*/ 1528 h 10000"/>
                <a:gd name="connsiteX78" fmla="*/ 4402 w 10000"/>
                <a:gd name="connsiteY78" fmla="*/ 1670 h 10000"/>
                <a:gd name="connsiteX79" fmla="*/ 4192 w 10000"/>
                <a:gd name="connsiteY79" fmla="*/ 1829 h 10000"/>
                <a:gd name="connsiteX80" fmla="*/ 4192 w 10000"/>
                <a:gd name="connsiteY80" fmla="*/ 1972 h 10000"/>
                <a:gd name="connsiteX81" fmla="*/ 4402 w 10000"/>
                <a:gd name="connsiteY81" fmla="*/ 2131 h 10000"/>
                <a:gd name="connsiteX82" fmla="*/ 4192 w 10000"/>
                <a:gd name="connsiteY82" fmla="*/ 2433 h 10000"/>
                <a:gd name="connsiteX83" fmla="*/ 4000 w 10000"/>
                <a:gd name="connsiteY83" fmla="*/ 2433 h 10000"/>
                <a:gd name="connsiteX84" fmla="*/ 3604 w 10000"/>
                <a:gd name="connsiteY84" fmla="*/ 2433 h 10000"/>
                <a:gd name="connsiteX85" fmla="*/ 3208 w 10000"/>
                <a:gd name="connsiteY85" fmla="*/ 2433 h 10000"/>
                <a:gd name="connsiteX86" fmla="*/ 3208 w 10000"/>
                <a:gd name="connsiteY86" fmla="*/ 2575 h 10000"/>
                <a:gd name="connsiteX87" fmla="*/ 3391 w 10000"/>
                <a:gd name="connsiteY87" fmla="*/ 2735 h 10000"/>
                <a:gd name="connsiteX88" fmla="*/ 3604 w 10000"/>
                <a:gd name="connsiteY88" fmla="*/ 2877 h 10000"/>
                <a:gd name="connsiteX89" fmla="*/ 2811 w 10000"/>
                <a:gd name="connsiteY89" fmla="*/ 3037 h 10000"/>
                <a:gd name="connsiteX90" fmla="*/ 2811 w 10000"/>
                <a:gd name="connsiteY90" fmla="*/ 3179 h 10000"/>
                <a:gd name="connsiteX91" fmla="*/ 2811 w 10000"/>
                <a:gd name="connsiteY91" fmla="*/ 3499 h 10000"/>
                <a:gd name="connsiteX92" fmla="*/ 2600 w 10000"/>
                <a:gd name="connsiteY92" fmla="*/ 3801 h 10000"/>
                <a:gd name="connsiteX93" fmla="*/ 2390 w 10000"/>
                <a:gd name="connsiteY93" fmla="*/ 4103 h 10000"/>
                <a:gd name="connsiteX94" fmla="*/ 2203 w 10000"/>
                <a:gd name="connsiteY94" fmla="*/ 4103 h 10000"/>
                <a:gd name="connsiteX95" fmla="*/ 1988 w 10000"/>
                <a:gd name="connsiteY95" fmla="*/ 3943 h 10000"/>
                <a:gd name="connsiteX96" fmla="*/ 1803 w 10000"/>
                <a:gd name="connsiteY96" fmla="*/ 4103 h 10000"/>
                <a:gd name="connsiteX97" fmla="*/ 1405 w 10000"/>
                <a:gd name="connsiteY97" fmla="*/ 4103 h 10000"/>
                <a:gd name="connsiteX98" fmla="*/ 1193 w 10000"/>
                <a:gd name="connsiteY98" fmla="*/ 4405 h 10000"/>
                <a:gd name="connsiteX99" fmla="*/ 608 w 10000"/>
                <a:gd name="connsiteY99" fmla="*/ 4405 h 10000"/>
                <a:gd name="connsiteX100" fmla="*/ 398 w 10000"/>
                <a:gd name="connsiteY100" fmla="*/ 4547 h 10000"/>
                <a:gd name="connsiteX101" fmla="*/ 209 w 10000"/>
                <a:gd name="connsiteY101" fmla="*/ 4547 h 10000"/>
                <a:gd name="connsiteX102" fmla="*/ 0 w 10000"/>
                <a:gd name="connsiteY102" fmla="*/ 4849 h 10000"/>
                <a:gd name="connsiteX103" fmla="*/ 0 w 10000"/>
                <a:gd name="connsiteY103" fmla="*/ 5151 h 10000"/>
                <a:gd name="connsiteX104" fmla="*/ 0 w 10000"/>
                <a:gd name="connsiteY104" fmla="*/ 5453 h 10000"/>
                <a:gd name="connsiteX0" fmla="*/ 2203 w 10000"/>
                <a:gd name="connsiteY0" fmla="*/ 9698 h 9698"/>
                <a:gd name="connsiteX1" fmla="*/ 2203 w 10000"/>
                <a:gd name="connsiteY1" fmla="*/ 9556 h 9698"/>
                <a:gd name="connsiteX2" fmla="*/ 2811 w 10000"/>
                <a:gd name="connsiteY2" fmla="*/ 9556 h 9698"/>
                <a:gd name="connsiteX3" fmla="*/ 3208 w 10000"/>
                <a:gd name="connsiteY3" fmla="*/ 9556 h 9698"/>
                <a:gd name="connsiteX4" fmla="*/ 3391 w 10000"/>
                <a:gd name="connsiteY4" fmla="*/ 9556 h 9698"/>
                <a:gd name="connsiteX5" fmla="*/ 3604 w 10000"/>
                <a:gd name="connsiteY5" fmla="*/ 9556 h 9698"/>
                <a:gd name="connsiteX6" fmla="*/ 4000 w 10000"/>
                <a:gd name="connsiteY6" fmla="*/ 9698 h 9698"/>
                <a:gd name="connsiteX7" fmla="*/ 4192 w 10000"/>
                <a:gd name="connsiteY7" fmla="*/ 9556 h 9698"/>
                <a:gd name="connsiteX8" fmla="*/ 4192 w 10000"/>
                <a:gd name="connsiteY8" fmla="*/ 9396 h 9698"/>
                <a:gd name="connsiteX9" fmla="*/ 4402 w 10000"/>
                <a:gd name="connsiteY9" fmla="*/ 9396 h 9698"/>
                <a:gd name="connsiteX10" fmla="*/ 4192 w 10000"/>
                <a:gd name="connsiteY10" fmla="*/ 9254 h 9698"/>
                <a:gd name="connsiteX11" fmla="*/ 4000 w 10000"/>
                <a:gd name="connsiteY11" fmla="*/ 8792 h 9698"/>
                <a:gd name="connsiteX12" fmla="*/ 3791 w 10000"/>
                <a:gd name="connsiteY12" fmla="*/ 8490 h 9698"/>
                <a:gd name="connsiteX13" fmla="*/ 3391 w 10000"/>
                <a:gd name="connsiteY13" fmla="*/ 8490 h 9698"/>
                <a:gd name="connsiteX14" fmla="*/ 3391 w 10000"/>
                <a:gd name="connsiteY14" fmla="*/ 8330 h 9698"/>
                <a:gd name="connsiteX15" fmla="*/ 3391 w 10000"/>
                <a:gd name="connsiteY15" fmla="*/ 8028 h 9698"/>
                <a:gd name="connsiteX16" fmla="*/ 3208 w 10000"/>
                <a:gd name="connsiteY16" fmla="*/ 7886 h 9698"/>
                <a:gd name="connsiteX17" fmla="*/ 2995 w 10000"/>
                <a:gd name="connsiteY17" fmla="*/ 7726 h 9698"/>
                <a:gd name="connsiteX18" fmla="*/ 2811 w 10000"/>
                <a:gd name="connsiteY18" fmla="*/ 7425 h 9698"/>
                <a:gd name="connsiteX19" fmla="*/ 3208 w 10000"/>
                <a:gd name="connsiteY19" fmla="*/ 7123 h 9698"/>
                <a:gd name="connsiteX20" fmla="*/ 3391 w 10000"/>
                <a:gd name="connsiteY20" fmla="*/ 6980 h 9698"/>
                <a:gd name="connsiteX21" fmla="*/ 3604 w 10000"/>
                <a:gd name="connsiteY21" fmla="*/ 6821 h 9698"/>
                <a:gd name="connsiteX22" fmla="*/ 3604 w 10000"/>
                <a:gd name="connsiteY22" fmla="*/ 6679 h 9698"/>
                <a:gd name="connsiteX23" fmla="*/ 4000 w 10000"/>
                <a:gd name="connsiteY23" fmla="*/ 6821 h 9698"/>
                <a:gd name="connsiteX24" fmla="*/ 4192 w 10000"/>
                <a:gd name="connsiteY24" fmla="*/ 6980 h 9698"/>
                <a:gd name="connsiteX25" fmla="*/ 4402 w 10000"/>
                <a:gd name="connsiteY25" fmla="*/ 6980 h 9698"/>
                <a:gd name="connsiteX26" fmla="*/ 4799 w 10000"/>
                <a:gd name="connsiteY26" fmla="*/ 6980 h 9698"/>
                <a:gd name="connsiteX27" fmla="*/ 4987 w 10000"/>
                <a:gd name="connsiteY27" fmla="*/ 6821 h 9698"/>
                <a:gd name="connsiteX28" fmla="*/ 4987 w 10000"/>
                <a:gd name="connsiteY28" fmla="*/ 6679 h 9698"/>
                <a:gd name="connsiteX29" fmla="*/ 5196 w 10000"/>
                <a:gd name="connsiteY29" fmla="*/ 6519 h 9698"/>
                <a:gd name="connsiteX30" fmla="*/ 5196 w 10000"/>
                <a:gd name="connsiteY30" fmla="*/ 6377 h 9698"/>
                <a:gd name="connsiteX31" fmla="*/ 5600 w 10000"/>
                <a:gd name="connsiteY31" fmla="*/ 6217 h 9698"/>
                <a:gd name="connsiteX32" fmla="*/ 5785 w 10000"/>
                <a:gd name="connsiteY32" fmla="*/ 6075 h 9698"/>
                <a:gd name="connsiteX33" fmla="*/ 6206 w 10000"/>
                <a:gd name="connsiteY33" fmla="*/ 5915 h 9698"/>
                <a:gd name="connsiteX34" fmla="*/ 6396 w 10000"/>
                <a:gd name="connsiteY34" fmla="*/ 5613 h 9698"/>
                <a:gd name="connsiteX35" fmla="*/ 6603 w 10000"/>
                <a:gd name="connsiteY35" fmla="*/ 5311 h 9698"/>
                <a:gd name="connsiteX36" fmla="*/ 7004 w 10000"/>
                <a:gd name="connsiteY36" fmla="*/ 5151 h 9698"/>
                <a:gd name="connsiteX37" fmla="*/ 6791 w 10000"/>
                <a:gd name="connsiteY37" fmla="*/ 4849 h 9698"/>
                <a:gd name="connsiteX38" fmla="*/ 7402 w 10000"/>
                <a:gd name="connsiteY38" fmla="*/ 4405 h 9698"/>
                <a:gd name="connsiteX39" fmla="*/ 7402 w 10000"/>
                <a:gd name="connsiteY39" fmla="*/ 4245 h 9698"/>
                <a:gd name="connsiteX40" fmla="*/ 7402 w 10000"/>
                <a:gd name="connsiteY40" fmla="*/ 4103 h 9698"/>
                <a:gd name="connsiteX41" fmla="*/ 8194 w 10000"/>
                <a:gd name="connsiteY41" fmla="*/ 3641 h 9698"/>
                <a:gd name="connsiteX42" fmla="*/ 7985 w 10000"/>
                <a:gd name="connsiteY42" fmla="*/ 3499 h 9698"/>
                <a:gd name="connsiteX43" fmla="*/ 7587 w 10000"/>
                <a:gd name="connsiteY43" fmla="*/ 3499 h 9698"/>
                <a:gd name="connsiteX44" fmla="*/ 7587 w 10000"/>
                <a:gd name="connsiteY44" fmla="*/ 3339 h 9698"/>
                <a:gd name="connsiteX45" fmla="*/ 7185 w 10000"/>
                <a:gd name="connsiteY45" fmla="*/ 3179 h 9698"/>
                <a:gd name="connsiteX46" fmla="*/ 6791 w 10000"/>
                <a:gd name="connsiteY46" fmla="*/ 1972 h 9698"/>
                <a:gd name="connsiteX47" fmla="*/ 7004 w 10000"/>
                <a:gd name="connsiteY47" fmla="*/ 1829 h 9698"/>
                <a:gd name="connsiteX48" fmla="*/ 7587 w 10000"/>
                <a:gd name="connsiteY48" fmla="*/ 1829 h 9698"/>
                <a:gd name="connsiteX49" fmla="*/ 7795 w 10000"/>
                <a:gd name="connsiteY49" fmla="*/ 1829 h 9698"/>
                <a:gd name="connsiteX50" fmla="*/ 8383 w 10000"/>
                <a:gd name="connsiteY50" fmla="*/ 1829 h 9698"/>
                <a:gd name="connsiteX51" fmla="*/ 8783 w 10000"/>
                <a:gd name="connsiteY51" fmla="*/ 1829 h 9698"/>
                <a:gd name="connsiteX52" fmla="*/ 8991 w 10000"/>
                <a:gd name="connsiteY52" fmla="*/ 1670 h 9698"/>
                <a:gd name="connsiteX53" fmla="*/ 9578 w 10000"/>
                <a:gd name="connsiteY53" fmla="*/ 1368 h 9698"/>
                <a:gd name="connsiteX54" fmla="*/ 10000 w 10000"/>
                <a:gd name="connsiteY54" fmla="*/ 1226 h 9698"/>
                <a:gd name="connsiteX55" fmla="*/ 9790 w 10000"/>
                <a:gd name="connsiteY55" fmla="*/ 924 h 9698"/>
                <a:gd name="connsiteX56" fmla="*/ 9393 w 10000"/>
                <a:gd name="connsiteY56" fmla="*/ 924 h 9698"/>
                <a:gd name="connsiteX57" fmla="*/ 9182 w 10000"/>
                <a:gd name="connsiteY57" fmla="*/ 924 h 9698"/>
                <a:gd name="connsiteX58" fmla="*/ 8783 w 10000"/>
                <a:gd name="connsiteY58" fmla="*/ 924 h 9698"/>
                <a:gd name="connsiteX59" fmla="*/ 8783 w 10000"/>
                <a:gd name="connsiteY59" fmla="*/ 764 h 9698"/>
                <a:gd name="connsiteX60" fmla="*/ 8594 w 10000"/>
                <a:gd name="connsiteY60" fmla="*/ 622 h 9698"/>
                <a:gd name="connsiteX61" fmla="*/ 8383 w 10000"/>
                <a:gd name="connsiteY61" fmla="*/ 302 h 9698"/>
                <a:gd name="connsiteX62" fmla="*/ 8383 w 10000"/>
                <a:gd name="connsiteY62" fmla="*/ 0 h 9698"/>
                <a:gd name="connsiteX63" fmla="*/ 8194 w 10000"/>
                <a:gd name="connsiteY63" fmla="*/ 0 h 9698"/>
                <a:gd name="connsiteX64" fmla="*/ 7795 w 10000"/>
                <a:gd name="connsiteY64" fmla="*/ 0 h 9698"/>
                <a:gd name="connsiteX65" fmla="*/ 7587 w 10000"/>
                <a:gd name="connsiteY65" fmla="*/ 0 h 9698"/>
                <a:gd name="connsiteX66" fmla="*/ 7402 w 10000"/>
                <a:gd name="connsiteY66" fmla="*/ 0 h 9698"/>
                <a:gd name="connsiteX67" fmla="*/ 6206 w 10000"/>
                <a:gd name="connsiteY67" fmla="*/ 160 h 9698"/>
                <a:gd name="connsiteX68" fmla="*/ 5785 w 10000"/>
                <a:gd name="connsiteY68" fmla="*/ 160 h 9698"/>
                <a:gd name="connsiteX69" fmla="*/ 5387 w 10000"/>
                <a:gd name="connsiteY69" fmla="*/ 302 h 9698"/>
                <a:gd name="connsiteX70" fmla="*/ 5196 w 10000"/>
                <a:gd name="connsiteY70" fmla="*/ 462 h 9698"/>
                <a:gd name="connsiteX71" fmla="*/ 4799 w 10000"/>
                <a:gd name="connsiteY71" fmla="*/ 622 h 9698"/>
                <a:gd name="connsiteX72" fmla="*/ 4591 w 10000"/>
                <a:gd name="connsiteY72" fmla="*/ 622 h 9698"/>
                <a:gd name="connsiteX73" fmla="*/ 4591 w 10000"/>
                <a:gd name="connsiteY73" fmla="*/ 924 h 9698"/>
                <a:gd name="connsiteX74" fmla="*/ 4799 w 10000"/>
                <a:gd name="connsiteY74" fmla="*/ 1066 h 9698"/>
                <a:gd name="connsiteX75" fmla="*/ 4799 w 10000"/>
                <a:gd name="connsiteY75" fmla="*/ 1226 h 9698"/>
                <a:gd name="connsiteX76" fmla="*/ 4591 w 10000"/>
                <a:gd name="connsiteY76" fmla="*/ 1528 h 9698"/>
                <a:gd name="connsiteX77" fmla="*/ 4402 w 10000"/>
                <a:gd name="connsiteY77" fmla="*/ 1670 h 9698"/>
                <a:gd name="connsiteX78" fmla="*/ 4192 w 10000"/>
                <a:gd name="connsiteY78" fmla="*/ 1829 h 9698"/>
                <a:gd name="connsiteX79" fmla="*/ 4192 w 10000"/>
                <a:gd name="connsiteY79" fmla="*/ 1972 h 9698"/>
                <a:gd name="connsiteX80" fmla="*/ 4402 w 10000"/>
                <a:gd name="connsiteY80" fmla="*/ 2131 h 9698"/>
                <a:gd name="connsiteX81" fmla="*/ 4192 w 10000"/>
                <a:gd name="connsiteY81" fmla="*/ 2433 h 9698"/>
                <a:gd name="connsiteX82" fmla="*/ 4000 w 10000"/>
                <a:gd name="connsiteY82" fmla="*/ 2433 h 9698"/>
                <a:gd name="connsiteX83" fmla="*/ 3604 w 10000"/>
                <a:gd name="connsiteY83" fmla="*/ 2433 h 9698"/>
                <a:gd name="connsiteX84" fmla="*/ 3208 w 10000"/>
                <a:gd name="connsiteY84" fmla="*/ 2433 h 9698"/>
                <a:gd name="connsiteX85" fmla="*/ 3208 w 10000"/>
                <a:gd name="connsiteY85" fmla="*/ 2575 h 9698"/>
                <a:gd name="connsiteX86" fmla="*/ 3391 w 10000"/>
                <a:gd name="connsiteY86" fmla="*/ 2735 h 9698"/>
                <a:gd name="connsiteX87" fmla="*/ 3604 w 10000"/>
                <a:gd name="connsiteY87" fmla="*/ 2877 h 9698"/>
                <a:gd name="connsiteX88" fmla="*/ 2811 w 10000"/>
                <a:gd name="connsiteY88" fmla="*/ 3037 h 9698"/>
                <a:gd name="connsiteX89" fmla="*/ 2811 w 10000"/>
                <a:gd name="connsiteY89" fmla="*/ 3179 h 9698"/>
                <a:gd name="connsiteX90" fmla="*/ 2811 w 10000"/>
                <a:gd name="connsiteY90" fmla="*/ 3499 h 9698"/>
                <a:gd name="connsiteX91" fmla="*/ 2600 w 10000"/>
                <a:gd name="connsiteY91" fmla="*/ 3801 h 9698"/>
                <a:gd name="connsiteX92" fmla="*/ 2390 w 10000"/>
                <a:gd name="connsiteY92" fmla="*/ 4103 h 9698"/>
                <a:gd name="connsiteX93" fmla="*/ 2203 w 10000"/>
                <a:gd name="connsiteY93" fmla="*/ 4103 h 9698"/>
                <a:gd name="connsiteX94" fmla="*/ 1988 w 10000"/>
                <a:gd name="connsiteY94" fmla="*/ 3943 h 9698"/>
                <a:gd name="connsiteX95" fmla="*/ 1803 w 10000"/>
                <a:gd name="connsiteY95" fmla="*/ 4103 h 9698"/>
                <a:gd name="connsiteX96" fmla="*/ 1405 w 10000"/>
                <a:gd name="connsiteY96" fmla="*/ 4103 h 9698"/>
                <a:gd name="connsiteX97" fmla="*/ 1193 w 10000"/>
                <a:gd name="connsiteY97" fmla="*/ 4405 h 9698"/>
                <a:gd name="connsiteX98" fmla="*/ 608 w 10000"/>
                <a:gd name="connsiteY98" fmla="*/ 4405 h 9698"/>
                <a:gd name="connsiteX99" fmla="*/ 398 w 10000"/>
                <a:gd name="connsiteY99" fmla="*/ 4547 h 9698"/>
                <a:gd name="connsiteX100" fmla="*/ 209 w 10000"/>
                <a:gd name="connsiteY100" fmla="*/ 4547 h 9698"/>
                <a:gd name="connsiteX101" fmla="*/ 0 w 10000"/>
                <a:gd name="connsiteY101" fmla="*/ 4849 h 9698"/>
                <a:gd name="connsiteX102" fmla="*/ 0 w 10000"/>
                <a:gd name="connsiteY102" fmla="*/ 5151 h 9698"/>
                <a:gd name="connsiteX103" fmla="*/ 0 w 10000"/>
                <a:gd name="connsiteY103" fmla="*/ 5453 h 9698"/>
                <a:gd name="connsiteX0" fmla="*/ 2203 w 10000"/>
                <a:gd name="connsiteY0" fmla="*/ 9854 h 10000"/>
                <a:gd name="connsiteX1" fmla="*/ 2811 w 10000"/>
                <a:gd name="connsiteY1" fmla="*/ 9854 h 10000"/>
                <a:gd name="connsiteX2" fmla="*/ 3208 w 10000"/>
                <a:gd name="connsiteY2" fmla="*/ 9854 h 10000"/>
                <a:gd name="connsiteX3" fmla="*/ 3391 w 10000"/>
                <a:gd name="connsiteY3" fmla="*/ 9854 h 10000"/>
                <a:gd name="connsiteX4" fmla="*/ 3604 w 10000"/>
                <a:gd name="connsiteY4" fmla="*/ 9854 h 10000"/>
                <a:gd name="connsiteX5" fmla="*/ 4000 w 10000"/>
                <a:gd name="connsiteY5" fmla="*/ 10000 h 10000"/>
                <a:gd name="connsiteX6" fmla="*/ 4192 w 10000"/>
                <a:gd name="connsiteY6" fmla="*/ 9854 h 10000"/>
                <a:gd name="connsiteX7" fmla="*/ 4192 w 10000"/>
                <a:gd name="connsiteY7" fmla="*/ 9689 h 10000"/>
                <a:gd name="connsiteX8" fmla="*/ 4402 w 10000"/>
                <a:gd name="connsiteY8" fmla="*/ 9689 h 10000"/>
                <a:gd name="connsiteX9" fmla="*/ 4192 w 10000"/>
                <a:gd name="connsiteY9" fmla="*/ 9542 h 10000"/>
                <a:gd name="connsiteX10" fmla="*/ 4000 w 10000"/>
                <a:gd name="connsiteY10" fmla="*/ 9066 h 10000"/>
                <a:gd name="connsiteX11" fmla="*/ 3791 w 10000"/>
                <a:gd name="connsiteY11" fmla="*/ 8754 h 10000"/>
                <a:gd name="connsiteX12" fmla="*/ 3391 w 10000"/>
                <a:gd name="connsiteY12" fmla="*/ 8754 h 10000"/>
                <a:gd name="connsiteX13" fmla="*/ 3391 w 10000"/>
                <a:gd name="connsiteY13" fmla="*/ 8589 h 10000"/>
                <a:gd name="connsiteX14" fmla="*/ 3391 w 10000"/>
                <a:gd name="connsiteY14" fmla="*/ 8278 h 10000"/>
                <a:gd name="connsiteX15" fmla="*/ 3208 w 10000"/>
                <a:gd name="connsiteY15" fmla="*/ 8132 h 10000"/>
                <a:gd name="connsiteX16" fmla="*/ 2995 w 10000"/>
                <a:gd name="connsiteY16" fmla="*/ 7967 h 10000"/>
                <a:gd name="connsiteX17" fmla="*/ 2811 w 10000"/>
                <a:gd name="connsiteY17" fmla="*/ 7656 h 10000"/>
                <a:gd name="connsiteX18" fmla="*/ 3208 w 10000"/>
                <a:gd name="connsiteY18" fmla="*/ 7345 h 10000"/>
                <a:gd name="connsiteX19" fmla="*/ 3391 w 10000"/>
                <a:gd name="connsiteY19" fmla="*/ 7197 h 10000"/>
                <a:gd name="connsiteX20" fmla="*/ 3604 w 10000"/>
                <a:gd name="connsiteY20" fmla="*/ 7033 h 10000"/>
                <a:gd name="connsiteX21" fmla="*/ 3604 w 10000"/>
                <a:gd name="connsiteY21" fmla="*/ 6887 h 10000"/>
                <a:gd name="connsiteX22" fmla="*/ 4000 w 10000"/>
                <a:gd name="connsiteY22" fmla="*/ 7033 h 10000"/>
                <a:gd name="connsiteX23" fmla="*/ 4192 w 10000"/>
                <a:gd name="connsiteY23" fmla="*/ 7197 h 10000"/>
                <a:gd name="connsiteX24" fmla="*/ 4402 w 10000"/>
                <a:gd name="connsiteY24" fmla="*/ 7197 h 10000"/>
                <a:gd name="connsiteX25" fmla="*/ 4799 w 10000"/>
                <a:gd name="connsiteY25" fmla="*/ 7197 h 10000"/>
                <a:gd name="connsiteX26" fmla="*/ 4987 w 10000"/>
                <a:gd name="connsiteY26" fmla="*/ 7033 h 10000"/>
                <a:gd name="connsiteX27" fmla="*/ 4987 w 10000"/>
                <a:gd name="connsiteY27" fmla="*/ 6887 h 10000"/>
                <a:gd name="connsiteX28" fmla="*/ 5196 w 10000"/>
                <a:gd name="connsiteY28" fmla="*/ 6722 h 10000"/>
                <a:gd name="connsiteX29" fmla="*/ 5196 w 10000"/>
                <a:gd name="connsiteY29" fmla="*/ 6576 h 10000"/>
                <a:gd name="connsiteX30" fmla="*/ 5600 w 10000"/>
                <a:gd name="connsiteY30" fmla="*/ 6411 h 10000"/>
                <a:gd name="connsiteX31" fmla="*/ 5785 w 10000"/>
                <a:gd name="connsiteY31" fmla="*/ 6264 h 10000"/>
                <a:gd name="connsiteX32" fmla="*/ 6206 w 10000"/>
                <a:gd name="connsiteY32" fmla="*/ 6099 h 10000"/>
                <a:gd name="connsiteX33" fmla="*/ 6396 w 10000"/>
                <a:gd name="connsiteY33" fmla="*/ 5788 h 10000"/>
                <a:gd name="connsiteX34" fmla="*/ 6603 w 10000"/>
                <a:gd name="connsiteY34" fmla="*/ 5476 h 10000"/>
                <a:gd name="connsiteX35" fmla="*/ 7004 w 10000"/>
                <a:gd name="connsiteY35" fmla="*/ 5311 h 10000"/>
                <a:gd name="connsiteX36" fmla="*/ 6791 w 10000"/>
                <a:gd name="connsiteY36" fmla="*/ 5000 h 10000"/>
                <a:gd name="connsiteX37" fmla="*/ 7402 w 10000"/>
                <a:gd name="connsiteY37" fmla="*/ 4542 h 10000"/>
                <a:gd name="connsiteX38" fmla="*/ 7402 w 10000"/>
                <a:gd name="connsiteY38" fmla="*/ 4377 h 10000"/>
                <a:gd name="connsiteX39" fmla="*/ 7402 w 10000"/>
                <a:gd name="connsiteY39" fmla="*/ 4231 h 10000"/>
                <a:gd name="connsiteX40" fmla="*/ 8194 w 10000"/>
                <a:gd name="connsiteY40" fmla="*/ 3754 h 10000"/>
                <a:gd name="connsiteX41" fmla="*/ 7985 w 10000"/>
                <a:gd name="connsiteY41" fmla="*/ 3608 h 10000"/>
                <a:gd name="connsiteX42" fmla="*/ 7587 w 10000"/>
                <a:gd name="connsiteY42" fmla="*/ 3608 h 10000"/>
                <a:gd name="connsiteX43" fmla="*/ 7587 w 10000"/>
                <a:gd name="connsiteY43" fmla="*/ 3443 h 10000"/>
                <a:gd name="connsiteX44" fmla="*/ 7185 w 10000"/>
                <a:gd name="connsiteY44" fmla="*/ 3278 h 10000"/>
                <a:gd name="connsiteX45" fmla="*/ 6791 w 10000"/>
                <a:gd name="connsiteY45" fmla="*/ 2033 h 10000"/>
                <a:gd name="connsiteX46" fmla="*/ 7004 w 10000"/>
                <a:gd name="connsiteY46" fmla="*/ 1886 h 10000"/>
                <a:gd name="connsiteX47" fmla="*/ 7587 w 10000"/>
                <a:gd name="connsiteY47" fmla="*/ 1886 h 10000"/>
                <a:gd name="connsiteX48" fmla="*/ 7795 w 10000"/>
                <a:gd name="connsiteY48" fmla="*/ 1886 h 10000"/>
                <a:gd name="connsiteX49" fmla="*/ 8383 w 10000"/>
                <a:gd name="connsiteY49" fmla="*/ 1886 h 10000"/>
                <a:gd name="connsiteX50" fmla="*/ 8783 w 10000"/>
                <a:gd name="connsiteY50" fmla="*/ 1886 h 10000"/>
                <a:gd name="connsiteX51" fmla="*/ 8991 w 10000"/>
                <a:gd name="connsiteY51" fmla="*/ 1722 h 10000"/>
                <a:gd name="connsiteX52" fmla="*/ 9578 w 10000"/>
                <a:gd name="connsiteY52" fmla="*/ 1411 h 10000"/>
                <a:gd name="connsiteX53" fmla="*/ 10000 w 10000"/>
                <a:gd name="connsiteY53" fmla="*/ 1264 h 10000"/>
                <a:gd name="connsiteX54" fmla="*/ 9790 w 10000"/>
                <a:gd name="connsiteY54" fmla="*/ 953 h 10000"/>
                <a:gd name="connsiteX55" fmla="*/ 9393 w 10000"/>
                <a:gd name="connsiteY55" fmla="*/ 953 h 10000"/>
                <a:gd name="connsiteX56" fmla="*/ 9182 w 10000"/>
                <a:gd name="connsiteY56" fmla="*/ 953 h 10000"/>
                <a:gd name="connsiteX57" fmla="*/ 8783 w 10000"/>
                <a:gd name="connsiteY57" fmla="*/ 953 h 10000"/>
                <a:gd name="connsiteX58" fmla="*/ 8783 w 10000"/>
                <a:gd name="connsiteY58" fmla="*/ 788 h 10000"/>
                <a:gd name="connsiteX59" fmla="*/ 8594 w 10000"/>
                <a:gd name="connsiteY59" fmla="*/ 641 h 10000"/>
                <a:gd name="connsiteX60" fmla="*/ 8383 w 10000"/>
                <a:gd name="connsiteY60" fmla="*/ 311 h 10000"/>
                <a:gd name="connsiteX61" fmla="*/ 8383 w 10000"/>
                <a:gd name="connsiteY61" fmla="*/ 0 h 10000"/>
                <a:gd name="connsiteX62" fmla="*/ 8194 w 10000"/>
                <a:gd name="connsiteY62" fmla="*/ 0 h 10000"/>
                <a:gd name="connsiteX63" fmla="*/ 7795 w 10000"/>
                <a:gd name="connsiteY63" fmla="*/ 0 h 10000"/>
                <a:gd name="connsiteX64" fmla="*/ 7587 w 10000"/>
                <a:gd name="connsiteY64" fmla="*/ 0 h 10000"/>
                <a:gd name="connsiteX65" fmla="*/ 7402 w 10000"/>
                <a:gd name="connsiteY65" fmla="*/ 0 h 10000"/>
                <a:gd name="connsiteX66" fmla="*/ 6206 w 10000"/>
                <a:gd name="connsiteY66" fmla="*/ 165 h 10000"/>
                <a:gd name="connsiteX67" fmla="*/ 5785 w 10000"/>
                <a:gd name="connsiteY67" fmla="*/ 165 h 10000"/>
                <a:gd name="connsiteX68" fmla="*/ 5387 w 10000"/>
                <a:gd name="connsiteY68" fmla="*/ 311 h 10000"/>
                <a:gd name="connsiteX69" fmla="*/ 5196 w 10000"/>
                <a:gd name="connsiteY69" fmla="*/ 476 h 10000"/>
                <a:gd name="connsiteX70" fmla="*/ 4799 w 10000"/>
                <a:gd name="connsiteY70" fmla="*/ 641 h 10000"/>
                <a:gd name="connsiteX71" fmla="*/ 4591 w 10000"/>
                <a:gd name="connsiteY71" fmla="*/ 641 h 10000"/>
                <a:gd name="connsiteX72" fmla="*/ 4591 w 10000"/>
                <a:gd name="connsiteY72" fmla="*/ 953 h 10000"/>
                <a:gd name="connsiteX73" fmla="*/ 4799 w 10000"/>
                <a:gd name="connsiteY73" fmla="*/ 1099 h 10000"/>
                <a:gd name="connsiteX74" fmla="*/ 4799 w 10000"/>
                <a:gd name="connsiteY74" fmla="*/ 1264 h 10000"/>
                <a:gd name="connsiteX75" fmla="*/ 4591 w 10000"/>
                <a:gd name="connsiteY75" fmla="*/ 1576 h 10000"/>
                <a:gd name="connsiteX76" fmla="*/ 4402 w 10000"/>
                <a:gd name="connsiteY76" fmla="*/ 1722 h 10000"/>
                <a:gd name="connsiteX77" fmla="*/ 4192 w 10000"/>
                <a:gd name="connsiteY77" fmla="*/ 1886 h 10000"/>
                <a:gd name="connsiteX78" fmla="*/ 4192 w 10000"/>
                <a:gd name="connsiteY78" fmla="*/ 2033 h 10000"/>
                <a:gd name="connsiteX79" fmla="*/ 4402 w 10000"/>
                <a:gd name="connsiteY79" fmla="*/ 2197 h 10000"/>
                <a:gd name="connsiteX80" fmla="*/ 4192 w 10000"/>
                <a:gd name="connsiteY80" fmla="*/ 2509 h 10000"/>
                <a:gd name="connsiteX81" fmla="*/ 4000 w 10000"/>
                <a:gd name="connsiteY81" fmla="*/ 2509 h 10000"/>
                <a:gd name="connsiteX82" fmla="*/ 3604 w 10000"/>
                <a:gd name="connsiteY82" fmla="*/ 2509 h 10000"/>
                <a:gd name="connsiteX83" fmla="*/ 3208 w 10000"/>
                <a:gd name="connsiteY83" fmla="*/ 2509 h 10000"/>
                <a:gd name="connsiteX84" fmla="*/ 3208 w 10000"/>
                <a:gd name="connsiteY84" fmla="*/ 2655 h 10000"/>
                <a:gd name="connsiteX85" fmla="*/ 3391 w 10000"/>
                <a:gd name="connsiteY85" fmla="*/ 2820 h 10000"/>
                <a:gd name="connsiteX86" fmla="*/ 3604 w 10000"/>
                <a:gd name="connsiteY86" fmla="*/ 2967 h 10000"/>
                <a:gd name="connsiteX87" fmla="*/ 2811 w 10000"/>
                <a:gd name="connsiteY87" fmla="*/ 3132 h 10000"/>
                <a:gd name="connsiteX88" fmla="*/ 2811 w 10000"/>
                <a:gd name="connsiteY88" fmla="*/ 3278 h 10000"/>
                <a:gd name="connsiteX89" fmla="*/ 2811 w 10000"/>
                <a:gd name="connsiteY89" fmla="*/ 3608 h 10000"/>
                <a:gd name="connsiteX90" fmla="*/ 2600 w 10000"/>
                <a:gd name="connsiteY90" fmla="*/ 3919 h 10000"/>
                <a:gd name="connsiteX91" fmla="*/ 2390 w 10000"/>
                <a:gd name="connsiteY91" fmla="*/ 4231 h 10000"/>
                <a:gd name="connsiteX92" fmla="*/ 2203 w 10000"/>
                <a:gd name="connsiteY92" fmla="*/ 4231 h 10000"/>
                <a:gd name="connsiteX93" fmla="*/ 1988 w 10000"/>
                <a:gd name="connsiteY93" fmla="*/ 4066 h 10000"/>
                <a:gd name="connsiteX94" fmla="*/ 1803 w 10000"/>
                <a:gd name="connsiteY94" fmla="*/ 4231 h 10000"/>
                <a:gd name="connsiteX95" fmla="*/ 1405 w 10000"/>
                <a:gd name="connsiteY95" fmla="*/ 4231 h 10000"/>
                <a:gd name="connsiteX96" fmla="*/ 1193 w 10000"/>
                <a:gd name="connsiteY96" fmla="*/ 4542 h 10000"/>
                <a:gd name="connsiteX97" fmla="*/ 608 w 10000"/>
                <a:gd name="connsiteY97" fmla="*/ 4542 h 10000"/>
                <a:gd name="connsiteX98" fmla="*/ 398 w 10000"/>
                <a:gd name="connsiteY98" fmla="*/ 4689 h 10000"/>
                <a:gd name="connsiteX99" fmla="*/ 209 w 10000"/>
                <a:gd name="connsiteY99" fmla="*/ 4689 h 10000"/>
                <a:gd name="connsiteX100" fmla="*/ 0 w 10000"/>
                <a:gd name="connsiteY100" fmla="*/ 5000 h 10000"/>
                <a:gd name="connsiteX101" fmla="*/ 0 w 10000"/>
                <a:gd name="connsiteY101" fmla="*/ 5311 h 10000"/>
                <a:gd name="connsiteX102" fmla="*/ 0 w 10000"/>
                <a:gd name="connsiteY102" fmla="*/ 5623 h 10000"/>
                <a:gd name="connsiteX0" fmla="*/ 2811 w 10000"/>
                <a:gd name="connsiteY0" fmla="*/ 9854 h 10000"/>
                <a:gd name="connsiteX1" fmla="*/ 3208 w 10000"/>
                <a:gd name="connsiteY1" fmla="*/ 9854 h 10000"/>
                <a:gd name="connsiteX2" fmla="*/ 3391 w 10000"/>
                <a:gd name="connsiteY2" fmla="*/ 9854 h 10000"/>
                <a:gd name="connsiteX3" fmla="*/ 3604 w 10000"/>
                <a:gd name="connsiteY3" fmla="*/ 9854 h 10000"/>
                <a:gd name="connsiteX4" fmla="*/ 4000 w 10000"/>
                <a:gd name="connsiteY4" fmla="*/ 10000 h 10000"/>
                <a:gd name="connsiteX5" fmla="*/ 4192 w 10000"/>
                <a:gd name="connsiteY5" fmla="*/ 9854 h 10000"/>
                <a:gd name="connsiteX6" fmla="*/ 4192 w 10000"/>
                <a:gd name="connsiteY6" fmla="*/ 9689 h 10000"/>
                <a:gd name="connsiteX7" fmla="*/ 4402 w 10000"/>
                <a:gd name="connsiteY7" fmla="*/ 9689 h 10000"/>
                <a:gd name="connsiteX8" fmla="*/ 4192 w 10000"/>
                <a:gd name="connsiteY8" fmla="*/ 9542 h 10000"/>
                <a:gd name="connsiteX9" fmla="*/ 4000 w 10000"/>
                <a:gd name="connsiteY9" fmla="*/ 9066 h 10000"/>
                <a:gd name="connsiteX10" fmla="*/ 3791 w 10000"/>
                <a:gd name="connsiteY10" fmla="*/ 8754 h 10000"/>
                <a:gd name="connsiteX11" fmla="*/ 3391 w 10000"/>
                <a:gd name="connsiteY11" fmla="*/ 8754 h 10000"/>
                <a:gd name="connsiteX12" fmla="*/ 3391 w 10000"/>
                <a:gd name="connsiteY12" fmla="*/ 8589 h 10000"/>
                <a:gd name="connsiteX13" fmla="*/ 3391 w 10000"/>
                <a:gd name="connsiteY13" fmla="*/ 8278 h 10000"/>
                <a:gd name="connsiteX14" fmla="*/ 3208 w 10000"/>
                <a:gd name="connsiteY14" fmla="*/ 8132 h 10000"/>
                <a:gd name="connsiteX15" fmla="*/ 2995 w 10000"/>
                <a:gd name="connsiteY15" fmla="*/ 7967 h 10000"/>
                <a:gd name="connsiteX16" fmla="*/ 2811 w 10000"/>
                <a:gd name="connsiteY16" fmla="*/ 7656 h 10000"/>
                <a:gd name="connsiteX17" fmla="*/ 3208 w 10000"/>
                <a:gd name="connsiteY17" fmla="*/ 7345 h 10000"/>
                <a:gd name="connsiteX18" fmla="*/ 3391 w 10000"/>
                <a:gd name="connsiteY18" fmla="*/ 7197 h 10000"/>
                <a:gd name="connsiteX19" fmla="*/ 3604 w 10000"/>
                <a:gd name="connsiteY19" fmla="*/ 7033 h 10000"/>
                <a:gd name="connsiteX20" fmla="*/ 3604 w 10000"/>
                <a:gd name="connsiteY20" fmla="*/ 6887 h 10000"/>
                <a:gd name="connsiteX21" fmla="*/ 4000 w 10000"/>
                <a:gd name="connsiteY21" fmla="*/ 7033 h 10000"/>
                <a:gd name="connsiteX22" fmla="*/ 4192 w 10000"/>
                <a:gd name="connsiteY22" fmla="*/ 7197 h 10000"/>
                <a:gd name="connsiteX23" fmla="*/ 4402 w 10000"/>
                <a:gd name="connsiteY23" fmla="*/ 7197 h 10000"/>
                <a:gd name="connsiteX24" fmla="*/ 4799 w 10000"/>
                <a:gd name="connsiteY24" fmla="*/ 7197 h 10000"/>
                <a:gd name="connsiteX25" fmla="*/ 4987 w 10000"/>
                <a:gd name="connsiteY25" fmla="*/ 7033 h 10000"/>
                <a:gd name="connsiteX26" fmla="*/ 4987 w 10000"/>
                <a:gd name="connsiteY26" fmla="*/ 6887 h 10000"/>
                <a:gd name="connsiteX27" fmla="*/ 5196 w 10000"/>
                <a:gd name="connsiteY27" fmla="*/ 6722 h 10000"/>
                <a:gd name="connsiteX28" fmla="*/ 5196 w 10000"/>
                <a:gd name="connsiteY28" fmla="*/ 6576 h 10000"/>
                <a:gd name="connsiteX29" fmla="*/ 5600 w 10000"/>
                <a:gd name="connsiteY29" fmla="*/ 6411 h 10000"/>
                <a:gd name="connsiteX30" fmla="*/ 5785 w 10000"/>
                <a:gd name="connsiteY30" fmla="*/ 6264 h 10000"/>
                <a:gd name="connsiteX31" fmla="*/ 6206 w 10000"/>
                <a:gd name="connsiteY31" fmla="*/ 6099 h 10000"/>
                <a:gd name="connsiteX32" fmla="*/ 6396 w 10000"/>
                <a:gd name="connsiteY32" fmla="*/ 5788 h 10000"/>
                <a:gd name="connsiteX33" fmla="*/ 6603 w 10000"/>
                <a:gd name="connsiteY33" fmla="*/ 5476 h 10000"/>
                <a:gd name="connsiteX34" fmla="*/ 7004 w 10000"/>
                <a:gd name="connsiteY34" fmla="*/ 5311 h 10000"/>
                <a:gd name="connsiteX35" fmla="*/ 6791 w 10000"/>
                <a:gd name="connsiteY35" fmla="*/ 5000 h 10000"/>
                <a:gd name="connsiteX36" fmla="*/ 7402 w 10000"/>
                <a:gd name="connsiteY36" fmla="*/ 4542 h 10000"/>
                <a:gd name="connsiteX37" fmla="*/ 7402 w 10000"/>
                <a:gd name="connsiteY37" fmla="*/ 4377 h 10000"/>
                <a:gd name="connsiteX38" fmla="*/ 7402 w 10000"/>
                <a:gd name="connsiteY38" fmla="*/ 4231 h 10000"/>
                <a:gd name="connsiteX39" fmla="*/ 8194 w 10000"/>
                <a:gd name="connsiteY39" fmla="*/ 3754 h 10000"/>
                <a:gd name="connsiteX40" fmla="*/ 7985 w 10000"/>
                <a:gd name="connsiteY40" fmla="*/ 3608 h 10000"/>
                <a:gd name="connsiteX41" fmla="*/ 7587 w 10000"/>
                <a:gd name="connsiteY41" fmla="*/ 3608 h 10000"/>
                <a:gd name="connsiteX42" fmla="*/ 7587 w 10000"/>
                <a:gd name="connsiteY42" fmla="*/ 3443 h 10000"/>
                <a:gd name="connsiteX43" fmla="*/ 7185 w 10000"/>
                <a:gd name="connsiteY43" fmla="*/ 3278 h 10000"/>
                <a:gd name="connsiteX44" fmla="*/ 6791 w 10000"/>
                <a:gd name="connsiteY44" fmla="*/ 2033 h 10000"/>
                <a:gd name="connsiteX45" fmla="*/ 7004 w 10000"/>
                <a:gd name="connsiteY45" fmla="*/ 1886 h 10000"/>
                <a:gd name="connsiteX46" fmla="*/ 7587 w 10000"/>
                <a:gd name="connsiteY46" fmla="*/ 1886 h 10000"/>
                <a:gd name="connsiteX47" fmla="*/ 7795 w 10000"/>
                <a:gd name="connsiteY47" fmla="*/ 1886 h 10000"/>
                <a:gd name="connsiteX48" fmla="*/ 8383 w 10000"/>
                <a:gd name="connsiteY48" fmla="*/ 1886 h 10000"/>
                <a:gd name="connsiteX49" fmla="*/ 8783 w 10000"/>
                <a:gd name="connsiteY49" fmla="*/ 1886 h 10000"/>
                <a:gd name="connsiteX50" fmla="*/ 8991 w 10000"/>
                <a:gd name="connsiteY50" fmla="*/ 1722 h 10000"/>
                <a:gd name="connsiteX51" fmla="*/ 9578 w 10000"/>
                <a:gd name="connsiteY51" fmla="*/ 1411 h 10000"/>
                <a:gd name="connsiteX52" fmla="*/ 10000 w 10000"/>
                <a:gd name="connsiteY52" fmla="*/ 1264 h 10000"/>
                <a:gd name="connsiteX53" fmla="*/ 9790 w 10000"/>
                <a:gd name="connsiteY53" fmla="*/ 953 h 10000"/>
                <a:gd name="connsiteX54" fmla="*/ 9393 w 10000"/>
                <a:gd name="connsiteY54" fmla="*/ 953 h 10000"/>
                <a:gd name="connsiteX55" fmla="*/ 9182 w 10000"/>
                <a:gd name="connsiteY55" fmla="*/ 953 h 10000"/>
                <a:gd name="connsiteX56" fmla="*/ 8783 w 10000"/>
                <a:gd name="connsiteY56" fmla="*/ 953 h 10000"/>
                <a:gd name="connsiteX57" fmla="*/ 8783 w 10000"/>
                <a:gd name="connsiteY57" fmla="*/ 788 h 10000"/>
                <a:gd name="connsiteX58" fmla="*/ 8594 w 10000"/>
                <a:gd name="connsiteY58" fmla="*/ 641 h 10000"/>
                <a:gd name="connsiteX59" fmla="*/ 8383 w 10000"/>
                <a:gd name="connsiteY59" fmla="*/ 311 h 10000"/>
                <a:gd name="connsiteX60" fmla="*/ 8383 w 10000"/>
                <a:gd name="connsiteY60" fmla="*/ 0 h 10000"/>
                <a:gd name="connsiteX61" fmla="*/ 8194 w 10000"/>
                <a:gd name="connsiteY61" fmla="*/ 0 h 10000"/>
                <a:gd name="connsiteX62" fmla="*/ 7795 w 10000"/>
                <a:gd name="connsiteY62" fmla="*/ 0 h 10000"/>
                <a:gd name="connsiteX63" fmla="*/ 7587 w 10000"/>
                <a:gd name="connsiteY63" fmla="*/ 0 h 10000"/>
                <a:gd name="connsiteX64" fmla="*/ 7402 w 10000"/>
                <a:gd name="connsiteY64" fmla="*/ 0 h 10000"/>
                <a:gd name="connsiteX65" fmla="*/ 6206 w 10000"/>
                <a:gd name="connsiteY65" fmla="*/ 165 h 10000"/>
                <a:gd name="connsiteX66" fmla="*/ 5785 w 10000"/>
                <a:gd name="connsiteY66" fmla="*/ 165 h 10000"/>
                <a:gd name="connsiteX67" fmla="*/ 5387 w 10000"/>
                <a:gd name="connsiteY67" fmla="*/ 311 h 10000"/>
                <a:gd name="connsiteX68" fmla="*/ 5196 w 10000"/>
                <a:gd name="connsiteY68" fmla="*/ 476 h 10000"/>
                <a:gd name="connsiteX69" fmla="*/ 4799 w 10000"/>
                <a:gd name="connsiteY69" fmla="*/ 641 h 10000"/>
                <a:gd name="connsiteX70" fmla="*/ 4591 w 10000"/>
                <a:gd name="connsiteY70" fmla="*/ 641 h 10000"/>
                <a:gd name="connsiteX71" fmla="*/ 4591 w 10000"/>
                <a:gd name="connsiteY71" fmla="*/ 953 h 10000"/>
                <a:gd name="connsiteX72" fmla="*/ 4799 w 10000"/>
                <a:gd name="connsiteY72" fmla="*/ 1099 h 10000"/>
                <a:gd name="connsiteX73" fmla="*/ 4799 w 10000"/>
                <a:gd name="connsiteY73" fmla="*/ 1264 h 10000"/>
                <a:gd name="connsiteX74" fmla="*/ 4591 w 10000"/>
                <a:gd name="connsiteY74" fmla="*/ 1576 h 10000"/>
                <a:gd name="connsiteX75" fmla="*/ 4402 w 10000"/>
                <a:gd name="connsiteY75" fmla="*/ 1722 h 10000"/>
                <a:gd name="connsiteX76" fmla="*/ 4192 w 10000"/>
                <a:gd name="connsiteY76" fmla="*/ 1886 h 10000"/>
                <a:gd name="connsiteX77" fmla="*/ 4192 w 10000"/>
                <a:gd name="connsiteY77" fmla="*/ 2033 h 10000"/>
                <a:gd name="connsiteX78" fmla="*/ 4402 w 10000"/>
                <a:gd name="connsiteY78" fmla="*/ 2197 h 10000"/>
                <a:gd name="connsiteX79" fmla="*/ 4192 w 10000"/>
                <a:gd name="connsiteY79" fmla="*/ 2509 h 10000"/>
                <a:gd name="connsiteX80" fmla="*/ 4000 w 10000"/>
                <a:gd name="connsiteY80" fmla="*/ 2509 h 10000"/>
                <a:gd name="connsiteX81" fmla="*/ 3604 w 10000"/>
                <a:gd name="connsiteY81" fmla="*/ 2509 h 10000"/>
                <a:gd name="connsiteX82" fmla="*/ 3208 w 10000"/>
                <a:gd name="connsiteY82" fmla="*/ 2509 h 10000"/>
                <a:gd name="connsiteX83" fmla="*/ 3208 w 10000"/>
                <a:gd name="connsiteY83" fmla="*/ 2655 h 10000"/>
                <a:gd name="connsiteX84" fmla="*/ 3391 w 10000"/>
                <a:gd name="connsiteY84" fmla="*/ 2820 h 10000"/>
                <a:gd name="connsiteX85" fmla="*/ 3604 w 10000"/>
                <a:gd name="connsiteY85" fmla="*/ 2967 h 10000"/>
                <a:gd name="connsiteX86" fmla="*/ 2811 w 10000"/>
                <a:gd name="connsiteY86" fmla="*/ 3132 h 10000"/>
                <a:gd name="connsiteX87" fmla="*/ 2811 w 10000"/>
                <a:gd name="connsiteY87" fmla="*/ 3278 h 10000"/>
                <a:gd name="connsiteX88" fmla="*/ 2811 w 10000"/>
                <a:gd name="connsiteY88" fmla="*/ 3608 h 10000"/>
                <a:gd name="connsiteX89" fmla="*/ 2600 w 10000"/>
                <a:gd name="connsiteY89" fmla="*/ 3919 h 10000"/>
                <a:gd name="connsiteX90" fmla="*/ 2390 w 10000"/>
                <a:gd name="connsiteY90" fmla="*/ 4231 h 10000"/>
                <a:gd name="connsiteX91" fmla="*/ 2203 w 10000"/>
                <a:gd name="connsiteY91" fmla="*/ 4231 h 10000"/>
                <a:gd name="connsiteX92" fmla="*/ 1988 w 10000"/>
                <a:gd name="connsiteY92" fmla="*/ 4066 h 10000"/>
                <a:gd name="connsiteX93" fmla="*/ 1803 w 10000"/>
                <a:gd name="connsiteY93" fmla="*/ 4231 h 10000"/>
                <a:gd name="connsiteX94" fmla="*/ 1405 w 10000"/>
                <a:gd name="connsiteY94" fmla="*/ 4231 h 10000"/>
                <a:gd name="connsiteX95" fmla="*/ 1193 w 10000"/>
                <a:gd name="connsiteY95" fmla="*/ 4542 h 10000"/>
                <a:gd name="connsiteX96" fmla="*/ 608 w 10000"/>
                <a:gd name="connsiteY96" fmla="*/ 4542 h 10000"/>
                <a:gd name="connsiteX97" fmla="*/ 398 w 10000"/>
                <a:gd name="connsiteY97" fmla="*/ 4689 h 10000"/>
                <a:gd name="connsiteX98" fmla="*/ 209 w 10000"/>
                <a:gd name="connsiteY98" fmla="*/ 4689 h 10000"/>
                <a:gd name="connsiteX99" fmla="*/ 0 w 10000"/>
                <a:gd name="connsiteY99" fmla="*/ 5000 h 10000"/>
                <a:gd name="connsiteX100" fmla="*/ 0 w 10000"/>
                <a:gd name="connsiteY100" fmla="*/ 5311 h 10000"/>
                <a:gd name="connsiteX101" fmla="*/ 0 w 10000"/>
                <a:gd name="connsiteY101" fmla="*/ 5623 h 10000"/>
                <a:gd name="connsiteX0" fmla="*/ 3208 w 10000"/>
                <a:gd name="connsiteY0" fmla="*/ 9854 h 10000"/>
                <a:gd name="connsiteX1" fmla="*/ 3391 w 10000"/>
                <a:gd name="connsiteY1" fmla="*/ 9854 h 10000"/>
                <a:gd name="connsiteX2" fmla="*/ 3604 w 10000"/>
                <a:gd name="connsiteY2" fmla="*/ 9854 h 10000"/>
                <a:gd name="connsiteX3" fmla="*/ 4000 w 10000"/>
                <a:gd name="connsiteY3" fmla="*/ 10000 h 10000"/>
                <a:gd name="connsiteX4" fmla="*/ 4192 w 10000"/>
                <a:gd name="connsiteY4" fmla="*/ 9854 h 10000"/>
                <a:gd name="connsiteX5" fmla="*/ 4192 w 10000"/>
                <a:gd name="connsiteY5" fmla="*/ 9689 h 10000"/>
                <a:gd name="connsiteX6" fmla="*/ 4402 w 10000"/>
                <a:gd name="connsiteY6" fmla="*/ 9689 h 10000"/>
                <a:gd name="connsiteX7" fmla="*/ 4192 w 10000"/>
                <a:gd name="connsiteY7" fmla="*/ 9542 h 10000"/>
                <a:gd name="connsiteX8" fmla="*/ 4000 w 10000"/>
                <a:gd name="connsiteY8" fmla="*/ 9066 h 10000"/>
                <a:gd name="connsiteX9" fmla="*/ 3791 w 10000"/>
                <a:gd name="connsiteY9" fmla="*/ 8754 h 10000"/>
                <a:gd name="connsiteX10" fmla="*/ 3391 w 10000"/>
                <a:gd name="connsiteY10" fmla="*/ 8754 h 10000"/>
                <a:gd name="connsiteX11" fmla="*/ 3391 w 10000"/>
                <a:gd name="connsiteY11" fmla="*/ 8589 h 10000"/>
                <a:gd name="connsiteX12" fmla="*/ 3391 w 10000"/>
                <a:gd name="connsiteY12" fmla="*/ 8278 h 10000"/>
                <a:gd name="connsiteX13" fmla="*/ 3208 w 10000"/>
                <a:gd name="connsiteY13" fmla="*/ 8132 h 10000"/>
                <a:gd name="connsiteX14" fmla="*/ 2995 w 10000"/>
                <a:gd name="connsiteY14" fmla="*/ 7967 h 10000"/>
                <a:gd name="connsiteX15" fmla="*/ 2811 w 10000"/>
                <a:gd name="connsiteY15" fmla="*/ 7656 h 10000"/>
                <a:gd name="connsiteX16" fmla="*/ 3208 w 10000"/>
                <a:gd name="connsiteY16" fmla="*/ 7345 h 10000"/>
                <a:gd name="connsiteX17" fmla="*/ 3391 w 10000"/>
                <a:gd name="connsiteY17" fmla="*/ 7197 h 10000"/>
                <a:gd name="connsiteX18" fmla="*/ 3604 w 10000"/>
                <a:gd name="connsiteY18" fmla="*/ 7033 h 10000"/>
                <a:gd name="connsiteX19" fmla="*/ 3604 w 10000"/>
                <a:gd name="connsiteY19" fmla="*/ 6887 h 10000"/>
                <a:gd name="connsiteX20" fmla="*/ 4000 w 10000"/>
                <a:gd name="connsiteY20" fmla="*/ 7033 h 10000"/>
                <a:gd name="connsiteX21" fmla="*/ 4192 w 10000"/>
                <a:gd name="connsiteY21" fmla="*/ 7197 h 10000"/>
                <a:gd name="connsiteX22" fmla="*/ 4402 w 10000"/>
                <a:gd name="connsiteY22" fmla="*/ 7197 h 10000"/>
                <a:gd name="connsiteX23" fmla="*/ 4799 w 10000"/>
                <a:gd name="connsiteY23" fmla="*/ 7197 h 10000"/>
                <a:gd name="connsiteX24" fmla="*/ 4987 w 10000"/>
                <a:gd name="connsiteY24" fmla="*/ 7033 h 10000"/>
                <a:gd name="connsiteX25" fmla="*/ 4987 w 10000"/>
                <a:gd name="connsiteY25" fmla="*/ 6887 h 10000"/>
                <a:gd name="connsiteX26" fmla="*/ 5196 w 10000"/>
                <a:gd name="connsiteY26" fmla="*/ 6722 h 10000"/>
                <a:gd name="connsiteX27" fmla="*/ 5196 w 10000"/>
                <a:gd name="connsiteY27" fmla="*/ 6576 h 10000"/>
                <a:gd name="connsiteX28" fmla="*/ 5600 w 10000"/>
                <a:gd name="connsiteY28" fmla="*/ 6411 h 10000"/>
                <a:gd name="connsiteX29" fmla="*/ 5785 w 10000"/>
                <a:gd name="connsiteY29" fmla="*/ 6264 h 10000"/>
                <a:gd name="connsiteX30" fmla="*/ 6206 w 10000"/>
                <a:gd name="connsiteY30" fmla="*/ 6099 h 10000"/>
                <a:gd name="connsiteX31" fmla="*/ 6396 w 10000"/>
                <a:gd name="connsiteY31" fmla="*/ 5788 h 10000"/>
                <a:gd name="connsiteX32" fmla="*/ 6603 w 10000"/>
                <a:gd name="connsiteY32" fmla="*/ 5476 h 10000"/>
                <a:gd name="connsiteX33" fmla="*/ 7004 w 10000"/>
                <a:gd name="connsiteY33" fmla="*/ 5311 h 10000"/>
                <a:gd name="connsiteX34" fmla="*/ 6791 w 10000"/>
                <a:gd name="connsiteY34" fmla="*/ 5000 h 10000"/>
                <a:gd name="connsiteX35" fmla="*/ 7402 w 10000"/>
                <a:gd name="connsiteY35" fmla="*/ 4542 h 10000"/>
                <a:gd name="connsiteX36" fmla="*/ 7402 w 10000"/>
                <a:gd name="connsiteY36" fmla="*/ 4377 h 10000"/>
                <a:gd name="connsiteX37" fmla="*/ 7402 w 10000"/>
                <a:gd name="connsiteY37" fmla="*/ 4231 h 10000"/>
                <a:gd name="connsiteX38" fmla="*/ 8194 w 10000"/>
                <a:gd name="connsiteY38" fmla="*/ 3754 h 10000"/>
                <a:gd name="connsiteX39" fmla="*/ 7985 w 10000"/>
                <a:gd name="connsiteY39" fmla="*/ 3608 h 10000"/>
                <a:gd name="connsiteX40" fmla="*/ 7587 w 10000"/>
                <a:gd name="connsiteY40" fmla="*/ 3608 h 10000"/>
                <a:gd name="connsiteX41" fmla="*/ 7587 w 10000"/>
                <a:gd name="connsiteY41" fmla="*/ 3443 h 10000"/>
                <a:gd name="connsiteX42" fmla="*/ 7185 w 10000"/>
                <a:gd name="connsiteY42" fmla="*/ 3278 h 10000"/>
                <a:gd name="connsiteX43" fmla="*/ 6791 w 10000"/>
                <a:gd name="connsiteY43" fmla="*/ 2033 h 10000"/>
                <a:gd name="connsiteX44" fmla="*/ 7004 w 10000"/>
                <a:gd name="connsiteY44" fmla="*/ 1886 h 10000"/>
                <a:gd name="connsiteX45" fmla="*/ 7587 w 10000"/>
                <a:gd name="connsiteY45" fmla="*/ 1886 h 10000"/>
                <a:gd name="connsiteX46" fmla="*/ 7795 w 10000"/>
                <a:gd name="connsiteY46" fmla="*/ 1886 h 10000"/>
                <a:gd name="connsiteX47" fmla="*/ 8383 w 10000"/>
                <a:gd name="connsiteY47" fmla="*/ 1886 h 10000"/>
                <a:gd name="connsiteX48" fmla="*/ 8783 w 10000"/>
                <a:gd name="connsiteY48" fmla="*/ 1886 h 10000"/>
                <a:gd name="connsiteX49" fmla="*/ 8991 w 10000"/>
                <a:gd name="connsiteY49" fmla="*/ 1722 h 10000"/>
                <a:gd name="connsiteX50" fmla="*/ 9578 w 10000"/>
                <a:gd name="connsiteY50" fmla="*/ 1411 h 10000"/>
                <a:gd name="connsiteX51" fmla="*/ 10000 w 10000"/>
                <a:gd name="connsiteY51" fmla="*/ 1264 h 10000"/>
                <a:gd name="connsiteX52" fmla="*/ 9790 w 10000"/>
                <a:gd name="connsiteY52" fmla="*/ 953 h 10000"/>
                <a:gd name="connsiteX53" fmla="*/ 9393 w 10000"/>
                <a:gd name="connsiteY53" fmla="*/ 953 h 10000"/>
                <a:gd name="connsiteX54" fmla="*/ 9182 w 10000"/>
                <a:gd name="connsiteY54" fmla="*/ 953 h 10000"/>
                <a:gd name="connsiteX55" fmla="*/ 8783 w 10000"/>
                <a:gd name="connsiteY55" fmla="*/ 953 h 10000"/>
                <a:gd name="connsiteX56" fmla="*/ 8783 w 10000"/>
                <a:gd name="connsiteY56" fmla="*/ 788 h 10000"/>
                <a:gd name="connsiteX57" fmla="*/ 8594 w 10000"/>
                <a:gd name="connsiteY57" fmla="*/ 641 h 10000"/>
                <a:gd name="connsiteX58" fmla="*/ 8383 w 10000"/>
                <a:gd name="connsiteY58" fmla="*/ 311 h 10000"/>
                <a:gd name="connsiteX59" fmla="*/ 8383 w 10000"/>
                <a:gd name="connsiteY59" fmla="*/ 0 h 10000"/>
                <a:gd name="connsiteX60" fmla="*/ 8194 w 10000"/>
                <a:gd name="connsiteY60" fmla="*/ 0 h 10000"/>
                <a:gd name="connsiteX61" fmla="*/ 7795 w 10000"/>
                <a:gd name="connsiteY61" fmla="*/ 0 h 10000"/>
                <a:gd name="connsiteX62" fmla="*/ 7587 w 10000"/>
                <a:gd name="connsiteY62" fmla="*/ 0 h 10000"/>
                <a:gd name="connsiteX63" fmla="*/ 7402 w 10000"/>
                <a:gd name="connsiteY63" fmla="*/ 0 h 10000"/>
                <a:gd name="connsiteX64" fmla="*/ 6206 w 10000"/>
                <a:gd name="connsiteY64" fmla="*/ 165 h 10000"/>
                <a:gd name="connsiteX65" fmla="*/ 5785 w 10000"/>
                <a:gd name="connsiteY65" fmla="*/ 165 h 10000"/>
                <a:gd name="connsiteX66" fmla="*/ 5387 w 10000"/>
                <a:gd name="connsiteY66" fmla="*/ 311 h 10000"/>
                <a:gd name="connsiteX67" fmla="*/ 5196 w 10000"/>
                <a:gd name="connsiteY67" fmla="*/ 476 h 10000"/>
                <a:gd name="connsiteX68" fmla="*/ 4799 w 10000"/>
                <a:gd name="connsiteY68" fmla="*/ 641 h 10000"/>
                <a:gd name="connsiteX69" fmla="*/ 4591 w 10000"/>
                <a:gd name="connsiteY69" fmla="*/ 641 h 10000"/>
                <a:gd name="connsiteX70" fmla="*/ 4591 w 10000"/>
                <a:gd name="connsiteY70" fmla="*/ 953 h 10000"/>
                <a:gd name="connsiteX71" fmla="*/ 4799 w 10000"/>
                <a:gd name="connsiteY71" fmla="*/ 1099 h 10000"/>
                <a:gd name="connsiteX72" fmla="*/ 4799 w 10000"/>
                <a:gd name="connsiteY72" fmla="*/ 1264 h 10000"/>
                <a:gd name="connsiteX73" fmla="*/ 4591 w 10000"/>
                <a:gd name="connsiteY73" fmla="*/ 1576 h 10000"/>
                <a:gd name="connsiteX74" fmla="*/ 4402 w 10000"/>
                <a:gd name="connsiteY74" fmla="*/ 1722 h 10000"/>
                <a:gd name="connsiteX75" fmla="*/ 4192 w 10000"/>
                <a:gd name="connsiteY75" fmla="*/ 1886 h 10000"/>
                <a:gd name="connsiteX76" fmla="*/ 4192 w 10000"/>
                <a:gd name="connsiteY76" fmla="*/ 2033 h 10000"/>
                <a:gd name="connsiteX77" fmla="*/ 4402 w 10000"/>
                <a:gd name="connsiteY77" fmla="*/ 2197 h 10000"/>
                <a:gd name="connsiteX78" fmla="*/ 4192 w 10000"/>
                <a:gd name="connsiteY78" fmla="*/ 2509 h 10000"/>
                <a:gd name="connsiteX79" fmla="*/ 4000 w 10000"/>
                <a:gd name="connsiteY79" fmla="*/ 2509 h 10000"/>
                <a:gd name="connsiteX80" fmla="*/ 3604 w 10000"/>
                <a:gd name="connsiteY80" fmla="*/ 2509 h 10000"/>
                <a:gd name="connsiteX81" fmla="*/ 3208 w 10000"/>
                <a:gd name="connsiteY81" fmla="*/ 2509 h 10000"/>
                <a:gd name="connsiteX82" fmla="*/ 3208 w 10000"/>
                <a:gd name="connsiteY82" fmla="*/ 2655 h 10000"/>
                <a:gd name="connsiteX83" fmla="*/ 3391 w 10000"/>
                <a:gd name="connsiteY83" fmla="*/ 2820 h 10000"/>
                <a:gd name="connsiteX84" fmla="*/ 3604 w 10000"/>
                <a:gd name="connsiteY84" fmla="*/ 2967 h 10000"/>
                <a:gd name="connsiteX85" fmla="*/ 2811 w 10000"/>
                <a:gd name="connsiteY85" fmla="*/ 3132 h 10000"/>
                <a:gd name="connsiteX86" fmla="*/ 2811 w 10000"/>
                <a:gd name="connsiteY86" fmla="*/ 3278 h 10000"/>
                <a:gd name="connsiteX87" fmla="*/ 2811 w 10000"/>
                <a:gd name="connsiteY87" fmla="*/ 3608 h 10000"/>
                <a:gd name="connsiteX88" fmla="*/ 2600 w 10000"/>
                <a:gd name="connsiteY88" fmla="*/ 3919 h 10000"/>
                <a:gd name="connsiteX89" fmla="*/ 2390 w 10000"/>
                <a:gd name="connsiteY89" fmla="*/ 4231 h 10000"/>
                <a:gd name="connsiteX90" fmla="*/ 2203 w 10000"/>
                <a:gd name="connsiteY90" fmla="*/ 4231 h 10000"/>
                <a:gd name="connsiteX91" fmla="*/ 1988 w 10000"/>
                <a:gd name="connsiteY91" fmla="*/ 4066 h 10000"/>
                <a:gd name="connsiteX92" fmla="*/ 1803 w 10000"/>
                <a:gd name="connsiteY92" fmla="*/ 4231 h 10000"/>
                <a:gd name="connsiteX93" fmla="*/ 1405 w 10000"/>
                <a:gd name="connsiteY93" fmla="*/ 4231 h 10000"/>
                <a:gd name="connsiteX94" fmla="*/ 1193 w 10000"/>
                <a:gd name="connsiteY94" fmla="*/ 4542 h 10000"/>
                <a:gd name="connsiteX95" fmla="*/ 608 w 10000"/>
                <a:gd name="connsiteY95" fmla="*/ 4542 h 10000"/>
                <a:gd name="connsiteX96" fmla="*/ 398 w 10000"/>
                <a:gd name="connsiteY96" fmla="*/ 4689 h 10000"/>
                <a:gd name="connsiteX97" fmla="*/ 209 w 10000"/>
                <a:gd name="connsiteY97" fmla="*/ 4689 h 10000"/>
                <a:gd name="connsiteX98" fmla="*/ 0 w 10000"/>
                <a:gd name="connsiteY98" fmla="*/ 5000 h 10000"/>
                <a:gd name="connsiteX99" fmla="*/ 0 w 10000"/>
                <a:gd name="connsiteY99" fmla="*/ 5311 h 10000"/>
                <a:gd name="connsiteX100" fmla="*/ 0 w 10000"/>
                <a:gd name="connsiteY100" fmla="*/ 5623 h 10000"/>
                <a:gd name="connsiteX0" fmla="*/ 3391 w 10000"/>
                <a:gd name="connsiteY0" fmla="*/ 9854 h 10000"/>
                <a:gd name="connsiteX1" fmla="*/ 3604 w 10000"/>
                <a:gd name="connsiteY1" fmla="*/ 9854 h 10000"/>
                <a:gd name="connsiteX2" fmla="*/ 4000 w 10000"/>
                <a:gd name="connsiteY2" fmla="*/ 10000 h 10000"/>
                <a:gd name="connsiteX3" fmla="*/ 4192 w 10000"/>
                <a:gd name="connsiteY3" fmla="*/ 9854 h 10000"/>
                <a:gd name="connsiteX4" fmla="*/ 4192 w 10000"/>
                <a:gd name="connsiteY4" fmla="*/ 9689 h 10000"/>
                <a:gd name="connsiteX5" fmla="*/ 4402 w 10000"/>
                <a:gd name="connsiteY5" fmla="*/ 9689 h 10000"/>
                <a:gd name="connsiteX6" fmla="*/ 4192 w 10000"/>
                <a:gd name="connsiteY6" fmla="*/ 9542 h 10000"/>
                <a:gd name="connsiteX7" fmla="*/ 4000 w 10000"/>
                <a:gd name="connsiteY7" fmla="*/ 9066 h 10000"/>
                <a:gd name="connsiteX8" fmla="*/ 3791 w 10000"/>
                <a:gd name="connsiteY8" fmla="*/ 8754 h 10000"/>
                <a:gd name="connsiteX9" fmla="*/ 3391 w 10000"/>
                <a:gd name="connsiteY9" fmla="*/ 8754 h 10000"/>
                <a:gd name="connsiteX10" fmla="*/ 3391 w 10000"/>
                <a:gd name="connsiteY10" fmla="*/ 8589 h 10000"/>
                <a:gd name="connsiteX11" fmla="*/ 3391 w 10000"/>
                <a:gd name="connsiteY11" fmla="*/ 8278 h 10000"/>
                <a:gd name="connsiteX12" fmla="*/ 3208 w 10000"/>
                <a:gd name="connsiteY12" fmla="*/ 8132 h 10000"/>
                <a:gd name="connsiteX13" fmla="*/ 2995 w 10000"/>
                <a:gd name="connsiteY13" fmla="*/ 7967 h 10000"/>
                <a:gd name="connsiteX14" fmla="*/ 2811 w 10000"/>
                <a:gd name="connsiteY14" fmla="*/ 7656 h 10000"/>
                <a:gd name="connsiteX15" fmla="*/ 3208 w 10000"/>
                <a:gd name="connsiteY15" fmla="*/ 7345 h 10000"/>
                <a:gd name="connsiteX16" fmla="*/ 3391 w 10000"/>
                <a:gd name="connsiteY16" fmla="*/ 7197 h 10000"/>
                <a:gd name="connsiteX17" fmla="*/ 3604 w 10000"/>
                <a:gd name="connsiteY17" fmla="*/ 7033 h 10000"/>
                <a:gd name="connsiteX18" fmla="*/ 3604 w 10000"/>
                <a:gd name="connsiteY18" fmla="*/ 6887 h 10000"/>
                <a:gd name="connsiteX19" fmla="*/ 4000 w 10000"/>
                <a:gd name="connsiteY19" fmla="*/ 7033 h 10000"/>
                <a:gd name="connsiteX20" fmla="*/ 4192 w 10000"/>
                <a:gd name="connsiteY20" fmla="*/ 7197 h 10000"/>
                <a:gd name="connsiteX21" fmla="*/ 4402 w 10000"/>
                <a:gd name="connsiteY21" fmla="*/ 7197 h 10000"/>
                <a:gd name="connsiteX22" fmla="*/ 4799 w 10000"/>
                <a:gd name="connsiteY22" fmla="*/ 7197 h 10000"/>
                <a:gd name="connsiteX23" fmla="*/ 4987 w 10000"/>
                <a:gd name="connsiteY23" fmla="*/ 7033 h 10000"/>
                <a:gd name="connsiteX24" fmla="*/ 4987 w 10000"/>
                <a:gd name="connsiteY24" fmla="*/ 6887 h 10000"/>
                <a:gd name="connsiteX25" fmla="*/ 5196 w 10000"/>
                <a:gd name="connsiteY25" fmla="*/ 6722 h 10000"/>
                <a:gd name="connsiteX26" fmla="*/ 5196 w 10000"/>
                <a:gd name="connsiteY26" fmla="*/ 6576 h 10000"/>
                <a:gd name="connsiteX27" fmla="*/ 5600 w 10000"/>
                <a:gd name="connsiteY27" fmla="*/ 6411 h 10000"/>
                <a:gd name="connsiteX28" fmla="*/ 5785 w 10000"/>
                <a:gd name="connsiteY28" fmla="*/ 6264 h 10000"/>
                <a:gd name="connsiteX29" fmla="*/ 6206 w 10000"/>
                <a:gd name="connsiteY29" fmla="*/ 6099 h 10000"/>
                <a:gd name="connsiteX30" fmla="*/ 6396 w 10000"/>
                <a:gd name="connsiteY30" fmla="*/ 5788 h 10000"/>
                <a:gd name="connsiteX31" fmla="*/ 6603 w 10000"/>
                <a:gd name="connsiteY31" fmla="*/ 5476 h 10000"/>
                <a:gd name="connsiteX32" fmla="*/ 7004 w 10000"/>
                <a:gd name="connsiteY32" fmla="*/ 5311 h 10000"/>
                <a:gd name="connsiteX33" fmla="*/ 6791 w 10000"/>
                <a:gd name="connsiteY33" fmla="*/ 5000 h 10000"/>
                <a:gd name="connsiteX34" fmla="*/ 7402 w 10000"/>
                <a:gd name="connsiteY34" fmla="*/ 4542 h 10000"/>
                <a:gd name="connsiteX35" fmla="*/ 7402 w 10000"/>
                <a:gd name="connsiteY35" fmla="*/ 4377 h 10000"/>
                <a:gd name="connsiteX36" fmla="*/ 7402 w 10000"/>
                <a:gd name="connsiteY36" fmla="*/ 4231 h 10000"/>
                <a:gd name="connsiteX37" fmla="*/ 8194 w 10000"/>
                <a:gd name="connsiteY37" fmla="*/ 3754 h 10000"/>
                <a:gd name="connsiteX38" fmla="*/ 7985 w 10000"/>
                <a:gd name="connsiteY38" fmla="*/ 3608 h 10000"/>
                <a:gd name="connsiteX39" fmla="*/ 7587 w 10000"/>
                <a:gd name="connsiteY39" fmla="*/ 3608 h 10000"/>
                <a:gd name="connsiteX40" fmla="*/ 7587 w 10000"/>
                <a:gd name="connsiteY40" fmla="*/ 3443 h 10000"/>
                <a:gd name="connsiteX41" fmla="*/ 7185 w 10000"/>
                <a:gd name="connsiteY41" fmla="*/ 3278 h 10000"/>
                <a:gd name="connsiteX42" fmla="*/ 6791 w 10000"/>
                <a:gd name="connsiteY42" fmla="*/ 2033 h 10000"/>
                <a:gd name="connsiteX43" fmla="*/ 7004 w 10000"/>
                <a:gd name="connsiteY43" fmla="*/ 1886 h 10000"/>
                <a:gd name="connsiteX44" fmla="*/ 7587 w 10000"/>
                <a:gd name="connsiteY44" fmla="*/ 1886 h 10000"/>
                <a:gd name="connsiteX45" fmla="*/ 7795 w 10000"/>
                <a:gd name="connsiteY45" fmla="*/ 1886 h 10000"/>
                <a:gd name="connsiteX46" fmla="*/ 8383 w 10000"/>
                <a:gd name="connsiteY46" fmla="*/ 1886 h 10000"/>
                <a:gd name="connsiteX47" fmla="*/ 8783 w 10000"/>
                <a:gd name="connsiteY47" fmla="*/ 1886 h 10000"/>
                <a:gd name="connsiteX48" fmla="*/ 8991 w 10000"/>
                <a:gd name="connsiteY48" fmla="*/ 1722 h 10000"/>
                <a:gd name="connsiteX49" fmla="*/ 9578 w 10000"/>
                <a:gd name="connsiteY49" fmla="*/ 1411 h 10000"/>
                <a:gd name="connsiteX50" fmla="*/ 10000 w 10000"/>
                <a:gd name="connsiteY50" fmla="*/ 1264 h 10000"/>
                <a:gd name="connsiteX51" fmla="*/ 9790 w 10000"/>
                <a:gd name="connsiteY51" fmla="*/ 953 h 10000"/>
                <a:gd name="connsiteX52" fmla="*/ 9393 w 10000"/>
                <a:gd name="connsiteY52" fmla="*/ 953 h 10000"/>
                <a:gd name="connsiteX53" fmla="*/ 9182 w 10000"/>
                <a:gd name="connsiteY53" fmla="*/ 953 h 10000"/>
                <a:gd name="connsiteX54" fmla="*/ 8783 w 10000"/>
                <a:gd name="connsiteY54" fmla="*/ 953 h 10000"/>
                <a:gd name="connsiteX55" fmla="*/ 8783 w 10000"/>
                <a:gd name="connsiteY55" fmla="*/ 788 h 10000"/>
                <a:gd name="connsiteX56" fmla="*/ 8594 w 10000"/>
                <a:gd name="connsiteY56" fmla="*/ 641 h 10000"/>
                <a:gd name="connsiteX57" fmla="*/ 8383 w 10000"/>
                <a:gd name="connsiteY57" fmla="*/ 311 h 10000"/>
                <a:gd name="connsiteX58" fmla="*/ 8383 w 10000"/>
                <a:gd name="connsiteY58" fmla="*/ 0 h 10000"/>
                <a:gd name="connsiteX59" fmla="*/ 8194 w 10000"/>
                <a:gd name="connsiteY59" fmla="*/ 0 h 10000"/>
                <a:gd name="connsiteX60" fmla="*/ 7795 w 10000"/>
                <a:gd name="connsiteY60" fmla="*/ 0 h 10000"/>
                <a:gd name="connsiteX61" fmla="*/ 7587 w 10000"/>
                <a:gd name="connsiteY61" fmla="*/ 0 h 10000"/>
                <a:gd name="connsiteX62" fmla="*/ 7402 w 10000"/>
                <a:gd name="connsiteY62" fmla="*/ 0 h 10000"/>
                <a:gd name="connsiteX63" fmla="*/ 6206 w 10000"/>
                <a:gd name="connsiteY63" fmla="*/ 165 h 10000"/>
                <a:gd name="connsiteX64" fmla="*/ 5785 w 10000"/>
                <a:gd name="connsiteY64" fmla="*/ 165 h 10000"/>
                <a:gd name="connsiteX65" fmla="*/ 5387 w 10000"/>
                <a:gd name="connsiteY65" fmla="*/ 311 h 10000"/>
                <a:gd name="connsiteX66" fmla="*/ 5196 w 10000"/>
                <a:gd name="connsiteY66" fmla="*/ 476 h 10000"/>
                <a:gd name="connsiteX67" fmla="*/ 4799 w 10000"/>
                <a:gd name="connsiteY67" fmla="*/ 641 h 10000"/>
                <a:gd name="connsiteX68" fmla="*/ 4591 w 10000"/>
                <a:gd name="connsiteY68" fmla="*/ 641 h 10000"/>
                <a:gd name="connsiteX69" fmla="*/ 4591 w 10000"/>
                <a:gd name="connsiteY69" fmla="*/ 953 h 10000"/>
                <a:gd name="connsiteX70" fmla="*/ 4799 w 10000"/>
                <a:gd name="connsiteY70" fmla="*/ 1099 h 10000"/>
                <a:gd name="connsiteX71" fmla="*/ 4799 w 10000"/>
                <a:gd name="connsiteY71" fmla="*/ 1264 h 10000"/>
                <a:gd name="connsiteX72" fmla="*/ 4591 w 10000"/>
                <a:gd name="connsiteY72" fmla="*/ 1576 h 10000"/>
                <a:gd name="connsiteX73" fmla="*/ 4402 w 10000"/>
                <a:gd name="connsiteY73" fmla="*/ 1722 h 10000"/>
                <a:gd name="connsiteX74" fmla="*/ 4192 w 10000"/>
                <a:gd name="connsiteY74" fmla="*/ 1886 h 10000"/>
                <a:gd name="connsiteX75" fmla="*/ 4192 w 10000"/>
                <a:gd name="connsiteY75" fmla="*/ 2033 h 10000"/>
                <a:gd name="connsiteX76" fmla="*/ 4402 w 10000"/>
                <a:gd name="connsiteY76" fmla="*/ 2197 h 10000"/>
                <a:gd name="connsiteX77" fmla="*/ 4192 w 10000"/>
                <a:gd name="connsiteY77" fmla="*/ 2509 h 10000"/>
                <a:gd name="connsiteX78" fmla="*/ 4000 w 10000"/>
                <a:gd name="connsiteY78" fmla="*/ 2509 h 10000"/>
                <a:gd name="connsiteX79" fmla="*/ 3604 w 10000"/>
                <a:gd name="connsiteY79" fmla="*/ 2509 h 10000"/>
                <a:gd name="connsiteX80" fmla="*/ 3208 w 10000"/>
                <a:gd name="connsiteY80" fmla="*/ 2509 h 10000"/>
                <a:gd name="connsiteX81" fmla="*/ 3208 w 10000"/>
                <a:gd name="connsiteY81" fmla="*/ 2655 h 10000"/>
                <a:gd name="connsiteX82" fmla="*/ 3391 w 10000"/>
                <a:gd name="connsiteY82" fmla="*/ 2820 h 10000"/>
                <a:gd name="connsiteX83" fmla="*/ 3604 w 10000"/>
                <a:gd name="connsiteY83" fmla="*/ 2967 h 10000"/>
                <a:gd name="connsiteX84" fmla="*/ 2811 w 10000"/>
                <a:gd name="connsiteY84" fmla="*/ 3132 h 10000"/>
                <a:gd name="connsiteX85" fmla="*/ 2811 w 10000"/>
                <a:gd name="connsiteY85" fmla="*/ 3278 h 10000"/>
                <a:gd name="connsiteX86" fmla="*/ 2811 w 10000"/>
                <a:gd name="connsiteY86" fmla="*/ 3608 h 10000"/>
                <a:gd name="connsiteX87" fmla="*/ 2600 w 10000"/>
                <a:gd name="connsiteY87" fmla="*/ 3919 h 10000"/>
                <a:gd name="connsiteX88" fmla="*/ 2390 w 10000"/>
                <a:gd name="connsiteY88" fmla="*/ 4231 h 10000"/>
                <a:gd name="connsiteX89" fmla="*/ 2203 w 10000"/>
                <a:gd name="connsiteY89" fmla="*/ 4231 h 10000"/>
                <a:gd name="connsiteX90" fmla="*/ 1988 w 10000"/>
                <a:gd name="connsiteY90" fmla="*/ 4066 h 10000"/>
                <a:gd name="connsiteX91" fmla="*/ 1803 w 10000"/>
                <a:gd name="connsiteY91" fmla="*/ 4231 h 10000"/>
                <a:gd name="connsiteX92" fmla="*/ 1405 w 10000"/>
                <a:gd name="connsiteY92" fmla="*/ 4231 h 10000"/>
                <a:gd name="connsiteX93" fmla="*/ 1193 w 10000"/>
                <a:gd name="connsiteY93" fmla="*/ 4542 h 10000"/>
                <a:gd name="connsiteX94" fmla="*/ 608 w 10000"/>
                <a:gd name="connsiteY94" fmla="*/ 4542 h 10000"/>
                <a:gd name="connsiteX95" fmla="*/ 398 w 10000"/>
                <a:gd name="connsiteY95" fmla="*/ 4689 h 10000"/>
                <a:gd name="connsiteX96" fmla="*/ 209 w 10000"/>
                <a:gd name="connsiteY96" fmla="*/ 4689 h 10000"/>
                <a:gd name="connsiteX97" fmla="*/ 0 w 10000"/>
                <a:gd name="connsiteY97" fmla="*/ 5000 h 10000"/>
                <a:gd name="connsiteX98" fmla="*/ 0 w 10000"/>
                <a:gd name="connsiteY98" fmla="*/ 5311 h 10000"/>
                <a:gd name="connsiteX99" fmla="*/ 0 w 10000"/>
                <a:gd name="connsiteY99" fmla="*/ 5623 h 10000"/>
                <a:gd name="connsiteX0" fmla="*/ 3604 w 10000"/>
                <a:gd name="connsiteY0" fmla="*/ 9854 h 10000"/>
                <a:gd name="connsiteX1" fmla="*/ 4000 w 10000"/>
                <a:gd name="connsiteY1" fmla="*/ 10000 h 10000"/>
                <a:gd name="connsiteX2" fmla="*/ 4192 w 10000"/>
                <a:gd name="connsiteY2" fmla="*/ 9854 h 10000"/>
                <a:gd name="connsiteX3" fmla="*/ 4192 w 10000"/>
                <a:gd name="connsiteY3" fmla="*/ 9689 h 10000"/>
                <a:gd name="connsiteX4" fmla="*/ 4402 w 10000"/>
                <a:gd name="connsiteY4" fmla="*/ 9689 h 10000"/>
                <a:gd name="connsiteX5" fmla="*/ 4192 w 10000"/>
                <a:gd name="connsiteY5" fmla="*/ 9542 h 10000"/>
                <a:gd name="connsiteX6" fmla="*/ 4000 w 10000"/>
                <a:gd name="connsiteY6" fmla="*/ 9066 h 10000"/>
                <a:gd name="connsiteX7" fmla="*/ 3791 w 10000"/>
                <a:gd name="connsiteY7" fmla="*/ 8754 h 10000"/>
                <a:gd name="connsiteX8" fmla="*/ 3391 w 10000"/>
                <a:gd name="connsiteY8" fmla="*/ 8754 h 10000"/>
                <a:gd name="connsiteX9" fmla="*/ 3391 w 10000"/>
                <a:gd name="connsiteY9" fmla="*/ 8589 h 10000"/>
                <a:gd name="connsiteX10" fmla="*/ 3391 w 10000"/>
                <a:gd name="connsiteY10" fmla="*/ 8278 h 10000"/>
                <a:gd name="connsiteX11" fmla="*/ 3208 w 10000"/>
                <a:gd name="connsiteY11" fmla="*/ 8132 h 10000"/>
                <a:gd name="connsiteX12" fmla="*/ 2995 w 10000"/>
                <a:gd name="connsiteY12" fmla="*/ 7967 h 10000"/>
                <a:gd name="connsiteX13" fmla="*/ 2811 w 10000"/>
                <a:gd name="connsiteY13" fmla="*/ 7656 h 10000"/>
                <a:gd name="connsiteX14" fmla="*/ 3208 w 10000"/>
                <a:gd name="connsiteY14" fmla="*/ 7345 h 10000"/>
                <a:gd name="connsiteX15" fmla="*/ 3391 w 10000"/>
                <a:gd name="connsiteY15" fmla="*/ 7197 h 10000"/>
                <a:gd name="connsiteX16" fmla="*/ 3604 w 10000"/>
                <a:gd name="connsiteY16" fmla="*/ 7033 h 10000"/>
                <a:gd name="connsiteX17" fmla="*/ 3604 w 10000"/>
                <a:gd name="connsiteY17" fmla="*/ 6887 h 10000"/>
                <a:gd name="connsiteX18" fmla="*/ 4000 w 10000"/>
                <a:gd name="connsiteY18" fmla="*/ 7033 h 10000"/>
                <a:gd name="connsiteX19" fmla="*/ 4192 w 10000"/>
                <a:gd name="connsiteY19" fmla="*/ 7197 h 10000"/>
                <a:gd name="connsiteX20" fmla="*/ 4402 w 10000"/>
                <a:gd name="connsiteY20" fmla="*/ 7197 h 10000"/>
                <a:gd name="connsiteX21" fmla="*/ 4799 w 10000"/>
                <a:gd name="connsiteY21" fmla="*/ 7197 h 10000"/>
                <a:gd name="connsiteX22" fmla="*/ 4987 w 10000"/>
                <a:gd name="connsiteY22" fmla="*/ 7033 h 10000"/>
                <a:gd name="connsiteX23" fmla="*/ 4987 w 10000"/>
                <a:gd name="connsiteY23" fmla="*/ 6887 h 10000"/>
                <a:gd name="connsiteX24" fmla="*/ 5196 w 10000"/>
                <a:gd name="connsiteY24" fmla="*/ 6722 h 10000"/>
                <a:gd name="connsiteX25" fmla="*/ 5196 w 10000"/>
                <a:gd name="connsiteY25" fmla="*/ 6576 h 10000"/>
                <a:gd name="connsiteX26" fmla="*/ 5600 w 10000"/>
                <a:gd name="connsiteY26" fmla="*/ 6411 h 10000"/>
                <a:gd name="connsiteX27" fmla="*/ 5785 w 10000"/>
                <a:gd name="connsiteY27" fmla="*/ 6264 h 10000"/>
                <a:gd name="connsiteX28" fmla="*/ 6206 w 10000"/>
                <a:gd name="connsiteY28" fmla="*/ 6099 h 10000"/>
                <a:gd name="connsiteX29" fmla="*/ 6396 w 10000"/>
                <a:gd name="connsiteY29" fmla="*/ 5788 h 10000"/>
                <a:gd name="connsiteX30" fmla="*/ 6603 w 10000"/>
                <a:gd name="connsiteY30" fmla="*/ 5476 h 10000"/>
                <a:gd name="connsiteX31" fmla="*/ 7004 w 10000"/>
                <a:gd name="connsiteY31" fmla="*/ 5311 h 10000"/>
                <a:gd name="connsiteX32" fmla="*/ 6791 w 10000"/>
                <a:gd name="connsiteY32" fmla="*/ 5000 h 10000"/>
                <a:gd name="connsiteX33" fmla="*/ 7402 w 10000"/>
                <a:gd name="connsiteY33" fmla="*/ 4542 h 10000"/>
                <a:gd name="connsiteX34" fmla="*/ 7402 w 10000"/>
                <a:gd name="connsiteY34" fmla="*/ 4377 h 10000"/>
                <a:gd name="connsiteX35" fmla="*/ 7402 w 10000"/>
                <a:gd name="connsiteY35" fmla="*/ 4231 h 10000"/>
                <a:gd name="connsiteX36" fmla="*/ 8194 w 10000"/>
                <a:gd name="connsiteY36" fmla="*/ 3754 h 10000"/>
                <a:gd name="connsiteX37" fmla="*/ 7985 w 10000"/>
                <a:gd name="connsiteY37" fmla="*/ 3608 h 10000"/>
                <a:gd name="connsiteX38" fmla="*/ 7587 w 10000"/>
                <a:gd name="connsiteY38" fmla="*/ 3608 h 10000"/>
                <a:gd name="connsiteX39" fmla="*/ 7587 w 10000"/>
                <a:gd name="connsiteY39" fmla="*/ 3443 h 10000"/>
                <a:gd name="connsiteX40" fmla="*/ 7185 w 10000"/>
                <a:gd name="connsiteY40" fmla="*/ 3278 h 10000"/>
                <a:gd name="connsiteX41" fmla="*/ 6791 w 10000"/>
                <a:gd name="connsiteY41" fmla="*/ 2033 h 10000"/>
                <a:gd name="connsiteX42" fmla="*/ 7004 w 10000"/>
                <a:gd name="connsiteY42" fmla="*/ 1886 h 10000"/>
                <a:gd name="connsiteX43" fmla="*/ 7587 w 10000"/>
                <a:gd name="connsiteY43" fmla="*/ 1886 h 10000"/>
                <a:gd name="connsiteX44" fmla="*/ 7795 w 10000"/>
                <a:gd name="connsiteY44" fmla="*/ 1886 h 10000"/>
                <a:gd name="connsiteX45" fmla="*/ 8383 w 10000"/>
                <a:gd name="connsiteY45" fmla="*/ 1886 h 10000"/>
                <a:gd name="connsiteX46" fmla="*/ 8783 w 10000"/>
                <a:gd name="connsiteY46" fmla="*/ 1886 h 10000"/>
                <a:gd name="connsiteX47" fmla="*/ 8991 w 10000"/>
                <a:gd name="connsiteY47" fmla="*/ 1722 h 10000"/>
                <a:gd name="connsiteX48" fmla="*/ 9578 w 10000"/>
                <a:gd name="connsiteY48" fmla="*/ 1411 h 10000"/>
                <a:gd name="connsiteX49" fmla="*/ 10000 w 10000"/>
                <a:gd name="connsiteY49" fmla="*/ 1264 h 10000"/>
                <a:gd name="connsiteX50" fmla="*/ 9790 w 10000"/>
                <a:gd name="connsiteY50" fmla="*/ 953 h 10000"/>
                <a:gd name="connsiteX51" fmla="*/ 9393 w 10000"/>
                <a:gd name="connsiteY51" fmla="*/ 953 h 10000"/>
                <a:gd name="connsiteX52" fmla="*/ 9182 w 10000"/>
                <a:gd name="connsiteY52" fmla="*/ 953 h 10000"/>
                <a:gd name="connsiteX53" fmla="*/ 8783 w 10000"/>
                <a:gd name="connsiteY53" fmla="*/ 953 h 10000"/>
                <a:gd name="connsiteX54" fmla="*/ 8783 w 10000"/>
                <a:gd name="connsiteY54" fmla="*/ 788 h 10000"/>
                <a:gd name="connsiteX55" fmla="*/ 8594 w 10000"/>
                <a:gd name="connsiteY55" fmla="*/ 641 h 10000"/>
                <a:gd name="connsiteX56" fmla="*/ 8383 w 10000"/>
                <a:gd name="connsiteY56" fmla="*/ 311 h 10000"/>
                <a:gd name="connsiteX57" fmla="*/ 8383 w 10000"/>
                <a:gd name="connsiteY57" fmla="*/ 0 h 10000"/>
                <a:gd name="connsiteX58" fmla="*/ 8194 w 10000"/>
                <a:gd name="connsiteY58" fmla="*/ 0 h 10000"/>
                <a:gd name="connsiteX59" fmla="*/ 7795 w 10000"/>
                <a:gd name="connsiteY59" fmla="*/ 0 h 10000"/>
                <a:gd name="connsiteX60" fmla="*/ 7587 w 10000"/>
                <a:gd name="connsiteY60" fmla="*/ 0 h 10000"/>
                <a:gd name="connsiteX61" fmla="*/ 7402 w 10000"/>
                <a:gd name="connsiteY61" fmla="*/ 0 h 10000"/>
                <a:gd name="connsiteX62" fmla="*/ 6206 w 10000"/>
                <a:gd name="connsiteY62" fmla="*/ 165 h 10000"/>
                <a:gd name="connsiteX63" fmla="*/ 5785 w 10000"/>
                <a:gd name="connsiteY63" fmla="*/ 165 h 10000"/>
                <a:gd name="connsiteX64" fmla="*/ 5387 w 10000"/>
                <a:gd name="connsiteY64" fmla="*/ 311 h 10000"/>
                <a:gd name="connsiteX65" fmla="*/ 5196 w 10000"/>
                <a:gd name="connsiteY65" fmla="*/ 476 h 10000"/>
                <a:gd name="connsiteX66" fmla="*/ 4799 w 10000"/>
                <a:gd name="connsiteY66" fmla="*/ 641 h 10000"/>
                <a:gd name="connsiteX67" fmla="*/ 4591 w 10000"/>
                <a:gd name="connsiteY67" fmla="*/ 641 h 10000"/>
                <a:gd name="connsiteX68" fmla="*/ 4591 w 10000"/>
                <a:gd name="connsiteY68" fmla="*/ 953 h 10000"/>
                <a:gd name="connsiteX69" fmla="*/ 4799 w 10000"/>
                <a:gd name="connsiteY69" fmla="*/ 1099 h 10000"/>
                <a:gd name="connsiteX70" fmla="*/ 4799 w 10000"/>
                <a:gd name="connsiteY70" fmla="*/ 1264 h 10000"/>
                <a:gd name="connsiteX71" fmla="*/ 4591 w 10000"/>
                <a:gd name="connsiteY71" fmla="*/ 1576 h 10000"/>
                <a:gd name="connsiteX72" fmla="*/ 4402 w 10000"/>
                <a:gd name="connsiteY72" fmla="*/ 1722 h 10000"/>
                <a:gd name="connsiteX73" fmla="*/ 4192 w 10000"/>
                <a:gd name="connsiteY73" fmla="*/ 1886 h 10000"/>
                <a:gd name="connsiteX74" fmla="*/ 4192 w 10000"/>
                <a:gd name="connsiteY74" fmla="*/ 2033 h 10000"/>
                <a:gd name="connsiteX75" fmla="*/ 4402 w 10000"/>
                <a:gd name="connsiteY75" fmla="*/ 2197 h 10000"/>
                <a:gd name="connsiteX76" fmla="*/ 4192 w 10000"/>
                <a:gd name="connsiteY76" fmla="*/ 2509 h 10000"/>
                <a:gd name="connsiteX77" fmla="*/ 4000 w 10000"/>
                <a:gd name="connsiteY77" fmla="*/ 2509 h 10000"/>
                <a:gd name="connsiteX78" fmla="*/ 3604 w 10000"/>
                <a:gd name="connsiteY78" fmla="*/ 2509 h 10000"/>
                <a:gd name="connsiteX79" fmla="*/ 3208 w 10000"/>
                <a:gd name="connsiteY79" fmla="*/ 2509 h 10000"/>
                <a:gd name="connsiteX80" fmla="*/ 3208 w 10000"/>
                <a:gd name="connsiteY80" fmla="*/ 2655 h 10000"/>
                <a:gd name="connsiteX81" fmla="*/ 3391 w 10000"/>
                <a:gd name="connsiteY81" fmla="*/ 2820 h 10000"/>
                <a:gd name="connsiteX82" fmla="*/ 3604 w 10000"/>
                <a:gd name="connsiteY82" fmla="*/ 2967 h 10000"/>
                <a:gd name="connsiteX83" fmla="*/ 2811 w 10000"/>
                <a:gd name="connsiteY83" fmla="*/ 3132 h 10000"/>
                <a:gd name="connsiteX84" fmla="*/ 2811 w 10000"/>
                <a:gd name="connsiteY84" fmla="*/ 3278 h 10000"/>
                <a:gd name="connsiteX85" fmla="*/ 2811 w 10000"/>
                <a:gd name="connsiteY85" fmla="*/ 3608 h 10000"/>
                <a:gd name="connsiteX86" fmla="*/ 2600 w 10000"/>
                <a:gd name="connsiteY86" fmla="*/ 3919 h 10000"/>
                <a:gd name="connsiteX87" fmla="*/ 2390 w 10000"/>
                <a:gd name="connsiteY87" fmla="*/ 4231 h 10000"/>
                <a:gd name="connsiteX88" fmla="*/ 2203 w 10000"/>
                <a:gd name="connsiteY88" fmla="*/ 4231 h 10000"/>
                <a:gd name="connsiteX89" fmla="*/ 1988 w 10000"/>
                <a:gd name="connsiteY89" fmla="*/ 4066 h 10000"/>
                <a:gd name="connsiteX90" fmla="*/ 1803 w 10000"/>
                <a:gd name="connsiteY90" fmla="*/ 4231 h 10000"/>
                <a:gd name="connsiteX91" fmla="*/ 1405 w 10000"/>
                <a:gd name="connsiteY91" fmla="*/ 4231 h 10000"/>
                <a:gd name="connsiteX92" fmla="*/ 1193 w 10000"/>
                <a:gd name="connsiteY92" fmla="*/ 4542 h 10000"/>
                <a:gd name="connsiteX93" fmla="*/ 608 w 10000"/>
                <a:gd name="connsiteY93" fmla="*/ 4542 h 10000"/>
                <a:gd name="connsiteX94" fmla="*/ 398 w 10000"/>
                <a:gd name="connsiteY94" fmla="*/ 4689 h 10000"/>
                <a:gd name="connsiteX95" fmla="*/ 209 w 10000"/>
                <a:gd name="connsiteY95" fmla="*/ 4689 h 10000"/>
                <a:gd name="connsiteX96" fmla="*/ 0 w 10000"/>
                <a:gd name="connsiteY96" fmla="*/ 5000 h 10000"/>
                <a:gd name="connsiteX97" fmla="*/ 0 w 10000"/>
                <a:gd name="connsiteY97" fmla="*/ 5311 h 10000"/>
                <a:gd name="connsiteX98" fmla="*/ 0 w 10000"/>
                <a:gd name="connsiteY98" fmla="*/ 5623 h 10000"/>
                <a:gd name="connsiteX0" fmla="*/ 4000 w 10000"/>
                <a:gd name="connsiteY0" fmla="*/ 10000 h 10000"/>
                <a:gd name="connsiteX1" fmla="*/ 4192 w 10000"/>
                <a:gd name="connsiteY1" fmla="*/ 9854 h 10000"/>
                <a:gd name="connsiteX2" fmla="*/ 4192 w 10000"/>
                <a:gd name="connsiteY2" fmla="*/ 9689 h 10000"/>
                <a:gd name="connsiteX3" fmla="*/ 4402 w 10000"/>
                <a:gd name="connsiteY3" fmla="*/ 9689 h 10000"/>
                <a:gd name="connsiteX4" fmla="*/ 4192 w 10000"/>
                <a:gd name="connsiteY4" fmla="*/ 9542 h 10000"/>
                <a:gd name="connsiteX5" fmla="*/ 4000 w 10000"/>
                <a:gd name="connsiteY5" fmla="*/ 9066 h 10000"/>
                <a:gd name="connsiteX6" fmla="*/ 3791 w 10000"/>
                <a:gd name="connsiteY6" fmla="*/ 8754 h 10000"/>
                <a:gd name="connsiteX7" fmla="*/ 3391 w 10000"/>
                <a:gd name="connsiteY7" fmla="*/ 8754 h 10000"/>
                <a:gd name="connsiteX8" fmla="*/ 3391 w 10000"/>
                <a:gd name="connsiteY8" fmla="*/ 8589 h 10000"/>
                <a:gd name="connsiteX9" fmla="*/ 3391 w 10000"/>
                <a:gd name="connsiteY9" fmla="*/ 8278 h 10000"/>
                <a:gd name="connsiteX10" fmla="*/ 3208 w 10000"/>
                <a:gd name="connsiteY10" fmla="*/ 8132 h 10000"/>
                <a:gd name="connsiteX11" fmla="*/ 2995 w 10000"/>
                <a:gd name="connsiteY11" fmla="*/ 7967 h 10000"/>
                <a:gd name="connsiteX12" fmla="*/ 2811 w 10000"/>
                <a:gd name="connsiteY12" fmla="*/ 7656 h 10000"/>
                <a:gd name="connsiteX13" fmla="*/ 3208 w 10000"/>
                <a:gd name="connsiteY13" fmla="*/ 7345 h 10000"/>
                <a:gd name="connsiteX14" fmla="*/ 3391 w 10000"/>
                <a:gd name="connsiteY14" fmla="*/ 7197 h 10000"/>
                <a:gd name="connsiteX15" fmla="*/ 3604 w 10000"/>
                <a:gd name="connsiteY15" fmla="*/ 7033 h 10000"/>
                <a:gd name="connsiteX16" fmla="*/ 3604 w 10000"/>
                <a:gd name="connsiteY16" fmla="*/ 6887 h 10000"/>
                <a:gd name="connsiteX17" fmla="*/ 4000 w 10000"/>
                <a:gd name="connsiteY17" fmla="*/ 7033 h 10000"/>
                <a:gd name="connsiteX18" fmla="*/ 4192 w 10000"/>
                <a:gd name="connsiteY18" fmla="*/ 7197 h 10000"/>
                <a:gd name="connsiteX19" fmla="*/ 4402 w 10000"/>
                <a:gd name="connsiteY19" fmla="*/ 7197 h 10000"/>
                <a:gd name="connsiteX20" fmla="*/ 4799 w 10000"/>
                <a:gd name="connsiteY20" fmla="*/ 7197 h 10000"/>
                <a:gd name="connsiteX21" fmla="*/ 4987 w 10000"/>
                <a:gd name="connsiteY21" fmla="*/ 7033 h 10000"/>
                <a:gd name="connsiteX22" fmla="*/ 4987 w 10000"/>
                <a:gd name="connsiteY22" fmla="*/ 6887 h 10000"/>
                <a:gd name="connsiteX23" fmla="*/ 5196 w 10000"/>
                <a:gd name="connsiteY23" fmla="*/ 6722 h 10000"/>
                <a:gd name="connsiteX24" fmla="*/ 5196 w 10000"/>
                <a:gd name="connsiteY24" fmla="*/ 6576 h 10000"/>
                <a:gd name="connsiteX25" fmla="*/ 5600 w 10000"/>
                <a:gd name="connsiteY25" fmla="*/ 6411 h 10000"/>
                <a:gd name="connsiteX26" fmla="*/ 5785 w 10000"/>
                <a:gd name="connsiteY26" fmla="*/ 6264 h 10000"/>
                <a:gd name="connsiteX27" fmla="*/ 6206 w 10000"/>
                <a:gd name="connsiteY27" fmla="*/ 6099 h 10000"/>
                <a:gd name="connsiteX28" fmla="*/ 6396 w 10000"/>
                <a:gd name="connsiteY28" fmla="*/ 5788 h 10000"/>
                <a:gd name="connsiteX29" fmla="*/ 6603 w 10000"/>
                <a:gd name="connsiteY29" fmla="*/ 5476 h 10000"/>
                <a:gd name="connsiteX30" fmla="*/ 7004 w 10000"/>
                <a:gd name="connsiteY30" fmla="*/ 5311 h 10000"/>
                <a:gd name="connsiteX31" fmla="*/ 6791 w 10000"/>
                <a:gd name="connsiteY31" fmla="*/ 5000 h 10000"/>
                <a:gd name="connsiteX32" fmla="*/ 7402 w 10000"/>
                <a:gd name="connsiteY32" fmla="*/ 4542 h 10000"/>
                <a:gd name="connsiteX33" fmla="*/ 7402 w 10000"/>
                <a:gd name="connsiteY33" fmla="*/ 4377 h 10000"/>
                <a:gd name="connsiteX34" fmla="*/ 7402 w 10000"/>
                <a:gd name="connsiteY34" fmla="*/ 4231 h 10000"/>
                <a:gd name="connsiteX35" fmla="*/ 8194 w 10000"/>
                <a:gd name="connsiteY35" fmla="*/ 3754 h 10000"/>
                <a:gd name="connsiteX36" fmla="*/ 7985 w 10000"/>
                <a:gd name="connsiteY36" fmla="*/ 3608 h 10000"/>
                <a:gd name="connsiteX37" fmla="*/ 7587 w 10000"/>
                <a:gd name="connsiteY37" fmla="*/ 3608 h 10000"/>
                <a:gd name="connsiteX38" fmla="*/ 7587 w 10000"/>
                <a:gd name="connsiteY38" fmla="*/ 3443 h 10000"/>
                <a:gd name="connsiteX39" fmla="*/ 7185 w 10000"/>
                <a:gd name="connsiteY39" fmla="*/ 3278 h 10000"/>
                <a:gd name="connsiteX40" fmla="*/ 6791 w 10000"/>
                <a:gd name="connsiteY40" fmla="*/ 2033 h 10000"/>
                <a:gd name="connsiteX41" fmla="*/ 7004 w 10000"/>
                <a:gd name="connsiteY41" fmla="*/ 1886 h 10000"/>
                <a:gd name="connsiteX42" fmla="*/ 7587 w 10000"/>
                <a:gd name="connsiteY42" fmla="*/ 1886 h 10000"/>
                <a:gd name="connsiteX43" fmla="*/ 7795 w 10000"/>
                <a:gd name="connsiteY43" fmla="*/ 1886 h 10000"/>
                <a:gd name="connsiteX44" fmla="*/ 8383 w 10000"/>
                <a:gd name="connsiteY44" fmla="*/ 1886 h 10000"/>
                <a:gd name="connsiteX45" fmla="*/ 8783 w 10000"/>
                <a:gd name="connsiteY45" fmla="*/ 1886 h 10000"/>
                <a:gd name="connsiteX46" fmla="*/ 8991 w 10000"/>
                <a:gd name="connsiteY46" fmla="*/ 1722 h 10000"/>
                <a:gd name="connsiteX47" fmla="*/ 9578 w 10000"/>
                <a:gd name="connsiteY47" fmla="*/ 1411 h 10000"/>
                <a:gd name="connsiteX48" fmla="*/ 10000 w 10000"/>
                <a:gd name="connsiteY48" fmla="*/ 1264 h 10000"/>
                <a:gd name="connsiteX49" fmla="*/ 9790 w 10000"/>
                <a:gd name="connsiteY49" fmla="*/ 953 h 10000"/>
                <a:gd name="connsiteX50" fmla="*/ 9393 w 10000"/>
                <a:gd name="connsiteY50" fmla="*/ 953 h 10000"/>
                <a:gd name="connsiteX51" fmla="*/ 9182 w 10000"/>
                <a:gd name="connsiteY51" fmla="*/ 953 h 10000"/>
                <a:gd name="connsiteX52" fmla="*/ 8783 w 10000"/>
                <a:gd name="connsiteY52" fmla="*/ 953 h 10000"/>
                <a:gd name="connsiteX53" fmla="*/ 8783 w 10000"/>
                <a:gd name="connsiteY53" fmla="*/ 788 h 10000"/>
                <a:gd name="connsiteX54" fmla="*/ 8594 w 10000"/>
                <a:gd name="connsiteY54" fmla="*/ 641 h 10000"/>
                <a:gd name="connsiteX55" fmla="*/ 8383 w 10000"/>
                <a:gd name="connsiteY55" fmla="*/ 311 h 10000"/>
                <a:gd name="connsiteX56" fmla="*/ 8383 w 10000"/>
                <a:gd name="connsiteY56" fmla="*/ 0 h 10000"/>
                <a:gd name="connsiteX57" fmla="*/ 8194 w 10000"/>
                <a:gd name="connsiteY57" fmla="*/ 0 h 10000"/>
                <a:gd name="connsiteX58" fmla="*/ 7795 w 10000"/>
                <a:gd name="connsiteY58" fmla="*/ 0 h 10000"/>
                <a:gd name="connsiteX59" fmla="*/ 7587 w 10000"/>
                <a:gd name="connsiteY59" fmla="*/ 0 h 10000"/>
                <a:gd name="connsiteX60" fmla="*/ 7402 w 10000"/>
                <a:gd name="connsiteY60" fmla="*/ 0 h 10000"/>
                <a:gd name="connsiteX61" fmla="*/ 6206 w 10000"/>
                <a:gd name="connsiteY61" fmla="*/ 165 h 10000"/>
                <a:gd name="connsiteX62" fmla="*/ 5785 w 10000"/>
                <a:gd name="connsiteY62" fmla="*/ 165 h 10000"/>
                <a:gd name="connsiteX63" fmla="*/ 5387 w 10000"/>
                <a:gd name="connsiteY63" fmla="*/ 311 h 10000"/>
                <a:gd name="connsiteX64" fmla="*/ 5196 w 10000"/>
                <a:gd name="connsiteY64" fmla="*/ 476 h 10000"/>
                <a:gd name="connsiteX65" fmla="*/ 4799 w 10000"/>
                <a:gd name="connsiteY65" fmla="*/ 641 h 10000"/>
                <a:gd name="connsiteX66" fmla="*/ 4591 w 10000"/>
                <a:gd name="connsiteY66" fmla="*/ 641 h 10000"/>
                <a:gd name="connsiteX67" fmla="*/ 4591 w 10000"/>
                <a:gd name="connsiteY67" fmla="*/ 953 h 10000"/>
                <a:gd name="connsiteX68" fmla="*/ 4799 w 10000"/>
                <a:gd name="connsiteY68" fmla="*/ 1099 h 10000"/>
                <a:gd name="connsiteX69" fmla="*/ 4799 w 10000"/>
                <a:gd name="connsiteY69" fmla="*/ 1264 h 10000"/>
                <a:gd name="connsiteX70" fmla="*/ 4591 w 10000"/>
                <a:gd name="connsiteY70" fmla="*/ 1576 h 10000"/>
                <a:gd name="connsiteX71" fmla="*/ 4402 w 10000"/>
                <a:gd name="connsiteY71" fmla="*/ 1722 h 10000"/>
                <a:gd name="connsiteX72" fmla="*/ 4192 w 10000"/>
                <a:gd name="connsiteY72" fmla="*/ 1886 h 10000"/>
                <a:gd name="connsiteX73" fmla="*/ 4192 w 10000"/>
                <a:gd name="connsiteY73" fmla="*/ 2033 h 10000"/>
                <a:gd name="connsiteX74" fmla="*/ 4402 w 10000"/>
                <a:gd name="connsiteY74" fmla="*/ 2197 h 10000"/>
                <a:gd name="connsiteX75" fmla="*/ 4192 w 10000"/>
                <a:gd name="connsiteY75" fmla="*/ 2509 h 10000"/>
                <a:gd name="connsiteX76" fmla="*/ 4000 w 10000"/>
                <a:gd name="connsiteY76" fmla="*/ 2509 h 10000"/>
                <a:gd name="connsiteX77" fmla="*/ 3604 w 10000"/>
                <a:gd name="connsiteY77" fmla="*/ 2509 h 10000"/>
                <a:gd name="connsiteX78" fmla="*/ 3208 w 10000"/>
                <a:gd name="connsiteY78" fmla="*/ 2509 h 10000"/>
                <a:gd name="connsiteX79" fmla="*/ 3208 w 10000"/>
                <a:gd name="connsiteY79" fmla="*/ 2655 h 10000"/>
                <a:gd name="connsiteX80" fmla="*/ 3391 w 10000"/>
                <a:gd name="connsiteY80" fmla="*/ 2820 h 10000"/>
                <a:gd name="connsiteX81" fmla="*/ 3604 w 10000"/>
                <a:gd name="connsiteY81" fmla="*/ 2967 h 10000"/>
                <a:gd name="connsiteX82" fmla="*/ 2811 w 10000"/>
                <a:gd name="connsiteY82" fmla="*/ 3132 h 10000"/>
                <a:gd name="connsiteX83" fmla="*/ 2811 w 10000"/>
                <a:gd name="connsiteY83" fmla="*/ 3278 h 10000"/>
                <a:gd name="connsiteX84" fmla="*/ 2811 w 10000"/>
                <a:gd name="connsiteY84" fmla="*/ 3608 h 10000"/>
                <a:gd name="connsiteX85" fmla="*/ 2600 w 10000"/>
                <a:gd name="connsiteY85" fmla="*/ 3919 h 10000"/>
                <a:gd name="connsiteX86" fmla="*/ 2390 w 10000"/>
                <a:gd name="connsiteY86" fmla="*/ 4231 h 10000"/>
                <a:gd name="connsiteX87" fmla="*/ 2203 w 10000"/>
                <a:gd name="connsiteY87" fmla="*/ 4231 h 10000"/>
                <a:gd name="connsiteX88" fmla="*/ 1988 w 10000"/>
                <a:gd name="connsiteY88" fmla="*/ 4066 h 10000"/>
                <a:gd name="connsiteX89" fmla="*/ 1803 w 10000"/>
                <a:gd name="connsiteY89" fmla="*/ 4231 h 10000"/>
                <a:gd name="connsiteX90" fmla="*/ 1405 w 10000"/>
                <a:gd name="connsiteY90" fmla="*/ 4231 h 10000"/>
                <a:gd name="connsiteX91" fmla="*/ 1193 w 10000"/>
                <a:gd name="connsiteY91" fmla="*/ 4542 h 10000"/>
                <a:gd name="connsiteX92" fmla="*/ 608 w 10000"/>
                <a:gd name="connsiteY92" fmla="*/ 4542 h 10000"/>
                <a:gd name="connsiteX93" fmla="*/ 398 w 10000"/>
                <a:gd name="connsiteY93" fmla="*/ 4689 h 10000"/>
                <a:gd name="connsiteX94" fmla="*/ 209 w 10000"/>
                <a:gd name="connsiteY94" fmla="*/ 4689 h 10000"/>
                <a:gd name="connsiteX95" fmla="*/ 0 w 10000"/>
                <a:gd name="connsiteY95" fmla="*/ 5000 h 10000"/>
                <a:gd name="connsiteX96" fmla="*/ 0 w 10000"/>
                <a:gd name="connsiteY96" fmla="*/ 5311 h 10000"/>
                <a:gd name="connsiteX97" fmla="*/ 0 w 10000"/>
                <a:gd name="connsiteY97" fmla="*/ 5623 h 10000"/>
                <a:gd name="connsiteX0" fmla="*/ 4192 w 10000"/>
                <a:gd name="connsiteY0" fmla="*/ 9854 h 9854"/>
                <a:gd name="connsiteX1" fmla="*/ 4192 w 10000"/>
                <a:gd name="connsiteY1" fmla="*/ 9689 h 9854"/>
                <a:gd name="connsiteX2" fmla="*/ 4402 w 10000"/>
                <a:gd name="connsiteY2" fmla="*/ 9689 h 9854"/>
                <a:gd name="connsiteX3" fmla="*/ 4192 w 10000"/>
                <a:gd name="connsiteY3" fmla="*/ 9542 h 9854"/>
                <a:gd name="connsiteX4" fmla="*/ 4000 w 10000"/>
                <a:gd name="connsiteY4" fmla="*/ 9066 h 9854"/>
                <a:gd name="connsiteX5" fmla="*/ 3791 w 10000"/>
                <a:gd name="connsiteY5" fmla="*/ 8754 h 9854"/>
                <a:gd name="connsiteX6" fmla="*/ 3391 w 10000"/>
                <a:gd name="connsiteY6" fmla="*/ 8754 h 9854"/>
                <a:gd name="connsiteX7" fmla="*/ 3391 w 10000"/>
                <a:gd name="connsiteY7" fmla="*/ 8589 h 9854"/>
                <a:gd name="connsiteX8" fmla="*/ 3391 w 10000"/>
                <a:gd name="connsiteY8" fmla="*/ 8278 h 9854"/>
                <a:gd name="connsiteX9" fmla="*/ 3208 w 10000"/>
                <a:gd name="connsiteY9" fmla="*/ 8132 h 9854"/>
                <a:gd name="connsiteX10" fmla="*/ 2995 w 10000"/>
                <a:gd name="connsiteY10" fmla="*/ 7967 h 9854"/>
                <a:gd name="connsiteX11" fmla="*/ 2811 w 10000"/>
                <a:gd name="connsiteY11" fmla="*/ 7656 h 9854"/>
                <a:gd name="connsiteX12" fmla="*/ 3208 w 10000"/>
                <a:gd name="connsiteY12" fmla="*/ 7345 h 9854"/>
                <a:gd name="connsiteX13" fmla="*/ 3391 w 10000"/>
                <a:gd name="connsiteY13" fmla="*/ 7197 h 9854"/>
                <a:gd name="connsiteX14" fmla="*/ 3604 w 10000"/>
                <a:gd name="connsiteY14" fmla="*/ 7033 h 9854"/>
                <a:gd name="connsiteX15" fmla="*/ 3604 w 10000"/>
                <a:gd name="connsiteY15" fmla="*/ 6887 h 9854"/>
                <a:gd name="connsiteX16" fmla="*/ 4000 w 10000"/>
                <a:gd name="connsiteY16" fmla="*/ 7033 h 9854"/>
                <a:gd name="connsiteX17" fmla="*/ 4192 w 10000"/>
                <a:gd name="connsiteY17" fmla="*/ 7197 h 9854"/>
                <a:gd name="connsiteX18" fmla="*/ 4402 w 10000"/>
                <a:gd name="connsiteY18" fmla="*/ 7197 h 9854"/>
                <a:gd name="connsiteX19" fmla="*/ 4799 w 10000"/>
                <a:gd name="connsiteY19" fmla="*/ 7197 h 9854"/>
                <a:gd name="connsiteX20" fmla="*/ 4987 w 10000"/>
                <a:gd name="connsiteY20" fmla="*/ 7033 h 9854"/>
                <a:gd name="connsiteX21" fmla="*/ 4987 w 10000"/>
                <a:gd name="connsiteY21" fmla="*/ 6887 h 9854"/>
                <a:gd name="connsiteX22" fmla="*/ 5196 w 10000"/>
                <a:gd name="connsiteY22" fmla="*/ 6722 h 9854"/>
                <a:gd name="connsiteX23" fmla="*/ 5196 w 10000"/>
                <a:gd name="connsiteY23" fmla="*/ 6576 h 9854"/>
                <a:gd name="connsiteX24" fmla="*/ 5600 w 10000"/>
                <a:gd name="connsiteY24" fmla="*/ 6411 h 9854"/>
                <a:gd name="connsiteX25" fmla="*/ 5785 w 10000"/>
                <a:gd name="connsiteY25" fmla="*/ 6264 h 9854"/>
                <a:gd name="connsiteX26" fmla="*/ 6206 w 10000"/>
                <a:gd name="connsiteY26" fmla="*/ 6099 h 9854"/>
                <a:gd name="connsiteX27" fmla="*/ 6396 w 10000"/>
                <a:gd name="connsiteY27" fmla="*/ 5788 h 9854"/>
                <a:gd name="connsiteX28" fmla="*/ 6603 w 10000"/>
                <a:gd name="connsiteY28" fmla="*/ 5476 h 9854"/>
                <a:gd name="connsiteX29" fmla="*/ 7004 w 10000"/>
                <a:gd name="connsiteY29" fmla="*/ 5311 h 9854"/>
                <a:gd name="connsiteX30" fmla="*/ 6791 w 10000"/>
                <a:gd name="connsiteY30" fmla="*/ 5000 h 9854"/>
                <a:gd name="connsiteX31" fmla="*/ 7402 w 10000"/>
                <a:gd name="connsiteY31" fmla="*/ 4542 h 9854"/>
                <a:gd name="connsiteX32" fmla="*/ 7402 w 10000"/>
                <a:gd name="connsiteY32" fmla="*/ 4377 h 9854"/>
                <a:gd name="connsiteX33" fmla="*/ 7402 w 10000"/>
                <a:gd name="connsiteY33" fmla="*/ 4231 h 9854"/>
                <a:gd name="connsiteX34" fmla="*/ 8194 w 10000"/>
                <a:gd name="connsiteY34" fmla="*/ 3754 h 9854"/>
                <a:gd name="connsiteX35" fmla="*/ 7985 w 10000"/>
                <a:gd name="connsiteY35" fmla="*/ 3608 h 9854"/>
                <a:gd name="connsiteX36" fmla="*/ 7587 w 10000"/>
                <a:gd name="connsiteY36" fmla="*/ 3608 h 9854"/>
                <a:gd name="connsiteX37" fmla="*/ 7587 w 10000"/>
                <a:gd name="connsiteY37" fmla="*/ 3443 h 9854"/>
                <a:gd name="connsiteX38" fmla="*/ 7185 w 10000"/>
                <a:gd name="connsiteY38" fmla="*/ 3278 h 9854"/>
                <a:gd name="connsiteX39" fmla="*/ 6791 w 10000"/>
                <a:gd name="connsiteY39" fmla="*/ 2033 h 9854"/>
                <a:gd name="connsiteX40" fmla="*/ 7004 w 10000"/>
                <a:gd name="connsiteY40" fmla="*/ 1886 h 9854"/>
                <a:gd name="connsiteX41" fmla="*/ 7587 w 10000"/>
                <a:gd name="connsiteY41" fmla="*/ 1886 h 9854"/>
                <a:gd name="connsiteX42" fmla="*/ 7795 w 10000"/>
                <a:gd name="connsiteY42" fmla="*/ 1886 h 9854"/>
                <a:gd name="connsiteX43" fmla="*/ 8383 w 10000"/>
                <a:gd name="connsiteY43" fmla="*/ 1886 h 9854"/>
                <a:gd name="connsiteX44" fmla="*/ 8783 w 10000"/>
                <a:gd name="connsiteY44" fmla="*/ 1886 h 9854"/>
                <a:gd name="connsiteX45" fmla="*/ 8991 w 10000"/>
                <a:gd name="connsiteY45" fmla="*/ 1722 h 9854"/>
                <a:gd name="connsiteX46" fmla="*/ 9578 w 10000"/>
                <a:gd name="connsiteY46" fmla="*/ 1411 h 9854"/>
                <a:gd name="connsiteX47" fmla="*/ 10000 w 10000"/>
                <a:gd name="connsiteY47" fmla="*/ 1264 h 9854"/>
                <a:gd name="connsiteX48" fmla="*/ 9790 w 10000"/>
                <a:gd name="connsiteY48" fmla="*/ 953 h 9854"/>
                <a:gd name="connsiteX49" fmla="*/ 9393 w 10000"/>
                <a:gd name="connsiteY49" fmla="*/ 953 h 9854"/>
                <a:gd name="connsiteX50" fmla="*/ 9182 w 10000"/>
                <a:gd name="connsiteY50" fmla="*/ 953 h 9854"/>
                <a:gd name="connsiteX51" fmla="*/ 8783 w 10000"/>
                <a:gd name="connsiteY51" fmla="*/ 953 h 9854"/>
                <a:gd name="connsiteX52" fmla="*/ 8783 w 10000"/>
                <a:gd name="connsiteY52" fmla="*/ 788 h 9854"/>
                <a:gd name="connsiteX53" fmla="*/ 8594 w 10000"/>
                <a:gd name="connsiteY53" fmla="*/ 641 h 9854"/>
                <a:gd name="connsiteX54" fmla="*/ 8383 w 10000"/>
                <a:gd name="connsiteY54" fmla="*/ 311 h 9854"/>
                <a:gd name="connsiteX55" fmla="*/ 8383 w 10000"/>
                <a:gd name="connsiteY55" fmla="*/ 0 h 9854"/>
                <a:gd name="connsiteX56" fmla="*/ 8194 w 10000"/>
                <a:gd name="connsiteY56" fmla="*/ 0 h 9854"/>
                <a:gd name="connsiteX57" fmla="*/ 7795 w 10000"/>
                <a:gd name="connsiteY57" fmla="*/ 0 h 9854"/>
                <a:gd name="connsiteX58" fmla="*/ 7587 w 10000"/>
                <a:gd name="connsiteY58" fmla="*/ 0 h 9854"/>
                <a:gd name="connsiteX59" fmla="*/ 7402 w 10000"/>
                <a:gd name="connsiteY59" fmla="*/ 0 h 9854"/>
                <a:gd name="connsiteX60" fmla="*/ 6206 w 10000"/>
                <a:gd name="connsiteY60" fmla="*/ 165 h 9854"/>
                <a:gd name="connsiteX61" fmla="*/ 5785 w 10000"/>
                <a:gd name="connsiteY61" fmla="*/ 165 h 9854"/>
                <a:gd name="connsiteX62" fmla="*/ 5387 w 10000"/>
                <a:gd name="connsiteY62" fmla="*/ 311 h 9854"/>
                <a:gd name="connsiteX63" fmla="*/ 5196 w 10000"/>
                <a:gd name="connsiteY63" fmla="*/ 476 h 9854"/>
                <a:gd name="connsiteX64" fmla="*/ 4799 w 10000"/>
                <a:gd name="connsiteY64" fmla="*/ 641 h 9854"/>
                <a:gd name="connsiteX65" fmla="*/ 4591 w 10000"/>
                <a:gd name="connsiteY65" fmla="*/ 641 h 9854"/>
                <a:gd name="connsiteX66" fmla="*/ 4591 w 10000"/>
                <a:gd name="connsiteY66" fmla="*/ 953 h 9854"/>
                <a:gd name="connsiteX67" fmla="*/ 4799 w 10000"/>
                <a:gd name="connsiteY67" fmla="*/ 1099 h 9854"/>
                <a:gd name="connsiteX68" fmla="*/ 4799 w 10000"/>
                <a:gd name="connsiteY68" fmla="*/ 1264 h 9854"/>
                <a:gd name="connsiteX69" fmla="*/ 4591 w 10000"/>
                <a:gd name="connsiteY69" fmla="*/ 1576 h 9854"/>
                <a:gd name="connsiteX70" fmla="*/ 4402 w 10000"/>
                <a:gd name="connsiteY70" fmla="*/ 1722 h 9854"/>
                <a:gd name="connsiteX71" fmla="*/ 4192 w 10000"/>
                <a:gd name="connsiteY71" fmla="*/ 1886 h 9854"/>
                <a:gd name="connsiteX72" fmla="*/ 4192 w 10000"/>
                <a:gd name="connsiteY72" fmla="*/ 2033 h 9854"/>
                <a:gd name="connsiteX73" fmla="*/ 4402 w 10000"/>
                <a:gd name="connsiteY73" fmla="*/ 2197 h 9854"/>
                <a:gd name="connsiteX74" fmla="*/ 4192 w 10000"/>
                <a:gd name="connsiteY74" fmla="*/ 2509 h 9854"/>
                <a:gd name="connsiteX75" fmla="*/ 4000 w 10000"/>
                <a:gd name="connsiteY75" fmla="*/ 2509 h 9854"/>
                <a:gd name="connsiteX76" fmla="*/ 3604 w 10000"/>
                <a:gd name="connsiteY76" fmla="*/ 2509 h 9854"/>
                <a:gd name="connsiteX77" fmla="*/ 3208 w 10000"/>
                <a:gd name="connsiteY77" fmla="*/ 2509 h 9854"/>
                <a:gd name="connsiteX78" fmla="*/ 3208 w 10000"/>
                <a:gd name="connsiteY78" fmla="*/ 2655 h 9854"/>
                <a:gd name="connsiteX79" fmla="*/ 3391 w 10000"/>
                <a:gd name="connsiteY79" fmla="*/ 2820 h 9854"/>
                <a:gd name="connsiteX80" fmla="*/ 3604 w 10000"/>
                <a:gd name="connsiteY80" fmla="*/ 2967 h 9854"/>
                <a:gd name="connsiteX81" fmla="*/ 2811 w 10000"/>
                <a:gd name="connsiteY81" fmla="*/ 3132 h 9854"/>
                <a:gd name="connsiteX82" fmla="*/ 2811 w 10000"/>
                <a:gd name="connsiteY82" fmla="*/ 3278 h 9854"/>
                <a:gd name="connsiteX83" fmla="*/ 2811 w 10000"/>
                <a:gd name="connsiteY83" fmla="*/ 3608 h 9854"/>
                <a:gd name="connsiteX84" fmla="*/ 2600 w 10000"/>
                <a:gd name="connsiteY84" fmla="*/ 3919 h 9854"/>
                <a:gd name="connsiteX85" fmla="*/ 2390 w 10000"/>
                <a:gd name="connsiteY85" fmla="*/ 4231 h 9854"/>
                <a:gd name="connsiteX86" fmla="*/ 2203 w 10000"/>
                <a:gd name="connsiteY86" fmla="*/ 4231 h 9854"/>
                <a:gd name="connsiteX87" fmla="*/ 1988 w 10000"/>
                <a:gd name="connsiteY87" fmla="*/ 4066 h 9854"/>
                <a:gd name="connsiteX88" fmla="*/ 1803 w 10000"/>
                <a:gd name="connsiteY88" fmla="*/ 4231 h 9854"/>
                <a:gd name="connsiteX89" fmla="*/ 1405 w 10000"/>
                <a:gd name="connsiteY89" fmla="*/ 4231 h 9854"/>
                <a:gd name="connsiteX90" fmla="*/ 1193 w 10000"/>
                <a:gd name="connsiteY90" fmla="*/ 4542 h 9854"/>
                <a:gd name="connsiteX91" fmla="*/ 608 w 10000"/>
                <a:gd name="connsiteY91" fmla="*/ 4542 h 9854"/>
                <a:gd name="connsiteX92" fmla="*/ 398 w 10000"/>
                <a:gd name="connsiteY92" fmla="*/ 4689 h 9854"/>
                <a:gd name="connsiteX93" fmla="*/ 209 w 10000"/>
                <a:gd name="connsiteY93" fmla="*/ 4689 h 9854"/>
                <a:gd name="connsiteX94" fmla="*/ 0 w 10000"/>
                <a:gd name="connsiteY94" fmla="*/ 5000 h 9854"/>
                <a:gd name="connsiteX95" fmla="*/ 0 w 10000"/>
                <a:gd name="connsiteY95" fmla="*/ 5311 h 9854"/>
                <a:gd name="connsiteX96" fmla="*/ 0 w 10000"/>
                <a:gd name="connsiteY96" fmla="*/ 5623 h 9854"/>
                <a:gd name="connsiteX0" fmla="*/ 4192 w 10000"/>
                <a:gd name="connsiteY0" fmla="*/ 9833 h 9833"/>
                <a:gd name="connsiteX1" fmla="*/ 4402 w 10000"/>
                <a:gd name="connsiteY1" fmla="*/ 9833 h 9833"/>
                <a:gd name="connsiteX2" fmla="*/ 4192 w 10000"/>
                <a:gd name="connsiteY2" fmla="*/ 9683 h 9833"/>
                <a:gd name="connsiteX3" fmla="*/ 4000 w 10000"/>
                <a:gd name="connsiteY3" fmla="*/ 9200 h 9833"/>
                <a:gd name="connsiteX4" fmla="*/ 3791 w 10000"/>
                <a:gd name="connsiteY4" fmla="*/ 8884 h 9833"/>
                <a:gd name="connsiteX5" fmla="*/ 3391 w 10000"/>
                <a:gd name="connsiteY5" fmla="*/ 8884 h 9833"/>
                <a:gd name="connsiteX6" fmla="*/ 3391 w 10000"/>
                <a:gd name="connsiteY6" fmla="*/ 8716 h 9833"/>
                <a:gd name="connsiteX7" fmla="*/ 3391 w 10000"/>
                <a:gd name="connsiteY7" fmla="*/ 8401 h 9833"/>
                <a:gd name="connsiteX8" fmla="*/ 3208 w 10000"/>
                <a:gd name="connsiteY8" fmla="*/ 8252 h 9833"/>
                <a:gd name="connsiteX9" fmla="*/ 2995 w 10000"/>
                <a:gd name="connsiteY9" fmla="*/ 8085 h 9833"/>
                <a:gd name="connsiteX10" fmla="*/ 2811 w 10000"/>
                <a:gd name="connsiteY10" fmla="*/ 7769 h 9833"/>
                <a:gd name="connsiteX11" fmla="*/ 3208 w 10000"/>
                <a:gd name="connsiteY11" fmla="*/ 7454 h 9833"/>
                <a:gd name="connsiteX12" fmla="*/ 3391 w 10000"/>
                <a:gd name="connsiteY12" fmla="*/ 7304 h 9833"/>
                <a:gd name="connsiteX13" fmla="*/ 3604 w 10000"/>
                <a:gd name="connsiteY13" fmla="*/ 7137 h 9833"/>
                <a:gd name="connsiteX14" fmla="*/ 3604 w 10000"/>
                <a:gd name="connsiteY14" fmla="*/ 6989 h 9833"/>
                <a:gd name="connsiteX15" fmla="*/ 4000 w 10000"/>
                <a:gd name="connsiteY15" fmla="*/ 7137 h 9833"/>
                <a:gd name="connsiteX16" fmla="*/ 4192 w 10000"/>
                <a:gd name="connsiteY16" fmla="*/ 7304 h 9833"/>
                <a:gd name="connsiteX17" fmla="*/ 4402 w 10000"/>
                <a:gd name="connsiteY17" fmla="*/ 7304 h 9833"/>
                <a:gd name="connsiteX18" fmla="*/ 4799 w 10000"/>
                <a:gd name="connsiteY18" fmla="*/ 7304 h 9833"/>
                <a:gd name="connsiteX19" fmla="*/ 4987 w 10000"/>
                <a:gd name="connsiteY19" fmla="*/ 7137 h 9833"/>
                <a:gd name="connsiteX20" fmla="*/ 4987 w 10000"/>
                <a:gd name="connsiteY20" fmla="*/ 6989 h 9833"/>
                <a:gd name="connsiteX21" fmla="*/ 5196 w 10000"/>
                <a:gd name="connsiteY21" fmla="*/ 6822 h 9833"/>
                <a:gd name="connsiteX22" fmla="*/ 5196 w 10000"/>
                <a:gd name="connsiteY22" fmla="*/ 6673 h 9833"/>
                <a:gd name="connsiteX23" fmla="*/ 5600 w 10000"/>
                <a:gd name="connsiteY23" fmla="*/ 6506 h 9833"/>
                <a:gd name="connsiteX24" fmla="*/ 5785 w 10000"/>
                <a:gd name="connsiteY24" fmla="*/ 6357 h 9833"/>
                <a:gd name="connsiteX25" fmla="*/ 6206 w 10000"/>
                <a:gd name="connsiteY25" fmla="*/ 6189 h 9833"/>
                <a:gd name="connsiteX26" fmla="*/ 6396 w 10000"/>
                <a:gd name="connsiteY26" fmla="*/ 5874 h 9833"/>
                <a:gd name="connsiteX27" fmla="*/ 6603 w 10000"/>
                <a:gd name="connsiteY27" fmla="*/ 5557 h 9833"/>
                <a:gd name="connsiteX28" fmla="*/ 7004 w 10000"/>
                <a:gd name="connsiteY28" fmla="*/ 5390 h 9833"/>
                <a:gd name="connsiteX29" fmla="*/ 6791 w 10000"/>
                <a:gd name="connsiteY29" fmla="*/ 5074 h 9833"/>
                <a:gd name="connsiteX30" fmla="*/ 7402 w 10000"/>
                <a:gd name="connsiteY30" fmla="*/ 4609 h 9833"/>
                <a:gd name="connsiteX31" fmla="*/ 7402 w 10000"/>
                <a:gd name="connsiteY31" fmla="*/ 4442 h 9833"/>
                <a:gd name="connsiteX32" fmla="*/ 7402 w 10000"/>
                <a:gd name="connsiteY32" fmla="*/ 4294 h 9833"/>
                <a:gd name="connsiteX33" fmla="*/ 8194 w 10000"/>
                <a:gd name="connsiteY33" fmla="*/ 3810 h 9833"/>
                <a:gd name="connsiteX34" fmla="*/ 7985 w 10000"/>
                <a:gd name="connsiteY34" fmla="*/ 3661 h 9833"/>
                <a:gd name="connsiteX35" fmla="*/ 7587 w 10000"/>
                <a:gd name="connsiteY35" fmla="*/ 3661 h 9833"/>
                <a:gd name="connsiteX36" fmla="*/ 7587 w 10000"/>
                <a:gd name="connsiteY36" fmla="*/ 3494 h 9833"/>
                <a:gd name="connsiteX37" fmla="*/ 7185 w 10000"/>
                <a:gd name="connsiteY37" fmla="*/ 3327 h 9833"/>
                <a:gd name="connsiteX38" fmla="*/ 6791 w 10000"/>
                <a:gd name="connsiteY38" fmla="*/ 2063 h 9833"/>
                <a:gd name="connsiteX39" fmla="*/ 7004 w 10000"/>
                <a:gd name="connsiteY39" fmla="*/ 1914 h 9833"/>
                <a:gd name="connsiteX40" fmla="*/ 7587 w 10000"/>
                <a:gd name="connsiteY40" fmla="*/ 1914 h 9833"/>
                <a:gd name="connsiteX41" fmla="*/ 7795 w 10000"/>
                <a:gd name="connsiteY41" fmla="*/ 1914 h 9833"/>
                <a:gd name="connsiteX42" fmla="*/ 8383 w 10000"/>
                <a:gd name="connsiteY42" fmla="*/ 1914 h 9833"/>
                <a:gd name="connsiteX43" fmla="*/ 8783 w 10000"/>
                <a:gd name="connsiteY43" fmla="*/ 1914 h 9833"/>
                <a:gd name="connsiteX44" fmla="*/ 8991 w 10000"/>
                <a:gd name="connsiteY44" fmla="*/ 1748 h 9833"/>
                <a:gd name="connsiteX45" fmla="*/ 9578 w 10000"/>
                <a:gd name="connsiteY45" fmla="*/ 1432 h 9833"/>
                <a:gd name="connsiteX46" fmla="*/ 10000 w 10000"/>
                <a:gd name="connsiteY46" fmla="*/ 1283 h 9833"/>
                <a:gd name="connsiteX47" fmla="*/ 9790 w 10000"/>
                <a:gd name="connsiteY47" fmla="*/ 967 h 9833"/>
                <a:gd name="connsiteX48" fmla="*/ 9393 w 10000"/>
                <a:gd name="connsiteY48" fmla="*/ 967 h 9833"/>
                <a:gd name="connsiteX49" fmla="*/ 9182 w 10000"/>
                <a:gd name="connsiteY49" fmla="*/ 967 h 9833"/>
                <a:gd name="connsiteX50" fmla="*/ 8783 w 10000"/>
                <a:gd name="connsiteY50" fmla="*/ 967 h 9833"/>
                <a:gd name="connsiteX51" fmla="*/ 8783 w 10000"/>
                <a:gd name="connsiteY51" fmla="*/ 800 h 9833"/>
                <a:gd name="connsiteX52" fmla="*/ 8594 w 10000"/>
                <a:gd name="connsiteY52" fmla="*/ 650 h 9833"/>
                <a:gd name="connsiteX53" fmla="*/ 8383 w 10000"/>
                <a:gd name="connsiteY53" fmla="*/ 316 h 9833"/>
                <a:gd name="connsiteX54" fmla="*/ 8383 w 10000"/>
                <a:gd name="connsiteY54" fmla="*/ 0 h 9833"/>
                <a:gd name="connsiteX55" fmla="*/ 8194 w 10000"/>
                <a:gd name="connsiteY55" fmla="*/ 0 h 9833"/>
                <a:gd name="connsiteX56" fmla="*/ 7795 w 10000"/>
                <a:gd name="connsiteY56" fmla="*/ 0 h 9833"/>
                <a:gd name="connsiteX57" fmla="*/ 7587 w 10000"/>
                <a:gd name="connsiteY57" fmla="*/ 0 h 9833"/>
                <a:gd name="connsiteX58" fmla="*/ 7402 w 10000"/>
                <a:gd name="connsiteY58" fmla="*/ 0 h 9833"/>
                <a:gd name="connsiteX59" fmla="*/ 6206 w 10000"/>
                <a:gd name="connsiteY59" fmla="*/ 167 h 9833"/>
                <a:gd name="connsiteX60" fmla="*/ 5785 w 10000"/>
                <a:gd name="connsiteY60" fmla="*/ 167 h 9833"/>
                <a:gd name="connsiteX61" fmla="*/ 5387 w 10000"/>
                <a:gd name="connsiteY61" fmla="*/ 316 h 9833"/>
                <a:gd name="connsiteX62" fmla="*/ 5196 w 10000"/>
                <a:gd name="connsiteY62" fmla="*/ 483 h 9833"/>
                <a:gd name="connsiteX63" fmla="*/ 4799 w 10000"/>
                <a:gd name="connsiteY63" fmla="*/ 650 h 9833"/>
                <a:gd name="connsiteX64" fmla="*/ 4591 w 10000"/>
                <a:gd name="connsiteY64" fmla="*/ 650 h 9833"/>
                <a:gd name="connsiteX65" fmla="*/ 4591 w 10000"/>
                <a:gd name="connsiteY65" fmla="*/ 967 h 9833"/>
                <a:gd name="connsiteX66" fmla="*/ 4799 w 10000"/>
                <a:gd name="connsiteY66" fmla="*/ 1115 h 9833"/>
                <a:gd name="connsiteX67" fmla="*/ 4799 w 10000"/>
                <a:gd name="connsiteY67" fmla="*/ 1283 h 9833"/>
                <a:gd name="connsiteX68" fmla="*/ 4591 w 10000"/>
                <a:gd name="connsiteY68" fmla="*/ 1599 h 9833"/>
                <a:gd name="connsiteX69" fmla="*/ 4402 w 10000"/>
                <a:gd name="connsiteY69" fmla="*/ 1748 h 9833"/>
                <a:gd name="connsiteX70" fmla="*/ 4192 w 10000"/>
                <a:gd name="connsiteY70" fmla="*/ 1914 h 9833"/>
                <a:gd name="connsiteX71" fmla="*/ 4192 w 10000"/>
                <a:gd name="connsiteY71" fmla="*/ 2063 h 9833"/>
                <a:gd name="connsiteX72" fmla="*/ 4402 w 10000"/>
                <a:gd name="connsiteY72" fmla="*/ 2230 h 9833"/>
                <a:gd name="connsiteX73" fmla="*/ 4192 w 10000"/>
                <a:gd name="connsiteY73" fmla="*/ 2546 h 9833"/>
                <a:gd name="connsiteX74" fmla="*/ 4000 w 10000"/>
                <a:gd name="connsiteY74" fmla="*/ 2546 h 9833"/>
                <a:gd name="connsiteX75" fmla="*/ 3604 w 10000"/>
                <a:gd name="connsiteY75" fmla="*/ 2546 h 9833"/>
                <a:gd name="connsiteX76" fmla="*/ 3208 w 10000"/>
                <a:gd name="connsiteY76" fmla="*/ 2546 h 9833"/>
                <a:gd name="connsiteX77" fmla="*/ 3208 w 10000"/>
                <a:gd name="connsiteY77" fmla="*/ 2694 h 9833"/>
                <a:gd name="connsiteX78" fmla="*/ 3391 w 10000"/>
                <a:gd name="connsiteY78" fmla="*/ 2862 h 9833"/>
                <a:gd name="connsiteX79" fmla="*/ 3604 w 10000"/>
                <a:gd name="connsiteY79" fmla="*/ 3011 h 9833"/>
                <a:gd name="connsiteX80" fmla="*/ 2811 w 10000"/>
                <a:gd name="connsiteY80" fmla="*/ 3178 h 9833"/>
                <a:gd name="connsiteX81" fmla="*/ 2811 w 10000"/>
                <a:gd name="connsiteY81" fmla="*/ 3327 h 9833"/>
                <a:gd name="connsiteX82" fmla="*/ 2811 w 10000"/>
                <a:gd name="connsiteY82" fmla="*/ 3661 h 9833"/>
                <a:gd name="connsiteX83" fmla="*/ 2600 w 10000"/>
                <a:gd name="connsiteY83" fmla="*/ 3977 h 9833"/>
                <a:gd name="connsiteX84" fmla="*/ 2390 w 10000"/>
                <a:gd name="connsiteY84" fmla="*/ 4294 h 9833"/>
                <a:gd name="connsiteX85" fmla="*/ 2203 w 10000"/>
                <a:gd name="connsiteY85" fmla="*/ 4294 h 9833"/>
                <a:gd name="connsiteX86" fmla="*/ 1988 w 10000"/>
                <a:gd name="connsiteY86" fmla="*/ 4126 h 9833"/>
                <a:gd name="connsiteX87" fmla="*/ 1803 w 10000"/>
                <a:gd name="connsiteY87" fmla="*/ 4294 h 9833"/>
                <a:gd name="connsiteX88" fmla="*/ 1405 w 10000"/>
                <a:gd name="connsiteY88" fmla="*/ 4294 h 9833"/>
                <a:gd name="connsiteX89" fmla="*/ 1193 w 10000"/>
                <a:gd name="connsiteY89" fmla="*/ 4609 h 9833"/>
                <a:gd name="connsiteX90" fmla="*/ 608 w 10000"/>
                <a:gd name="connsiteY90" fmla="*/ 4609 h 9833"/>
                <a:gd name="connsiteX91" fmla="*/ 398 w 10000"/>
                <a:gd name="connsiteY91" fmla="*/ 4758 h 9833"/>
                <a:gd name="connsiteX92" fmla="*/ 209 w 10000"/>
                <a:gd name="connsiteY92" fmla="*/ 4758 h 9833"/>
                <a:gd name="connsiteX93" fmla="*/ 0 w 10000"/>
                <a:gd name="connsiteY93" fmla="*/ 5074 h 9833"/>
                <a:gd name="connsiteX94" fmla="*/ 0 w 10000"/>
                <a:gd name="connsiteY94" fmla="*/ 5390 h 9833"/>
                <a:gd name="connsiteX95" fmla="*/ 0 w 10000"/>
                <a:gd name="connsiteY95" fmla="*/ 5706 h 9833"/>
                <a:gd name="connsiteX0" fmla="*/ 4402 w 10000"/>
                <a:gd name="connsiteY0" fmla="*/ 10000 h 10000"/>
                <a:gd name="connsiteX1" fmla="*/ 4192 w 10000"/>
                <a:gd name="connsiteY1" fmla="*/ 9847 h 10000"/>
                <a:gd name="connsiteX2" fmla="*/ 4000 w 10000"/>
                <a:gd name="connsiteY2" fmla="*/ 9356 h 10000"/>
                <a:gd name="connsiteX3" fmla="*/ 3791 w 10000"/>
                <a:gd name="connsiteY3" fmla="*/ 9035 h 10000"/>
                <a:gd name="connsiteX4" fmla="*/ 3391 w 10000"/>
                <a:gd name="connsiteY4" fmla="*/ 9035 h 10000"/>
                <a:gd name="connsiteX5" fmla="*/ 3391 w 10000"/>
                <a:gd name="connsiteY5" fmla="*/ 8864 h 10000"/>
                <a:gd name="connsiteX6" fmla="*/ 3391 w 10000"/>
                <a:gd name="connsiteY6" fmla="*/ 8544 h 10000"/>
                <a:gd name="connsiteX7" fmla="*/ 3208 w 10000"/>
                <a:gd name="connsiteY7" fmla="*/ 8392 h 10000"/>
                <a:gd name="connsiteX8" fmla="*/ 2995 w 10000"/>
                <a:gd name="connsiteY8" fmla="*/ 8222 h 10000"/>
                <a:gd name="connsiteX9" fmla="*/ 2811 w 10000"/>
                <a:gd name="connsiteY9" fmla="*/ 7901 h 10000"/>
                <a:gd name="connsiteX10" fmla="*/ 3208 w 10000"/>
                <a:gd name="connsiteY10" fmla="*/ 7581 h 10000"/>
                <a:gd name="connsiteX11" fmla="*/ 3391 w 10000"/>
                <a:gd name="connsiteY11" fmla="*/ 7428 h 10000"/>
                <a:gd name="connsiteX12" fmla="*/ 3604 w 10000"/>
                <a:gd name="connsiteY12" fmla="*/ 7258 h 10000"/>
                <a:gd name="connsiteX13" fmla="*/ 3604 w 10000"/>
                <a:gd name="connsiteY13" fmla="*/ 7108 h 10000"/>
                <a:gd name="connsiteX14" fmla="*/ 4000 w 10000"/>
                <a:gd name="connsiteY14" fmla="*/ 7258 h 10000"/>
                <a:gd name="connsiteX15" fmla="*/ 4192 w 10000"/>
                <a:gd name="connsiteY15" fmla="*/ 7428 h 10000"/>
                <a:gd name="connsiteX16" fmla="*/ 4402 w 10000"/>
                <a:gd name="connsiteY16" fmla="*/ 7428 h 10000"/>
                <a:gd name="connsiteX17" fmla="*/ 4799 w 10000"/>
                <a:gd name="connsiteY17" fmla="*/ 7428 h 10000"/>
                <a:gd name="connsiteX18" fmla="*/ 4987 w 10000"/>
                <a:gd name="connsiteY18" fmla="*/ 7258 h 10000"/>
                <a:gd name="connsiteX19" fmla="*/ 4987 w 10000"/>
                <a:gd name="connsiteY19" fmla="*/ 7108 h 10000"/>
                <a:gd name="connsiteX20" fmla="*/ 5196 w 10000"/>
                <a:gd name="connsiteY20" fmla="*/ 6938 h 10000"/>
                <a:gd name="connsiteX21" fmla="*/ 5196 w 10000"/>
                <a:gd name="connsiteY21" fmla="*/ 6786 h 10000"/>
                <a:gd name="connsiteX22" fmla="*/ 5600 w 10000"/>
                <a:gd name="connsiteY22" fmla="*/ 6616 h 10000"/>
                <a:gd name="connsiteX23" fmla="*/ 5785 w 10000"/>
                <a:gd name="connsiteY23" fmla="*/ 6465 h 10000"/>
                <a:gd name="connsiteX24" fmla="*/ 6206 w 10000"/>
                <a:gd name="connsiteY24" fmla="*/ 6294 h 10000"/>
                <a:gd name="connsiteX25" fmla="*/ 6396 w 10000"/>
                <a:gd name="connsiteY25" fmla="*/ 5974 h 10000"/>
                <a:gd name="connsiteX26" fmla="*/ 6603 w 10000"/>
                <a:gd name="connsiteY26" fmla="*/ 5651 h 10000"/>
                <a:gd name="connsiteX27" fmla="*/ 7004 w 10000"/>
                <a:gd name="connsiteY27" fmla="*/ 5482 h 10000"/>
                <a:gd name="connsiteX28" fmla="*/ 6791 w 10000"/>
                <a:gd name="connsiteY28" fmla="*/ 5160 h 10000"/>
                <a:gd name="connsiteX29" fmla="*/ 7402 w 10000"/>
                <a:gd name="connsiteY29" fmla="*/ 4687 h 10000"/>
                <a:gd name="connsiteX30" fmla="*/ 7402 w 10000"/>
                <a:gd name="connsiteY30" fmla="*/ 4517 h 10000"/>
                <a:gd name="connsiteX31" fmla="*/ 7402 w 10000"/>
                <a:gd name="connsiteY31" fmla="*/ 4367 h 10000"/>
                <a:gd name="connsiteX32" fmla="*/ 8194 w 10000"/>
                <a:gd name="connsiteY32" fmla="*/ 3875 h 10000"/>
                <a:gd name="connsiteX33" fmla="*/ 7985 w 10000"/>
                <a:gd name="connsiteY33" fmla="*/ 3723 h 10000"/>
                <a:gd name="connsiteX34" fmla="*/ 7587 w 10000"/>
                <a:gd name="connsiteY34" fmla="*/ 3723 h 10000"/>
                <a:gd name="connsiteX35" fmla="*/ 7587 w 10000"/>
                <a:gd name="connsiteY35" fmla="*/ 3553 h 10000"/>
                <a:gd name="connsiteX36" fmla="*/ 7185 w 10000"/>
                <a:gd name="connsiteY36" fmla="*/ 3384 h 10000"/>
                <a:gd name="connsiteX37" fmla="*/ 6791 w 10000"/>
                <a:gd name="connsiteY37" fmla="*/ 2098 h 10000"/>
                <a:gd name="connsiteX38" fmla="*/ 7004 w 10000"/>
                <a:gd name="connsiteY38" fmla="*/ 1947 h 10000"/>
                <a:gd name="connsiteX39" fmla="*/ 7587 w 10000"/>
                <a:gd name="connsiteY39" fmla="*/ 1947 h 10000"/>
                <a:gd name="connsiteX40" fmla="*/ 7795 w 10000"/>
                <a:gd name="connsiteY40" fmla="*/ 1947 h 10000"/>
                <a:gd name="connsiteX41" fmla="*/ 8383 w 10000"/>
                <a:gd name="connsiteY41" fmla="*/ 1947 h 10000"/>
                <a:gd name="connsiteX42" fmla="*/ 8783 w 10000"/>
                <a:gd name="connsiteY42" fmla="*/ 1947 h 10000"/>
                <a:gd name="connsiteX43" fmla="*/ 8991 w 10000"/>
                <a:gd name="connsiteY43" fmla="*/ 1778 h 10000"/>
                <a:gd name="connsiteX44" fmla="*/ 9578 w 10000"/>
                <a:gd name="connsiteY44" fmla="*/ 1456 h 10000"/>
                <a:gd name="connsiteX45" fmla="*/ 10000 w 10000"/>
                <a:gd name="connsiteY45" fmla="*/ 1305 h 10000"/>
                <a:gd name="connsiteX46" fmla="*/ 9790 w 10000"/>
                <a:gd name="connsiteY46" fmla="*/ 983 h 10000"/>
                <a:gd name="connsiteX47" fmla="*/ 9393 w 10000"/>
                <a:gd name="connsiteY47" fmla="*/ 983 h 10000"/>
                <a:gd name="connsiteX48" fmla="*/ 9182 w 10000"/>
                <a:gd name="connsiteY48" fmla="*/ 983 h 10000"/>
                <a:gd name="connsiteX49" fmla="*/ 8783 w 10000"/>
                <a:gd name="connsiteY49" fmla="*/ 983 h 10000"/>
                <a:gd name="connsiteX50" fmla="*/ 8783 w 10000"/>
                <a:gd name="connsiteY50" fmla="*/ 814 h 10000"/>
                <a:gd name="connsiteX51" fmla="*/ 8594 w 10000"/>
                <a:gd name="connsiteY51" fmla="*/ 661 h 10000"/>
                <a:gd name="connsiteX52" fmla="*/ 8383 w 10000"/>
                <a:gd name="connsiteY52" fmla="*/ 321 h 10000"/>
                <a:gd name="connsiteX53" fmla="*/ 8383 w 10000"/>
                <a:gd name="connsiteY53" fmla="*/ 0 h 10000"/>
                <a:gd name="connsiteX54" fmla="*/ 8194 w 10000"/>
                <a:gd name="connsiteY54" fmla="*/ 0 h 10000"/>
                <a:gd name="connsiteX55" fmla="*/ 7795 w 10000"/>
                <a:gd name="connsiteY55" fmla="*/ 0 h 10000"/>
                <a:gd name="connsiteX56" fmla="*/ 7587 w 10000"/>
                <a:gd name="connsiteY56" fmla="*/ 0 h 10000"/>
                <a:gd name="connsiteX57" fmla="*/ 7402 w 10000"/>
                <a:gd name="connsiteY57" fmla="*/ 0 h 10000"/>
                <a:gd name="connsiteX58" fmla="*/ 6206 w 10000"/>
                <a:gd name="connsiteY58" fmla="*/ 170 h 10000"/>
                <a:gd name="connsiteX59" fmla="*/ 5785 w 10000"/>
                <a:gd name="connsiteY59" fmla="*/ 170 h 10000"/>
                <a:gd name="connsiteX60" fmla="*/ 5387 w 10000"/>
                <a:gd name="connsiteY60" fmla="*/ 321 h 10000"/>
                <a:gd name="connsiteX61" fmla="*/ 5196 w 10000"/>
                <a:gd name="connsiteY61" fmla="*/ 491 h 10000"/>
                <a:gd name="connsiteX62" fmla="*/ 4799 w 10000"/>
                <a:gd name="connsiteY62" fmla="*/ 661 h 10000"/>
                <a:gd name="connsiteX63" fmla="*/ 4591 w 10000"/>
                <a:gd name="connsiteY63" fmla="*/ 661 h 10000"/>
                <a:gd name="connsiteX64" fmla="*/ 4591 w 10000"/>
                <a:gd name="connsiteY64" fmla="*/ 983 h 10000"/>
                <a:gd name="connsiteX65" fmla="*/ 4799 w 10000"/>
                <a:gd name="connsiteY65" fmla="*/ 1134 h 10000"/>
                <a:gd name="connsiteX66" fmla="*/ 4799 w 10000"/>
                <a:gd name="connsiteY66" fmla="*/ 1305 h 10000"/>
                <a:gd name="connsiteX67" fmla="*/ 4591 w 10000"/>
                <a:gd name="connsiteY67" fmla="*/ 1626 h 10000"/>
                <a:gd name="connsiteX68" fmla="*/ 4402 w 10000"/>
                <a:gd name="connsiteY68" fmla="*/ 1778 h 10000"/>
                <a:gd name="connsiteX69" fmla="*/ 4192 w 10000"/>
                <a:gd name="connsiteY69" fmla="*/ 1947 h 10000"/>
                <a:gd name="connsiteX70" fmla="*/ 4192 w 10000"/>
                <a:gd name="connsiteY70" fmla="*/ 2098 h 10000"/>
                <a:gd name="connsiteX71" fmla="*/ 4402 w 10000"/>
                <a:gd name="connsiteY71" fmla="*/ 2268 h 10000"/>
                <a:gd name="connsiteX72" fmla="*/ 4192 w 10000"/>
                <a:gd name="connsiteY72" fmla="*/ 2589 h 10000"/>
                <a:gd name="connsiteX73" fmla="*/ 4000 w 10000"/>
                <a:gd name="connsiteY73" fmla="*/ 2589 h 10000"/>
                <a:gd name="connsiteX74" fmla="*/ 3604 w 10000"/>
                <a:gd name="connsiteY74" fmla="*/ 2589 h 10000"/>
                <a:gd name="connsiteX75" fmla="*/ 3208 w 10000"/>
                <a:gd name="connsiteY75" fmla="*/ 2589 h 10000"/>
                <a:gd name="connsiteX76" fmla="*/ 3208 w 10000"/>
                <a:gd name="connsiteY76" fmla="*/ 2740 h 10000"/>
                <a:gd name="connsiteX77" fmla="*/ 3391 w 10000"/>
                <a:gd name="connsiteY77" fmla="*/ 2911 h 10000"/>
                <a:gd name="connsiteX78" fmla="*/ 3604 w 10000"/>
                <a:gd name="connsiteY78" fmla="*/ 3062 h 10000"/>
                <a:gd name="connsiteX79" fmla="*/ 2811 w 10000"/>
                <a:gd name="connsiteY79" fmla="*/ 3232 h 10000"/>
                <a:gd name="connsiteX80" fmla="*/ 2811 w 10000"/>
                <a:gd name="connsiteY80" fmla="*/ 3384 h 10000"/>
                <a:gd name="connsiteX81" fmla="*/ 2811 w 10000"/>
                <a:gd name="connsiteY81" fmla="*/ 3723 h 10000"/>
                <a:gd name="connsiteX82" fmla="*/ 2600 w 10000"/>
                <a:gd name="connsiteY82" fmla="*/ 4045 h 10000"/>
                <a:gd name="connsiteX83" fmla="*/ 2390 w 10000"/>
                <a:gd name="connsiteY83" fmla="*/ 4367 h 10000"/>
                <a:gd name="connsiteX84" fmla="*/ 2203 w 10000"/>
                <a:gd name="connsiteY84" fmla="*/ 4367 h 10000"/>
                <a:gd name="connsiteX85" fmla="*/ 1988 w 10000"/>
                <a:gd name="connsiteY85" fmla="*/ 4196 h 10000"/>
                <a:gd name="connsiteX86" fmla="*/ 1803 w 10000"/>
                <a:gd name="connsiteY86" fmla="*/ 4367 h 10000"/>
                <a:gd name="connsiteX87" fmla="*/ 1405 w 10000"/>
                <a:gd name="connsiteY87" fmla="*/ 4367 h 10000"/>
                <a:gd name="connsiteX88" fmla="*/ 1193 w 10000"/>
                <a:gd name="connsiteY88" fmla="*/ 4687 h 10000"/>
                <a:gd name="connsiteX89" fmla="*/ 608 w 10000"/>
                <a:gd name="connsiteY89" fmla="*/ 4687 h 10000"/>
                <a:gd name="connsiteX90" fmla="*/ 398 w 10000"/>
                <a:gd name="connsiteY90" fmla="*/ 4839 h 10000"/>
                <a:gd name="connsiteX91" fmla="*/ 209 w 10000"/>
                <a:gd name="connsiteY91" fmla="*/ 4839 h 10000"/>
                <a:gd name="connsiteX92" fmla="*/ 0 w 10000"/>
                <a:gd name="connsiteY92" fmla="*/ 5160 h 10000"/>
                <a:gd name="connsiteX93" fmla="*/ 0 w 10000"/>
                <a:gd name="connsiteY93" fmla="*/ 5482 h 10000"/>
                <a:gd name="connsiteX94" fmla="*/ 0 w 10000"/>
                <a:gd name="connsiteY94" fmla="*/ 5803 h 10000"/>
                <a:gd name="connsiteX0" fmla="*/ 4192 w 10000"/>
                <a:gd name="connsiteY0" fmla="*/ 9847 h 9847"/>
                <a:gd name="connsiteX1" fmla="*/ 4000 w 10000"/>
                <a:gd name="connsiteY1" fmla="*/ 9356 h 9847"/>
                <a:gd name="connsiteX2" fmla="*/ 3791 w 10000"/>
                <a:gd name="connsiteY2" fmla="*/ 9035 h 9847"/>
                <a:gd name="connsiteX3" fmla="*/ 3391 w 10000"/>
                <a:gd name="connsiteY3" fmla="*/ 9035 h 9847"/>
                <a:gd name="connsiteX4" fmla="*/ 3391 w 10000"/>
                <a:gd name="connsiteY4" fmla="*/ 8864 h 9847"/>
                <a:gd name="connsiteX5" fmla="*/ 3391 w 10000"/>
                <a:gd name="connsiteY5" fmla="*/ 8544 h 9847"/>
                <a:gd name="connsiteX6" fmla="*/ 3208 w 10000"/>
                <a:gd name="connsiteY6" fmla="*/ 8392 h 9847"/>
                <a:gd name="connsiteX7" fmla="*/ 2995 w 10000"/>
                <a:gd name="connsiteY7" fmla="*/ 8222 h 9847"/>
                <a:gd name="connsiteX8" fmla="*/ 2811 w 10000"/>
                <a:gd name="connsiteY8" fmla="*/ 7901 h 9847"/>
                <a:gd name="connsiteX9" fmla="*/ 3208 w 10000"/>
                <a:gd name="connsiteY9" fmla="*/ 7581 h 9847"/>
                <a:gd name="connsiteX10" fmla="*/ 3391 w 10000"/>
                <a:gd name="connsiteY10" fmla="*/ 7428 h 9847"/>
                <a:gd name="connsiteX11" fmla="*/ 3604 w 10000"/>
                <a:gd name="connsiteY11" fmla="*/ 7258 h 9847"/>
                <a:gd name="connsiteX12" fmla="*/ 3604 w 10000"/>
                <a:gd name="connsiteY12" fmla="*/ 7108 h 9847"/>
                <a:gd name="connsiteX13" fmla="*/ 4000 w 10000"/>
                <a:gd name="connsiteY13" fmla="*/ 7258 h 9847"/>
                <a:gd name="connsiteX14" fmla="*/ 4192 w 10000"/>
                <a:gd name="connsiteY14" fmla="*/ 7428 h 9847"/>
                <a:gd name="connsiteX15" fmla="*/ 4402 w 10000"/>
                <a:gd name="connsiteY15" fmla="*/ 7428 h 9847"/>
                <a:gd name="connsiteX16" fmla="*/ 4799 w 10000"/>
                <a:gd name="connsiteY16" fmla="*/ 7428 h 9847"/>
                <a:gd name="connsiteX17" fmla="*/ 4987 w 10000"/>
                <a:gd name="connsiteY17" fmla="*/ 7258 h 9847"/>
                <a:gd name="connsiteX18" fmla="*/ 4987 w 10000"/>
                <a:gd name="connsiteY18" fmla="*/ 7108 h 9847"/>
                <a:gd name="connsiteX19" fmla="*/ 5196 w 10000"/>
                <a:gd name="connsiteY19" fmla="*/ 6938 h 9847"/>
                <a:gd name="connsiteX20" fmla="*/ 5196 w 10000"/>
                <a:gd name="connsiteY20" fmla="*/ 6786 h 9847"/>
                <a:gd name="connsiteX21" fmla="*/ 5600 w 10000"/>
                <a:gd name="connsiteY21" fmla="*/ 6616 h 9847"/>
                <a:gd name="connsiteX22" fmla="*/ 5785 w 10000"/>
                <a:gd name="connsiteY22" fmla="*/ 6465 h 9847"/>
                <a:gd name="connsiteX23" fmla="*/ 6206 w 10000"/>
                <a:gd name="connsiteY23" fmla="*/ 6294 h 9847"/>
                <a:gd name="connsiteX24" fmla="*/ 6396 w 10000"/>
                <a:gd name="connsiteY24" fmla="*/ 5974 h 9847"/>
                <a:gd name="connsiteX25" fmla="*/ 6603 w 10000"/>
                <a:gd name="connsiteY25" fmla="*/ 5651 h 9847"/>
                <a:gd name="connsiteX26" fmla="*/ 7004 w 10000"/>
                <a:gd name="connsiteY26" fmla="*/ 5482 h 9847"/>
                <a:gd name="connsiteX27" fmla="*/ 6791 w 10000"/>
                <a:gd name="connsiteY27" fmla="*/ 5160 h 9847"/>
                <a:gd name="connsiteX28" fmla="*/ 7402 w 10000"/>
                <a:gd name="connsiteY28" fmla="*/ 4687 h 9847"/>
                <a:gd name="connsiteX29" fmla="*/ 7402 w 10000"/>
                <a:gd name="connsiteY29" fmla="*/ 4517 h 9847"/>
                <a:gd name="connsiteX30" fmla="*/ 7402 w 10000"/>
                <a:gd name="connsiteY30" fmla="*/ 4367 h 9847"/>
                <a:gd name="connsiteX31" fmla="*/ 8194 w 10000"/>
                <a:gd name="connsiteY31" fmla="*/ 3875 h 9847"/>
                <a:gd name="connsiteX32" fmla="*/ 7985 w 10000"/>
                <a:gd name="connsiteY32" fmla="*/ 3723 h 9847"/>
                <a:gd name="connsiteX33" fmla="*/ 7587 w 10000"/>
                <a:gd name="connsiteY33" fmla="*/ 3723 h 9847"/>
                <a:gd name="connsiteX34" fmla="*/ 7587 w 10000"/>
                <a:gd name="connsiteY34" fmla="*/ 3553 h 9847"/>
                <a:gd name="connsiteX35" fmla="*/ 7185 w 10000"/>
                <a:gd name="connsiteY35" fmla="*/ 3384 h 9847"/>
                <a:gd name="connsiteX36" fmla="*/ 6791 w 10000"/>
                <a:gd name="connsiteY36" fmla="*/ 2098 h 9847"/>
                <a:gd name="connsiteX37" fmla="*/ 7004 w 10000"/>
                <a:gd name="connsiteY37" fmla="*/ 1947 h 9847"/>
                <a:gd name="connsiteX38" fmla="*/ 7587 w 10000"/>
                <a:gd name="connsiteY38" fmla="*/ 1947 h 9847"/>
                <a:gd name="connsiteX39" fmla="*/ 7795 w 10000"/>
                <a:gd name="connsiteY39" fmla="*/ 1947 h 9847"/>
                <a:gd name="connsiteX40" fmla="*/ 8383 w 10000"/>
                <a:gd name="connsiteY40" fmla="*/ 1947 h 9847"/>
                <a:gd name="connsiteX41" fmla="*/ 8783 w 10000"/>
                <a:gd name="connsiteY41" fmla="*/ 1947 h 9847"/>
                <a:gd name="connsiteX42" fmla="*/ 8991 w 10000"/>
                <a:gd name="connsiteY42" fmla="*/ 1778 h 9847"/>
                <a:gd name="connsiteX43" fmla="*/ 9578 w 10000"/>
                <a:gd name="connsiteY43" fmla="*/ 1456 h 9847"/>
                <a:gd name="connsiteX44" fmla="*/ 10000 w 10000"/>
                <a:gd name="connsiteY44" fmla="*/ 1305 h 9847"/>
                <a:gd name="connsiteX45" fmla="*/ 9790 w 10000"/>
                <a:gd name="connsiteY45" fmla="*/ 983 h 9847"/>
                <a:gd name="connsiteX46" fmla="*/ 9393 w 10000"/>
                <a:gd name="connsiteY46" fmla="*/ 983 h 9847"/>
                <a:gd name="connsiteX47" fmla="*/ 9182 w 10000"/>
                <a:gd name="connsiteY47" fmla="*/ 983 h 9847"/>
                <a:gd name="connsiteX48" fmla="*/ 8783 w 10000"/>
                <a:gd name="connsiteY48" fmla="*/ 983 h 9847"/>
                <a:gd name="connsiteX49" fmla="*/ 8783 w 10000"/>
                <a:gd name="connsiteY49" fmla="*/ 814 h 9847"/>
                <a:gd name="connsiteX50" fmla="*/ 8594 w 10000"/>
                <a:gd name="connsiteY50" fmla="*/ 661 h 9847"/>
                <a:gd name="connsiteX51" fmla="*/ 8383 w 10000"/>
                <a:gd name="connsiteY51" fmla="*/ 321 h 9847"/>
                <a:gd name="connsiteX52" fmla="*/ 8383 w 10000"/>
                <a:gd name="connsiteY52" fmla="*/ 0 h 9847"/>
                <a:gd name="connsiteX53" fmla="*/ 8194 w 10000"/>
                <a:gd name="connsiteY53" fmla="*/ 0 h 9847"/>
                <a:gd name="connsiteX54" fmla="*/ 7795 w 10000"/>
                <a:gd name="connsiteY54" fmla="*/ 0 h 9847"/>
                <a:gd name="connsiteX55" fmla="*/ 7587 w 10000"/>
                <a:gd name="connsiteY55" fmla="*/ 0 h 9847"/>
                <a:gd name="connsiteX56" fmla="*/ 7402 w 10000"/>
                <a:gd name="connsiteY56" fmla="*/ 0 h 9847"/>
                <a:gd name="connsiteX57" fmla="*/ 6206 w 10000"/>
                <a:gd name="connsiteY57" fmla="*/ 170 h 9847"/>
                <a:gd name="connsiteX58" fmla="*/ 5785 w 10000"/>
                <a:gd name="connsiteY58" fmla="*/ 170 h 9847"/>
                <a:gd name="connsiteX59" fmla="*/ 5387 w 10000"/>
                <a:gd name="connsiteY59" fmla="*/ 321 h 9847"/>
                <a:gd name="connsiteX60" fmla="*/ 5196 w 10000"/>
                <a:gd name="connsiteY60" fmla="*/ 491 h 9847"/>
                <a:gd name="connsiteX61" fmla="*/ 4799 w 10000"/>
                <a:gd name="connsiteY61" fmla="*/ 661 h 9847"/>
                <a:gd name="connsiteX62" fmla="*/ 4591 w 10000"/>
                <a:gd name="connsiteY62" fmla="*/ 661 h 9847"/>
                <a:gd name="connsiteX63" fmla="*/ 4591 w 10000"/>
                <a:gd name="connsiteY63" fmla="*/ 983 h 9847"/>
                <a:gd name="connsiteX64" fmla="*/ 4799 w 10000"/>
                <a:gd name="connsiteY64" fmla="*/ 1134 h 9847"/>
                <a:gd name="connsiteX65" fmla="*/ 4799 w 10000"/>
                <a:gd name="connsiteY65" fmla="*/ 1305 h 9847"/>
                <a:gd name="connsiteX66" fmla="*/ 4591 w 10000"/>
                <a:gd name="connsiteY66" fmla="*/ 1626 h 9847"/>
                <a:gd name="connsiteX67" fmla="*/ 4402 w 10000"/>
                <a:gd name="connsiteY67" fmla="*/ 1778 h 9847"/>
                <a:gd name="connsiteX68" fmla="*/ 4192 w 10000"/>
                <a:gd name="connsiteY68" fmla="*/ 1947 h 9847"/>
                <a:gd name="connsiteX69" fmla="*/ 4192 w 10000"/>
                <a:gd name="connsiteY69" fmla="*/ 2098 h 9847"/>
                <a:gd name="connsiteX70" fmla="*/ 4402 w 10000"/>
                <a:gd name="connsiteY70" fmla="*/ 2268 h 9847"/>
                <a:gd name="connsiteX71" fmla="*/ 4192 w 10000"/>
                <a:gd name="connsiteY71" fmla="*/ 2589 h 9847"/>
                <a:gd name="connsiteX72" fmla="*/ 4000 w 10000"/>
                <a:gd name="connsiteY72" fmla="*/ 2589 h 9847"/>
                <a:gd name="connsiteX73" fmla="*/ 3604 w 10000"/>
                <a:gd name="connsiteY73" fmla="*/ 2589 h 9847"/>
                <a:gd name="connsiteX74" fmla="*/ 3208 w 10000"/>
                <a:gd name="connsiteY74" fmla="*/ 2589 h 9847"/>
                <a:gd name="connsiteX75" fmla="*/ 3208 w 10000"/>
                <a:gd name="connsiteY75" fmla="*/ 2740 h 9847"/>
                <a:gd name="connsiteX76" fmla="*/ 3391 w 10000"/>
                <a:gd name="connsiteY76" fmla="*/ 2911 h 9847"/>
                <a:gd name="connsiteX77" fmla="*/ 3604 w 10000"/>
                <a:gd name="connsiteY77" fmla="*/ 3062 h 9847"/>
                <a:gd name="connsiteX78" fmla="*/ 2811 w 10000"/>
                <a:gd name="connsiteY78" fmla="*/ 3232 h 9847"/>
                <a:gd name="connsiteX79" fmla="*/ 2811 w 10000"/>
                <a:gd name="connsiteY79" fmla="*/ 3384 h 9847"/>
                <a:gd name="connsiteX80" fmla="*/ 2811 w 10000"/>
                <a:gd name="connsiteY80" fmla="*/ 3723 h 9847"/>
                <a:gd name="connsiteX81" fmla="*/ 2600 w 10000"/>
                <a:gd name="connsiteY81" fmla="*/ 4045 h 9847"/>
                <a:gd name="connsiteX82" fmla="*/ 2390 w 10000"/>
                <a:gd name="connsiteY82" fmla="*/ 4367 h 9847"/>
                <a:gd name="connsiteX83" fmla="*/ 2203 w 10000"/>
                <a:gd name="connsiteY83" fmla="*/ 4367 h 9847"/>
                <a:gd name="connsiteX84" fmla="*/ 1988 w 10000"/>
                <a:gd name="connsiteY84" fmla="*/ 4196 h 9847"/>
                <a:gd name="connsiteX85" fmla="*/ 1803 w 10000"/>
                <a:gd name="connsiteY85" fmla="*/ 4367 h 9847"/>
                <a:gd name="connsiteX86" fmla="*/ 1405 w 10000"/>
                <a:gd name="connsiteY86" fmla="*/ 4367 h 9847"/>
                <a:gd name="connsiteX87" fmla="*/ 1193 w 10000"/>
                <a:gd name="connsiteY87" fmla="*/ 4687 h 9847"/>
                <a:gd name="connsiteX88" fmla="*/ 608 w 10000"/>
                <a:gd name="connsiteY88" fmla="*/ 4687 h 9847"/>
                <a:gd name="connsiteX89" fmla="*/ 398 w 10000"/>
                <a:gd name="connsiteY89" fmla="*/ 4839 h 9847"/>
                <a:gd name="connsiteX90" fmla="*/ 209 w 10000"/>
                <a:gd name="connsiteY90" fmla="*/ 4839 h 9847"/>
                <a:gd name="connsiteX91" fmla="*/ 0 w 10000"/>
                <a:gd name="connsiteY91" fmla="*/ 5160 h 9847"/>
                <a:gd name="connsiteX92" fmla="*/ 0 w 10000"/>
                <a:gd name="connsiteY92" fmla="*/ 5482 h 9847"/>
                <a:gd name="connsiteX93" fmla="*/ 0 w 10000"/>
                <a:gd name="connsiteY93" fmla="*/ 5803 h 9847"/>
                <a:gd name="connsiteX0" fmla="*/ 4000 w 10000"/>
                <a:gd name="connsiteY0" fmla="*/ 9501 h 9501"/>
                <a:gd name="connsiteX1" fmla="*/ 3791 w 10000"/>
                <a:gd name="connsiteY1" fmla="*/ 9175 h 9501"/>
                <a:gd name="connsiteX2" fmla="*/ 3391 w 10000"/>
                <a:gd name="connsiteY2" fmla="*/ 9175 h 9501"/>
                <a:gd name="connsiteX3" fmla="*/ 3391 w 10000"/>
                <a:gd name="connsiteY3" fmla="*/ 9002 h 9501"/>
                <a:gd name="connsiteX4" fmla="*/ 3391 w 10000"/>
                <a:gd name="connsiteY4" fmla="*/ 8677 h 9501"/>
                <a:gd name="connsiteX5" fmla="*/ 3208 w 10000"/>
                <a:gd name="connsiteY5" fmla="*/ 8522 h 9501"/>
                <a:gd name="connsiteX6" fmla="*/ 2995 w 10000"/>
                <a:gd name="connsiteY6" fmla="*/ 8350 h 9501"/>
                <a:gd name="connsiteX7" fmla="*/ 2811 w 10000"/>
                <a:gd name="connsiteY7" fmla="*/ 8024 h 9501"/>
                <a:gd name="connsiteX8" fmla="*/ 3208 w 10000"/>
                <a:gd name="connsiteY8" fmla="*/ 7699 h 9501"/>
                <a:gd name="connsiteX9" fmla="*/ 3391 w 10000"/>
                <a:gd name="connsiteY9" fmla="*/ 7543 h 9501"/>
                <a:gd name="connsiteX10" fmla="*/ 3604 w 10000"/>
                <a:gd name="connsiteY10" fmla="*/ 7371 h 9501"/>
                <a:gd name="connsiteX11" fmla="*/ 3604 w 10000"/>
                <a:gd name="connsiteY11" fmla="*/ 7218 h 9501"/>
                <a:gd name="connsiteX12" fmla="*/ 4000 w 10000"/>
                <a:gd name="connsiteY12" fmla="*/ 7371 h 9501"/>
                <a:gd name="connsiteX13" fmla="*/ 4192 w 10000"/>
                <a:gd name="connsiteY13" fmla="*/ 7543 h 9501"/>
                <a:gd name="connsiteX14" fmla="*/ 4402 w 10000"/>
                <a:gd name="connsiteY14" fmla="*/ 7543 h 9501"/>
                <a:gd name="connsiteX15" fmla="*/ 4799 w 10000"/>
                <a:gd name="connsiteY15" fmla="*/ 7543 h 9501"/>
                <a:gd name="connsiteX16" fmla="*/ 4987 w 10000"/>
                <a:gd name="connsiteY16" fmla="*/ 7371 h 9501"/>
                <a:gd name="connsiteX17" fmla="*/ 4987 w 10000"/>
                <a:gd name="connsiteY17" fmla="*/ 7218 h 9501"/>
                <a:gd name="connsiteX18" fmla="*/ 5196 w 10000"/>
                <a:gd name="connsiteY18" fmla="*/ 7046 h 9501"/>
                <a:gd name="connsiteX19" fmla="*/ 5196 w 10000"/>
                <a:gd name="connsiteY19" fmla="*/ 6891 h 9501"/>
                <a:gd name="connsiteX20" fmla="*/ 5600 w 10000"/>
                <a:gd name="connsiteY20" fmla="*/ 6719 h 9501"/>
                <a:gd name="connsiteX21" fmla="*/ 5785 w 10000"/>
                <a:gd name="connsiteY21" fmla="*/ 6565 h 9501"/>
                <a:gd name="connsiteX22" fmla="*/ 6206 w 10000"/>
                <a:gd name="connsiteY22" fmla="*/ 6392 h 9501"/>
                <a:gd name="connsiteX23" fmla="*/ 6396 w 10000"/>
                <a:gd name="connsiteY23" fmla="*/ 6067 h 9501"/>
                <a:gd name="connsiteX24" fmla="*/ 6603 w 10000"/>
                <a:gd name="connsiteY24" fmla="*/ 5739 h 9501"/>
                <a:gd name="connsiteX25" fmla="*/ 7004 w 10000"/>
                <a:gd name="connsiteY25" fmla="*/ 5567 h 9501"/>
                <a:gd name="connsiteX26" fmla="*/ 6791 w 10000"/>
                <a:gd name="connsiteY26" fmla="*/ 5240 h 9501"/>
                <a:gd name="connsiteX27" fmla="*/ 7402 w 10000"/>
                <a:gd name="connsiteY27" fmla="*/ 4760 h 9501"/>
                <a:gd name="connsiteX28" fmla="*/ 7402 w 10000"/>
                <a:gd name="connsiteY28" fmla="*/ 4587 h 9501"/>
                <a:gd name="connsiteX29" fmla="*/ 7402 w 10000"/>
                <a:gd name="connsiteY29" fmla="*/ 4435 h 9501"/>
                <a:gd name="connsiteX30" fmla="*/ 8194 w 10000"/>
                <a:gd name="connsiteY30" fmla="*/ 3935 h 9501"/>
                <a:gd name="connsiteX31" fmla="*/ 7985 w 10000"/>
                <a:gd name="connsiteY31" fmla="*/ 3781 h 9501"/>
                <a:gd name="connsiteX32" fmla="*/ 7587 w 10000"/>
                <a:gd name="connsiteY32" fmla="*/ 3781 h 9501"/>
                <a:gd name="connsiteX33" fmla="*/ 7587 w 10000"/>
                <a:gd name="connsiteY33" fmla="*/ 3608 h 9501"/>
                <a:gd name="connsiteX34" fmla="*/ 7185 w 10000"/>
                <a:gd name="connsiteY34" fmla="*/ 3437 h 9501"/>
                <a:gd name="connsiteX35" fmla="*/ 6791 w 10000"/>
                <a:gd name="connsiteY35" fmla="*/ 2131 h 9501"/>
                <a:gd name="connsiteX36" fmla="*/ 7004 w 10000"/>
                <a:gd name="connsiteY36" fmla="*/ 1977 h 9501"/>
                <a:gd name="connsiteX37" fmla="*/ 7587 w 10000"/>
                <a:gd name="connsiteY37" fmla="*/ 1977 h 9501"/>
                <a:gd name="connsiteX38" fmla="*/ 7795 w 10000"/>
                <a:gd name="connsiteY38" fmla="*/ 1977 h 9501"/>
                <a:gd name="connsiteX39" fmla="*/ 8383 w 10000"/>
                <a:gd name="connsiteY39" fmla="*/ 1977 h 9501"/>
                <a:gd name="connsiteX40" fmla="*/ 8783 w 10000"/>
                <a:gd name="connsiteY40" fmla="*/ 1977 h 9501"/>
                <a:gd name="connsiteX41" fmla="*/ 8991 w 10000"/>
                <a:gd name="connsiteY41" fmla="*/ 1806 h 9501"/>
                <a:gd name="connsiteX42" fmla="*/ 9578 w 10000"/>
                <a:gd name="connsiteY42" fmla="*/ 1479 h 9501"/>
                <a:gd name="connsiteX43" fmla="*/ 10000 w 10000"/>
                <a:gd name="connsiteY43" fmla="*/ 1325 h 9501"/>
                <a:gd name="connsiteX44" fmla="*/ 9790 w 10000"/>
                <a:gd name="connsiteY44" fmla="*/ 998 h 9501"/>
                <a:gd name="connsiteX45" fmla="*/ 9393 w 10000"/>
                <a:gd name="connsiteY45" fmla="*/ 998 h 9501"/>
                <a:gd name="connsiteX46" fmla="*/ 9182 w 10000"/>
                <a:gd name="connsiteY46" fmla="*/ 998 h 9501"/>
                <a:gd name="connsiteX47" fmla="*/ 8783 w 10000"/>
                <a:gd name="connsiteY47" fmla="*/ 998 h 9501"/>
                <a:gd name="connsiteX48" fmla="*/ 8783 w 10000"/>
                <a:gd name="connsiteY48" fmla="*/ 827 h 9501"/>
                <a:gd name="connsiteX49" fmla="*/ 8594 w 10000"/>
                <a:gd name="connsiteY49" fmla="*/ 671 h 9501"/>
                <a:gd name="connsiteX50" fmla="*/ 8383 w 10000"/>
                <a:gd name="connsiteY50" fmla="*/ 326 h 9501"/>
                <a:gd name="connsiteX51" fmla="*/ 8383 w 10000"/>
                <a:gd name="connsiteY51" fmla="*/ 0 h 9501"/>
                <a:gd name="connsiteX52" fmla="*/ 8194 w 10000"/>
                <a:gd name="connsiteY52" fmla="*/ 0 h 9501"/>
                <a:gd name="connsiteX53" fmla="*/ 7795 w 10000"/>
                <a:gd name="connsiteY53" fmla="*/ 0 h 9501"/>
                <a:gd name="connsiteX54" fmla="*/ 7587 w 10000"/>
                <a:gd name="connsiteY54" fmla="*/ 0 h 9501"/>
                <a:gd name="connsiteX55" fmla="*/ 7402 w 10000"/>
                <a:gd name="connsiteY55" fmla="*/ 0 h 9501"/>
                <a:gd name="connsiteX56" fmla="*/ 6206 w 10000"/>
                <a:gd name="connsiteY56" fmla="*/ 173 h 9501"/>
                <a:gd name="connsiteX57" fmla="*/ 5785 w 10000"/>
                <a:gd name="connsiteY57" fmla="*/ 173 h 9501"/>
                <a:gd name="connsiteX58" fmla="*/ 5387 w 10000"/>
                <a:gd name="connsiteY58" fmla="*/ 326 h 9501"/>
                <a:gd name="connsiteX59" fmla="*/ 5196 w 10000"/>
                <a:gd name="connsiteY59" fmla="*/ 499 h 9501"/>
                <a:gd name="connsiteX60" fmla="*/ 4799 w 10000"/>
                <a:gd name="connsiteY60" fmla="*/ 671 h 9501"/>
                <a:gd name="connsiteX61" fmla="*/ 4591 w 10000"/>
                <a:gd name="connsiteY61" fmla="*/ 671 h 9501"/>
                <a:gd name="connsiteX62" fmla="*/ 4591 w 10000"/>
                <a:gd name="connsiteY62" fmla="*/ 998 h 9501"/>
                <a:gd name="connsiteX63" fmla="*/ 4799 w 10000"/>
                <a:gd name="connsiteY63" fmla="*/ 1152 h 9501"/>
                <a:gd name="connsiteX64" fmla="*/ 4799 w 10000"/>
                <a:gd name="connsiteY64" fmla="*/ 1325 h 9501"/>
                <a:gd name="connsiteX65" fmla="*/ 4591 w 10000"/>
                <a:gd name="connsiteY65" fmla="*/ 1651 h 9501"/>
                <a:gd name="connsiteX66" fmla="*/ 4402 w 10000"/>
                <a:gd name="connsiteY66" fmla="*/ 1806 h 9501"/>
                <a:gd name="connsiteX67" fmla="*/ 4192 w 10000"/>
                <a:gd name="connsiteY67" fmla="*/ 1977 h 9501"/>
                <a:gd name="connsiteX68" fmla="*/ 4192 w 10000"/>
                <a:gd name="connsiteY68" fmla="*/ 2131 h 9501"/>
                <a:gd name="connsiteX69" fmla="*/ 4402 w 10000"/>
                <a:gd name="connsiteY69" fmla="*/ 2303 h 9501"/>
                <a:gd name="connsiteX70" fmla="*/ 4192 w 10000"/>
                <a:gd name="connsiteY70" fmla="*/ 2629 h 9501"/>
                <a:gd name="connsiteX71" fmla="*/ 4000 w 10000"/>
                <a:gd name="connsiteY71" fmla="*/ 2629 h 9501"/>
                <a:gd name="connsiteX72" fmla="*/ 3604 w 10000"/>
                <a:gd name="connsiteY72" fmla="*/ 2629 h 9501"/>
                <a:gd name="connsiteX73" fmla="*/ 3208 w 10000"/>
                <a:gd name="connsiteY73" fmla="*/ 2629 h 9501"/>
                <a:gd name="connsiteX74" fmla="*/ 3208 w 10000"/>
                <a:gd name="connsiteY74" fmla="*/ 2783 h 9501"/>
                <a:gd name="connsiteX75" fmla="*/ 3391 w 10000"/>
                <a:gd name="connsiteY75" fmla="*/ 2956 h 9501"/>
                <a:gd name="connsiteX76" fmla="*/ 3604 w 10000"/>
                <a:gd name="connsiteY76" fmla="*/ 3110 h 9501"/>
                <a:gd name="connsiteX77" fmla="*/ 2811 w 10000"/>
                <a:gd name="connsiteY77" fmla="*/ 3282 h 9501"/>
                <a:gd name="connsiteX78" fmla="*/ 2811 w 10000"/>
                <a:gd name="connsiteY78" fmla="*/ 3437 h 9501"/>
                <a:gd name="connsiteX79" fmla="*/ 2811 w 10000"/>
                <a:gd name="connsiteY79" fmla="*/ 3781 h 9501"/>
                <a:gd name="connsiteX80" fmla="*/ 2600 w 10000"/>
                <a:gd name="connsiteY80" fmla="*/ 4108 h 9501"/>
                <a:gd name="connsiteX81" fmla="*/ 2390 w 10000"/>
                <a:gd name="connsiteY81" fmla="*/ 4435 h 9501"/>
                <a:gd name="connsiteX82" fmla="*/ 2203 w 10000"/>
                <a:gd name="connsiteY82" fmla="*/ 4435 h 9501"/>
                <a:gd name="connsiteX83" fmla="*/ 1988 w 10000"/>
                <a:gd name="connsiteY83" fmla="*/ 4261 h 9501"/>
                <a:gd name="connsiteX84" fmla="*/ 1803 w 10000"/>
                <a:gd name="connsiteY84" fmla="*/ 4435 h 9501"/>
                <a:gd name="connsiteX85" fmla="*/ 1405 w 10000"/>
                <a:gd name="connsiteY85" fmla="*/ 4435 h 9501"/>
                <a:gd name="connsiteX86" fmla="*/ 1193 w 10000"/>
                <a:gd name="connsiteY86" fmla="*/ 4760 h 9501"/>
                <a:gd name="connsiteX87" fmla="*/ 608 w 10000"/>
                <a:gd name="connsiteY87" fmla="*/ 4760 h 9501"/>
                <a:gd name="connsiteX88" fmla="*/ 398 w 10000"/>
                <a:gd name="connsiteY88" fmla="*/ 4914 h 9501"/>
                <a:gd name="connsiteX89" fmla="*/ 209 w 10000"/>
                <a:gd name="connsiteY89" fmla="*/ 4914 h 9501"/>
                <a:gd name="connsiteX90" fmla="*/ 0 w 10000"/>
                <a:gd name="connsiteY90" fmla="*/ 5240 h 9501"/>
                <a:gd name="connsiteX91" fmla="*/ 0 w 10000"/>
                <a:gd name="connsiteY91" fmla="*/ 5567 h 9501"/>
                <a:gd name="connsiteX92" fmla="*/ 0 w 10000"/>
                <a:gd name="connsiteY92" fmla="*/ 5893 h 9501"/>
                <a:gd name="connsiteX0" fmla="*/ 3791 w 10000"/>
                <a:gd name="connsiteY0" fmla="*/ 9657 h 9657"/>
                <a:gd name="connsiteX1" fmla="*/ 3391 w 10000"/>
                <a:gd name="connsiteY1" fmla="*/ 9657 h 9657"/>
                <a:gd name="connsiteX2" fmla="*/ 3391 w 10000"/>
                <a:gd name="connsiteY2" fmla="*/ 9475 h 9657"/>
                <a:gd name="connsiteX3" fmla="*/ 3391 w 10000"/>
                <a:gd name="connsiteY3" fmla="*/ 9133 h 9657"/>
                <a:gd name="connsiteX4" fmla="*/ 3208 w 10000"/>
                <a:gd name="connsiteY4" fmla="*/ 8970 h 9657"/>
                <a:gd name="connsiteX5" fmla="*/ 2995 w 10000"/>
                <a:gd name="connsiteY5" fmla="*/ 8789 h 9657"/>
                <a:gd name="connsiteX6" fmla="*/ 2811 w 10000"/>
                <a:gd name="connsiteY6" fmla="*/ 8445 h 9657"/>
                <a:gd name="connsiteX7" fmla="*/ 3208 w 10000"/>
                <a:gd name="connsiteY7" fmla="*/ 8103 h 9657"/>
                <a:gd name="connsiteX8" fmla="*/ 3391 w 10000"/>
                <a:gd name="connsiteY8" fmla="*/ 7939 h 9657"/>
                <a:gd name="connsiteX9" fmla="*/ 3604 w 10000"/>
                <a:gd name="connsiteY9" fmla="*/ 7758 h 9657"/>
                <a:gd name="connsiteX10" fmla="*/ 3604 w 10000"/>
                <a:gd name="connsiteY10" fmla="*/ 7597 h 9657"/>
                <a:gd name="connsiteX11" fmla="*/ 4000 w 10000"/>
                <a:gd name="connsiteY11" fmla="*/ 7758 h 9657"/>
                <a:gd name="connsiteX12" fmla="*/ 4192 w 10000"/>
                <a:gd name="connsiteY12" fmla="*/ 7939 h 9657"/>
                <a:gd name="connsiteX13" fmla="*/ 4402 w 10000"/>
                <a:gd name="connsiteY13" fmla="*/ 7939 h 9657"/>
                <a:gd name="connsiteX14" fmla="*/ 4799 w 10000"/>
                <a:gd name="connsiteY14" fmla="*/ 7939 h 9657"/>
                <a:gd name="connsiteX15" fmla="*/ 4987 w 10000"/>
                <a:gd name="connsiteY15" fmla="*/ 7758 h 9657"/>
                <a:gd name="connsiteX16" fmla="*/ 4987 w 10000"/>
                <a:gd name="connsiteY16" fmla="*/ 7597 h 9657"/>
                <a:gd name="connsiteX17" fmla="*/ 5196 w 10000"/>
                <a:gd name="connsiteY17" fmla="*/ 7416 h 9657"/>
                <a:gd name="connsiteX18" fmla="*/ 5196 w 10000"/>
                <a:gd name="connsiteY18" fmla="*/ 7253 h 9657"/>
                <a:gd name="connsiteX19" fmla="*/ 5600 w 10000"/>
                <a:gd name="connsiteY19" fmla="*/ 7072 h 9657"/>
                <a:gd name="connsiteX20" fmla="*/ 5785 w 10000"/>
                <a:gd name="connsiteY20" fmla="*/ 6910 h 9657"/>
                <a:gd name="connsiteX21" fmla="*/ 6206 w 10000"/>
                <a:gd name="connsiteY21" fmla="*/ 6728 h 9657"/>
                <a:gd name="connsiteX22" fmla="*/ 6396 w 10000"/>
                <a:gd name="connsiteY22" fmla="*/ 6386 h 9657"/>
                <a:gd name="connsiteX23" fmla="*/ 6603 w 10000"/>
                <a:gd name="connsiteY23" fmla="*/ 6040 h 9657"/>
                <a:gd name="connsiteX24" fmla="*/ 7004 w 10000"/>
                <a:gd name="connsiteY24" fmla="*/ 5859 h 9657"/>
                <a:gd name="connsiteX25" fmla="*/ 6791 w 10000"/>
                <a:gd name="connsiteY25" fmla="*/ 5515 h 9657"/>
                <a:gd name="connsiteX26" fmla="*/ 7402 w 10000"/>
                <a:gd name="connsiteY26" fmla="*/ 5010 h 9657"/>
                <a:gd name="connsiteX27" fmla="*/ 7402 w 10000"/>
                <a:gd name="connsiteY27" fmla="*/ 4828 h 9657"/>
                <a:gd name="connsiteX28" fmla="*/ 7402 w 10000"/>
                <a:gd name="connsiteY28" fmla="*/ 4668 h 9657"/>
                <a:gd name="connsiteX29" fmla="*/ 8194 w 10000"/>
                <a:gd name="connsiteY29" fmla="*/ 4142 h 9657"/>
                <a:gd name="connsiteX30" fmla="*/ 7985 w 10000"/>
                <a:gd name="connsiteY30" fmla="*/ 3980 h 9657"/>
                <a:gd name="connsiteX31" fmla="*/ 7587 w 10000"/>
                <a:gd name="connsiteY31" fmla="*/ 3980 h 9657"/>
                <a:gd name="connsiteX32" fmla="*/ 7587 w 10000"/>
                <a:gd name="connsiteY32" fmla="*/ 3797 h 9657"/>
                <a:gd name="connsiteX33" fmla="*/ 7185 w 10000"/>
                <a:gd name="connsiteY33" fmla="*/ 3618 h 9657"/>
                <a:gd name="connsiteX34" fmla="*/ 6791 w 10000"/>
                <a:gd name="connsiteY34" fmla="*/ 2243 h 9657"/>
                <a:gd name="connsiteX35" fmla="*/ 7004 w 10000"/>
                <a:gd name="connsiteY35" fmla="*/ 2081 h 9657"/>
                <a:gd name="connsiteX36" fmla="*/ 7587 w 10000"/>
                <a:gd name="connsiteY36" fmla="*/ 2081 h 9657"/>
                <a:gd name="connsiteX37" fmla="*/ 7795 w 10000"/>
                <a:gd name="connsiteY37" fmla="*/ 2081 h 9657"/>
                <a:gd name="connsiteX38" fmla="*/ 8383 w 10000"/>
                <a:gd name="connsiteY38" fmla="*/ 2081 h 9657"/>
                <a:gd name="connsiteX39" fmla="*/ 8783 w 10000"/>
                <a:gd name="connsiteY39" fmla="*/ 2081 h 9657"/>
                <a:gd name="connsiteX40" fmla="*/ 8991 w 10000"/>
                <a:gd name="connsiteY40" fmla="*/ 1901 h 9657"/>
                <a:gd name="connsiteX41" fmla="*/ 9578 w 10000"/>
                <a:gd name="connsiteY41" fmla="*/ 1557 h 9657"/>
                <a:gd name="connsiteX42" fmla="*/ 10000 w 10000"/>
                <a:gd name="connsiteY42" fmla="*/ 1395 h 9657"/>
                <a:gd name="connsiteX43" fmla="*/ 9790 w 10000"/>
                <a:gd name="connsiteY43" fmla="*/ 1050 h 9657"/>
                <a:gd name="connsiteX44" fmla="*/ 9393 w 10000"/>
                <a:gd name="connsiteY44" fmla="*/ 1050 h 9657"/>
                <a:gd name="connsiteX45" fmla="*/ 9182 w 10000"/>
                <a:gd name="connsiteY45" fmla="*/ 1050 h 9657"/>
                <a:gd name="connsiteX46" fmla="*/ 8783 w 10000"/>
                <a:gd name="connsiteY46" fmla="*/ 1050 h 9657"/>
                <a:gd name="connsiteX47" fmla="*/ 8783 w 10000"/>
                <a:gd name="connsiteY47" fmla="*/ 870 h 9657"/>
                <a:gd name="connsiteX48" fmla="*/ 8594 w 10000"/>
                <a:gd name="connsiteY48" fmla="*/ 706 h 9657"/>
                <a:gd name="connsiteX49" fmla="*/ 8383 w 10000"/>
                <a:gd name="connsiteY49" fmla="*/ 343 h 9657"/>
                <a:gd name="connsiteX50" fmla="*/ 8383 w 10000"/>
                <a:gd name="connsiteY50" fmla="*/ 0 h 9657"/>
                <a:gd name="connsiteX51" fmla="*/ 8194 w 10000"/>
                <a:gd name="connsiteY51" fmla="*/ 0 h 9657"/>
                <a:gd name="connsiteX52" fmla="*/ 7795 w 10000"/>
                <a:gd name="connsiteY52" fmla="*/ 0 h 9657"/>
                <a:gd name="connsiteX53" fmla="*/ 7587 w 10000"/>
                <a:gd name="connsiteY53" fmla="*/ 0 h 9657"/>
                <a:gd name="connsiteX54" fmla="*/ 7402 w 10000"/>
                <a:gd name="connsiteY54" fmla="*/ 0 h 9657"/>
                <a:gd name="connsiteX55" fmla="*/ 6206 w 10000"/>
                <a:gd name="connsiteY55" fmla="*/ 182 h 9657"/>
                <a:gd name="connsiteX56" fmla="*/ 5785 w 10000"/>
                <a:gd name="connsiteY56" fmla="*/ 182 h 9657"/>
                <a:gd name="connsiteX57" fmla="*/ 5387 w 10000"/>
                <a:gd name="connsiteY57" fmla="*/ 343 h 9657"/>
                <a:gd name="connsiteX58" fmla="*/ 5196 w 10000"/>
                <a:gd name="connsiteY58" fmla="*/ 525 h 9657"/>
                <a:gd name="connsiteX59" fmla="*/ 4799 w 10000"/>
                <a:gd name="connsiteY59" fmla="*/ 706 h 9657"/>
                <a:gd name="connsiteX60" fmla="*/ 4591 w 10000"/>
                <a:gd name="connsiteY60" fmla="*/ 706 h 9657"/>
                <a:gd name="connsiteX61" fmla="*/ 4591 w 10000"/>
                <a:gd name="connsiteY61" fmla="*/ 1050 h 9657"/>
                <a:gd name="connsiteX62" fmla="*/ 4799 w 10000"/>
                <a:gd name="connsiteY62" fmla="*/ 1213 h 9657"/>
                <a:gd name="connsiteX63" fmla="*/ 4799 w 10000"/>
                <a:gd name="connsiteY63" fmla="*/ 1395 h 9657"/>
                <a:gd name="connsiteX64" fmla="*/ 4591 w 10000"/>
                <a:gd name="connsiteY64" fmla="*/ 1738 h 9657"/>
                <a:gd name="connsiteX65" fmla="*/ 4402 w 10000"/>
                <a:gd name="connsiteY65" fmla="*/ 1901 h 9657"/>
                <a:gd name="connsiteX66" fmla="*/ 4192 w 10000"/>
                <a:gd name="connsiteY66" fmla="*/ 2081 h 9657"/>
                <a:gd name="connsiteX67" fmla="*/ 4192 w 10000"/>
                <a:gd name="connsiteY67" fmla="*/ 2243 h 9657"/>
                <a:gd name="connsiteX68" fmla="*/ 4402 w 10000"/>
                <a:gd name="connsiteY68" fmla="*/ 2424 h 9657"/>
                <a:gd name="connsiteX69" fmla="*/ 4192 w 10000"/>
                <a:gd name="connsiteY69" fmla="*/ 2767 h 9657"/>
                <a:gd name="connsiteX70" fmla="*/ 4000 w 10000"/>
                <a:gd name="connsiteY70" fmla="*/ 2767 h 9657"/>
                <a:gd name="connsiteX71" fmla="*/ 3604 w 10000"/>
                <a:gd name="connsiteY71" fmla="*/ 2767 h 9657"/>
                <a:gd name="connsiteX72" fmla="*/ 3208 w 10000"/>
                <a:gd name="connsiteY72" fmla="*/ 2767 h 9657"/>
                <a:gd name="connsiteX73" fmla="*/ 3208 w 10000"/>
                <a:gd name="connsiteY73" fmla="*/ 2929 h 9657"/>
                <a:gd name="connsiteX74" fmla="*/ 3391 w 10000"/>
                <a:gd name="connsiteY74" fmla="*/ 3111 h 9657"/>
                <a:gd name="connsiteX75" fmla="*/ 3604 w 10000"/>
                <a:gd name="connsiteY75" fmla="*/ 3273 h 9657"/>
                <a:gd name="connsiteX76" fmla="*/ 2811 w 10000"/>
                <a:gd name="connsiteY76" fmla="*/ 3454 h 9657"/>
                <a:gd name="connsiteX77" fmla="*/ 2811 w 10000"/>
                <a:gd name="connsiteY77" fmla="*/ 3618 h 9657"/>
                <a:gd name="connsiteX78" fmla="*/ 2811 w 10000"/>
                <a:gd name="connsiteY78" fmla="*/ 3980 h 9657"/>
                <a:gd name="connsiteX79" fmla="*/ 2600 w 10000"/>
                <a:gd name="connsiteY79" fmla="*/ 4324 h 9657"/>
                <a:gd name="connsiteX80" fmla="*/ 2390 w 10000"/>
                <a:gd name="connsiteY80" fmla="*/ 4668 h 9657"/>
                <a:gd name="connsiteX81" fmla="*/ 2203 w 10000"/>
                <a:gd name="connsiteY81" fmla="*/ 4668 h 9657"/>
                <a:gd name="connsiteX82" fmla="*/ 1988 w 10000"/>
                <a:gd name="connsiteY82" fmla="*/ 4485 h 9657"/>
                <a:gd name="connsiteX83" fmla="*/ 1803 w 10000"/>
                <a:gd name="connsiteY83" fmla="*/ 4668 h 9657"/>
                <a:gd name="connsiteX84" fmla="*/ 1405 w 10000"/>
                <a:gd name="connsiteY84" fmla="*/ 4668 h 9657"/>
                <a:gd name="connsiteX85" fmla="*/ 1193 w 10000"/>
                <a:gd name="connsiteY85" fmla="*/ 5010 h 9657"/>
                <a:gd name="connsiteX86" fmla="*/ 608 w 10000"/>
                <a:gd name="connsiteY86" fmla="*/ 5010 h 9657"/>
                <a:gd name="connsiteX87" fmla="*/ 398 w 10000"/>
                <a:gd name="connsiteY87" fmla="*/ 5172 h 9657"/>
                <a:gd name="connsiteX88" fmla="*/ 209 w 10000"/>
                <a:gd name="connsiteY88" fmla="*/ 5172 h 9657"/>
                <a:gd name="connsiteX89" fmla="*/ 0 w 10000"/>
                <a:gd name="connsiteY89" fmla="*/ 5515 h 9657"/>
                <a:gd name="connsiteX90" fmla="*/ 0 w 10000"/>
                <a:gd name="connsiteY90" fmla="*/ 5859 h 9657"/>
                <a:gd name="connsiteX91" fmla="*/ 0 w 10000"/>
                <a:gd name="connsiteY91" fmla="*/ 6203 h 9657"/>
                <a:gd name="connsiteX0" fmla="*/ 3391 w 10000"/>
                <a:gd name="connsiteY0" fmla="*/ 10000 h 10000"/>
                <a:gd name="connsiteX1" fmla="*/ 3391 w 10000"/>
                <a:gd name="connsiteY1" fmla="*/ 9812 h 10000"/>
                <a:gd name="connsiteX2" fmla="*/ 3391 w 10000"/>
                <a:gd name="connsiteY2" fmla="*/ 9457 h 10000"/>
                <a:gd name="connsiteX3" fmla="*/ 3208 w 10000"/>
                <a:gd name="connsiteY3" fmla="*/ 9289 h 10000"/>
                <a:gd name="connsiteX4" fmla="*/ 2995 w 10000"/>
                <a:gd name="connsiteY4" fmla="*/ 9101 h 10000"/>
                <a:gd name="connsiteX5" fmla="*/ 2811 w 10000"/>
                <a:gd name="connsiteY5" fmla="*/ 8745 h 10000"/>
                <a:gd name="connsiteX6" fmla="*/ 3208 w 10000"/>
                <a:gd name="connsiteY6" fmla="*/ 8391 h 10000"/>
                <a:gd name="connsiteX7" fmla="*/ 3391 w 10000"/>
                <a:gd name="connsiteY7" fmla="*/ 8221 h 10000"/>
                <a:gd name="connsiteX8" fmla="*/ 3604 w 10000"/>
                <a:gd name="connsiteY8" fmla="*/ 8034 h 10000"/>
                <a:gd name="connsiteX9" fmla="*/ 3604 w 10000"/>
                <a:gd name="connsiteY9" fmla="*/ 7867 h 10000"/>
                <a:gd name="connsiteX10" fmla="*/ 4000 w 10000"/>
                <a:gd name="connsiteY10" fmla="*/ 8034 h 10000"/>
                <a:gd name="connsiteX11" fmla="*/ 4192 w 10000"/>
                <a:gd name="connsiteY11" fmla="*/ 8221 h 10000"/>
                <a:gd name="connsiteX12" fmla="*/ 4402 w 10000"/>
                <a:gd name="connsiteY12" fmla="*/ 8221 h 10000"/>
                <a:gd name="connsiteX13" fmla="*/ 4799 w 10000"/>
                <a:gd name="connsiteY13" fmla="*/ 8221 h 10000"/>
                <a:gd name="connsiteX14" fmla="*/ 4987 w 10000"/>
                <a:gd name="connsiteY14" fmla="*/ 8034 h 10000"/>
                <a:gd name="connsiteX15" fmla="*/ 4987 w 10000"/>
                <a:gd name="connsiteY15" fmla="*/ 7867 h 10000"/>
                <a:gd name="connsiteX16" fmla="*/ 5196 w 10000"/>
                <a:gd name="connsiteY16" fmla="*/ 7679 h 10000"/>
                <a:gd name="connsiteX17" fmla="*/ 5196 w 10000"/>
                <a:gd name="connsiteY17" fmla="*/ 7511 h 10000"/>
                <a:gd name="connsiteX18" fmla="*/ 5600 w 10000"/>
                <a:gd name="connsiteY18" fmla="*/ 7323 h 10000"/>
                <a:gd name="connsiteX19" fmla="*/ 5785 w 10000"/>
                <a:gd name="connsiteY19" fmla="*/ 7155 h 10000"/>
                <a:gd name="connsiteX20" fmla="*/ 6206 w 10000"/>
                <a:gd name="connsiteY20" fmla="*/ 6967 h 10000"/>
                <a:gd name="connsiteX21" fmla="*/ 6396 w 10000"/>
                <a:gd name="connsiteY21" fmla="*/ 6613 h 10000"/>
                <a:gd name="connsiteX22" fmla="*/ 6603 w 10000"/>
                <a:gd name="connsiteY22" fmla="*/ 6255 h 10000"/>
                <a:gd name="connsiteX23" fmla="*/ 7004 w 10000"/>
                <a:gd name="connsiteY23" fmla="*/ 6067 h 10000"/>
                <a:gd name="connsiteX24" fmla="*/ 6791 w 10000"/>
                <a:gd name="connsiteY24" fmla="*/ 5711 h 10000"/>
                <a:gd name="connsiteX25" fmla="*/ 7402 w 10000"/>
                <a:gd name="connsiteY25" fmla="*/ 5188 h 10000"/>
                <a:gd name="connsiteX26" fmla="*/ 7402 w 10000"/>
                <a:gd name="connsiteY26" fmla="*/ 4999 h 10000"/>
                <a:gd name="connsiteX27" fmla="*/ 7402 w 10000"/>
                <a:gd name="connsiteY27" fmla="*/ 4834 h 10000"/>
                <a:gd name="connsiteX28" fmla="*/ 8194 w 10000"/>
                <a:gd name="connsiteY28" fmla="*/ 4289 h 10000"/>
                <a:gd name="connsiteX29" fmla="*/ 7985 w 10000"/>
                <a:gd name="connsiteY29" fmla="*/ 4121 h 10000"/>
                <a:gd name="connsiteX30" fmla="*/ 7587 w 10000"/>
                <a:gd name="connsiteY30" fmla="*/ 4121 h 10000"/>
                <a:gd name="connsiteX31" fmla="*/ 7587 w 10000"/>
                <a:gd name="connsiteY31" fmla="*/ 3932 h 10000"/>
                <a:gd name="connsiteX32" fmla="*/ 7185 w 10000"/>
                <a:gd name="connsiteY32" fmla="*/ 3747 h 10000"/>
                <a:gd name="connsiteX33" fmla="*/ 6791 w 10000"/>
                <a:gd name="connsiteY33" fmla="*/ 2323 h 10000"/>
                <a:gd name="connsiteX34" fmla="*/ 7004 w 10000"/>
                <a:gd name="connsiteY34" fmla="*/ 2155 h 10000"/>
                <a:gd name="connsiteX35" fmla="*/ 7587 w 10000"/>
                <a:gd name="connsiteY35" fmla="*/ 2155 h 10000"/>
                <a:gd name="connsiteX36" fmla="*/ 7795 w 10000"/>
                <a:gd name="connsiteY36" fmla="*/ 2155 h 10000"/>
                <a:gd name="connsiteX37" fmla="*/ 8383 w 10000"/>
                <a:gd name="connsiteY37" fmla="*/ 2155 h 10000"/>
                <a:gd name="connsiteX38" fmla="*/ 8783 w 10000"/>
                <a:gd name="connsiteY38" fmla="*/ 2155 h 10000"/>
                <a:gd name="connsiteX39" fmla="*/ 8991 w 10000"/>
                <a:gd name="connsiteY39" fmla="*/ 1969 h 10000"/>
                <a:gd name="connsiteX40" fmla="*/ 9578 w 10000"/>
                <a:gd name="connsiteY40" fmla="*/ 1612 h 10000"/>
                <a:gd name="connsiteX41" fmla="*/ 10000 w 10000"/>
                <a:gd name="connsiteY41" fmla="*/ 1445 h 10000"/>
                <a:gd name="connsiteX42" fmla="*/ 9790 w 10000"/>
                <a:gd name="connsiteY42" fmla="*/ 1087 h 10000"/>
                <a:gd name="connsiteX43" fmla="*/ 9393 w 10000"/>
                <a:gd name="connsiteY43" fmla="*/ 1087 h 10000"/>
                <a:gd name="connsiteX44" fmla="*/ 9182 w 10000"/>
                <a:gd name="connsiteY44" fmla="*/ 1087 h 10000"/>
                <a:gd name="connsiteX45" fmla="*/ 8783 w 10000"/>
                <a:gd name="connsiteY45" fmla="*/ 1087 h 10000"/>
                <a:gd name="connsiteX46" fmla="*/ 8783 w 10000"/>
                <a:gd name="connsiteY46" fmla="*/ 901 h 10000"/>
                <a:gd name="connsiteX47" fmla="*/ 8594 w 10000"/>
                <a:gd name="connsiteY47" fmla="*/ 731 h 10000"/>
                <a:gd name="connsiteX48" fmla="*/ 8383 w 10000"/>
                <a:gd name="connsiteY48" fmla="*/ 355 h 10000"/>
                <a:gd name="connsiteX49" fmla="*/ 8383 w 10000"/>
                <a:gd name="connsiteY49" fmla="*/ 0 h 10000"/>
                <a:gd name="connsiteX50" fmla="*/ 8194 w 10000"/>
                <a:gd name="connsiteY50" fmla="*/ 0 h 10000"/>
                <a:gd name="connsiteX51" fmla="*/ 7795 w 10000"/>
                <a:gd name="connsiteY51" fmla="*/ 0 h 10000"/>
                <a:gd name="connsiteX52" fmla="*/ 7587 w 10000"/>
                <a:gd name="connsiteY52" fmla="*/ 0 h 10000"/>
                <a:gd name="connsiteX53" fmla="*/ 7402 w 10000"/>
                <a:gd name="connsiteY53" fmla="*/ 0 h 10000"/>
                <a:gd name="connsiteX54" fmla="*/ 6206 w 10000"/>
                <a:gd name="connsiteY54" fmla="*/ 188 h 10000"/>
                <a:gd name="connsiteX55" fmla="*/ 5785 w 10000"/>
                <a:gd name="connsiteY55" fmla="*/ 188 h 10000"/>
                <a:gd name="connsiteX56" fmla="*/ 5387 w 10000"/>
                <a:gd name="connsiteY56" fmla="*/ 355 h 10000"/>
                <a:gd name="connsiteX57" fmla="*/ 5196 w 10000"/>
                <a:gd name="connsiteY57" fmla="*/ 544 h 10000"/>
                <a:gd name="connsiteX58" fmla="*/ 4799 w 10000"/>
                <a:gd name="connsiteY58" fmla="*/ 731 h 10000"/>
                <a:gd name="connsiteX59" fmla="*/ 4591 w 10000"/>
                <a:gd name="connsiteY59" fmla="*/ 731 h 10000"/>
                <a:gd name="connsiteX60" fmla="*/ 4591 w 10000"/>
                <a:gd name="connsiteY60" fmla="*/ 1087 h 10000"/>
                <a:gd name="connsiteX61" fmla="*/ 4799 w 10000"/>
                <a:gd name="connsiteY61" fmla="*/ 1256 h 10000"/>
                <a:gd name="connsiteX62" fmla="*/ 4799 w 10000"/>
                <a:gd name="connsiteY62" fmla="*/ 1445 h 10000"/>
                <a:gd name="connsiteX63" fmla="*/ 4591 w 10000"/>
                <a:gd name="connsiteY63" fmla="*/ 1800 h 10000"/>
                <a:gd name="connsiteX64" fmla="*/ 4402 w 10000"/>
                <a:gd name="connsiteY64" fmla="*/ 1969 h 10000"/>
                <a:gd name="connsiteX65" fmla="*/ 4192 w 10000"/>
                <a:gd name="connsiteY65" fmla="*/ 2155 h 10000"/>
                <a:gd name="connsiteX66" fmla="*/ 4192 w 10000"/>
                <a:gd name="connsiteY66" fmla="*/ 2323 h 10000"/>
                <a:gd name="connsiteX67" fmla="*/ 4402 w 10000"/>
                <a:gd name="connsiteY67" fmla="*/ 2510 h 10000"/>
                <a:gd name="connsiteX68" fmla="*/ 4192 w 10000"/>
                <a:gd name="connsiteY68" fmla="*/ 2865 h 10000"/>
                <a:gd name="connsiteX69" fmla="*/ 4000 w 10000"/>
                <a:gd name="connsiteY69" fmla="*/ 2865 h 10000"/>
                <a:gd name="connsiteX70" fmla="*/ 3604 w 10000"/>
                <a:gd name="connsiteY70" fmla="*/ 2865 h 10000"/>
                <a:gd name="connsiteX71" fmla="*/ 3208 w 10000"/>
                <a:gd name="connsiteY71" fmla="*/ 2865 h 10000"/>
                <a:gd name="connsiteX72" fmla="*/ 3208 w 10000"/>
                <a:gd name="connsiteY72" fmla="*/ 3033 h 10000"/>
                <a:gd name="connsiteX73" fmla="*/ 3391 w 10000"/>
                <a:gd name="connsiteY73" fmla="*/ 3221 h 10000"/>
                <a:gd name="connsiteX74" fmla="*/ 3604 w 10000"/>
                <a:gd name="connsiteY74" fmla="*/ 3389 h 10000"/>
                <a:gd name="connsiteX75" fmla="*/ 2811 w 10000"/>
                <a:gd name="connsiteY75" fmla="*/ 3577 h 10000"/>
                <a:gd name="connsiteX76" fmla="*/ 2811 w 10000"/>
                <a:gd name="connsiteY76" fmla="*/ 3747 h 10000"/>
                <a:gd name="connsiteX77" fmla="*/ 2811 w 10000"/>
                <a:gd name="connsiteY77" fmla="*/ 4121 h 10000"/>
                <a:gd name="connsiteX78" fmla="*/ 2600 w 10000"/>
                <a:gd name="connsiteY78" fmla="*/ 4478 h 10000"/>
                <a:gd name="connsiteX79" fmla="*/ 2390 w 10000"/>
                <a:gd name="connsiteY79" fmla="*/ 4834 h 10000"/>
                <a:gd name="connsiteX80" fmla="*/ 2203 w 10000"/>
                <a:gd name="connsiteY80" fmla="*/ 4834 h 10000"/>
                <a:gd name="connsiteX81" fmla="*/ 1988 w 10000"/>
                <a:gd name="connsiteY81" fmla="*/ 4644 h 10000"/>
                <a:gd name="connsiteX82" fmla="*/ 1803 w 10000"/>
                <a:gd name="connsiteY82" fmla="*/ 4834 h 10000"/>
                <a:gd name="connsiteX83" fmla="*/ 1405 w 10000"/>
                <a:gd name="connsiteY83" fmla="*/ 4834 h 10000"/>
                <a:gd name="connsiteX84" fmla="*/ 1193 w 10000"/>
                <a:gd name="connsiteY84" fmla="*/ 5188 h 10000"/>
                <a:gd name="connsiteX85" fmla="*/ 608 w 10000"/>
                <a:gd name="connsiteY85" fmla="*/ 5188 h 10000"/>
                <a:gd name="connsiteX86" fmla="*/ 398 w 10000"/>
                <a:gd name="connsiteY86" fmla="*/ 5356 h 10000"/>
                <a:gd name="connsiteX87" fmla="*/ 209 w 10000"/>
                <a:gd name="connsiteY87" fmla="*/ 5356 h 10000"/>
                <a:gd name="connsiteX88" fmla="*/ 0 w 10000"/>
                <a:gd name="connsiteY88" fmla="*/ 5711 h 10000"/>
                <a:gd name="connsiteX89" fmla="*/ 0 w 10000"/>
                <a:gd name="connsiteY89" fmla="*/ 6067 h 10000"/>
                <a:gd name="connsiteX90" fmla="*/ 0 w 10000"/>
                <a:gd name="connsiteY90" fmla="*/ 6423 h 10000"/>
                <a:gd name="connsiteX0" fmla="*/ 3391 w 10000"/>
                <a:gd name="connsiteY0" fmla="*/ 9812 h 9812"/>
                <a:gd name="connsiteX1" fmla="*/ 3391 w 10000"/>
                <a:gd name="connsiteY1" fmla="*/ 9457 h 9812"/>
                <a:gd name="connsiteX2" fmla="*/ 3208 w 10000"/>
                <a:gd name="connsiteY2" fmla="*/ 9289 h 9812"/>
                <a:gd name="connsiteX3" fmla="*/ 2995 w 10000"/>
                <a:gd name="connsiteY3" fmla="*/ 9101 h 9812"/>
                <a:gd name="connsiteX4" fmla="*/ 2811 w 10000"/>
                <a:gd name="connsiteY4" fmla="*/ 8745 h 9812"/>
                <a:gd name="connsiteX5" fmla="*/ 3208 w 10000"/>
                <a:gd name="connsiteY5" fmla="*/ 8391 h 9812"/>
                <a:gd name="connsiteX6" fmla="*/ 3391 w 10000"/>
                <a:gd name="connsiteY6" fmla="*/ 8221 h 9812"/>
                <a:gd name="connsiteX7" fmla="*/ 3604 w 10000"/>
                <a:gd name="connsiteY7" fmla="*/ 8034 h 9812"/>
                <a:gd name="connsiteX8" fmla="*/ 3604 w 10000"/>
                <a:gd name="connsiteY8" fmla="*/ 7867 h 9812"/>
                <a:gd name="connsiteX9" fmla="*/ 4000 w 10000"/>
                <a:gd name="connsiteY9" fmla="*/ 8034 h 9812"/>
                <a:gd name="connsiteX10" fmla="*/ 4192 w 10000"/>
                <a:gd name="connsiteY10" fmla="*/ 8221 h 9812"/>
                <a:gd name="connsiteX11" fmla="*/ 4402 w 10000"/>
                <a:gd name="connsiteY11" fmla="*/ 8221 h 9812"/>
                <a:gd name="connsiteX12" fmla="*/ 4799 w 10000"/>
                <a:gd name="connsiteY12" fmla="*/ 8221 h 9812"/>
                <a:gd name="connsiteX13" fmla="*/ 4987 w 10000"/>
                <a:gd name="connsiteY13" fmla="*/ 8034 h 9812"/>
                <a:gd name="connsiteX14" fmla="*/ 4987 w 10000"/>
                <a:gd name="connsiteY14" fmla="*/ 7867 h 9812"/>
                <a:gd name="connsiteX15" fmla="*/ 5196 w 10000"/>
                <a:gd name="connsiteY15" fmla="*/ 7679 h 9812"/>
                <a:gd name="connsiteX16" fmla="*/ 5196 w 10000"/>
                <a:gd name="connsiteY16" fmla="*/ 7511 h 9812"/>
                <a:gd name="connsiteX17" fmla="*/ 5600 w 10000"/>
                <a:gd name="connsiteY17" fmla="*/ 7323 h 9812"/>
                <a:gd name="connsiteX18" fmla="*/ 5785 w 10000"/>
                <a:gd name="connsiteY18" fmla="*/ 7155 h 9812"/>
                <a:gd name="connsiteX19" fmla="*/ 6206 w 10000"/>
                <a:gd name="connsiteY19" fmla="*/ 6967 h 9812"/>
                <a:gd name="connsiteX20" fmla="*/ 6396 w 10000"/>
                <a:gd name="connsiteY20" fmla="*/ 6613 h 9812"/>
                <a:gd name="connsiteX21" fmla="*/ 6603 w 10000"/>
                <a:gd name="connsiteY21" fmla="*/ 6255 h 9812"/>
                <a:gd name="connsiteX22" fmla="*/ 7004 w 10000"/>
                <a:gd name="connsiteY22" fmla="*/ 6067 h 9812"/>
                <a:gd name="connsiteX23" fmla="*/ 6791 w 10000"/>
                <a:gd name="connsiteY23" fmla="*/ 5711 h 9812"/>
                <a:gd name="connsiteX24" fmla="*/ 7402 w 10000"/>
                <a:gd name="connsiteY24" fmla="*/ 5188 h 9812"/>
                <a:gd name="connsiteX25" fmla="*/ 7402 w 10000"/>
                <a:gd name="connsiteY25" fmla="*/ 4999 h 9812"/>
                <a:gd name="connsiteX26" fmla="*/ 7402 w 10000"/>
                <a:gd name="connsiteY26" fmla="*/ 4834 h 9812"/>
                <a:gd name="connsiteX27" fmla="*/ 8194 w 10000"/>
                <a:gd name="connsiteY27" fmla="*/ 4289 h 9812"/>
                <a:gd name="connsiteX28" fmla="*/ 7985 w 10000"/>
                <a:gd name="connsiteY28" fmla="*/ 4121 h 9812"/>
                <a:gd name="connsiteX29" fmla="*/ 7587 w 10000"/>
                <a:gd name="connsiteY29" fmla="*/ 4121 h 9812"/>
                <a:gd name="connsiteX30" fmla="*/ 7587 w 10000"/>
                <a:gd name="connsiteY30" fmla="*/ 3932 h 9812"/>
                <a:gd name="connsiteX31" fmla="*/ 7185 w 10000"/>
                <a:gd name="connsiteY31" fmla="*/ 3747 h 9812"/>
                <a:gd name="connsiteX32" fmla="*/ 6791 w 10000"/>
                <a:gd name="connsiteY32" fmla="*/ 2323 h 9812"/>
                <a:gd name="connsiteX33" fmla="*/ 7004 w 10000"/>
                <a:gd name="connsiteY33" fmla="*/ 2155 h 9812"/>
                <a:gd name="connsiteX34" fmla="*/ 7587 w 10000"/>
                <a:gd name="connsiteY34" fmla="*/ 2155 h 9812"/>
                <a:gd name="connsiteX35" fmla="*/ 7795 w 10000"/>
                <a:gd name="connsiteY35" fmla="*/ 2155 h 9812"/>
                <a:gd name="connsiteX36" fmla="*/ 8383 w 10000"/>
                <a:gd name="connsiteY36" fmla="*/ 2155 h 9812"/>
                <a:gd name="connsiteX37" fmla="*/ 8783 w 10000"/>
                <a:gd name="connsiteY37" fmla="*/ 2155 h 9812"/>
                <a:gd name="connsiteX38" fmla="*/ 8991 w 10000"/>
                <a:gd name="connsiteY38" fmla="*/ 1969 h 9812"/>
                <a:gd name="connsiteX39" fmla="*/ 9578 w 10000"/>
                <a:gd name="connsiteY39" fmla="*/ 1612 h 9812"/>
                <a:gd name="connsiteX40" fmla="*/ 10000 w 10000"/>
                <a:gd name="connsiteY40" fmla="*/ 1445 h 9812"/>
                <a:gd name="connsiteX41" fmla="*/ 9790 w 10000"/>
                <a:gd name="connsiteY41" fmla="*/ 1087 h 9812"/>
                <a:gd name="connsiteX42" fmla="*/ 9393 w 10000"/>
                <a:gd name="connsiteY42" fmla="*/ 1087 h 9812"/>
                <a:gd name="connsiteX43" fmla="*/ 9182 w 10000"/>
                <a:gd name="connsiteY43" fmla="*/ 1087 h 9812"/>
                <a:gd name="connsiteX44" fmla="*/ 8783 w 10000"/>
                <a:gd name="connsiteY44" fmla="*/ 1087 h 9812"/>
                <a:gd name="connsiteX45" fmla="*/ 8783 w 10000"/>
                <a:gd name="connsiteY45" fmla="*/ 901 h 9812"/>
                <a:gd name="connsiteX46" fmla="*/ 8594 w 10000"/>
                <a:gd name="connsiteY46" fmla="*/ 731 h 9812"/>
                <a:gd name="connsiteX47" fmla="*/ 8383 w 10000"/>
                <a:gd name="connsiteY47" fmla="*/ 355 h 9812"/>
                <a:gd name="connsiteX48" fmla="*/ 8383 w 10000"/>
                <a:gd name="connsiteY48" fmla="*/ 0 h 9812"/>
                <a:gd name="connsiteX49" fmla="*/ 8194 w 10000"/>
                <a:gd name="connsiteY49" fmla="*/ 0 h 9812"/>
                <a:gd name="connsiteX50" fmla="*/ 7795 w 10000"/>
                <a:gd name="connsiteY50" fmla="*/ 0 h 9812"/>
                <a:gd name="connsiteX51" fmla="*/ 7587 w 10000"/>
                <a:gd name="connsiteY51" fmla="*/ 0 h 9812"/>
                <a:gd name="connsiteX52" fmla="*/ 7402 w 10000"/>
                <a:gd name="connsiteY52" fmla="*/ 0 h 9812"/>
                <a:gd name="connsiteX53" fmla="*/ 6206 w 10000"/>
                <a:gd name="connsiteY53" fmla="*/ 188 h 9812"/>
                <a:gd name="connsiteX54" fmla="*/ 5785 w 10000"/>
                <a:gd name="connsiteY54" fmla="*/ 188 h 9812"/>
                <a:gd name="connsiteX55" fmla="*/ 5387 w 10000"/>
                <a:gd name="connsiteY55" fmla="*/ 355 h 9812"/>
                <a:gd name="connsiteX56" fmla="*/ 5196 w 10000"/>
                <a:gd name="connsiteY56" fmla="*/ 544 h 9812"/>
                <a:gd name="connsiteX57" fmla="*/ 4799 w 10000"/>
                <a:gd name="connsiteY57" fmla="*/ 731 h 9812"/>
                <a:gd name="connsiteX58" fmla="*/ 4591 w 10000"/>
                <a:gd name="connsiteY58" fmla="*/ 731 h 9812"/>
                <a:gd name="connsiteX59" fmla="*/ 4591 w 10000"/>
                <a:gd name="connsiteY59" fmla="*/ 1087 h 9812"/>
                <a:gd name="connsiteX60" fmla="*/ 4799 w 10000"/>
                <a:gd name="connsiteY60" fmla="*/ 1256 h 9812"/>
                <a:gd name="connsiteX61" fmla="*/ 4799 w 10000"/>
                <a:gd name="connsiteY61" fmla="*/ 1445 h 9812"/>
                <a:gd name="connsiteX62" fmla="*/ 4591 w 10000"/>
                <a:gd name="connsiteY62" fmla="*/ 1800 h 9812"/>
                <a:gd name="connsiteX63" fmla="*/ 4402 w 10000"/>
                <a:gd name="connsiteY63" fmla="*/ 1969 h 9812"/>
                <a:gd name="connsiteX64" fmla="*/ 4192 w 10000"/>
                <a:gd name="connsiteY64" fmla="*/ 2155 h 9812"/>
                <a:gd name="connsiteX65" fmla="*/ 4192 w 10000"/>
                <a:gd name="connsiteY65" fmla="*/ 2323 h 9812"/>
                <a:gd name="connsiteX66" fmla="*/ 4402 w 10000"/>
                <a:gd name="connsiteY66" fmla="*/ 2510 h 9812"/>
                <a:gd name="connsiteX67" fmla="*/ 4192 w 10000"/>
                <a:gd name="connsiteY67" fmla="*/ 2865 h 9812"/>
                <a:gd name="connsiteX68" fmla="*/ 4000 w 10000"/>
                <a:gd name="connsiteY68" fmla="*/ 2865 h 9812"/>
                <a:gd name="connsiteX69" fmla="*/ 3604 w 10000"/>
                <a:gd name="connsiteY69" fmla="*/ 2865 h 9812"/>
                <a:gd name="connsiteX70" fmla="*/ 3208 w 10000"/>
                <a:gd name="connsiteY70" fmla="*/ 2865 h 9812"/>
                <a:gd name="connsiteX71" fmla="*/ 3208 w 10000"/>
                <a:gd name="connsiteY71" fmla="*/ 3033 h 9812"/>
                <a:gd name="connsiteX72" fmla="*/ 3391 w 10000"/>
                <a:gd name="connsiteY72" fmla="*/ 3221 h 9812"/>
                <a:gd name="connsiteX73" fmla="*/ 3604 w 10000"/>
                <a:gd name="connsiteY73" fmla="*/ 3389 h 9812"/>
                <a:gd name="connsiteX74" fmla="*/ 2811 w 10000"/>
                <a:gd name="connsiteY74" fmla="*/ 3577 h 9812"/>
                <a:gd name="connsiteX75" fmla="*/ 2811 w 10000"/>
                <a:gd name="connsiteY75" fmla="*/ 3747 h 9812"/>
                <a:gd name="connsiteX76" fmla="*/ 2811 w 10000"/>
                <a:gd name="connsiteY76" fmla="*/ 4121 h 9812"/>
                <a:gd name="connsiteX77" fmla="*/ 2600 w 10000"/>
                <a:gd name="connsiteY77" fmla="*/ 4478 h 9812"/>
                <a:gd name="connsiteX78" fmla="*/ 2390 w 10000"/>
                <a:gd name="connsiteY78" fmla="*/ 4834 h 9812"/>
                <a:gd name="connsiteX79" fmla="*/ 2203 w 10000"/>
                <a:gd name="connsiteY79" fmla="*/ 4834 h 9812"/>
                <a:gd name="connsiteX80" fmla="*/ 1988 w 10000"/>
                <a:gd name="connsiteY80" fmla="*/ 4644 h 9812"/>
                <a:gd name="connsiteX81" fmla="*/ 1803 w 10000"/>
                <a:gd name="connsiteY81" fmla="*/ 4834 h 9812"/>
                <a:gd name="connsiteX82" fmla="*/ 1405 w 10000"/>
                <a:gd name="connsiteY82" fmla="*/ 4834 h 9812"/>
                <a:gd name="connsiteX83" fmla="*/ 1193 w 10000"/>
                <a:gd name="connsiteY83" fmla="*/ 5188 h 9812"/>
                <a:gd name="connsiteX84" fmla="*/ 608 w 10000"/>
                <a:gd name="connsiteY84" fmla="*/ 5188 h 9812"/>
                <a:gd name="connsiteX85" fmla="*/ 398 w 10000"/>
                <a:gd name="connsiteY85" fmla="*/ 5356 h 9812"/>
                <a:gd name="connsiteX86" fmla="*/ 209 w 10000"/>
                <a:gd name="connsiteY86" fmla="*/ 5356 h 9812"/>
                <a:gd name="connsiteX87" fmla="*/ 0 w 10000"/>
                <a:gd name="connsiteY87" fmla="*/ 5711 h 9812"/>
                <a:gd name="connsiteX88" fmla="*/ 0 w 10000"/>
                <a:gd name="connsiteY88" fmla="*/ 6067 h 9812"/>
                <a:gd name="connsiteX89" fmla="*/ 0 w 10000"/>
                <a:gd name="connsiteY89" fmla="*/ 6423 h 9812"/>
                <a:gd name="connsiteX0" fmla="*/ 3391 w 10000"/>
                <a:gd name="connsiteY0" fmla="*/ 9638 h 9638"/>
                <a:gd name="connsiteX1" fmla="*/ 3208 w 10000"/>
                <a:gd name="connsiteY1" fmla="*/ 9467 h 9638"/>
                <a:gd name="connsiteX2" fmla="*/ 2995 w 10000"/>
                <a:gd name="connsiteY2" fmla="*/ 9275 h 9638"/>
                <a:gd name="connsiteX3" fmla="*/ 2811 w 10000"/>
                <a:gd name="connsiteY3" fmla="*/ 8913 h 9638"/>
                <a:gd name="connsiteX4" fmla="*/ 3208 w 10000"/>
                <a:gd name="connsiteY4" fmla="*/ 8552 h 9638"/>
                <a:gd name="connsiteX5" fmla="*/ 3391 w 10000"/>
                <a:gd name="connsiteY5" fmla="*/ 8379 h 9638"/>
                <a:gd name="connsiteX6" fmla="*/ 3604 w 10000"/>
                <a:gd name="connsiteY6" fmla="*/ 8188 h 9638"/>
                <a:gd name="connsiteX7" fmla="*/ 3604 w 10000"/>
                <a:gd name="connsiteY7" fmla="*/ 8018 h 9638"/>
                <a:gd name="connsiteX8" fmla="*/ 4000 w 10000"/>
                <a:gd name="connsiteY8" fmla="*/ 8188 h 9638"/>
                <a:gd name="connsiteX9" fmla="*/ 4192 w 10000"/>
                <a:gd name="connsiteY9" fmla="*/ 8379 h 9638"/>
                <a:gd name="connsiteX10" fmla="*/ 4402 w 10000"/>
                <a:gd name="connsiteY10" fmla="*/ 8379 h 9638"/>
                <a:gd name="connsiteX11" fmla="*/ 4799 w 10000"/>
                <a:gd name="connsiteY11" fmla="*/ 8379 h 9638"/>
                <a:gd name="connsiteX12" fmla="*/ 4987 w 10000"/>
                <a:gd name="connsiteY12" fmla="*/ 8188 h 9638"/>
                <a:gd name="connsiteX13" fmla="*/ 4987 w 10000"/>
                <a:gd name="connsiteY13" fmla="*/ 8018 h 9638"/>
                <a:gd name="connsiteX14" fmla="*/ 5196 w 10000"/>
                <a:gd name="connsiteY14" fmla="*/ 7826 h 9638"/>
                <a:gd name="connsiteX15" fmla="*/ 5196 w 10000"/>
                <a:gd name="connsiteY15" fmla="*/ 7655 h 9638"/>
                <a:gd name="connsiteX16" fmla="*/ 5600 w 10000"/>
                <a:gd name="connsiteY16" fmla="*/ 7463 h 9638"/>
                <a:gd name="connsiteX17" fmla="*/ 5785 w 10000"/>
                <a:gd name="connsiteY17" fmla="*/ 7292 h 9638"/>
                <a:gd name="connsiteX18" fmla="*/ 6206 w 10000"/>
                <a:gd name="connsiteY18" fmla="*/ 7100 h 9638"/>
                <a:gd name="connsiteX19" fmla="*/ 6396 w 10000"/>
                <a:gd name="connsiteY19" fmla="*/ 6740 h 9638"/>
                <a:gd name="connsiteX20" fmla="*/ 6603 w 10000"/>
                <a:gd name="connsiteY20" fmla="*/ 6375 h 9638"/>
                <a:gd name="connsiteX21" fmla="*/ 7004 w 10000"/>
                <a:gd name="connsiteY21" fmla="*/ 6183 h 9638"/>
                <a:gd name="connsiteX22" fmla="*/ 6791 w 10000"/>
                <a:gd name="connsiteY22" fmla="*/ 5820 h 9638"/>
                <a:gd name="connsiteX23" fmla="*/ 7402 w 10000"/>
                <a:gd name="connsiteY23" fmla="*/ 5287 h 9638"/>
                <a:gd name="connsiteX24" fmla="*/ 7402 w 10000"/>
                <a:gd name="connsiteY24" fmla="*/ 5095 h 9638"/>
                <a:gd name="connsiteX25" fmla="*/ 7402 w 10000"/>
                <a:gd name="connsiteY25" fmla="*/ 4927 h 9638"/>
                <a:gd name="connsiteX26" fmla="*/ 8194 w 10000"/>
                <a:gd name="connsiteY26" fmla="*/ 4371 h 9638"/>
                <a:gd name="connsiteX27" fmla="*/ 7985 w 10000"/>
                <a:gd name="connsiteY27" fmla="*/ 4200 h 9638"/>
                <a:gd name="connsiteX28" fmla="*/ 7587 w 10000"/>
                <a:gd name="connsiteY28" fmla="*/ 4200 h 9638"/>
                <a:gd name="connsiteX29" fmla="*/ 7587 w 10000"/>
                <a:gd name="connsiteY29" fmla="*/ 4007 h 9638"/>
                <a:gd name="connsiteX30" fmla="*/ 7185 w 10000"/>
                <a:gd name="connsiteY30" fmla="*/ 3819 h 9638"/>
                <a:gd name="connsiteX31" fmla="*/ 6791 w 10000"/>
                <a:gd name="connsiteY31" fmla="*/ 2368 h 9638"/>
                <a:gd name="connsiteX32" fmla="*/ 7004 w 10000"/>
                <a:gd name="connsiteY32" fmla="*/ 2196 h 9638"/>
                <a:gd name="connsiteX33" fmla="*/ 7587 w 10000"/>
                <a:gd name="connsiteY33" fmla="*/ 2196 h 9638"/>
                <a:gd name="connsiteX34" fmla="*/ 7795 w 10000"/>
                <a:gd name="connsiteY34" fmla="*/ 2196 h 9638"/>
                <a:gd name="connsiteX35" fmla="*/ 8383 w 10000"/>
                <a:gd name="connsiteY35" fmla="*/ 2196 h 9638"/>
                <a:gd name="connsiteX36" fmla="*/ 8783 w 10000"/>
                <a:gd name="connsiteY36" fmla="*/ 2196 h 9638"/>
                <a:gd name="connsiteX37" fmla="*/ 8991 w 10000"/>
                <a:gd name="connsiteY37" fmla="*/ 2007 h 9638"/>
                <a:gd name="connsiteX38" fmla="*/ 9578 w 10000"/>
                <a:gd name="connsiteY38" fmla="*/ 1643 h 9638"/>
                <a:gd name="connsiteX39" fmla="*/ 10000 w 10000"/>
                <a:gd name="connsiteY39" fmla="*/ 1473 h 9638"/>
                <a:gd name="connsiteX40" fmla="*/ 9790 w 10000"/>
                <a:gd name="connsiteY40" fmla="*/ 1108 h 9638"/>
                <a:gd name="connsiteX41" fmla="*/ 9393 w 10000"/>
                <a:gd name="connsiteY41" fmla="*/ 1108 h 9638"/>
                <a:gd name="connsiteX42" fmla="*/ 9182 w 10000"/>
                <a:gd name="connsiteY42" fmla="*/ 1108 h 9638"/>
                <a:gd name="connsiteX43" fmla="*/ 8783 w 10000"/>
                <a:gd name="connsiteY43" fmla="*/ 1108 h 9638"/>
                <a:gd name="connsiteX44" fmla="*/ 8783 w 10000"/>
                <a:gd name="connsiteY44" fmla="*/ 918 h 9638"/>
                <a:gd name="connsiteX45" fmla="*/ 8594 w 10000"/>
                <a:gd name="connsiteY45" fmla="*/ 745 h 9638"/>
                <a:gd name="connsiteX46" fmla="*/ 8383 w 10000"/>
                <a:gd name="connsiteY46" fmla="*/ 362 h 9638"/>
                <a:gd name="connsiteX47" fmla="*/ 8383 w 10000"/>
                <a:gd name="connsiteY47" fmla="*/ 0 h 9638"/>
                <a:gd name="connsiteX48" fmla="*/ 8194 w 10000"/>
                <a:gd name="connsiteY48" fmla="*/ 0 h 9638"/>
                <a:gd name="connsiteX49" fmla="*/ 7795 w 10000"/>
                <a:gd name="connsiteY49" fmla="*/ 0 h 9638"/>
                <a:gd name="connsiteX50" fmla="*/ 7587 w 10000"/>
                <a:gd name="connsiteY50" fmla="*/ 0 h 9638"/>
                <a:gd name="connsiteX51" fmla="*/ 7402 w 10000"/>
                <a:gd name="connsiteY51" fmla="*/ 0 h 9638"/>
                <a:gd name="connsiteX52" fmla="*/ 6206 w 10000"/>
                <a:gd name="connsiteY52" fmla="*/ 192 h 9638"/>
                <a:gd name="connsiteX53" fmla="*/ 5785 w 10000"/>
                <a:gd name="connsiteY53" fmla="*/ 192 h 9638"/>
                <a:gd name="connsiteX54" fmla="*/ 5387 w 10000"/>
                <a:gd name="connsiteY54" fmla="*/ 362 h 9638"/>
                <a:gd name="connsiteX55" fmla="*/ 5196 w 10000"/>
                <a:gd name="connsiteY55" fmla="*/ 554 h 9638"/>
                <a:gd name="connsiteX56" fmla="*/ 4799 w 10000"/>
                <a:gd name="connsiteY56" fmla="*/ 745 h 9638"/>
                <a:gd name="connsiteX57" fmla="*/ 4591 w 10000"/>
                <a:gd name="connsiteY57" fmla="*/ 745 h 9638"/>
                <a:gd name="connsiteX58" fmla="*/ 4591 w 10000"/>
                <a:gd name="connsiteY58" fmla="*/ 1108 h 9638"/>
                <a:gd name="connsiteX59" fmla="*/ 4799 w 10000"/>
                <a:gd name="connsiteY59" fmla="*/ 1280 h 9638"/>
                <a:gd name="connsiteX60" fmla="*/ 4799 w 10000"/>
                <a:gd name="connsiteY60" fmla="*/ 1473 h 9638"/>
                <a:gd name="connsiteX61" fmla="*/ 4591 w 10000"/>
                <a:gd name="connsiteY61" fmla="*/ 1834 h 9638"/>
                <a:gd name="connsiteX62" fmla="*/ 4402 w 10000"/>
                <a:gd name="connsiteY62" fmla="*/ 2007 h 9638"/>
                <a:gd name="connsiteX63" fmla="*/ 4192 w 10000"/>
                <a:gd name="connsiteY63" fmla="*/ 2196 h 9638"/>
                <a:gd name="connsiteX64" fmla="*/ 4192 w 10000"/>
                <a:gd name="connsiteY64" fmla="*/ 2368 h 9638"/>
                <a:gd name="connsiteX65" fmla="*/ 4402 w 10000"/>
                <a:gd name="connsiteY65" fmla="*/ 2558 h 9638"/>
                <a:gd name="connsiteX66" fmla="*/ 4192 w 10000"/>
                <a:gd name="connsiteY66" fmla="*/ 2920 h 9638"/>
                <a:gd name="connsiteX67" fmla="*/ 4000 w 10000"/>
                <a:gd name="connsiteY67" fmla="*/ 2920 h 9638"/>
                <a:gd name="connsiteX68" fmla="*/ 3604 w 10000"/>
                <a:gd name="connsiteY68" fmla="*/ 2920 h 9638"/>
                <a:gd name="connsiteX69" fmla="*/ 3208 w 10000"/>
                <a:gd name="connsiteY69" fmla="*/ 2920 h 9638"/>
                <a:gd name="connsiteX70" fmla="*/ 3208 w 10000"/>
                <a:gd name="connsiteY70" fmla="*/ 3091 h 9638"/>
                <a:gd name="connsiteX71" fmla="*/ 3391 w 10000"/>
                <a:gd name="connsiteY71" fmla="*/ 3283 h 9638"/>
                <a:gd name="connsiteX72" fmla="*/ 3604 w 10000"/>
                <a:gd name="connsiteY72" fmla="*/ 3454 h 9638"/>
                <a:gd name="connsiteX73" fmla="*/ 2811 w 10000"/>
                <a:gd name="connsiteY73" fmla="*/ 3646 h 9638"/>
                <a:gd name="connsiteX74" fmla="*/ 2811 w 10000"/>
                <a:gd name="connsiteY74" fmla="*/ 3819 h 9638"/>
                <a:gd name="connsiteX75" fmla="*/ 2811 w 10000"/>
                <a:gd name="connsiteY75" fmla="*/ 4200 h 9638"/>
                <a:gd name="connsiteX76" fmla="*/ 2600 w 10000"/>
                <a:gd name="connsiteY76" fmla="*/ 4564 h 9638"/>
                <a:gd name="connsiteX77" fmla="*/ 2390 w 10000"/>
                <a:gd name="connsiteY77" fmla="*/ 4927 h 9638"/>
                <a:gd name="connsiteX78" fmla="*/ 2203 w 10000"/>
                <a:gd name="connsiteY78" fmla="*/ 4927 h 9638"/>
                <a:gd name="connsiteX79" fmla="*/ 1988 w 10000"/>
                <a:gd name="connsiteY79" fmla="*/ 4733 h 9638"/>
                <a:gd name="connsiteX80" fmla="*/ 1803 w 10000"/>
                <a:gd name="connsiteY80" fmla="*/ 4927 h 9638"/>
                <a:gd name="connsiteX81" fmla="*/ 1405 w 10000"/>
                <a:gd name="connsiteY81" fmla="*/ 4927 h 9638"/>
                <a:gd name="connsiteX82" fmla="*/ 1193 w 10000"/>
                <a:gd name="connsiteY82" fmla="*/ 5287 h 9638"/>
                <a:gd name="connsiteX83" fmla="*/ 608 w 10000"/>
                <a:gd name="connsiteY83" fmla="*/ 5287 h 9638"/>
                <a:gd name="connsiteX84" fmla="*/ 398 w 10000"/>
                <a:gd name="connsiteY84" fmla="*/ 5459 h 9638"/>
                <a:gd name="connsiteX85" fmla="*/ 209 w 10000"/>
                <a:gd name="connsiteY85" fmla="*/ 5459 h 9638"/>
                <a:gd name="connsiteX86" fmla="*/ 0 w 10000"/>
                <a:gd name="connsiteY86" fmla="*/ 5820 h 9638"/>
                <a:gd name="connsiteX87" fmla="*/ 0 w 10000"/>
                <a:gd name="connsiteY87" fmla="*/ 6183 h 9638"/>
                <a:gd name="connsiteX88" fmla="*/ 0 w 10000"/>
                <a:gd name="connsiteY88" fmla="*/ 6546 h 9638"/>
                <a:gd name="connsiteX0" fmla="*/ 3208 w 10000"/>
                <a:gd name="connsiteY0" fmla="*/ 9823 h 9823"/>
                <a:gd name="connsiteX1" fmla="*/ 2995 w 10000"/>
                <a:gd name="connsiteY1" fmla="*/ 9623 h 9823"/>
                <a:gd name="connsiteX2" fmla="*/ 2811 w 10000"/>
                <a:gd name="connsiteY2" fmla="*/ 9248 h 9823"/>
                <a:gd name="connsiteX3" fmla="*/ 3208 w 10000"/>
                <a:gd name="connsiteY3" fmla="*/ 8873 h 9823"/>
                <a:gd name="connsiteX4" fmla="*/ 3391 w 10000"/>
                <a:gd name="connsiteY4" fmla="*/ 8694 h 9823"/>
                <a:gd name="connsiteX5" fmla="*/ 3604 w 10000"/>
                <a:gd name="connsiteY5" fmla="*/ 8496 h 9823"/>
                <a:gd name="connsiteX6" fmla="*/ 3604 w 10000"/>
                <a:gd name="connsiteY6" fmla="*/ 8319 h 9823"/>
                <a:gd name="connsiteX7" fmla="*/ 4000 w 10000"/>
                <a:gd name="connsiteY7" fmla="*/ 8496 h 9823"/>
                <a:gd name="connsiteX8" fmla="*/ 4192 w 10000"/>
                <a:gd name="connsiteY8" fmla="*/ 8694 h 9823"/>
                <a:gd name="connsiteX9" fmla="*/ 4402 w 10000"/>
                <a:gd name="connsiteY9" fmla="*/ 8694 h 9823"/>
                <a:gd name="connsiteX10" fmla="*/ 4799 w 10000"/>
                <a:gd name="connsiteY10" fmla="*/ 8694 h 9823"/>
                <a:gd name="connsiteX11" fmla="*/ 4987 w 10000"/>
                <a:gd name="connsiteY11" fmla="*/ 8496 h 9823"/>
                <a:gd name="connsiteX12" fmla="*/ 4987 w 10000"/>
                <a:gd name="connsiteY12" fmla="*/ 8319 h 9823"/>
                <a:gd name="connsiteX13" fmla="*/ 5196 w 10000"/>
                <a:gd name="connsiteY13" fmla="*/ 8120 h 9823"/>
                <a:gd name="connsiteX14" fmla="*/ 5196 w 10000"/>
                <a:gd name="connsiteY14" fmla="*/ 7943 h 9823"/>
                <a:gd name="connsiteX15" fmla="*/ 5600 w 10000"/>
                <a:gd name="connsiteY15" fmla="*/ 7743 h 9823"/>
                <a:gd name="connsiteX16" fmla="*/ 5785 w 10000"/>
                <a:gd name="connsiteY16" fmla="*/ 7566 h 9823"/>
                <a:gd name="connsiteX17" fmla="*/ 6206 w 10000"/>
                <a:gd name="connsiteY17" fmla="*/ 7367 h 9823"/>
                <a:gd name="connsiteX18" fmla="*/ 6396 w 10000"/>
                <a:gd name="connsiteY18" fmla="*/ 6993 h 9823"/>
                <a:gd name="connsiteX19" fmla="*/ 6603 w 10000"/>
                <a:gd name="connsiteY19" fmla="*/ 6614 h 9823"/>
                <a:gd name="connsiteX20" fmla="*/ 7004 w 10000"/>
                <a:gd name="connsiteY20" fmla="*/ 6415 h 9823"/>
                <a:gd name="connsiteX21" fmla="*/ 6791 w 10000"/>
                <a:gd name="connsiteY21" fmla="*/ 6039 h 9823"/>
                <a:gd name="connsiteX22" fmla="*/ 7402 w 10000"/>
                <a:gd name="connsiteY22" fmla="*/ 5486 h 9823"/>
                <a:gd name="connsiteX23" fmla="*/ 7402 w 10000"/>
                <a:gd name="connsiteY23" fmla="*/ 5286 h 9823"/>
                <a:gd name="connsiteX24" fmla="*/ 7402 w 10000"/>
                <a:gd name="connsiteY24" fmla="*/ 5112 h 9823"/>
                <a:gd name="connsiteX25" fmla="*/ 8194 w 10000"/>
                <a:gd name="connsiteY25" fmla="*/ 4535 h 9823"/>
                <a:gd name="connsiteX26" fmla="*/ 7985 w 10000"/>
                <a:gd name="connsiteY26" fmla="*/ 4358 h 9823"/>
                <a:gd name="connsiteX27" fmla="*/ 7587 w 10000"/>
                <a:gd name="connsiteY27" fmla="*/ 4358 h 9823"/>
                <a:gd name="connsiteX28" fmla="*/ 7587 w 10000"/>
                <a:gd name="connsiteY28" fmla="*/ 4158 h 9823"/>
                <a:gd name="connsiteX29" fmla="*/ 7185 w 10000"/>
                <a:gd name="connsiteY29" fmla="*/ 3962 h 9823"/>
                <a:gd name="connsiteX30" fmla="*/ 6791 w 10000"/>
                <a:gd name="connsiteY30" fmla="*/ 2457 h 9823"/>
                <a:gd name="connsiteX31" fmla="*/ 7004 w 10000"/>
                <a:gd name="connsiteY31" fmla="*/ 2278 h 9823"/>
                <a:gd name="connsiteX32" fmla="*/ 7587 w 10000"/>
                <a:gd name="connsiteY32" fmla="*/ 2278 h 9823"/>
                <a:gd name="connsiteX33" fmla="*/ 7795 w 10000"/>
                <a:gd name="connsiteY33" fmla="*/ 2278 h 9823"/>
                <a:gd name="connsiteX34" fmla="*/ 8383 w 10000"/>
                <a:gd name="connsiteY34" fmla="*/ 2278 h 9823"/>
                <a:gd name="connsiteX35" fmla="*/ 8783 w 10000"/>
                <a:gd name="connsiteY35" fmla="*/ 2278 h 9823"/>
                <a:gd name="connsiteX36" fmla="*/ 8991 w 10000"/>
                <a:gd name="connsiteY36" fmla="*/ 2082 h 9823"/>
                <a:gd name="connsiteX37" fmla="*/ 9578 w 10000"/>
                <a:gd name="connsiteY37" fmla="*/ 1705 h 9823"/>
                <a:gd name="connsiteX38" fmla="*/ 10000 w 10000"/>
                <a:gd name="connsiteY38" fmla="*/ 1528 h 9823"/>
                <a:gd name="connsiteX39" fmla="*/ 9790 w 10000"/>
                <a:gd name="connsiteY39" fmla="*/ 1150 h 9823"/>
                <a:gd name="connsiteX40" fmla="*/ 9393 w 10000"/>
                <a:gd name="connsiteY40" fmla="*/ 1150 h 9823"/>
                <a:gd name="connsiteX41" fmla="*/ 9182 w 10000"/>
                <a:gd name="connsiteY41" fmla="*/ 1150 h 9823"/>
                <a:gd name="connsiteX42" fmla="*/ 8783 w 10000"/>
                <a:gd name="connsiteY42" fmla="*/ 1150 h 9823"/>
                <a:gd name="connsiteX43" fmla="*/ 8783 w 10000"/>
                <a:gd name="connsiteY43" fmla="*/ 952 h 9823"/>
                <a:gd name="connsiteX44" fmla="*/ 8594 w 10000"/>
                <a:gd name="connsiteY44" fmla="*/ 773 h 9823"/>
                <a:gd name="connsiteX45" fmla="*/ 8383 w 10000"/>
                <a:gd name="connsiteY45" fmla="*/ 376 h 9823"/>
                <a:gd name="connsiteX46" fmla="*/ 8383 w 10000"/>
                <a:gd name="connsiteY46" fmla="*/ 0 h 9823"/>
                <a:gd name="connsiteX47" fmla="*/ 8194 w 10000"/>
                <a:gd name="connsiteY47" fmla="*/ 0 h 9823"/>
                <a:gd name="connsiteX48" fmla="*/ 7795 w 10000"/>
                <a:gd name="connsiteY48" fmla="*/ 0 h 9823"/>
                <a:gd name="connsiteX49" fmla="*/ 7587 w 10000"/>
                <a:gd name="connsiteY49" fmla="*/ 0 h 9823"/>
                <a:gd name="connsiteX50" fmla="*/ 7402 w 10000"/>
                <a:gd name="connsiteY50" fmla="*/ 0 h 9823"/>
                <a:gd name="connsiteX51" fmla="*/ 6206 w 10000"/>
                <a:gd name="connsiteY51" fmla="*/ 199 h 9823"/>
                <a:gd name="connsiteX52" fmla="*/ 5785 w 10000"/>
                <a:gd name="connsiteY52" fmla="*/ 199 h 9823"/>
                <a:gd name="connsiteX53" fmla="*/ 5387 w 10000"/>
                <a:gd name="connsiteY53" fmla="*/ 376 h 9823"/>
                <a:gd name="connsiteX54" fmla="*/ 5196 w 10000"/>
                <a:gd name="connsiteY54" fmla="*/ 575 h 9823"/>
                <a:gd name="connsiteX55" fmla="*/ 4799 w 10000"/>
                <a:gd name="connsiteY55" fmla="*/ 773 h 9823"/>
                <a:gd name="connsiteX56" fmla="*/ 4591 w 10000"/>
                <a:gd name="connsiteY56" fmla="*/ 773 h 9823"/>
                <a:gd name="connsiteX57" fmla="*/ 4591 w 10000"/>
                <a:gd name="connsiteY57" fmla="*/ 1150 h 9823"/>
                <a:gd name="connsiteX58" fmla="*/ 4799 w 10000"/>
                <a:gd name="connsiteY58" fmla="*/ 1328 h 9823"/>
                <a:gd name="connsiteX59" fmla="*/ 4799 w 10000"/>
                <a:gd name="connsiteY59" fmla="*/ 1528 h 9823"/>
                <a:gd name="connsiteX60" fmla="*/ 4591 w 10000"/>
                <a:gd name="connsiteY60" fmla="*/ 1903 h 9823"/>
                <a:gd name="connsiteX61" fmla="*/ 4402 w 10000"/>
                <a:gd name="connsiteY61" fmla="*/ 2082 h 9823"/>
                <a:gd name="connsiteX62" fmla="*/ 4192 w 10000"/>
                <a:gd name="connsiteY62" fmla="*/ 2278 h 9823"/>
                <a:gd name="connsiteX63" fmla="*/ 4192 w 10000"/>
                <a:gd name="connsiteY63" fmla="*/ 2457 h 9823"/>
                <a:gd name="connsiteX64" fmla="*/ 4402 w 10000"/>
                <a:gd name="connsiteY64" fmla="*/ 2654 h 9823"/>
                <a:gd name="connsiteX65" fmla="*/ 4192 w 10000"/>
                <a:gd name="connsiteY65" fmla="*/ 3030 h 9823"/>
                <a:gd name="connsiteX66" fmla="*/ 4000 w 10000"/>
                <a:gd name="connsiteY66" fmla="*/ 3030 h 9823"/>
                <a:gd name="connsiteX67" fmla="*/ 3604 w 10000"/>
                <a:gd name="connsiteY67" fmla="*/ 3030 h 9823"/>
                <a:gd name="connsiteX68" fmla="*/ 3208 w 10000"/>
                <a:gd name="connsiteY68" fmla="*/ 3030 h 9823"/>
                <a:gd name="connsiteX69" fmla="*/ 3208 w 10000"/>
                <a:gd name="connsiteY69" fmla="*/ 3207 h 9823"/>
                <a:gd name="connsiteX70" fmla="*/ 3391 w 10000"/>
                <a:gd name="connsiteY70" fmla="*/ 3406 h 9823"/>
                <a:gd name="connsiteX71" fmla="*/ 3604 w 10000"/>
                <a:gd name="connsiteY71" fmla="*/ 3584 h 9823"/>
                <a:gd name="connsiteX72" fmla="*/ 2811 w 10000"/>
                <a:gd name="connsiteY72" fmla="*/ 3783 h 9823"/>
                <a:gd name="connsiteX73" fmla="*/ 2811 w 10000"/>
                <a:gd name="connsiteY73" fmla="*/ 3962 h 9823"/>
                <a:gd name="connsiteX74" fmla="*/ 2811 w 10000"/>
                <a:gd name="connsiteY74" fmla="*/ 4358 h 9823"/>
                <a:gd name="connsiteX75" fmla="*/ 2600 w 10000"/>
                <a:gd name="connsiteY75" fmla="*/ 4735 h 9823"/>
                <a:gd name="connsiteX76" fmla="*/ 2390 w 10000"/>
                <a:gd name="connsiteY76" fmla="*/ 5112 h 9823"/>
                <a:gd name="connsiteX77" fmla="*/ 2203 w 10000"/>
                <a:gd name="connsiteY77" fmla="*/ 5112 h 9823"/>
                <a:gd name="connsiteX78" fmla="*/ 1988 w 10000"/>
                <a:gd name="connsiteY78" fmla="*/ 4911 h 9823"/>
                <a:gd name="connsiteX79" fmla="*/ 1803 w 10000"/>
                <a:gd name="connsiteY79" fmla="*/ 5112 h 9823"/>
                <a:gd name="connsiteX80" fmla="*/ 1405 w 10000"/>
                <a:gd name="connsiteY80" fmla="*/ 5112 h 9823"/>
                <a:gd name="connsiteX81" fmla="*/ 1193 w 10000"/>
                <a:gd name="connsiteY81" fmla="*/ 5486 h 9823"/>
                <a:gd name="connsiteX82" fmla="*/ 608 w 10000"/>
                <a:gd name="connsiteY82" fmla="*/ 5486 h 9823"/>
                <a:gd name="connsiteX83" fmla="*/ 398 w 10000"/>
                <a:gd name="connsiteY83" fmla="*/ 5664 h 9823"/>
                <a:gd name="connsiteX84" fmla="*/ 209 w 10000"/>
                <a:gd name="connsiteY84" fmla="*/ 5664 h 9823"/>
                <a:gd name="connsiteX85" fmla="*/ 0 w 10000"/>
                <a:gd name="connsiteY85" fmla="*/ 6039 h 9823"/>
                <a:gd name="connsiteX86" fmla="*/ 0 w 10000"/>
                <a:gd name="connsiteY86" fmla="*/ 6415 h 9823"/>
                <a:gd name="connsiteX87" fmla="*/ 0 w 10000"/>
                <a:gd name="connsiteY87" fmla="*/ 6792 h 9823"/>
                <a:gd name="connsiteX0" fmla="*/ 2995 w 10000"/>
                <a:gd name="connsiteY0" fmla="*/ 9796 h 9796"/>
                <a:gd name="connsiteX1" fmla="*/ 2811 w 10000"/>
                <a:gd name="connsiteY1" fmla="*/ 9415 h 9796"/>
                <a:gd name="connsiteX2" fmla="*/ 3208 w 10000"/>
                <a:gd name="connsiteY2" fmla="*/ 9033 h 9796"/>
                <a:gd name="connsiteX3" fmla="*/ 3391 w 10000"/>
                <a:gd name="connsiteY3" fmla="*/ 8851 h 9796"/>
                <a:gd name="connsiteX4" fmla="*/ 3604 w 10000"/>
                <a:gd name="connsiteY4" fmla="*/ 8649 h 9796"/>
                <a:gd name="connsiteX5" fmla="*/ 3604 w 10000"/>
                <a:gd name="connsiteY5" fmla="*/ 8469 h 9796"/>
                <a:gd name="connsiteX6" fmla="*/ 4000 w 10000"/>
                <a:gd name="connsiteY6" fmla="*/ 8649 h 9796"/>
                <a:gd name="connsiteX7" fmla="*/ 4192 w 10000"/>
                <a:gd name="connsiteY7" fmla="*/ 8851 h 9796"/>
                <a:gd name="connsiteX8" fmla="*/ 4402 w 10000"/>
                <a:gd name="connsiteY8" fmla="*/ 8851 h 9796"/>
                <a:gd name="connsiteX9" fmla="*/ 4799 w 10000"/>
                <a:gd name="connsiteY9" fmla="*/ 8851 h 9796"/>
                <a:gd name="connsiteX10" fmla="*/ 4987 w 10000"/>
                <a:gd name="connsiteY10" fmla="*/ 8649 h 9796"/>
                <a:gd name="connsiteX11" fmla="*/ 4987 w 10000"/>
                <a:gd name="connsiteY11" fmla="*/ 8469 h 9796"/>
                <a:gd name="connsiteX12" fmla="*/ 5196 w 10000"/>
                <a:gd name="connsiteY12" fmla="*/ 8266 h 9796"/>
                <a:gd name="connsiteX13" fmla="*/ 5196 w 10000"/>
                <a:gd name="connsiteY13" fmla="*/ 8086 h 9796"/>
                <a:gd name="connsiteX14" fmla="*/ 5600 w 10000"/>
                <a:gd name="connsiteY14" fmla="*/ 7883 h 9796"/>
                <a:gd name="connsiteX15" fmla="*/ 5785 w 10000"/>
                <a:gd name="connsiteY15" fmla="*/ 7702 h 9796"/>
                <a:gd name="connsiteX16" fmla="*/ 6206 w 10000"/>
                <a:gd name="connsiteY16" fmla="*/ 7500 h 9796"/>
                <a:gd name="connsiteX17" fmla="*/ 6396 w 10000"/>
                <a:gd name="connsiteY17" fmla="*/ 7119 h 9796"/>
                <a:gd name="connsiteX18" fmla="*/ 6603 w 10000"/>
                <a:gd name="connsiteY18" fmla="*/ 6733 h 9796"/>
                <a:gd name="connsiteX19" fmla="*/ 7004 w 10000"/>
                <a:gd name="connsiteY19" fmla="*/ 6531 h 9796"/>
                <a:gd name="connsiteX20" fmla="*/ 6791 w 10000"/>
                <a:gd name="connsiteY20" fmla="*/ 6148 h 9796"/>
                <a:gd name="connsiteX21" fmla="*/ 7402 w 10000"/>
                <a:gd name="connsiteY21" fmla="*/ 5585 h 9796"/>
                <a:gd name="connsiteX22" fmla="*/ 7402 w 10000"/>
                <a:gd name="connsiteY22" fmla="*/ 5381 h 9796"/>
                <a:gd name="connsiteX23" fmla="*/ 7402 w 10000"/>
                <a:gd name="connsiteY23" fmla="*/ 5204 h 9796"/>
                <a:gd name="connsiteX24" fmla="*/ 8194 w 10000"/>
                <a:gd name="connsiteY24" fmla="*/ 4617 h 9796"/>
                <a:gd name="connsiteX25" fmla="*/ 7985 w 10000"/>
                <a:gd name="connsiteY25" fmla="*/ 4437 h 9796"/>
                <a:gd name="connsiteX26" fmla="*/ 7587 w 10000"/>
                <a:gd name="connsiteY26" fmla="*/ 4437 h 9796"/>
                <a:gd name="connsiteX27" fmla="*/ 7587 w 10000"/>
                <a:gd name="connsiteY27" fmla="*/ 4233 h 9796"/>
                <a:gd name="connsiteX28" fmla="*/ 7185 w 10000"/>
                <a:gd name="connsiteY28" fmla="*/ 4033 h 9796"/>
                <a:gd name="connsiteX29" fmla="*/ 6791 w 10000"/>
                <a:gd name="connsiteY29" fmla="*/ 2501 h 9796"/>
                <a:gd name="connsiteX30" fmla="*/ 7004 w 10000"/>
                <a:gd name="connsiteY30" fmla="*/ 2319 h 9796"/>
                <a:gd name="connsiteX31" fmla="*/ 7587 w 10000"/>
                <a:gd name="connsiteY31" fmla="*/ 2319 h 9796"/>
                <a:gd name="connsiteX32" fmla="*/ 7795 w 10000"/>
                <a:gd name="connsiteY32" fmla="*/ 2319 h 9796"/>
                <a:gd name="connsiteX33" fmla="*/ 8383 w 10000"/>
                <a:gd name="connsiteY33" fmla="*/ 2319 h 9796"/>
                <a:gd name="connsiteX34" fmla="*/ 8783 w 10000"/>
                <a:gd name="connsiteY34" fmla="*/ 2319 h 9796"/>
                <a:gd name="connsiteX35" fmla="*/ 8991 w 10000"/>
                <a:gd name="connsiteY35" fmla="*/ 2120 h 9796"/>
                <a:gd name="connsiteX36" fmla="*/ 9578 w 10000"/>
                <a:gd name="connsiteY36" fmla="*/ 1736 h 9796"/>
                <a:gd name="connsiteX37" fmla="*/ 10000 w 10000"/>
                <a:gd name="connsiteY37" fmla="*/ 1556 h 9796"/>
                <a:gd name="connsiteX38" fmla="*/ 9790 w 10000"/>
                <a:gd name="connsiteY38" fmla="*/ 1171 h 9796"/>
                <a:gd name="connsiteX39" fmla="*/ 9393 w 10000"/>
                <a:gd name="connsiteY39" fmla="*/ 1171 h 9796"/>
                <a:gd name="connsiteX40" fmla="*/ 9182 w 10000"/>
                <a:gd name="connsiteY40" fmla="*/ 1171 h 9796"/>
                <a:gd name="connsiteX41" fmla="*/ 8783 w 10000"/>
                <a:gd name="connsiteY41" fmla="*/ 1171 h 9796"/>
                <a:gd name="connsiteX42" fmla="*/ 8783 w 10000"/>
                <a:gd name="connsiteY42" fmla="*/ 969 h 9796"/>
                <a:gd name="connsiteX43" fmla="*/ 8594 w 10000"/>
                <a:gd name="connsiteY43" fmla="*/ 787 h 9796"/>
                <a:gd name="connsiteX44" fmla="*/ 8383 w 10000"/>
                <a:gd name="connsiteY44" fmla="*/ 383 h 9796"/>
                <a:gd name="connsiteX45" fmla="*/ 8383 w 10000"/>
                <a:gd name="connsiteY45" fmla="*/ 0 h 9796"/>
                <a:gd name="connsiteX46" fmla="*/ 8194 w 10000"/>
                <a:gd name="connsiteY46" fmla="*/ 0 h 9796"/>
                <a:gd name="connsiteX47" fmla="*/ 7795 w 10000"/>
                <a:gd name="connsiteY47" fmla="*/ 0 h 9796"/>
                <a:gd name="connsiteX48" fmla="*/ 7587 w 10000"/>
                <a:gd name="connsiteY48" fmla="*/ 0 h 9796"/>
                <a:gd name="connsiteX49" fmla="*/ 7402 w 10000"/>
                <a:gd name="connsiteY49" fmla="*/ 0 h 9796"/>
                <a:gd name="connsiteX50" fmla="*/ 6206 w 10000"/>
                <a:gd name="connsiteY50" fmla="*/ 203 h 9796"/>
                <a:gd name="connsiteX51" fmla="*/ 5785 w 10000"/>
                <a:gd name="connsiteY51" fmla="*/ 203 h 9796"/>
                <a:gd name="connsiteX52" fmla="*/ 5387 w 10000"/>
                <a:gd name="connsiteY52" fmla="*/ 383 h 9796"/>
                <a:gd name="connsiteX53" fmla="*/ 5196 w 10000"/>
                <a:gd name="connsiteY53" fmla="*/ 585 h 9796"/>
                <a:gd name="connsiteX54" fmla="*/ 4799 w 10000"/>
                <a:gd name="connsiteY54" fmla="*/ 787 h 9796"/>
                <a:gd name="connsiteX55" fmla="*/ 4591 w 10000"/>
                <a:gd name="connsiteY55" fmla="*/ 787 h 9796"/>
                <a:gd name="connsiteX56" fmla="*/ 4591 w 10000"/>
                <a:gd name="connsiteY56" fmla="*/ 1171 h 9796"/>
                <a:gd name="connsiteX57" fmla="*/ 4799 w 10000"/>
                <a:gd name="connsiteY57" fmla="*/ 1352 h 9796"/>
                <a:gd name="connsiteX58" fmla="*/ 4799 w 10000"/>
                <a:gd name="connsiteY58" fmla="*/ 1556 h 9796"/>
                <a:gd name="connsiteX59" fmla="*/ 4591 w 10000"/>
                <a:gd name="connsiteY59" fmla="*/ 1937 h 9796"/>
                <a:gd name="connsiteX60" fmla="*/ 4402 w 10000"/>
                <a:gd name="connsiteY60" fmla="*/ 2120 h 9796"/>
                <a:gd name="connsiteX61" fmla="*/ 4192 w 10000"/>
                <a:gd name="connsiteY61" fmla="*/ 2319 h 9796"/>
                <a:gd name="connsiteX62" fmla="*/ 4192 w 10000"/>
                <a:gd name="connsiteY62" fmla="*/ 2501 h 9796"/>
                <a:gd name="connsiteX63" fmla="*/ 4402 w 10000"/>
                <a:gd name="connsiteY63" fmla="*/ 2702 h 9796"/>
                <a:gd name="connsiteX64" fmla="*/ 4192 w 10000"/>
                <a:gd name="connsiteY64" fmla="*/ 3085 h 9796"/>
                <a:gd name="connsiteX65" fmla="*/ 4000 w 10000"/>
                <a:gd name="connsiteY65" fmla="*/ 3085 h 9796"/>
                <a:gd name="connsiteX66" fmla="*/ 3604 w 10000"/>
                <a:gd name="connsiteY66" fmla="*/ 3085 h 9796"/>
                <a:gd name="connsiteX67" fmla="*/ 3208 w 10000"/>
                <a:gd name="connsiteY67" fmla="*/ 3085 h 9796"/>
                <a:gd name="connsiteX68" fmla="*/ 3208 w 10000"/>
                <a:gd name="connsiteY68" fmla="*/ 3265 h 9796"/>
                <a:gd name="connsiteX69" fmla="*/ 3391 w 10000"/>
                <a:gd name="connsiteY69" fmla="*/ 3467 h 9796"/>
                <a:gd name="connsiteX70" fmla="*/ 3604 w 10000"/>
                <a:gd name="connsiteY70" fmla="*/ 3649 h 9796"/>
                <a:gd name="connsiteX71" fmla="*/ 2811 w 10000"/>
                <a:gd name="connsiteY71" fmla="*/ 3851 h 9796"/>
                <a:gd name="connsiteX72" fmla="*/ 2811 w 10000"/>
                <a:gd name="connsiteY72" fmla="*/ 4033 h 9796"/>
                <a:gd name="connsiteX73" fmla="*/ 2811 w 10000"/>
                <a:gd name="connsiteY73" fmla="*/ 4437 h 9796"/>
                <a:gd name="connsiteX74" fmla="*/ 2600 w 10000"/>
                <a:gd name="connsiteY74" fmla="*/ 4820 h 9796"/>
                <a:gd name="connsiteX75" fmla="*/ 2390 w 10000"/>
                <a:gd name="connsiteY75" fmla="*/ 5204 h 9796"/>
                <a:gd name="connsiteX76" fmla="*/ 2203 w 10000"/>
                <a:gd name="connsiteY76" fmla="*/ 5204 h 9796"/>
                <a:gd name="connsiteX77" fmla="*/ 1988 w 10000"/>
                <a:gd name="connsiteY77" fmla="*/ 4999 h 9796"/>
                <a:gd name="connsiteX78" fmla="*/ 1803 w 10000"/>
                <a:gd name="connsiteY78" fmla="*/ 5204 h 9796"/>
                <a:gd name="connsiteX79" fmla="*/ 1405 w 10000"/>
                <a:gd name="connsiteY79" fmla="*/ 5204 h 9796"/>
                <a:gd name="connsiteX80" fmla="*/ 1193 w 10000"/>
                <a:gd name="connsiteY80" fmla="*/ 5585 h 9796"/>
                <a:gd name="connsiteX81" fmla="*/ 608 w 10000"/>
                <a:gd name="connsiteY81" fmla="*/ 5585 h 9796"/>
                <a:gd name="connsiteX82" fmla="*/ 398 w 10000"/>
                <a:gd name="connsiteY82" fmla="*/ 5766 h 9796"/>
                <a:gd name="connsiteX83" fmla="*/ 209 w 10000"/>
                <a:gd name="connsiteY83" fmla="*/ 5766 h 9796"/>
                <a:gd name="connsiteX84" fmla="*/ 0 w 10000"/>
                <a:gd name="connsiteY84" fmla="*/ 6148 h 9796"/>
                <a:gd name="connsiteX85" fmla="*/ 0 w 10000"/>
                <a:gd name="connsiteY85" fmla="*/ 6531 h 9796"/>
                <a:gd name="connsiteX86" fmla="*/ 0 w 10000"/>
                <a:gd name="connsiteY86" fmla="*/ 6914 h 9796"/>
                <a:gd name="connsiteX0" fmla="*/ 2811 w 10000"/>
                <a:gd name="connsiteY0" fmla="*/ 9611 h 9611"/>
                <a:gd name="connsiteX1" fmla="*/ 3208 w 10000"/>
                <a:gd name="connsiteY1" fmla="*/ 9221 h 9611"/>
                <a:gd name="connsiteX2" fmla="*/ 3391 w 10000"/>
                <a:gd name="connsiteY2" fmla="*/ 9035 h 9611"/>
                <a:gd name="connsiteX3" fmla="*/ 3604 w 10000"/>
                <a:gd name="connsiteY3" fmla="*/ 8829 h 9611"/>
                <a:gd name="connsiteX4" fmla="*/ 3604 w 10000"/>
                <a:gd name="connsiteY4" fmla="*/ 8645 h 9611"/>
                <a:gd name="connsiteX5" fmla="*/ 4000 w 10000"/>
                <a:gd name="connsiteY5" fmla="*/ 8829 h 9611"/>
                <a:gd name="connsiteX6" fmla="*/ 4192 w 10000"/>
                <a:gd name="connsiteY6" fmla="*/ 9035 h 9611"/>
                <a:gd name="connsiteX7" fmla="*/ 4402 w 10000"/>
                <a:gd name="connsiteY7" fmla="*/ 9035 h 9611"/>
                <a:gd name="connsiteX8" fmla="*/ 4799 w 10000"/>
                <a:gd name="connsiteY8" fmla="*/ 9035 h 9611"/>
                <a:gd name="connsiteX9" fmla="*/ 4987 w 10000"/>
                <a:gd name="connsiteY9" fmla="*/ 8829 h 9611"/>
                <a:gd name="connsiteX10" fmla="*/ 4987 w 10000"/>
                <a:gd name="connsiteY10" fmla="*/ 8645 h 9611"/>
                <a:gd name="connsiteX11" fmla="*/ 5196 w 10000"/>
                <a:gd name="connsiteY11" fmla="*/ 8438 h 9611"/>
                <a:gd name="connsiteX12" fmla="*/ 5196 w 10000"/>
                <a:gd name="connsiteY12" fmla="*/ 8254 h 9611"/>
                <a:gd name="connsiteX13" fmla="*/ 5600 w 10000"/>
                <a:gd name="connsiteY13" fmla="*/ 8047 h 9611"/>
                <a:gd name="connsiteX14" fmla="*/ 5785 w 10000"/>
                <a:gd name="connsiteY14" fmla="*/ 7862 h 9611"/>
                <a:gd name="connsiteX15" fmla="*/ 6206 w 10000"/>
                <a:gd name="connsiteY15" fmla="*/ 7656 h 9611"/>
                <a:gd name="connsiteX16" fmla="*/ 6396 w 10000"/>
                <a:gd name="connsiteY16" fmla="*/ 7267 h 9611"/>
                <a:gd name="connsiteX17" fmla="*/ 6603 w 10000"/>
                <a:gd name="connsiteY17" fmla="*/ 6873 h 9611"/>
                <a:gd name="connsiteX18" fmla="*/ 7004 w 10000"/>
                <a:gd name="connsiteY18" fmla="*/ 6667 h 9611"/>
                <a:gd name="connsiteX19" fmla="*/ 6791 w 10000"/>
                <a:gd name="connsiteY19" fmla="*/ 6276 h 9611"/>
                <a:gd name="connsiteX20" fmla="*/ 7402 w 10000"/>
                <a:gd name="connsiteY20" fmla="*/ 5701 h 9611"/>
                <a:gd name="connsiteX21" fmla="*/ 7402 w 10000"/>
                <a:gd name="connsiteY21" fmla="*/ 5493 h 9611"/>
                <a:gd name="connsiteX22" fmla="*/ 7402 w 10000"/>
                <a:gd name="connsiteY22" fmla="*/ 5312 h 9611"/>
                <a:gd name="connsiteX23" fmla="*/ 8194 w 10000"/>
                <a:gd name="connsiteY23" fmla="*/ 4713 h 9611"/>
                <a:gd name="connsiteX24" fmla="*/ 7985 w 10000"/>
                <a:gd name="connsiteY24" fmla="*/ 4529 h 9611"/>
                <a:gd name="connsiteX25" fmla="*/ 7587 w 10000"/>
                <a:gd name="connsiteY25" fmla="*/ 4529 h 9611"/>
                <a:gd name="connsiteX26" fmla="*/ 7587 w 10000"/>
                <a:gd name="connsiteY26" fmla="*/ 4321 h 9611"/>
                <a:gd name="connsiteX27" fmla="*/ 7185 w 10000"/>
                <a:gd name="connsiteY27" fmla="*/ 4117 h 9611"/>
                <a:gd name="connsiteX28" fmla="*/ 6791 w 10000"/>
                <a:gd name="connsiteY28" fmla="*/ 2553 h 9611"/>
                <a:gd name="connsiteX29" fmla="*/ 7004 w 10000"/>
                <a:gd name="connsiteY29" fmla="*/ 2367 h 9611"/>
                <a:gd name="connsiteX30" fmla="*/ 7587 w 10000"/>
                <a:gd name="connsiteY30" fmla="*/ 2367 h 9611"/>
                <a:gd name="connsiteX31" fmla="*/ 7795 w 10000"/>
                <a:gd name="connsiteY31" fmla="*/ 2367 h 9611"/>
                <a:gd name="connsiteX32" fmla="*/ 8383 w 10000"/>
                <a:gd name="connsiteY32" fmla="*/ 2367 h 9611"/>
                <a:gd name="connsiteX33" fmla="*/ 8783 w 10000"/>
                <a:gd name="connsiteY33" fmla="*/ 2367 h 9611"/>
                <a:gd name="connsiteX34" fmla="*/ 8991 w 10000"/>
                <a:gd name="connsiteY34" fmla="*/ 2164 h 9611"/>
                <a:gd name="connsiteX35" fmla="*/ 9578 w 10000"/>
                <a:gd name="connsiteY35" fmla="*/ 1772 h 9611"/>
                <a:gd name="connsiteX36" fmla="*/ 10000 w 10000"/>
                <a:gd name="connsiteY36" fmla="*/ 1588 h 9611"/>
                <a:gd name="connsiteX37" fmla="*/ 9790 w 10000"/>
                <a:gd name="connsiteY37" fmla="*/ 1195 h 9611"/>
                <a:gd name="connsiteX38" fmla="*/ 9393 w 10000"/>
                <a:gd name="connsiteY38" fmla="*/ 1195 h 9611"/>
                <a:gd name="connsiteX39" fmla="*/ 9182 w 10000"/>
                <a:gd name="connsiteY39" fmla="*/ 1195 h 9611"/>
                <a:gd name="connsiteX40" fmla="*/ 8783 w 10000"/>
                <a:gd name="connsiteY40" fmla="*/ 1195 h 9611"/>
                <a:gd name="connsiteX41" fmla="*/ 8783 w 10000"/>
                <a:gd name="connsiteY41" fmla="*/ 989 h 9611"/>
                <a:gd name="connsiteX42" fmla="*/ 8594 w 10000"/>
                <a:gd name="connsiteY42" fmla="*/ 803 h 9611"/>
                <a:gd name="connsiteX43" fmla="*/ 8383 w 10000"/>
                <a:gd name="connsiteY43" fmla="*/ 391 h 9611"/>
                <a:gd name="connsiteX44" fmla="*/ 8383 w 10000"/>
                <a:gd name="connsiteY44" fmla="*/ 0 h 9611"/>
                <a:gd name="connsiteX45" fmla="*/ 8194 w 10000"/>
                <a:gd name="connsiteY45" fmla="*/ 0 h 9611"/>
                <a:gd name="connsiteX46" fmla="*/ 7795 w 10000"/>
                <a:gd name="connsiteY46" fmla="*/ 0 h 9611"/>
                <a:gd name="connsiteX47" fmla="*/ 7587 w 10000"/>
                <a:gd name="connsiteY47" fmla="*/ 0 h 9611"/>
                <a:gd name="connsiteX48" fmla="*/ 7402 w 10000"/>
                <a:gd name="connsiteY48" fmla="*/ 0 h 9611"/>
                <a:gd name="connsiteX49" fmla="*/ 6206 w 10000"/>
                <a:gd name="connsiteY49" fmla="*/ 207 h 9611"/>
                <a:gd name="connsiteX50" fmla="*/ 5785 w 10000"/>
                <a:gd name="connsiteY50" fmla="*/ 207 h 9611"/>
                <a:gd name="connsiteX51" fmla="*/ 5387 w 10000"/>
                <a:gd name="connsiteY51" fmla="*/ 391 h 9611"/>
                <a:gd name="connsiteX52" fmla="*/ 5196 w 10000"/>
                <a:gd name="connsiteY52" fmla="*/ 597 h 9611"/>
                <a:gd name="connsiteX53" fmla="*/ 4799 w 10000"/>
                <a:gd name="connsiteY53" fmla="*/ 803 h 9611"/>
                <a:gd name="connsiteX54" fmla="*/ 4591 w 10000"/>
                <a:gd name="connsiteY54" fmla="*/ 803 h 9611"/>
                <a:gd name="connsiteX55" fmla="*/ 4591 w 10000"/>
                <a:gd name="connsiteY55" fmla="*/ 1195 h 9611"/>
                <a:gd name="connsiteX56" fmla="*/ 4799 w 10000"/>
                <a:gd name="connsiteY56" fmla="*/ 1380 h 9611"/>
                <a:gd name="connsiteX57" fmla="*/ 4799 w 10000"/>
                <a:gd name="connsiteY57" fmla="*/ 1588 h 9611"/>
                <a:gd name="connsiteX58" fmla="*/ 4591 w 10000"/>
                <a:gd name="connsiteY58" fmla="*/ 1977 h 9611"/>
                <a:gd name="connsiteX59" fmla="*/ 4402 w 10000"/>
                <a:gd name="connsiteY59" fmla="*/ 2164 h 9611"/>
                <a:gd name="connsiteX60" fmla="*/ 4192 w 10000"/>
                <a:gd name="connsiteY60" fmla="*/ 2367 h 9611"/>
                <a:gd name="connsiteX61" fmla="*/ 4192 w 10000"/>
                <a:gd name="connsiteY61" fmla="*/ 2553 h 9611"/>
                <a:gd name="connsiteX62" fmla="*/ 4402 w 10000"/>
                <a:gd name="connsiteY62" fmla="*/ 2758 h 9611"/>
                <a:gd name="connsiteX63" fmla="*/ 4192 w 10000"/>
                <a:gd name="connsiteY63" fmla="*/ 3149 h 9611"/>
                <a:gd name="connsiteX64" fmla="*/ 4000 w 10000"/>
                <a:gd name="connsiteY64" fmla="*/ 3149 h 9611"/>
                <a:gd name="connsiteX65" fmla="*/ 3604 w 10000"/>
                <a:gd name="connsiteY65" fmla="*/ 3149 h 9611"/>
                <a:gd name="connsiteX66" fmla="*/ 3208 w 10000"/>
                <a:gd name="connsiteY66" fmla="*/ 3149 h 9611"/>
                <a:gd name="connsiteX67" fmla="*/ 3208 w 10000"/>
                <a:gd name="connsiteY67" fmla="*/ 3333 h 9611"/>
                <a:gd name="connsiteX68" fmla="*/ 3391 w 10000"/>
                <a:gd name="connsiteY68" fmla="*/ 3539 h 9611"/>
                <a:gd name="connsiteX69" fmla="*/ 3604 w 10000"/>
                <a:gd name="connsiteY69" fmla="*/ 3725 h 9611"/>
                <a:gd name="connsiteX70" fmla="*/ 2811 w 10000"/>
                <a:gd name="connsiteY70" fmla="*/ 3931 h 9611"/>
                <a:gd name="connsiteX71" fmla="*/ 2811 w 10000"/>
                <a:gd name="connsiteY71" fmla="*/ 4117 h 9611"/>
                <a:gd name="connsiteX72" fmla="*/ 2811 w 10000"/>
                <a:gd name="connsiteY72" fmla="*/ 4529 h 9611"/>
                <a:gd name="connsiteX73" fmla="*/ 2600 w 10000"/>
                <a:gd name="connsiteY73" fmla="*/ 4920 h 9611"/>
                <a:gd name="connsiteX74" fmla="*/ 2390 w 10000"/>
                <a:gd name="connsiteY74" fmla="*/ 5312 h 9611"/>
                <a:gd name="connsiteX75" fmla="*/ 2203 w 10000"/>
                <a:gd name="connsiteY75" fmla="*/ 5312 h 9611"/>
                <a:gd name="connsiteX76" fmla="*/ 1988 w 10000"/>
                <a:gd name="connsiteY76" fmla="*/ 5103 h 9611"/>
                <a:gd name="connsiteX77" fmla="*/ 1803 w 10000"/>
                <a:gd name="connsiteY77" fmla="*/ 5312 h 9611"/>
                <a:gd name="connsiteX78" fmla="*/ 1405 w 10000"/>
                <a:gd name="connsiteY78" fmla="*/ 5312 h 9611"/>
                <a:gd name="connsiteX79" fmla="*/ 1193 w 10000"/>
                <a:gd name="connsiteY79" fmla="*/ 5701 h 9611"/>
                <a:gd name="connsiteX80" fmla="*/ 608 w 10000"/>
                <a:gd name="connsiteY80" fmla="*/ 5701 h 9611"/>
                <a:gd name="connsiteX81" fmla="*/ 398 w 10000"/>
                <a:gd name="connsiteY81" fmla="*/ 5886 h 9611"/>
                <a:gd name="connsiteX82" fmla="*/ 209 w 10000"/>
                <a:gd name="connsiteY82" fmla="*/ 5886 h 9611"/>
                <a:gd name="connsiteX83" fmla="*/ 0 w 10000"/>
                <a:gd name="connsiteY83" fmla="*/ 6276 h 9611"/>
                <a:gd name="connsiteX84" fmla="*/ 0 w 10000"/>
                <a:gd name="connsiteY84" fmla="*/ 6667 h 9611"/>
                <a:gd name="connsiteX85" fmla="*/ 0 w 10000"/>
                <a:gd name="connsiteY85" fmla="*/ 7058 h 9611"/>
                <a:gd name="connsiteX0" fmla="*/ 3208 w 10000"/>
                <a:gd name="connsiteY0" fmla="*/ 9594 h 9594"/>
                <a:gd name="connsiteX1" fmla="*/ 3391 w 10000"/>
                <a:gd name="connsiteY1" fmla="*/ 9401 h 9594"/>
                <a:gd name="connsiteX2" fmla="*/ 3604 w 10000"/>
                <a:gd name="connsiteY2" fmla="*/ 9186 h 9594"/>
                <a:gd name="connsiteX3" fmla="*/ 3604 w 10000"/>
                <a:gd name="connsiteY3" fmla="*/ 8995 h 9594"/>
                <a:gd name="connsiteX4" fmla="*/ 4000 w 10000"/>
                <a:gd name="connsiteY4" fmla="*/ 9186 h 9594"/>
                <a:gd name="connsiteX5" fmla="*/ 4192 w 10000"/>
                <a:gd name="connsiteY5" fmla="*/ 9401 h 9594"/>
                <a:gd name="connsiteX6" fmla="*/ 4402 w 10000"/>
                <a:gd name="connsiteY6" fmla="*/ 9401 h 9594"/>
                <a:gd name="connsiteX7" fmla="*/ 4799 w 10000"/>
                <a:gd name="connsiteY7" fmla="*/ 9401 h 9594"/>
                <a:gd name="connsiteX8" fmla="*/ 4987 w 10000"/>
                <a:gd name="connsiteY8" fmla="*/ 9186 h 9594"/>
                <a:gd name="connsiteX9" fmla="*/ 4987 w 10000"/>
                <a:gd name="connsiteY9" fmla="*/ 8995 h 9594"/>
                <a:gd name="connsiteX10" fmla="*/ 5196 w 10000"/>
                <a:gd name="connsiteY10" fmla="*/ 8780 h 9594"/>
                <a:gd name="connsiteX11" fmla="*/ 5196 w 10000"/>
                <a:gd name="connsiteY11" fmla="*/ 8588 h 9594"/>
                <a:gd name="connsiteX12" fmla="*/ 5600 w 10000"/>
                <a:gd name="connsiteY12" fmla="*/ 8373 h 9594"/>
                <a:gd name="connsiteX13" fmla="*/ 5785 w 10000"/>
                <a:gd name="connsiteY13" fmla="*/ 8180 h 9594"/>
                <a:gd name="connsiteX14" fmla="*/ 6206 w 10000"/>
                <a:gd name="connsiteY14" fmla="*/ 7966 h 9594"/>
                <a:gd name="connsiteX15" fmla="*/ 6396 w 10000"/>
                <a:gd name="connsiteY15" fmla="*/ 7561 h 9594"/>
                <a:gd name="connsiteX16" fmla="*/ 6603 w 10000"/>
                <a:gd name="connsiteY16" fmla="*/ 7151 h 9594"/>
                <a:gd name="connsiteX17" fmla="*/ 7004 w 10000"/>
                <a:gd name="connsiteY17" fmla="*/ 6937 h 9594"/>
                <a:gd name="connsiteX18" fmla="*/ 6791 w 10000"/>
                <a:gd name="connsiteY18" fmla="*/ 6530 h 9594"/>
                <a:gd name="connsiteX19" fmla="*/ 7402 w 10000"/>
                <a:gd name="connsiteY19" fmla="*/ 5932 h 9594"/>
                <a:gd name="connsiteX20" fmla="*/ 7402 w 10000"/>
                <a:gd name="connsiteY20" fmla="*/ 5715 h 9594"/>
                <a:gd name="connsiteX21" fmla="*/ 7402 w 10000"/>
                <a:gd name="connsiteY21" fmla="*/ 5527 h 9594"/>
                <a:gd name="connsiteX22" fmla="*/ 8194 w 10000"/>
                <a:gd name="connsiteY22" fmla="*/ 4904 h 9594"/>
                <a:gd name="connsiteX23" fmla="*/ 7985 w 10000"/>
                <a:gd name="connsiteY23" fmla="*/ 4712 h 9594"/>
                <a:gd name="connsiteX24" fmla="*/ 7587 w 10000"/>
                <a:gd name="connsiteY24" fmla="*/ 4712 h 9594"/>
                <a:gd name="connsiteX25" fmla="*/ 7587 w 10000"/>
                <a:gd name="connsiteY25" fmla="*/ 4496 h 9594"/>
                <a:gd name="connsiteX26" fmla="*/ 7185 w 10000"/>
                <a:gd name="connsiteY26" fmla="*/ 4284 h 9594"/>
                <a:gd name="connsiteX27" fmla="*/ 6791 w 10000"/>
                <a:gd name="connsiteY27" fmla="*/ 2656 h 9594"/>
                <a:gd name="connsiteX28" fmla="*/ 7004 w 10000"/>
                <a:gd name="connsiteY28" fmla="*/ 2463 h 9594"/>
                <a:gd name="connsiteX29" fmla="*/ 7587 w 10000"/>
                <a:gd name="connsiteY29" fmla="*/ 2463 h 9594"/>
                <a:gd name="connsiteX30" fmla="*/ 7795 w 10000"/>
                <a:gd name="connsiteY30" fmla="*/ 2463 h 9594"/>
                <a:gd name="connsiteX31" fmla="*/ 8383 w 10000"/>
                <a:gd name="connsiteY31" fmla="*/ 2463 h 9594"/>
                <a:gd name="connsiteX32" fmla="*/ 8783 w 10000"/>
                <a:gd name="connsiteY32" fmla="*/ 2463 h 9594"/>
                <a:gd name="connsiteX33" fmla="*/ 8991 w 10000"/>
                <a:gd name="connsiteY33" fmla="*/ 2252 h 9594"/>
                <a:gd name="connsiteX34" fmla="*/ 9578 w 10000"/>
                <a:gd name="connsiteY34" fmla="*/ 1844 h 9594"/>
                <a:gd name="connsiteX35" fmla="*/ 10000 w 10000"/>
                <a:gd name="connsiteY35" fmla="*/ 1652 h 9594"/>
                <a:gd name="connsiteX36" fmla="*/ 9790 w 10000"/>
                <a:gd name="connsiteY36" fmla="*/ 1243 h 9594"/>
                <a:gd name="connsiteX37" fmla="*/ 9393 w 10000"/>
                <a:gd name="connsiteY37" fmla="*/ 1243 h 9594"/>
                <a:gd name="connsiteX38" fmla="*/ 9182 w 10000"/>
                <a:gd name="connsiteY38" fmla="*/ 1243 h 9594"/>
                <a:gd name="connsiteX39" fmla="*/ 8783 w 10000"/>
                <a:gd name="connsiteY39" fmla="*/ 1243 h 9594"/>
                <a:gd name="connsiteX40" fmla="*/ 8783 w 10000"/>
                <a:gd name="connsiteY40" fmla="*/ 1029 h 9594"/>
                <a:gd name="connsiteX41" fmla="*/ 8594 w 10000"/>
                <a:gd name="connsiteY41" fmla="*/ 836 h 9594"/>
                <a:gd name="connsiteX42" fmla="*/ 8383 w 10000"/>
                <a:gd name="connsiteY42" fmla="*/ 407 h 9594"/>
                <a:gd name="connsiteX43" fmla="*/ 8383 w 10000"/>
                <a:gd name="connsiteY43" fmla="*/ 0 h 9594"/>
                <a:gd name="connsiteX44" fmla="*/ 8194 w 10000"/>
                <a:gd name="connsiteY44" fmla="*/ 0 h 9594"/>
                <a:gd name="connsiteX45" fmla="*/ 7795 w 10000"/>
                <a:gd name="connsiteY45" fmla="*/ 0 h 9594"/>
                <a:gd name="connsiteX46" fmla="*/ 7587 w 10000"/>
                <a:gd name="connsiteY46" fmla="*/ 0 h 9594"/>
                <a:gd name="connsiteX47" fmla="*/ 7402 w 10000"/>
                <a:gd name="connsiteY47" fmla="*/ 0 h 9594"/>
                <a:gd name="connsiteX48" fmla="*/ 6206 w 10000"/>
                <a:gd name="connsiteY48" fmla="*/ 215 h 9594"/>
                <a:gd name="connsiteX49" fmla="*/ 5785 w 10000"/>
                <a:gd name="connsiteY49" fmla="*/ 215 h 9594"/>
                <a:gd name="connsiteX50" fmla="*/ 5387 w 10000"/>
                <a:gd name="connsiteY50" fmla="*/ 407 h 9594"/>
                <a:gd name="connsiteX51" fmla="*/ 5196 w 10000"/>
                <a:gd name="connsiteY51" fmla="*/ 621 h 9594"/>
                <a:gd name="connsiteX52" fmla="*/ 4799 w 10000"/>
                <a:gd name="connsiteY52" fmla="*/ 836 h 9594"/>
                <a:gd name="connsiteX53" fmla="*/ 4591 w 10000"/>
                <a:gd name="connsiteY53" fmla="*/ 836 h 9594"/>
                <a:gd name="connsiteX54" fmla="*/ 4591 w 10000"/>
                <a:gd name="connsiteY54" fmla="*/ 1243 h 9594"/>
                <a:gd name="connsiteX55" fmla="*/ 4799 w 10000"/>
                <a:gd name="connsiteY55" fmla="*/ 1436 h 9594"/>
                <a:gd name="connsiteX56" fmla="*/ 4799 w 10000"/>
                <a:gd name="connsiteY56" fmla="*/ 1652 h 9594"/>
                <a:gd name="connsiteX57" fmla="*/ 4591 w 10000"/>
                <a:gd name="connsiteY57" fmla="*/ 2057 h 9594"/>
                <a:gd name="connsiteX58" fmla="*/ 4402 w 10000"/>
                <a:gd name="connsiteY58" fmla="*/ 2252 h 9594"/>
                <a:gd name="connsiteX59" fmla="*/ 4192 w 10000"/>
                <a:gd name="connsiteY59" fmla="*/ 2463 h 9594"/>
                <a:gd name="connsiteX60" fmla="*/ 4192 w 10000"/>
                <a:gd name="connsiteY60" fmla="*/ 2656 h 9594"/>
                <a:gd name="connsiteX61" fmla="*/ 4402 w 10000"/>
                <a:gd name="connsiteY61" fmla="*/ 2870 h 9594"/>
                <a:gd name="connsiteX62" fmla="*/ 4192 w 10000"/>
                <a:gd name="connsiteY62" fmla="*/ 3276 h 9594"/>
                <a:gd name="connsiteX63" fmla="*/ 4000 w 10000"/>
                <a:gd name="connsiteY63" fmla="*/ 3276 h 9594"/>
                <a:gd name="connsiteX64" fmla="*/ 3604 w 10000"/>
                <a:gd name="connsiteY64" fmla="*/ 3276 h 9594"/>
                <a:gd name="connsiteX65" fmla="*/ 3208 w 10000"/>
                <a:gd name="connsiteY65" fmla="*/ 3276 h 9594"/>
                <a:gd name="connsiteX66" fmla="*/ 3208 w 10000"/>
                <a:gd name="connsiteY66" fmla="*/ 3468 h 9594"/>
                <a:gd name="connsiteX67" fmla="*/ 3391 w 10000"/>
                <a:gd name="connsiteY67" fmla="*/ 3682 h 9594"/>
                <a:gd name="connsiteX68" fmla="*/ 3604 w 10000"/>
                <a:gd name="connsiteY68" fmla="*/ 3876 h 9594"/>
                <a:gd name="connsiteX69" fmla="*/ 2811 w 10000"/>
                <a:gd name="connsiteY69" fmla="*/ 4090 h 9594"/>
                <a:gd name="connsiteX70" fmla="*/ 2811 w 10000"/>
                <a:gd name="connsiteY70" fmla="*/ 4284 h 9594"/>
                <a:gd name="connsiteX71" fmla="*/ 2811 w 10000"/>
                <a:gd name="connsiteY71" fmla="*/ 4712 h 9594"/>
                <a:gd name="connsiteX72" fmla="*/ 2600 w 10000"/>
                <a:gd name="connsiteY72" fmla="*/ 5119 h 9594"/>
                <a:gd name="connsiteX73" fmla="*/ 2390 w 10000"/>
                <a:gd name="connsiteY73" fmla="*/ 5527 h 9594"/>
                <a:gd name="connsiteX74" fmla="*/ 2203 w 10000"/>
                <a:gd name="connsiteY74" fmla="*/ 5527 h 9594"/>
                <a:gd name="connsiteX75" fmla="*/ 1988 w 10000"/>
                <a:gd name="connsiteY75" fmla="*/ 5310 h 9594"/>
                <a:gd name="connsiteX76" fmla="*/ 1803 w 10000"/>
                <a:gd name="connsiteY76" fmla="*/ 5527 h 9594"/>
                <a:gd name="connsiteX77" fmla="*/ 1405 w 10000"/>
                <a:gd name="connsiteY77" fmla="*/ 5527 h 9594"/>
                <a:gd name="connsiteX78" fmla="*/ 1193 w 10000"/>
                <a:gd name="connsiteY78" fmla="*/ 5932 h 9594"/>
                <a:gd name="connsiteX79" fmla="*/ 608 w 10000"/>
                <a:gd name="connsiteY79" fmla="*/ 5932 h 9594"/>
                <a:gd name="connsiteX80" fmla="*/ 398 w 10000"/>
                <a:gd name="connsiteY80" fmla="*/ 6124 h 9594"/>
                <a:gd name="connsiteX81" fmla="*/ 209 w 10000"/>
                <a:gd name="connsiteY81" fmla="*/ 6124 h 9594"/>
                <a:gd name="connsiteX82" fmla="*/ 0 w 10000"/>
                <a:gd name="connsiteY82" fmla="*/ 6530 h 9594"/>
                <a:gd name="connsiteX83" fmla="*/ 0 w 10000"/>
                <a:gd name="connsiteY83" fmla="*/ 6937 h 9594"/>
                <a:gd name="connsiteX84" fmla="*/ 0 w 10000"/>
                <a:gd name="connsiteY84" fmla="*/ 7344 h 9594"/>
                <a:gd name="connsiteX0" fmla="*/ 3391 w 10000"/>
                <a:gd name="connsiteY0" fmla="*/ 9799 h 9799"/>
                <a:gd name="connsiteX1" fmla="*/ 3604 w 10000"/>
                <a:gd name="connsiteY1" fmla="*/ 9575 h 9799"/>
                <a:gd name="connsiteX2" fmla="*/ 3604 w 10000"/>
                <a:gd name="connsiteY2" fmla="*/ 9376 h 9799"/>
                <a:gd name="connsiteX3" fmla="*/ 4000 w 10000"/>
                <a:gd name="connsiteY3" fmla="*/ 9575 h 9799"/>
                <a:gd name="connsiteX4" fmla="*/ 4192 w 10000"/>
                <a:gd name="connsiteY4" fmla="*/ 9799 h 9799"/>
                <a:gd name="connsiteX5" fmla="*/ 4402 w 10000"/>
                <a:gd name="connsiteY5" fmla="*/ 9799 h 9799"/>
                <a:gd name="connsiteX6" fmla="*/ 4799 w 10000"/>
                <a:gd name="connsiteY6" fmla="*/ 9799 h 9799"/>
                <a:gd name="connsiteX7" fmla="*/ 4987 w 10000"/>
                <a:gd name="connsiteY7" fmla="*/ 9575 h 9799"/>
                <a:gd name="connsiteX8" fmla="*/ 4987 w 10000"/>
                <a:gd name="connsiteY8" fmla="*/ 9376 h 9799"/>
                <a:gd name="connsiteX9" fmla="*/ 5196 w 10000"/>
                <a:gd name="connsiteY9" fmla="*/ 9152 h 9799"/>
                <a:gd name="connsiteX10" fmla="*/ 5196 w 10000"/>
                <a:gd name="connsiteY10" fmla="*/ 8951 h 9799"/>
                <a:gd name="connsiteX11" fmla="*/ 5600 w 10000"/>
                <a:gd name="connsiteY11" fmla="*/ 8727 h 9799"/>
                <a:gd name="connsiteX12" fmla="*/ 5785 w 10000"/>
                <a:gd name="connsiteY12" fmla="*/ 8526 h 9799"/>
                <a:gd name="connsiteX13" fmla="*/ 6206 w 10000"/>
                <a:gd name="connsiteY13" fmla="*/ 8303 h 9799"/>
                <a:gd name="connsiteX14" fmla="*/ 6396 w 10000"/>
                <a:gd name="connsiteY14" fmla="*/ 7881 h 9799"/>
                <a:gd name="connsiteX15" fmla="*/ 6603 w 10000"/>
                <a:gd name="connsiteY15" fmla="*/ 7454 h 9799"/>
                <a:gd name="connsiteX16" fmla="*/ 7004 w 10000"/>
                <a:gd name="connsiteY16" fmla="*/ 7231 h 9799"/>
                <a:gd name="connsiteX17" fmla="*/ 6791 w 10000"/>
                <a:gd name="connsiteY17" fmla="*/ 6806 h 9799"/>
                <a:gd name="connsiteX18" fmla="*/ 7402 w 10000"/>
                <a:gd name="connsiteY18" fmla="*/ 6183 h 9799"/>
                <a:gd name="connsiteX19" fmla="*/ 7402 w 10000"/>
                <a:gd name="connsiteY19" fmla="*/ 5957 h 9799"/>
                <a:gd name="connsiteX20" fmla="*/ 7402 w 10000"/>
                <a:gd name="connsiteY20" fmla="*/ 5761 h 9799"/>
                <a:gd name="connsiteX21" fmla="*/ 8194 w 10000"/>
                <a:gd name="connsiteY21" fmla="*/ 5112 h 9799"/>
                <a:gd name="connsiteX22" fmla="*/ 7985 w 10000"/>
                <a:gd name="connsiteY22" fmla="*/ 4911 h 9799"/>
                <a:gd name="connsiteX23" fmla="*/ 7587 w 10000"/>
                <a:gd name="connsiteY23" fmla="*/ 4911 h 9799"/>
                <a:gd name="connsiteX24" fmla="*/ 7587 w 10000"/>
                <a:gd name="connsiteY24" fmla="*/ 4686 h 9799"/>
                <a:gd name="connsiteX25" fmla="*/ 7185 w 10000"/>
                <a:gd name="connsiteY25" fmla="*/ 4465 h 9799"/>
                <a:gd name="connsiteX26" fmla="*/ 6791 w 10000"/>
                <a:gd name="connsiteY26" fmla="*/ 2768 h 9799"/>
                <a:gd name="connsiteX27" fmla="*/ 7004 w 10000"/>
                <a:gd name="connsiteY27" fmla="*/ 2567 h 9799"/>
                <a:gd name="connsiteX28" fmla="*/ 7587 w 10000"/>
                <a:gd name="connsiteY28" fmla="*/ 2567 h 9799"/>
                <a:gd name="connsiteX29" fmla="*/ 7795 w 10000"/>
                <a:gd name="connsiteY29" fmla="*/ 2567 h 9799"/>
                <a:gd name="connsiteX30" fmla="*/ 8383 w 10000"/>
                <a:gd name="connsiteY30" fmla="*/ 2567 h 9799"/>
                <a:gd name="connsiteX31" fmla="*/ 8783 w 10000"/>
                <a:gd name="connsiteY31" fmla="*/ 2567 h 9799"/>
                <a:gd name="connsiteX32" fmla="*/ 8991 w 10000"/>
                <a:gd name="connsiteY32" fmla="*/ 2347 h 9799"/>
                <a:gd name="connsiteX33" fmla="*/ 9578 w 10000"/>
                <a:gd name="connsiteY33" fmla="*/ 1922 h 9799"/>
                <a:gd name="connsiteX34" fmla="*/ 10000 w 10000"/>
                <a:gd name="connsiteY34" fmla="*/ 1722 h 9799"/>
                <a:gd name="connsiteX35" fmla="*/ 9790 w 10000"/>
                <a:gd name="connsiteY35" fmla="*/ 1296 h 9799"/>
                <a:gd name="connsiteX36" fmla="*/ 9393 w 10000"/>
                <a:gd name="connsiteY36" fmla="*/ 1296 h 9799"/>
                <a:gd name="connsiteX37" fmla="*/ 9182 w 10000"/>
                <a:gd name="connsiteY37" fmla="*/ 1296 h 9799"/>
                <a:gd name="connsiteX38" fmla="*/ 8783 w 10000"/>
                <a:gd name="connsiteY38" fmla="*/ 1296 h 9799"/>
                <a:gd name="connsiteX39" fmla="*/ 8783 w 10000"/>
                <a:gd name="connsiteY39" fmla="*/ 1073 h 9799"/>
                <a:gd name="connsiteX40" fmla="*/ 8594 w 10000"/>
                <a:gd name="connsiteY40" fmla="*/ 871 h 9799"/>
                <a:gd name="connsiteX41" fmla="*/ 8383 w 10000"/>
                <a:gd name="connsiteY41" fmla="*/ 424 h 9799"/>
                <a:gd name="connsiteX42" fmla="*/ 8383 w 10000"/>
                <a:gd name="connsiteY42" fmla="*/ 0 h 9799"/>
                <a:gd name="connsiteX43" fmla="*/ 8194 w 10000"/>
                <a:gd name="connsiteY43" fmla="*/ 0 h 9799"/>
                <a:gd name="connsiteX44" fmla="*/ 7795 w 10000"/>
                <a:gd name="connsiteY44" fmla="*/ 0 h 9799"/>
                <a:gd name="connsiteX45" fmla="*/ 7587 w 10000"/>
                <a:gd name="connsiteY45" fmla="*/ 0 h 9799"/>
                <a:gd name="connsiteX46" fmla="*/ 7402 w 10000"/>
                <a:gd name="connsiteY46" fmla="*/ 0 h 9799"/>
                <a:gd name="connsiteX47" fmla="*/ 6206 w 10000"/>
                <a:gd name="connsiteY47" fmla="*/ 224 h 9799"/>
                <a:gd name="connsiteX48" fmla="*/ 5785 w 10000"/>
                <a:gd name="connsiteY48" fmla="*/ 224 h 9799"/>
                <a:gd name="connsiteX49" fmla="*/ 5387 w 10000"/>
                <a:gd name="connsiteY49" fmla="*/ 424 h 9799"/>
                <a:gd name="connsiteX50" fmla="*/ 5196 w 10000"/>
                <a:gd name="connsiteY50" fmla="*/ 647 h 9799"/>
                <a:gd name="connsiteX51" fmla="*/ 4799 w 10000"/>
                <a:gd name="connsiteY51" fmla="*/ 871 h 9799"/>
                <a:gd name="connsiteX52" fmla="*/ 4591 w 10000"/>
                <a:gd name="connsiteY52" fmla="*/ 871 h 9799"/>
                <a:gd name="connsiteX53" fmla="*/ 4591 w 10000"/>
                <a:gd name="connsiteY53" fmla="*/ 1296 h 9799"/>
                <a:gd name="connsiteX54" fmla="*/ 4799 w 10000"/>
                <a:gd name="connsiteY54" fmla="*/ 1497 h 9799"/>
                <a:gd name="connsiteX55" fmla="*/ 4799 w 10000"/>
                <a:gd name="connsiteY55" fmla="*/ 1722 h 9799"/>
                <a:gd name="connsiteX56" fmla="*/ 4591 w 10000"/>
                <a:gd name="connsiteY56" fmla="*/ 2144 h 9799"/>
                <a:gd name="connsiteX57" fmla="*/ 4402 w 10000"/>
                <a:gd name="connsiteY57" fmla="*/ 2347 h 9799"/>
                <a:gd name="connsiteX58" fmla="*/ 4192 w 10000"/>
                <a:gd name="connsiteY58" fmla="*/ 2567 h 9799"/>
                <a:gd name="connsiteX59" fmla="*/ 4192 w 10000"/>
                <a:gd name="connsiteY59" fmla="*/ 2768 h 9799"/>
                <a:gd name="connsiteX60" fmla="*/ 4402 w 10000"/>
                <a:gd name="connsiteY60" fmla="*/ 2991 h 9799"/>
                <a:gd name="connsiteX61" fmla="*/ 4192 w 10000"/>
                <a:gd name="connsiteY61" fmla="*/ 3415 h 9799"/>
                <a:gd name="connsiteX62" fmla="*/ 4000 w 10000"/>
                <a:gd name="connsiteY62" fmla="*/ 3415 h 9799"/>
                <a:gd name="connsiteX63" fmla="*/ 3604 w 10000"/>
                <a:gd name="connsiteY63" fmla="*/ 3415 h 9799"/>
                <a:gd name="connsiteX64" fmla="*/ 3208 w 10000"/>
                <a:gd name="connsiteY64" fmla="*/ 3415 h 9799"/>
                <a:gd name="connsiteX65" fmla="*/ 3208 w 10000"/>
                <a:gd name="connsiteY65" fmla="*/ 3615 h 9799"/>
                <a:gd name="connsiteX66" fmla="*/ 3391 w 10000"/>
                <a:gd name="connsiteY66" fmla="*/ 3838 h 9799"/>
                <a:gd name="connsiteX67" fmla="*/ 3604 w 10000"/>
                <a:gd name="connsiteY67" fmla="*/ 4040 h 9799"/>
                <a:gd name="connsiteX68" fmla="*/ 2811 w 10000"/>
                <a:gd name="connsiteY68" fmla="*/ 4263 h 9799"/>
                <a:gd name="connsiteX69" fmla="*/ 2811 w 10000"/>
                <a:gd name="connsiteY69" fmla="*/ 4465 h 9799"/>
                <a:gd name="connsiteX70" fmla="*/ 2811 w 10000"/>
                <a:gd name="connsiteY70" fmla="*/ 4911 h 9799"/>
                <a:gd name="connsiteX71" fmla="*/ 2600 w 10000"/>
                <a:gd name="connsiteY71" fmla="*/ 5336 h 9799"/>
                <a:gd name="connsiteX72" fmla="*/ 2390 w 10000"/>
                <a:gd name="connsiteY72" fmla="*/ 5761 h 9799"/>
                <a:gd name="connsiteX73" fmla="*/ 2203 w 10000"/>
                <a:gd name="connsiteY73" fmla="*/ 5761 h 9799"/>
                <a:gd name="connsiteX74" fmla="*/ 1988 w 10000"/>
                <a:gd name="connsiteY74" fmla="*/ 5535 h 9799"/>
                <a:gd name="connsiteX75" fmla="*/ 1803 w 10000"/>
                <a:gd name="connsiteY75" fmla="*/ 5761 h 9799"/>
                <a:gd name="connsiteX76" fmla="*/ 1405 w 10000"/>
                <a:gd name="connsiteY76" fmla="*/ 5761 h 9799"/>
                <a:gd name="connsiteX77" fmla="*/ 1193 w 10000"/>
                <a:gd name="connsiteY77" fmla="*/ 6183 h 9799"/>
                <a:gd name="connsiteX78" fmla="*/ 608 w 10000"/>
                <a:gd name="connsiteY78" fmla="*/ 6183 h 9799"/>
                <a:gd name="connsiteX79" fmla="*/ 398 w 10000"/>
                <a:gd name="connsiteY79" fmla="*/ 6383 h 9799"/>
                <a:gd name="connsiteX80" fmla="*/ 209 w 10000"/>
                <a:gd name="connsiteY80" fmla="*/ 6383 h 9799"/>
                <a:gd name="connsiteX81" fmla="*/ 0 w 10000"/>
                <a:gd name="connsiteY81" fmla="*/ 6806 h 9799"/>
                <a:gd name="connsiteX82" fmla="*/ 0 w 10000"/>
                <a:gd name="connsiteY82" fmla="*/ 7231 h 9799"/>
                <a:gd name="connsiteX83" fmla="*/ 0 w 10000"/>
                <a:gd name="connsiteY83" fmla="*/ 7655 h 9799"/>
                <a:gd name="connsiteX0" fmla="*/ 3604 w 10000"/>
                <a:gd name="connsiteY0" fmla="*/ 9771 h 10000"/>
                <a:gd name="connsiteX1" fmla="*/ 3604 w 10000"/>
                <a:gd name="connsiteY1" fmla="*/ 9568 h 10000"/>
                <a:gd name="connsiteX2" fmla="*/ 4000 w 10000"/>
                <a:gd name="connsiteY2" fmla="*/ 9771 h 10000"/>
                <a:gd name="connsiteX3" fmla="*/ 4192 w 10000"/>
                <a:gd name="connsiteY3" fmla="*/ 10000 h 10000"/>
                <a:gd name="connsiteX4" fmla="*/ 4402 w 10000"/>
                <a:gd name="connsiteY4" fmla="*/ 10000 h 10000"/>
                <a:gd name="connsiteX5" fmla="*/ 4799 w 10000"/>
                <a:gd name="connsiteY5" fmla="*/ 10000 h 10000"/>
                <a:gd name="connsiteX6" fmla="*/ 4987 w 10000"/>
                <a:gd name="connsiteY6" fmla="*/ 9771 h 10000"/>
                <a:gd name="connsiteX7" fmla="*/ 4987 w 10000"/>
                <a:gd name="connsiteY7" fmla="*/ 9568 h 10000"/>
                <a:gd name="connsiteX8" fmla="*/ 5196 w 10000"/>
                <a:gd name="connsiteY8" fmla="*/ 9340 h 10000"/>
                <a:gd name="connsiteX9" fmla="*/ 5196 w 10000"/>
                <a:gd name="connsiteY9" fmla="*/ 9135 h 10000"/>
                <a:gd name="connsiteX10" fmla="*/ 5600 w 10000"/>
                <a:gd name="connsiteY10" fmla="*/ 8906 h 10000"/>
                <a:gd name="connsiteX11" fmla="*/ 5785 w 10000"/>
                <a:gd name="connsiteY11" fmla="*/ 8701 h 10000"/>
                <a:gd name="connsiteX12" fmla="*/ 6206 w 10000"/>
                <a:gd name="connsiteY12" fmla="*/ 8473 h 10000"/>
                <a:gd name="connsiteX13" fmla="*/ 6396 w 10000"/>
                <a:gd name="connsiteY13" fmla="*/ 8043 h 10000"/>
                <a:gd name="connsiteX14" fmla="*/ 6603 w 10000"/>
                <a:gd name="connsiteY14" fmla="*/ 7607 h 10000"/>
                <a:gd name="connsiteX15" fmla="*/ 7004 w 10000"/>
                <a:gd name="connsiteY15" fmla="*/ 7379 h 10000"/>
                <a:gd name="connsiteX16" fmla="*/ 6791 w 10000"/>
                <a:gd name="connsiteY16" fmla="*/ 6946 h 10000"/>
                <a:gd name="connsiteX17" fmla="*/ 7402 w 10000"/>
                <a:gd name="connsiteY17" fmla="*/ 6310 h 10000"/>
                <a:gd name="connsiteX18" fmla="*/ 7402 w 10000"/>
                <a:gd name="connsiteY18" fmla="*/ 6079 h 10000"/>
                <a:gd name="connsiteX19" fmla="*/ 7402 w 10000"/>
                <a:gd name="connsiteY19" fmla="*/ 5879 h 10000"/>
                <a:gd name="connsiteX20" fmla="*/ 8194 w 10000"/>
                <a:gd name="connsiteY20" fmla="*/ 5217 h 10000"/>
                <a:gd name="connsiteX21" fmla="*/ 7985 w 10000"/>
                <a:gd name="connsiteY21" fmla="*/ 5012 h 10000"/>
                <a:gd name="connsiteX22" fmla="*/ 7587 w 10000"/>
                <a:gd name="connsiteY22" fmla="*/ 5012 h 10000"/>
                <a:gd name="connsiteX23" fmla="*/ 7587 w 10000"/>
                <a:gd name="connsiteY23" fmla="*/ 4782 h 10000"/>
                <a:gd name="connsiteX24" fmla="*/ 7185 w 10000"/>
                <a:gd name="connsiteY24" fmla="*/ 4557 h 10000"/>
                <a:gd name="connsiteX25" fmla="*/ 6791 w 10000"/>
                <a:gd name="connsiteY25" fmla="*/ 2825 h 10000"/>
                <a:gd name="connsiteX26" fmla="*/ 7004 w 10000"/>
                <a:gd name="connsiteY26" fmla="*/ 2620 h 10000"/>
                <a:gd name="connsiteX27" fmla="*/ 7587 w 10000"/>
                <a:gd name="connsiteY27" fmla="*/ 2620 h 10000"/>
                <a:gd name="connsiteX28" fmla="*/ 7795 w 10000"/>
                <a:gd name="connsiteY28" fmla="*/ 2620 h 10000"/>
                <a:gd name="connsiteX29" fmla="*/ 8383 w 10000"/>
                <a:gd name="connsiteY29" fmla="*/ 2620 h 10000"/>
                <a:gd name="connsiteX30" fmla="*/ 8783 w 10000"/>
                <a:gd name="connsiteY30" fmla="*/ 2620 h 10000"/>
                <a:gd name="connsiteX31" fmla="*/ 8991 w 10000"/>
                <a:gd name="connsiteY31" fmla="*/ 2395 h 10000"/>
                <a:gd name="connsiteX32" fmla="*/ 9578 w 10000"/>
                <a:gd name="connsiteY32" fmla="*/ 1961 h 10000"/>
                <a:gd name="connsiteX33" fmla="*/ 10000 w 10000"/>
                <a:gd name="connsiteY33" fmla="*/ 1757 h 10000"/>
                <a:gd name="connsiteX34" fmla="*/ 9790 w 10000"/>
                <a:gd name="connsiteY34" fmla="*/ 1323 h 10000"/>
                <a:gd name="connsiteX35" fmla="*/ 9393 w 10000"/>
                <a:gd name="connsiteY35" fmla="*/ 1323 h 10000"/>
                <a:gd name="connsiteX36" fmla="*/ 9182 w 10000"/>
                <a:gd name="connsiteY36" fmla="*/ 1323 h 10000"/>
                <a:gd name="connsiteX37" fmla="*/ 8783 w 10000"/>
                <a:gd name="connsiteY37" fmla="*/ 1323 h 10000"/>
                <a:gd name="connsiteX38" fmla="*/ 8783 w 10000"/>
                <a:gd name="connsiteY38" fmla="*/ 1095 h 10000"/>
                <a:gd name="connsiteX39" fmla="*/ 8594 w 10000"/>
                <a:gd name="connsiteY39" fmla="*/ 889 h 10000"/>
                <a:gd name="connsiteX40" fmla="*/ 8383 w 10000"/>
                <a:gd name="connsiteY40" fmla="*/ 433 h 10000"/>
                <a:gd name="connsiteX41" fmla="*/ 8383 w 10000"/>
                <a:gd name="connsiteY41" fmla="*/ 0 h 10000"/>
                <a:gd name="connsiteX42" fmla="*/ 8194 w 10000"/>
                <a:gd name="connsiteY42" fmla="*/ 0 h 10000"/>
                <a:gd name="connsiteX43" fmla="*/ 7795 w 10000"/>
                <a:gd name="connsiteY43" fmla="*/ 0 h 10000"/>
                <a:gd name="connsiteX44" fmla="*/ 7587 w 10000"/>
                <a:gd name="connsiteY44" fmla="*/ 0 h 10000"/>
                <a:gd name="connsiteX45" fmla="*/ 7402 w 10000"/>
                <a:gd name="connsiteY45" fmla="*/ 0 h 10000"/>
                <a:gd name="connsiteX46" fmla="*/ 6206 w 10000"/>
                <a:gd name="connsiteY46" fmla="*/ 229 h 10000"/>
                <a:gd name="connsiteX47" fmla="*/ 5785 w 10000"/>
                <a:gd name="connsiteY47" fmla="*/ 229 h 10000"/>
                <a:gd name="connsiteX48" fmla="*/ 5387 w 10000"/>
                <a:gd name="connsiteY48" fmla="*/ 433 h 10000"/>
                <a:gd name="connsiteX49" fmla="*/ 5196 w 10000"/>
                <a:gd name="connsiteY49" fmla="*/ 660 h 10000"/>
                <a:gd name="connsiteX50" fmla="*/ 4799 w 10000"/>
                <a:gd name="connsiteY50" fmla="*/ 889 h 10000"/>
                <a:gd name="connsiteX51" fmla="*/ 4591 w 10000"/>
                <a:gd name="connsiteY51" fmla="*/ 889 h 10000"/>
                <a:gd name="connsiteX52" fmla="*/ 4591 w 10000"/>
                <a:gd name="connsiteY52" fmla="*/ 1323 h 10000"/>
                <a:gd name="connsiteX53" fmla="*/ 4799 w 10000"/>
                <a:gd name="connsiteY53" fmla="*/ 1528 h 10000"/>
                <a:gd name="connsiteX54" fmla="*/ 4799 w 10000"/>
                <a:gd name="connsiteY54" fmla="*/ 1757 h 10000"/>
                <a:gd name="connsiteX55" fmla="*/ 4591 w 10000"/>
                <a:gd name="connsiteY55" fmla="*/ 2188 h 10000"/>
                <a:gd name="connsiteX56" fmla="*/ 4402 w 10000"/>
                <a:gd name="connsiteY56" fmla="*/ 2395 h 10000"/>
                <a:gd name="connsiteX57" fmla="*/ 4192 w 10000"/>
                <a:gd name="connsiteY57" fmla="*/ 2620 h 10000"/>
                <a:gd name="connsiteX58" fmla="*/ 4192 w 10000"/>
                <a:gd name="connsiteY58" fmla="*/ 2825 h 10000"/>
                <a:gd name="connsiteX59" fmla="*/ 4402 w 10000"/>
                <a:gd name="connsiteY59" fmla="*/ 3052 h 10000"/>
                <a:gd name="connsiteX60" fmla="*/ 4192 w 10000"/>
                <a:gd name="connsiteY60" fmla="*/ 3485 h 10000"/>
                <a:gd name="connsiteX61" fmla="*/ 4000 w 10000"/>
                <a:gd name="connsiteY61" fmla="*/ 3485 h 10000"/>
                <a:gd name="connsiteX62" fmla="*/ 3604 w 10000"/>
                <a:gd name="connsiteY62" fmla="*/ 3485 h 10000"/>
                <a:gd name="connsiteX63" fmla="*/ 3208 w 10000"/>
                <a:gd name="connsiteY63" fmla="*/ 3485 h 10000"/>
                <a:gd name="connsiteX64" fmla="*/ 3208 w 10000"/>
                <a:gd name="connsiteY64" fmla="*/ 3689 h 10000"/>
                <a:gd name="connsiteX65" fmla="*/ 3391 w 10000"/>
                <a:gd name="connsiteY65" fmla="*/ 3917 h 10000"/>
                <a:gd name="connsiteX66" fmla="*/ 3604 w 10000"/>
                <a:gd name="connsiteY66" fmla="*/ 4123 h 10000"/>
                <a:gd name="connsiteX67" fmla="*/ 2811 w 10000"/>
                <a:gd name="connsiteY67" fmla="*/ 4350 h 10000"/>
                <a:gd name="connsiteX68" fmla="*/ 2811 w 10000"/>
                <a:gd name="connsiteY68" fmla="*/ 4557 h 10000"/>
                <a:gd name="connsiteX69" fmla="*/ 2811 w 10000"/>
                <a:gd name="connsiteY69" fmla="*/ 5012 h 10000"/>
                <a:gd name="connsiteX70" fmla="*/ 2600 w 10000"/>
                <a:gd name="connsiteY70" fmla="*/ 5445 h 10000"/>
                <a:gd name="connsiteX71" fmla="*/ 2390 w 10000"/>
                <a:gd name="connsiteY71" fmla="*/ 5879 h 10000"/>
                <a:gd name="connsiteX72" fmla="*/ 2203 w 10000"/>
                <a:gd name="connsiteY72" fmla="*/ 5879 h 10000"/>
                <a:gd name="connsiteX73" fmla="*/ 1988 w 10000"/>
                <a:gd name="connsiteY73" fmla="*/ 5649 h 10000"/>
                <a:gd name="connsiteX74" fmla="*/ 1803 w 10000"/>
                <a:gd name="connsiteY74" fmla="*/ 5879 h 10000"/>
                <a:gd name="connsiteX75" fmla="*/ 1405 w 10000"/>
                <a:gd name="connsiteY75" fmla="*/ 5879 h 10000"/>
                <a:gd name="connsiteX76" fmla="*/ 1193 w 10000"/>
                <a:gd name="connsiteY76" fmla="*/ 6310 h 10000"/>
                <a:gd name="connsiteX77" fmla="*/ 608 w 10000"/>
                <a:gd name="connsiteY77" fmla="*/ 6310 h 10000"/>
                <a:gd name="connsiteX78" fmla="*/ 398 w 10000"/>
                <a:gd name="connsiteY78" fmla="*/ 6514 h 10000"/>
                <a:gd name="connsiteX79" fmla="*/ 209 w 10000"/>
                <a:gd name="connsiteY79" fmla="*/ 6514 h 10000"/>
                <a:gd name="connsiteX80" fmla="*/ 0 w 10000"/>
                <a:gd name="connsiteY80" fmla="*/ 6946 h 10000"/>
                <a:gd name="connsiteX81" fmla="*/ 0 w 10000"/>
                <a:gd name="connsiteY81" fmla="*/ 7379 h 10000"/>
                <a:gd name="connsiteX82" fmla="*/ 0 w 10000"/>
                <a:gd name="connsiteY82" fmla="*/ 7812 h 10000"/>
                <a:gd name="connsiteX0" fmla="*/ 3604 w 10000"/>
                <a:gd name="connsiteY0" fmla="*/ 9568 h 10000"/>
                <a:gd name="connsiteX1" fmla="*/ 4000 w 10000"/>
                <a:gd name="connsiteY1" fmla="*/ 9771 h 10000"/>
                <a:gd name="connsiteX2" fmla="*/ 4192 w 10000"/>
                <a:gd name="connsiteY2" fmla="*/ 10000 h 10000"/>
                <a:gd name="connsiteX3" fmla="*/ 4402 w 10000"/>
                <a:gd name="connsiteY3" fmla="*/ 10000 h 10000"/>
                <a:gd name="connsiteX4" fmla="*/ 4799 w 10000"/>
                <a:gd name="connsiteY4" fmla="*/ 10000 h 10000"/>
                <a:gd name="connsiteX5" fmla="*/ 4987 w 10000"/>
                <a:gd name="connsiteY5" fmla="*/ 9771 h 10000"/>
                <a:gd name="connsiteX6" fmla="*/ 4987 w 10000"/>
                <a:gd name="connsiteY6" fmla="*/ 9568 h 10000"/>
                <a:gd name="connsiteX7" fmla="*/ 5196 w 10000"/>
                <a:gd name="connsiteY7" fmla="*/ 9340 h 10000"/>
                <a:gd name="connsiteX8" fmla="*/ 5196 w 10000"/>
                <a:gd name="connsiteY8" fmla="*/ 9135 h 10000"/>
                <a:gd name="connsiteX9" fmla="*/ 5600 w 10000"/>
                <a:gd name="connsiteY9" fmla="*/ 8906 h 10000"/>
                <a:gd name="connsiteX10" fmla="*/ 5785 w 10000"/>
                <a:gd name="connsiteY10" fmla="*/ 8701 h 10000"/>
                <a:gd name="connsiteX11" fmla="*/ 6206 w 10000"/>
                <a:gd name="connsiteY11" fmla="*/ 8473 h 10000"/>
                <a:gd name="connsiteX12" fmla="*/ 6396 w 10000"/>
                <a:gd name="connsiteY12" fmla="*/ 8043 h 10000"/>
                <a:gd name="connsiteX13" fmla="*/ 6603 w 10000"/>
                <a:gd name="connsiteY13" fmla="*/ 7607 h 10000"/>
                <a:gd name="connsiteX14" fmla="*/ 7004 w 10000"/>
                <a:gd name="connsiteY14" fmla="*/ 7379 h 10000"/>
                <a:gd name="connsiteX15" fmla="*/ 6791 w 10000"/>
                <a:gd name="connsiteY15" fmla="*/ 6946 h 10000"/>
                <a:gd name="connsiteX16" fmla="*/ 7402 w 10000"/>
                <a:gd name="connsiteY16" fmla="*/ 6310 h 10000"/>
                <a:gd name="connsiteX17" fmla="*/ 7402 w 10000"/>
                <a:gd name="connsiteY17" fmla="*/ 6079 h 10000"/>
                <a:gd name="connsiteX18" fmla="*/ 7402 w 10000"/>
                <a:gd name="connsiteY18" fmla="*/ 5879 h 10000"/>
                <a:gd name="connsiteX19" fmla="*/ 8194 w 10000"/>
                <a:gd name="connsiteY19" fmla="*/ 5217 h 10000"/>
                <a:gd name="connsiteX20" fmla="*/ 7985 w 10000"/>
                <a:gd name="connsiteY20" fmla="*/ 5012 h 10000"/>
                <a:gd name="connsiteX21" fmla="*/ 7587 w 10000"/>
                <a:gd name="connsiteY21" fmla="*/ 5012 h 10000"/>
                <a:gd name="connsiteX22" fmla="*/ 7587 w 10000"/>
                <a:gd name="connsiteY22" fmla="*/ 4782 h 10000"/>
                <a:gd name="connsiteX23" fmla="*/ 7185 w 10000"/>
                <a:gd name="connsiteY23" fmla="*/ 4557 h 10000"/>
                <a:gd name="connsiteX24" fmla="*/ 6791 w 10000"/>
                <a:gd name="connsiteY24" fmla="*/ 2825 h 10000"/>
                <a:gd name="connsiteX25" fmla="*/ 7004 w 10000"/>
                <a:gd name="connsiteY25" fmla="*/ 2620 h 10000"/>
                <a:gd name="connsiteX26" fmla="*/ 7587 w 10000"/>
                <a:gd name="connsiteY26" fmla="*/ 2620 h 10000"/>
                <a:gd name="connsiteX27" fmla="*/ 7795 w 10000"/>
                <a:gd name="connsiteY27" fmla="*/ 2620 h 10000"/>
                <a:gd name="connsiteX28" fmla="*/ 8383 w 10000"/>
                <a:gd name="connsiteY28" fmla="*/ 2620 h 10000"/>
                <a:gd name="connsiteX29" fmla="*/ 8783 w 10000"/>
                <a:gd name="connsiteY29" fmla="*/ 2620 h 10000"/>
                <a:gd name="connsiteX30" fmla="*/ 8991 w 10000"/>
                <a:gd name="connsiteY30" fmla="*/ 2395 h 10000"/>
                <a:gd name="connsiteX31" fmla="*/ 9578 w 10000"/>
                <a:gd name="connsiteY31" fmla="*/ 1961 h 10000"/>
                <a:gd name="connsiteX32" fmla="*/ 10000 w 10000"/>
                <a:gd name="connsiteY32" fmla="*/ 1757 h 10000"/>
                <a:gd name="connsiteX33" fmla="*/ 9790 w 10000"/>
                <a:gd name="connsiteY33" fmla="*/ 1323 h 10000"/>
                <a:gd name="connsiteX34" fmla="*/ 9393 w 10000"/>
                <a:gd name="connsiteY34" fmla="*/ 1323 h 10000"/>
                <a:gd name="connsiteX35" fmla="*/ 9182 w 10000"/>
                <a:gd name="connsiteY35" fmla="*/ 1323 h 10000"/>
                <a:gd name="connsiteX36" fmla="*/ 8783 w 10000"/>
                <a:gd name="connsiteY36" fmla="*/ 1323 h 10000"/>
                <a:gd name="connsiteX37" fmla="*/ 8783 w 10000"/>
                <a:gd name="connsiteY37" fmla="*/ 1095 h 10000"/>
                <a:gd name="connsiteX38" fmla="*/ 8594 w 10000"/>
                <a:gd name="connsiteY38" fmla="*/ 889 h 10000"/>
                <a:gd name="connsiteX39" fmla="*/ 8383 w 10000"/>
                <a:gd name="connsiteY39" fmla="*/ 433 h 10000"/>
                <a:gd name="connsiteX40" fmla="*/ 8383 w 10000"/>
                <a:gd name="connsiteY40" fmla="*/ 0 h 10000"/>
                <a:gd name="connsiteX41" fmla="*/ 8194 w 10000"/>
                <a:gd name="connsiteY41" fmla="*/ 0 h 10000"/>
                <a:gd name="connsiteX42" fmla="*/ 7795 w 10000"/>
                <a:gd name="connsiteY42" fmla="*/ 0 h 10000"/>
                <a:gd name="connsiteX43" fmla="*/ 7587 w 10000"/>
                <a:gd name="connsiteY43" fmla="*/ 0 h 10000"/>
                <a:gd name="connsiteX44" fmla="*/ 7402 w 10000"/>
                <a:gd name="connsiteY44" fmla="*/ 0 h 10000"/>
                <a:gd name="connsiteX45" fmla="*/ 6206 w 10000"/>
                <a:gd name="connsiteY45" fmla="*/ 229 h 10000"/>
                <a:gd name="connsiteX46" fmla="*/ 5785 w 10000"/>
                <a:gd name="connsiteY46" fmla="*/ 229 h 10000"/>
                <a:gd name="connsiteX47" fmla="*/ 5387 w 10000"/>
                <a:gd name="connsiteY47" fmla="*/ 433 h 10000"/>
                <a:gd name="connsiteX48" fmla="*/ 5196 w 10000"/>
                <a:gd name="connsiteY48" fmla="*/ 660 h 10000"/>
                <a:gd name="connsiteX49" fmla="*/ 4799 w 10000"/>
                <a:gd name="connsiteY49" fmla="*/ 889 h 10000"/>
                <a:gd name="connsiteX50" fmla="*/ 4591 w 10000"/>
                <a:gd name="connsiteY50" fmla="*/ 889 h 10000"/>
                <a:gd name="connsiteX51" fmla="*/ 4591 w 10000"/>
                <a:gd name="connsiteY51" fmla="*/ 1323 h 10000"/>
                <a:gd name="connsiteX52" fmla="*/ 4799 w 10000"/>
                <a:gd name="connsiteY52" fmla="*/ 1528 h 10000"/>
                <a:gd name="connsiteX53" fmla="*/ 4799 w 10000"/>
                <a:gd name="connsiteY53" fmla="*/ 1757 h 10000"/>
                <a:gd name="connsiteX54" fmla="*/ 4591 w 10000"/>
                <a:gd name="connsiteY54" fmla="*/ 2188 h 10000"/>
                <a:gd name="connsiteX55" fmla="*/ 4402 w 10000"/>
                <a:gd name="connsiteY55" fmla="*/ 2395 h 10000"/>
                <a:gd name="connsiteX56" fmla="*/ 4192 w 10000"/>
                <a:gd name="connsiteY56" fmla="*/ 2620 h 10000"/>
                <a:gd name="connsiteX57" fmla="*/ 4192 w 10000"/>
                <a:gd name="connsiteY57" fmla="*/ 2825 h 10000"/>
                <a:gd name="connsiteX58" fmla="*/ 4402 w 10000"/>
                <a:gd name="connsiteY58" fmla="*/ 3052 h 10000"/>
                <a:gd name="connsiteX59" fmla="*/ 4192 w 10000"/>
                <a:gd name="connsiteY59" fmla="*/ 3485 h 10000"/>
                <a:gd name="connsiteX60" fmla="*/ 4000 w 10000"/>
                <a:gd name="connsiteY60" fmla="*/ 3485 h 10000"/>
                <a:gd name="connsiteX61" fmla="*/ 3604 w 10000"/>
                <a:gd name="connsiteY61" fmla="*/ 3485 h 10000"/>
                <a:gd name="connsiteX62" fmla="*/ 3208 w 10000"/>
                <a:gd name="connsiteY62" fmla="*/ 3485 h 10000"/>
                <a:gd name="connsiteX63" fmla="*/ 3208 w 10000"/>
                <a:gd name="connsiteY63" fmla="*/ 3689 h 10000"/>
                <a:gd name="connsiteX64" fmla="*/ 3391 w 10000"/>
                <a:gd name="connsiteY64" fmla="*/ 3917 h 10000"/>
                <a:gd name="connsiteX65" fmla="*/ 3604 w 10000"/>
                <a:gd name="connsiteY65" fmla="*/ 4123 h 10000"/>
                <a:gd name="connsiteX66" fmla="*/ 2811 w 10000"/>
                <a:gd name="connsiteY66" fmla="*/ 4350 h 10000"/>
                <a:gd name="connsiteX67" fmla="*/ 2811 w 10000"/>
                <a:gd name="connsiteY67" fmla="*/ 4557 h 10000"/>
                <a:gd name="connsiteX68" fmla="*/ 2811 w 10000"/>
                <a:gd name="connsiteY68" fmla="*/ 5012 h 10000"/>
                <a:gd name="connsiteX69" fmla="*/ 2600 w 10000"/>
                <a:gd name="connsiteY69" fmla="*/ 5445 h 10000"/>
                <a:gd name="connsiteX70" fmla="*/ 2390 w 10000"/>
                <a:gd name="connsiteY70" fmla="*/ 5879 h 10000"/>
                <a:gd name="connsiteX71" fmla="*/ 2203 w 10000"/>
                <a:gd name="connsiteY71" fmla="*/ 5879 h 10000"/>
                <a:gd name="connsiteX72" fmla="*/ 1988 w 10000"/>
                <a:gd name="connsiteY72" fmla="*/ 5649 h 10000"/>
                <a:gd name="connsiteX73" fmla="*/ 1803 w 10000"/>
                <a:gd name="connsiteY73" fmla="*/ 5879 h 10000"/>
                <a:gd name="connsiteX74" fmla="*/ 1405 w 10000"/>
                <a:gd name="connsiteY74" fmla="*/ 5879 h 10000"/>
                <a:gd name="connsiteX75" fmla="*/ 1193 w 10000"/>
                <a:gd name="connsiteY75" fmla="*/ 6310 h 10000"/>
                <a:gd name="connsiteX76" fmla="*/ 608 w 10000"/>
                <a:gd name="connsiteY76" fmla="*/ 6310 h 10000"/>
                <a:gd name="connsiteX77" fmla="*/ 398 w 10000"/>
                <a:gd name="connsiteY77" fmla="*/ 6514 h 10000"/>
                <a:gd name="connsiteX78" fmla="*/ 209 w 10000"/>
                <a:gd name="connsiteY78" fmla="*/ 6514 h 10000"/>
                <a:gd name="connsiteX79" fmla="*/ 0 w 10000"/>
                <a:gd name="connsiteY79" fmla="*/ 6946 h 10000"/>
                <a:gd name="connsiteX80" fmla="*/ 0 w 10000"/>
                <a:gd name="connsiteY80" fmla="*/ 7379 h 10000"/>
                <a:gd name="connsiteX81" fmla="*/ 0 w 10000"/>
                <a:gd name="connsiteY81" fmla="*/ 7812 h 10000"/>
                <a:gd name="connsiteX0" fmla="*/ 4000 w 10000"/>
                <a:gd name="connsiteY0" fmla="*/ 9771 h 10000"/>
                <a:gd name="connsiteX1" fmla="*/ 4192 w 10000"/>
                <a:gd name="connsiteY1" fmla="*/ 10000 h 10000"/>
                <a:gd name="connsiteX2" fmla="*/ 4402 w 10000"/>
                <a:gd name="connsiteY2" fmla="*/ 10000 h 10000"/>
                <a:gd name="connsiteX3" fmla="*/ 4799 w 10000"/>
                <a:gd name="connsiteY3" fmla="*/ 10000 h 10000"/>
                <a:gd name="connsiteX4" fmla="*/ 4987 w 10000"/>
                <a:gd name="connsiteY4" fmla="*/ 9771 h 10000"/>
                <a:gd name="connsiteX5" fmla="*/ 4987 w 10000"/>
                <a:gd name="connsiteY5" fmla="*/ 9568 h 10000"/>
                <a:gd name="connsiteX6" fmla="*/ 5196 w 10000"/>
                <a:gd name="connsiteY6" fmla="*/ 9340 h 10000"/>
                <a:gd name="connsiteX7" fmla="*/ 5196 w 10000"/>
                <a:gd name="connsiteY7" fmla="*/ 9135 h 10000"/>
                <a:gd name="connsiteX8" fmla="*/ 5600 w 10000"/>
                <a:gd name="connsiteY8" fmla="*/ 8906 h 10000"/>
                <a:gd name="connsiteX9" fmla="*/ 5785 w 10000"/>
                <a:gd name="connsiteY9" fmla="*/ 8701 h 10000"/>
                <a:gd name="connsiteX10" fmla="*/ 6206 w 10000"/>
                <a:gd name="connsiteY10" fmla="*/ 8473 h 10000"/>
                <a:gd name="connsiteX11" fmla="*/ 6396 w 10000"/>
                <a:gd name="connsiteY11" fmla="*/ 8043 h 10000"/>
                <a:gd name="connsiteX12" fmla="*/ 6603 w 10000"/>
                <a:gd name="connsiteY12" fmla="*/ 7607 h 10000"/>
                <a:gd name="connsiteX13" fmla="*/ 7004 w 10000"/>
                <a:gd name="connsiteY13" fmla="*/ 7379 h 10000"/>
                <a:gd name="connsiteX14" fmla="*/ 6791 w 10000"/>
                <a:gd name="connsiteY14" fmla="*/ 6946 h 10000"/>
                <a:gd name="connsiteX15" fmla="*/ 7402 w 10000"/>
                <a:gd name="connsiteY15" fmla="*/ 6310 h 10000"/>
                <a:gd name="connsiteX16" fmla="*/ 7402 w 10000"/>
                <a:gd name="connsiteY16" fmla="*/ 6079 h 10000"/>
                <a:gd name="connsiteX17" fmla="*/ 7402 w 10000"/>
                <a:gd name="connsiteY17" fmla="*/ 5879 h 10000"/>
                <a:gd name="connsiteX18" fmla="*/ 8194 w 10000"/>
                <a:gd name="connsiteY18" fmla="*/ 5217 h 10000"/>
                <a:gd name="connsiteX19" fmla="*/ 7985 w 10000"/>
                <a:gd name="connsiteY19" fmla="*/ 5012 h 10000"/>
                <a:gd name="connsiteX20" fmla="*/ 7587 w 10000"/>
                <a:gd name="connsiteY20" fmla="*/ 5012 h 10000"/>
                <a:gd name="connsiteX21" fmla="*/ 7587 w 10000"/>
                <a:gd name="connsiteY21" fmla="*/ 4782 h 10000"/>
                <a:gd name="connsiteX22" fmla="*/ 7185 w 10000"/>
                <a:gd name="connsiteY22" fmla="*/ 4557 h 10000"/>
                <a:gd name="connsiteX23" fmla="*/ 6791 w 10000"/>
                <a:gd name="connsiteY23" fmla="*/ 2825 h 10000"/>
                <a:gd name="connsiteX24" fmla="*/ 7004 w 10000"/>
                <a:gd name="connsiteY24" fmla="*/ 2620 h 10000"/>
                <a:gd name="connsiteX25" fmla="*/ 7587 w 10000"/>
                <a:gd name="connsiteY25" fmla="*/ 2620 h 10000"/>
                <a:gd name="connsiteX26" fmla="*/ 7795 w 10000"/>
                <a:gd name="connsiteY26" fmla="*/ 2620 h 10000"/>
                <a:gd name="connsiteX27" fmla="*/ 8383 w 10000"/>
                <a:gd name="connsiteY27" fmla="*/ 2620 h 10000"/>
                <a:gd name="connsiteX28" fmla="*/ 8783 w 10000"/>
                <a:gd name="connsiteY28" fmla="*/ 2620 h 10000"/>
                <a:gd name="connsiteX29" fmla="*/ 8991 w 10000"/>
                <a:gd name="connsiteY29" fmla="*/ 2395 h 10000"/>
                <a:gd name="connsiteX30" fmla="*/ 9578 w 10000"/>
                <a:gd name="connsiteY30" fmla="*/ 1961 h 10000"/>
                <a:gd name="connsiteX31" fmla="*/ 10000 w 10000"/>
                <a:gd name="connsiteY31" fmla="*/ 1757 h 10000"/>
                <a:gd name="connsiteX32" fmla="*/ 9790 w 10000"/>
                <a:gd name="connsiteY32" fmla="*/ 1323 h 10000"/>
                <a:gd name="connsiteX33" fmla="*/ 9393 w 10000"/>
                <a:gd name="connsiteY33" fmla="*/ 1323 h 10000"/>
                <a:gd name="connsiteX34" fmla="*/ 9182 w 10000"/>
                <a:gd name="connsiteY34" fmla="*/ 1323 h 10000"/>
                <a:gd name="connsiteX35" fmla="*/ 8783 w 10000"/>
                <a:gd name="connsiteY35" fmla="*/ 1323 h 10000"/>
                <a:gd name="connsiteX36" fmla="*/ 8783 w 10000"/>
                <a:gd name="connsiteY36" fmla="*/ 1095 h 10000"/>
                <a:gd name="connsiteX37" fmla="*/ 8594 w 10000"/>
                <a:gd name="connsiteY37" fmla="*/ 889 h 10000"/>
                <a:gd name="connsiteX38" fmla="*/ 8383 w 10000"/>
                <a:gd name="connsiteY38" fmla="*/ 433 h 10000"/>
                <a:gd name="connsiteX39" fmla="*/ 8383 w 10000"/>
                <a:gd name="connsiteY39" fmla="*/ 0 h 10000"/>
                <a:gd name="connsiteX40" fmla="*/ 8194 w 10000"/>
                <a:gd name="connsiteY40" fmla="*/ 0 h 10000"/>
                <a:gd name="connsiteX41" fmla="*/ 7795 w 10000"/>
                <a:gd name="connsiteY41" fmla="*/ 0 h 10000"/>
                <a:gd name="connsiteX42" fmla="*/ 7587 w 10000"/>
                <a:gd name="connsiteY42" fmla="*/ 0 h 10000"/>
                <a:gd name="connsiteX43" fmla="*/ 7402 w 10000"/>
                <a:gd name="connsiteY43" fmla="*/ 0 h 10000"/>
                <a:gd name="connsiteX44" fmla="*/ 6206 w 10000"/>
                <a:gd name="connsiteY44" fmla="*/ 229 h 10000"/>
                <a:gd name="connsiteX45" fmla="*/ 5785 w 10000"/>
                <a:gd name="connsiteY45" fmla="*/ 229 h 10000"/>
                <a:gd name="connsiteX46" fmla="*/ 5387 w 10000"/>
                <a:gd name="connsiteY46" fmla="*/ 433 h 10000"/>
                <a:gd name="connsiteX47" fmla="*/ 5196 w 10000"/>
                <a:gd name="connsiteY47" fmla="*/ 660 h 10000"/>
                <a:gd name="connsiteX48" fmla="*/ 4799 w 10000"/>
                <a:gd name="connsiteY48" fmla="*/ 889 h 10000"/>
                <a:gd name="connsiteX49" fmla="*/ 4591 w 10000"/>
                <a:gd name="connsiteY49" fmla="*/ 889 h 10000"/>
                <a:gd name="connsiteX50" fmla="*/ 4591 w 10000"/>
                <a:gd name="connsiteY50" fmla="*/ 1323 h 10000"/>
                <a:gd name="connsiteX51" fmla="*/ 4799 w 10000"/>
                <a:gd name="connsiteY51" fmla="*/ 1528 h 10000"/>
                <a:gd name="connsiteX52" fmla="*/ 4799 w 10000"/>
                <a:gd name="connsiteY52" fmla="*/ 1757 h 10000"/>
                <a:gd name="connsiteX53" fmla="*/ 4591 w 10000"/>
                <a:gd name="connsiteY53" fmla="*/ 2188 h 10000"/>
                <a:gd name="connsiteX54" fmla="*/ 4402 w 10000"/>
                <a:gd name="connsiteY54" fmla="*/ 2395 h 10000"/>
                <a:gd name="connsiteX55" fmla="*/ 4192 w 10000"/>
                <a:gd name="connsiteY55" fmla="*/ 2620 h 10000"/>
                <a:gd name="connsiteX56" fmla="*/ 4192 w 10000"/>
                <a:gd name="connsiteY56" fmla="*/ 2825 h 10000"/>
                <a:gd name="connsiteX57" fmla="*/ 4402 w 10000"/>
                <a:gd name="connsiteY57" fmla="*/ 3052 h 10000"/>
                <a:gd name="connsiteX58" fmla="*/ 4192 w 10000"/>
                <a:gd name="connsiteY58" fmla="*/ 3485 h 10000"/>
                <a:gd name="connsiteX59" fmla="*/ 4000 w 10000"/>
                <a:gd name="connsiteY59" fmla="*/ 3485 h 10000"/>
                <a:gd name="connsiteX60" fmla="*/ 3604 w 10000"/>
                <a:gd name="connsiteY60" fmla="*/ 3485 h 10000"/>
                <a:gd name="connsiteX61" fmla="*/ 3208 w 10000"/>
                <a:gd name="connsiteY61" fmla="*/ 3485 h 10000"/>
                <a:gd name="connsiteX62" fmla="*/ 3208 w 10000"/>
                <a:gd name="connsiteY62" fmla="*/ 3689 h 10000"/>
                <a:gd name="connsiteX63" fmla="*/ 3391 w 10000"/>
                <a:gd name="connsiteY63" fmla="*/ 3917 h 10000"/>
                <a:gd name="connsiteX64" fmla="*/ 3604 w 10000"/>
                <a:gd name="connsiteY64" fmla="*/ 4123 h 10000"/>
                <a:gd name="connsiteX65" fmla="*/ 2811 w 10000"/>
                <a:gd name="connsiteY65" fmla="*/ 4350 h 10000"/>
                <a:gd name="connsiteX66" fmla="*/ 2811 w 10000"/>
                <a:gd name="connsiteY66" fmla="*/ 4557 h 10000"/>
                <a:gd name="connsiteX67" fmla="*/ 2811 w 10000"/>
                <a:gd name="connsiteY67" fmla="*/ 5012 h 10000"/>
                <a:gd name="connsiteX68" fmla="*/ 2600 w 10000"/>
                <a:gd name="connsiteY68" fmla="*/ 5445 h 10000"/>
                <a:gd name="connsiteX69" fmla="*/ 2390 w 10000"/>
                <a:gd name="connsiteY69" fmla="*/ 5879 h 10000"/>
                <a:gd name="connsiteX70" fmla="*/ 2203 w 10000"/>
                <a:gd name="connsiteY70" fmla="*/ 5879 h 10000"/>
                <a:gd name="connsiteX71" fmla="*/ 1988 w 10000"/>
                <a:gd name="connsiteY71" fmla="*/ 5649 h 10000"/>
                <a:gd name="connsiteX72" fmla="*/ 1803 w 10000"/>
                <a:gd name="connsiteY72" fmla="*/ 5879 h 10000"/>
                <a:gd name="connsiteX73" fmla="*/ 1405 w 10000"/>
                <a:gd name="connsiteY73" fmla="*/ 5879 h 10000"/>
                <a:gd name="connsiteX74" fmla="*/ 1193 w 10000"/>
                <a:gd name="connsiteY74" fmla="*/ 6310 h 10000"/>
                <a:gd name="connsiteX75" fmla="*/ 608 w 10000"/>
                <a:gd name="connsiteY75" fmla="*/ 6310 h 10000"/>
                <a:gd name="connsiteX76" fmla="*/ 398 w 10000"/>
                <a:gd name="connsiteY76" fmla="*/ 6514 h 10000"/>
                <a:gd name="connsiteX77" fmla="*/ 209 w 10000"/>
                <a:gd name="connsiteY77" fmla="*/ 6514 h 10000"/>
                <a:gd name="connsiteX78" fmla="*/ 0 w 10000"/>
                <a:gd name="connsiteY78" fmla="*/ 6946 h 10000"/>
                <a:gd name="connsiteX79" fmla="*/ 0 w 10000"/>
                <a:gd name="connsiteY79" fmla="*/ 7379 h 10000"/>
                <a:gd name="connsiteX80" fmla="*/ 0 w 10000"/>
                <a:gd name="connsiteY80" fmla="*/ 7812 h 10000"/>
                <a:gd name="connsiteX0" fmla="*/ 4192 w 10000"/>
                <a:gd name="connsiteY0" fmla="*/ 10000 h 10000"/>
                <a:gd name="connsiteX1" fmla="*/ 4402 w 10000"/>
                <a:gd name="connsiteY1" fmla="*/ 10000 h 10000"/>
                <a:gd name="connsiteX2" fmla="*/ 4799 w 10000"/>
                <a:gd name="connsiteY2" fmla="*/ 10000 h 10000"/>
                <a:gd name="connsiteX3" fmla="*/ 4987 w 10000"/>
                <a:gd name="connsiteY3" fmla="*/ 9771 h 10000"/>
                <a:gd name="connsiteX4" fmla="*/ 4987 w 10000"/>
                <a:gd name="connsiteY4" fmla="*/ 9568 h 10000"/>
                <a:gd name="connsiteX5" fmla="*/ 5196 w 10000"/>
                <a:gd name="connsiteY5" fmla="*/ 9340 h 10000"/>
                <a:gd name="connsiteX6" fmla="*/ 5196 w 10000"/>
                <a:gd name="connsiteY6" fmla="*/ 9135 h 10000"/>
                <a:gd name="connsiteX7" fmla="*/ 5600 w 10000"/>
                <a:gd name="connsiteY7" fmla="*/ 8906 h 10000"/>
                <a:gd name="connsiteX8" fmla="*/ 5785 w 10000"/>
                <a:gd name="connsiteY8" fmla="*/ 8701 h 10000"/>
                <a:gd name="connsiteX9" fmla="*/ 6206 w 10000"/>
                <a:gd name="connsiteY9" fmla="*/ 8473 h 10000"/>
                <a:gd name="connsiteX10" fmla="*/ 6396 w 10000"/>
                <a:gd name="connsiteY10" fmla="*/ 8043 h 10000"/>
                <a:gd name="connsiteX11" fmla="*/ 6603 w 10000"/>
                <a:gd name="connsiteY11" fmla="*/ 7607 h 10000"/>
                <a:gd name="connsiteX12" fmla="*/ 7004 w 10000"/>
                <a:gd name="connsiteY12" fmla="*/ 7379 h 10000"/>
                <a:gd name="connsiteX13" fmla="*/ 6791 w 10000"/>
                <a:gd name="connsiteY13" fmla="*/ 6946 h 10000"/>
                <a:gd name="connsiteX14" fmla="*/ 7402 w 10000"/>
                <a:gd name="connsiteY14" fmla="*/ 6310 h 10000"/>
                <a:gd name="connsiteX15" fmla="*/ 7402 w 10000"/>
                <a:gd name="connsiteY15" fmla="*/ 6079 h 10000"/>
                <a:gd name="connsiteX16" fmla="*/ 7402 w 10000"/>
                <a:gd name="connsiteY16" fmla="*/ 5879 h 10000"/>
                <a:gd name="connsiteX17" fmla="*/ 8194 w 10000"/>
                <a:gd name="connsiteY17" fmla="*/ 5217 h 10000"/>
                <a:gd name="connsiteX18" fmla="*/ 7985 w 10000"/>
                <a:gd name="connsiteY18" fmla="*/ 5012 h 10000"/>
                <a:gd name="connsiteX19" fmla="*/ 7587 w 10000"/>
                <a:gd name="connsiteY19" fmla="*/ 5012 h 10000"/>
                <a:gd name="connsiteX20" fmla="*/ 7587 w 10000"/>
                <a:gd name="connsiteY20" fmla="*/ 4782 h 10000"/>
                <a:gd name="connsiteX21" fmla="*/ 7185 w 10000"/>
                <a:gd name="connsiteY21" fmla="*/ 4557 h 10000"/>
                <a:gd name="connsiteX22" fmla="*/ 6791 w 10000"/>
                <a:gd name="connsiteY22" fmla="*/ 2825 h 10000"/>
                <a:gd name="connsiteX23" fmla="*/ 7004 w 10000"/>
                <a:gd name="connsiteY23" fmla="*/ 2620 h 10000"/>
                <a:gd name="connsiteX24" fmla="*/ 7587 w 10000"/>
                <a:gd name="connsiteY24" fmla="*/ 2620 h 10000"/>
                <a:gd name="connsiteX25" fmla="*/ 7795 w 10000"/>
                <a:gd name="connsiteY25" fmla="*/ 2620 h 10000"/>
                <a:gd name="connsiteX26" fmla="*/ 8383 w 10000"/>
                <a:gd name="connsiteY26" fmla="*/ 2620 h 10000"/>
                <a:gd name="connsiteX27" fmla="*/ 8783 w 10000"/>
                <a:gd name="connsiteY27" fmla="*/ 2620 h 10000"/>
                <a:gd name="connsiteX28" fmla="*/ 8991 w 10000"/>
                <a:gd name="connsiteY28" fmla="*/ 2395 h 10000"/>
                <a:gd name="connsiteX29" fmla="*/ 9578 w 10000"/>
                <a:gd name="connsiteY29" fmla="*/ 1961 h 10000"/>
                <a:gd name="connsiteX30" fmla="*/ 10000 w 10000"/>
                <a:gd name="connsiteY30" fmla="*/ 1757 h 10000"/>
                <a:gd name="connsiteX31" fmla="*/ 9790 w 10000"/>
                <a:gd name="connsiteY31" fmla="*/ 1323 h 10000"/>
                <a:gd name="connsiteX32" fmla="*/ 9393 w 10000"/>
                <a:gd name="connsiteY32" fmla="*/ 1323 h 10000"/>
                <a:gd name="connsiteX33" fmla="*/ 9182 w 10000"/>
                <a:gd name="connsiteY33" fmla="*/ 1323 h 10000"/>
                <a:gd name="connsiteX34" fmla="*/ 8783 w 10000"/>
                <a:gd name="connsiteY34" fmla="*/ 1323 h 10000"/>
                <a:gd name="connsiteX35" fmla="*/ 8783 w 10000"/>
                <a:gd name="connsiteY35" fmla="*/ 1095 h 10000"/>
                <a:gd name="connsiteX36" fmla="*/ 8594 w 10000"/>
                <a:gd name="connsiteY36" fmla="*/ 889 h 10000"/>
                <a:gd name="connsiteX37" fmla="*/ 8383 w 10000"/>
                <a:gd name="connsiteY37" fmla="*/ 433 h 10000"/>
                <a:gd name="connsiteX38" fmla="*/ 8383 w 10000"/>
                <a:gd name="connsiteY38" fmla="*/ 0 h 10000"/>
                <a:gd name="connsiteX39" fmla="*/ 8194 w 10000"/>
                <a:gd name="connsiteY39" fmla="*/ 0 h 10000"/>
                <a:gd name="connsiteX40" fmla="*/ 7795 w 10000"/>
                <a:gd name="connsiteY40" fmla="*/ 0 h 10000"/>
                <a:gd name="connsiteX41" fmla="*/ 7587 w 10000"/>
                <a:gd name="connsiteY41" fmla="*/ 0 h 10000"/>
                <a:gd name="connsiteX42" fmla="*/ 7402 w 10000"/>
                <a:gd name="connsiteY42" fmla="*/ 0 h 10000"/>
                <a:gd name="connsiteX43" fmla="*/ 6206 w 10000"/>
                <a:gd name="connsiteY43" fmla="*/ 229 h 10000"/>
                <a:gd name="connsiteX44" fmla="*/ 5785 w 10000"/>
                <a:gd name="connsiteY44" fmla="*/ 229 h 10000"/>
                <a:gd name="connsiteX45" fmla="*/ 5387 w 10000"/>
                <a:gd name="connsiteY45" fmla="*/ 433 h 10000"/>
                <a:gd name="connsiteX46" fmla="*/ 5196 w 10000"/>
                <a:gd name="connsiteY46" fmla="*/ 660 h 10000"/>
                <a:gd name="connsiteX47" fmla="*/ 4799 w 10000"/>
                <a:gd name="connsiteY47" fmla="*/ 889 h 10000"/>
                <a:gd name="connsiteX48" fmla="*/ 4591 w 10000"/>
                <a:gd name="connsiteY48" fmla="*/ 889 h 10000"/>
                <a:gd name="connsiteX49" fmla="*/ 4591 w 10000"/>
                <a:gd name="connsiteY49" fmla="*/ 1323 h 10000"/>
                <a:gd name="connsiteX50" fmla="*/ 4799 w 10000"/>
                <a:gd name="connsiteY50" fmla="*/ 1528 h 10000"/>
                <a:gd name="connsiteX51" fmla="*/ 4799 w 10000"/>
                <a:gd name="connsiteY51" fmla="*/ 1757 h 10000"/>
                <a:gd name="connsiteX52" fmla="*/ 4591 w 10000"/>
                <a:gd name="connsiteY52" fmla="*/ 2188 h 10000"/>
                <a:gd name="connsiteX53" fmla="*/ 4402 w 10000"/>
                <a:gd name="connsiteY53" fmla="*/ 2395 h 10000"/>
                <a:gd name="connsiteX54" fmla="*/ 4192 w 10000"/>
                <a:gd name="connsiteY54" fmla="*/ 2620 h 10000"/>
                <a:gd name="connsiteX55" fmla="*/ 4192 w 10000"/>
                <a:gd name="connsiteY55" fmla="*/ 2825 h 10000"/>
                <a:gd name="connsiteX56" fmla="*/ 4402 w 10000"/>
                <a:gd name="connsiteY56" fmla="*/ 3052 h 10000"/>
                <a:gd name="connsiteX57" fmla="*/ 4192 w 10000"/>
                <a:gd name="connsiteY57" fmla="*/ 3485 h 10000"/>
                <a:gd name="connsiteX58" fmla="*/ 4000 w 10000"/>
                <a:gd name="connsiteY58" fmla="*/ 3485 h 10000"/>
                <a:gd name="connsiteX59" fmla="*/ 3604 w 10000"/>
                <a:gd name="connsiteY59" fmla="*/ 3485 h 10000"/>
                <a:gd name="connsiteX60" fmla="*/ 3208 w 10000"/>
                <a:gd name="connsiteY60" fmla="*/ 3485 h 10000"/>
                <a:gd name="connsiteX61" fmla="*/ 3208 w 10000"/>
                <a:gd name="connsiteY61" fmla="*/ 3689 h 10000"/>
                <a:gd name="connsiteX62" fmla="*/ 3391 w 10000"/>
                <a:gd name="connsiteY62" fmla="*/ 3917 h 10000"/>
                <a:gd name="connsiteX63" fmla="*/ 3604 w 10000"/>
                <a:gd name="connsiteY63" fmla="*/ 4123 h 10000"/>
                <a:gd name="connsiteX64" fmla="*/ 2811 w 10000"/>
                <a:gd name="connsiteY64" fmla="*/ 4350 h 10000"/>
                <a:gd name="connsiteX65" fmla="*/ 2811 w 10000"/>
                <a:gd name="connsiteY65" fmla="*/ 4557 h 10000"/>
                <a:gd name="connsiteX66" fmla="*/ 2811 w 10000"/>
                <a:gd name="connsiteY66" fmla="*/ 5012 h 10000"/>
                <a:gd name="connsiteX67" fmla="*/ 2600 w 10000"/>
                <a:gd name="connsiteY67" fmla="*/ 5445 h 10000"/>
                <a:gd name="connsiteX68" fmla="*/ 2390 w 10000"/>
                <a:gd name="connsiteY68" fmla="*/ 5879 h 10000"/>
                <a:gd name="connsiteX69" fmla="*/ 2203 w 10000"/>
                <a:gd name="connsiteY69" fmla="*/ 5879 h 10000"/>
                <a:gd name="connsiteX70" fmla="*/ 1988 w 10000"/>
                <a:gd name="connsiteY70" fmla="*/ 5649 h 10000"/>
                <a:gd name="connsiteX71" fmla="*/ 1803 w 10000"/>
                <a:gd name="connsiteY71" fmla="*/ 5879 h 10000"/>
                <a:gd name="connsiteX72" fmla="*/ 1405 w 10000"/>
                <a:gd name="connsiteY72" fmla="*/ 5879 h 10000"/>
                <a:gd name="connsiteX73" fmla="*/ 1193 w 10000"/>
                <a:gd name="connsiteY73" fmla="*/ 6310 h 10000"/>
                <a:gd name="connsiteX74" fmla="*/ 608 w 10000"/>
                <a:gd name="connsiteY74" fmla="*/ 6310 h 10000"/>
                <a:gd name="connsiteX75" fmla="*/ 398 w 10000"/>
                <a:gd name="connsiteY75" fmla="*/ 6514 h 10000"/>
                <a:gd name="connsiteX76" fmla="*/ 209 w 10000"/>
                <a:gd name="connsiteY76" fmla="*/ 6514 h 10000"/>
                <a:gd name="connsiteX77" fmla="*/ 0 w 10000"/>
                <a:gd name="connsiteY77" fmla="*/ 6946 h 10000"/>
                <a:gd name="connsiteX78" fmla="*/ 0 w 10000"/>
                <a:gd name="connsiteY78" fmla="*/ 7379 h 10000"/>
                <a:gd name="connsiteX79" fmla="*/ 0 w 10000"/>
                <a:gd name="connsiteY79" fmla="*/ 7812 h 10000"/>
                <a:gd name="connsiteX0" fmla="*/ 4402 w 10000"/>
                <a:gd name="connsiteY0" fmla="*/ 10000 h 10000"/>
                <a:gd name="connsiteX1" fmla="*/ 4799 w 10000"/>
                <a:gd name="connsiteY1" fmla="*/ 10000 h 10000"/>
                <a:gd name="connsiteX2" fmla="*/ 4987 w 10000"/>
                <a:gd name="connsiteY2" fmla="*/ 9771 h 10000"/>
                <a:gd name="connsiteX3" fmla="*/ 4987 w 10000"/>
                <a:gd name="connsiteY3" fmla="*/ 9568 h 10000"/>
                <a:gd name="connsiteX4" fmla="*/ 5196 w 10000"/>
                <a:gd name="connsiteY4" fmla="*/ 9340 h 10000"/>
                <a:gd name="connsiteX5" fmla="*/ 5196 w 10000"/>
                <a:gd name="connsiteY5" fmla="*/ 9135 h 10000"/>
                <a:gd name="connsiteX6" fmla="*/ 5600 w 10000"/>
                <a:gd name="connsiteY6" fmla="*/ 8906 h 10000"/>
                <a:gd name="connsiteX7" fmla="*/ 5785 w 10000"/>
                <a:gd name="connsiteY7" fmla="*/ 8701 h 10000"/>
                <a:gd name="connsiteX8" fmla="*/ 6206 w 10000"/>
                <a:gd name="connsiteY8" fmla="*/ 8473 h 10000"/>
                <a:gd name="connsiteX9" fmla="*/ 6396 w 10000"/>
                <a:gd name="connsiteY9" fmla="*/ 8043 h 10000"/>
                <a:gd name="connsiteX10" fmla="*/ 6603 w 10000"/>
                <a:gd name="connsiteY10" fmla="*/ 7607 h 10000"/>
                <a:gd name="connsiteX11" fmla="*/ 7004 w 10000"/>
                <a:gd name="connsiteY11" fmla="*/ 7379 h 10000"/>
                <a:gd name="connsiteX12" fmla="*/ 6791 w 10000"/>
                <a:gd name="connsiteY12" fmla="*/ 6946 h 10000"/>
                <a:gd name="connsiteX13" fmla="*/ 7402 w 10000"/>
                <a:gd name="connsiteY13" fmla="*/ 6310 h 10000"/>
                <a:gd name="connsiteX14" fmla="*/ 7402 w 10000"/>
                <a:gd name="connsiteY14" fmla="*/ 6079 h 10000"/>
                <a:gd name="connsiteX15" fmla="*/ 7402 w 10000"/>
                <a:gd name="connsiteY15" fmla="*/ 5879 h 10000"/>
                <a:gd name="connsiteX16" fmla="*/ 8194 w 10000"/>
                <a:gd name="connsiteY16" fmla="*/ 5217 h 10000"/>
                <a:gd name="connsiteX17" fmla="*/ 7985 w 10000"/>
                <a:gd name="connsiteY17" fmla="*/ 5012 h 10000"/>
                <a:gd name="connsiteX18" fmla="*/ 7587 w 10000"/>
                <a:gd name="connsiteY18" fmla="*/ 5012 h 10000"/>
                <a:gd name="connsiteX19" fmla="*/ 7587 w 10000"/>
                <a:gd name="connsiteY19" fmla="*/ 4782 h 10000"/>
                <a:gd name="connsiteX20" fmla="*/ 7185 w 10000"/>
                <a:gd name="connsiteY20" fmla="*/ 4557 h 10000"/>
                <a:gd name="connsiteX21" fmla="*/ 6791 w 10000"/>
                <a:gd name="connsiteY21" fmla="*/ 2825 h 10000"/>
                <a:gd name="connsiteX22" fmla="*/ 7004 w 10000"/>
                <a:gd name="connsiteY22" fmla="*/ 2620 h 10000"/>
                <a:gd name="connsiteX23" fmla="*/ 7587 w 10000"/>
                <a:gd name="connsiteY23" fmla="*/ 2620 h 10000"/>
                <a:gd name="connsiteX24" fmla="*/ 7795 w 10000"/>
                <a:gd name="connsiteY24" fmla="*/ 2620 h 10000"/>
                <a:gd name="connsiteX25" fmla="*/ 8383 w 10000"/>
                <a:gd name="connsiteY25" fmla="*/ 2620 h 10000"/>
                <a:gd name="connsiteX26" fmla="*/ 8783 w 10000"/>
                <a:gd name="connsiteY26" fmla="*/ 2620 h 10000"/>
                <a:gd name="connsiteX27" fmla="*/ 8991 w 10000"/>
                <a:gd name="connsiteY27" fmla="*/ 2395 h 10000"/>
                <a:gd name="connsiteX28" fmla="*/ 9578 w 10000"/>
                <a:gd name="connsiteY28" fmla="*/ 1961 h 10000"/>
                <a:gd name="connsiteX29" fmla="*/ 10000 w 10000"/>
                <a:gd name="connsiteY29" fmla="*/ 1757 h 10000"/>
                <a:gd name="connsiteX30" fmla="*/ 9790 w 10000"/>
                <a:gd name="connsiteY30" fmla="*/ 1323 h 10000"/>
                <a:gd name="connsiteX31" fmla="*/ 9393 w 10000"/>
                <a:gd name="connsiteY31" fmla="*/ 1323 h 10000"/>
                <a:gd name="connsiteX32" fmla="*/ 9182 w 10000"/>
                <a:gd name="connsiteY32" fmla="*/ 1323 h 10000"/>
                <a:gd name="connsiteX33" fmla="*/ 8783 w 10000"/>
                <a:gd name="connsiteY33" fmla="*/ 1323 h 10000"/>
                <a:gd name="connsiteX34" fmla="*/ 8783 w 10000"/>
                <a:gd name="connsiteY34" fmla="*/ 1095 h 10000"/>
                <a:gd name="connsiteX35" fmla="*/ 8594 w 10000"/>
                <a:gd name="connsiteY35" fmla="*/ 889 h 10000"/>
                <a:gd name="connsiteX36" fmla="*/ 8383 w 10000"/>
                <a:gd name="connsiteY36" fmla="*/ 433 h 10000"/>
                <a:gd name="connsiteX37" fmla="*/ 8383 w 10000"/>
                <a:gd name="connsiteY37" fmla="*/ 0 h 10000"/>
                <a:gd name="connsiteX38" fmla="*/ 8194 w 10000"/>
                <a:gd name="connsiteY38" fmla="*/ 0 h 10000"/>
                <a:gd name="connsiteX39" fmla="*/ 7795 w 10000"/>
                <a:gd name="connsiteY39" fmla="*/ 0 h 10000"/>
                <a:gd name="connsiteX40" fmla="*/ 7587 w 10000"/>
                <a:gd name="connsiteY40" fmla="*/ 0 h 10000"/>
                <a:gd name="connsiteX41" fmla="*/ 7402 w 10000"/>
                <a:gd name="connsiteY41" fmla="*/ 0 h 10000"/>
                <a:gd name="connsiteX42" fmla="*/ 6206 w 10000"/>
                <a:gd name="connsiteY42" fmla="*/ 229 h 10000"/>
                <a:gd name="connsiteX43" fmla="*/ 5785 w 10000"/>
                <a:gd name="connsiteY43" fmla="*/ 229 h 10000"/>
                <a:gd name="connsiteX44" fmla="*/ 5387 w 10000"/>
                <a:gd name="connsiteY44" fmla="*/ 433 h 10000"/>
                <a:gd name="connsiteX45" fmla="*/ 5196 w 10000"/>
                <a:gd name="connsiteY45" fmla="*/ 660 h 10000"/>
                <a:gd name="connsiteX46" fmla="*/ 4799 w 10000"/>
                <a:gd name="connsiteY46" fmla="*/ 889 h 10000"/>
                <a:gd name="connsiteX47" fmla="*/ 4591 w 10000"/>
                <a:gd name="connsiteY47" fmla="*/ 889 h 10000"/>
                <a:gd name="connsiteX48" fmla="*/ 4591 w 10000"/>
                <a:gd name="connsiteY48" fmla="*/ 1323 h 10000"/>
                <a:gd name="connsiteX49" fmla="*/ 4799 w 10000"/>
                <a:gd name="connsiteY49" fmla="*/ 1528 h 10000"/>
                <a:gd name="connsiteX50" fmla="*/ 4799 w 10000"/>
                <a:gd name="connsiteY50" fmla="*/ 1757 h 10000"/>
                <a:gd name="connsiteX51" fmla="*/ 4591 w 10000"/>
                <a:gd name="connsiteY51" fmla="*/ 2188 h 10000"/>
                <a:gd name="connsiteX52" fmla="*/ 4402 w 10000"/>
                <a:gd name="connsiteY52" fmla="*/ 2395 h 10000"/>
                <a:gd name="connsiteX53" fmla="*/ 4192 w 10000"/>
                <a:gd name="connsiteY53" fmla="*/ 2620 h 10000"/>
                <a:gd name="connsiteX54" fmla="*/ 4192 w 10000"/>
                <a:gd name="connsiteY54" fmla="*/ 2825 h 10000"/>
                <a:gd name="connsiteX55" fmla="*/ 4402 w 10000"/>
                <a:gd name="connsiteY55" fmla="*/ 3052 h 10000"/>
                <a:gd name="connsiteX56" fmla="*/ 4192 w 10000"/>
                <a:gd name="connsiteY56" fmla="*/ 3485 h 10000"/>
                <a:gd name="connsiteX57" fmla="*/ 4000 w 10000"/>
                <a:gd name="connsiteY57" fmla="*/ 3485 h 10000"/>
                <a:gd name="connsiteX58" fmla="*/ 3604 w 10000"/>
                <a:gd name="connsiteY58" fmla="*/ 3485 h 10000"/>
                <a:gd name="connsiteX59" fmla="*/ 3208 w 10000"/>
                <a:gd name="connsiteY59" fmla="*/ 3485 h 10000"/>
                <a:gd name="connsiteX60" fmla="*/ 3208 w 10000"/>
                <a:gd name="connsiteY60" fmla="*/ 3689 h 10000"/>
                <a:gd name="connsiteX61" fmla="*/ 3391 w 10000"/>
                <a:gd name="connsiteY61" fmla="*/ 3917 h 10000"/>
                <a:gd name="connsiteX62" fmla="*/ 3604 w 10000"/>
                <a:gd name="connsiteY62" fmla="*/ 4123 h 10000"/>
                <a:gd name="connsiteX63" fmla="*/ 2811 w 10000"/>
                <a:gd name="connsiteY63" fmla="*/ 4350 h 10000"/>
                <a:gd name="connsiteX64" fmla="*/ 2811 w 10000"/>
                <a:gd name="connsiteY64" fmla="*/ 4557 h 10000"/>
                <a:gd name="connsiteX65" fmla="*/ 2811 w 10000"/>
                <a:gd name="connsiteY65" fmla="*/ 5012 h 10000"/>
                <a:gd name="connsiteX66" fmla="*/ 2600 w 10000"/>
                <a:gd name="connsiteY66" fmla="*/ 5445 h 10000"/>
                <a:gd name="connsiteX67" fmla="*/ 2390 w 10000"/>
                <a:gd name="connsiteY67" fmla="*/ 5879 h 10000"/>
                <a:gd name="connsiteX68" fmla="*/ 2203 w 10000"/>
                <a:gd name="connsiteY68" fmla="*/ 5879 h 10000"/>
                <a:gd name="connsiteX69" fmla="*/ 1988 w 10000"/>
                <a:gd name="connsiteY69" fmla="*/ 5649 h 10000"/>
                <a:gd name="connsiteX70" fmla="*/ 1803 w 10000"/>
                <a:gd name="connsiteY70" fmla="*/ 5879 h 10000"/>
                <a:gd name="connsiteX71" fmla="*/ 1405 w 10000"/>
                <a:gd name="connsiteY71" fmla="*/ 5879 h 10000"/>
                <a:gd name="connsiteX72" fmla="*/ 1193 w 10000"/>
                <a:gd name="connsiteY72" fmla="*/ 6310 h 10000"/>
                <a:gd name="connsiteX73" fmla="*/ 608 w 10000"/>
                <a:gd name="connsiteY73" fmla="*/ 6310 h 10000"/>
                <a:gd name="connsiteX74" fmla="*/ 398 w 10000"/>
                <a:gd name="connsiteY74" fmla="*/ 6514 h 10000"/>
                <a:gd name="connsiteX75" fmla="*/ 209 w 10000"/>
                <a:gd name="connsiteY75" fmla="*/ 6514 h 10000"/>
                <a:gd name="connsiteX76" fmla="*/ 0 w 10000"/>
                <a:gd name="connsiteY76" fmla="*/ 6946 h 10000"/>
                <a:gd name="connsiteX77" fmla="*/ 0 w 10000"/>
                <a:gd name="connsiteY77" fmla="*/ 7379 h 10000"/>
                <a:gd name="connsiteX78" fmla="*/ 0 w 10000"/>
                <a:gd name="connsiteY78" fmla="*/ 7812 h 10000"/>
                <a:gd name="connsiteX0" fmla="*/ 4799 w 10000"/>
                <a:gd name="connsiteY0" fmla="*/ 10000 h 10000"/>
                <a:gd name="connsiteX1" fmla="*/ 4987 w 10000"/>
                <a:gd name="connsiteY1" fmla="*/ 9771 h 10000"/>
                <a:gd name="connsiteX2" fmla="*/ 4987 w 10000"/>
                <a:gd name="connsiteY2" fmla="*/ 9568 h 10000"/>
                <a:gd name="connsiteX3" fmla="*/ 5196 w 10000"/>
                <a:gd name="connsiteY3" fmla="*/ 9340 h 10000"/>
                <a:gd name="connsiteX4" fmla="*/ 5196 w 10000"/>
                <a:gd name="connsiteY4" fmla="*/ 9135 h 10000"/>
                <a:gd name="connsiteX5" fmla="*/ 5600 w 10000"/>
                <a:gd name="connsiteY5" fmla="*/ 8906 h 10000"/>
                <a:gd name="connsiteX6" fmla="*/ 5785 w 10000"/>
                <a:gd name="connsiteY6" fmla="*/ 8701 h 10000"/>
                <a:gd name="connsiteX7" fmla="*/ 6206 w 10000"/>
                <a:gd name="connsiteY7" fmla="*/ 8473 h 10000"/>
                <a:gd name="connsiteX8" fmla="*/ 6396 w 10000"/>
                <a:gd name="connsiteY8" fmla="*/ 8043 h 10000"/>
                <a:gd name="connsiteX9" fmla="*/ 6603 w 10000"/>
                <a:gd name="connsiteY9" fmla="*/ 7607 h 10000"/>
                <a:gd name="connsiteX10" fmla="*/ 7004 w 10000"/>
                <a:gd name="connsiteY10" fmla="*/ 7379 h 10000"/>
                <a:gd name="connsiteX11" fmla="*/ 6791 w 10000"/>
                <a:gd name="connsiteY11" fmla="*/ 6946 h 10000"/>
                <a:gd name="connsiteX12" fmla="*/ 7402 w 10000"/>
                <a:gd name="connsiteY12" fmla="*/ 6310 h 10000"/>
                <a:gd name="connsiteX13" fmla="*/ 7402 w 10000"/>
                <a:gd name="connsiteY13" fmla="*/ 6079 h 10000"/>
                <a:gd name="connsiteX14" fmla="*/ 7402 w 10000"/>
                <a:gd name="connsiteY14" fmla="*/ 5879 h 10000"/>
                <a:gd name="connsiteX15" fmla="*/ 8194 w 10000"/>
                <a:gd name="connsiteY15" fmla="*/ 5217 h 10000"/>
                <a:gd name="connsiteX16" fmla="*/ 7985 w 10000"/>
                <a:gd name="connsiteY16" fmla="*/ 5012 h 10000"/>
                <a:gd name="connsiteX17" fmla="*/ 7587 w 10000"/>
                <a:gd name="connsiteY17" fmla="*/ 5012 h 10000"/>
                <a:gd name="connsiteX18" fmla="*/ 7587 w 10000"/>
                <a:gd name="connsiteY18" fmla="*/ 4782 h 10000"/>
                <a:gd name="connsiteX19" fmla="*/ 7185 w 10000"/>
                <a:gd name="connsiteY19" fmla="*/ 4557 h 10000"/>
                <a:gd name="connsiteX20" fmla="*/ 6791 w 10000"/>
                <a:gd name="connsiteY20" fmla="*/ 2825 h 10000"/>
                <a:gd name="connsiteX21" fmla="*/ 7004 w 10000"/>
                <a:gd name="connsiteY21" fmla="*/ 2620 h 10000"/>
                <a:gd name="connsiteX22" fmla="*/ 7587 w 10000"/>
                <a:gd name="connsiteY22" fmla="*/ 2620 h 10000"/>
                <a:gd name="connsiteX23" fmla="*/ 7795 w 10000"/>
                <a:gd name="connsiteY23" fmla="*/ 2620 h 10000"/>
                <a:gd name="connsiteX24" fmla="*/ 8383 w 10000"/>
                <a:gd name="connsiteY24" fmla="*/ 2620 h 10000"/>
                <a:gd name="connsiteX25" fmla="*/ 8783 w 10000"/>
                <a:gd name="connsiteY25" fmla="*/ 2620 h 10000"/>
                <a:gd name="connsiteX26" fmla="*/ 8991 w 10000"/>
                <a:gd name="connsiteY26" fmla="*/ 2395 h 10000"/>
                <a:gd name="connsiteX27" fmla="*/ 9578 w 10000"/>
                <a:gd name="connsiteY27" fmla="*/ 1961 h 10000"/>
                <a:gd name="connsiteX28" fmla="*/ 10000 w 10000"/>
                <a:gd name="connsiteY28" fmla="*/ 1757 h 10000"/>
                <a:gd name="connsiteX29" fmla="*/ 9790 w 10000"/>
                <a:gd name="connsiteY29" fmla="*/ 1323 h 10000"/>
                <a:gd name="connsiteX30" fmla="*/ 9393 w 10000"/>
                <a:gd name="connsiteY30" fmla="*/ 1323 h 10000"/>
                <a:gd name="connsiteX31" fmla="*/ 9182 w 10000"/>
                <a:gd name="connsiteY31" fmla="*/ 1323 h 10000"/>
                <a:gd name="connsiteX32" fmla="*/ 8783 w 10000"/>
                <a:gd name="connsiteY32" fmla="*/ 1323 h 10000"/>
                <a:gd name="connsiteX33" fmla="*/ 8783 w 10000"/>
                <a:gd name="connsiteY33" fmla="*/ 1095 h 10000"/>
                <a:gd name="connsiteX34" fmla="*/ 8594 w 10000"/>
                <a:gd name="connsiteY34" fmla="*/ 889 h 10000"/>
                <a:gd name="connsiteX35" fmla="*/ 8383 w 10000"/>
                <a:gd name="connsiteY35" fmla="*/ 433 h 10000"/>
                <a:gd name="connsiteX36" fmla="*/ 8383 w 10000"/>
                <a:gd name="connsiteY36" fmla="*/ 0 h 10000"/>
                <a:gd name="connsiteX37" fmla="*/ 8194 w 10000"/>
                <a:gd name="connsiteY37" fmla="*/ 0 h 10000"/>
                <a:gd name="connsiteX38" fmla="*/ 7795 w 10000"/>
                <a:gd name="connsiteY38" fmla="*/ 0 h 10000"/>
                <a:gd name="connsiteX39" fmla="*/ 7587 w 10000"/>
                <a:gd name="connsiteY39" fmla="*/ 0 h 10000"/>
                <a:gd name="connsiteX40" fmla="*/ 7402 w 10000"/>
                <a:gd name="connsiteY40" fmla="*/ 0 h 10000"/>
                <a:gd name="connsiteX41" fmla="*/ 6206 w 10000"/>
                <a:gd name="connsiteY41" fmla="*/ 229 h 10000"/>
                <a:gd name="connsiteX42" fmla="*/ 5785 w 10000"/>
                <a:gd name="connsiteY42" fmla="*/ 229 h 10000"/>
                <a:gd name="connsiteX43" fmla="*/ 5387 w 10000"/>
                <a:gd name="connsiteY43" fmla="*/ 433 h 10000"/>
                <a:gd name="connsiteX44" fmla="*/ 5196 w 10000"/>
                <a:gd name="connsiteY44" fmla="*/ 660 h 10000"/>
                <a:gd name="connsiteX45" fmla="*/ 4799 w 10000"/>
                <a:gd name="connsiteY45" fmla="*/ 889 h 10000"/>
                <a:gd name="connsiteX46" fmla="*/ 4591 w 10000"/>
                <a:gd name="connsiteY46" fmla="*/ 889 h 10000"/>
                <a:gd name="connsiteX47" fmla="*/ 4591 w 10000"/>
                <a:gd name="connsiteY47" fmla="*/ 1323 h 10000"/>
                <a:gd name="connsiteX48" fmla="*/ 4799 w 10000"/>
                <a:gd name="connsiteY48" fmla="*/ 1528 h 10000"/>
                <a:gd name="connsiteX49" fmla="*/ 4799 w 10000"/>
                <a:gd name="connsiteY49" fmla="*/ 1757 h 10000"/>
                <a:gd name="connsiteX50" fmla="*/ 4591 w 10000"/>
                <a:gd name="connsiteY50" fmla="*/ 2188 h 10000"/>
                <a:gd name="connsiteX51" fmla="*/ 4402 w 10000"/>
                <a:gd name="connsiteY51" fmla="*/ 2395 h 10000"/>
                <a:gd name="connsiteX52" fmla="*/ 4192 w 10000"/>
                <a:gd name="connsiteY52" fmla="*/ 2620 h 10000"/>
                <a:gd name="connsiteX53" fmla="*/ 4192 w 10000"/>
                <a:gd name="connsiteY53" fmla="*/ 2825 h 10000"/>
                <a:gd name="connsiteX54" fmla="*/ 4402 w 10000"/>
                <a:gd name="connsiteY54" fmla="*/ 3052 h 10000"/>
                <a:gd name="connsiteX55" fmla="*/ 4192 w 10000"/>
                <a:gd name="connsiteY55" fmla="*/ 3485 h 10000"/>
                <a:gd name="connsiteX56" fmla="*/ 4000 w 10000"/>
                <a:gd name="connsiteY56" fmla="*/ 3485 h 10000"/>
                <a:gd name="connsiteX57" fmla="*/ 3604 w 10000"/>
                <a:gd name="connsiteY57" fmla="*/ 3485 h 10000"/>
                <a:gd name="connsiteX58" fmla="*/ 3208 w 10000"/>
                <a:gd name="connsiteY58" fmla="*/ 3485 h 10000"/>
                <a:gd name="connsiteX59" fmla="*/ 3208 w 10000"/>
                <a:gd name="connsiteY59" fmla="*/ 3689 h 10000"/>
                <a:gd name="connsiteX60" fmla="*/ 3391 w 10000"/>
                <a:gd name="connsiteY60" fmla="*/ 3917 h 10000"/>
                <a:gd name="connsiteX61" fmla="*/ 3604 w 10000"/>
                <a:gd name="connsiteY61" fmla="*/ 4123 h 10000"/>
                <a:gd name="connsiteX62" fmla="*/ 2811 w 10000"/>
                <a:gd name="connsiteY62" fmla="*/ 4350 h 10000"/>
                <a:gd name="connsiteX63" fmla="*/ 2811 w 10000"/>
                <a:gd name="connsiteY63" fmla="*/ 4557 h 10000"/>
                <a:gd name="connsiteX64" fmla="*/ 2811 w 10000"/>
                <a:gd name="connsiteY64" fmla="*/ 5012 h 10000"/>
                <a:gd name="connsiteX65" fmla="*/ 2600 w 10000"/>
                <a:gd name="connsiteY65" fmla="*/ 5445 h 10000"/>
                <a:gd name="connsiteX66" fmla="*/ 2390 w 10000"/>
                <a:gd name="connsiteY66" fmla="*/ 5879 h 10000"/>
                <a:gd name="connsiteX67" fmla="*/ 2203 w 10000"/>
                <a:gd name="connsiteY67" fmla="*/ 5879 h 10000"/>
                <a:gd name="connsiteX68" fmla="*/ 1988 w 10000"/>
                <a:gd name="connsiteY68" fmla="*/ 5649 h 10000"/>
                <a:gd name="connsiteX69" fmla="*/ 1803 w 10000"/>
                <a:gd name="connsiteY69" fmla="*/ 5879 h 10000"/>
                <a:gd name="connsiteX70" fmla="*/ 1405 w 10000"/>
                <a:gd name="connsiteY70" fmla="*/ 5879 h 10000"/>
                <a:gd name="connsiteX71" fmla="*/ 1193 w 10000"/>
                <a:gd name="connsiteY71" fmla="*/ 6310 h 10000"/>
                <a:gd name="connsiteX72" fmla="*/ 608 w 10000"/>
                <a:gd name="connsiteY72" fmla="*/ 6310 h 10000"/>
                <a:gd name="connsiteX73" fmla="*/ 398 w 10000"/>
                <a:gd name="connsiteY73" fmla="*/ 6514 h 10000"/>
                <a:gd name="connsiteX74" fmla="*/ 209 w 10000"/>
                <a:gd name="connsiteY74" fmla="*/ 6514 h 10000"/>
                <a:gd name="connsiteX75" fmla="*/ 0 w 10000"/>
                <a:gd name="connsiteY75" fmla="*/ 6946 h 10000"/>
                <a:gd name="connsiteX76" fmla="*/ 0 w 10000"/>
                <a:gd name="connsiteY76" fmla="*/ 7379 h 10000"/>
                <a:gd name="connsiteX77" fmla="*/ 0 w 10000"/>
                <a:gd name="connsiteY77" fmla="*/ 7812 h 10000"/>
                <a:gd name="connsiteX0" fmla="*/ 4987 w 10000"/>
                <a:gd name="connsiteY0" fmla="*/ 9771 h 9771"/>
                <a:gd name="connsiteX1" fmla="*/ 4987 w 10000"/>
                <a:gd name="connsiteY1" fmla="*/ 9568 h 9771"/>
                <a:gd name="connsiteX2" fmla="*/ 5196 w 10000"/>
                <a:gd name="connsiteY2" fmla="*/ 9340 h 9771"/>
                <a:gd name="connsiteX3" fmla="*/ 5196 w 10000"/>
                <a:gd name="connsiteY3" fmla="*/ 9135 h 9771"/>
                <a:gd name="connsiteX4" fmla="*/ 5600 w 10000"/>
                <a:gd name="connsiteY4" fmla="*/ 8906 h 9771"/>
                <a:gd name="connsiteX5" fmla="*/ 5785 w 10000"/>
                <a:gd name="connsiteY5" fmla="*/ 8701 h 9771"/>
                <a:gd name="connsiteX6" fmla="*/ 6206 w 10000"/>
                <a:gd name="connsiteY6" fmla="*/ 8473 h 9771"/>
                <a:gd name="connsiteX7" fmla="*/ 6396 w 10000"/>
                <a:gd name="connsiteY7" fmla="*/ 8043 h 9771"/>
                <a:gd name="connsiteX8" fmla="*/ 6603 w 10000"/>
                <a:gd name="connsiteY8" fmla="*/ 7607 h 9771"/>
                <a:gd name="connsiteX9" fmla="*/ 7004 w 10000"/>
                <a:gd name="connsiteY9" fmla="*/ 7379 h 9771"/>
                <a:gd name="connsiteX10" fmla="*/ 6791 w 10000"/>
                <a:gd name="connsiteY10" fmla="*/ 6946 h 9771"/>
                <a:gd name="connsiteX11" fmla="*/ 7402 w 10000"/>
                <a:gd name="connsiteY11" fmla="*/ 6310 h 9771"/>
                <a:gd name="connsiteX12" fmla="*/ 7402 w 10000"/>
                <a:gd name="connsiteY12" fmla="*/ 6079 h 9771"/>
                <a:gd name="connsiteX13" fmla="*/ 7402 w 10000"/>
                <a:gd name="connsiteY13" fmla="*/ 5879 h 9771"/>
                <a:gd name="connsiteX14" fmla="*/ 8194 w 10000"/>
                <a:gd name="connsiteY14" fmla="*/ 5217 h 9771"/>
                <a:gd name="connsiteX15" fmla="*/ 7985 w 10000"/>
                <a:gd name="connsiteY15" fmla="*/ 5012 h 9771"/>
                <a:gd name="connsiteX16" fmla="*/ 7587 w 10000"/>
                <a:gd name="connsiteY16" fmla="*/ 5012 h 9771"/>
                <a:gd name="connsiteX17" fmla="*/ 7587 w 10000"/>
                <a:gd name="connsiteY17" fmla="*/ 4782 h 9771"/>
                <a:gd name="connsiteX18" fmla="*/ 7185 w 10000"/>
                <a:gd name="connsiteY18" fmla="*/ 4557 h 9771"/>
                <a:gd name="connsiteX19" fmla="*/ 6791 w 10000"/>
                <a:gd name="connsiteY19" fmla="*/ 2825 h 9771"/>
                <a:gd name="connsiteX20" fmla="*/ 7004 w 10000"/>
                <a:gd name="connsiteY20" fmla="*/ 2620 h 9771"/>
                <a:gd name="connsiteX21" fmla="*/ 7587 w 10000"/>
                <a:gd name="connsiteY21" fmla="*/ 2620 h 9771"/>
                <a:gd name="connsiteX22" fmla="*/ 7795 w 10000"/>
                <a:gd name="connsiteY22" fmla="*/ 2620 h 9771"/>
                <a:gd name="connsiteX23" fmla="*/ 8383 w 10000"/>
                <a:gd name="connsiteY23" fmla="*/ 2620 h 9771"/>
                <a:gd name="connsiteX24" fmla="*/ 8783 w 10000"/>
                <a:gd name="connsiteY24" fmla="*/ 2620 h 9771"/>
                <a:gd name="connsiteX25" fmla="*/ 8991 w 10000"/>
                <a:gd name="connsiteY25" fmla="*/ 2395 h 9771"/>
                <a:gd name="connsiteX26" fmla="*/ 9578 w 10000"/>
                <a:gd name="connsiteY26" fmla="*/ 1961 h 9771"/>
                <a:gd name="connsiteX27" fmla="*/ 10000 w 10000"/>
                <a:gd name="connsiteY27" fmla="*/ 1757 h 9771"/>
                <a:gd name="connsiteX28" fmla="*/ 9790 w 10000"/>
                <a:gd name="connsiteY28" fmla="*/ 1323 h 9771"/>
                <a:gd name="connsiteX29" fmla="*/ 9393 w 10000"/>
                <a:gd name="connsiteY29" fmla="*/ 1323 h 9771"/>
                <a:gd name="connsiteX30" fmla="*/ 9182 w 10000"/>
                <a:gd name="connsiteY30" fmla="*/ 1323 h 9771"/>
                <a:gd name="connsiteX31" fmla="*/ 8783 w 10000"/>
                <a:gd name="connsiteY31" fmla="*/ 1323 h 9771"/>
                <a:gd name="connsiteX32" fmla="*/ 8783 w 10000"/>
                <a:gd name="connsiteY32" fmla="*/ 1095 h 9771"/>
                <a:gd name="connsiteX33" fmla="*/ 8594 w 10000"/>
                <a:gd name="connsiteY33" fmla="*/ 889 h 9771"/>
                <a:gd name="connsiteX34" fmla="*/ 8383 w 10000"/>
                <a:gd name="connsiteY34" fmla="*/ 433 h 9771"/>
                <a:gd name="connsiteX35" fmla="*/ 8383 w 10000"/>
                <a:gd name="connsiteY35" fmla="*/ 0 h 9771"/>
                <a:gd name="connsiteX36" fmla="*/ 8194 w 10000"/>
                <a:gd name="connsiteY36" fmla="*/ 0 h 9771"/>
                <a:gd name="connsiteX37" fmla="*/ 7795 w 10000"/>
                <a:gd name="connsiteY37" fmla="*/ 0 h 9771"/>
                <a:gd name="connsiteX38" fmla="*/ 7587 w 10000"/>
                <a:gd name="connsiteY38" fmla="*/ 0 h 9771"/>
                <a:gd name="connsiteX39" fmla="*/ 7402 w 10000"/>
                <a:gd name="connsiteY39" fmla="*/ 0 h 9771"/>
                <a:gd name="connsiteX40" fmla="*/ 6206 w 10000"/>
                <a:gd name="connsiteY40" fmla="*/ 229 h 9771"/>
                <a:gd name="connsiteX41" fmla="*/ 5785 w 10000"/>
                <a:gd name="connsiteY41" fmla="*/ 229 h 9771"/>
                <a:gd name="connsiteX42" fmla="*/ 5387 w 10000"/>
                <a:gd name="connsiteY42" fmla="*/ 433 h 9771"/>
                <a:gd name="connsiteX43" fmla="*/ 5196 w 10000"/>
                <a:gd name="connsiteY43" fmla="*/ 660 h 9771"/>
                <a:gd name="connsiteX44" fmla="*/ 4799 w 10000"/>
                <a:gd name="connsiteY44" fmla="*/ 889 h 9771"/>
                <a:gd name="connsiteX45" fmla="*/ 4591 w 10000"/>
                <a:gd name="connsiteY45" fmla="*/ 889 h 9771"/>
                <a:gd name="connsiteX46" fmla="*/ 4591 w 10000"/>
                <a:gd name="connsiteY46" fmla="*/ 1323 h 9771"/>
                <a:gd name="connsiteX47" fmla="*/ 4799 w 10000"/>
                <a:gd name="connsiteY47" fmla="*/ 1528 h 9771"/>
                <a:gd name="connsiteX48" fmla="*/ 4799 w 10000"/>
                <a:gd name="connsiteY48" fmla="*/ 1757 h 9771"/>
                <a:gd name="connsiteX49" fmla="*/ 4591 w 10000"/>
                <a:gd name="connsiteY49" fmla="*/ 2188 h 9771"/>
                <a:gd name="connsiteX50" fmla="*/ 4402 w 10000"/>
                <a:gd name="connsiteY50" fmla="*/ 2395 h 9771"/>
                <a:gd name="connsiteX51" fmla="*/ 4192 w 10000"/>
                <a:gd name="connsiteY51" fmla="*/ 2620 h 9771"/>
                <a:gd name="connsiteX52" fmla="*/ 4192 w 10000"/>
                <a:gd name="connsiteY52" fmla="*/ 2825 h 9771"/>
                <a:gd name="connsiteX53" fmla="*/ 4402 w 10000"/>
                <a:gd name="connsiteY53" fmla="*/ 3052 h 9771"/>
                <a:gd name="connsiteX54" fmla="*/ 4192 w 10000"/>
                <a:gd name="connsiteY54" fmla="*/ 3485 h 9771"/>
                <a:gd name="connsiteX55" fmla="*/ 4000 w 10000"/>
                <a:gd name="connsiteY55" fmla="*/ 3485 h 9771"/>
                <a:gd name="connsiteX56" fmla="*/ 3604 w 10000"/>
                <a:gd name="connsiteY56" fmla="*/ 3485 h 9771"/>
                <a:gd name="connsiteX57" fmla="*/ 3208 w 10000"/>
                <a:gd name="connsiteY57" fmla="*/ 3485 h 9771"/>
                <a:gd name="connsiteX58" fmla="*/ 3208 w 10000"/>
                <a:gd name="connsiteY58" fmla="*/ 3689 h 9771"/>
                <a:gd name="connsiteX59" fmla="*/ 3391 w 10000"/>
                <a:gd name="connsiteY59" fmla="*/ 3917 h 9771"/>
                <a:gd name="connsiteX60" fmla="*/ 3604 w 10000"/>
                <a:gd name="connsiteY60" fmla="*/ 4123 h 9771"/>
                <a:gd name="connsiteX61" fmla="*/ 2811 w 10000"/>
                <a:gd name="connsiteY61" fmla="*/ 4350 h 9771"/>
                <a:gd name="connsiteX62" fmla="*/ 2811 w 10000"/>
                <a:gd name="connsiteY62" fmla="*/ 4557 h 9771"/>
                <a:gd name="connsiteX63" fmla="*/ 2811 w 10000"/>
                <a:gd name="connsiteY63" fmla="*/ 5012 h 9771"/>
                <a:gd name="connsiteX64" fmla="*/ 2600 w 10000"/>
                <a:gd name="connsiteY64" fmla="*/ 5445 h 9771"/>
                <a:gd name="connsiteX65" fmla="*/ 2390 w 10000"/>
                <a:gd name="connsiteY65" fmla="*/ 5879 h 9771"/>
                <a:gd name="connsiteX66" fmla="*/ 2203 w 10000"/>
                <a:gd name="connsiteY66" fmla="*/ 5879 h 9771"/>
                <a:gd name="connsiteX67" fmla="*/ 1988 w 10000"/>
                <a:gd name="connsiteY67" fmla="*/ 5649 h 9771"/>
                <a:gd name="connsiteX68" fmla="*/ 1803 w 10000"/>
                <a:gd name="connsiteY68" fmla="*/ 5879 h 9771"/>
                <a:gd name="connsiteX69" fmla="*/ 1405 w 10000"/>
                <a:gd name="connsiteY69" fmla="*/ 5879 h 9771"/>
                <a:gd name="connsiteX70" fmla="*/ 1193 w 10000"/>
                <a:gd name="connsiteY70" fmla="*/ 6310 h 9771"/>
                <a:gd name="connsiteX71" fmla="*/ 608 w 10000"/>
                <a:gd name="connsiteY71" fmla="*/ 6310 h 9771"/>
                <a:gd name="connsiteX72" fmla="*/ 398 w 10000"/>
                <a:gd name="connsiteY72" fmla="*/ 6514 h 9771"/>
                <a:gd name="connsiteX73" fmla="*/ 209 w 10000"/>
                <a:gd name="connsiteY73" fmla="*/ 6514 h 9771"/>
                <a:gd name="connsiteX74" fmla="*/ 0 w 10000"/>
                <a:gd name="connsiteY74" fmla="*/ 6946 h 9771"/>
                <a:gd name="connsiteX75" fmla="*/ 0 w 10000"/>
                <a:gd name="connsiteY75" fmla="*/ 7379 h 9771"/>
                <a:gd name="connsiteX76" fmla="*/ 0 w 10000"/>
                <a:gd name="connsiteY76" fmla="*/ 7812 h 9771"/>
                <a:gd name="connsiteX0" fmla="*/ 4987 w 10000"/>
                <a:gd name="connsiteY0" fmla="*/ 9792 h 9792"/>
                <a:gd name="connsiteX1" fmla="*/ 5196 w 10000"/>
                <a:gd name="connsiteY1" fmla="*/ 9559 h 9792"/>
                <a:gd name="connsiteX2" fmla="*/ 5196 w 10000"/>
                <a:gd name="connsiteY2" fmla="*/ 9349 h 9792"/>
                <a:gd name="connsiteX3" fmla="*/ 5600 w 10000"/>
                <a:gd name="connsiteY3" fmla="*/ 9115 h 9792"/>
                <a:gd name="connsiteX4" fmla="*/ 5785 w 10000"/>
                <a:gd name="connsiteY4" fmla="*/ 8905 h 9792"/>
                <a:gd name="connsiteX5" fmla="*/ 6206 w 10000"/>
                <a:gd name="connsiteY5" fmla="*/ 8672 h 9792"/>
                <a:gd name="connsiteX6" fmla="*/ 6396 w 10000"/>
                <a:gd name="connsiteY6" fmla="*/ 8232 h 9792"/>
                <a:gd name="connsiteX7" fmla="*/ 6603 w 10000"/>
                <a:gd name="connsiteY7" fmla="*/ 7785 h 9792"/>
                <a:gd name="connsiteX8" fmla="*/ 7004 w 10000"/>
                <a:gd name="connsiteY8" fmla="*/ 7552 h 9792"/>
                <a:gd name="connsiteX9" fmla="*/ 6791 w 10000"/>
                <a:gd name="connsiteY9" fmla="*/ 7109 h 9792"/>
                <a:gd name="connsiteX10" fmla="*/ 7402 w 10000"/>
                <a:gd name="connsiteY10" fmla="*/ 6458 h 9792"/>
                <a:gd name="connsiteX11" fmla="*/ 7402 w 10000"/>
                <a:gd name="connsiteY11" fmla="*/ 6221 h 9792"/>
                <a:gd name="connsiteX12" fmla="*/ 7402 w 10000"/>
                <a:gd name="connsiteY12" fmla="*/ 6017 h 9792"/>
                <a:gd name="connsiteX13" fmla="*/ 8194 w 10000"/>
                <a:gd name="connsiteY13" fmla="*/ 5339 h 9792"/>
                <a:gd name="connsiteX14" fmla="*/ 7985 w 10000"/>
                <a:gd name="connsiteY14" fmla="*/ 5129 h 9792"/>
                <a:gd name="connsiteX15" fmla="*/ 7587 w 10000"/>
                <a:gd name="connsiteY15" fmla="*/ 5129 h 9792"/>
                <a:gd name="connsiteX16" fmla="*/ 7587 w 10000"/>
                <a:gd name="connsiteY16" fmla="*/ 4894 h 9792"/>
                <a:gd name="connsiteX17" fmla="*/ 7185 w 10000"/>
                <a:gd name="connsiteY17" fmla="*/ 4664 h 9792"/>
                <a:gd name="connsiteX18" fmla="*/ 6791 w 10000"/>
                <a:gd name="connsiteY18" fmla="*/ 2891 h 9792"/>
                <a:gd name="connsiteX19" fmla="*/ 7004 w 10000"/>
                <a:gd name="connsiteY19" fmla="*/ 2681 h 9792"/>
                <a:gd name="connsiteX20" fmla="*/ 7587 w 10000"/>
                <a:gd name="connsiteY20" fmla="*/ 2681 h 9792"/>
                <a:gd name="connsiteX21" fmla="*/ 7795 w 10000"/>
                <a:gd name="connsiteY21" fmla="*/ 2681 h 9792"/>
                <a:gd name="connsiteX22" fmla="*/ 8383 w 10000"/>
                <a:gd name="connsiteY22" fmla="*/ 2681 h 9792"/>
                <a:gd name="connsiteX23" fmla="*/ 8783 w 10000"/>
                <a:gd name="connsiteY23" fmla="*/ 2681 h 9792"/>
                <a:gd name="connsiteX24" fmla="*/ 8991 w 10000"/>
                <a:gd name="connsiteY24" fmla="*/ 2451 h 9792"/>
                <a:gd name="connsiteX25" fmla="*/ 9578 w 10000"/>
                <a:gd name="connsiteY25" fmla="*/ 2007 h 9792"/>
                <a:gd name="connsiteX26" fmla="*/ 10000 w 10000"/>
                <a:gd name="connsiteY26" fmla="*/ 1798 h 9792"/>
                <a:gd name="connsiteX27" fmla="*/ 9790 w 10000"/>
                <a:gd name="connsiteY27" fmla="*/ 1354 h 9792"/>
                <a:gd name="connsiteX28" fmla="*/ 9393 w 10000"/>
                <a:gd name="connsiteY28" fmla="*/ 1354 h 9792"/>
                <a:gd name="connsiteX29" fmla="*/ 9182 w 10000"/>
                <a:gd name="connsiteY29" fmla="*/ 1354 h 9792"/>
                <a:gd name="connsiteX30" fmla="*/ 8783 w 10000"/>
                <a:gd name="connsiteY30" fmla="*/ 1354 h 9792"/>
                <a:gd name="connsiteX31" fmla="*/ 8783 w 10000"/>
                <a:gd name="connsiteY31" fmla="*/ 1121 h 9792"/>
                <a:gd name="connsiteX32" fmla="*/ 8594 w 10000"/>
                <a:gd name="connsiteY32" fmla="*/ 910 h 9792"/>
                <a:gd name="connsiteX33" fmla="*/ 8383 w 10000"/>
                <a:gd name="connsiteY33" fmla="*/ 443 h 9792"/>
                <a:gd name="connsiteX34" fmla="*/ 8383 w 10000"/>
                <a:gd name="connsiteY34" fmla="*/ 0 h 9792"/>
                <a:gd name="connsiteX35" fmla="*/ 8194 w 10000"/>
                <a:gd name="connsiteY35" fmla="*/ 0 h 9792"/>
                <a:gd name="connsiteX36" fmla="*/ 7795 w 10000"/>
                <a:gd name="connsiteY36" fmla="*/ 0 h 9792"/>
                <a:gd name="connsiteX37" fmla="*/ 7587 w 10000"/>
                <a:gd name="connsiteY37" fmla="*/ 0 h 9792"/>
                <a:gd name="connsiteX38" fmla="*/ 7402 w 10000"/>
                <a:gd name="connsiteY38" fmla="*/ 0 h 9792"/>
                <a:gd name="connsiteX39" fmla="*/ 6206 w 10000"/>
                <a:gd name="connsiteY39" fmla="*/ 234 h 9792"/>
                <a:gd name="connsiteX40" fmla="*/ 5785 w 10000"/>
                <a:gd name="connsiteY40" fmla="*/ 234 h 9792"/>
                <a:gd name="connsiteX41" fmla="*/ 5387 w 10000"/>
                <a:gd name="connsiteY41" fmla="*/ 443 h 9792"/>
                <a:gd name="connsiteX42" fmla="*/ 5196 w 10000"/>
                <a:gd name="connsiteY42" fmla="*/ 675 h 9792"/>
                <a:gd name="connsiteX43" fmla="*/ 4799 w 10000"/>
                <a:gd name="connsiteY43" fmla="*/ 910 h 9792"/>
                <a:gd name="connsiteX44" fmla="*/ 4591 w 10000"/>
                <a:gd name="connsiteY44" fmla="*/ 910 h 9792"/>
                <a:gd name="connsiteX45" fmla="*/ 4591 w 10000"/>
                <a:gd name="connsiteY45" fmla="*/ 1354 h 9792"/>
                <a:gd name="connsiteX46" fmla="*/ 4799 w 10000"/>
                <a:gd name="connsiteY46" fmla="*/ 1564 h 9792"/>
                <a:gd name="connsiteX47" fmla="*/ 4799 w 10000"/>
                <a:gd name="connsiteY47" fmla="*/ 1798 h 9792"/>
                <a:gd name="connsiteX48" fmla="*/ 4591 w 10000"/>
                <a:gd name="connsiteY48" fmla="*/ 2239 h 9792"/>
                <a:gd name="connsiteX49" fmla="*/ 4402 w 10000"/>
                <a:gd name="connsiteY49" fmla="*/ 2451 h 9792"/>
                <a:gd name="connsiteX50" fmla="*/ 4192 w 10000"/>
                <a:gd name="connsiteY50" fmla="*/ 2681 h 9792"/>
                <a:gd name="connsiteX51" fmla="*/ 4192 w 10000"/>
                <a:gd name="connsiteY51" fmla="*/ 2891 h 9792"/>
                <a:gd name="connsiteX52" fmla="*/ 4402 w 10000"/>
                <a:gd name="connsiteY52" fmla="*/ 3124 h 9792"/>
                <a:gd name="connsiteX53" fmla="*/ 4192 w 10000"/>
                <a:gd name="connsiteY53" fmla="*/ 3567 h 9792"/>
                <a:gd name="connsiteX54" fmla="*/ 4000 w 10000"/>
                <a:gd name="connsiteY54" fmla="*/ 3567 h 9792"/>
                <a:gd name="connsiteX55" fmla="*/ 3604 w 10000"/>
                <a:gd name="connsiteY55" fmla="*/ 3567 h 9792"/>
                <a:gd name="connsiteX56" fmla="*/ 3208 w 10000"/>
                <a:gd name="connsiteY56" fmla="*/ 3567 h 9792"/>
                <a:gd name="connsiteX57" fmla="*/ 3208 w 10000"/>
                <a:gd name="connsiteY57" fmla="*/ 3775 h 9792"/>
                <a:gd name="connsiteX58" fmla="*/ 3391 w 10000"/>
                <a:gd name="connsiteY58" fmla="*/ 4009 h 9792"/>
                <a:gd name="connsiteX59" fmla="*/ 3604 w 10000"/>
                <a:gd name="connsiteY59" fmla="*/ 4220 h 9792"/>
                <a:gd name="connsiteX60" fmla="*/ 2811 w 10000"/>
                <a:gd name="connsiteY60" fmla="*/ 4452 h 9792"/>
                <a:gd name="connsiteX61" fmla="*/ 2811 w 10000"/>
                <a:gd name="connsiteY61" fmla="*/ 4664 h 9792"/>
                <a:gd name="connsiteX62" fmla="*/ 2811 w 10000"/>
                <a:gd name="connsiteY62" fmla="*/ 5129 h 9792"/>
                <a:gd name="connsiteX63" fmla="*/ 2600 w 10000"/>
                <a:gd name="connsiteY63" fmla="*/ 5573 h 9792"/>
                <a:gd name="connsiteX64" fmla="*/ 2390 w 10000"/>
                <a:gd name="connsiteY64" fmla="*/ 6017 h 9792"/>
                <a:gd name="connsiteX65" fmla="*/ 2203 w 10000"/>
                <a:gd name="connsiteY65" fmla="*/ 6017 h 9792"/>
                <a:gd name="connsiteX66" fmla="*/ 1988 w 10000"/>
                <a:gd name="connsiteY66" fmla="*/ 5781 h 9792"/>
                <a:gd name="connsiteX67" fmla="*/ 1803 w 10000"/>
                <a:gd name="connsiteY67" fmla="*/ 6017 h 9792"/>
                <a:gd name="connsiteX68" fmla="*/ 1405 w 10000"/>
                <a:gd name="connsiteY68" fmla="*/ 6017 h 9792"/>
                <a:gd name="connsiteX69" fmla="*/ 1193 w 10000"/>
                <a:gd name="connsiteY69" fmla="*/ 6458 h 9792"/>
                <a:gd name="connsiteX70" fmla="*/ 608 w 10000"/>
                <a:gd name="connsiteY70" fmla="*/ 6458 h 9792"/>
                <a:gd name="connsiteX71" fmla="*/ 398 w 10000"/>
                <a:gd name="connsiteY71" fmla="*/ 6667 h 9792"/>
                <a:gd name="connsiteX72" fmla="*/ 209 w 10000"/>
                <a:gd name="connsiteY72" fmla="*/ 6667 h 9792"/>
                <a:gd name="connsiteX73" fmla="*/ 0 w 10000"/>
                <a:gd name="connsiteY73" fmla="*/ 7109 h 9792"/>
                <a:gd name="connsiteX74" fmla="*/ 0 w 10000"/>
                <a:gd name="connsiteY74" fmla="*/ 7552 h 9792"/>
                <a:gd name="connsiteX75" fmla="*/ 0 w 10000"/>
                <a:gd name="connsiteY75" fmla="*/ 7995 h 9792"/>
                <a:gd name="connsiteX0" fmla="*/ 5196 w 10000"/>
                <a:gd name="connsiteY0" fmla="*/ 9762 h 9762"/>
                <a:gd name="connsiteX1" fmla="*/ 5196 w 10000"/>
                <a:gd name="connsiteY1" fmla="*/ 9548 h 9762"/>
                <a:gd name="connsiteX2" fmla="*/ 5600 w 10000"/>
                <a:gd name="connsiteY2" fmla="*/ 9309 h 9762"/>
                <a:gd name="connsiteX3" fmla="*/ 5785 w 10000"/>
                <a:gd name="connsiteY3" fmla="*/ 9094 h 9762"/>
                <a:gd name="connsiteX4" fmla="*/ 6206 w 10000"/>
                <a:gd name="connsiteY4" fmla="*/ 8856 h 9762"/>
                <a:gd name="connsiteX5" fmla="*/ 6396 w 10000"/>
                <a:gd name="connsiteY5" fmla="*/ 8407 h 9762"/>
                <a:gd name="connsiteX6" fmla="*/ 6603 w 10000"/>
                <a:gd name="connsiteY6" fmla="*/ 7950 h 9762"/>
                <a:gd name="connsiteX7" fmla="*/ 7004 w 10000"/>
                <a:gd name="connsiteY7" fmla="*/ 7712 h 9762"/>
                <a:gd name="connsiteX8" fmla="*/ 6791 w 10000"/>
                <a:gd name="connsiteY8" fmla="*/ 7260 h 9762"/>
                <a:gd name="connsiteX9" fmla="*/ 7402 w 10000"/>
                <a:gd name="connsiteY9" fmla="*/ 6595 h 9762"/>
                <a:gd name="connsiteX10" fmla="*/ 7402 w 10000"/>
                <a:gd name="connsiteY10" fmla="*/ 6353 h 9762"/>
                <a:gd name="connsiteX11" fmla="*/ 7402 w 10000"/>
                <a:gd name="connsiteY11" fmla="*/ 6145 h 9762"/>
                <a:gd name="connsiteX12" fmla="*/ 8194 w 10000"/>
                <a:gd name="connsiteY12" fmla="*/ 5452 h 9762"/>
                <a:gd name="connsiteX13" fmla="*/ 7985 w 10000"/>
                <a:gd name="connsiteY13" fmla="*/ 5238 h 9762"/>
                <a:gd name="connsiteX14" fmla="*/ 7587 w 10000"/>
                <a:gd name="connsiteY14" fmla="*/ 5238 h 9762"/>
                <a:gd name="connsiteX15" fmla="*/ 7587 w 10000"/>
                <a:gd name="connsiteY15" fmla="*/ 4998 h 9762"/>
                <a:gd name="connsiteX16" fmla="*/ 7185 w 10000"/>
                <a:gd name="connsiteY16" fmla="*/ 4763 h 9762"/>
                <a:gd name="connsiteX17" fmla="*/ 6791 w 10000"/>
                <a:gd name="connsiteY17" fmla="*/ 2952 h 9762"/>
                <a:gd name="connsiteX18" fmla="*/ 7004 w 10000"/>
                <a:gd name="connsiteY18" fmla="*/ 2738 h 9762"/>
                <a:gd name="connsiteX19" fmla="*/ 7587 w 10000"/>
                <a:gd name="connsiteY19" fmla="*/ 2738 h 9762"/>
                <a:gd name="connsiteX20" fmla="*/ 7795 w 10000"/>
                <a:gd name="connsiteY20" fmla="*/ 2738 h 9762"/>
                <a:gd name="connsiteX21" fmla="*/ 8383 w 10000"/>
                <a:gd name="connsiteY21" fmla="*/ 2738 h 9762"/>
                <a:gd name="connsiteX22" fmla="*/ 8783 w 10000"/>
                <a:gd name="connsiteY22" fmla="*/ 2738 h 9762"/>
                <a:gd name="connsiteX23" fmla="*/ 8991 w 10000"/>
                <a:gd name="connsiteY23" fmla="*/ 2503 h 9762"/>
                <a:gd name="connsiteX24" fmla="*/ 9578 w 10000"/>
                <a:gd name="connsiteY24" fmla="*/ 2050 h 9762"/>
                <a:gd name="connsiteX25" fmla="*/ 10000 w 10000"/>
                <a:gd name="connsiteY25" fmla="*/ 1836 h 9762"/>
                <a:gd name="connsiteX26" fmla="*/ 9790 w 10000"/>
                <a:gd name="connsiteY26" fmla="*/ 1383 h 9762"/>
                <a:gd name="connsiteX27" fmla="*/ 9393 w 10000"/>
                <a:gd name="connsiteY27" fmla="*/ 1383 h 9762"/>
                <a:gd name="connsiteX28" fmla="*/ 9182 w 10000"/>
                <a:gd name="connsiteY28" fmla="*/ 1383 h 9762"/>
                <a:gd name="connsiteX29" fmla="*/ 8783 w 10000"/>
                <a:gd name="connsiteY29" fmla="*/ 1383 h 9762"/>
                <a:gd name="connsiteX30" fmla="*/ 8783 w 10000"/>
                <a:gd name="connsiteY30" fmla="*/ 1145 h 9762"/>
                <a:gd name="connsiteX31" fmla="*/ 8594 w 10000"/>
                <a:gd name="connsiteY31" fmla="*/ 929 h 9762"/>
                <a:gd name="connsiteX32" fmla="*/ 8383 w 10000"/>
                <a:gd name="connsiteY32" fmla="*/ 452 h 9762"/>
                <a:gd name="connsiteX33" fmla="*/ 8383 w 10000"/>
                <a:gd name="connsiteY33" fmla="*/ 0 h 9762"/>
                <a:gd name="connsiteX34" fmla="*/ 8194 w 10000"/>
                <a:gd name="connsiteY34" fmla="*/ 0 h 9762"/>
                <a:gd name="connsiteX35" fmla="*/ 7795 w 10000"/>
                <a:gd name="connsiteY35" fmla="*/ 0 h 9762"/>
                <a:gd name="connsiteX36" fmla="*/ 7587 w 10000"/>
                <a:gd name="connsiteY36" fmla="*/ 0 h 9762"/>
                <a:gd name="connsiteX37" fmla="*/ 7402 w 10000"/>
                <a:gd name="connsiteY37" fmla="*/ 0 h 9762"/>
                <a:gd name="connsiteX38" fmla="*/ 6206 w 10000"/>
                <a:gd name="connsiteY38" fmla="*/ 239 h 9762"/>
                <a:gd name="connsiteX39" fmla="*/ 5785 w 10000"/>
                <a:gd name="connsiteY39" fmla="*/ 239 h 9762"/>
                <a:gd name="connsiteX40" fmla="*/ 5387 w 10000"/>
                <a:gd name="connsiteY40" fmla="*/ 452 h 9762"/>
                <a:gd name="connsiteX41" fmla="*/ 5196 w 10000"/>
                <a:gd name="connsiteY41" fmla="*/ 689 h 9762"/>
                <a:gd name="connsiteX42" fmla="*/ 4799 w 10000"/>
                <a:gd name="connsiteY42" fmla="*/ 929 h 9762"/>
                <a:gd name="connsiteX43" fmla="*/ 4591 w 10000"/>
                <a:gd name="connsiteY43" fmla="*/ 929 h 9762"/>
                <a:gd name="connsiteX44" fmla="*/ 4591 w 10000"/>
                <a:gd name="connsiteY44" fmla="*/ 1383 h 9762"/>
                <a:gd name="connsiteX45" fmla="*/ 4799 w 10000"/>
                <a:gd name="connsiteY45" fmla="*/ 1597 h 9762"/>
                <a:gd name="connsiteX46" fmla="*/ 4799 w 10000"/>
                <a:gd name="connsiteY46" fmla="*/ 1836 h 9762"/>
                <a:gd name="connsiteX47" fmla="*/ 4591 w 10000"/>
                <a:gd name="connsiteY47" fmla="*/ 2287 h 9762"/>
                <a:gd name="connsiteX48" fmla="*/ 4402 w 10000"/>
                <a:gd name="connsiteY48" fmla="*/ 2503 h 9762"/>
                <a:gd name="connsiteX49" fmla="*/ 4192 w 10000"/>
                <a:gd name="connsiteY49" fmla="*/ 2738 h 9762"/>
                <a:gd name="connsiteX50" fmla="*/ 4192 w 10000"/>
                <a:gd name="connsiteY50" fmla="*/ 2952 h 9762"/>
                <a:gd name="connsiteX51" fmla="*/ 4402 w 10000"/>
                <a:gd name="connsiteY51" fmla="*/ 3190 h 9762"/>
                <a:gd name="connsiteX52" fmla="*/ 4192 w 10000"/>
                <a:gd name="connsiteY52" fmla="*/ 3643 h 9762"/>
                <a:gd name="connsiteX53" fmla="*/ 4000 w 10000"/>
                <a:gd name="connsiteY53" fmla="*/ 3643 h 9762"/>
                <a:gd name="connsiteX54" fmla="*/ 3604 w 10000"/>
                <a:gd name="connsiteY54" fmla="*/ 3643 h 9762"/>
                <a:gd name="connsiteX55" fmla="*/ 3208 w 10000"/>
                <a:gd name="connsiteY55" fmla="*/ 3643 h 9762"/>
                <a:gd name="connsiteX56" fmla="*/ 3208 w 10000"/>
                <a:gd name="connsiteY56" fmla="*/ 3855 h 9762"/>
                <a:gd name="connsiteX57" fmla="*/ 3391 w 10000"/>
                <a:gd name="connsiteY57" fmla="*/ 4094 h 9762"/>
                <a:gd name="connsiteX58" fmla="*/ 3604 w 10000"/>
                <a:gd name="connsiteY58" fmla="*/ 4310 h 9762"/>
                <a:gd name="connsiteX59" fmla="*/ 2811 w 10000"/>
                <a:gd name="connsiteY59" fmla="*/ 4547 h 9762"/>
                <a:gd name="connsiteX60" fmla="*/ 2811 w 10000"/>
                <a:gd name="connsiteY60" fmla="*/ 4763 h 9762"/>
                <a:gd name="connsiteX61" fmla="*/ 2811 w 10000"/>
                <a:gd name="connsiteY61" fmla="*/ 5238 h 9762"/>
                <a:gd name="connsiteX62" fmla="*/ 2600 w 10000"/>
                <a:gd name="connsiteY62" fmla="*/ 5691 h 9762"/>
                <a:gd name="connsiteX63" fmla="*/ 2390 w 10000"/>
                <a:gd name="connsiteY63" fmla="*/ 6145 h 9762"/>
                <a:gd name="connsiteX64" fmla="*/ 2203 w 10000"/>
                <a:gd name="connsiteY64" fmla="*/ 6145 h 9762"/>
                <a:gd name="connsiteX65" fmla="*/ 1988 w 10000"/>
                <a:gd name="connsiteY65" fmla="*/ 5904 h 9762"/>
                <a:gd name="connsiteX66" fmla="*/ 1803 w 10000"/>
                <a:gd name="connsiteY66" fmla="*/ 6145 h 9762"/>
                <a:gd name="connsiteX67" fmla="*/ 1405 w 10000"/>
                <a:gd name="connsiteY67" fmla="*/ 6145 h 9762"/>
                <a:gd name="connsiteX68" fmla="*/ 1193 w 10000"/>
                <a:gd name="connsiteY68" fmla="*/ 6595 h 9762"/>
                <a:gd name="connsiteX69" fmla="*/ 608 w 10000"/>
                <a:gd name="connsiteY69" fmla="*/ 6595 h 9762"/>
                <a:gd name="connsiteX70" fmla="*/ 398 w 10000"/>
                <a:gd name="connsiteY70" fmla="*/ 6809 h 9762"/>
                <a:gd name="connsiteX71" fmla="*/ 209 w 10000"/>
                <a:gd name="connsiteY71" fmla="*/ 6809 h 9762"/>
                <a:gd name="connsiteX72" fmla="*/ 0 w 10000"/>
                <a:gd name="connsiteY72" fmla="*/ 7260 h 9762"/>
                <a:gd name="connsiteX73" fmla="*/ 0 w 10000"/>
                <a:gd name="connsiteY73" fmla="*/ 7712 h 9762"/>
                <a:gd name="connsiteX74" fmla="*/ 0 w 10000"/>
                <a:gd name="connsiteY74" fmla="*/ 8165 h 9762"/>
                <a:gd name="connsiteX0" fmla="*/ 5196 w 10000"/>
                <a:gd name="connsiteY0" fmla="*/ 9781 h 9781"/>
                <a:gd name="connsiteX1" fmla="*/ 5600 w 10000"/>
                <a:gd name="connsiteY1" fmla="*/ 9536 h 9781"/>
                <a:gd name="connsiteX2" fmla="*/ 5785 w 10000"/>
                <a:gd name="connsiteY2" fmla="*/ 9316 h 9781"/>
                <a:gd name="connsiteX3" fmla="*/ 6206 w 10000"/>
                <a:gd name="connsiteY3" fmla="*/ 9072 h 9781"/>
                <a:gd name="connsiteX4" fmla="*/ 6396 w 10000"/>
                <a:gd name="connsiteY4" fmla="*/ 8612 h 9781"/>
                <a:gd name="connsiteX5" fmla="*/ 6603 w 10000"/>
                <a:gd name="connsiteY5" fmla="*/ 8144 h 9781"/>
                <a:gd name="connsiteX6" fmla="*/ 7004 w 10000"/>
                <a:gd name="connsiteY6" fmla="*/ 7900 h 9781"/>
                <a:gd name="connsiteX7" fmla="*/ 6791 w 10000"/>
                <a:gd name="connsiteY7" fmla="*/ 7437 h 9781"/>
                <a:gd name="connsiteX8" fmla="*/ 7402 w 10000"/>
                <a:gd name="connsiteY8" fmla="*/ 6756 h 9781"/>
                <a:gd name="connsiteX9" fmla="*/ 7402 w 10000"/>
                <a:gd name="connsiteY9" fmla="*/ 6508 h 9781"/>
                <a:gd name="connsiteX10" fmla="*/ 7402 w 10000"/>
                <a:gd name="connsiteY10" fmla="*/ 6295 h 9781"/>
                <a:gd name="connsiteX11" fmla="*/ 8194 w 10000"/>
                <a:gd name="connsiteY11" fmla="*/ 5585 h 9781"/>
                <a:gd name="connsiteX12" fmla="*/ 7985 w 10000"/>
                <a:gd name="connsiteY12" fmla="*/ 5366 h 9781"/>
                <a:gd name="connsiteX13" fmla="*/ 7587 w 10000"/>
                <a:gd name="connsiteY13" fmla="*/ 5366 h 9781"/>
                <a:gd name="connsiteX14" fmla="*/ 7587 w 10000"/>
                <a:gd name="connsiteY14" fmla="*/ 5120 h 9781"/>
                <a:gd name="connsiteX15" fmla="*/ 7185 w 10000"/>
                <a:gd name="connsiteY15" fmla="*/ 4879 h 9781"/>
                <a:gd name="connsiteX16" fmla="*/ 6791 w 10000"/>
                <a:gd name="connsiteY16" fmla="*/ 3024 h 9781"/>
                <a:gd name="connsiteX17" fmla="*/ 7004 w 10000"/>
                <a:gd name="connsiteY17" fmla="*/ 2805 h 9781"/>
                <a:gd name="connsiteX18" fmla="*/ 7587 w 10000"/>
                <a:gd name="connsiteY18" fmla="*/ 2805 h 9781"/>
                <a:gd name="connsiteX19" fmla="*/ 7795 w 10000"/>
                <a:gd name="connsiteY19" fmla="*/ 2805 h 9781"/>
                <a:gd name="connsiteX20" fmla="*/ 8383 w 10000"/>
                <a:gd name="connsiteY20" fmla="*/ 2805 h 9781"/>
                <a:gd name="connsiteX21" fmla="*/ 8783 w 10000"/>
                <a:gd name="connsiteY21" fmla="*/ 2805 h 9781"/>
                <a:gd name="connsiteX22" fmla="*/ 8991 w 10000"/>
                <a:gd name="connsiteY22" fmla="*/ 2564 h 9781"/>
                <a:gd name="connsiteX23" fmla="*/ 9578 w 10000"/>
                <a:gd name="connsiteY23" fmla="*/ 2100 h 9781"/>
                <a:gd name="connsiteX24" fmla="*/ 10000 w 10000"/>
                <a:gd name="connsiteY24" fmla="*/ 1881 h 9781"/>
                <a:gd name="connsiteX25" fmla="*/ 9790 w 10000"/>
                <a:gd name="connsiteY25" fmla="*/ 1417 h 9781"/>
                <a:gd name="connsiteX26" fmla="*/ 9393 w 10000"/>
                <a:gd name="connsiteY26" fmla="*/ 1417 h 9781"/>
                <a:gd name="connsiteX27" fmla="*/ 9182 w 10000"/>
                <a:gd name="connsiteY27" fmla="*/ 1417 h 9781"/>
                <a:gd name="connsiteX28" fmla="*/ 8783 w 10000"/>
                <a:gd name="connsiteY28" fmla="*/ 1417 h 9781"/>
                <a:gd name="connsiteX29" fmla="*/ 8783 w 10000"/>
                <a:gd name="connsiteY29" fmla="*/ 1173 h 9781"/>
                <a:gd name="connsiteX30" fmla="*/ 8594 w 10000"/>
                <a:gd name="connsiteY30" fmla="*/ 952 h 9781"/>
                <a:gd name="connsiteX31" fmla="*/ 8383 w 10000"/>
                <a:gd name="connsiteY31" fmla="*/ 463 h 9781"/>
                <a:gd name="connsiteX32" fmla="*/ 8383 w 10000"/>
                <a:gd name="connsiteY32" fmla="*/ 0 h 9781"/>
                <a:gd name="connsiteX33" fmla="*/ 8194 w 10000"/>
                <a:gd name="connsiteY33" fmla="*/ 0 h 9781"/>
                <a:gd name="connsiteX34" fmla="*/ 7795 w 10000"/>
                <a:gd name="connsiteY34" fmla="*/ 0 h 9781"/>
                <a:gd name="connsiteX35" fmla="*/ 7587 w 10000"/>
                <a:gd name="connsiteY35" fmla="*/ 0 h 9781"/>
                <a:gd name="connsiteX36" fmla="*/ 7402 w 10000"/>
                <a:gd name="connsiteY36" fmla="*/ 0 h 9781"/>
                <a:gd name="connsiteX37" fmla="*/ 6206 w 10000"/>
                <a:gd name="connsiteY37" fmla="*/ 245 h 9781"/>
                <a:gd name="connsiteX38" fmla="*/ 5785 w 10000"/>
                <a:gd name="connsiteY38" fmla="*/ 245 h 9781"/>
                <a:gd name="connsiteX39" fmla="*/ 5387 w 10000"/>
                <a:gd name="connsiteY39" fmla="*/ 463 h 9781"/>
                <a:gd name="connsiteX40" fmla="*/ 5196 w 10000"/>
                <a:gd name="connsiteY40" fmla="*/ 706 h 9781"/>
                <a:gd name="connsiteX41" fmla="*/ 4799 w 10000"/>
                <a:gd name="connsiteY41" fmla="*/ 952 h 9781"/>
                <a:gd name="connsiteX42" fmla="*/ 4591 w 10000"/>
                <a:gd name="connsiteY42" fmla="*/ 952 h 9781"/>
                <a:gd name="connsiteX43" fmla="*/ 4591 w 10000"/>
                <a:gd name="connsiteY43" fmla="*/ 1417 h 9781"/>
                <a:gd name="connsiteX44" fmla="*/ 4799 w 10000"/>
                <a:gd name="connsiteY44" fmla="*/ 1636 h 9781"/>
                <a:gd name="connsiteX45" fmla="*/ 4799 w 10000"/>
                <a:gd name="connsiteY45" fmla="*/ 1881 h 9781"/>
                <a:gd name="connsiteX46" fmla="*/ 4591 w 10000"/>
                <a:gd name="connsiteY46" fmla="*/ 2343 h 9781"/>
                <a:gd name="connsiteX47" fmla="*/ 4402 w 10000"/>
                <a:gd name="connsiteY47" fmla="*/ 2564 h 9781"/>
                <a:gd name="connsiteX48" fmla="*/ 4192 w 10000"/>
                <a:gd name="connsiteY48" fmla="*/ 2805 h 9781"/>
                <a:gd name="connsiteX49" fmla="*/ 4192 w 10000"/>
                <a:gd name="connsiteY49" fmla="*/ 3024 h 9781"/>
                <a:gd name="connsiteX50" fmla="*/ 4402 w 10000"/>
                <a:gd name="connsiteY50" fmla="*/ 3268 h 9781"/>
                <a:gd name="connsiteX51" fmla="*/ 4192 w 10000"/>
                <a:gd name="connsiteY51" fmla="*/ 3732 h 9781"/>
                <a:gd name="connsiteX52" fmla="*/ 4000 w 10000"/>
                <a:gd name="connsiteY52" fmla="*/ 3732 h 9781"/>
                <a:gd name="connsiteX53" fmla="*/ 3604 w 10000"/>
                <a:gd name="connsiteY53" fmla="*/ 3732 h 9781"/>
                <a:gd name="connsiteX54" fmla="*/ 3208 w 10000"/>
                <a:gd name="connsiteY54" fmla="*/ 3732 h 9781"/>
                <a:gd name="connsiteX55" fmla="*/ 3208 w 10000"/>
                <a:gd name="connsiteY55" fmla="*/ 3949 h 9781"/>
                <a:gd name="connsiteX56" fmla="*/ 3391 w 10000"/>
                <a:gd name="connsiteY56" fmla="*/ 4194 h 9781"/>
                <a:gd name="connsiteX57" fmla="*/ 3604 w 10000"/>
                <a:gd name="connsiteY57" fmla="*/ 4415 h 9781"/>
                <a:gd name="connsiteX58" fmla="*/ 2811 w 10000"/>
                <a:gd name="connsiteY58" fmla="*/ 4658 h 9781"/>
                <a:gd name="connsiteX59" fmla="*/ 2811 w 10000"/>
                <a:gd name="connsiteY59" fmla="*/ 4879 h 9781"/>
                <a:gd name="connsiteX60" fmla="*/ 2811 w 10000"/>
                <a:gd name="connsiteY60" fmla="*/ 5366 h 9781"/>
                <a:gd name="connsiteX61" fmla="*/ 2600 w 10000"/>
                <a:gd name="connsiteY61" fmla="*/ 5830 h 9781"/>
                <a:gd name="connsiteX62" fmla="*/ 2390 w 10000"/>
                <a:gd name="connsiteY62" fmla="*/ 6295 h 9781"/>
                <a:gd name="connsiteX63" fmla="*/ 2203 w 10000"/>
                <a:gd name="connsiteY63" fmla="*/ 6295 h 9781"/>
                <a:gd name="connsiteX64" fmla="*/ 1988 w 10000"/>
                <a:gd name="connsiteY64" fmla="*/ 6048 h 9781"/>
                <a:gd name="connsiteX65" fmla="*/ 1803 w 10000"/>
                <a:gd name="connsiteY65" fmla="*/ 6295 h 9781"/>
                <a:gd name="connsiteX66" fmla="*/ 1405 w 10000"/>
                <a:gd name="connsiteY66" fmla="*/ 6295 h 9781"/>
                <a:gd name="connsiteX67" fmla="*/ 1193 w 10000"/>
                <a:gd name="connsiteY67" fmla="*/ 6756 h 9781"/>
                <a:gd name="connsiteX68" fmla="*/ 608 w 10000"/>
                <a:gd name="connsiteY68" fmla="*/ 6756 h 9781"/>
                <a:gd name="connsiteX69" fmla="*/ 398 w 10000"/>
                <a:gd name="connsiteY69" fmla="*/ 6975 h 9781"/>
                <a:gd name="connsiteX70" fmla="*/ 209 w 10000"/>
                <a:gd name="connsiteY70" fmla="*/ 6975 h 9781"/>
                <a:gd name="connsiteX71" fmla="*/ 0 w 10000"/>
                <a:gd name="connsiteY71" fmla="*/ 7437 h 9781"/>
                <a:gd name="connsiteX72" fmla="*/ 0 w 10000"/>
                <a:gd name="connsiteY72" fmla="*/ 7900 h 9781"/>
                <a:gd name="connsiteX73" fmla="*/ 0 w 10000"/>
                <a:gd name="connsiteY73" fmla="*/ 8364 h 9781"/>
                <a:gd name="connsiteX0" fmla="*/ 5600 w 10000"/>
                <a:gd name="connsiteY0" fmla="*/ 9750 h 9750"/>
                <a:gd name="connsiteX1" fmla="*/ 5785 w 10000"/>
                <a:gd name="connsiteY1" fmla="*/ 9525 h 9750"/>
                <a:gd name="connsiteX2" fmla="*/ 6206 w 10000"/>
                <a:gd name="connsiteY2" fmla="*/ 9275 h 9750"/>
                <a:gd name="connsiteX3" fmla="*/ 6396 w 10000"/>
                <a:gd name="connsiteY3" fmla="*/ 8805 h 9750"/>
                <a:gd name="connsiteX4" fmla="*/ 6603 w 10000"/>
                <a:gd name="connsiteY4" fmla="*/ 8326 h 9750"/>
                <a:gd name="connsiteX5" fmla="*/ 7004 w 10000"/>
                <a:gd name="connsiteY5" fmla="*/ 8077 h 9750"/>
                <a:gd name="connsiteX6" fmla="*/ 6791 w 10000"/>
                <a:gd name="connsiteY6" fmla="*/ 7604 h 9750"/>
                <a:gd name="connsiteX7" fmla="*/ 7402 w 10000"/>
                <a:gd name="connsiteY7" fmla="*/ 6907 h 9750"/>
                <a:gd name="connsiteX8" fmla="*/ 7402 w 10000"/>
                <a:gd name="connsiteY8" fmla="*/ 6654 h 9750"/>
                <a:gd name="connsiteX9" fmla="*/ 7402 w 10000"/>
                <a:gd name="connsiteY9" fmla="*/ 6436 h 9750"/>
                <a:gd name="connsiteX10" fmla="*/ 8194 w 10000"/>
                <a:gd name="connsiteY10" fmla="*/ 5710 h 9750"/>
                <a:gd name="connsiteX11" fmla="*/ 7985 w 10000"/>
                <a:gd name="connsiteY11" fmla="*/ 5486 h 9750"/>
                <a:gd name="connsiteX12" fmla="*/ 7587 w 10000"/>
                <a:gd name="connsiteY12" fmla="*/ 5486 h 9750"/>
                <a:gd name="connsiteX13" fmla="*/ 7587 w 10000"/>
                <a:gd name="connsiteY13" fmla="*/ 5235 h 9750"/>
                <a:gd name="connsiteX14" fmla="*/ 7185 w 10000"/>
                <a:gd name="connsiteY14" fmla="*/ 4988 h 9750"/>
                <a:gd name="connsiteX15" fmla="*/ 6791 w 10000"/>
                <a:gd name="connsiteY15" fmla="*/ 3092 h 9750"/>
                <a:gd name="connsiteX16" fmla="*/ 7004 w 10000"/>
                <a:gd name="connsiteY16" fmla="*/ 2868 h 9750"/>
                <a:gd name="connsiteX17" fmla="*/ 7587 w 10000"/>
                <a:gd name="connsiteY17" fmla="*/ 2868 h 9750"/>
                <a:gd name="connsiteX18" fmla="*/ 7795 w 10000"/>
                <a:gd name="connsiteY18" fmla="*/ 2868 h 9750"/>
                <a:gd name="connsiteX19" fmla="*/ 8383 w 10000"/>
                <a:gd name="connsiteY19" fmla="*/ 2868 h 9750"/>
                <a:gd name="connsiteX20" fmla="*/ 8783 w 10000"/>
                <a:gd name="connsiteY20" fmla="*/ 2868 h 9750"/>
                <a:gd name="connsiteX21" fmla="*/ 8991 w 10000"/>
                <a:gd name="connsiteY21" fmla="*/ 2621 h 9750"/>
                <a:gd name="connsiteX22" fmla="*/ 9578 w 10000"/>
                <a:gd name="connsiteY22" fmla="*/ 2147 h 9750"/>
                <a:gd name="connsiteX23" fmla="*/ 10000 w 10000"/>
                <a:gd name="connsiteY23" fmla="*/ 1923 h 9750"/>
                <a:gd name="connsiteX24" fmla="*/ 9790 w 10000"/>
                <a:gd name="connsiteY24" fmla="*/ 1449 h 9750"/>
                <a:gd name="connsiteX25" fmla="*/ 9393 w 10000"/>
                <a:gd name="connsiteY25" fmla="*/ 1449 h 9750"/>
                <a:gd name="connsiteX26" fmla="*/ 9182 w 10000"/>
                <a:gd name="connsiteY26" fmla="*/ 1449 h 9750"/>
                <a:gd name="connsiteX27" fmla="*/ 8783 w 10000"/>
                <a:gd name="connsiteY27" fmla="*/ 1449 h 9750"/>
                <a:gd name="connsiteX28" fmla="*/ 8783 w 10000"/>
                <a:gd name="connsiteY28" fmla="*/ 1199 h 9750"/>
                <a:gd name="connsiteX29" fmla="*/ 8594 w 10000"/>
                <a:gd name="connsiteY29" fmla="*/ 973 h 9750"/>
                <a:gd name="connsiteX30" fmla="*/ 8383 w 10000"/>
                <a:gd name="connsiteY30" fmla="*/ 473 h 9750"/>
                <a:gd name="connsiteX31" fmla="*/ 8383 w 10000"/>
                <a:gd name="connsiteY31" fmla="*/ 0 h 9750"/>
                <a:gd name="connsiteX32" fmla="*/ 8194 w 10000"/>
                <a:gd name="connsiteY32" fmla="*/ 0 h 9750"/>
                <a:gd name="connsiteX33" fmla="*/ 7795 w 10000"/>
                <a:gd name="connsiteY33" fmla="*/ 0 h 9750"/>
                <a:gd name="connsiteX34" fmla="*/ 7587 w 10000"/>
                <a:gd name="connsiteY34" fmla="*/ 0 h 9750"/>
                <a:gd name="connsiteX35" fmla="*/ 7402 w 10000"/>
                <a:gd name="connsiteY35" fmla="*/ 0 h 9750"/>
                <a:gd name="connsiteX36" fmla="*/ 6206 w 10000"/>
                <a:gd name="connsiteY36" fmla="*/ 250 h 9750"/>
                <a:gd name="connsiteX37" fmla="*/ 5785 w 10000"/>
                <a:gd name="connsiteY37" fmla="*/ 250 h 9750"/>
                <a:gd name="connsiteX38" fmla="*/ 5387 w 10000"/>
                <a:gd name="connsiteY38" fmla="*/ 473 h 9750"/>
                <a:gd name="connsiteX39" fmla="*/ 5196 w 10000"/>
                <a:gd name="connsiteY39" fmla="*/ 722 h 9750"/>
                <a:gd name="connsiteX40" fmla="*/ 4799 w 10000"/>
                <a:gd name="connsiteY40" fmla="*/ 973 h 9750"/>
                <a:gd name="connsiteX41" fmla="*/ 4591 w 10000"/>
                <a:gd name="connsiteY41" fmla="*/ 973 h 9750"/>
                <a:gd name="connsiteX42" fmla="*/ 4591 w 10000"/>
                <a:gd name="connsiteY42" fmla="*/ 1449 h 9750"/>
                <a:gd name="connsiteX43" fmla="*/ 4799 w 10000"/>
                <a:gd name="connsiteY43" fmla="*/ 1673 h 9750"/>
                <a:gd name="connsiteX44" fmla="*/ 4799 w 10000"/>
                <a:gd name="connsiteY44" fmla="*/ 1923 h 9750"/>
                <a:gd name="connsiteX45" fmla="*/ 4591 w 10000"/>
                <a:gd name="connsiteY45" fmla="*/ 2395 h 9750"/>
                <a:gd name="connsiteX46" fmla="*/ 4402 w 10000"/>
                <a:gd name="connsiteY46" fmla="*/ 2621 h 9750"/>
                <a:gd name="connsiteX47" fmla="*/ 4192 w 10000"/>
                <a:gd name="connsiteY47" fmla="*/ 2868 h 9750"/>
                <a:gd name="connsiteX48" fmla="*/ 4192 w 10000"/>
                <a:gd name="connsiteY48" fmla="*/ 3092 h 9750"/>
                <a:gd name="connsiteX49" fmla="*/ 4402 w 10000"/>
                <a:gd name="connsiteY49" fmla="*/ 3341 h 9750"/>
                <a:gd name="connsiteX50" fmla="*/ 4192 w 10000"/>
                <a:gd name="connsiteY50" fmla="*/ 3816 h 9750"/>
                <a:gd name="connsiteX51" fmla="*/ 4000 w 10000"/>
                <a:gd name="connsiteY51" fmla="*/ 3816 h 9750"/>
                <a:gd name="connsiteX52" fmla="*/ 3604 w 10000"/>
                <a:gd name="connsiteY52" fmla="*/ 3816 h 9750"/>
                <a:gd name="connsiteX53" fmla="*/ 3208 w 10000"/>
                <a:gd name="connsiteY53" fmla="*/ 3816 h 9750"/>
                <a:gd name="connsiteX54" fmla="*/ 3208 w 10000"/>
                <a:gd name="connsiteY54" fmla="*/ 4037 h 9750"/>
                <a:gd name="connsiteX55" fmla="*/ 3391 w 10000"/>
                <a:gd name="connsiteY55" fmla="*/ 4288 h 9750"/>
                <a:gd name="connsiteX56" fmla="*/ 3604 w 10000"/>
                <a:gd name="connsiteY56" fmla="*/ 4514 h 9750"/>
                <a:gd name="connsiteX57" fmla="*/ 2811 w 10000"/>
                <a:gd name="connsiteY57" fmla="*/ 4762 h 9750"/>
                <a:gd name="connsiteX58" fmla="*/ 2811 w 10000"/>
                <a:gd name="connsiteY58" fmla="*/ 4988 h 9750"/>
                <a:gd name="connsiteX59" fmla="*/ 2811 w 10000"/>
                <a:gd name="connsiteY59" fmla="*/ 5486 h 9750"/>
                <a:gd name="connsiteX60" fmla="*/ 2600 w 10000"/>
                <a:gd name="connsiteY60" fmla="*/ 5961 h 9750"/>
                <a:gd name="connsiteX61" fmla="*/ 2390 w 10000"/>
                <a:gd name="connsiteY61" fmla="*/ 6436 h 9750"/>
                <a:gd name="connsiteX62" fmla="*/ 2203 w 10000"/>
                <a:gd name="connsiteY62" fmla="*/ 6436 h 9750"/>
                <a:gd name="connsiteX63" fmla="*/ 1988 w 10000"/>
                <a:gd name="connsiteY63" fmla="*/ 6183 h 9750"/>
                <a:gd name="connsiteX64" fmla="*/ 1803 w 10000"/>
                <a:gd name="connsiteY64" fmla="*/ 6436 h 9750"/>
                <a:gd name="connsiteX65" fmla="*/ 1405 w 10000"/>
                <a:gd name="connsiteY65" fmla="*/ 6436 h 9750"/>
                <a:gd name="connsiteX66" fmla="*/ 1193 w 10000"/>
                <a:gd name="connsiteY66" fmla="*/ 6907 h 9750"/>
                <a:gd name="connsiteX67" fmla="*/ 608 w 10000"/>
                <a:gd name="connsiteY67" fmla="*/ 6907 h 9750"/>
                <a:gd name="connsiteX68" fmla="*/ 398 w 10000"/>
                <a:gd name="connsiteY68" fmla="*/ 7131 h 9750"/>
                <a:gd name="connsiteX69" fmla="*/ 209 w 10000"/>
                <a:gd name="connsiteY69" fmla="*/ 7131 h 9750"/>
                <a:gd name="connsiteX70" fmla="*/ 0 w 10000"/>
                <a:gd name="connsiteY70" fmla="*/ 7604 h 9750"/>
                <a:gd name="connsiteX71" fmla="*/ 0 w 10000"/>
                <a:gd name="connsiteY71" fmla="*/ 8077 h 9750"/>
                <a:gd name="connsiteX72" fmla="*/ 0 w 10000"/>
                <a:gd name="connsiteY72" fmla="*/ 8551 h 9750"/>
                <a:gd name="connsiteX0" fmla="*/ 5785 w 10000"/>
                <a:gd name="connsiteY0" fmla="*/ 9769 h 9769"/>
                <a:gd name="connsiteX1" fmla="*/ 6206 w 10000"/>
                <a:gd name="connsiteY1" fmla="*/ 9513 h 9769"/>
                <a:gd name="connsiteX2" fmla="*/ 6396 w 10000"/>
                <a:gd name="connsiteY2" fmla="*/ 9031 h 9769"/>
                <a:gd name="connsiteX3" fmla="*/ 6603 w 10000"/>
                <a:gd name="connsiteY3" fmla="*/ 8539 h 9769"/>
                <a:gd name="connsiteX4" fmla="*/ 7004 w 10000"/>
                <a:gd name="connsiteY4" fmla="*/ 8284 h 9769"/>
                <a:gd name="connsiteX5" fmla="*/ 6791 w 10000"/>
                <a:gd name="connsiteY5" fmla="*/ 7799 h 9769"/>
                <a:gd name="connsiteX6" fmla="*/ 7402 w 10000"/>
                <a:gd name="connsiteY6" fmla="*/ 7084 h 9769"/>
                <a:gd name="connsiteX7" fmla="*/ 7402 w 10000"/>
                <a:gd name="connsiteY7" fmla="*/ 6825 h 9769"/>
                <a:gd name="connsiteX8" fmla="*/ 7402 w 10000"/>
                <a:gd name="connsiteY8" fmla="*/ 6601 h 9769"/>
                <a:gd name="connsiteX9" fmla="*/ 8194 w 10000"/>
                <a:gd name="connsiteY9" fmla="*/ 5856 h 9769"/>
                <a:gd name="connsiteX10" fmla="*/ 7985 w 10000"/>
                <a:gd name="connsiteY10" fmla="*/ 5627 h 9769"/>
                <a:gd name="connsiteX11" fmla="*/ 7587 w 10000"/>
                <a:gd name="connsiteY11" fmla="*/ 5627 h 9769"/>
                <a:gd name="connsiteX12" fmla="*/ 7587 w 10000"/>
                <a:gd name="connsiteY12" fmla="*/ 5369 h 9769"/>
                <a:gd name="connsiteX13" fmla="*/ 7185 w 10000"/>
                <a:gd name="connsiteY13" fmla="*/ 5116 h 9769"/>
                <a:gd name="connsiteX14" fmla="*/ 6791 w 10000"/>
                <a:gd name="connsiteY14" fmla="*/ 3171 h 9769"/>
                <a:gd name="connsiteX15" fmla="*/ 7004 w 10000"/>
                <a:gd name="connsiteY15" fmla="*/ 2942 h 9769"/>
                <a:gd name="connsiteX16" fmla="*/ 7587 w 10000"/>
                <a:gd name="connsiteY16" fmla="*/ 2942 h 9769"/>
                <a:gd name="connsiteX17" fmla="*/ 7795 w 10000"/>
                <a:gd name="connsiteY17" fmla="*/ 2942 h 9769"/>
                <a:gd name="connsiteX18" fmla="*/ 8383 w 10000"/>
                <a:gd name="connsiteY18" fmla="*/ 2942 h 9769"/>
                <a:gd name="connsiteX19" fmla="*/ 8783 w 10000"/>
                <a:gd name="connsiteY19" fmla="*/ 2942 h 9769"/>
                <a:gd name="connsiteX20" fmla="*/ 8991 w 10000"/>
                <a:gd name="connsiteY20" fmla="*/ 2688 h 9769"/>
                <a:gd name="connsiteX21" fmla="*/ 9578 w 10000"/>
                <a:gd name="connsiteY21" fmla="*/ 2202 h 9769"/>
                <a:gd name="connsiteX22" fmla="*/ 10000 w 10000"/>
                <a:gd name="connsiteY22" fmla="*/ 1972 h 9769"/>
                <a:gd name="connsiteX23" fmla="*/ 9790 w 10000"/>
                <a:gd name="connsiteY23" fmla="*/ 1486 h 9769"/>
                <a:gd name="connsiteX24" fmla="*/ 9393 w 10000"/>
                <a:gd name="connsiteY24" fmla="*/ 1486 h 9769"/>
                <a:gd name="connsiteX25" fmla="*/ 9182 w 10000"/>
                <a:gd name="connsiteY25" fmla="*/ 1486 h 9769"/>
                <a:gd name="connsiteX26" fmla="*/ 8783 w 10000"/>
                <a:gd name="connsiteY26" fmla="*/ 1486 h 9769"/>
                <a:gd name="connsiteX27" fmla="*/ 8783 w 10000"/>
                <a:gd name="connsiteY27" fmla="*/ 1230 h 9769"/>
                <a:gd name="connsiteX28" fmla="*/ 8594 w 10000"/>
                <a:gd name="connsiteY28" fmla="*/ 998 h 9769"/>
                <a:gd name="connsiteX29" fmla="*/ 8383 w 10000"/>
                <a:gd name="connsiteY29" fmla="*/ 485 h 9769"/>
                <a:gd name="connsiteX30" fmla="*/ 8383 w 10000"/>
                <a:gd name="connsiteY30" fmla="*/ 0 h 9769"/>
                <a:gd name="connsiteX31" fmla="*/ 8194 w 10000"/>
                <a:gd name="connsiteY31" fmla="*/ 0 h 9769"/>
                <a:gd name="connsiteX32" fmla="*/ 7795 w 10000"/>
                <a:gd name="connsiteY32" fmla="*/ 0 h 9769"/>
                <a:gd name="connsiteX33" fmla="*/ 7587 w 10000"/>
                <a:gd name="connsiteY33" fmla="*/ 0 h 9769"/>
                <a:gd name="connsiteX34" fmla="*/ 7402 w 10000"/>
                <a:gd name="connsiteY34" fmla="*/ 0 h 9769"/>
                <a:gd name="connsiteX35" fmla="*/ 6206 w 10000"/>
                <a:gd name="connsiteY35" fmla="*/ 256 h 9769"/>
                <a:gd name="connsiteX36" fmla="*/ 5785 w 10000"/>
                <a:gd name="connsiteY36" fmla="*/ 256 h 9769"/>
                <a:gd name="connsiteX37" fmla="*/ 5387 w 10000"/>
                <a:gd name="connsiteY37" fmla="*/ 485 h 9769"/>
                <a:gd name="connsiteX38" fmla="*/ 5196 w 10000"/>
                <a:gd name="connsiteY38" fmla="*/ 741 h 9769"/>
                <a:gd name="connsiteX39" fmla="*/ 4799 w 10000"/>
                <a:gd name="connsiteY39" fmla="*/ 998 h 9769"/>
                <a:gd name="connsiteX40" fmla="*/ 4591 w 10000"/>
                <a:gd name="connsiteY40" fmla="*/ 998 h 9769"/>
                <a:gd name="connsiteX41" fmla="*/ 4591 w 10000"/>
                <a:gd name="connsiteY41" fmla="*/ 1486 h 9769"/>
                <a:gd name="connsiteX42" fmla="*/ 4799 w 10000"/>
                <a:gd name="connsiteY42" fmla="*/ 1716 h 9769"/>
                <a:gd name="connsiteX43" fmla="*/ 4799 w 10000"/>
                <a:gd name="connsiteY43" fmla="*/ 1972 h 9769"/>
                <a:gd name="connsiteX44" fmla="*/ 4591 w 10000"/>
                <a:gd name="connsiteY44" fmla="*/ 2456 h 9769"/>
                <a:gd name="connsiteX45" fmla="*/ 4402 w 10000"/>
                <a:gd name="connsiteY45" fmla="*/ 2688 h 9769"/>
                <a:gd name="connsiteX46" fmla="*/ 4192 w 10000"/>
                <a:gd name="connsiteY46" fmla="*/ 2942 h 9769"/>
                <a:gd name="connsiteX47" fmla="*/ 4192 w 10000"/>
                <a:gd name="connsiteY47" fmla="*/ 3171 h 9769"/>
                <a:gd name="connsiteX48" fmla="*/ 4402 w 10000"/>
                <a:gd name="connsiteY48" fmla="*/ 3427 h 9769"/>
                <a:gd name="connsiteX49" fmla="*/ 4192 w 10000"/>
                <a:gd name="connsiteY49" fmla="*/ 3914 h 9769"/>
                <a:gd name="connsiteX50" fmla="*/ 4000 w 10000"/>
                <a:gd name="connsiteY50" fmla="*/ 3914 h 9769"/>
                <a:gd name="connsiteX51" fmla="*/ 3604 w 10000"/>
                <a:gd name="connsiteY51" fmla="*/ 3914 h 9769"/>
                <a:gd name="connsiteX52" fmla="*/ 3208 w 10000"/>
                <a:gd name="connsiteY52" fmla="*/ 3914 h 9769"/>
                <a:gd name="connsiteX53" fmla="*/ 3208 w 10000"/>
                <a:gd name="connsiteY53" fmla="*/ 4141 h 9769"/>
                <a:gd name="connsiteX54" fmla="*/ 3391 w 10000"/>
                <a:gd name="connsiteY54" fmla="*/ 4398 h 9769"/>
                <a:gd name="connsiteX55" fmla="*/ 3604 w 10000"/>
                <a:gd name="connsiteY55" fmla="*/ 4630 h 9769"/>
                <a:gd name="connsiteX56" fmla="*/ 2811 w 10000"/>
                <a:gd name="connsiteY56" fmla="*/ 4884 h 9769"/>
                <a:gd name="connsiteX57" fmla="*/ 2811 w 10000"/>
                <a:gd name="connsiteY57" fmla="*/ 5116 h 9769"/>
                <a:gd name="connsiteX58" fmla="*/ 2811 w 10000"/>
                <a:gd name="connsiteY58" fmla="*/ 5627 h 9769"/>
                <a:gd name="connsiteX59" fmla="*/ 2600 w 10000"/>
                <a:gd name="connsiteY59" fmla="*/ 6114 h 9769"/>
                <a:gd name="connsiteX60" fmla="*/ 2390 w 10000"/>
                <a:gd name="connsiteY60" fmla="*/ 6601 h 9769"/>
                <a:gd name="connsiteX61" fmla="*/ 2203 w 10000"/>
                <a:gd name="connsiteY61" fmla="*/ 6601 h 9769"/>
                <a:gd name="connsiteX62" fmla="*/ 1988 w 10000"/>
                <a:gd name="connsiteY62" fmla="*/ 6342 h 9769"/>
                <a:gd name="connsiteX63" fmla="*/ 1803 w 10000"/>
                <a:gd name="connsiteY63" fmla="*/ 6601 h 9769"/>
                <a:gd name="connsiteX64" fmla="*/ 1405 w 10000"/>
                <a:gd name="connsiteY64" fmla="*/ 6601 h 9769"/>
                <a:gd name="connsiteX65" fmla="*/ 1193 w 10000"/>
                <a:gd name="connsiteY65" fmla="*/ 7084 h 9769"/>
                <a:gd name="connsiteX66" fmla="*/ 608 w 10000"/>
                <a:gd name="connsiteY66" fmla="*/ 7084 h 9769"/>
                <a:gd name="connsiteX67" fmla="*/ 398 w 10000"/>
                <a:gd name="connsiteY67" fmla="*/ 7314 h 9769"/>
                <a:gd name="connsiteX68" fmla="*/ 209 w 10000"/>
                <a:gd name="connsiteY68" fmla="*/ 7314 h 9769"/>
                <a:gd name="connsiteX69" fmla="*/ 0 w 10000"/>
                <a:gd name="connsiteY69" fmla="*/ 7799 h 9769"/>
                <a:gd name="connsiteX70" fmla="*/ 0 w 10000"/>
                <a:gd name="connsiteY70" fmla="*/ 8284 h 9769"/>
                <a:gd name="connsiteX71" fmla="*/ 0 w 10000"/>
                <a:gd name="connsiteY71" fmla="*/ 8770 h 9769"/>
                <a:gd name="connsiteX0" fmla="*/ 6206 w 10000"/>
                <a:gd name="connsiteY0" fmla="*/ 9738 h 9738"/>
                <a:gd name="connsiteX1" fmla="*/ 6396 w 10000"/>
                <a:gd name="connsiteY1" fmla="*/ 9245 h 9738"/>
                <a:gd name="connsiteX2" fmla="*/ 6603 w 10000"/>
                <a:gd name="connsiteY2" fmla="*/ 8741 h 9738"/>
                <a:gd name="connsiteX3" fmla="*/ 7004 w 10000"/>
                <a:gd name="connsiteY3" fmla="*/ 8480 h 9738"/>
                <a:gd name="connsiteX4" fmla="*/ 6791 w 10000"/>
                <a:gd name="connsiteY4" fmla="*/ 7983 h 9738"/>
                <a:gd name="connsiteX5" fmla="*/ 7402 w 10000"/>
                <a:gd name="connsiteY5" fmla="*/ 7252 h 9738"/>
                <a:gd name="connsiteX6" fmla="*/ 7402 w 10000"/>
                <a:gd name="connsiteY6" fmla="*/ 6986 h 9738"/>
                <a:gd name="connsiteX7" fmla="*/ 7402 w 10000"/>
                <a:gd name="connsiteY7" fmla="*/ 6757 h 9738"/>
                <a:gd name="connsiteX8" fmla="*/ 8194 w 10000"/>
                <a:gd name="connsiteY8" fmla="*/ 5994 h 9738"/>
                <a:gd name="connsiteX9" fmla="*/ 7985 w 10000"/>
                <a:gd name="connsiteY9" fmla="*/ 5760 h 9738"/>
                <a:gd name="connsiteX10" fmla="*/ 7587 w 10000"/>
                <a:gd name="connsiteY10" fmla="*/ 5760 h 9738"/>
                <a:gd name="connsiteX11" fmla="*/ 7587 w 10000"/>
                <a:gd name="connsiteY11" fmla="*/ 5496 h 9738"/>
                <a:gd name="connsiteX12" fmla="*/ 7185 w 10000"/>
                <a:gd name="connsiteY12" fmla="*/ 5237 h 9738"/>
                <a:gd name="connsiteX13" fmla="*/ 6791 w 10000"/>
                <a:gd name="connsiteY13" fmla="*/ 3246 h 9738"/>
                <a:gd name="connsiteX14" fmla="*/ 7004 w 10000"/>
                <a:gd name="connsiteY14" fmla="*/ 3012 h 9738"/>
                <a:gd name="connsiteX15" fmla="*/ 7587 w 10000"/>
                <a:gd name="connsiteY15" fmla="*/ 3012 h 9738"/>
                <a:gd name="connsiteX16" fmla="*/ 7795 w 10000"/>
                <a:gd name="connsiteY16" fmla="*/ 3012 h 9738"/>
                <a:gd name="connsiteX17" fmla="*/ 8383 w 10000"/>
                <a:gd name="connsiteY17" fmla="*/ 3012 h 9738"/>
                <a:gd name="connsiteX18" fmla="*/ 8783 w 10000"/>
                <a:gd name="connsiteY18" fmla="*/ 3012 h 9738"/>
                <a:gd name="connsiteX19" fmla="*/ 8991 w 10000"/>
                <a:gd name="connsiteY19" fmla="*/ 2752 h 9738"/>
                <a:gd name="connsiteX20" fmla="*/ 9578 w 10000"/>
                <a:gd name="connsiteY20" fmla="*/ 2254 h 9738"/>
                <a:gd name="connsiteX21" fmla="*/ 10000 w 10000"/>
                <a:gd name="connsiteY21" fmla="*/ 2019 h 9738"/>
                <a:gd name="connsiteX22" fmla="*/ 9790 w 10000"/>
                <a:gd name="connsiteY22" fmla="*/ 1521 h 9738"/>
                <a:gd name="connsiteX23" fmla="*/ 9393 w 10000"/>
                <a:gd name="connsiteY23" fmla="*/ 1521 h 9738"/>
                <a:gd name="connsiteX24" fmla="*/ 9182 w 10000"/>
                <a:gd name="connsiteY24" fmla="*/ 1521 h 9738"/>
                <a:gd name="connsiteX25" fmla="*/ 8783 w 10000"/>
                <a:gd name="connsiteY25" fmla="*/ 1521 h 9738"/>
                <a:gd name="connsiteX26" fmla="*/ 8783 w 10000"/>
                <a:gd name="connsiteY26" fmla="*/ 1259 h 9738"/>
                <a:gd name="connsiteX27" fmla="*/ 8594 w 10000"/>
                <a:gd name="connsiteY27" fmla="*/ 1022 h 9738"/>
                <a:gd name="connsiteX28" fmla="*/ 8383 w 10000"/>
                <a:gd name="connsiteY28" fmla="*/ 496 h 9738"/>
                <a:gd name="connsiteX29" fmla="*/ 8383 w 10000"/>
                <a:gd name="connsiteY29" fmla="*/ 0 h 9738"/>
                <a:gd name="connsiteX30" fmla="*/ 8194 w 10000"/>
                <a:gd name="connsiteY30" fmla="*/ 0 h 9738"/>
                <a:gd name="connsiteX31" fmla="*/ 7795 w 10000"/>
                <a:gd name="connsiteY31" fmla="*/ 0 h 9738"/>
                <a:gd name="connsiteX32" fmla="*/ 7587 w 10000"/>
                <a:gd name="connsiteY32" fmla="*/ 0 h 9738"/>
                <a:gd name="connsiteX33" fmla="*/ 7402 w 10000"/>
                <a:gd name="connsiteY33" fmla="*/ 0 h 9738"/>
                <a:gd name="connsiteX34" fmla="*/ 6206 w 10000"/>
                <a:gd name="connsiteY34" fmla="*/ 262 h 9738"/>
                <a:gd name="connsiteX35" fmla="*/ 5785 w 10000"/>
                <a:gd name="connsiteY35" fmla="*/ 262 h 9738"/>
                <a:gd name="connsiteX36" fmla="*/ 5387 w 10000"/>
                <a:gd name="connsiteY36" fmla="*/ 496 h 9738"/>
                <a:gd name="connsiteX37" fmla="*/ 5196 w 10000"/>
                <a:gd name="connsiteY37" fmla="*/ 759 h 9738"/>
                <a:gd name="connsiteX38" fmla="*/ 4799 w 10000"/>
                <a:gd name="connsiteY38" fmla="*/ 1022 h 9738"/>
                <a:gd name="connsiteX39" fmla="*/ 4591 w 10000"/>
                <a:gd name="connsiteY39" fmla="*/ 1022 h 9738"/>
                <a:gd name="connsiteX40" fmla="*/ 4591 w 10000"/>
                <a:gd name="connsiteY40" fmla="*/ 1521 h 9738"/>
                <a:gd name="connsiteX41" fmla="*/ 4799 w 10000"/>
                <a:gd name="connsiteY41" fmla="*/ 1757 h 9738"/>
                <a:gd name="connsiteX42" fmla="*/ 4799 w 10000"/>
                <a:gd name="connsiteY42" fmla="*/ 2019 h 9738"/>
                <a:gd name="connsiteX43" fmla="*/ 4591 w 10000"/>
                <a:gd name="connsiteY43" fmla="*/ 2514 h 9738"/>
                <a:gd name="connsiteX44" fmla="*/ 4402 w 10000"/>
                <a:gd name="connsiteY44" fmla="*/ 2752 h 9738"/>
                <a:gd name="connsiteX45" fmla="*/ 4192 w 10000"/>
                <a:gd name="connsiteY45" fmla="*/ 3012 h 9738"/>
                <a:gd name="connsiteX46" fmla="*/ 4192 w 10000"/>
                <a:gd name="connsiteY46" fmla="*/ 3246 h 9738"/>
                <a:gd name="connsiteX47" fmla="*/ 4402 w 10000"/>
                <a:gd name="connsiteY47" fmla="*/ 3508 h 9738"/>
                <a:gd name="connsiteX48" fmla="*/ 4192 w 10000"/>
                <a:gd name="connsiteY48" fmla="*/ 4007 h 9738"/>
                <a:gd name="connsiteX49" fmla="*/ 4000 w 10000"/>
                <a:gd name="connsiteY49" fmla="*/ 4007 h 9738"/>
                <a:gd name="connsiteX50" fmla="*/ 3604 w 10000"/>
                <a:gd name="connsiteY50" fmla="*/ 4007 h 9738"/>
                <a:gd name="connsiteX51" fmla="*/ 3208 w 10000"/>
                <a:gd name="connsiteY51" fmla="*/ 4007 h 9738"/>
                <a:gd name="connsiteX52" fmla="*/ 3208 w 10000"/>
                <a:gd name="connsiteY52" fmla="*/ 4239 h 9738"/>
                <a:gd name="connsiteX53" fmla="*/ 3391 w 10000"/>
                <a:gd name="connsiteY53" fmla="*/ 4502 h 9738"/>
                <a:gd name="connsiteX54" fmla="*/ 3604 w 10000"/>
                <a:gd name="connsiteY54" fmla="*/ 4739 h 9738"/>
                <a:gd name="connsiteX55" fmla="*/ 2811 w 10000"/>
                <a:gd name="connsiteY55" fmla="*/ 4999 h 9738"/>
                <a:gd name="connsiteX56" fmla="*/ 2811 w 10000"/>
                <a:gd name="connsiteY56" fmla="*/ 5237 h 9738"/>
                <a:gd name="connsiteX57" fmla="*/ 2811 w 10000"/>
                <a:gd name="connsiteY57" fmla="*/ 5760 h 9738"/>
                <a:gd name="connsiteX58" fmla="*/ 2600 w 10000"/>
                <a:gd name="connsiteY58" fmla="*/ 6259 h 9738"/>
                <a:gd name="connsiteX59" fmla="*/ 2390 w 10000"/>
                <a:gd name="connsiteY59" fmla="*/ 6757 h 9738"/>
                <a:gd name="connsiteX60" fmla="*/ 2203 w 10000"/>
                <a:gd name="connsiteY60" fmla="*/ 6757 h 9738"/>
                <a:gd name="connsiteX61" fmla="*/ 1988 w 10000"/>
                <a:gd name="connsiteY61" fmla="*/ 6492 h 9738"/>
                <a:gd name="connsiteX62" fmla="*/ 1803 w 10000"/>
                <a:gd name="connsiteY62" fmla="*/ 6757 h 9738"/>
                <a:gd name="connsiteX63" fmla="*/ 1405 w 10000"/>
                <a:gd name="connsiteY63" fmla="*/ 6757 h 9738"/>
                <a:gd name="connsiteX64" fmla="*/ 1193 w 10000"/>
                <a:gd name="connsiteY64" fmla="*/ 7252 h 9738"/>
                <a:gd name="connsiteX65" fmla="*/ 608 w 10000"/>
                <a:gd name="connsiteY65" fmla="*/ 7252 h 9738"/>
                <a:gd name="connsiteX66" fmla="*/ 398 w 10000"/>
                <a:gd name="connsiteY66" fmla="*/ 7487 h 9738"/>
                <a:gd name="connsiteX67" fmla="*/ 209 w 10000"/>
                <a:gd name="connsiteY67" fmla="*/ 7487 h 9738"/>
                <a:gd name="connsiteX68" fmla="*/ 0 w 10000"/>
                <a:gd name="connsiteY68" fmla="*/ 7983 h 9738"/>
                <a:gd name="connsiteX69" fmla="*/ 0 w 10000"/>
                <a:gd name="connsiteY69" fmla="*/ 8480 h 9738"/>
                <a:gd name="connsiteX70" fmla="*/ 0 w 10000"/>
                <a:gd name="connsiteY70" fmla="*/ 8977 h 9738"/>
                <a:gd name="connsiteX0" fmla="*/ 6396 w 10000"/>
                <a:gd name="connsiteY0" fmla="*/ 9494 h 9494"/>
                <a:gd name="connsiteX1" fmla="*/ 6603 w 10000"/>
                <a:gd name="connsiteY1" fmla="*/ 8976 h 9494"/>
                <a:gd name="connsiteX2" fmla="*/ 7004 w 10000"/>
                <a:gd name="connsiteY2" fmla="*/ 8708 h 9494"/>
                <a:gd name="connsiteX3" fmla="*/ 6791 w 10000"/>
                <a:gd name="connsiteY3" fmla="*/ 8198 h 9494"/>
                <a:gd name="connsiteX4" fmla="*/ 7402 w 10000"/>
                <a:gd name="connsiteY4" fmla="*/ 7447 h 9494"/>
                <a:gd name="connsiteX5" fmla="*/ 7402 w 10000"/>
                <a:gd name="connsiteY5" fmla="*/ 7174 h 9494"/>
                <a:gd name="connsiteX6" fmla="*/ 7402 w 10000"/>
                <a:gd name="connsiteY6" fmla="*/ 6939 h 9494"/>
                <a:gd name="connsiteX7" fmla="*/ 8194 w 10000"/>
                <a:gd name="connsiteY7" fmla="*/ 6155 h 9494"/>
                <a:gd name="connsiteX8" fmla="*/ 7985 w 10000"/>
                <a:gd name="connsiteY8" fmla="*/ 5915 h 9494"/>
                <a:gd name="connsiteX9" fmla="*/ 7587 w 10000"/>
                <a:gd name="connsiteY9" fmla="*/ 5915 h 9494"/>
                <a:gd name="connsiteX10" fmla="*/ 7587 w 10000"/>
                <a:gd name="connsiteY10" fmla="*/ 5644 h 9494"/>
                <a:gd name="connsiteX11" fmla="*/ 7185 w 10000"/>
                <a:gd name="connsiteY11" fmla="*/ 5378 h 9494"/>
                <a:gd name="connsiteX12" fmla="*/ 6791 w 10000"/>
                <a:gd name="connsiteY12" fmla="*/ 3333 h 9494"/>
                <a:gd name="connsiteX13" fmla="*/ 7004 w 10000"/>
                <a:gd name="connsiteY13" fmla="*/ 3093 h 9494"/>
                <a:gd name="connsiteX14" fmla="*/ 7587 w 10000"/>
                <a:gd name="connsiteY14" fmla="*/ 3093 h 9494"/>
                <a:gd name="connsiteX15" fmla="*/ 7795 w 10000"/>
                <a:gd name="connsiteY15" fmla="*/ 3093 h 9494"/>
                <a:gd name="connsiteX16" fmla="*/ 8383 w 10000"/>
                <a:gd name="connsiteY16" fmla="*/ 3093 h 9494"/>
                <a:gd name="connsiteX17" fmla="*/ 8783 w 10000"/>
                <a:gd name="connsiteY17" fmla="*/ 3093 h 9494"/>
                <a:gd name="connsiteX18" fmla="*/ 8991 w 10000"/>
                <a:gd name="connsiteY18" fmla="*/ 2826 h 9494"/>
                <a:gd name="connsiteX19" fmla="*/ 9578 w 10000"/>
                <a:gd name="connsiteY19" fmla="*/ 2315 h 9494"/>
                <a:gd name="connsiteX20" fmla="*/ 10000 w 10000"/>
                <a:gd name="connsiteY20" fmla="*/ 2073 h 9494"/>
                <a:gd name="connsiteX21" fmla="*/ 9790 w 10000"/>
                <a:gd name="connsiteY21" fmla="*/ 1562 h 9494"/>
                <a:gd name="connsiteX22" fmla="*/ 9393 w 10000"/>
                <a:gd name="connsiteY22" fmla="*/ 1562 h 9494"/>
                <a:gd name="connsiteX23" fmla="*/ 9182 w 10000"/>
                <a:gd name="connsiteY23" fmla="*/ 1562 h 9494"/>
                <a:gd name="connsiteX24" fmla="*/ 8783 w 10000"/>
                <a:gd name="connsiteY24" fmla="*/ 1562 h 9494"/>
                <a:gd name="connsiteX25" fmla="*/ 8783 w 10000"/>
                <a:gd name="connsiteY25" fmla="*/ 1293 h 9494"/>
                <a:gd name="connsiteX26" fmla="*/ 8594 w 10000"/>
                <a:gd name="connsiteY26" fmla="*/ 1049 h 9494"/>
                <a:gd name="connsiteX27" fmla="*/ 8383 w 10000"/>
                <a:gd name="connsiteY27" fmla="*/ 509 h 9494"/>
                <a:gd name="connsiteX28" fmla="*/ 8383 w 10000"/>
                <a:gd name="connsiteY28" fmla="*/ 0 h 9494"/>
                <a:gd name="connsiteX29" fmla="*/ 8194 w 10000"/>
                <a:gd name="connsiteY29" fmla="*/ 0 h 9494"/>
                <a:gd name="connsiteX30" fmla="*/ 7795 w 10000"/>
                <a:gd name="connsiteY30" fmla="*/ 0 h 9494"/>
                <a:gd name="connsiteX31" fmla="*/ 7587 w 10000"/>
                <a:gd name="connsiteY31" fmla="*/ 0 h 9494"/>
                <a:gd name="connsiteX32" fmla="*/ 7402 w 10000"/>
                <a:gd name="connsiteY32" fmla="*/ 0 h 9494"/>
                <a:gd name="connsiteX33" fmla="*/ 6206 w 10000"/>
                <a:gd name="connsiteY33" fmla="*/ 269 h 9494"/>
                <a:gd name="connsiteX34" fmla="*/ 5785 w 10000"/>
                <a:gd name="connsiteY34" fmla="*/ 269 h 9494"/>
                <a:gd name="connsiteX35" fmla="*/ 5387 w 10000"/>
                <a:gd name="connsiteY35" fmla="*/ 509 h 9494"/>
                <a:gd name="connsiteX36" fmla="*/ 5196 w 10000"/>
                <a:gd name="connsiteY36" fmla="*/ 779 h 9494"/>
                <a:gd name="connsiteX37" fmla="*/ 4799 w 10000"/>
                <a:gd name="connsiteY37" fmla="*/ 1049 h 9494"/>
                <a:gd name="connsiteX38" fmla="*/ 4591 w 10000"/>
                <a:gd name="connsiteY38" fmla="*/ 1049 h 9494"/>
                <a:gd name="connsiteX39" fmla="*/ 4591 w 10000"/>
                <a:gd name="connsiteY39" fmla="*/ 1562 h 9494"/>
                <a:gd name="connsiteX40" fmla="*/ 4799 w 10000"/>
                <a:gd name="connsiteY40" fmla="*/ 1804 h 9494"/>
                <a:gd name="connsiteX41" fmla="*/ 4799 w 10000"/>
                <a:gd name="connsiteY41" fmla="*/ 2073 h 9494"/>
                <a:gd name="connsiteX42" fmla="*/ 4591 w 10000"/>
                <a:gd name="connsiteY42" fmla="*/ 2582 h 9494"/>
                <a:gd name="connsiteX43" fmla="*/ 4402 w 10000"/>
                <a:gd name="connsiteY43" fmla="*/ 2826 h 9494"/>
                <a:gd name="connsiteX44" fmla="*/ 4192 w 10000"/>
                <a:gd name="connsiteY44" fmla="*/ 3093 h 9494"/>
                <a:gd name="connsiteX45" fmla="*/ 4192 w 10000"/>
                <a:gd name="connsiteY45" fmla="*/ 3333 h 9494"/>
                <a:gd name="connsiteX46" fmla="*/ 4402 w 10000"/>
                <a:gd name="connsiteY46" fmla="*/ 3602 h 9494"/>
                <a:gd name="connsiteX47" fmla="*/ 4192 w 10000"/>
                <a:gd name="connsiteY47" fmla="*/ 4115 h 9494"/>
                <a:gd name="connsiteX48" fmla="*/ 4000 w 10000"/>
                <a:gd name="connsiteY48" fmla="*/ 4115 h 9494"/>
                <a:gd name="connsiteX49" fmla="*/ 3604 w 10000"/>
                <a:gd name="connsiteY49" fmla="*/ 4115 h 9494"/>
                <a:gd name="connsiteX50" fmla="*/ 3208 w 10000"/>
                <a:gd name="connsiteY50" fmla="*/ 4115 h 9494"/>
                <a:gd name="connsiteX51" fmla="*/ 3208 w 10000"/>
                <a:gd name="connsiteY51" fmla="*/ 4353 h 9494"/>
                <a:gd name="connsiteX52" fmla="*/ 3391 w 10000"/>
                <a:gd name="connsiteY52" fmla="*/ 4623 h 9494"/>
                <a:gd name="connsiteX53" fmla="*/ 3604 w 10000"/>
                <a:gd name="connsiteY53" fmla="*/ 4867 h 9494"/>
                <a:gd name="connsiteX54" fmla="*/ 2811 w 10000"/>
                <a:gd name="connsiteY54" fmla="*/ 5133 h 9494"/>
                <a:gd name="connsiteX55" fmla="*/ 2811 w 10000"/>
                <a:gd name="connsiteY55" fmla="*/ 5378 h 9494"/>
                <a:gd name="connsiteX56" fmla="*/ 2811 w 10000"/>
                <a:gd name="connsiteY56" fmla="*/ 5915 h 9494"/>
                <a:gd name="connsiteX57" fmla="*/ 2600 w 10000"/>
                <a:gd name="connsiteY57" fmla="*/ 6427 h 9494"/>
                <a:gd name="connsiteX58" fmla="*/ 2390 w 10000"/>
                <a:gd name="connsiteY58" fmla="*/ 6939 h 9494"/>
                <a:gd name="connsiteX59" fmla="*/ 2203 w 10000"/>
                <a:gd name="connsiteY59" fmla="*/ 6939 h 9494"/>
                <a:gd name="connsiteX60" fmla="*/ 1988 w 10000"/>
                <a:gd name="connsiteY60" fmla="*/ 6667 h 9494"/>
                <a:gd name="connsiteX61" fmla="*/ 1803 w 10000"/>
                <a:gd name="connsiteY61" fmla="*/ 6939 h 9494"/>
                <a:gd name="connsiteX62" fmla="*/ 1405 w 10000"/>
                <a:gd name="connsiteY62" fmla="*/ 6939 h 9494"/>
                <a:gd name="connsiteX63" fmla="*/ 1193 w 10000"/>
                <a:gd name="connsiteY63" fmla="*/ 7447 h 9494"/>
                <a:gd name="connsiteX64" fmla="*/ 608 w 10000"/>
                <a:gd name="connsiteY64" fmla="*/ 7447 h 9494"/>
                <a:gd name="connsiteX65" fmla="*/ 398 w 10000"/>
                <a:gd name="connsiteY65" fmla="*/ 7688 h 9494"/>
                <a:gd name="connsiteX66" fmla="*/ 209 w 10000"/>
                <a:gd name="connsiteY66" fmla="*/ 7688 h 9494"/>
                <a:gd name="connsiteX67" fmla="*/ 0 w 10000"/>
                <a:gd name="connsiteY67" fmla="*/ 8198 h 9494"/>
                <a:gd name="connsiteX68" fmla="*/ 0 w 10000"/>
                <a:gd name="connsiteY68" fmla="*/ 8708 h 9494"/>
                <a:gd name="connsiteX69" fmla="*/ 0 w 10000"/>
                <a:gd name="connsiteY69" fmla="*/ 9219 h 9494"/>
                <a:gd name="connsiteX0" fmla="*/ 6603 w 10000"/>
                <a:gd name="connsiteY0" fmla="*/ 9454 h 9710"/>
                <a:gd name="connsiteX1" fmla="*/ 7004 w 10000"/>
                <a:gd name="connsiteY1" fmla="*/ 9172 h 9710"/>
                <a:gd name="connsiteX2" fmla="*/ 6791 w 10000"/>
                <a:gd name="connsiteY2" fmla="*/ 8635 h 9710"/>
                <a:gd name="connsiteX3" fmla="*/ 7402 w 10000"/>
                <a:gd name="connsiteY3" fmla="*/ 7844 h 9710"/>
                <a:gd name="connsiteX4" fmla="*/ 7402 w 10000"/>
                <a:gd name="connsiteY4" fmla="*/ 7556 h 9710"/>
                <a:gd name="connsiteX5" fmla="*/ 7402 w 10000"/>
                <a:gd name="connsiteY5" fmla="*/ 7309 h 9710"/>
                <a:gd name="connsiteX6" fmla="*/ 8194 w 10000"/>
                <a:gd name="connsiteY6" fmla="*/ 6483 h 9710"/>
                <a:gd name="connsiteX7" fmla="*/ 7985 w 10000"/>
                <a:gd name="connsiteY7" fmla="*/ 6230 h 9710"/>
                <a:gd name="connsiteX8" fmla="*/ 7587 w 10000"/>
                <a:gd name="connsiteY8" fmla="*/ 6230 h 9710"/>
                <a:gd name="connsiteX9" fmla="*/ 7587 w 10000"/>
                <a:gd name="connsiteY9" fmla="*/ 5945 h 9710"/>
                <a:gd name="connsiteX10" fmla="*/ 7185 w 10000"/>
                <a:gd name="connsiteY10" fmla="*/ 5665 h 9710"/>
                <a:gd name="connsiteX11" fmla="*/ 6791 w 10000"/>
                <a:gd name="connsiteY11" fmla="*/ 3511 h 9710"/>
                <a:gd name="connsiteX12" fmla="*/ 7004 w 10000"/>
                <a:gd name="connsiteY12" fmla="*/ 3258 h 9710"/>
                <a:gd name="connsiteX13" fmla="*/ 7587 w 10000"/>
                <a:gd name="connsiteY13" fmla="*/ 3258 h 9710"/>
                <a:gd name="connsiteX14" fmla="*/ 7795 w 10000"/>
                <a:gd name="connsiteY14" fmla="*/ 3258 h 9710"/>
                <a:gd name="connsiteX15" fmla="*/ 8383 w 10000"/>
                <a:gd name="connsiteY15" fmla="*/ 3258 h 9710"/>
                <a:gd name="connsiteX16" fmla="*/ 8783 w 10000"/>
                <a:gd name="connsiteY16" fmla="*/ 3258 h 9710"/>
                <a:gd name="connsiteX17" fmla="*/ 8991 w 10000"/>
                <a:gd name="connsiteY17" fmla="*/ 2977 h 9710"/>
                <a:gd name="connsiteX18" fmla="*/ 9578 w 10000"/>
                <a:gd name="connsiteY18" fmla="*/ 2438 h 9710"/>
                <a:gd name="connsiteX19" fmla="*/ 10000 w 10000"/>
                <a:gd name="connsiteY19" fmla="*/ 2183 h 9710"/>
                <a:gd name="connsiteX20" fmla="*/ 9790 w 10000"/>
                <a:gd name="connsiteY20" fmla="*/ 1645 h 9710"/>
                <a:gd name="connsiteX21" fmla="*/ 9393 w 10000"/>
                <a:gd name="connsiteY21" fmla="*/ 1645 h 9710"/>
                <a:gd name="connsiteX22" fmla="*/ 9182 w 10000"/>
                <a:gd name="connsiteY22" fmla="*/ 1645 h 9710"/>
                <a:gd name="connsiteX23" fmla="*/ 8783 w 10000"/>
                <a:gd name="connsiteY23" fmla="*/ 1645 h 9710"/>
                <a:gd name="connsiteX24" fmla="*/ 8783 w 10000"/>
                <a:gd name="connsiteY24" fmla="*/ 1362 h 9710"/>
                <a:gd name="connsiteX25" fmla="*/ 8594 w 10000"/>
                <a:gd name="connsiteY25" fmla="*/ 1105 h 9710"/>
                <a:gd name="connsiteX26" fmla="*/ 8383 w 10000"/>
                <a:gd name="connsiteY26" fmla="*/ 536 h 9710"/>
                <a:gd name="connsiteX27" fmla="*/ 8383 w 10000"/>
                <a:gd name="connsiteY27" fmla="*/ 0 h 9710"/>
                <a:gd name="connsiteX28" fmla="*/ 8194 w 10000"/>
                <a:gd name="connsiteY28" fmla="*/ 0 h 9710"/>
                <a:gd name="connsiteX29" fmla="*/ 7795 w 10000"/>
                <a:gd name="connsiteY29" fmla="*/ 0 h 9710"/>
                <a:gd name="connsiteX30" fmla="*/ 7587 w 10000"/>
                <a:gd name="connsiteY30" fmla="*/ 0 h 9710"/>
                <a:gd name="connsiteX31" fmla="*/ 7402 w 10000"/>
                <a:gd name="connsiteY31" fmla="*/ 0 h 9710"/>
                <a:gd name="connsiteX32" fmla="*/ 6206 w 10000"/>
                <a:gd name="connsiteY32" fmla="*/ 283 h 9710"/>
                <a:gd name="connsiteX33" fmla="*/ 5785 w 10000"/>
                <a:gd name="connsiteY33" fmla="*/ 283 h 9710"/>
                <a:gd name="connsiteX34" fmla="*/ 5387 w 10000"/>
                <a:gd name="connsiteY34" fmla="*/ 536 h 9710"/>
                <a:gd name="connsiteX35" fmla="*/ 5196 w 10000"/>
                <a:gd name="connsiteY35" fmla="*/ 821 h 9710"/>
                <a:gd name="connsiteX36" fmla="*/ 4799 w 10000"/>
                <a:gd name="connsiteY36" fmla="*/ 1105 h 9710"/>
                <a:gd name="connsiteX37" fmla="*/ 4591 w 10000"/>
                <a:gd name="connsiteY37" fmla="*/ 1105 h 9710"/>
                <a:gd name="connsiteX38" fmla="*/ 4591 w 10000"/>
                <a:gd name="connsiteY38" fmla="*/ 1645 h 9710"/>
                <a:gd name="connsiteX39" fmla="*/ 4799 w 10000"/>
                <a:gd name="connsiteY39" fmla="*/ 1900 h 9710"/>
                <a:gd name="connsiteX40" fmla="*/ 4799 w 10000"/>
                <a:gd name="connsiteY40" fmla="*/ 2183 h 9710"/>
                <a:gd name="connsiteX41" fmla="*/ 4591 w 10000"/>
                <a:gd name="connsiteY41" fmla="*/ 2720 h 9710"/>
                <a:gd name="connsiteX42" fmla="*/ 4402 w 10000"/>
                <a:gd name="connsiteY42" fmla="*/ 2977 h 9710"/>
                <a:gd name="connsiteX43" fmla="*/ 4192 w 10000"/>
                <a:gd name="connsiteY43" fmla="*/ 3258 h 9710"/>
                <a:gd name="connsiteX44" fmla="*/ 4192 w 10000"/>
                <a:gd name="connsiteY44" fmla="*/ 3511 h 9710"/>
                <a:gd name="connsiteX45" fmla="*/ 4402 w 10000"/>
                <a:gd name="connsiteY45" fmla="*/ 3794 h 9710"/>
                <a:gd name="connsiteX46" fmla="*/ 4192 w 10000"/>
                <a:gd name="connsiteY46" fmla="*/ 4334 h 9710"/>
                <a:gd name="connsiteX47" fmla="*/ 4000 w 10000"/>
                <a:gd name="connsiteY47" fmla="*/ 4334 h 9710"/>
                <a:gd name="connsiteX48" fmla="*/ 3604 w 10000"/>
                <a:gd name="connsiteY48" fmla="*/ 4334 h 9710"/>
                <a:gd name="connsiteX49" fmla="*/ 3208 w 10000"/>
                <a:gd name="connsiteY49" fmla="*/ 4334 h 9710"/>
                <a:gd name="connsiteX50" fmla="*/ 3208 w 10000"/>
                <a:gd name="connsiteY50" fmla="*/ 4585 h 9710"/>
                <a:gd name="connsiteX51" fmla="*/ 3391 w 10000"/>
                <a:gd name="connsiteY51" fmla="*/ 4869 h 9710"/>
                <a:gd name="connsiteX52" fmla="*/ 3604 w 10000"/>
                <a:gd name="connsiteY52" fmla="*/ 5126 h 9710"/>
                <a:gd name="connsiteX53" fmla="*/ 2811 w 10000"/>
                <a:gd name="connsiteY53" fmla="*/ 5407 h 9710"/>
                <a:gd name="connsiteX54" fmla="*/ 2811 w 10000"/>
                <a:gd name="connsiteY54" fmla="*/ 5665 h 9710"/>
                <a:gd name="connsiteX55" fmla="*/ 2811 w 10000"/>
                <a:gd name="connsiteY55" fmla="*/ 6230 h 9710"/>
                <a:gd name="connsiteX56" fmla="*/ 2600 w 10000"/>
                <a:gd name="connsiteY56" fmla="*/ 6770 h 9710"/>
                <a:gd name="connsiteX57" fmla="*/ 2390 w 10000"/>
                <a:gd name="connsiteY57" fmla="*/ 7309 h 9710"/>
                <a:gd name="connsiteX58" fmla="*/ 2203 w 10000"/>
                <a:gd name="connsiteY58" fmla="*/ 7309 h 9710"/>
                <a:gd name="connsiteX59" fmla="*/ 1988 w 10000"/>
                <a:gd name="connsiteY59" fmla="*/ 7022 h 9710"/>
                <a:gd name="connsiteX60" fmla="*/ 1803 w 10000"/>
                <a:gd name="connsiteY60" fmla="*/ 7309 h 9710"/>
                <a:gd name="connsiteX61" fmla="*/ 1405 w 10000"/>
                <a:gd name="connsiteY61" fmla="*/ 7309 h 9710"/>
                <a:gd name="connsiteX62" fmla="*/ 1193 w 10000"/>
                <a:gd name="connsiteY62" fmla="*/ 7844 h 9710"/>
                <a:gd name="connsiteX63" fmla="*/ 608 w 10000"/>
                <a:gd name="connsiteY63" fmla="*/ 7844 h 9710"/>
                <a:gd name="connsiteX64" fmla="*/ 398 w 10000"/>
                <a:gd name="connsiteY64" fmla="*/ 8098 h 9710"/>
                <a:gd name="connsiteX65" fmla="*/ 209 w 10000"/>
                <a:gd name="connsiteY65" fmla="*/ 8098 h 9710"/>
                <a:gd name="connsiteX66" fmla="*/ 0 w 10000"/>
                <a:gd name="connsiteY66" fmla="*/ 8635 h 9710"/>
                <a:gd name="connsiteX67" fmla="*/ 0 w 10000"/>
                <a:gd name="connsiteY67" fmla="*/ 9172 h 9710"/>
                <a:gd name="connsiteX68" fmla="*/ 0 w 10000"/>
                <a:gd name="connsiteY68" fmla="*/ 9710 h 9710"/>
                <a:gd name="connsiteX0" fmla="*/ 7004 w 10000"/>
                <a:gd name="connsiteY0" fmla="*/ 9446 h 10000"/>
                <a:gd name="connsiteX1" fmla="*/ 6791 w 10000"/>
                <a:gd name="connsiteY1" fmla="*/ 8893 h 10000"/>
                <a:gd name="connsiteX2" fmla="*/ 7402 w 10000"/>
                <a:gd name="connsiteY2" fmla="*/ 8078 h 10000"/>
                <a:gd name="connsiteX3" fmla="*/ 7402 w 10000"/>
                <a:gd name="connsiteY3" fmla="*/ 7782 h 10000"/>
                <a:gd name="connsiteX4" fmla="*/ 7402 w 10000"/>
                <a:gd name="connsiteY4" fmla="*/ 7527 h 10000"/>
                <a:gd name="connsiteX5" fmla="*/ 8194 w 10000"/>
                <a:gd name="connsiteY5" fmla="*/ 6677 h 10000"/>
                <a:gd name="connsiteX6" fmla="*/ 7985 w 10000"/>
                <a:gd name="connsiteY6" fmla="*/ 6416 h 10000"/>
                <a:gd name="connsiteX7" fmla="*/ 7587 w 10000"/>
                <a:gd name="connsiteY7" fmla="*/ 6416 h 10000"/>
                <a:gd name="connsiteX8" fmla="*/ 7587 w 10000"/>
                <a:gd name="connsiteY8" fmla="*/ 6123 h 10000"/>
                <a:gd name="connsiteX9" fmla="*/ 7185 w 10000"/>
                <a:gd name="connsiteY9" fmla="*/ 5834 h 10000"/>
                <a:gd name="connsiteX10" fmla="*/ 6791 w 10000"/>
                <a:gd name="connsiteY10" fmla="*/ 3616 h 10000"/>
                <a:gd name="connsiteX11" fmla="*/ 7004 w 10000"/>
                <a:gd name="connsiteY11" fmla="*/ 3355 h 10000"/>
                <a:gd name="connsiteX12" fmla="*/ 7587 w 10000"/>
                <a:gd name="connsiteY12" fmla="*/ 3355 h 10000"/>
                <a:gd name="connsiteX13" fmla="*/ 7795 w 10000"/>
                <a:gd name="connsiteY13" fmla="*/ 3355 h 10000"/>
                <a:gd name="connsiteX14" fmla="*/ 8383 w 10000"/>
                <a:gd name="connsiteY14" fmla="*/ 3355 h 10000"/>
                <a:gd name="connsiteX15" fmla="*/ 8783 w 10000"/>
                <a:gd name="connsiteY15" fmla="*/ 3355 h 10000"/>
                <a:gd name="connsiteX16" fmla="*/ 8991 w 10000"/>
                <a:gd name="connsiteY16" fmla="*/ 3066 h 10000"/>
                <a:gd name="connsiteX17" fmla="*/ 9578 w 10000"/>
                <a:gd name="connsiteY17" fmla="*/ 2511 h 10000"/>
                <a:gd name="connsiteX18" fmla="*/ 10000 w 10000"/>
                <a:gd name="connsiteY18" fmla="*/ 2248 h 10000"/>
                <a:gd name="connsiteX19" fmla="*/ 9790 w 10000"/>
                <a:gd name="connsiteY19" fmla="*/ 1694 h 10000"/>
                <a:gd name="connsiteX20" fmla="*/ 9393 w 10000"/>
                <a:gd name="connsiteY20" fmla="*/ 1694 h 10000"/>
                <a:gd name="connsiteX21" fmla="*/ 9182 w 10000"/>
                <a:gd name="connsiteY21" fmla="*/ 1694 h 10000"/>
                <a:gd name="connsiteX22" fmla="*/ 8783 w 10000"/>
                <a:gd name="connsiteY22" fmla="*/ 1694 h 10000"/>
                <a:gd name="connsiteX23" fmla="*/ 8783 w 10000"/>
                <a:gd name="connsiteY23" fmla="*/ 1403 h 10000"/>
                <a:gd name="connsiteX24" fmla="*/ 8594 w 10000"/>
                <a:gd name="connsiteY24" fmla="*/ 1138 h 10000"/>
                <a:gd name="connsiteX25" fmla="*/ 8383 w 10000"/>
                <a:gd name="connsiteY25" fmla="*/ 552 h 10000"/>
                <a:gd name="connsiteX26" fmla="*/ 8383 w 10000"/>
                <a:gd name="connsiteY26" fmla="*/ 0 h 10000"/>
                <a:gd name="connsiteX27" fmla="*/ 8194 w 10000"/>
                <a:gd name="connsiteY27" fmla="*/ 0 h 10000"/>
                <a:gd name="connsiteX28" fmla="*/ 7795 w 10000"/>
                <a:gd name="connsiteY28" fmla="*/ 0 h 10000"/>
                <a:gd name="connsiteX29" fmla="*/ 7587 w 10000"/>
                <a:gd name="connsiteY29" fmla="*/ 0 h 10000"/>
                <a:gd name="connsiteX30" fmla="*/ 7402 w 10000"/>
                <a:gd name="connsiteY30" fmla="*/ 0 h 10000"/>
                <a:gd name="connsiteX31" fmla="*/ 6206 w 10000"/>
                <a:gd name="connsiteY31" fmla="*/ 291 h 10000"/>
                <a:gd name="connsiteX32" fmla="*/ 5785 w 10000"/>
                <a:gd name="connsiteY32" fmla="*/ 291 h 10000"/>
                <a:gd name="connsiteX33" fmla="*/ 5387 w 10000"/>
                <a:gd name="connsiteY33" fmla="*/ 552 h 10000"/>
                <a:gd name="connsiteX34" fmla="*/ 5196 w 10000"/>
                <a:gd name="connsiteY34" fmla="*/ 846 h 10000"/>
                <a:gd name="connsiteX35" fmla="*/ 4799 w 10000"/>
                <a:gd name="connsiteY35" fmla="*/ 1138 h 10000"/>
                <a:gd name="connsiteX36" fmla="*/ 4591 w 10000"/>
                <a:gd name="connsiteY36" fmla="*/ 1138 h 10000"/>
                <a:gd name="connsiteX37" fmla="*/ 4591 w 10000"/>
                <a:gd name="connsiteY37" fmla="*/ 1694 h 10000"/>
                <a:gd name="connsiteX38" fmla="*/ 4799 w 10000"/>
                <a:gd name="connsiteY38" fmla="*/ 1957 h 10000"/>
                <a:gd name="connsiteX39" fmla="*/ 4799 w 10000"/>
                <a:gd name="connsiteY39" fmla="*/ 2248 h 10000"/>
                <a:gd name="connsiteX40" fmla="*/ 4591 w 10000"/>
                <a:gd name="connsiteY40" fmla="*/ 2801 h 10000"/>
                <a:gd name="connsiteX41" fmla="*/ 4402 w 10000"/>
                <a:gd name="connsiteY41" fmla="*/ 3066 h 10000"/>
                <a:gd name="connsiteX42" fmla="*/ 4192 w 10000"/>
                <a:gd name="connsiteY42" fmla="*/ 3355 h 10000"/>
                <a:gd name="connsiteX43" fmla="*/ 4192 w 10000"/>
                <a:gd name="connsiteY43" fmla="*/ 3616 h 10000"/>
                <a:gd name="connsiteX44" fmla="*/ 4402 w 10000"/>
                <a:gd name="connsiteY44" fmla="*/ 3907 h 10000"/>
                <a:gd name="connsiteX45" fmla="*/ 4192 w 10000"/>
                <a:gd name="connsiteY45" fmla="*/ 4463 h 10000"/>
                <a:gd name="connsiteX46" fmla="*/ 4000 w 10000"/>
                <a:gd name="connsiteY46" fmla="*/ 4463 h 10000"/>
                <a:gd name="connsiteX47" fmla="*/ 3604 w 10000"/>
                <a:gd name="connsiteY47" fmla="*/ 4463 h 10000"/>
                <a:gd name="connsiteX48" fmla="*/ 3208 w 10000"/>
                <a:gd name="connsiteY48" fmla="*/ 4463 h 10000"/>
                <a:gd name="connsiteX49" fmla="*/ 3208 w 10000"/>
                <a:gd name="connsiteY49" fmla="*/ 4722 h 10000"/>
                <a:gd name="connsiteX50" fmla="*/ 3391 w 10000"/>
                <a:gd name="connsiteY50" fmla="*/ 5014 h 10000"/>
                <a:gd name="connsiteX51" fmla="*/ 3604 w 10000"/>
                <a:gd name="connsiteY51" fmla="*/ 5279 h 10000"/>
                <a:gd name="connsiteX52" fmla="*/ 2811 w 10000"/>
                <a:gd name="connsiteY52" fmla="*/ 5568 h 10000"/>
                <a:gd name="connsiteX53" fmla="*/ 2811 w 10000"/>
                <a:gd name="connsiteY53" fmla="*/ 5834 h 10000"/>
                <a:gd name="connsiteX54" fmla="*/ 2811 w 10000"/>
                <a:gd name="connsiteY54" fmla="*/ 6416 h 10000"/>
                <a:gd name="connsiteX55" fmla="*/ 2600 w 10000"/>
                <a:gd name="connsiteY55" fmla="*/ 6972 h 10000"/>
                <a:gd name="connsiteX56" fmla="*/ 2390 w 10000"/>
                <a:gd name="connsiteY56" fmla="*/ 7527 h 10000"/>
                <a:gd name="connsiteX57" fmla="*/ 2203 w 10000"/>
                <a:gd name="connsiteY57" fmla="*/ 7527 h 10000"/>
                <a:gd name="connsiteX58" fmla="*/ 1988 w 10000"/>
                <a:gd name="connsiteY58" fmla="*/ 7232 h 10000"/>
                <a:gd name="connsiteX59" fmla="*/ 1803 w 10000"/>
                <a:gd name="connsiteY59" fmla="*/ 7527 h 10000"/>
                <a:gd name="connsiteX60" fmla="*/ 1405 w 10000"/>
                <a:gd name="connsiteY60" fmla="*/ 7527 h 10000"/>
                <a:gd name="connsiteX61" fmla="*/ 1193 w 10000"/>
                <a:gd name="connsiteY61" fmla="*/ 8078 h 10000"/>
                <a:gd name="connsiteX62" fmla="*/ 608 w 10000"/>
                <a:gd name="connsiteY62" fmla="*/ 8078 h 10000"/>
                <a:gd name="connsiteX63" fmla="*/ 398 w 10000"/>
                <a:gd name="connsiteY63" fmla="*/ 8340 h 10000"/>
                <a:gd name="connsiteX64" fmla="*/ 209 w 10000"/>
                <a:gd name="connsiteY64" fmla="*/ 8340 h 10000"/>
                <a:gd name="connsiteX65" fmla="*/ 0 w 10000"/>
                <a:gd name="connsiteY65" fmla="*/ 8893 h 10000"/>
                <a:gd name="connsiteX66" fmla="*/ 0 w 10000"/>
                <a:gd name="connsiteY66" fmla="*/ 9446 h 10000"/>
                <a:gd name="connsiteX67" fmla="*/ 0 w 10000"/>
                <a:gd name="connsiteY67" fmla="*/ 10000 h 10000"/>
                <a:gd name="connsiteX0" fmla="*/ 6791 w 10000"/>
                <a:gd name="connsiteY0" fmla="*/ 8893 h 10000"/>
                <a:gd name="connsiteX1" fmla="*/ 7402 w 10000"/>
                <a:gd name="connsiteY1" fmla="*/ 8078 h 10000"/>
                <a:gd name="connsiteX2" fmla="*/ 7402 w 10000"/>
                <a:gd name="connsiteY2" fmla="*/ 7782 h 10000"/>
                <a:gd name="connsiteX3" fmla="*/ 7402 w 10000"/>
                <a:gd name="connsiteY3" fmla="*/ 7527 h 10000"/>
                <a:gd name="connsiteX4" fmla="*/ 8194 w 10000"/>
                <a:gd name="connsiteY4" fmla="*/ 6677 h 10000"/>
                <a:gd name="connsiteX5" fmla="*/ 7985 w 10000"/>
                <a:gd name="connsiteY5" fmla="*/ 6416 h 10000"/>
                <a:gd name="connsiteX6" fmla="*/ 7587 w 10000"/>
                <a:gd name="connsiteY6" fmla="*/ 6416 h 10000"/>
                <a:gd name="connsiteX7" fmla="*/ 7587 w 10000"/>
                <a:gd name="connsiteY7" fmla="*/ 6123 h 10000"/>
                <a:gd name="connsiteX8" fmla="*/ 7185 w 10000"/>
                <a:gd name="connsiteY8" fmla="*/ 5834 h 10000"/>
                <a:gd name="connsiteX9" fmla="*/ 6791 w 10000"/>
                <a:gd name="connsiteY9" fmla="*/ 3616 h 10000"/>
                <a:gd name="connsiteX10" fmla="*/ 7004 w 10000"/>
                <a:gd name="connsiteY10" fmla="*/ 3355 h 10000"/>
                <a:gd name="connsiteX11" fmla="*/ 7587 w 10000"/>
                <a:gd name="connsiteY11" fmla="*/ 3355 h 10000"/>
                <a:gd name="connsiteX12" fmla="*/ 7795 w 10000"/>
                <a:gd name="connsiteY12" fmla="*/ 3355 h 10000"/>
                <a:gd name="connsiteX13" fmla="*/ 8383 w 10000"/>
                <a:gd name="connsiteY13" fmla="*/ 3355 h 10000"/>
                <a:gd name="connsiteX14" fmla="*/ 8783 w 10000"/>
                <a:gd name="connsiteY14" fmla="*/ 3355 h 10000"/>
                <a:gd name="connsiteX15" fmla="*/ 8991 w 10000"/>
                <a:gd name="connsiteY15" fmla="*/ 3066 h 10000"/>
                <a:gd name="connsiteX16" fmla="*/ 9578 w 10000"/>
                <a:gd name="connsiteY16" fmla="*/ 2511 h 10000"/>
                <a:gd name="connsiteX17" fmla="*/ 10000 w 10000"/>
                <a:gd name="connsiteY17" fmla="*/ 2248 h 10000"/>
                <a:gd name="connsiteX18" fmla="*/ 9790 w 10000"/>
                <a:gd name="connsiteY18" fmla="*/ 1694 h 10000"/>
                <a:gd name="connsiteX19" fmla="*/ 9393 w 10000"/>
                <a:gd name="connsiteY19" fmla="*/ 1694 h 10000"/>
                <a:gd name="connsiteX20" fmla="*/ 9182 w 10000"/>
                <a:gd name="connsiteY20" fmla="*/ 1694 h 10000"/>
                <a:gd name="connsiteX21" fmla="*/ 8783 w 10000"/>
                <a:gd name="connsiteY21" fmla="*/ 1694 h 10000"/>
                <a:gd name="connsiteX22" fmla="*/ 8783 w 10000"/>
                <a:gd name="connsiteY22" fmla="*/ 1403 h 10000"/>
                <a:gd name="connsiteX23" fmla="*/ 8594 w 10000"/>
                <a:gd name="connsiteY23" fmla="*/ 1138 h 10000"/>
                <a:gd name="connsiteX24" fmla="*/ 8383 w 10000"/>
                <a:gd name="connsiteY24" fmla="*/ 552 h 10000"/>
                <a:gd name="connsiteX25" fmla="*/ 8383 w 10000"/>
                <a:gd name="connsiteY25" fmla="*/ 0 h 10000"/>
                <a:gd name="connsiteX26" fmla="*/ 8194 w 10000"/>
                <a:gd name="connsiteY26" fmla="*/ 0 h 10000"/>
                <a:gd name="connsiteX27" fmla="*/ 7795 w 10000"/>
                <a:gd name="connsiteY27" fmla="*/ 0 h 10000"/>
                <a:gd name="connsiteX28" fmla="*/ 7587 w 10000"/>
                <a:gd name="connsiteY28" fmla="*/ 0 h 10000"/>
                <a:gd name="connsiteX29" fmla="*/ 7402 w 10000"/>
                <a:gd name="connsiteY29" fmla="*/ 0 h 10000"/>
                <a:gd name="connsiteX30" fmla="*/ 6206 w 10000"/>
                <a:gd name="connsiteY30" fmla="*/ 291 h 10000"/>
                <a:gd name="connsiteX31" fmla="*/ 5785 w 10000"/>
                <a:gd name="connsiteY31" fmla="*/ 291 h 10000"/>
                <a:gd name="connsiteX32" fmla="*/ 5387 w 10000"/>
                <a:gd name="connsiteY32" fmla="*/ 552 h 10000"/>
                <a:gd name="connsiteX33" fmla="*/ 5196 w 10000"/>
                <a:gd name="connsiteY33" fmla="*/ 846 h 10000"/>
                <a:gd name="connsiteX34" fmla="*/ 4799 w 10000"/>
                <a:gd name="connsiteY34" fmla="*/ 1138 h 10000"/>
                <a:gd name="connsiteX35" fmla="*/ 4591 w 10000"/>
                <a:gd name="connsiteY35" fmla="*/ 1138 h 10000"/>
                <a:gd name="connsiteX36" fmla="*/ 4591 w 10000"/>
                <a:gd name="connsiteY36" fmla="*/ 1694 h 10000"/>
                <a:gd name="connsiteX37" fmla="*/ 4799 w 10000"/>
                <a:gd name="connsiteY37" fmla="*/ 1957 h 10000"/>
                <a:gd name="connsiteX38" fmla="*/ 4799 w 10000"/>
                <a:gd name="connsiteY38" fmla="*/ 2248 h 10000"/>
                <a:gd name="connsiteX39" fmla="*/ 4591 w 10000"/>
                <a:gd name="connsiteY39" fmla="*/ 2801 h 10000"/>
                <a:gd name="connsiteX40" fmla="*/ 4402 w 10000"/>
                <a:gd name="connsiteY40" fmla="*/ 3066 h 10000"/>
                <a:gd name="connsiteX41" fmla="*/ 4192 w 10000"/>
                <a:gd name="connsiteY41" fmla="*/ 3355 h 10000"/>
                <a:gd name="connsiteX42" fmla="*/ 4192 w 10000"/>
                <a:gd name="connsiteY42" fmla="*/ 3616 h 10000"/>
                <a:gd name="connsiteX43" fmla="*/ 4402 w 10000"/>
                <a:gd name="connsiteY43" fmla="*/ 3907 h 10000"/>
                <a:gd name="connsiteX44" fmla="*/ 4192 w 10000"/>
                <a:gd name="connsiteY44" fmla="*/ 4463 h 10000"/>
                <a:gd name="connsiteX45" fmla="*/ 4000 w 10000"/>
                <a:gd name="connsiteY45" fmla="*/ 4463 h 10000"/>
                <a:gd name="connsiteX46" fmla="*/ 3604 w 10000"/>
                <a:gd name="connsiteY46" fmla="*/ 4463 h 10000"/>
                <a:gd name="connsiteX47" fmla="*/ 3208 w 10000"/>
                <a:gd name="connsiteY47" fmla="*/ 4463 h 10000"/>
                <a:gd name="connsiteX48" fmla="*/ 3208 w 10000"/>
                <a:gd name="connsiteY48" fmla="*/ 4722 h 10000"/>
                <a:gd name="connsiteX49" fmla="*/ 3391 w 10000"/>
                <a:gd name="connsiteY49" fmla="*/ 5014 h 10000"/>
                <a:gd name="connsiteX50" fmla="*/ 3604 w 10000"/>
                <a:gd name="connsiteY50" fmla="*/ 5279 h 10000"/>
                <a:gd name="connsiteX51" fmla="*/ 2811 w 10000"/>
                <a:gd name="connsiteY51" fmla="*/ 5568 h 10000"/>
                <a:gd name="connsiteX52" fmla="*/ 2811 w 10000"/>
                <a:gd name="connsiteY52" fmla="*/ 5834 h 10000"/>
                <a:gd name="connsiteX53" fmla="*/ 2811 w 10000"/>
                <a:gd name="connsiteY53" fmla="*/ 6416 h 10000"/>
                <a:gd name="connsiteX54" fmla="*/ 2600 w 10000"/>
                <a:gd name="connsiteY54" fmla="*/ 6972 h 10000"/>
                <a:gd name="connsiteX55" fmla="*/ 2390 w 10000"/>
                <a:gd name="connsiteY55" fmla="*/ 7527 h 10000"/>
                <a:gd name="connsiteX56" fmla="*/ 2203 w 10000"/>
                <a:gd name="connsiteY56" fmla="*/ 7527 h 10000"/>
                <a:gd name="connsiteX57" fmla="*/ 1988 w 10000"/>
                <a:gd name="connsiteY57" fmla="*/ 7232 h 10000"/>
                <a:gd name="connsiteX58" fmla="*/ 1803 w 10000"/>
                <a:gd name="connsiteY58" fmla="*/ 7527 h 10000"/>
                <a:gd name="connsiteX59" fmla="*/ 1405 w 10000"/>
                <a:gd name="connsiteY59" fmla="*/ 7527 h 10000"/>
                <a:gd name="connsiteX60" fmla="*/ 1193 w 10000"/>
                <a:gd name="connsiteY60" fmla="*/ 8078 h 10000"/>
                <a:gd name="connsiteX61" fmla="*/ 608 w 10000"/>
                <a:gd name="connsiteY61" fmla="*/ 8078 h 10000"/>
                <a:gd name="connsiteX62" fmla="*/ 398 w 10000"/>
                <a:gd name="connsiteY62" fmla="*/ 8340 h 10000"/>
                <a:gd name="connsiteX63" fmla="*/ 209 w 10000"/>
                <a:gd name="connsiteY63" fmla="*/ 8340 h 10000"/>
                <a:gd name="connsiteX64" fmla="*/ 0 w 10000"/>
                <a:gd name="connsiteY64" fmla="*/ 8893 h 10000"/>
                <a:gd name="connsiteX65" fmla="*/ 0 w 10000"/>
                <a:gd name="connsiteY65" fmla="*/ 9446 h 10000"/>
                <a:gd name="connsiteX66" fmla="*/ 0 w 10000"/>
                <a:gd name="connsiteY66" fmla="*/ 10000 h 10000"/>
                <a:gd name="connsiteX0" fmla="*/ 7402 w 10000"/>
                <a:gd name="connsiteY0" fmla="*/ 8078 h 10000"/>
                <a:gd name="connsiteX1" fmla="*/ 7402 w 10000"/>
                <a:gd name="connsiteY1" fmla="*/ 7782 h 10000"/>
                <a:gd name="connsiteX2" fmla="*/ 7402 w 10000"/>
                <a:gd name="connsiteY2" fmla="*/ 7527 h 10000"/>
                <a:gd name="connsiteX3" fmla="*/ 8194 w 10000"/>
                <a:gd name="connsiteY3" fmla="*/ 6677 h 10000"/>
                <a:gd name="connsiteX4" fmla="*/ 7985 w 10000"/>
                <a:gd name="connsiteY4" fmla="*/ 6416 h 10000"/>
                <a:gd name="connsiteX5" fmla="*/ 7587 w 10000"/>
                <a:gd name="connsiteY5" fmla="*/ 6416 h 10000"/>
                <a:gd name="connsiteX6" fmla="*/ 7587 w 10000"/>
                <a:gd name="connsiteY6" fmla="*/ 6123 h 10000"/>
                <a:gd name="connsiteX7" fmla="*/ 7185 w 10000"/>
                <a:gd name="connsiteY7" fmla="*/ 5834 h 10000"/>
                <a:gd name="connsiteX8" fmla="*/ 6791 w 10000"/>
                <a:gd name="connsiteY8" fmla="*/ 3616 h 10000"/>
                <a:gd name="connsiteX9" fmla="*/ 7004 w 10000"/>
                <a:gd name="connsiteY9" fmla="*/ 3355 h 10000"/>
                <a:gd name="connsiteX10" fmla="*/ 7587 w 10000"/>
                <a:gd name="connsiteY10" fmla="*/ 3355 h 10000"/>
                <a:gd name="connsiteX11" fmla="*/ 7795 w 10000"/>
                <a:gd name="connsiteY11" fmla="*/ 3355 h 10000"/>
                <a:gd name="connsiteX12" fmla="*/ 8383 w 10000"/>
                <a:gd name="connsiteY12" fmla="*/ 3355 h 10000"/>
                <a:gd name="connsiteX13" fmla="*/ 8783 w 10000"/>
                <a:gd name="connsiteY13" fmla="*/ 3355 h 10000"/>
                <a:gd name="connsiteX14" fmla="*/ 8991 w 10000"/>
                <a:gd name="connsiteY14" fmla="*/ 3066 h 10000"/>
                <a:gd name="connsiteX15" fmla="*/ 9578 w 10000"/>
                <a:gd name="connsiteY15" fmla="*/ 2511 h 10000"/>
                <a:gd name="connsiteX16" fmla="*/ 10000 w 10000"/>
                <a:gd name="connsiteY16" fmla="*/ 2248 h 10000"/>
                <a:gd name="connsiteX17" fmla="*/ 9790 w 10000"/>
                <a:gd name="connsiteY17" fmla="*/ 1694 h 10000"/>
                <a:gd name="connsiteX18" fmla="*/ 9393 w 10000"/>
                <a:gd name="connsiteY18" fmla="*/ 1694 h 10000"/>
                <a:gd name="connsiteX19" fmla="*/ 9182 w 10000"/>
                <a:gd name="connsiteY19" fmla="*/ 1694 h 10000"/>
                <a:gd name="connsiteX20" fmla="*/ 8783 w 10000"/>
                <a:gd name="connsiteY20" fmla="*/ 1694 h 10000"/>
                <a:gd name="connsiteX21" fmla="*/ 8783 w 10000"/>
                <a:gd name="connsiteY21" fmla="*/ 1403 h 10000"/>
                <a:gd name="connsiteX22" fmla="*/ 8594 w 10000"/>
                <a:gd name="connsiteY22" fmla="*/ 1138 h 10000"/>
                <a:gd name="connsiteX23" fmla="*/ 8383 w 10000"/>
                <a:gd name="connsiteY23" fmla="*/ 552 h 10000"/>
                <a:gd name="connsiteX24" fmla="*/ 8383 w 10000"/>
                <a:gd name="connsiteY24" fmla="*/ 0 h 10000"/>
                <a:gd name="connsiteX25" fmla="*/ 8194 w 10000"/>
                <a:gd name="connsiteY25" fmla="*/ 0 h 10000"/>
                <a:gd name="connsiteX26" fmla="*/ 7795 w 10000"/>
                <a:gd name="connsiteY26" fmla="*/ 0 h 10000"/>
                <a:gd name="connsiteX27" fmla="*/ 7587 w 10000"/>
                <a:gd name="connsiteY27" fmla="*/ 0 h 10000"/>
                <a:gd name="connsiteX28" fmla="*/ 7402 w 10000"/>
                <a:gd name="connsiteY28" fmla="*/ 0 h 10000"/>
                <a:gd name="connsiteX29" fmla="*/ 6206 w 10000"/>
                <a:gd name="connsiteY29" fmla="*/ 291 h 10000"/>
                <a:gd name="connsiteX30" fmla="*/ 5785 w 10000"/>
                <a:gd name="connsiteY30" fmla="*/ 291 h 10000"/>
                <a:gd name="connsiteX31" fmla="*/ 5387 w 10000"/>
                <a:gd name="connsiteY31" fmla="*/ 552 h 10000"/>
                <a:gd name="connsiteX32" fmla="*/ 5196 w 10000"/>
                <a:gd name="connsiteY32" fmla="*/ 846 h 10000"/>
                <a:gd name="connsiteX33" fmla="*/ 4799 w 10000"/>
                <a:gd name="connsiteY33" fmla="*/ 1138 h 10000"/>
                <a:gd name="connsiteX34" fmla="*/ 4591 w 10000"/>
                <a:gd name="connsiteY34" fmla="*/ 1138 h 10000"/>
                <a:gd name="connsiteX35" fmla="*/ 4591 w 10000"/>
                <a:gd name="connsiteY35" fmla="*/ 1694 h 10000"/>
                <a:gd name="connsiteX36" fmla="*/ 4799 w 10000"/>
                <a:gd name="connsiteY36" fmla="*/ 1957 h 10000"/>
                <a:gd name="connsiteX37" fmla="*/ 4799 w 10000"/>
                <a:gd name="connsiteY37" fmla="*/ 2248 h 10000"/>
                <a:gd name="connsiteX38" fmla="*/ 4591 w 10000"/>
                <a:gd name="connsiteY38" fmla="*/ 2801 h 10000"/>
                <a:gd name="connsiteX39" fmla="*/ 4402 w 10000"/>
                <a:gd name="connsiteY39" fmla="*/ 3066 h 10000"/>
                <a:gd name="connsiteX40" fmla="*/ 4192 w 10000"/>
                <a:gd name="connsiteY40" fmla="*/ 3355 h 10000"/>
                <a:gd name="connsiteX41" fmla="*/ 4192 w 10000"/>
                <a:gd name="connsiteY41" fmla="*/ 3616 h 10000"/>
                <a:gd name="connsiteX42" fmla="*/ 4402 w 10000"/>
                <a:gd name="connsiteY42" fmla="*/ 3907 h 10000"/>
                <a:gd name="connsiteX43" fmla="*/ 4192 w 10000"/>
                <a:gd name="connsiteY43" fmla="*/ 4463 h 10000"/>
                <a:gd name="connsiteX44" fmla="*/ 4000 w 10000"/>
                <a:gd name="connsiteY44" fmla="*/ 4463 h 10000"/>
                <a:gd name="connsiteX45" fmla="*/ 3604 w 10000"/>
                <a:gd name="connsiteY45" fmla="*/ 4463 h 10000"/>
                <a:gd name="connsiteX46" fmla="*/ 3208 w 10000"/>
                <a:gd name="connsiteY46" fmla="*/ 4463 h 10000"/>
                <a:gd name="connsiteX47" fmla="*/ 3208 w 10000"/>
                <a:gd name="connsiteY47" fmla="*/ 4722 h 10000"/>
                <a:gd name="connsiteX48" fmla="*/ 3391 w 10000"/>
                <a:gd name="connsiteY48" fmla="*/ 5014 h 10000"/>
                <a:gd name="connsiteX49" fmla="*/ 3604 w 10000"/>
                <a:gd name="connsiteY49" fmla="*/ 5279 h 10000"/>
                <a:gd name="connsiteX50" fmla="*/ 2811 w 10000"/>
                <a:gd name="connsiteY50" fmla="*/ 5568 h 10000"/>
                <a:gd name="connsiteX51" fmla="*/ 2811 w 10000"/>
                <a:gd name="connsiteY51" fmla="*/ 5834 h 10000"/>
                <a:gd name="connsiteX52" fmla="*/ 2811 w 10000"/>
                <a:gd name="connsiteY52" fmla="*/ 6416 h 10000"/>
                <a:gd name="connsiteX53" fmla="*/ 2600 w 10000"/>
                <a:gd name="connsiteY53" fmla="*/ 6972 h 10000"/>
                <a:gd name="connsiteX54" fmla="*/ 2390 w 10000"/>
                <a:gd name="connsiteY54" fmla="*/ 7527 h 10000"/>
                <a:gd name="connsiteX55" fmla="*/ 2203 w 10000"/>
                <a:gd name="connsiteY55" fmla="*/ 7527 h 10000"/>
                <a:gd name="connsiteX56" fmla="*/ 1988 w 10000"/>
                <a:gd name="connsiteY56" fmla="*/ 7232 h 10000"/>
                <a:gd name="connsiteX57" fmla="*/ 1803 w 10000"/>
                <a:gd name="connsiteY57" fmla="*/ 7527 h 10000"/>
                <a:gd name="connsiteX58" fmla="*/ 1405 w 10000"/>
                <a:gd name="connsiteY58" fmla="*/ 7527 h 10000"/>
                <a:gd name="connsiteX59" fmla="*/ 1193 w 10000"/>
                <a:gd name="connsiteY59" fmla="*/ 8078 h 10000"/>
                <a:gd name="connsiteX60" fmla="*/ 608 w 10000"/>
                <a:gd name="connsiteY60" fmla="*/ 8078 h 10000"/>
                <a:gd name="connsiteX61" fmla="*/ 398 w 10000"/>
                <a:gd name="connsiteY61" fmla="*/ 8340 h 10000"/>
                <a:gd name="connsiteX62" fmla="*/ 209 w 10000"/>
                <a:gd name="connsiteY62" fmla="*/ 8340 h 10000"/>
                <a:gd name="connsiteX63" fmla="*/ 0 w 10000"/>
                <a:gd name="connsiteY63" fmla="*/ 8893 h 10000"/>
                <a:gd name="connsiteX64" fmla="*/ 0 w 10000"/>
                <a:gd name="connsiteY64" fmla="*/ 9446 h 10000"/>
                <a:gd name="connsiteX65" fmla="*/ 0 w 10000"/>
                <a:gd name="connsiteY65" fmla="*/ 10000 h 10000"/>
                <a:gd name="connsiteX0" fmla="*/ 7402 w 10000"/>
                <a:gd name="connsiteY0" fmla="*/ 7782 h 10000"/>
                <a:gd name="connsiteX1" fmla="*/ 7402 w 10000"/>
                <a:gd name="connsiteY1" fmla="*/ 7527 h 10000"/>
                <a:gd name="connsiteX2" fmla="*/ 8194 w 10000"/>
                <a:gd name="connsiteY2" fmla="*/ 6677 h 10000"/>
                <a:gd name="connsiteX3" fmla="*/ 7985 w 10000"/>
                <a:gd name="connsiteY3" fmla="*/ 6416 h 10000"/>
                <a:gd name="connsiteX4" fmla="*/ 7587 w 10000"/>
                <a:gd name="connsiteY4" fmla="*/ 6416 h 10000"/>
                <a:gd name="connsiteX5" fmla="*/ 7587 w 10000"/>
                <a:gd name="connsiteY5" fmla="*/ 6123 h 10000"/>
                <a:gd name="connsiteX6" fmla="*/ 7185 w 10000"/>
                <a:gd name="connsiteY6" fmla="*/ 5834 h 10000"/>
                <a:gd name="connsiteX7" fmla="*/ 6791 w 10000"/>
                <a:gd name="connsiteY7" fmla="*/ 3616 h 10000"/>
                <a:gd name="connsiteX8" fmla="*/ 7004 w 10000"/>
                <a:gd name="connsiteY8" fmla="*/ 3355 h 10000"/>
                <a:gd name="connsiteX9" fmla="*/ 7587 w 10000"/>
                <a:gd name="connsiteY9" fmla="*/ 3355 h 10000"/>
                <a:gd name="connsiteX10" fmla="*/ 7795 w 10000"/>
                <a:gd name="connsiteY10" fmla="*/ 3355 h 10000"/>
                <a:gd name="connsiteX11" fmla="*/ 8383 w 10000"/>
                <a:gd name="connsiteY11" fmla="*/ 3355 h 10000"/>
                <a:gd name="connsiteX12" fmla="*/ 8783 w 10000"/>
                <a:gd name="connsiteY12" fmla="*/ 3355 h 10000"/>
                <a:gd name="connsiteX13" fmla="*/ 8991 w 10000"/>
                <a:gd name="connsiteY13" fmla="*/ 3066 h 10000"/>
                <a:gd name="connsiteX14" fmla="*/ 9578 w 10000"/>
                <a:gd name="connsiteY14" fmla="*/ 2511 h 10000"/>
                <a:gd name="connsiteX15" fmla="*/ 10000 w 10000"/>
                <a:gd name="connsiteY15" fmla="*/ 2248 h 10000"/>
                <a:gd name="connsiteX16" fmla="*/ 9790 w 10000"/>
                <a:gd name="connsiteY16" fmla="*/ 1694 h 10000"/>
                <a:gd name="connsiteX17" fmla="*/ 9393 w 10000"/>
                <a:gd name="connsiteY17" fmla="*/ 1694 h 10000"/>
                <a:gd name="connsiteX18" fmla="*/ 9182 w 10000"/>
                <a:gd name="connsiteY18" fmla="*/ 1694 h 10000"/>
                <a:gd name="connsiteX19" fmla="*/ 8783 w 10000"/>
                <a:gd name="connsiteY19" fmla="*/ 1694 h 10000"/>
                <a:gd name="connsiteX20" fmla="*/ 8783 w 10000"/>
                <a:gd name="connsiteY20" fmla="*/ 1403 h 10000"/>
                <a:gd name="connsiteX21" fmla="*/ 8594 w 10000"/>
                <a:gd name="connsiteY21" fmla="*/ 1138 h 10000"/>
                <a:gd name="connsiteX22" fmla="*/ 8383 w 10000"/>
                <a:gd name="connsiteY22" fmla="*/ 552 h 10000"/>
                <a:gd name="connsiteX23" fmla="*/ 8383 w 10000"/>
                <a:gd name="connsiteY23" fmla="*/ 0 h 10000"/>
                <a:gd name="connsiteX24" fmla="*/ 8194 w 10000"/>
                <a:gd name="connsiteY24" fmla="*/ 0 h 10000"/>
                <a:gd name="connsiteX25" fmla="*/ 7795 w 10000"/>
                <a:gd name="connsiteY25" fmla="*/ 0 h 10000"/>
                <a:gd name="connsiteX26" fmla="*/ 7587 w 10000"/>
                <a:gd name="connsiteY26" fmla="*/ 0 h 10000"/>
                <a:gd name="connsiteX27" fmla="*/ 7402 w 10000"/>
                <a:gd name="connsiteY27" fmla="*/ 0 h 10000"/>
                <a:gd name="connsiteX28" fmla="*/ 6206 w 10000"/>
                <a:gd name="connsiteY28" fmla="*/ 291 h 10000"/>
                <a:gd name="connsiteX29" fmla="*/ 5785 w 10000"/>
                <a:gd name="connsiteY29" fmla="*/ 291 h 10000"/>
                <a:gd name="connsiteX30" fmla="*/ 5387 w 10000"/>
                <a:gd name="connsiteY30" fmla="*/ 552 h 10000"/>
                <a:gd name="connsiteX31" fmla="*/ 5196 w 10000"/>
                <a:gd name="connsiteY31" fmla="*/ 846 h 10000"/>
                <a:gd name="connsiteX32" fmla="*/ 4799 w 10000"/>
                <a:gd name="connsiteY32" fmla="*/ 1138 h 10000"/>
                <a:gd name="connsiteX33" fmla="*/ 4591 w 10000"/>
                <a:gd name="connsiteY33" fmla="*/ 1138 h 10000"/>
                <a:gd name="connsiteX34" fmla="*/ 4591 w 10000"/>
                <a:gd name="connsiteY34" fmla="*/ 1694 h 10000"/>
                <a:gd name="connsiteX35" fmla="*/ 4799 w 10000"/>
                <a:gd name="connsiteY35" fmla="*/ 1957 h 10000"/>
                <a:gd name="connsiteX36" fmla="*/ 4799 w 10000"/>
                <a:gd name="connsiteY36" fmla="*/ 2248 h 10000"/>
                <a:gd name="connsiteX37" fmla="*/ 4591 w 10000"/>
                <a:gd name="connsiteY37" fmla="*/ 2801 h 10000"/>
                <a:gd name="connsiteX38" fmla="*/ 4402 w 10000"/>
                <a:gd name="connsiteY38" fmla="*/ 3066 h 10000"/>
                <a:gd name="connsiteX39" fmla="*/ 4192 w 10000"/>
                <a:gd name="connsiteY39" fmla="*/ 3355 h 10000"/>
                <a:gd name="connsiteX40" fmla="*/ 4192 w 10000"/>
                <a:gd name="connsiteY40" fmla="*/ 3616 h 10000"/>
                <a:gd name="connsiteX41" fmla="*/ 4402 w 10000"/>
                <a:gd name="connsiteY41" fmla="*/ 3907 h 10000"/>
                <a:gd name="connsiteX42" fmla="*/ 4192 w 10000"/>
                <a:gd name="connsiteY42" fmla="*/ 4463 h 10000"/>
                <a:gd name="connsiteX43" fmla="*/ 4000 w 10000"/>
                <a:gd name="connsiteY43" fmla="*/ 4463 h 10000"/>
                <a:gd name="connsiteX44" fmla="*/ 3604 w 10000"/>
                <a:gd name="connsiteY44" fmla="*/ 4463 h 10000"/>
                <a:gd name="connsiteX45" fmla="*/ 3208 w 10000"/>
                <a:gd name="connsiteY45" fmla="*/ 4463 h 10000"/>
                <a:gd name="connsiteX46" fmla="*/ 3208 w 10000"/>
                <a:gd name="connsiteY46" fmla="*/ 4722 h 10000"/>
                <a:gd name="connsiteX47" fmla="*/ 3391 w 10000"/>
                <a:gd name="connsiteY47" fmla="*/ 5014 h 10000"/>
                <a:gd name="connsiteX48" fmla="*/ 3604 w 10000"/>
                <a:gd name="connsiteY48" fmla="*/ 5279 h 10000"/>
                <a:gd name="connsiteX49" fmla="*/ 2811 w 10000"/>
                <a:gd name="connsiteY49" fmla="*/ 5568 h 10000"/>
                <a:gd name="connsiteX50" fmla="*/ 2811 w 10000"/>
                <a:gd name="connsiteY50" fmla="*/ 5834 h 10000"/>
                <a:gd name="connsiteX51" fmla="*/ 2811 w 10000"/>
                <a:gd name="connsiteY51" fmla="*/ 6416 h 10000"/>
                <a:gd name="connsiteX52" fmla="*/ 2600 w 10000"/>
                <a:gd name="connsiteY52" fmla="*/ 6972 h 10000"/>
                <a:gd name="connsiteX53" fmla="*/ 2390 w 10000"/>
                <a:gd name="connsiteY53" fmla="*/ 7527 h 10000"/>
                <a:gd name="connsiteX54" fmla="*/ 2203 w 10000"/>
                <a:gd name="connsiteY54" fmla="*/ 7527 h 10000"/>
                <a:gd name="connsiteX55" fmla="*/ 1988 w 10000"/>
                <a:gd name="connsiteY55" fmla="*/ 7232 h 10000"/>
                <a:gd name="connsiteX56" fmla="*/ 1803 w 10000"/>
                <a:gd name="connsiteY56" fmla="*/ 7527 h 10000"/>
                <a:gd name="connsiteX57" fmla="*/ 1405 w 10000"/>
                <a:gd name="connsiteY57" fmla="*/ 7527 h 10000"/>
                <a:gd name="connsiteX58" fmla="*/ 1193 w 10000"/>
                <a:gd name="connsiteY58" fmla="*/ 8078 h 10000"/>
                <a:gd name="connsiteX59" fmla="*/ 608 w 10000"/>
                <a:gd name="connsiteY59" fmla="*/ 8078 h 10000"/>
                <a:gd name="connsiteX60" fmla="*/ 398 w 10000"/>
                <a:gd name="connsiteY60" fmla="*/ 8340 h 10000"/>
                <a:gd name="connsiteX61" fmla="*/ 209 w 10000"/>
                <a:gd name="connsiteY61" fmla="*/ 8340 h 10000"/>
                <a:gd name="connsiteX62" fmla="*/ 0 w 10000"/>
                <a:gd name="connsiteY62" fmla="*/ 8893 h 10000"/>
                <a:gd name="connsiteX63" fmla="*/ 0 w 10000"/>
                <a:gd name="connsiteY63" fmla="*/ 9446 h 10000"/>
                <a:gd name="connsiteX64" fmla="*/ 0 w 10000"/>
                <a:gd name="connsiteY64" fmla="*/ 10000 h 10000"/>
                <a:gd name="connsiteX0" fmla="*/ 7402 w 10000"/>
                <a:gd name="connsiteY0" fmla="*/ 7527 h 10000"/>
                <a:gd name="connsiteX1" fmla="*/ 8194 w 10000"/>
                <a:gd name="connsiteY1" fmla="*/ 6677 h 10000"/>
                <a:gd name="connsiteX2" fmla="*/ 7985 w 10000"/>
                <a:gd name="connsiteY2" fmla="*/ 6416 h 10000"/>
                <a:gd name="connsiteX3" fmla="*/ 7587 w 10000"/>
                <a:gd name="connsiteY3" fmla="*/ 6416 h 10000"/>
                <a:gd name="connsiteX4" fmla="*/ 7587 w 10000"/>
                <a:gd name="connsiteY4" fmla="*/ 6123 h 10000"/>
                <a:gd name="connsiteX5" fmla="*/ 7185 w 10000"/>
                <a:gd name="connsiteY5" fmla="*/ 5834 h 10000"/>
                <a:gd name="connsiteX6" fmla="*/ 6791 w 10000"/>
                <a:gd name="connsiteY6" fmla="*/ 3616 h 10000"/>
                <a:gd name="connsiteX7" fmla="*/ 7004 w 10000"/>
                <a:gd name="connsiteY7" fmla="*/ 3355 h 10000"/>
                <a:gd name="connsiteX8" fmla="*/ 7587 w 10000"/>
                <a:gd name="connsiteY8" fmla="*/ 3355 h 10000"/>
                <a:gd name="connsiteX9" fmla="*/ 7795 w 10000"/>
                <a:gd name="connsiteY9" fmla="*/ 3355 h 10000"/>
                <a:gd name="connsiteX10" fmla="*/ 8383 w 10000"/>
                <a:gd name="connsiteY10" fmla="*/ 3355 h 10000"/>
                <a:gd name="connsiteX11" fmla="*/ 8783 w 10000"/>
                <a:gd name="connsiteY11" fmla="*/ 3355 h 10000"/>
                <a:gd name="connsiteX12" fmla="*/ 8991 w 10000"/>
                <a:gd name="connsiteY12" fmla="*/ 3066 h 10000"/>
                <a:gd name="connsiteX13" fmla="*/ 9578 w 10000"/>
                <a:gd name="connsiteY13" fmla="*/ 2511 h 10000"/>
                <a:gd name="connsiteX14" fmla="*/ 10000 w 10000"/>
                <a:gd name="connsiteY14" fmla="*/ 2248 h 10000"/>
                <a:gd name="connsiteX15" fmla="*/ 9790 w 10000"/>
                <a:gd name="connsiteY15" fmla="*/ 1694 h 10000"/>
                <a:gd name="connsiteX16" fmla="*/ 9393 w 10000"/>
                <a:gd name="connsiteY16" fmla="*/ 1694 h 10000"/>
                <a:gd name="connsiteX17" fmla="*/ 9182 w 10000"/>
                <a:gd name="connsiteY17" fmla="*/ 1694 h 10000"/>
                <a:gd name="connsiteX18" fmla="*/ 8783 w 10000"/>
                <a:gd name="connsiteY18" fmla="*/ 1694 h 10000"/>
                <a:gd name="connsiteX19" fmla="*/ 8783 w 10000"/>
                <a:gd name="connsiteY19" fmla="*/ 1403 h 10000"/>
                <a:gd name="connsiteX20" fmla="*/ 8594 w 10000"/>
                <a:gd name="connsiteY20" fmla="*/ 1138 h 10000"/>
                <a:gd name="connsiteX21" fmla="*/ 8383 w 10000"/>
                <a:gd name="connsiteY21" fmla="*/ 552 h 10000"/>
                <a:gd name="connsiteX22" fmla="*/ 8383 w 10000"/>
                <a:gd name="connsiteY22" fmla="*/ 0 h 10000"/>
                <a:gd name="connsiteX23" fmla="*/ 8194 w 10000"/>
                <a:gd name="connsiteY23" fmla="*/ 0 h 10000"/>
                <a:gd name="connsiteX24" fmla="*/ 7795 w 10000"/>
                <a:gd name="connsiteY24" fmla="*/ 0 h 10000"/>
                <a:gd name="connsiteX25" fmla="*/ 7587 w 10000"/>
                <a:gd name="connsiteY25" fmla="*/ 0 h 10000"/>
                <a:gd name="connsiteX26" fmla="*/ 7402 w 10000"/>
                <a:gd name="connsiteY26" fmla="*/ 0 h 10000"/>
                <a:gd name="connsiteX27" fmla="*/ 6206 w 10000"/>
                <a:gd name="connsiteY27" fmla="*/ 291 h 10000"/>
                <a:gd name="connsiteX28" fmla="*/ 5785 w 10000"/>
                <a:gd name="connsiteY28" fmla="*/ 291 h 10000"/>
                <a:gd name="connsiteX29" fmla="*/ 5387 w 10000"/>
                <a:gd name="connsiteY29" fmla="*/ 552 h 10000"/>
                <a:gd name="connsiteX30" fmla="*/ 5196 w 10000"/>
                <a:gd name="connsiteY30" fmla="*/ 846 h 10000"/>
                <a:gd name="connsiteX31" fmla="*/ 4799 w 10000"/>
                <a:gd name="connsiteY31" fmla="*/ 1138 h 10000"/>
                <a:gd name="connsiteX32" fmla="*/ 4591 w 10000"/>
                <a:gd name="connsiteY32" fmla="*/ 1138 h 10000"/>
                <a:gd name="connsiteX33" fmla="*/ 4591 w 10000"/>
                <a:gd name="connsiteY33" fmla="*/ 1694 h 10000"/>
                <a:gd name="connsiteX34" fmla="*/ 4799 w 10000"/>
                <a:gd name="connsiteY34" fmla="*/ 1957 h 10000"/>
                <a:gd name="connsiteX35" fmla="*/ 4799 w 10000"/>
                <a:gd name="connsiteY35" fmla="*/ 2248 h 10000"/>
                <a:gd name="connsiteX36" fmla="*/ 4591 w 10000"/>
                <a:gd name="connsiteY36" fmla="*/ 2801 h 10000"/>
                <a:gd name="connsiteX37" fmla="*/ 4402 w 10000"/>
                <a:gd name="connsiteY37" fmla="*/ 3066 h 10000"/>
                <a:gd name="connsiteX38" fmla="*/ 4192 w 10000"/>
                <a:gd name="connsiteY38" fmla="*/ 3355 h 10000"/>
                <a:gd name="connsiteX39" fmla="*/ 4192 w 10000"/>
                <a:gd name="connsiteY39" fmla="*/ 3616 h 10000"/>
                <a:gd name="connsiteX40" fmla="*/ 4402 w 10000"/>
                <a:gd name="connsiteY40" fmla="*/ 3907 h 10000"/>
                <a:gd name="connsiteX41" fmla="*/ 4192 w 10000"/>
                <a:gd name="connsiteY41" fmla="*/ 4463 h 10000"/>
                <a:gd name="connsiteX42" fmla="*/ 4000 w 10000"/>
                <a:gd name="connsiteY42" fmla="*/ 4463 h 10000"/>
                <a:gd name="connsiteX43" fmla="*/ 3604 w 10000"/>
                <a:gd name="connsiteY43" fmla="*/ 4463 h 10000"/>
                <a:gd name="connsiteX44" fmla="*/ 3208 w 10000"/>
                <a:gd name="connsiteY44" fmla="*/ 4463 h 10000"/>
                <a:gd name="connsiteX45" fmla="*/ 3208 w 10000"/>
                <a:gd name="connsiteY45" fmla="*/ 4722 h 10000"/>
                <a:gd name="connsiteX46" fmla="*/ 3391 w 10000"/>
                <a:gd name="connsiteY46" fmla="*/ 5014 h 10000"/>
                <a:gd name="connsiteX47" fmla="*/ 3604 w 10000"/>
                <a:gd name="connsiteY47" fmla="*/ 5279 h 10000"/>
                <a:gd name="connsiteX48" fmla="*/ 2811 w 10000"/>
                <a:gd name="connsiteY48" fmla="*/ 5568 h 10000"/>
                <a:gd name="connsiteX49" fmla="*/ 2811 w 10000"/>
                <a:gd name="connsiteY49" fmla="*/ 5834 h 10000"/>
                <a:gd name="connsiteX50" fmla="*/ 2811 w 10000"/>
                <a:gd name="connsiteY50" fmla="*/ 6416 h 10000"/>
                <a:gd name="connsiteX51" fmla="*/ 2600 w 10000"/>
                <a:gd name="connsiteY51" fmla="*/ 6972 h 10000"/>
                <a:gd name="connsiteX52" fmla="*/ 2390 w 10000"/>
                <a:gd name="connsiteY52" fmla="*/ 7527 h 10000"/>
                <a:gd name="connsiteX53" fmla="*/ 2203 w 10000"/>
                <a:gd name="connsiteY53" fmla="*/ 7527 h 10000"/>
                <a:gd name="connsiteX54" fmla="*/ 1988 w 10000"/>
                <a:gd name="connsiteY54" fmla="*/ 7232 h 10000"/>
                <a:gd name="connsiteX55" fmla="*/ 1803 w 10000"/>
                <a:gd name="connsiteY55" fmla="*/ 7527 h 10000"/>
                <a:gd name="connsiteX56" fmla="*/ 1405 w 10000"/>
                <a:gd name="connsiteY56" fmla="*/ 7527 h 10000"/>
                <a:gd name="connsiteX57" fmla="*/ 1193 w 10000"/>
                <a:gd name="connsiteY57" fmla="*/ 8078 h 10000"/>
                <a:gd name="connsiteX58" fmla="*/ 608 w 10000"/>
                <a:gd name="connsiteY58" fmla="*/ 8078 h 10000"/>
                <a:gd name="connsiteX59" fmla="*/ 398 w 10000"/>
                <a:gd name="connsiteY59" fmla="*/ 8340 h 10000"/>
                <a:gd name="connsiteX60" fmla="*/ 209 w 10000"/>
                <a:gd name="connsiteY60" fmla="*/ 8340 h 10000"/>
                <a:gd name="connsiteX61" fmla="*/ 0 w 10000"/>
                <a:gd name="connsiteY61" fmla="*/ 8893 h 10000"/>
                <a:gd name="connsiteX62" fmla="*/ 0 w 10000"/>
                <a:gd name="connsiteY62" fmla="*/ 9446 h 10000"/>
                <a:gd name="connsiteX63" fmla="*/ 0 w 10000"/>
                <a:gd name="connsiteY63" fmla="*/ 10000 h 10000"/>
                <a:gd name="connsiteX0" fmla="*/ 8194 w 10000"/>
                <a:gd name="connsiteY0" fmla="*/ 6677 h 10000"/>
                <a:gd name="connsiteX1" fmla="*/ 7985 w 10000"/>
                <a:gd name="connsiteY1" fmla="*/ 6416 h 10000"/>
                <a:gd name="connsiteX2" fmla="*/ 7587 w 10000"/>
                <a:gd name="connsiteY2" fmla="*/ 6416 h 10000"/>
                <a:gd name="connsiteX3" fmla="*/ 7587 w 10000"/>
                <a:gd name="connsiteY3" fmla="*/ 6123 h 10000"/>
                <a:gd name="connsiteX4" fmla="*/ 7185 w 10000"/>
                <a:gd name="connsiteY4" fmla="*/ 5834 h 10000"/>
                <a:gd name="connsiteX5" fmla="*/ 6791 w 10000"/>
                <a:gd name="connsiteY5" fmla="*/ 3616 h 10000"/>
                <a:gd name="connsiteX6" fmla="*/ 7004 w 10000"/>
                <a:gd name="connsiteY6" fmla="*/ 3355 h 10000"/>
                <a:gd name="connsiteX7" fmla="*/ 7587 w 10000"/>
                <a:gd name="connsiteY7" fmla="*/ 3355 h 10000"/>
                <a:gd name="connsiteX8" fmla="*/ 7795 w 10000"/>
                <a:gd name="connsiteY8" fmla="*/ 3355 h 10000"/>
                <a:gd name="connsiteX9" fmla="*/ 8383 w 10000"/>
                <a:gd name="connsiteY9" fmla="*/ 3355 h 10000"/>
                <a:gd name="connsiteX10" fmla="*/ 8783 w 10000"/>
                <a:gd name="connsiteY10" fmla="*/ 3355 h 10000"/>
                <a:gd name="connsiteX11" fmla="*/ 8991 w 10000"/>
                <a:gd name="connsiteY11" fmla="*/ 3066 h 10000"/>
                <a:gd name="connsiteX12" fmla="*/ 9578 w 10000"/>
                <a:gd name="connsiteY12" fmla="*/ 2511 h 10000"/>
                <a:gd name="connsiteX13" fmla="*/ 10000 w 10000"/>
                <a:gd name="connsiteY13" fmla="*/ 2248 h 10000"/>
                <a:gd name="connsiteX14" fmla="*/ 9790 w 10000"/>
                <a:gd name="connsiteY14" fmla="*/ 1694 h 10000"/>
                <a:gd name="connsiteX15" fmla="*/ 9393 w 10000"/>
                <a:gd name="connsiteY15" fmla="*/ 1694 h 10000"/>
                <a:gd name="connsiteX16" fmla="*/ 9182 w 10000"/>
                <a:gd name="connsiteY16" fmla="*/ 1694 h 10000"/>
                <a:gd name="connsiteX17" fmla="*/ 8783 w 10000"/>
                <a:gd name="connsiteY17" fmla="*/ 1694 h 10000"/>
                <a:gd name="connsiteX18" fmla="*/ 8783 w 10000"/>
                <a:gd name="connsiteY18" fmla="*/ 1403 h 10000"/>
                <a:gd name="connsiteX19" fmla="*/ 8594 w 10000"/>
                <a:gd name="connsiteY19" fmla="*/ 1138 h 10000"/>
                <a:gd name="connsiteX20" fmla="*/ 8383 w 10000"/>
                <a:gd name="connsiteY20" fmla="*/ 552 h 10000"/>
                <a:gd name="connsiteX21" fmla="*/ 8383 w 10000"/>
                <a:gd name="connsiteY21" fmla="*/ 0 h 10000"/>
                <a:gd name="connsiteX22" fmla="*/ 8194 w 10000"/>
                <a:gd name="connsiteY22" fmla="*/ 0 h 10000"/>
                <a:gd name="connsiteX23" fmla="*/ 7795 w 10000"/>
                <a:gd name="connsiteY23" fmla="*/ 0 h 10000"/>
                <a:gd name="connsiteX24" fmla="*/ 7587 w 10000"/>
                <a:gd name="connsiteY24" fmla="*/ 0 h 10000"/>
                <a:gd name="connsiteX25" fmla="*/ 7402 w 10000"/>
                <a:gd name="connsiteY25" fmla="*/ 0 h 10000"/>
                <a:gd name="connsiteX26" fmla="*/ 6206 w 10000"/>
                <a:gd name="connsiteY26" fmla="*/ 291 h 10000"/>
                <a:gd name="connsiteX27" fmla="*/ 5785 w 10000"/>
                <a:gd name="connsiteY27" fmla="*/ 291 h 10000"/>
                <a:gd name="connsiteX28" fmla="*/ 5387 w 10000"/>
                <a:gd name="connsiteY28" fmla="*/ 552 h 10000"/>
                <a:gd name="connsiteX29" fmla="*/ 5196 w 10000"/>
                <a:gd name="connsiteY29" fmla="*/ 846 h 10000"/>
                <a:gd name="connsiteX30" fmla="*/ 4799 w 10000"/>
                <a:gd name="connsiteY30" fmla="*/ 1138 h 10000"/>
                <a:gd name="connsiteX31" fmla="*/ 4591 w 10000"/>
                <a:gd name="connsiteY31" fmla="*/ 1138 h 10000"/>
                <a:gd name="connsiteX32" fmla="*/ 4591 w 10000"/>
                <a:gd name="connsiteY32" fmla="*/ 1694 h 10000"/>
                <a:gd name="connsiteX33" fmla="*/ 4799 w 10000"/>
                <a:gd name="connsiteY33" fmla="*/ 1957 h 10000"/>
                <a:gd name="connsiteX34" fmla="*/ 4799 w 10000"/>
                <a:gd name="connsiteY34" fmla="*/ 2248 h 10000"/>
                <a:gd name="connsiteX35" fmla="*/ 4591 w 10000"/>
                <a:gd name="connsiteY35" fmla="*/ 2801 h 10000"/>
                <a:gd name="connsiteX36" fmla="*/ 4402 w 10000"/>
                <a:gd name="connsiteY36" fmla="*/ 3066 h 10000"/>
                <a:gd name="connsiteX37" fmla="*/ 4192 w 10000"/>
                <a:gd name="connsiteY37" fmla="*/ 3355 h 10000"/>
                <a:gd name="connsiteX38" fmla="*/ 4192 w 10000"/>
                <a:gd name="connsiteY38" fmla="*/ 3616 h 10000"/>
                <a:gd name="connsiteX39" fmla="*/ 4402 w 10000"/>
                <a:gd name="connsiteY39" fmla="*/ 3907 h 10000"/>
                <a:gd name="connsiteX40" fmla="*/ 4192 w 10000"/>
                <a:gd name="connsiteY40" fmla="*/ 4463 h 10000"/>
                <a:gd name="connsiteX41" fmla="*/ 4000 w 10000"/>
                <a:gd name="connsiteY41" fmla="*/ 4463 h 10000"/>
                <a:gd name="connsiteX42" fmla="*/ 3604 w 10000"/>
                <a:gd name="connsiteY42" fmla="*/ 4463 h 10000"/>
                <a:gd name="connsiteX43" fmla="*/ 3208 w 10000"/>
                <a:gd name="connsiteY43" fmla="*/ 4463 h 10000"/>
                <a:gd name="connsiteX44" fmla="*/ 3208 w 10000"/>
                <a:gd name="connsiteY44" fmla="*/ 4722 h 10000"/>
                <a:gd name="connsiteX45" fmla="*/ 3391 w 10000"/>
                <a:gd name="connsiteY45" fmla="*/ 5014 h 10000"/>
                <a:gd name="connsiteX46" fmla="*/ 3604 w 10000"/>
                <a:gd name="connsiteY46" fmla="*/ 5279 h 10000"/>
                <a:gd name="connsiteX47" fmla="*/ 2811 w 10000"/>
                <a:gd name="connsiteY47" fmla="*/ 5568 h 10000"/>
                <a:gd name="connsiteX48" fmla="*/ 2811 w 10000"/>
                <a:gd name="connsiteY48" fmla="*/ 5834 h 10000"/>
                <a:gd name="connsiteX49" fmla="*/ 2811 w 10000"/>
                <a:gd name="connsiteY49" fmla="*/ 6416 h 10000"/>
                <a:gd name="connsiteX50" fmla="*/ 2600 w 10000"/>
                <a:gd name="connsiteY50" fmla="*/ 6972 h 10000"/>
                <a:gd name="connsiteX51" fmla="*/ 2390 w 10000"/>
                <a:gd name="connsiteY51" fmla="*/ 7527 h 10000"/>
                <a:gd name="connsiteX52" fmla="*/ 2203 w 10000"/>
                <a:gd name="connsiteY52" fmla="*/ 7527 h 10000"/>
                <a:gd name="connsiteX53" fmla="*/ 1988 w 10000"/>
                <a:gd name="connsiteY53" fmla="*/ 7232 h 10000"/>
                <a:gd name="connsiteX54" fmla="*/ 1803 w 10000"/>
                <a:gd name="connsiteY54" fmla="*/ 7527 h 10000"/>
                <a:gd name="connsiteX55" fmla="*/ 1405 w 10000"/>
                <a:gd name="connsiteY55" fmla="*/ 7527 h 10000"/>
                <a:gd name="connsiteX56" fmla="*/ 1193 w 10000"/>
                <a:gd name="connsiteY56" fmla="*/ 8078 h 10000"/>
                <a:gd name="connsiteX57" fmla="*/ 608 w 10000"/>
                <a:gd name="connsiteY57" fmla="*/ 8078 h 10000"/>
                <a:gd name="connsiteX58" fmla="*/ 398 w 10000"/>
                <a:gd name="connsiteY58" fmla="*/ 8340 h 10000"/>
                <a:gd name="connsiteX59" fmla="*/ 209 w 10000"/>
                <a:gd name="connsiteY59" fmla="*/ 8340 h 10000"/>
                <a:gd name="connsiteX60" fmla="*/ 0 w 10000"/>
                <a:gd name="connsiteY60" fmla="*/ 8893 h 10000"/>
                <a:gd name="connsiteX61" fmla="*/ 0 w 10000"/>
                <a:gd name="connsiteY61" fmla="*/ 9446 h 10000"/>
                <a:gd name="connsiteX62" fmla="*/ 0 w 10000"/>
                <a:gd name="connsiteY62" fmla="*/ 10000 h 10000"/>
                <a:gd name="connsiteX0" fmla="*/ 8194 w 10000"/>
                <a:gd name="connsiteY0" fmla="*/ 6677 h 9446"/>
                <a:gd name="connsiteX1" fmla="*/ 7985 w 10000"/>
                <a:gd name="connsiteY1" fmla="*/ 6416 h 9446"/>
                <a:gd name="connsiteX2" fmla="*/ 7587 w 10000"/>
                <a:gd name="connsiteY2" fmla="*/ 6416 h 9446"/>
                <a:gd name="connsiteX3" fmla="*/ 7587 w 10000"/>
                <a:gd name="connsiteY3" fmla="*/ 6123 h 9446"/>
                <a:gd name="connsiteX4" fmla="*/ 7185 w 10000"/>
                <a:gd name="connsiteY4" fmla="*/ 5834 h 9446"/>
                <a:gd name="connsiteX5" fmla="*/ 6791 w 10000"/>
                <a:gd name="connsiteY5" fmla="*/ 3616 h 9446"/>
                <a:gd name="connsiteX6" fmla="*/ 7004 w 10000"/>
                <a:gd name="connsiteY6" fmla="*/ 3355 h 9446"/>
                <a:gd name="connsiteX7" fmla="*/ 7587 w 10000"/>
                <a:gd name="connsiteY7" fmla="*/ 3355 h 9446"/>
                <a:gd name="connsiteX8" fmla="*/ 7795 w 10000"/>
                <a:gd name="connsiteY8" fmla="*/ 3355 h 9446"/>
                <a:gd name="connsiteX9" fmla="*/ 8383 w 10000"/>
                <a:gd name="connsiteY9" fmla="*/ 3355 h 9446"/>
                <a:gd name="connsiteX10" fmla="*/ 8783 w 10000"/>
                <a:gd name="connsiteY10" fmla="*/ 3355 h 9446"/>
                <a:gd name="connsiteX11" fmla="*/ 8991 w 10000"/>
                <a:gd name="connsiteY11" fmla="*/ 3066 h 9446"/>
                <a:gd name="connsiteX12" fmla="*/ 9578 w 10000"/>
                <a:gd name="connsiteY12" fmla="*/ 2511 h 9446"/>
                <a:gd name="connsiteX13" fmla="*/ 10000 w 10000"/>
                <a:gd name="connsiteY13" fmla="*/ 2248 h 9446"/>
                <a:gd name="connsiteX14" fmla="*/ 9790 w 10000"/>
                <a:gd name="connsiteY14" fmla="*/ 1694 h 9446"/>
                <a:gd name="connsiteX15" fmla="*/ 9393 w 10000"/>
                <a:gd name="connsiteY15" fmla="*/ 1694 h 9446"/>
                <a:gd name="connsiteX16" fmla="*/ 9182 w 10000"/>
                <a:gd name="connsiteY16" fmla="*/ 1694 h 9446"/>
                <a:gd name="connsiteX17" fmla="*/ 8783 w 10000"/>
                <a:gd name="connsiteY17" fmla="*/ 1694 h 9446"/>
                <a:gd name="connsiteX18" fmla="*/ 8783 w 10000"/>
                <a:gd name="connsiteY18" fmla="*/ 1403 h 9446"/>
                <a:gd name="connsiteX19" fmla="*/ 8594 w 10000"/>
                <a:gd name="connsiteY19" fmla="*/ 1138 h 9446"/>
                <a:gd name="connsiteX20" fmla="*/ 8383 w 10000"/>
                <a:gd name="connsiteY20" fmla="*/ 552 h 9446"/>
                <a:gd name="connsiteX21" fmla="*/ 8383 w 10000"/>
                <a:gd name="connsiteY21" fmla="*/ 0 h 9446"/>
                <a:gd name="connsiteX22" fmla="*/ 8194 w 10000"/>
                <a:gd name="connsiteY22" fmla="*/ 0 h 9446"/>
                <a:gd name="connsiteX23" fmla="*/ 7795 w 10000"/>
                <a:gd name="connsiteY23" fmla="*/ 0 h 9446"/>
                <a:gd name="connsiteX24" fmla="*/ 7587 w 10000"/>
                <a:gd name="connsiteY24" fmla="*/ 0 h 9446"/>
                <a:gd name="connsiteX25" fmla="*/ 7402 w 10000"/>
                <a:gd name="connsiteY25" fmla="*/ 0 h 9446"/>
                <a:gd name="connsiteX26" fmla="*/ 6206 w 10000"/>
                <a:gd name="connsiteY26" fmla="*/ 291 h 9446"/>
                <a:gd name="connsiteX27" fmla="*/ 5785 w 10000"/>
                <a:gd name="connsiteY27" fmla="*/ 291 h 9446"/>
                <a:gd name="connsiteX28" fmla="*/ 5387 w 10000"/>
                <a:gd name="connsiteY28" fmla="*/ 552 h 9446"/>
                <a:gd name="connsiteX29" fmla="*/ 5196 w 10000"/>
                <a:gd name="connsiteY29" fmla="*/ 846 h 9446"/>
                <a:gd name="connsiteX30" fmla="*/ 4799 w 10000"/>
                <a:gd name="connsiteY30" fmla="*/ 1138 h 9446"/>
                <a:gd name="connsiteX31" fmla="*/ 4591 w 10000"/>
                <a:gd name="connsiteY31" fmla="*/ 1138 h 9446"/>
                <a:gd name="connsiteX32" fmla="*/ 4591 w 10000"/>
                <a:gd name="connsiteY32" fmla="*/ 1694 h 9446"/>
                <a:gd name="connsiteX33" fmla="*/ 4799 w 10000"/>
                <a:gd name="connsiteY33" fmla="*/ 1957 h 9446"/>
                <a:gd name="connsiteX34" fmla="*/ 4799 w 10000"/>
                <a:gd name="connsiteY34" fmla="*/ 2248 h 9446"/>
                <a:gd name="connsiteX35" fmla="*/ 4591 w 10000"/>
                <a:gd name="connsiteY35" fmla="*/ 2801 h 9446"/>
                <a:gd name="connsiteX36" fmla="*/ 4402 w 10000"/>
                <a:gd name="connsiteY36" fmla="*/ 3066 h 9446"/>
                <a:gd name="connsiteX37" fmla="*/ 4192 w 10000"/>
                <a:gd name="connsiteY37" fmla="*/ 3355 h 9446"/>
                <a:gd name="connsiteX38" fmla="*/ 4192 w 10000"/>
                <a:gd name="connsiteY38" fmla="*/ 3616 h 9446"/>
                <a:gd name="connsiteX39" fmla="*/ 4402 w 10000"/>
                <a:gd name="connsiteY39" fmla="*/ 3907 h 9446"/>
                <a:gd name="connsiteX40" fmla="*/ 4192 w 10000"/>
                <a:gd name="connsiteY40" fmla="*/ 4463 h 9446"/>
                <a:gd name="connsiteX41" fmla="*/ 4000 w 10000"/>
                <a:gd name="connsiteY41" fmla="*/ 4463 h 9446"/>
                <a:gd name="connsiteX42" fmla="*/ 3604 w 10000"/>
                <a:gd name="connsiteY42" fmla="*/ 4463 h 9446"/>
                <a:gd name="connsiteX43" fmla="*/ 3208 w 10000"/>
                <a:gd name="connsiteY43" fmla="*/ 4463 h 9446"/>
                <a:gd name="connsiteX44" fmla="*/ 3208 w 10000"/>
                <a:gd name="connsiteY44" fmla="*/ 4722 h 9446"/>
                <a:gd name="connsiteX45" fmla="*/ 3391 w 10000"/>
                <a:gd name="connsiteY45" fmla="*/ 5014 h 9446"/>
                <a:gd name="connsiteX46" fmla="*/ 3604 w 10000"/>
                <a:gd name="connsiteY46" fmla="*/ 5279 h 9446"/>
                <a:gd name="connsiteX47" fmla="*/ 2811 w 10000"/>
                <a:gd name="connsiteY47" fmla="*/ 5568 h 9446"/>
                <a:gd name="connsiteX48" fmla="*/ 2811 w 10000"/>
                <a:gd name="connsiteY48" fmla="*/ 5834 h 9446"/>
                <a:gd name="connsiteX49" fmla="*/ 2811 w 10000"/>
                <a:gd name="connsiteY49" fmla="*/ 6416 h 9446"/>
                <a:gd name="connsiteX50" fmla="*/ 2600 w 10000"/>
                <a:gd name="connsiteY50" fmla="*/ 6972 h 9446"/>
                <a:gd name="connsiteX51" fmla="*/ 2390 w 10000"/>
                <a:gd name="connsiteY51" fmla="*/ 7527 h 9446"/>
                <a:gd name="connsiteX52" fmla="*/ 2203 w 10000"/>
                <a:gd name="connsiteY52" fmla="*/ 7527 h 9446"/>
                <a:gd name="connsiteX53" fmla="*/ 1988 w 10000"/>
                <a:gd name="connsiteY53" fmla="*/ 7232 h 9446"/>
                <a:gd name="connsiteX54" fmla="*/ 1803 w 10000"/>
                <a:gd name="connsiteY54" fmla="*/ 7527 h 9446"/>
                <a:gd name="connsiteX55" fmla="*/ 1405 w 10000"/>
                <a:gd name="connsiteY55" fmla="*/ 7527 h 9446"/>
                <a:gd name="connsiteX56" fmla="*/ 1193 w 10000"/>
                <a:gd name="connsiteY56" fmla="*/ 8078 h 9446"/>
                <a:gd name="connsiteX57" fmla="*/ 608 w 10000"/>
                <a:gd name="connsiteY57" fmla="*/ 8078 h 9446"/>
                <a:gd name="connsiteX58" fmla="*/ 398 w 10000"/>
                <a:gd name="connsiteY58" fmla="*/ 8340 h 9446"/>
                <a:gd name="connsiteX59" fmla="*/ 209 w 10000"/>
                <a:gd name="connsiteY59" fmla="*/ 8340 h 9446"/>
                <a:gd name="connsiteX60" fmla="*/ 0 w 10000"/>
                <a:gd name="connsiteY60" fmla="*/ 8893 h 9446"/>
                <a:gd name="connsiteX61" fmla="*/ 0 w 10000"/>
                <a:gd name="connsiteY61" fmla="*/ 9446 h 9446"/>
                <a:gd name="connsiteX0" fmla="*/ 8194 w 10000"/>
                <a:gd name="connsiteY0" fmla="*/ 7069 h 9415"/>
                <a:gd name="connsiteX1" fmla="*/ 7985 w 10000"/>
                <a:gd name="connsiteY1" fmla="*/ 6792 h 9415"/>
                <a:gd name="connsiteX2" fmla="*/ 7587 w 10000"/>
                <a:gd name="connsiteY2" fmla="*/ 6792 h 9415"/>
                <a:gd name="connsiteX3" fmla="*/ 7587 w 10000"/>
                <a:gd name="connsiteY3" fmla="*/ 6482 h 9415"/>
                <a:gd name="connsiteX4" fmla="*/ 7185 w 10000"/>
                <a:gd name="connsiteY4" fmla="*/ 6176 h 9415"/>
                <a:gd name="connsiteX5" fmla="*/ 6791 w 10000"/>
                <a:gd name="connsiteY5" fmla="*/ 3828 h 9415"/>
                <a:gd name="connsiteX6" fmla="*/ 7004 w 10000"/>
                <a:gd name="connsiteY6" fmla="*/ 3552 h 9415"/>
                <a:gd name="connsiteX7" fmla="*/ 7587 w 10000"/>
                <a:gd name="connsiteY7" fmla="*/ 3552 h 9415"/>
                <a:gd name="connsiteX8" fmla="*/ 7795 w 10000"/>
                <a:gd name="connsiteY8" fmla="*/ 3552 h 9415"/>
                <a:gd name="connsiteX9" fmla="*/ 8383 w 10000"/>
                <a:gd name="connsiteY9" fmla="*/ 3552 h 9415"/>
                <a:gd name="connsiteX10" fmla="*/ 8783 w 10000"/>
                <a:gd name="connsiteY10" fmla="*/ 3552 h 9415"/>
                <a:gd name="connsiteX11" fmla="*/ 8991 w 10000"/>
                <a:gd name="connsiteY11" fmla="*/ 3246 h 9415"/>
                <a:gd name="connsiteX12" fmla="*/ 9578 w 10000"/>
                <a:gd name="connsiteY12" fmla="*/ 2658 h 9415"/>
                <a:gd name="connsiteX13" fmla="*/ 10000 w 10000"/>
                <a:gd name="connsiteY13" fmla="*/ 2380 h 9415"/>
                <a:gd name="connsiteX14" fmla="*/ 9790 w 10000"/>
                <a:gd name="connsiteY14" fmla="*/ 1793 h 9415"/>
                <a:gd name="connsiteX15" fmla="*/ 9393 w 10000"/>
                <a:gd name="connsiteY15" fmla="*/ 1793 h 9415"/>
                <a:gd name="connsiteX16" fmla="*/ 9182 w 10000"/>
                <a:gd name="connsiteY16" fmla="*/ 1793 h 9415"/>
                <a:gd name="connsiteX17" fmla="*/ 8783 w 10000"/>
                <a:gd name="connsiteY17" fmla="*/ 1793 h 9415"/>
                <a:gd name="connsiteX18" fmla="*/ 8783 w 10000"/>
                <a:gd name="connsiteY18" fmla="*/ 1485 h 9415"/>
                <a:gd name="connsiteX19" fmla="*/ 8594 w 10000"/>
                <a:gd name="connsiteY19" fmla="*/ 1205 h 9415"/>
                <a:gd name="connsiteX20" fmla="*/ 8383 w 10000"/>
                <a:gd name="connsiteY20" fmla="*/ 584 h 9415"/>
                <a:gd name="connsiteX21" fmla="*/ 8383 w 10000"/>
                <a:gd name="connsiteY21" fmla="*/ 0 h 9415"/>
                <a:gd name="connsiteX22" fmla="*/ 8194 w 10000"/>
                <a:gd name="connsiteY22" fmla="*/ 0 h 9415"/>
                <a:gd name="connsiteX23" fmla="*/ 7795 w 10000"/>
                <a:gd name="connsiteY23" fmla="*/ 0 h 9415"/>
                <a:gd name="connsiteX24" fmla="*/ 7587 w 10000"/>
                <a:gd name="connsiteY24" fmla="*/ 0 h 9415"/>
                <a:gd name="connsiteX25" fmla="*/ 7402 w 10000"/>
                <a:gd name="connsiteY25" fmla="*/ 0 h 9415"/>
                <a:gd name="connsiteX26" fmla="*/ 6206 w 10000"/>
                <a:gd name="connsiteY26" fmla="*/ 308 h 9415"/>
                <a:gd name="connsiteX27" fmla="*/ 5785 w 10000"/>
                <a:gd name="connsiteY27" fmla="*/ 308 h 9415"/>
                <a:gd name="connsiteX28" fmla="*/ 5387 w 10000"/>
                <a:gd name="connsiteY28" fmla="*/ 584 h 9415"/>
                <a:gd name="connsiteX29" fmla="*/ 5196 w 10000"/>
                <a:gd name="connsiteY29" fmla="*/ 896 h 9415"/>
                <a:gd name="connsiteX30" fmla="*/ 4799 w 10000"/>
                <a:gd name="connsiteY30" fmla="*/ 1205 h 9415"/>
                <a:gd name="connsiteX31" fmla="*/ 4591 w 10000"/>
                <a:gd name="connsiteY31" fmla="*/ 1205 h 9415"/>
                <a:gd name="connsiteX32" fmla="*/ 4591 w 10000"/>
                <a:gd name="connsiteY32" fmla="*/ 1793 h 9415"/>
                <a:gd name="connsiteX33" fmla="*/ 4799 w 10000"/>
                <a:gd name="connsiteY33" fmla="*/ 2072 h 9415"/>
                <a:gd name="connsiteX34" fmla="*/ 4799 w 10000"/>
                <a:gd name="connsiteY34" fmla="*/ 2380 h 9415"/>
                <a:gd name="connsiteX35" fmla="*/ 4591 w 10000"/>
                <a:gd name="connsiteY35" fmla="*/ 2965 h 9415"/>
                <a:gd name="connsiteX36" fmla="*/ 4402 w 10000"/>
                <a:gd name="connsiteY36" fmla="*/ 3246 h 9415"/>
                <a:gd name="connsiteX37" fmla="*/ 4192 w 10000"/>
                <a:gd name="connsiteY37" fmla="*/ 3552 h 9415"/>
                <a:gd name="connsiteX38" fmla="*/ 4192 w 10000"/>
                <a:gd name="connsiteY38" fmla="*/ 3828 h 9415"/>
                <a:gd name="connsiteX39" fmla="*/ 4402 w 10000"/>
                <a:gd name="connsiteY39" fmla="*/ 4136 h 9415"/>
                <a:gd name="connsiteX40" fmla="*/ 4192 w 10000"/>
                <a:gd name="connsiteY40" fmla="*/ 4725 h 9415"/>
                <a:gd name="connsiteX41" fmla="*/ 4000 w 10000"/>
                <a:gd name="connsiteY41" fmla="*/ 4725 h 9415"/>
                <a:gd name="connsiteX42" fmla="*/ 3604 w 10000"/>
                <a:gd name="connsiteY42" fmla="*/ 4725 h 9415"/>
                <a:gd name="connsiteX43" fmla="*/ 3208 w 10000"/>
                <a:gd name="connsiteY43" fmla="*/ 4725 h 9415"/>
                <a:gd name="connsiteX44" fmla="*/ 3208 w 10000"/>
                <a:gd name="connsiteY44" fmla="*/ 4999 h 9415"/>
                <a:gd name="connsiteX45" fmla="*/ 3391 w 10000"/>
                <a:gd name="connsiteY45" fmla="*/ 5308 h 9415"/>
                <a:gd name="connsiteX46" fmla="*/ 3604 w 10000"/>
                <a:gd name="connsiteY46" fmla="*/ 5589 h 9415"/>
                <a:gd name="connsiteX47" fmla="*/ 2811 w 10000"/>
                <a:gd name="connsiteY47" fmla="*/ 5895 h 9415"/>
                <a:gd name="connsiteX48" fmla="*/ 2811 w 10000"/>
                <a:gd name="connsiteY48" fmla="*/ 6176 h 9415"/>
                <a:gd name="connsiteX49" fmla="*/ 2811 w 10000"/>
                <a:gd name="connsiteY49" fmla="*/ 6792 h 9415"/>
                <a:gd name="connsiteX50" fmla="*/ 2600 w 10000"/>
                <a:gd name="connsiteY50" fmla="*/ 7381 h 9415"/>
                <a:gd name="connsiteX51" fmla="*/ 2390 w 10000"/>
                <a:gd name="connsiteY51" fmla="*/ 7968 h 9415"/>
                <a:gd name="connsiteX52" fmla="*/ 2203 w 10000"/>
                <a:gd name="connsiteY52" fmla="*/ 7968 h 9415"/>
                <a:gd name="connsiteX53" fmla="*/ 1988 w 10000"/>
                <a:gd name="connsiteY53" fmla="*/ 7656 h 9415"/>
                <a:gd name="connsiteX54" fmla="*/ 1803 w 10000"/>
                <a:gd name="connsiteY54" fmla="*/ 7968 h 9415"/>
                <a:gd name="connsiteX55" fmla="*/ 1405 w 10000"/>
                <a:gd name="connsiteY55" fmla="*/ 7968 h 9415"/>
                <a:gd name="connsiteX56" fmla="*/ 1193 w 10000"/>
                <a:gd name="connsiteY56" fmla="*/ 8552 h 9415"/>
                <a:gd name="connsiteX57" fmla="*/ 608 w 10000"/>
                <a:gd name="connsiteY57" fmla="*/ 8552 h 9415"/>
                <a:gd name="connsiteX58" fmla="*/ 398 w 10000"/>
                <a:gd name="connsiteY58" fmla="*/ 8829 h 9415"/>
                <a:gd name="connsiteX59" fmla="*/ 209 w 10000"/>
                <a:gd name="connsiteY59" fmla="*/ 8829 h 9415"/>
                <a:gd name="connsiteX60" fmla="*/ 0 w 10000"/>
                <a:gd name="connsiteY60" fmla="*/ 9415 h 9415"/>
                <a:gd name="connsiteX0" fmla="*/ 7985 w 9791"/>
                <a:gd name="connsiteY0" fmla="*/ 7508 h 9378"/>
                <a:gd name="connsiteX1" fmla="*/ 7776 w 9791"/>
                <a:gd name="connsiteY1" fmla="*/ 7214 h 9378"/>
                <a:gd name="connsiteX2" fmla="*/ 7378 w 9791"/>
                <a:gd name="connsiteY2" fmla="*/ 7214 h 9378"/>
                <a:gd name="connsiteX3" fmla="*/ 7378 w 9791"/>
                <a:gd name="connsiteY3" fmla="*/ 6885 h 9378"/>
                <a:gd name="connsiteX4" fmla="*/ 6976 w 9791"/>
                <a:gd name="connsiteY4" fmla="*/ 6560 h 9378"/>
                <a:gd name="connsiteX5" fmla="*/ 6582 w 9791"/>
                <a:gd name="connsiteY5" fmla="*/ 4066 h 9378"/>
                <a:gd name="connsiteX6" fmla="*/ 6795 w 9791"/>
                <a:gd name="connsiteY6" fmla="*/ 3773 h 9378"/>
                <a:gd name="connsiteX7" fmla="*/ 7378 w 9791"/>
                <a:gd name="connsiteY7" fmla="*/ 3773 h 9378"/>
                <a:gd name="connsiteX8" fmla="*/ 7586 w 9791"/>
                <a:gd name="connsiteY8" fmla="*/ 3773 h 9378"/>
                <a:gd name="connsiteX9" fmla="*/ 8174 w 9791"/>
                <a:gd name="connsiteY9" fmla="*/ 3773 h 9378"/>
                <a:gd name="connsiteX10" fmla="*/ 8574 w 9791"/>
                <a:gd name="connsiteY10" fmla="*/ 3773 h 9378"/>
                <a:gd name="connsiteX11" fmla="*/ 8782 w 9791"/>
                <a:gd name="connsiteY11" fmla="*/ 3448 h 9378"/>
                <a:gd name="connsiteX12" fmla="*/ 9369 w 9791"/>
                <a:gd name="connsiteY12" fmla="*/ 2823 h 9378"/>
                <a:gd name="connsiteX13" fmla="*/ 9791 w 9791"/>
                <a:gd name="connsiteY13" fmla="*/ 2528 h 9378"/>
                <a:gd name="connsiteX14" fmla="*/ 9581 w 9791"/>
                <a:gd name="connsiteY14" fmla="*/ 1904 h 9378"/>
                <a:gd name="connsiteX15" fmla="*/ 9184 w 9791"/>
                <a:gd name="connsiteY15" fmla="*/ 1904 h 9378"/>
                <a:gd name="connsiteX16" fmla="*/ 8973 w 9791"/>
                <a:gd name="connsiteY16" fmla="*/ 1904 h 9378"/>
                <a:gd name="connsiteX17" fmla="*/ 8574 w 9791"/>
                <a:gd name="connsiteY17" fmla="*/ 1904 h 9378"/>
                <a:gd name="connsiteX18" fmla="*/ 8574 w 9791"/>
                <a:gd name="connsiteY18" fmla="*/ 1577 h 9378"/>
                <a:gd name="connsiteX19" fmla="*/ 8385 w 9791"/>
                <a:gd name="connsiteY19" fmla="*/ 1280 h 9378"/>
                <a:gd name="connsiteX20" fmla="*/ 8174 w 9791"/>
                <a:gd name="connsiteY20" fmla="*/ 620 h 9378"/>
                <a:gd name="connsiteX21" fmla="*/ 8174 w 9791"/>
                <a:gd name="connsiteY21" fmla="*/ 0 h 9378"/>
                <a:gd name="connsiteX22" fmla="*/ 7985 w 9791"/>
                <a:gd name="connsiteY22" fmla="*/ 0 h 9378"/>
                <a:gd name="connsiteX23" fmla="*/ 7586 w 9791"/>
                <a:gd name="connsiteY23" fmla="*/ 0 h 9378"/>
                <a:gd name="connsiteX24" fmla="*/ 7378 w 9791"/>
                <a:gd name="connsiteY24" fmla="*/ 0 h 9378"/>
                <a:gd name="connsiteX25" fmla="*/ 7193 w 9791"/>
                <a:gd name="connsiteY25" fmla="*/ 0 h 9378"/>
                <a:gd name="connsiteX26" fmla="*/ 5997 w 9791"/>
                <a:gd name="connsiteY26" fmla="*/ 327 h 9378"/>
                <a:gd name="connsiteX27" fmla="*/ 5576 w 9791"/>
                <a:gd name="connsiteY27" fmla="*/ 327 h 9378"/>
                <a:gd name="connsiteX28" fmla="*/ 5178 w 9791"/>
                <a:gd name="connsiteY28" fmla="*/ 620 h 9378"/>
                <a:gd name="connsiteX29" fmla="*/ 4987 w 9791"/>
                <a:gd name="connsiteY29" fmla="*/ 952 h 9378"/>
                <a:gd name="connsiteX30" fmla="*/ 4590 w 9791"/>
                <a:gd name="connsiteY30" fmla="*/ 1280 h 9378"/>
                <a:gd name="connsiteX31" fmla="*/ 4382 w 9791"/>
                <a:gd name="connsiteY31" fmla="*/ 1280 h 9378"/>
                <a:gd name="connsiteX32" fmla="*/ 4382 w 9791"/>
                <a:gd name="connsiteY32" fmla="*/ 1904 h 9378"/>
                <a:gd name="connsiteX33" fmla="*/ 4590 w 9791"/>
                <a:gd name="connsiteY33" fmla="*/ 2201 h 9378"/>
                <a:gd name="connsiteX34" fmla="*/ 4590 w 9791"/>
                <a:gd name="connsiteY34" fmla="*/ 2528 h 9378"/>
                <a:gd name="connsiteX35" fmla="*/ 4382 w 9791"/>
                <a:gd name="connsiteY35" fmla="*/ 3149 h 9378"/>
                <a:gd name="connsiteX36" fmla="*/ 4193 w 9791"/>
                <a:gd name="connsiteY36" fmla="*/ 3448 h 9378"/>
                <a:gd name="connsiteX37" fmla="*/ 3983 w 9791"/>
                <a:gd name="connsiteY37" fmla="*/ 3773 h 9378"/>
                <a:gd name="connsiteX38" fmla="*/ 3983 w 9791"/>
                <a:gd name="connsiteY38" fmla="*/ 4066 h 9378"/>
                <a:gd name="connsiteX39" fmla="*/ 4193 w 9791"/>
                <a:gd name="connsiteY39" fmla="*/ 4393 h 9378"/>
                <a:gd name="connsiteX40" fmla="*/ 3983 w 9791"/>
                <a:gd name="connsiteY40" fmla="*/ 5019 h 9378"/>
                <a:gd name="connsiteX41" fmla="*/ 3791 w 9791"/>
                <a:gd name="connsiteY41" fmla="*/ 5019 h 9378"/>
                <a:gd name="connsiteX42" fmla="*/ 3395 w 9791"/>
                <a:gd name="connsiteY42" fmla="*/ 5019 h 9378"/>
                <a:gd name="connsiteX43" fmla="*/ 2999 w 9791"/>
                <a:gd name="connsiteY43" fmla="*/ 5019 h 9378"/>
                <a:gd name="connsiteX44" fmla="*/ 2999 w 9791"/>
                <a:gd name="connsiteY44" fmla="*/ 5310 h 9378"/>
                <a:gd name="connsiteX45" fmla="*/ 3182 w 9791"/>
                <a:gd name="connsiteY45" fmla="*/ 5638 h 9378"/>
                <a:gd name="connsiteX46" fmla="*/ 3395 w 9791"/>
                <a:gd name="connsiteY46" fmla="*/ 5936 h 9378"/>
                <a:gd name="connsiteX47" fmla="*/ 2602 w 9791"/>
                <a:gd name="connsiteY47" fmla="*/ 6261 h 9378"/>
                <a:gd name="connsiteX48" fmla="*/ 2602 w 9791"/>
                <a:gd name="connsiteY48" fmla="*/ 6560 h 9378"/>
                <a:gd name="connsiteX49" fmla="*/ 2602 w 9791"/>
                <a:gd name="connsiteY49" fmla="*/ 7214 h 9378"/>
                <a:gd name="connsiteX50" fmla="*/ 2391 w 9791"/>
                <a:gd name="connsiteY50" fmla="*/ 7840 h 9378"/>
                <a:gd name="connsiteX51" fmla="*/ 2181 w 9791"/>
                <a:gd name="connsiteY51" fmla="*/ 8463 h 9378"/>
                <a:gd name="connsiteX52" fmla="*/ 1994 w 9791"/>
                <a:gd name="connsiteY52" fmla="*/ 8463 h 9378"/>
                <a:gd name="connsiteX53" fmla="*/ 1779 w 9791"/>
                <a:gd name="connsiteY53" fmla="*/ 8132 h 9378"/>
                <a:gd name="connsiteX54" fmla="*/ 1594 w 9791"/>
                <a:gd name="connsiteY54" fmla="*/ 8463 h 9378"/>
                <a:gd name="connsiteX55" fmla="*/ 1196 w 9791"/>
                <a:gd name="connsiteY55" fmla="*/ 8463 h 9378"/>
                <a:gd name="connsiteX56" fmla="*/ 984 w 9791"/>
                <a:gd name="connsiteY56" fmla="*/ 9083 h 9378"/>
                <a:gd name="connsiteX57" fmla="*/ 399 w 9791"/>
                <a:gd name="connsiteY57" fmla="*/ 9083 h 9378"/>
                <a:gd name="connsiteX58" fmla="*/ 189 w 9791"/>
                <a:gd name="connsiteY58" fmla="*/ 9378 h 9378"/>
                <a:gd name="connsiteX59" fmla="*/ 0 w 9791"/>
                <a:gd name="connsiteY59" fmla="*/ 9378 h 9378"/>
                <a:gd name="connsiteX0" fmla="*/ 7962 w 9807"/>
                <a:gd name="connsiteY0" fmla="*/ 8006 h 10000"/>
                <a:gd name="connsiteX1" fmla="*/ 7749 w 9807"/>
                <a:gd name="connsiteY1" fmla="*/ 7692 h 10000"/>
                <a:gd name="connsiteX2" fmla="*/ 7342 w 9807"/>
                <a:gd name="connsiteY2" fmla="*/ 7692 h 10000"/>
                <a:gd name="connsiteX3" fmla="*/ 7342 w 9807"/>
                <a:gd name="connsiteY3" fmla="*/ 7342 h 10000"/>
                <a:gd name="connsiteX4" fmla="*/ 6932 w 9807"/>
                <a:gd name="connsiteY4" fmla="*/ 6995 h 10000"/>
                <a:gd name="connsiteX5" fmla="*/ 6530 w 9807"/>
                <a:gd name="connsiteY5" fmla="*/ 4336 h 10000"/>
                <a:gd name="connsiteX6" fmla="*/ 6747 w 9807"/>
                <a:gd name="connsiteY6" fmla="*/ 4023 h 10000"/>
                <a:gd name="connsiteX7" fmla="*/ 7342 w 9807"/>
                <a:gd name="connsiteY7" fmla="*/ 4023 h 10000"/>
                <a:gd name="connsiteX8" fmla="*/ 7555 w 9807"/>
                <a:gd name="connsiteY8" fmla="*/ 4023 h 10000"/>
                <a:gd name="connsiteX9" fmla="*/ 8155 w 9807"/>
                <a:gd name="connsiteY9" fmla="*/ 4023 h 10000"/>
                <a:gd name="connsiteX10" fmla="*/ 8564 w 9807"/>
                <a:gd name="connsiteY10" fmla="*/ 4023 h 10000"/>
                <a:gd name="connsiteX11" fmla="*/ 8776 w 9807"/>
                <a:gd name="connsiteY11" fmla="*/ 3677 h 10000"/>
                <a:gd name="connsiteX12" fmla="*/ 9376 w 9807"/>
                <a:gd name="connsiteY12" fmla="*/ 3010 h 10000"/>
                <a:gd name="connsiteX13" fmla="*/ 9807 w 9807"/>
                <a:gd name="connsiteY13" fmla="*/ 2696 h 10000"/>
                <a:gd name="connsiteX14" fmla="*/ 9593 w 9807"/>
                <a:gd name="connsiteY14" fmla="*/ 2030 h 10000"/>
                <a:gd name="connsiteX15" fmla="*/ 9187 w 9807"/>
                <a:gd name="connsiteY15" fmla="*/ 2030 h 10000"/>
                <a:gd name="connsiteX16" fmla="*/ 8972 w 9807"/>
                <a:gd name="connsiteY16" fmla="*/ 2030 h 10000"/>
                <a:gd name="connsiteX17" fmla="*/ 8564 w 9807"/>
                <a:gd name="connsiteY17" fmla="*/ 2030 h 10000"/>
                <a:gd name="connsiteX18" fmla="*/ 8564 w 9807"/>
                <a:gd name="connsiteY18" fmla="*/ 1682 h 10000"/>
                <a:gd name="connsiteX19" fmla="*/ 8371 w 9807"/>
                <a:gd name="connsiteY19" fmla="*/ 1365 h 10000"/>
                <a:gd name="connsiteX20" fmla="*/ 8155 w 9807"/>
                <a:gd name="connsiteY20" fmla="*/ 661 h 10000"/>
                <a:gd name="connsiteX21" fmla="*/ 8155 w 9807"/>
                <a:gd name="connsiteY21" fmla="*/ 0 h 10000"/>
                <a:gd name="connsiteX22" fmla="*/ 7962 w 9807"/>
                <a:gd name="connsiteY22" fmla="*/ 0 h 10000"/>
                <a:gd name="connsiteX23" fmla="*/ 7555 w 9807"/>
                <a:gd name="connsiteY23" fmla="*/ 0 h 10000"/>
                <a:gd name="connsiteX24" fmla="*/ 7342 w 9807"/>
                <a:gd name="connsiteY24" fmla="*/ 0 h 10000"/>
                <a:gd name="connsiteX25" fmla="*/ 7154 w 9807"/>
                <a:gd name="connsiteY25" fmla="*/ 0 h 10000"/>
                <a:gd name="connsiteX26" fmla="*/ 5932 w 9807"/>
                <a:gd name="connsiteY26" fmla="*/ 349 h 10000"/>
                <a:gd name="connsiteX27" fmla="*/ 5502 w 9807"/>
                <a:gd name="connsiteY27" fmla="*/ 349 h 10000"/>
                <a:gd name="connsiteX28" fmla="*/ 5096 w 9807"/>
                <a:gd name="connsiteY28" fmla="*/ 661 h 10000"/>
                <a:gd name="connsiteX29" fmla="*/ 4900 w 9807"/>
                <a:gd name="connsiteY29" fmla="*/ 1015 h 10000"/>
                <a:gd name="connsiteX30" fmla="*/ 4495 w 9807"/>
                <a:gd name="connsiteY30" fmla="*/ 1365 h 10000"/>
                <a:gd name="connsiteX31" fmla="*/ 4283 w 9807"/>
                <a:gd name="connsiteY31" fmla="*/ 1365 h 10000"/>
                <a:gd name="connsiteX32" fmla="*/ 4283 w 9807"/>
                <a:gd name="connsiteY32" fmla="*/ 2030 h 10000"/>
                <a:gd name="connsiteX33" fmla="*/ 4495 w 9807"/>
                <a:gd name="connsiteY33" fmla="*/ 2347 h 10000"/>
                <a:gd name="connsiteX34" fmla="*/ 4495 w 9807"/>
                <a:gd name="connsiteY34" fmla="*/ 2696 h 10000"/>
                <a:gd name="connsiteX35" fmla="*/ 4283 w 9807"/>
                <a:gd name="connsiteY35" fmla="*/ 3358 h 10000"/>
                <a:gd name="connsiteX36" fmla="*/ 4090 w 9807"/>
                <a:gd name="connsiteY36" fmla="*/ 3677 h 10000"/>
                <a:gd name="connsiteX37" fmla="*/ 3875 w 9807"/>
                <a:gd name="connsiteY37" fmla="*/ 4023 h 10000"/>
                <a:gd name="connsiteX38" fmla="*/ 3875 w 9807"/>
                <a:gd name="connsiteY38" fmla="*/ 4336 h 10000"/>
                <a:gd name="connsiteX39" fmla="*/ 4090 w 9807"/>
                <a:gd name="connsiteY39" fmla="*/ 4684 h 10000"/>
                <a:gd name="connsiteX40" fmla="*/ 3875 w 9807"/>
                <a:gd name="connsiteY40" fmla="*/ 5352 h 10000"/>
                <a:gd name="connsiteX41" fmla="*/ 3679 w 9807"/>
                <a:gd name="connsiteY41" fmla="*/ 5352 h 10000"/>
                <a:gd name="connsiteX42" fmla="*/ 3274 w 9807"/>
                <a:gd name="connsiteY42" fmla="*/ 5352 h 10000"/>
                <a:gd name="connsiteX43" fmla="*/ 2870 w 9807"/>
                <a:gd name="connsiteY43" fmla="*/ 5352 h 10000"/>
                <a:gd name="connsiteX44" fmla="*/ 2870 w 9807"/>
                <a:gd name="connsiteY44" fmla="*/ 5662 h 10000"/>
                <a:gd name="connsiteX45" fmla="*/ 3057 w 9807"/>
                <a:gd name="connsiteY45" fmla="*/ 6012 h 10000"/>
                <a:gd name="connsiteX46" fmla="*/ 3274 w 9807"/>
                <a:gd name="connsiteY46" fmla="*/ 6330 h 10000"/>
                <a:gd name="connsiteX47" fmla="*/ 2465 w 9807"/>
                <a:gd name="connsiteY47" fmla="*/ 6676 h 10000"/>
                <a:gd name="connsiteX48" fmla="*/ 2465 w 9807"/>
                <a:gd name="connsiteY48" fmla="*/ 6995 h 10000"/>
                <a:gd name="connsiteX49" fmla="*/ 2465 w 9807"/>
                <a:gd name="connsiteY49" fmla="*/ 7692 h 10000"/>
                <a:gd name="connsiteX50" fmla="*/ 2249 w 9807"/>
                <a:gd name="connsiteY50" fmla="*/ 8360 h 10000"/>
                <a:gd name="connsiteX51" fmla="*/ 2035 w 9807"/>
                <a:gd name="connsiteY51" fmla="*/ 9024 h 10000"/>
                <a:gd name="connsiteX52" fmla="*/ 1844 w 9807"/>
                <a:gd name="connsiteY52" fmla="*/ 9024 h 10000"/>
                <a:gd name="connsiteX53" fmla="*/ 1624 w 9807"/>
                <a:gd name="connsiteY53" fmla="*/ 8671 h 10000"/>
                <a:gd name="connsiteX54" fmla="*/ 1435 w 9807"/>
                <a:gd name="connsiteY54" fmla="*/ 9024 h 10000"/>
                <a:gd name="connsiteX55" fmla="*/ 1029 w 9807"/>
                <a:gd name="connsiteY55" fmla="*/ 9024 h 10000"/>
                <a:gd name="connsiteX56" fmla="*/ 812 w 9807"/>
                <a:gd name="connsiteY56" fmla="*/ 9685 h 10000"/>
                <a:gd name="connsiteX57" fmla="*/ 215 w 9807"/>
                <a:gd name="connsiteY57" fmla="*/ 9685 h 10000"/>
                <a:gd name="connsiteX58" fmla="*/ 0 w 9807"/>
                <a:gd name="connsiteY58" fmla="*/ 10000 h 10000"/>
                <a:gd name="connsiteX0" fmla="*/ 7900 w 9781"/>
                <a:gd name="connsiteY0" fmla="*/ 8006 h 9685"/>
                <a:gd name="connsiteX1" fmla="*/ 7682 w 9781"/>
                <a:gd name="connsiteY1" fmla="*/ 7692 h 9685"/>
                <a:gd name="connsiteX2" fmla="*/ 7267 w 9781"/>
                <a:gd name="connsiteY2" fmla="*/ 7692 h 9685"/>
                <a:gd name="connsiteX3" fmla="*/ 7267 w 9781"/>
                <a:gd name="connsiteY3" fmla="*/ 7342 h 9685"/>
                <a:gd name="connsiteX4" fmla="*/ 6849 w 9781"/>
                <a:gd name="connsiteY4" fmla="*/ 6995 h 9685"/>
                <a:gd name="connsiteX5" fmla="*/ 6440 w 9781"/>
                <a:gd name="connsiteY5" fmla="*/ 4336 h 9685"/>
                <a:gd name="connsiteX6" fmla="*/ 6661 w 9781"/>
                <a:gd name="connsiteY6" fmla="*/ 4023 h 9685"/>
                <a:gd name="connsiteX7" fmla="*/ 7267 w 9781"/>
                <a:gd name="connsiteY7" fmla="*/ 4023 h 9685"/>
                <a:gd name="connsiteX8" fmla="*/ 7485 w 9781"/>
                <a:gd name="connsiteY8" fmla="*/ 4023 h 9685"/>
                <a:gd name="connsiteX9" fmla="*/ 8096 w 9781"/>
                <a:gd name="connsiteY9" fmla="*/ 4023 h 9685"/>
                <a:gd name="connsiteX10" fmla="*/ 8514 w 9781"/>
                <a:gd name="connsiteY10" fmla="*/ 4023 h 9685"/>
                <a:gd name="connsiteX11" fmla="*/ 8730 w 9781"/>
                <a:gd name="connsiteY11" fmla="*/ 3677 h 9685"/>
                <a:gd name="connsiteX12" fmla="*/ 9342 w 9781"/>
                <a:gd name="connsiteY12" fmla="*/ 3010 h 9685"/>
                <a:gd name="connsiteX13" fmla="*/ 9781 w 9781"/>
                <a:gd name="connsiteY13" fmla="*/ 2696 h 9685"/>
                <a:gd name="connsiteX14" fmla="*/ 9563 w 9781"/>
                <a:gd name="connsiteY14" fmla="*/ 2030 h 9685"/>
                <a:gd name="connsiteX15" fmla="*/ 9149 w 9781"/>
                <a:gd name="connsiteY15" fmla="*/ 2030 h 9685"/>
                <a:gd name="connsiteX16" fmla="*/ 8930 w 9781"/>
                <a:gd name="connsiteY16" fmla="*/ 2030 h 9685"/>
                <a:gd name="connsiteX17" fmla="*/ 8514 w 9781"/>
                <a:gd name="connsiteY17" fmla="*/ 2030 h 9685"/>
                <a:gd name="connsiteX18" fmla="*/ 8514 w 9781"/>
                <a:gd name="connsiteY18" fmla="*/ 1682 h 9685"/>
                <a:gd name="connsiteX19" fmla="*/ 8317 w 9781"/>
                <a:gd name="connsiteY19" fmla="*/ 1365 h 9685"/>
                <a:gd name="connsiteX20" fmla="*/ 8096 w 9781"/>
                <a:gd name="connsiteY20" fmla="*/ 661 h 9685"/>
                <a:gd name="connsiteX21" fmla="*/ 8096 w 9781"/>
                <a:gd name="connsiteY21" fmla="*/ 0 h 9685"/>
                <a:gd name="connsiteX22" fmla="*/ 7900 w 9781"/>
                <a:gd name="connsiteY22" fmla="*/ 0 h 9685"/>
                <a:gd name="connsiteX23" fmla="*/ 7485 w 9781"/>
                <a:gd name="connsiteY23" fmla="*/ 0 h 9685"/>
                <a:gd name="connsiteX24" fmla="*/ 7267 w 9781"/>
                <a:gd name="connsiteY24" fmla="*/ 0 h 9685"/>
                <a:gd name="connsiteX25" fmla="*/ 7076 w 9781"/>
                <a:gd name="connsiteY25" fmla="*/ 0 h 9685"/>
                <a:gd name="connsiteX26" fmla="*/ 5830 w 9781"/>
                <a:gd name="connsiteY26" fmla="*/ 349 h 9685"/>
                <a:gd name="connsiteX27" fmla="*/ 5391 w 9781"/>
                <a:gd name="connsiteY27" fmla="*/ 349 h 9685"/>
                <a:gd name="connsiteX28" fmla="*/ 4977 w 9781"/>
                <a:gd name="connsiteY28" fmla="*/ 661 h 9685"/>
                <a:gd name="connsiteX29" fmla="*/ 4777 w 9781"/>
                <a:gd name="connsiteY29" fmla="*/ 1015 h 9685"/>
                <a:gd name="connsiteX30" fmla="*/ 4364 w 9781"/>
                <a:gd name="connsiteY30" fmla="*/ 1365 h 9685"/>
                <a:gd name="connsiteX31" fmla="*/ 4148 w 9781"/>
                <a:gd name="connsiteY31" fmla="*/ 1365 h 9685"/>
                <a:gd name="connsiteX32" fmla="*/ 4148 w 9781"/>
                <a:gd name="connsiteY32" fmla="*/ 2030 h 9685"/>
                <a:gd name="connsiteX33" fmla="*/ 4364 w 9781"/>
                <a:gd name="connsiteY33" fmla="*/ 2347 h 9685"/>
                <a:gd name="connsiteX34" fmla="*/ 4364 w 9781"/>
                <a:gd name="connsiteY34" fmla="*/ 2696 h 9685"/>
                <a:gd name="connsiteX35" fmla="*/ 4148 w 9781"/>
                <a:gd name="connsiteY35" fmla="*/ 3358 h 9685"/>
                <a:gd name="connsiteX36" fmla="*/ 3951 w 9781"/>
                <a:gd name="connsiteY36" fmla="*/ 3677 h 9685"/>
                <a:gd name="connsiteX37" fmla="*/ 3732 w 9781"/>
                <a:gd name="connsiteY37" fmla="*/ 4023 h 9685"/>
                <a:gd name="connsiteX38" fmla="*/ 3732 w 9781"/>
                <a:gd name="connsiteY38" fmla="*/ 4336 h 9685"/>
                <a:gd name="connsiteX39" fmla="*/ 3951 w 9781"/>
                <a:gd name="connsiteY39" fmla="*/ 4684 h 9685"/>
                <a:gd name="connsiteX40" fmla="*/ 3732 w 9781"/>
                <a:gd name="connsiteY40" fmla="*/ 5352 h 9685"/>
                <a:gd name="connsiteX41" fmla="*/ 3532 w 9781"/>
                <a:gd name="connsiteY41" fmla="*/ 5352 h 9685"/>
                <a:gd name="connsiteX42" fmla="*/ 3119 w 9781"/>
                <a:gd name="connsiteY42" fmla="*/ 5352 h 9685"/>
                <a:gd name="connsiteX43" fmla="*/ 2707 w 9781"/>
                <a:gd name="connsiteY43" fmla="*/ 5352 h 9685"/>
                <a:gd name="connsiteX44" fmla="*/ 2707 w 9781"/>
                <a:gd name="connsiteY44" fmla="*/ 5662 h 9685"/>
                <a:gd name="connsiteX45" fmla="*/ 2898 w 9781"/>
                <a:gd name="connsiteY45" fmla="*/ 6012 h 9685"/>
                <a:gd name="connsiteX46" fmla="*/ 3119 w 9781"/>
                <a:gd name="connsiteY46" fmla="*/ 6330 h 9685"/>
                <a:gd name="connsiteX47" fmla="*/ 2295 w 9781"/>
                <a:gd name="connsiteY47" fmla="*/ 6676 h 9685"/>
                <a:gd name="connsiteX48" fmla="*/ 2295 w 9781"/>
                <a:gd name="connsiteY48" fmla="*/ 6995 h 9685"/>
                <a:gd name="connsiteX49" fmla="*/ 2295 w 9781"/>
                <a:gd name="connsiteY49" fmla="*/ 7692 h 9685"/>
                <a:gd name="connsiteX50" fmla="*/ 2074 w 9781"/>
                <a:gd name="connsiteY50" fmla="*/ 8360 h 9685"/>
                <a:gd name="connsiteX51" fmla="*/ 1856 w 9781"/>
                <a:gd name="connsiteY51" fmla="*/ 9024 h 9685"/>
                <a:gd name="connsiteX52" fmla="*/ 1661 w 9781"/>
                <a:gd name="connsiteY52" fmla="*/ 9024 h 9685"/>
                <a:gd name="connsiteX53" fmla="*/ 1437 w 9781"/>
                <a:gd name="connsiteY53" fmla="*/ 8671 h 9685"/>
                <a:gd name="connsiteX54" fmla="*/ 1244 w 9781"/>
                <a:gd name="connsiteY54" fmla="*/ 9024 h 9685"/>
                <a:gd name="connsiteX55" fmla="*/ 830 w 9781"/>
                <a:gd name="connsiteY55" fmla="*/ 9024 h 9685"/>
                <a:gd name="connsiteX56" fmla="*/ 609 w 9781"/>
                <a:gd name="connsiteY56" fmla="*/ 9685 h 9685"/>
                <a:gd name="connsiteX57" fmla="*/ 0 w 9781"/>
                <a:gd name="connsiteY57" fmla="*/ 9685 h 9685"/>
                <a:gd name="connsiteX0" fmla="*/ 7454 w 9377"/>
                <a:gd name="connsiteY0" fmla="*/ 8266 h 10000"/>
                <a:gd name="connsiteX1" fmla="*/ 7231 w 9377"/>
                <a:gd name="connsiteY1" fmla="*/ 7942 h 10000"/>
                <a:gd name="connsiteX2" fmla="*/ 6807 w 9377"/>
                <a:gd name="connsiteY2" fmla="*/ 7942 h 10000"/>
                <a:gd name="connsiteX3" fmla="*/ 6807 w 9377"/>
                <a:gd name="connsiteY3" fmla="*/ 7581 h 10000"/>
                <a:gd name="connsiteX4" fmla="*/ 6379 w 9377"/>
                <a:gd name="connsiteY4" fmla="*/ 7223 h 10000"/>
                <a:gd name="connsiteX5" fmla="*/ 5961 w 9377"/>
                <a:gd name="connsiteY5" fmla="*/ 4477 h 10000"/>
                <a:gd name="connsiteX6" fmla="*/ 6187 w 9377"/>
                <a:gd name="connsiteY6" fmla="*/ 4154 h 10000"/>
                <a:gd name="connsiteX7" fmla="*/ 6807 w 9377"/>
                <a:gd name="connsiteY7" fmla="*/ 4154 h 10000"/>
                <a:gd name="connsiteX8" fmla="*/ 7030 w 9377"/>
                <a:gd name="connsiteY8" fmla="*/ 4154 h 10000"/>
                <a:gd name="connsiteX9" fmla="*/ 7654 w 9377"/>
                <a:gd name="connsiteY9" fmla="*/ 4154 h 10000"/>
                <a:gd name="connsiteX10" fmla="*/ 8082 w 9377"/>
                <a:gd name="connsiteY10" fmla="*/ 4154 h 10000"/>
                <a:gd name="connsiteX11" fmla="*/ 8302 w 9377"/>
                <a:gd name="connsiteY11" fmla="*/ 3797 h 10000"/>
                <a:gd name="connsiteX12" fmla="*/ 8928 w 9377"/>
                <a:gd name="connsiteY12" fmla="*/ 3108 h 10000"/>
                <a:gd name="connsiteX13" fmla="*/ 9377 w 9377"/>
                <a:gd name="connsiteY13" fmla="*/ 2784 h 10000"/>
                <a:gd name="connsiteX14" fmla="*/ 9154 w 9377"/>
                <a:gd name="connsiteY14" fmla="*/ 2096 h 10000"/>
                <a:gd name="connsiteX15" fmla="*/ 8731 w 9377"/>
                <a:gd name="connsiteY15" fmla="*/ 2096 h 10000"/>
                <a:gd name="connsiteX16" fmla="*/ 8507 w 9377"/>
                <a:gd name="connsiteY16" fmla="*/ 2096 h 10000"/>
                <a:gd name="connsiteX17" fmla="*/ 8082 w 9377"/>
                <a:gd name="connsiteY17" fmla="*/ 2096 h 10000"/>
                <a:gd name="connsiteX18" fmla="*/ 8082 w 9377"/>
                <a:gd name="connsiteY18" fmla="*/ 1737 h 10000"/>
                <a:gd name="connsiteX19" fmla="*/ 7880 w 9377"/>
                <a:gd name="connsiteY19" fmla="*/ 1409 h 10000"/>
                <a:gd name="connsiteX20" fmla="*/ 7654 w 9377"/>
                <a:gd name="connsiteY20" fmla="*/ 682 h 10000"/>
                <a:gd name="connsiteX21" fmla="*/ 7654 w 9377"/>
                <a:gd name="connsiteY21" fmla="*/ 0 h 10000"/>
                <a:gd name="connsiteX22" fmla="*/ 7454 w 9377"/>
                <a:gd name="connsiteY22" fmla="*/ 0 h 10000"/>
                <a:gd name="connsiteX23" fmla="*/ 7030 w 9377"/>
                <a:gd name="connsiteY23" fmla="*/ 0 h 10000"/>
                <a:gd name="connsiteX24" fmla="*/ 6807 w 9377"/>
                <a:gd name="connsiteY24" fmla="*/ 0 h 10000"/>
                <a:gd name="connsiteX25" fmla="*/ 6611 w 9377"/>
                <a:gd name="connsiteY25" fmla="*/ 0 h 10000"/>
                <a:gd name="connsiteX26" fmla="*/ 5338 w 9377"/>
                <a:gd name="connsiteY26" fmla="*/ 360 h 10000"/>
                <a:gd name="connsiteX27" fmla="*/ 4889 w 9377"/>
                <a:gd name="connsiteY27" fmla="*/ 360 h 10000"/>
                <a:gd name="connsiteX28" fmla="*/ 4465 w 9377"/>
                <a:gd name="connsiteY28" fmla="*/ 682 h 10000"/>
                <a:gd name="connsiteX29" fmla="*/ 4261 w 9377"/>
                <a:gd name="connsiteY29" fmla="*/ 1048 h 10000"/>
                <a:gd name="connsiteX30" fmla="*/ 3839 w 9377"/>
                <a:gd name="connsiteY30" fmla="*/ 1409 h 10000"/>
                <a:gd name="connsiteX31" fmla="*/ 3618 w 9377"/>
                <a:gd name="connsiteY31" fmla="*/ 1409 h 10000"/>
                <a:gd name="connsiteX32" fmla="*/ 3618 w 9377"/>
                <a:gd name="connsiteY32" fmla="*/ 2096 h 10000"/>
                <a:gd name="connsiteX33" fmla="*/ 3839 w 9377"/>
                <a:gd name="connsiteY33" fmla="*/ 2423 h 10000"/>
                <a:gd name="connsiteX34" fmla="*/ 3839 w 9377"/>
                <a:gd name="connsiteY34" fmla="*/ 2784 h 10000"/>
                <a:gd name="connsiteX35" fmla="*/ 3618 w 9377"/>
                <a:gd name="connsiteY35" fmla="*/ 3467 h 10000"/>
                <a:gd name="connsiteX36" fmla="*/ 3416 w 9377"/>
                <a:gd name="connsiteY36" fmla="*/ 3797 h 10000"/>
                <a:gd name="connsiteX37" fmla="*/ 3193 w 9377"/>
                <a:gd name="connsiteY37" fmla="*/ 4154 h 10000"/>
                <a:gd name="connsiteX38" fmla="*/ 3193 w 9377"/>
                <a:gd name="connsiteY38" fmla="*/ 4477 h 10000"/>
                <a:gd name="connsiteX39" fmla="*/ 3416 w 9377"/>
                <a:gd name="connsiteY39" fmla="*/ 4836 h 10000"/>
                <a:gd name="connsiteX40" fmla="*/ 3193 w 9377"/>
                <a:gd name="connsiteY40" fmla="*/ 5526 h 10000"/>
                <a:gd name="connsiteX41" fmla="*/ 2988 w 9377"/>
                <a:gd name="connsiteY41" fmla="*/ 5526 h 10000"/>
                <a:gd name="connsiteX42" fmla="*/ 2566 w 9377"/>
                <a:gd name="connsiteY42" fmla="*/ 5526 h 10000"/>
                <a:gd name="connsiteX43" fmla="*/ 2145 w 9377"/>
                <a:gd name="connsiteY43" fmla="*/ 5526 h 10000"/>
                <a:gd name="connsiteX44" fmla="*/ 2145 w 9377"/>
                <a:gd name="connsiteY44" fmla="*/ 5846 h 10000"/>
                <a:gd name="connsiteX45" fmla="*/ 2340 w 9377"/>
                <a:gd name="connsiteY45" fmla="*/ 6208 h 10000"/>
                <a:gd name="connsiteX46" fmla="*/ 2566 w 9377"/>
                <a:gd name="connsiteY46" fmla="*/ 6536 h 10000"/>
                <a:gd name="connsiteX47" fmla="*/ 1723 w 9377"/>
                <a:gd name="connsiteY47" fmla="*/ 6893 h 10000"/>
                <a:gd name="connsiteX48" fmla="*/ 1723 w 9377"/>
                <a:gd name="connsiteY48" fmla="*/ 7223 h 10000"/>
                <a:gd name="connsiteX49" fmla="*/ 1723 w 9377"/>
                <a:gd name="connsiteY49" fmla="*/ 7942 h 10000"/>
                <a:gd name="connsiteX50" fmla="*/ 1497 w 9377"/>
                <a:gd name="connsiteY50" fmla="*/ 8632 h 10000"/>
                <a:gd name="connsiteX51" fmla="*/ 1275 w 9377"/>
                <a:gd name="connsiteY51" fmla="*/ 9318 h 10000"/>
                <a:gd name="connsiteX52" fmla="*/ 1075 w 9377"/>
                <a:gd name="connsiteY52" fmla="*/ 9318 h 10000"/>
                <a:gd name="connsiteX53" fmla="*/ 846 w 9377"/>
                <a:gd name="connsiteY53" fmla="*/ 8953 h 10000"/>
                <a:gd name="connsiteX54" fmla="*/ 649 w 9377"/>
                <a:gd name="connsiteY54" fmla="*/ 9318 h 10000"/>
                <a:gd name="connsiteX55" fmla="*/ 226 w 9377"/>
                <a:gd name="connsiteY55" fmla="*/ 9318 h 10000"/>
                <a:gd name="connsiteX56" fmla="*/ 0 w 9377"/>
                <a:gd name="connsiteY56" fmla="*/ 10000 h 10000"/>
                <a:gd name="connsiteX0" fmla="*/ 7708 w 9759"/>
                <a:gd name="connsiteY0" fmla="*/ 8266 h 9318"/>
                <a:gd name="connsiteX1" fmla="*/ 7470 w 9759"/>
                <a:gd name="connsiteY1" fmla="*/ 7942 h 9318"/>
                <a:gd name="connsiteX2" fmla="*/ 7018 w 9759"/>
                <a:gd name="connsiteY2" fmla="*/ 7942 h 9318"/>
                <a:gd name="connsiteX3" fmla="*/ 7018 w 9759"/>
                <a:gd name="connsiteY3" fmla="*/ 7581 h 9318"/>
                <a:gd name="connsiteX4" fmla="*/ 6562 w 9759"/>
                <a:gd name="connsiteY4" fmla="*/ 7223 h 9318"/>
                <a:gd name="connsiteX5" fmla="*/ 6116 w 9759"/>
                <a:gd name="connsiteY5" fmla="*/ 4477 h 9318"/>
                <a:gd name="connsiteX6" fmla="*/ 6357 w 9759"/>
                <a:gd name="connsiteY6" fmla="*/ 4154 h 9318"/>
                <a:gd name="connsiteX7" fmla="*/ 7018 w 9759"/>
                <a:gd name="connsiteY7" fmla="*/ 4154 h 9318"/>
                <a:gd name="connsiteX8" fmla="*/ 7256 w 9759"/>
                <a:gd name="connsiteY8" fmla="*/ 4154 h 9318"/>
                <a:gd name="connsiteX9" fmla="*/ 7922 w 9759"/>
                <a:gd name="connsiteY9" fmla="*/ 4154 h 9318"/>
                <a:gd name="connsiteX10" fmla="*/ 8378 w 9759"/>
                <a:gd name="connsiteY10" fmla="*/ 4154 h 9318"/>
                <a:gd name="connsiteX11" fmla="*/ 8613 w 9759"/>
                <a:gd name="connsiteY11" fmla="*/ 3797 h 9318"/>
                <a:gd name="connsiteX12" fmla="*/ 9280 w 9759"/>
                <a:gd name="connsiteY12" fmla="*/ 3108 h 9318"/>
                <a:gd name="connsiteX13" fmla="*/ 9759 w 9759"/>
                <a:gd name="connsiteY13" fmla="*/ 2784 h 9318"/>
                <a:gd name="connsiteX14" fmla="*/ 9521 w 9759"/>
                <a:gd name="connsiteY14" fmla="*/ 2096 h 9318"/>
                <a:gd name="connsiteX15" fmla="*/ 9070 w 9759"/>
                <a:gd name="connsiteY15" fmla="*/ 2096 h 9318"/>
                <a:gd name="connsiteX16" fmla="*/ 8831 w 9759"/>
                <a:gd name="connsiteY16" fmla="*/ 2096 h 9318"/>
                <a:gd name="connsiteX17" fmla="*/ 8378 w 9759"/>
                <a:gd name="connsiteY17" fmla="*/ 2096 h 9318"/>
                <a:gd name="connsiteX18" fmla="*/ 8378 w 9759"/>
                <a:gd name="connsiteY18" fmla="*/ 1737 h 9318"/>
                <a:gd name="connsiteX19" fmla="*/ 8163 w 9759"/>
                <a:gd name="connsiteY19" fmla="*/ 1409 h 9318"/>
                <a:gd name="connsiteX20" fmla="*/ 7922 w 9759"/>
                <a:gd name="connsiteY20" fmla="*/ 682 h 9318"/>
                <a:gd name="connsiteX21" fmla="*/ 7922 w 9759"/>
                <a:gd name="connsiteY21" fmla="*/ 0 h 9318"/>
                <a:gd name="connsiteX22" fmla="*/ 7708 w 9759"/>
                <a:gd name="connsiteY22" fmla="*/ 0 h 9318"/>
                <a:gd name="connsiteX23" fmla="*/ 7256 w 9759"/>
                <a:gd name="connsiteY23" fmla="*/ 0 h 9318"/>
                <a:gd name="connsiteX24" fmla="*/ 7018 w 9759"/>
                <a:gd name="connsiteY24" fmla="*/ 0 h 9318"/>
                <a:gd name="connsiteX25" fmla="*/ 6809 w 9759"/>
                <a:gd name="connsiteY25" fmla="*/ 0 h 9318"/>
                <a:gd name="connsiteX26" fmla="*/ 5452 w 9759"/>
                <a:gd name="connsiteY26" fmla="*/ 360 h 9318"/>
                <a:gd name="connsiteX27" fmla="*/ 4973 w 9759"/>
                <a:gd name="connsiteY27" fmla="*/ 360 h 9318"/>
                <a:gd name="connsiteX28" fmla="*/ 4521 w 9759"/>
                <a:gd name="connsiteY28" fmla="*/ 682 h 9318"/>
                <a:gd name="connsiteX29" fmla="*/ 4303 w 9759"/>
                <a:gd name="connsiteY29" fmla="*/ 1048 h 9318"/>
                <a:gd name="connsiteX30" fmla="*/ 3853 w 9759"/>
                <a:gd name="connsiteY30" fmla="*/ 1409 h 9318"/>
                <a:gd name="connsiteX31" fmla="*/ 3617 w 9759"/>
                <a:gd name="connsiteY31" fmla="*/ 1409 h 9318"/>
                <a:gd name="connsiteX32" fmla="*/ 3617 w 9759"/>
                <a:gd name="connsiteY32" fmla="*/ 2096 h 9318"/>
                <a:gd name="connsiteX33" fmla="*/ 3853 w 9759"/>
                <a:gd name="connsiteY33" fmla="*/ 2423 h 9318"/>
                <a:gd name="connsiteX34" fmla="*/ 3853 w 9759"/>
                <a:gd name="connsiteY34" fmla="*/ 2784 h 9318"/>
                <a:gd name="connsiteX35" fmla="*/ 3617 w 9759"/>
                <a:gd name="connsiteY35" fmla="*/ 3467 h 9318"/>
                <a:gd name="connsiteX36" fmla="*/ 3402 w 9759"/>
                <a:gd name="connsiteY36" fmla="*/ 3797 h 9318"/>
                <a:gd name="connsiteX37" fmla="*/ 3164 w 9759"/>
                <a:gd name="connsiteY37" fmla="*/ 4154 h 9318"/>
                <a:gd name="connsiteX38" fmla="*/ 3164 w 9759"/>
                <a:gd name="connsiteY38" fmla="*/ 4477 h 9318"/>
                <a:gd name="connsiteX39" fmla="*/ 3402 w 9759"/>
                <a:gd name="connsiteY39" fmla="*/ 4836 h 9318"/>
                <a:gd name="connsiteX40" fmla="*/ 3164 w 9759"/>
                <a:gd name="connsiteY40" fmla="*/ 5526 h 9318"/>
                <a:gd name="connsiteX41" fmla="*/ 2946 w 9759"/>
                <a:gd name="connsiteY41" fmla="*/ 5526 h 9318"/>
                <a:gd name="connsiteX42" fmla="*/ 2495 w 9759"/>
                <a:gd name="connsiteY42" fmla="*/ 5526 h 9318"/>
                <a:gd name="connsiteX43" fmla="*/ 2047 w 9759"/>
                <a:gd name="connsiteY43" fmla="*/ 5526 h 9318"/>
                <a:gd name="connsiteX44" fmla="*/ 2047 w 9759"/>
                <a:gd name="connsiteY44" fmla="*/ 5846 h 9318"/>
                <a:gd name="connsiteX45" fmla="*/ 2254 w 9759"/>
                <a:gd name="connsiteY45" fmla="*/ 6208 h 9318"/>
                <a:gd name="connsiteX46" fmla="*/ 2495 w 9759"/>
                <a:gd name="connsiteY46" fmla="*/ 6536 h 9318"/>
                <a:gd name="connsiteX47" fmla="*/ 1596 w 9759"/>
                <a:gd name="connsiteY47" fmla="*/ 6893 h 9318"/>
                <a:gd name="connsiteX48" fmla="*/ 1596 w 9759"/>
                <a:gd name="connsiteY48" fmla="*/ 7223 h 9318"/>
                <a:gd name="connsiteX49" fmla="*/ 1596 w 9759"/>
                <a:gd name="connsiteY49" fmla="*/ 7942 h 9318"/>
                <a:gd name="connsiteX50" fmla="*/ 1355 w 9759"/>
                <a:gd name="connsiteY50" fmla="*/ 8632 h 9318"/>
                <a:gd name="connsiteX51" fmla="*/ 1119 w 9759"/>
                <a:gd name="connsiteY51" fmla="*/ 9318 h 9318"/>
                <a:gd name="connsiteX52" fmla="*/ 905 w 9759"/>
                <a:gd name="connsiteY52" fmla="*/ 9318 h 9318"/>
                <a:gd name="connsiteX53" fmla="*/ 661 w 9759"/>
                <a:gd name="connsiteY53" fmla="*/ 8953 h 9318"/>
                <a:gd name="connsiteX54" fmla="*/ 451 w 9759"/>
                <a:gd name="connsiteY54" fmla="*/ 9318 h 9318"/>
                <a:gd name="connsiteX55" fmla="*/ 0 w 9759"/>
                <a:gd name="connsiteY55" fmla="*/ 9318 h 9318"/>
                <a:gd name="connsiteX0" fmla="*/ 7436 w 9538"/>
                <a:gd name="connsiteY0" fmla="*/ 8871 h 10000"/>
                <a:gd name="connsiteX1" fmla="*/ 7192 w 9538"/>
                <a:gd name="connsiteY1" fmla="*/ 8523 h 10000"/>
                <a:gd name="connsiteX2" fmla="*/ 6729 w 9538"/>
                <a:gd name="connsiteY2" fmla="*/ 8523 h 10000"/>
                <a:gd name="connsiteX3" fmla="*/ 6729 w 9538"/>
                <a:gd name="connsiteY3" fmla="*/ 8136 h 10000"/>
                <a:gd name="connsiteX4" fmla="*/ 6262 w 9538"/>
                <a:gd name="connsiteY4" fmla="*/ 7752 h 10000"/>
                <a:gd name="connsiteX5" fmla="*/ 5805 w 9538"/>
                <a:gd name="connsiteY5" fmla="*/ 4805 h 10000"/>
                <a:gd name="connsiteX6" fmla="*/ 6052 w 9538"/>
                <a:gd name="connsiteY6" fmla="*/ 4458 h 10000"/>
                <a:gd name="connsiteX7" fmla="*/ 6729 w 9538"/>
                <a:gd name="connsiteY7" fmla="*/ 4458 h 10000"/>
                <a:gd name="connsiteX8" fmla="*/ 6973 w 9538"/>
                <a:gd name="connsiteY8" fmla="*/ 4458 h 10000"/>
                <a:gd name="connsiteX9" fmla="*/ 7656 w 9538"/>
                <a:gd name="connsiteY9" fmla="*/ 4458 h 10000"/>
                <a:gd name="connsiteX10" fmla="*/ 8123 w 9538"/>
                <a:gd name="connsiteY10" fmla="*/ 4458 h 10000"/>
                <a:gd name="connsiteX11" fmla="*/ 8364 w 9538"/>
                <a:gd name="connsiteY11" fmla="*/ 4075 h 10000"/>
                <a:gd name="connsiteX12" fmla="*/ 9047 w 9538"/>
                <a:gd name="connsiteY12" fmla="*/ 3335 h 10000"/>
                <a:gd name="connsiteX13" fmla="*/ 9538 w 9538"/>
                <a:gd name="connsiteY13" fmla="*/ 2988 h 10000"/>
                <a:gd name="connsiteX14" fmla="*/ 9294 w 9538"/>
                <a:gd name="connsiteY14" fmla="*/ 2249 h 10000"/>
                <a:gd name="connsiteX15" fmla="*/ 8832 w 9538"/>
                <a:gd name="connsiteY15" fmla="*/ 2249 h 10000"/>
                <a:gd name="connsiteX16" fmla="*/ 8587 w 9538"/>
                <a:gd name="connsiteY16" fmla="*/ 2249 h 10000"/>
                <a:gd name="connsiteX17" fmla="*/ 8123 w 9538"/>
                <a:gd name="connsiteY17" fmla="*/ 2249 h 10000"/>
                <a:gd name="connsiteX18" fmla="*/ 8123 w 9538"/>
                <a:gd name="connsiteY18" fmla="*/ 1864 h 10000"/>
                <a:gd name="connsiteX19" fmla="*/ 7903 w 9538"/>
                <a:gd name="connsiteY19" fmla="*/ 1512 h 10000"/>
                <a:gd name="connsiteX20" fmla="*/ 7656 w 9538"/>
                <a:gd name="connsiteY20" fmla="*/ 732 h 10000"/>
                <a:gd name="connsiteX21" fmla="*/ 7656 w 9538"/>
                <a:gd name="connsiteY21" fmla="*/ 0 h 10000"/>
                <a:gd name="connsiteX22" fmla="*/ 7436 w 9538"/>
                <a:gd name="connsiteY22" fmla="*/ 0 h 10000"/>
                <a:gd name="connsiteX23" fmla="*/ 6973 w 9538"/>
                <a:gd name="connsiteY23" fmla="*/ 0 h 10000"/>
                <a:gd name="connsiteX24" fmla="*/ 6729 w 9538"/>
                <a:gd name="connsiteY24" fmla="*/ 0 h 10000"/>
                <a:gd name="connsiteX25" fmla="*/ 6515 w 9538"/>
                <a:gd name="connsiteY25" fmla="*/ 0 h 10000"/>
                <a:gd name="connsiteX26" fmla="*/ 5125 w 9538"/>
                <a:gd name="connsiteY26" fmla="*/ 386 h 10000"/>
                <a:gd name="connsiteX27" fmla="*/ 4634 w 9538"/>
                <a:gd name="connsiteY27" fmla="*/ 386 h 10000"/>
                <a:gd name="connsiteX28" fmla="*/ 4171 w 9538"/>
                <a:gd name="connsiteY28" fmla="*/ 732 h 10000"/>
                <a:gd name="connsiteX29" fmla="*/ 3947 w 9538"/>
                <a:gd name="connsiteY29" fmla="*/ 1125 h 10000"/>
                <a:gd name="connsiteX30" fmla="*/ 3486 w 9538"/>
                <a:gd name="connsiteY30" fmla="*/ 1512 h 10000"/>
                <a:gd name="connsiteX31" fmla="*/ 3244 w 9538"/>
                <a:gd name="connsiteY31" fmla="*/ 1512 h 10000"/>
                <a:gd name="connsiteX32" fmla="*/ 3244 w 9538"/>
                <a:gd name="connsiteY32" fmla="*/ 2249 h 10000"/>
                <a:gd name="connsiteX33" fmla="*/ 3486 w 9538"/>
                <a:gd name="connsiteY33" fmla="*/ 2600 h 10000"/>
                <a:gd name="connsiteX34" fmla="*/ 3486 w 9538"/>
                <a:gd name="connsiteY34" fmla="*/ 2988 h 10000"/>
                <a:gd name="connsiteX35" fmla="*/ 3244 w 9538"/>
                <a:gd name="connsiteY35" fmla="*/ 3721 h 10000"/>
                <a:gd name="connsiteX36" fmla="*/ 3024 w 9538"/>
                <a:gd name="connsiteY36" fmla="*/ 4075 h 10000"/>
                <a:gd name="connsiteX37" fmla="*/ 2780 w 9538"/>
                <a:gd name="connsiteY37" fmla="*/ 4458 h 10000"/>
                <a:gd name="connsiteX38" fmla="*/ 2780 w 9538"/>
                <a:gd name="connsiteY38" fmla="*/ 4805 h 10000"/>
                <a:gd name="connsiteX39" fmla="*/ 3024 w 9538"/>
                <a:gd name="connsiteY39" fmla="*/ 5190 h 10000"/>
                <a:gd name="connsiteX40" fmla="*/ 2780 w 9538"/>
                <a:gd name="connsiteY40" fmla="*/ 5930 h 10000"/>
                <a:gd name="connsiteX41" fmla="*/ 2557 w 9538"/>
                <a:gd name="connsiteY41" fmla="*/ 5930 h 10000"/>
                <a:gd name="connsiteX42" fmla="*/ 2095 w 9538"/>
                <a:gd name="connsiteY42" fmla="*/ 5930 h 10000"/>
                <a:gd name="connsiteX43" fmla="*/ 1636 w 9538"/>
                <a:gd name="connsiteY43" fmla="*/ 5930 h 10000"/>
                <a:gd name="connsiteX44" fmla="*/ 1636 w 9538"/>
                <a:gd name="connsiteY44" fmla="*/ 6274 h 10000"/>
                <a:gd name="connsiteX45" fmla="*/ 1848 w 9538"/>
                <a:gd name="connsiteY45" fmla="*/ 6662 h 10000"/>
                <a:gd name="connsiteX46" fmla="*/ 2095 w 9538"/>
                <a:gd name="connsiteY46" fmla="*/ 7014 h 10000"/>
                <a:gd name="connsiteX47" fmla="*/ 1173 w 9538"/>
                <a:gd name="connsiteY47" fmla="*/ 7398 h 10000"/>
                <a:gd name="connsiteX48" fmla="*/ 1173 w 9538"/>
                <a:gd name="connsiteY48" fmla="*/ 7752 h 10000"/>
                <a:gd name="connsiteX49" fmla="*/ 1173 w 9538"/>
                <a:gd name="connsiteY49" fmla="*/ 8523 h 10000"/>
                <a:gd name="connsiteX50" fmla="*/ 926 w 9538"/>
                <a:gd name="connsiteY50" fmla="*/ 9264 h 10000"/>
                <a:gd name="connsiteX51" fmla="*/ 685 w 9538"/>
                <a:gd name="connsiteY51" fmla="*/ 10000 h 10000"/>
                <a:gd name="connsiteX52" fmla="*/ 465 w 9538"/>
                <a:gd name="connsiteY52" fmla="*/ 10000 h 10000"/>
                <a:gd name="connsiteX53" fmla="*/ 215 w 9538"/>
                <a:gd name="connsiteY53" fmla="*/ 9608 h 10000"/>
                <a:gd name="connsiteX54" fmla="*/ 0 w 9538"/>
                <a:gd name="connsiteY54" fmla="*/ 10000 h 10000"/>
                <a:gd name="connsiteX0" fmla="*/ 7571 w 9775"/>
                <a:gd name="connsiteY0" fmla="*/ 8871 h 10000"/>
                <a:gd name="connsiteX1" fmla="*/ 7315 w 9775"/>
                <a:gd name="connsiteY1" fmla="*/ 8523 h 10000"/>
                <a:gd name="connsiteX2" fmla="*/ 6830 w 9775"/>
                <a:gd name="connsiteY2" fmla="*/ 8523 h 10000"/>
                <a:gd name="connsiteX3" fmla="*/ 6830 w 9775"/>
                <a:gd name="connsiteY3" fmla="*/ 8136 h 10000"/>
                <a:gd name="connsiteX4" fmla="*/ 6340 w 9775"/>
                <a:gd name="connsiteY4" fmla="*/ 7752 h 10000"/>
                <a:gd name="connsiteX5" fmla="*/ 5861 w 9775"/>
                <a:gd name="connsiteY5" fmla="*/ 4805 h 10000"/>
                <a:gd name="connsiteX6" fmla="*/ 6120 w 9775"/>
                <a:gd name="connsiteY6" fmla="*/ 4458 h 10000"/>
                <a:gd name="connsiteX7" fmla="*/ 6830 w 9775"/>
                <a:gd name="connsiteY7" fmla="*/ 4458 h 10000"/>
                <a:gd name="connsiteX8" fmla="*/ 7086 w 9775"/>
                <a:gd name="connsiteY8" fmla="*/ 4458 h 10000"/>
                <a:gd name="connsiteX9" fmla="*/ 7802 w 9775"/>
                <a:gd name="connsiteY9" fmla="*/ 4458 h 10000"/>
                <a:gd name="connsiteX10" fmla="*/ 8291 w 9775"/>
                <a:gd name="connsiteY10" fmla="*/ 4458 h 10000"/>
                <a:gd name="connsiteX11" fmla="*/ 8544 w 9775"/>
                <a:gd name="connsiteY11" fmla="*/ 4075 h 10000"/>
                <a:gd name="connsiteX12" fmla="*/ 9260 w 9775"/>
                <a:gd name="connsiteY12" fmla="*/ 3335 h 10000"/>
                <a:gd name="connsiteX13" fmla="*/ 9775 w 9775"/>
                <a:gd name="connsiteY13" fmla="*/ 2988 h 10000"/>
                <a:gd name="connsiteX14" fmla="*/ 9519 w 9775"/>
                <a:gd name="connsiteY14" fmla="*/ 2249 h 10000"/>
                <a:gd name="connsiteX15" fmla="*/ 9035 w 9775"/>
                <a:gd name="connsiteY15" fmla="*/ 2249 h 10000"/>
                <a:gd name="connsiteX16" fmla="*/ 8778 w 9775"/>
                <a:gd name="connsiteY16" fmla="*/ 2249 h 10000"/>
                <a:gd name="connsiteX17" fmla="*/ 8291 w 9775"/>
                <a:gd name="connsiteY17" fmla="*/ 2249 h 10000"/>
                <a:gd name="connsiteX18" fmla="*/ 8291 w 9775"/>
                <a:gd name="connsiteY18" fmla="*/ 1864 h 10000"/>
                <a:gd name="connsiteX19" fmla="*/ 8061 w 9775"/>
                <a:gd name="connsiteY19" fmla="*/ 1512 h 10000"/>
                <a:gd name="connsiteX20" fmla="*/ 7802 w 9775"/>
                <a:gd name="connsiteY20" fmla="*/ 732 h 10000"/>
                <a:gd name="connsiteX21" fmla="*/ 7802 w 9775"/>
                <a:gd name="connsiteY21" fmla="*/ 0 h 10000"/>
                <a:gd name="connsiteX22" fmla="*/ 7571 w 9775"/>
                <a:gd name="connsiteY22" fmla="*/ 0 h 10000"/>
                <a:gd name="connsiteX23" fmla="*/ 7086 w 9775"/>
                <a:gd name="connsiteY23" fmla="*/ 0 h 10000"/>
                <a:gd name="connsiteX24" fmla="*/ 6830 w 9775"/>
                <a:gd name="connsiteY24" fmla="*/ 0 h 10000"/>
                <a:gd name="connsiteX25" fmla="*/ 6606 w 9775"/>
                <a:gd name="connsiteY25" fmla="*/ 0 h 10000"/>
                <a:gd name="connsiteX26" fmla="*/ 5148 w 9775"/>
                <a:gd name="connsiteY26" fmla="*/ 386 h 10000"/>
                <a:gd name="connsiteX27" fmla="*/ 4633 w 9775"/>
                <a:gd name="connsiteY27" fmla="*/ 386 h 10000"/>
                <a:gd name="connsiteX28" fmla="*/ 4148 w 9775"/>
                <a:gd name="connsiteY28" fmla="*/ 732 h 10000"/>
                <a:gd name="connsiteX29" fmla="*/ 3913 w 9775"/>
                <a:gd name="connsiteY29" fmla="*/ 1125 h 10000"/>
                <a:gd name="connsiteX30" fmla="*/ 3430 w 9775"/>
                <a:gd name="connsiteY30" fmla="*/ 1512 h 10000"/>
                <a:gd name="connsiteX31" fmla="*/ 3176 w 9775"/>
                <a:gd name="connsiteY31" fmla="*/ 1512 h 10000"/>
                <a:gd name="connsiteX32" fmla="*/ 3176 w 9775"/>
                <a:gd name="connsiteY32" fmla="*/ 2249 h 10000"/>
                <a:gd name="connsiteX33" fmla="*/ 3430 w 9775"/>
                <a:gd name="connsiteY33" fmla="*/ 2600 h 10000"/>
                <a:gd name="connsiteX34" fmla="*/ 3430 w 9775"/>
                <a:gd name="connsiteY34" fmla="*/ 2988 h 10000"/>
                <a:gd name="connsiteX35" fmla="*/ 3176 w 9775"/>
                <a:gd name="connsiteY35" fmla="*/ 3721 h 10000"/>
                <a:gd name="connsiteX36" fmla="*/ 2945 w 9775"/>
                <a:gd name="connsiteY36" fmla="*/ 4075 h 10000"/>
                <a:gd name="connsiteX37" fmla="*/ 2690 w 9775"/>
                <a:gd name="connsiteY37" fmla="*/ 4458 h 10000"/>
                <a:gd name="connsiteX38" fmla="*/ 2690 w 9775"/>
                <a:gd name="connsiteY38" fmla="*/ 4805 h 10000"/>
                <a:gd name="connsiteX39" fmla="*/ 2945 w 9775"/>
                <a:gd name="connsiteY39" fmla="*/ 5190 h 10000"/>
                <a:gd name="connsiteX40" fmla="*/ 2690 w 9775"/>
                <a:gd name="connsiteY40" fmla="*/ 5930 h 10000"/>
                <a:gd name="connsiteX41" fmla="*/ 2456 w 9775"/>
                <a:gd name="connsiteY41" fmla="*/ 5930 h 10000"/>
                <a:gd name="connsiteX42" fmla="*/ 1971 w 9775"/>
                <a:gd name="connsiteY42" fmla="*/ 5930 h 10000"/>
                <a:gd name="connsiteX43" fmla="*/ 1490 w 9775"/>
                <a:gd name="connsiteY43" fmla="*/ 5930 h 10000"/>
                <a:gd name="connsiteX44" fmla="*/ 1490 w 9775"/>
                <a:gd name="connsiteY44" fmla="*/ 6274 h 10000"/>
                <a:gd name="connsiteX45" fmla="*/ 1713 w 9775"/>
                <a:gd name="connsiteY45" fmla="*/ 6662 h 10000"/>
                <a:gd name="connsiteX46" fmla="*/ 1971 w 9775"/>
                <a:gd name="connsiteY46" fmla="*/ 7014 h 10000"/>
                <a:gd name="connsiteX47" fmla="*/ 1005 w 9775"/>
                <a:gd name="connsiteY47" fmla="*/ 7398 h 10000"/>
                <a:gd name="connsiteX48" fmla="*/ 1005 w 9775"/>
                <a:gd name="connsiteY48" fmla="*/ 7752 h 10000"/>
                <a:gd name="connsiteX49" fmla="*/ 1005 w 9775"/>
                <a:gd name="connsiteY49" fmla="*/ 8523 h 10000"/>
                <a:gd name="connsiteX50" fmla="*/ 746 w 9775"/>
                <a:gd name="connsiteY50" fmla="*/ 9264 h 10000"/>
                <a:gd name="connsiteX51" fmla="*/ 493 w 9775"/>
                <a:gd name="connsiteY51" fmla="*/ 10000 h 10000"/>
                <a:gd name="connsiteX52" fmla="*/ 263 w 9775"/>
                <a:gd name="connsiteY52" fmla="*/ 10000 h 10000"/>
                <a:gd name="connsiteX53" fmla="*/ 0 w 9775"/>
                <a:gd name="connsiteY53" fmla="*/ 9608 h 10000"/>
                <a:gd name="connsiteX0" fmla="*/ 7476 w 9731"/>
                <a:gd name="connsiteY0" fmla="*/ 8871 h 10000"/>
                <a:gd name="connsiteX1" fmla="*/ 7214 w 9731"/>
                <a:gd name="connsiteY1" fmla="*/ 8523 h 10000"/>
                <a:gd name="connsiteX2" fmla="*/ 6718 w 9731"/>
                <a:gd name="connsiteY2" fmla="*/ 8523 h 10000"/>
                <a:gd name="connsiteX3" fmla="*/ 6718 w 9731"/>
                <a:gd name="connsiteY3" fmla="*/ 8136 h 10000"/>
                <a:gd name="connsiteX4" fmla="*/ 6217 w 9731"/>
                <a:gd name="connsiteY4" fmla="*/ 7752 h 10000"/>
                <a:gd name="connsiteX5" fmla="*/ 5727 w 9731"/>
                <a:gd name="connsiteY5" fmla="*/ 4805 h 10000"/>
                <a:gd name="connsiteX6" fmla="*/ 5992 w 9731"/>
                <a:gd name="connsiteY6" fmla="*/ 4458 h 10000"/>
                <a:gd name="connsiteX7" fmla="*/ 6718 w 9731"/>
                <a:gd name="connsiteY7" fmla="*/ 4458 h 10000"/>
                <a:gd name="connsiteX8" fmla="*/ 6980 w 9731"/>
                <a:gd name="connsiteY8" fmla="*/ 4458 h 10000"/>
                <a:gd name="connsiteX9" fmla="*/ 7713 w 9731"/>
                <a:gd name="connsiteY9" fmla="*/ 4458 h 10000"/>
                <a:gd name="connsiteX10" fmla="*/ 8213 w 9731"/>
                <a:gd name="connsiteY10" fmla="*/ 4458 h 10000"/>
                <a:gd name="connsiteX11" fmla="*/ 8472 w 9731"/>
                <a:gd name="connsiteY11" fmla="*/ 4075 h 10000"/>
                <a:gd name="connsiteX12" fmla="*/ 9204 w 9731"/>
                <a:gd name="connsiteY12" fmla="*/ 3335 h 10000"/>
                <a:gd name="connsiteX13" fmla="*/ 9731 w 9731"/>
                <a:gd name="connsiteY13" fmla="*/ 2988 h 10000"/>
                <a:gd name="connsiteX14" fmla="*/ 9469 w 9731"/>
                <a:gd name="connsiteY14" fmla="*/ 2249 h 10000"/>
                <a:gd name="connsiteX15" fmla="*/ 8974 w 9731"/>
                <a:gd name="connsiteY15" fmla="*/ 2249 h 10000"/>
                <a:gd name="connsiteX16" fmla="*/ 8711 w 9731"/>
                <a:gd name="connsiteY16" fmla="*/ 2249 h 10000"/>
                <a:gd name="connsiteX17" fmla="*/ 8213 w 9731"/>
                <a:gd name="connsiteY17" fmla="*/ 2249 h 10000"/>
                <a:gd name="connsiteX18" fmla="*/ 8213 w 9731"/>
                <a:gd name="connsiteY18" fmla="*/ 1864 h 10000"/>
                <a:gd name="connsiteX19" fmla="*/ 7978 w 9731"/>
                <a:gd name="connsiteY19" fmla="*/ 1512 h 10000"/>
                <a:gd name="connsiteX20" fmla="*/ 7713 w 9731"/>
                <a:gd name="connsiteY20" fmla="*/ 732 h 10000"/>
                <a:gd name="connsiteX21" fmla="*/ 7713 w 9731"/>
                <a:gd name="connsiteY21" fmla="*/ 0 h 10000"/>
                <a:gd name="connsiteX22" fmla="*/ 7476 w 9731"/>
                <a:gd name="connsiteY22" fmla="*/ 0 h 10000"/>
                <a:gd name="connsiteX23" fmla="*/ 6980 w 9731"/>
                <a:gd name="connsiteY23" fmla="*/ 0 h 10000"/>
                <a:gd name="connsiteX24" fmla="*/ 6718 w 9731"/>
                <a:gd name="connsiteY24" fmla="*/ 0 h 10000"/>
                <a:gd name="connsiteX25" fmla="*/ 6489 w 9731"/>
                <a:gd name="connsiteY25" fmla="*/ 0 h 10000"/>
                <a:gd name="connsiteX26" fmla="*/ 4997 w 9731"/>
                <a:gd name="connsiteY26" fmla="*/ 386 h 10000"/>
                <a:gd name="connsiteX27" fmla="*/ 4471 w 9731"/>
                <a:gd name="connsiteY27" fmla="*/ 386 h 10000"/>
                <a:gd name="connsiteX28" fmla="*/ 3974 w 9731"/>
                <a:gd name="connsiteY28" fmla="*/ 732 h 10000"/>
                <a:gd name="connsiteX29" fmla="*/ 3734 w 9731"/>
                <a:gd name="connsiteY29" fmla="*/ 1125 h 10000"/>
                <a:gd name="connsiteX30" fmla="*/ 3240 w 9731"/>
                <a:gd name="connsiteY30" fmla="*/ 1512 h 10000"/>
                <a:gd name="connsiteX31" fmla="*/ 2980 w 9731"/>
                <a:gd name="connsiteY31" fmla="*/ 1512 h 10000"/>
                <a:gd name="connsiteX32" fmla="*/ 2980 w 9731"/>
                <a:gd name="connsiteY32" fmla="*/ 2249 h 10000"/>
                <a:gd name="connsiteX33" fmla="*/ 3240 w 9731"/>
                <a:gd name="connsiteY33" fmla="*/ 2600 h 10000"/>
                <a:gd name="connsiteX34" fmla="*/ 3240 w 9731"/>
                <a:gd name="connsiteY34" fmla="*/ 2988 h 10000"/>
                <a:gd name="connsiteX35" fmla="*/ 2980 w 9731"/>
                <a:gd name="connsiteY35" fmla="*/ 3721 h 10000"/>
                <a:gd name="connsiteX36" fmla="*/ 2744 w 9731"/>
                <a:gd name="connsiteY36" fmla="*/ 4075 h 10000"/>
                <a:gd name="connsiteX37" fmla="*/ 2483 w 9731"/>
                <a:gd name="connsiteY37" fmla="*/ 4458 h 10000"/>
                <a:gd name="connsiteX38" fmla="*/ 2483 w 9731"/>
                <a:gd name="connsiteY38" fmla="*/ 4805 h 10000"/>
                <a:gd name="connsiteX39" fmla="*/ 2744 w 9731"/>
                <a:gd name="connsiteY39" fmla="*/ 5190 h 10000"/>
                <a:gd name="connsiteX40" fmla="*/ 2483 w 9731"/>
                <a:gd name="connsiteY40" fmla="*/ 5930 h 10000"/>
                <a:gd name="connsiteX41" fmla="*/ 2244 w 9731"/>
                <a:gd name="connsiteY41" fmla="*/ 5930 h 10000"/>
                <a:gd name="connsiteX42" fmla="*/ 1747 w 9731"/>
                <a:gd name="connsiteY42" fmla="*/ 5930 h 10000"/>
                <a:gd name="connsiteX43" fmla="*/ 1255 w 9731"/>
                <a:gd name="connsiteY43" fmla="*/ 5930 h 10000"/>
                <a:gd name="connsiteX44" fmla="*/ 1255 w 9731"/>
                <a:gd name="connsiteY44" fmla="*/ 6274 h 10000"/>
                <a:gd name="connsiteX45" fmla="*/ 1483 w 9731"/>
                <a:gd name="connsiteY45" fmla="*/ 6662 h 10000"/>
                <a:gd name="connsiteX46" fmla="*/ 1747 w 9731"/>
                <a:gd name="connsiteY46" fmla="*/ 7014 h 10000"/>
                <a:gd name="connsiteX47" fmla="*/ 759 w 9731"/>
                <a:gd name="connsiteY47" fmla="*/ 7398 h 10000"/>
                <a:gd name="connsiteX48" fmla="*/ 759 w 9731"/>
                <a:gd name="connsiteY48" fmla="*/ 7752 h 10000"/>
                <a:gd name="connsiteX49" fmla="*/ 759 w 9731"/>
                <a:gd name="connsiteY49" fmla="*/ 8523 h 10000"/>
                <a:gd name="connsiteX50" fmla="*/ 494 w 9731"/>
                <a:gd name="connsiteY50" fmla="*/ 9264 h 10000"/>
                <a:gd name="connsiteX51" fmla="*/ 235 w 9731"/>
                <a:gd name="connsiteY51" fmla="*/ 10000 h 10000"/>
                <a:gd name="connsiteX52" fmla="*/ 0 w 9731"/>
                <a:gd name="connsiteY52" fmla="*/ 10000 h 10000"/>
                <a:gd name="connsiteX0" fmla="*/ 7442 w 9759"/>
                <a:gd name="connsiteY0" fmla="*/ 8871 h 10000"/>
                <a:gd name="connsiteX1" fmla="*/ 7172 w 9759"/>
                <a:gd name="connsiteY1" fmla="*/ 8523 h 10000"/>
                <a:gd name="connsiteX2" fmla="*/ 6663 w 9759"/>
                <a:gd name="connsiteY2" fmla="*/ 8523 h 10000"/>
                <a:gd name="connsiteX3" fmla="*/ 6663 w 9759"/>
                <a:gd name="connsiteY3" fmla="*/ 8136 h 10000"/>
                <a:gd name="connsiteX4" fmla="*/ 6148 w 9759"/>
                <a:gd name="connsiteY4" fmla="*/ 7752 h 10000"/>
                <a:gd name="connsiteX5" fmla="*/ 5644 w 9759"/>
                <a:gd name="connsiteY5" fmla="*/ 4805 h 10000"/>
                <a:gd name="connsiteX6" fmla="*/ 5917 w 9759"/>
                <a:gd name="connsiteY6" fmla="*/ 4458 h 10000"/>
                <a:gd name="connsiteX7" fmla="*/ 6663 w 9759"/>
                <a:gd name="connsiteY7" fmla="*/ 4458 h 10000"/>
                <a:gd name="connsiteX8" fmla="*/ 6932 w 9759"/>
                <a:gd name="connsiteY8" fmla="*/ 4458 h 10000"/>
                <a:gd name="connsiteX9" fmla="*/ 7685 w 9759"/>
                <a:gd name="connsiteY9" fmla="*/ 4458 h 10000"/>
                <a:gd name="connsiteX10" fmla="*/ 8199 w 9759"/>
                <a:gd name="connsiteY10" fmla="*/ 4458 h 10000"/>
                <a:gd name="connsiteX11" fmla="*/ 8465 w 9759"/>
                <a:gd name="connsiteY11" fmla="*/ 4075 h 10000"/>
                <a:gd name="connsiteX12" fmla="*/ 9217 w 9759"/>
                <a:gd name="connsiteY12" fmla="*/ 3335 h 10000"/>
                <a:gd name="connsiteX13" fmla="*/ 9759 w 9759"/>
                <a:gd name="connsiteY13" fmla="*/ 2988 h 10000"/>
                <a:gd name="connsiteX14" fmla="*/ 9490 w 9759"/>
                <a:gd name="connsiteY14" fmla="*/ 2249 h 10000"/>
                <a:gd name="connsiteX15" fmla="*/ 8981 w 9759"/>
                <a:gd name="connsiteY15" fmla="*/ 2249 h 10000"/>
                <a:gd name="connsiteX16" fmla="*/ 8711 w 9759"/>
                <a:gd name="connsiteY16" fmla="*/ 2249 h 10000"/>
                <a:gd name="connsiteX17" fmla="*/ 8199 w 9759"/>
                <a:gd name="connsiteY17" fmla="*/ 2249 h 10000"/>
                <a:gd name="connsiteX18" fmla="*/ 8199 w 9759"/>
                <a:gd name="connsiteY18" fmla="*/ 1864 h 10000"/>
                <a:gd name="connsiteX19" fmla="*/ 7958 w 9759"/>
                <a:gd name="connsiteY19" fmla="*/ 1512 h 10000"/>
                <a:gd name="connsiteX20" fmla="*/ 7685 w 9759"/>
                <a:gd name="connsiteY20" fmla="*/ 732 h 10000"/>
                <a:gd name="connsiteX21" fmla="*/ 7685 w 9759"/>
                <a:gd name="connsiteY21" fmla="*/ 0 h 10000"/>
                <a:gd name="connsiteX22" fmla="*/ 7442 w 9759"/>
                <a:gd name="connsiteY22" fmla="*/ 0 h 10000"/>
                <a:gd name="connsiteX23" fmla="*/ 6932 w 9759"/>
                <a:gd name="connsiteY23" fmla="*/ 0 h 10000"/>
                <a:gd name="connsiteX24" fmla="*/ 6663 w 9759"/>
                <a:gd name="connsiteY24" fmla="*/ 0 h 10000"/>
                <a:gd name="connsiteX25" fmla="*/ 6427 w 9759"/>
                <a:gd name="connsiteY25" fmla="*/ 0 h 10000"/>
                <a:gd name="connsiteX26" fmla="*/ 4894 w 9759"/>
                <a:gd name="connsiteY26" fmla="*/ 386 h 10000"/>
                <a:gd name="connsiteX27" fmla="*/ 4354 w 9759"/>
                <a:gd name="connsiteY27" fmla="*/ 386 h 10000"/>
                <a:gd name="connsiteX28" fmla="*/ 3843 w 9759"/>
                <a:gd name="connsiteY28" fmla="*/ 732 h 10000"/>
                <a:gd name="connsiteX29" fmla="*/ 3596 w 9759"/>
                <a:gd name="connsiteY29" fmla="*/ 1125 h 10000"/>
                <a:gd name="connsiteX30" fmla="*/ 3089 w 9759"/>
                <a:gd name="connsiteY30" fmla="*/ 1512 h 10000"/>
                <a:gd name="connsiteX31" fmla="*/ 2821 w 9759"/>
                <a:gd name="connsiteY31" fmla="*/ 1512 h 10000"/>
                <a:gd name="connsiteX32" fmla="*/ 2821 w 9759"/>
                <a:gd name="connsiteY32" fmla="*/ 2249 h 10000"/>
                <a:gd name="connsiteX33" fmla="*/ 3089 w 9759"/>
                <a:gd name="connsiteY33" fmla="*/ 2600 h 10000"/>
                <a:gd name="connsiteX34" fmla="*/ 3089 w 9759"/>
                <a:gd name="connsiteY34" fmla="*/ 2988 h 10000"/>
                <a:gd name="connsiteX35" fmla="*/ 2821 w 9759"/>
                <a:gd name="connsiteY35" fmla="*/ 3721 h 10000"/>
                <a:gd name="connsiteX36" fmla="*/ 2579 w 9759"/>
                <a:gd name="connsiteY36" fmla="*/ 4075 h 10000"/>
                <a:gd name="connsiteX37" fmla="*/ 2311 w 9759"/>
                <a:gd name="connsiteY37" fmla="*/ 4458 h 10000"/>
                <a:gd name="connsiteX38" fmla="*/ 2311 w 9759"/>
                <a:gd name="connsiteY38" fmla="*/ 4805 h 10000"/>
                <a:gd name="connsiteX39" fmla="*/ 2579 w 9759"/>
                <a:gd name="connsiteY39" fmla="*/ 5190 h 10000"/>
                <a:gd name="connsiteX40" fmla="*/ 2311 w 9759"/>
                <a:gd name="connsiteY40" fmla="*/ 5930 h 10000"/>
                <a:gd name="connsiteX41" fmla="*/ 2065 w 9759"/>
                <a:gd name="connsiteY41" fmla="*/ 5930 h 10000"/>
                <a:gd name="connsiteX42" fmla="*/ 1554 w 9759"/>
                <a:gd name="connsiteY42" fmla="*/ 5930 h 10000"/>
                <a:gd name="connsiteX43" fmla="*/ 1049 w 9759"/>
                <a:gd name="connsiteY43" fmla="*/ 5930 h 10000"/>
                <a:gd name="connsiteX44" fmla="*/ 1049 w 9759"/>
                <a:gd name="connsiteY44" fmla="*/ 6274 h 10000"/>
                <a:gd name="connsiteX45" fmla="*/ 1283 w 9759"/>
                <a:gd name="connsiteY45" fmla="*/ 6662 h 10000"/>
                <a:gd name="connsiteX46" fmla="*/ 1554 w 9759"/>
                <a:gd name="connsiteY46" fmla="*/ 7014 h 10000"/>
                <a:gd name="connsiteX47" fmla="*/ 539 w 9759"/>
                <a:gd name="connsiteY47" fmla="*/ 7398 h 10000"/>
                <a:gd name="connsiteX48" fmla="*/ 539 w 9759"/>
                <a:gd name="connsiteY48" fmla="*/ 7752 h 10000"/>
                <a:gd name="connsiteX49" fmla="*/ 539 w 9759"/>
                <a:gd name="connsiteY49" fmla="*/ 8523 h 10000"/>
                <a:gd name="connsiteX50" fmla="*/ 267 w 9759"/>
                <a:gd name="connsiteY50" fmla="*/ 9264 h 10000"/>
                <a:gd name="connsiteX51" fmla="*/ 0 w 9759"/>
                <a:gd name="connsiteY51" fmla="*/ 10000 h 10000"/>
                <a:gd name="connsiteX0" fmla="*/ 7352 w 9726"/>
                <a:gd name="connsiteY0" fmla="*/ 8871 h 9264"/>
                <a:gd name="connsiteX1" fmla="*/ 7075 w 9726"/>
                <a:gd name="connsiteY1" fmla="*/ 8523 h 9264"/>
                <a:gd name="connsiteX2" fmla="*/ 6554 w 9726"/>
                <a:gd name="connsiteY2" fmla="*/ 8523 h 9264"/>
                <a:gd name="connsiteX3" fmla="*/ 6554 w 9726"/>
                <a:gd name="connsiteY3" fmla="*/ 8136 h 9264"/>
                <a:gd name="connsiteX4" fmla="*/ 6026 w 9726"/>
                <a:gd name="connsiteY4" fmla="*/ 7752 h 9264"/>
                <a:gd name="connsiteX5" fmla="*/ 5509 w 9726"/>
                <a:gd name="connsiteY5" fmla="*/ 4805 h 9264"/>
                <a:gd name="connsiteX6" fmla="*/ 5789 w 9726"/>
                <a:gd name="connsiteY6" fmla="*/ 4458 h 9264"/>
                <a:gd name="connsiteX7" fmla="*/ 6554 w 9726"/>
                <a:gd name="connsiteY7" fmla="*/ 4458 h 9264"/>
                <a:gd name="connsiteX8" fmla="*/ 6829 w 9726"/>
                <a:gd name="connsiteY8" fmla="*/ 4458 h 9264"/>
                <a:gd name="connsiteX9" fmla="*/ 7601 w 9726"/>
                <a:gd name="connsiteY9" fmla="*/ 4458 h 9264"/>
                <a:gd name="connsiteX10" fmla="*/ 8127 w 9726"/>
                <a:gd name="connsiteY10" fmla="*/ 4458 h 9264"/>
                <a:gd name="connsiteX11" fmla="*/ 8400 w 9726"/>
                <a:gd name="connsiteY11" fmla="*/ 4075 h 9264"/>
                <a:gd name="connsiteX12" fmla="*/ 9171 w 9726"/>
                <a:gd name="connsiteY12" fmla="*/ 3335 h 9264"/>
                <a:gd name="connsiteX13" fmla="*/ 9726 w 9726"/>
                <a:gd name="connsiteY13" fmla="*/ 2988 h 9264"/>
                <a:gd name="connsiteX14" fmla="*/ 9450 w 9726"/>
                <a:gd name="connsiteY14" fmla="*/ 2249 h 9264"/>
                <a:gd name="connsiteX15" fmla="*/ 8929 w 9726"/>
                <a:gd name="connsiteY15" fmla="*/ 2249 h 9264"/>
                <a:gd name="connsiteX16" fmla="*/ 8652 w 9726"/>
                <a:gd name="connsiteY16" fmla="*/ 2249 h 9264"/>
                <a:gd name="connsiteX17" fmla="*/ 8127 w 9726"/>
                <a:gd name="connsiteY17" fmla="*/ 2249 h 9264"/>
                <a:gd name="connsiteX18" fmla="*/ 8127 w 9726"/>
                <a:gd name="connsiteY18" fmla="*/ 1864 h 9264"/>
                <a:gd name="connsiteX19" fmla="*/ 7881 w 9726"/>
                <a:gd name="connsiteY19" fmla="*/ 1512 h 9264"/>
                <a:gd name="connsiteX20" fmla="*/ 7601 w 9726"/>
                <a:gd name="connsiteY20" fmla="*/ 732 h 9264"/>
                <a:gd name="connsiteX21" fmla="*/ 7601 w 9726"/>
                <a:gd name="connsiteY21" fmla="*/ 0 h 9264"/>
                <a:gd name="connsiteX22" fmla="*/ 7352 w 9726"/>
                <a:gd name="connsiteY22" fmla="*/ 0 h 9264"/>
                <a:gd name="connsiteX23" fmla="*/ 6829 w 9726"/>
                <a:gd name="connsiteY23" fmla="*/ 0 h 9264"/>
                <a:gd name="connsiteX24" fmla="*/ 6554 w 9726"/>
                <a:gd name="connsiteY24" fmla="*/ 0 h 9264"/>
                <a:gd name="connsiteX25" fmla="*/ 6312 w 9726"/>
                <a:gd name="connsiteY25" fmla="*/ 0 h 9264"/>
                <a:gd name="connsiteX26" fmla="*/ 4741 w 9726"/>
                <a:gd name="connsiteY26" fmla="*/ 386 h 9264"/>
                <a:gd name="connsiteX27" fmla="*/ 4188 w 9726"/>
                <a:gd name="connsiteY27" fmla="*/ 386 h 9264"/>
                <a:gd name="connsiteX28" fmla="*/ 3664 w 9726"/>
                <a:gd name="connsiteY28" fmla="*/ 732 h 9264"/>
                <a:gd name="connsiteX29" fmla="*/ 3411 w 9726"/>
                <a:gd name="connsiteY29" fmla="*/ 1125 h 9264"/>
                <a:gd name="connsiteX30" fmla="*/ 2891 w 9726"/>
                <a:gd name="connsiteY30" fmla="*/ 1512 h 9264"/>
                <a:gd name="connsiteX31" fmla="*/ 2617 w 9726"/>
                <a:gd name="connsiteY31" fmla="*/ 1512 h 9264"/>
                <a:gd name="connsiteX32" fmla="*/ 2617 w 9726"/>
                <a:gd name="connsiteY32" fmla="*/ 2249 h 9264"/>
                <a:gd name="connsiteX33" fmla="*/ 2891 w 9726"/>
                <a:gd name="connsiteY33" fmla="*/ 2600 h 9264"/>
                <a:gd name="connsiteX34" fmla="*/ 2891 w 9726"/>
                <a:gd name="connsiteY34" fmla="*/ 2988 h 9264"/>
                <a:gd name="connsiteX35" fmla="*/ 2617 w 9726"/>
                <a:gd name="connsiteY35" fmla="*/ 3721 h 9264"/>
                <a:gd name="connsiteX36" fmla="*/ 2369 w 9726"/>
                <a:gd name="connsiteY36" fmla="*/ 4075 h 9264"/>
                <a:gd name="connsiteX37" fmla="*/ 2094 w 9726"/>
                <a:gd name="connsiteY37" fmla="*/ 4458 h 9264"/>
                <a:gd name="connsiteX38" fmla="*/ 2094 w 9726"/>
                <a:gd name="connsiteY38" fmla="*/ 4805 h 9264"/>
                <a:gd name="connsiteX39" fmla="*/ 2369 w 9726"/>
                <a:gd name="connsiteY39" fmla="*/ 5190 h 9264"/>
                <a:gd name="connsiteX40" fmla="*/ 2094 w 9726"/>
                <a:gd name="connsiteY40" fmla="*/ 5930 h 9264"/>
                <a:gd name="connsiteX41" fmla="*/ 1842 w 9726"/>
                <a:gd name="connsiteY41" fmla="*/ 5930 h 9264"/>
                <a:gd name="connsiteX42" fmla="*/ 1318 w 9726"/>
                <a:gd name="connsiteY42" fmla="*/ 5930 h 9264"/>
                <a:gd name="connsiteX43" fmla="*/ 801 w 9726"/>
                <a:gd name="connsiteY43" fmla="*/ 5930 h 9264"/>
                <a:gd name="connsiteX44" fmla="*/ 801 w 9726"/>
                <a:gd name="connsiteY44" fmla="*/ 6274 h 9264"/>
                <a:gd name="connsiteX45" fmla="*/ 1041 w 9726"/>
                <a:gd name="connsiteY45" fmla="*/ 6662 h 9264"/>
                <a:gd name="connsiteX46" fmla="*/ 1318 w 9726"/>
                <a:gd name="connsiteY46" fmla="*/ 7014 h 9264"/>
                <a:gd name="connsiteX47" fmla="*/ 278 w 9726"/>
                <a:gd name="connsiteY47" fmla="*/ 7398 h 9264"/>
                <a:gd name="connsiteX48" fmla="*/ 278 w 9726"/>
                <a:gd name="connsiteY48" fmla="*/ 7752 h 9264"/>
                <a:gd name="connsiteX49" fmla="*/ 278 w 9726"/>
                <a:gd name="connsiteY49" fmla="*/ 8523 h 9264"/>
                <a:gd name="connsiteX50" fmla="*/ 0 w 9726"/>
                <a:gd name="connsiteY50" fmla="*/ 9264 h 9264"/>
                <a:gd name="connsiteX0" fmla="*/ 7273 w 9714"/>
                <a:gd name="connsiteY0" fmla="*/ 9576 h 9576"/>
                <a:gd name="connsiteX1" fmla="*/ 6988 w 9714"/>
                <a:gd name="connsiteY1" fmla="*/ 9200 h 9576"/>
                <a:gd name="connsiteX2" fmla="*/ 6453 w 9714"/>
                <a:gd name="connsiteY2" fmla="*/ 9200 h 9576"/>
                <a:gd name="connsiteX3" fmla="*/ 6453 w 9714"/>
                <a:gd name="connsiteY3" fmla="*/ 8782 h 9576"/>
                <a:gd name="connsiteX4" fmla="*/ 5910 w 9714"/>
                <a:gd name="connsiteY4" fmla="*/ 8368 h 9576"/>
                <a:gd name="connsiteX5" fmla="*/ 5378 w 9714"/>
                <a:gd name="connsiteY5" fmla="*/ 5187 h 9576"/>
                <a:gd name="connsiteX6" fmla="*/ 5666 w 9714"/>
                <a:gd name="connsiteY6" fmla="*/ 4812 h 9576"/>
                <a:gd name="connsiteX7" fmla="*/ 6453 w 9714"/>
                <a:gd name="connsiteY7" fmla="*/ 4812 h 9576"/>
                <a:gd name="connsiteX8" fmla="*/ 6735 w 9714"/>
                <a:gd name="connsiteY8" fmla="*/ 4812 h 9576"/>
                <a:gd name="connsiteX9" fmla="*/ 7529 w 9714"/>
                <a:gd name="connsiteY9" fmla="*/ 4812 h 9576"/>
                <a:gd name="connsiteX10" fmla="*/ 8070 w 9714"/>
                <a:gd name="connsiteY10" fmla="*/ 4812 h 9576"/>
                <a:gd name="connsiteX11" fmla="*/ 8351 w 9714"/>
                <a:gd name="connsiteY11" fmla="*/ 4399 h 9576"/>
                <a:gd name="connsiteX12" fmla="*/ 9143 w 9714"/>
                <a:gd name="connsiteY12" fmla="*/ 3600 h 9576"/>
                <a:gd name="connsiteX13" fmla="*/ 9714 w 9714"/>
                <a:gd name="connsiteY13" fmla="*/ 3225 h 9576"/>
                <a:gd name="connsiteX14" fmla="*/ 9430 w 9714"/>
                <a:gd name="connsiteY14" fmla="*/ 2428 h 9576"/>
                <a:gd name="connsiteX15" fmla="*/ 8895 w 9714"/>
                <a:gd name="connsiteY15" fmla="*/ 2428 h 9576"/>
                <a:gd name="connsiteX16" fmla="*/ 8610 w 9714"/>
                <a:gd name="connsiteY16" fmla="*/ 2428 h 9576"/>
                <a:gd name="connsiteX17" fmla="*/ 8070 w 9714"/>
                <a:gd name="connsiteY17" fmla="*/ 2428 h 9576"/>
                <a:gd name="connsiteX18" fmla="*/ 8070 w 9714"/>
                <a:gd name="connsiteY18" fmla="*/ 2012 h 9576"/>
                <a:gd name="connsiteX19" fmla="*/ 7817 w 9714"/>
                <a:gd name="connsiteY19" fmla="*/ 1632 h 9576"/>
                <a:gd name="connsiteX20" fmla="*/ 7529 w 9714"/>
                <a:gd name="connsiteY20" fmla="*/ 790 h 9576"/>
                <a:gd name="connsiteX21" fmla="*/ 7529 w 9714"/>
                <a:gd name="connsiteY21" fmla="*/ 0 h 9576"/>
                <a:gd name="connsiteX22" fmla="*/ 7273 w 9714"/>
                <a:gd name="connsiteY22" fmla="*/ 0 h 9576"/>
                <a:gd name="connsiteX23" fmla="*/ 6735 w 9714"/>
                <a:gd name="connsiteY23" fmla="*/ 0 h 9576"/>
                <a:gd name="connsiteX24" fmla="*/ 6453 w 9714"/>
                <a:gd name="connsiteY24" fmla="*/ 0 h 9576"/>
                <a:gd name="connsiteX25" fmla="*/ 6204 w 9714"/>
                <a:gd name="connsiteY25" fmla="*/ 0 h 9576"/>
                <a:gd name="connsiteX26" fmla="*/ 4589 w 9714"/>
                <a:gd name="connsiteY26" fmla="*/ 417 h 9576"/>
                <a:gd name="connsiteX27" fmla="*/ 4020 w 9714"/>
                <a:gd name="connsiteY27" fmla="*/ 417 h 9576"/>
                <a:gd name="connsiteX28" fmla="*/ 3481 w 9714"/>
                <a:gd name="connsiteY28" fmla="*/ 790 h 9576"/>
                <a:gd name="connsiteX29" fmla="*/ 3221 w 9714"/>
                <a:gd name="connsiteY29" fmla="*/ 1214 h 9576"/>
                <a:gd name="connsiteX30" fmla="*/ 2686 w 9714"/>
                <a:gd name="connsiteY30" fmla="*/ 1632 h 9576"/>
                <a:gd name="connsiteX31" fmla="*/ 2405 w 9714"/>
                <a:gd name="connsiteY31" fmla="*/ 1632 h 9576"/>
                <a:gd name="connsiteX32" fmla="*/ 2405 w 9714"/>
                <a:gd name="connsiteY32" fmla="*/ 2428 h 9576"/>
                <a:gd name="connsiteX33" fmla="*/ 2686 w 9714"/>
                <a:gd name="connsiteY33" fmla="*/ 2807 h 9576"/>
                <a:gd name="connsiteX34" fmla="*/ 2686 w 9714"/>
                <a:gd name="connsiteY34" fmla="*/ 3225 h 9576"/>
                <a:gd name="connsiteX35" fmla="*/ 2405 w 9714"/>
                <a:gd name="connsiteY35" fmla="*/ 4017 h 9576"/>
                <a:gd name="connsiteX36" fmla="*/ 2150 w 9714"/>
                <a:gd name="connsiteY36" fmla="*/ 4399 h 9576"/>
                <a:gd name="connsiteX37" fmla="*/ 1867 w 9714"/>
                <a:gd name="connsiteY37" fmla="*/ 4812 h 9576"/>
                <a:gd name="connsiteX38" fmla="*/ 1867 w 9714"/>
                <a:gd name="connsiteY38" fmla="*/ 5187 h 9576"/>
                <a:gd name="connsiteX39" fmla="*/ 2150 w 9714"/>
                <a:gd name="connsiteY39" fmla="*/ 5602 h 9576"/>
                <a:gd name="connsiteX40" fmla="*/ 1867 w 9714"/>
                <a:gd name="connsiteY40" fmla="*/ 6401 h 9576"/>
                <a:gd name="connsiteX41" fmla="*/ 1608 w 9714"/>
                <a:gd name="connsiteY41" fmla="*/ 6401 h 9576"/>
                <a:gd name="connsiteX42" fmla="*/ 1069 w 9714"/>
                <a:gd name="connsiteY42" fmla="*/ 6401 h 9576"/>
                <a:gd name="connsiteX43" fmla="*/ 538 w 9714"/>
                <a:gd name="connsiteY43" fmla="*/ 6401 h 9576"/>
                <a:gd name="connsiteX44" fmla="*/ 538 w 9714"/>
                <a:gd name="connsiteY44" fmla="*/ 6772 h 9576"/>
                <a:gd name="connsiteX45" fmla="*/ 784 w 9714"/>
                <a:gd name="connsiteY45" fmla="*/ 7191 h 9576"/>
                <a:gd name="connsiteX46" fmla="*/ 1069 w 9714"/>
                <a:gd name="connsiteY46" fmla="*/ 7571 h 9576"/>
                <a:gd name="connsiteX47" fmla="*/ 0 w 9714"/>
                <a:gd name="connsiteY47" fmla="*/ 7986 h 9576"/>
                <a:gd name="connsiteX48" fmla="*/ 0 w 9714"/>
                <a:gd name="connsiteY48" fmla="*/ 8368 h 9576"/>
                <a:gd name="connsiteX49" fmla="*/ 0 w 9714"/>
                <a:gd name="connsiteY49" fmla="*/ 9200 h 9576"/>
                <a:gd name="connsiteX0" fmla="*/ 7487 w 10000"/>
                <a:gd name="connsiteY0" fmla="*/ 10000 h 10000"/>
                <a:gd name="connsiteX1" fmla="*/ 7194 w 10000"/>
                <a:gd name="connsiteY1" fmla="*/ 9607 h 10000"/>
                <a:gd name="connsiteX2" fmla="*/ 6643 w 10000"/>
                <a:gd name="connsiteY2" fmla="*/ 9607 h 10000"/>
                <a:gd name="connsiteX3" fmla="*/ 6643 w 10000"/>
                <a:gd name="connsiteY3" fmla="*/ 9171 h 10000"/>
                <a:gd name="connsiteX4" fmla="*/ 6084 w 10000"/>
                <a:gd name="connsiteY4" fmla="*/ 8739 h 10000"/>
                <a:gd name="connsiteX5" fmla="*/ 5536 w 10000"/>
                <a:gd name="connsiteY5" fmla="*/ 5417 h 10000"/>
                <a:gd name="connsiteX6" fmla="*/ 5833 w 10000"/>
                <a:gd name="connsiteY6" fmla="*/ 5025 h 10000"/>
                <a:gd name="connsiteX7" fmla="*/ 6643 w 10000"/>
                <a:gd name="connsiteY7" fmla="*/ 5025 h 10000"/>
                <a:gd name="connsiteX8" fmla="*/ 6933 w 10000"/>
                <a:gd name="connsiteY8" fmla="*/ 5025 h 10000"/>
                <a:gd name="connsiteX9" fmla="*/ 7751 w 10000"/>
                <a:gd name="connsiteY9" fmla="*/ 5025 h 10000"/>
                <a:gd name="connsiteX10" fmla="*/ 8308 w 10000"/>
                <a:gd name="connsiteY10" fmla="*/ 5025 h 10000"/>
                <a:gd name="connsiteX11" fmla="*/ 8597 w 10000"/>
                <a:gd name="connsiteY11" fmla="*/ 4594 h 10000"/>
                <a:gd name="connsiteX12" fmla="*/ 9412 w 10000"/>
                <a:gd name="connsiteY12" fmla="*/ 3759 h 10000"/>
                <a:gd name="connsiteX13" fmla="*/ 10000 w 10000"/>
                <a:gd name="connsiteY13" fmla="*/ 3368 h 10000"/>
                <a:gd name="connsiteX14" fmla="*/ 9708 w 10000"/>
                <a:gd name="connsiteY14" fmla="*/ 2536 h 10000"/>
                <a:gd name="connsiteX15" fmla="*/ 9157 w 10000"/>
                <a:gd name="connsiteY15" fmla="*/ 2536 h 10000"/>
                <a:gd name="connsiteX16" fmla="*/ 8863 w 10000"/>
                <a:gd name="connsiteY16" fmla="*/ 2536 h 10000"/>
                <a:gd name="connsiteX17" fmla="*/ 8308 w 10000"/>
                <a:gd name="connsiteY17" fmla="*/ 2536 h 10000"/>
                <a:gd name="connsiteX18" fmla="*/ 8308 w 10000"/>
                <a:gd name="connsiteY18" fmla="*/ 2101 h 10000"/>
                <a:gd name="connsiteX19" fmla="*/ 8047 w 10000"/>
                <a:gd name="connsiteY19" fmla="*/ 1704 h 10000"/>
                <a:gd name="connsiteX20" fmla="*/ 7751 w 10000"/>
                <a:gd name="connsiteY20" fmla="*/ 825 h 10000"/>
                <a:gd name="connsiteX21" fmla="*/ 7751 w 10000"/>
                <a:gd name="connsiteY21" fmla="*/ 0 h 10000"/>
                <a:gd name="connsiteX22" fmla="*/ 7487 w 10000"/>
                <a:gd name="connsiteY22" fmla="*/ 0 h 10000"/>
                <a:gd name="connsiteX23" fmla="*/ 6933 w 10000"/>
                <a:gd name="connsiteY23" fmla="*/ 0 h 10000"/>
                <a:gd name="connsiteX24" fmla="*/ 6643 w 10000"/>
                <a:gd name="connsiteY24" fmla="*/ 0 h 10000"/>
                <a:gd name="connsiteX25" fmla="*/ 6387 w 10000"/>
                <a:gd name="connsiteY25" fmla="*/ 0 h 10000"/>
                <a:gd name="connsiteX26" fmla="*/ 4724 w 10000"/>
                <a:gd name="connsiteY26" fmla="*/ 435 h 10000"/>
                <a:gd name="connsiteX27" fmla="*/ 4138 w 10000"/>
                <a:gd name="connsiteY27" fmla="*/ 435 h 10000"/>
                <a:gd name="connsiteX28" fmla="*/ 3583 w 10000"/>
                <a:gd name="connsiteY28" fmla="*/ 825 h 10000"/>
                <a:gd name="connsiteX29" fmla="*/ 3316 w 10000"/>
                <a:gd name="connsiteY29" fmla="*/ 1268 h 10000"/>
                <a:gd name="connsiteX30" fmla="*/ 2765 w 10000"/>
                <a:gd name="connsiteY30" fmla="*/ 1704 h 10000"/>
                <a:gd name="connsiteX31" fmla="*/ 2476 w 10000"/>
                <a:gd name="connsiteY31" fmla="*/ 1704 h 10000"/>
                <a:gd name="connsiteX32" fmla="*/ 2476 w 10000"/>
                <a:gd name="connsiteY32" fmla="*/ 2536 h 10000"/>
                <a:gd name="connsiteX33" fmla="*/ 2765 w 10000"/>
                <a:gd name="connsiteY33" fmla="*/ 2931 h 10000"/>
                <a:gd name="connsiteX34" fmla="*/ 2765 w 10000"/>
                <a:gd name="connsiteY34" fmla="*/ 3368 h 10000"/>
                <a:gd name="connsiteX35" fmla="*/ 2476 w 10000"/>
                <a:gd name="connsiteY35" fmla="*/ 4195 h 10000"/>
                <a:gd name="connsiteX36" fmla="*/ 2213 w 10000"/>
                <a:gd name="connsiteY36" fmla="*/ 4594 h 10000"/>
                <a:gd name="connsiteX37" fmla="*/ 1922 w 10000"/>
                <a:gd name="connsiteY37" fmla="*/ 5025 h 10000"/>
                <a:gd name="connsiteX38" fmla="*/ 1922 w 10000"/>
                <a:gd name="connsiteY38" fmla="*/ 5417 h 10000"/>
                <a:gd name="connsiteX39" fmla="*/ 2213 w 10000"/>
                <a:gd name="connsiteY39" fmla="*/ 5850 h 10000"/>
                <a:gd name="connsiteX40" fmla="*/ 1922 w 10000"/>
                <a:gd name="connsiteY40" fmla="*/ 6684 h 10000"/>
                <a:gd name="connsiteX41" fmla="*/ 1655 w 10000"/>
                <a:gd name="connsiteY41" fmla="*/ 6684 h 10000"/>
                <a:gd name="connsiteX42" fmla="*/ 1100 w 10000"/>
                <a:gd name="connsiteY42" fmla="*/ 6684 h 10000"/>
                <a:gd name="connsiteX43" fmla="*/ 554 w 10000"/>
                <a:gd name="connsiteY43" fmla="*/ 6684 h 10000"/>
                <a:gd name="connsiteX44" fmla="*/ 554 w 10000"/>
                <a:gd name="connsiteY44" fmla="*/ 7072 h 10000"/>
                <a:gd name="connsiteX45" fmla="*/ 807 w 10000"/>
                <a:gd name="connsiteY45" fmla="*/ 7509 h 10000"/>
                <a:gd name="connsiteX46" fmla="*/ 1100 w 10000"/>
                <a:gd name="connsiteY46" fmla="*/ 7906 h 10000"/>
                <a:gd name="connsiteX47" fmla="*/ 0 w 10000"/>
                <a:gd name="connsiteY47" fmla="*/ 8340 h 10000"/>
                <a:gd name="connsiteX48" fmla="*/ 0 w 10000"/>
                <a:gd name="connsiteY48" fmla="*/ 8739 h 10000"/>
                <a:gd name="connsiteX0" fmla="*/ 7487 w 10000"/>
                <a:gd name="connsiteY0" fmla="*/ 10000 h 10000"/>
                <a:gd name="connsiteX1" fmla="*/ 7194 w 10000"/>
                <a:gd name="connsiteY1" fmla="*/ 9607 h 10000"/>
                <a:gd name="connsiteX2" fmla="*/ 6643 w 10000"/>
                <a:gd name="connsiteY2" fmla="*/ 9607 h 10000"/>
                <a:gd name="connsiteX3" fmla="*/ 6643 w 10000"/>
                <a:gd name="connsiteY3" fmla="*/ 9171 h 10000"/>
                <a:gd name="connsiteX4" fmla="*/ 6084 w 10000"/>
                <a:gd name="connsiteY4" fmla="*/ 8739 h 10000"/>
                <a:gd name="connsiteX5" fmla="*/ 5536 w 10000"/>
                <a:gd name="connsiteY5" fmla="*/ 5417 h 10000"/>
                <a:gd name="connsiteX6" fmla="*/ 5833 w 10000"/>
                <a:gd name="connsiteY6" fmla="*/ 5025 h 10000"/>
                <a:gd name="connsiteX7" fmla="*/ 6643 w 10000"/>
                <a:gd name="connsiteY7" fmla="*/ 5025 h 10000"/>
                <a:gd name="connsiteX8" fmla="*/ 6933 w 10000"/>
                <a:gd name="connsiteY8" fmla="*/ 5025 h 10000"/>
                <a:gd name="connsiteX9" fmla="*/ 7751 w 10000"/>
                <a:gd name="connsiteY9" fmla="*/ 5025 h 10000"/>
                <a:gd name="connsiteX10" fmla="*/ 8308 w 10000"/>
                <a:gd name="connsiteY10" fmla="*/ 5025 h 10000"/>
                <a:gd name="connsiteX11" fmla="*/ 8597 w 10000"/>
                <a:gd name="connsiteY11" fmla="*/ 4594 h 10000"/>
                <a:gd name="connsiteX12" fmla="*/ 9412 w 10000"/>
                <a:gd name="connsiteY12" fmla="*/ 3759 h 10000"/>
                <a:gd name="connsiteX13" fmla="*/ 10000 w 10000"/>
                <a:gd name="connsiteY13" fmla="*/ 3368 h 10000"/>
                <a:gd name="connsiteX14" fmla="*/ 9708 w 10000"/>
                <a:gd name="connsiteY14" fmla="*/ 2536 h 10000"/>
                <a:gd name="connsiteX15" fmla="*/ 9157 w 10000"/>
                <a:gd name="connsiteY15" fmla="*/ 2536 h 10000"/>
                <a:gd name="connsiteX16" fmla="*/ 8863 w 10000"/>
                <a:gd name="connsiteY16" fmla="*/ 2536 h 10000"/>
                <a:gd name="connsiteX17" fmla="*/ 8308 w 10000"/>
                <a:gd name="connsiteY17" fmla="*/ 2536 h 10000"/>
                <a:gd name="connsiteX18" fmla="*/ 8308 w 10000"/>
                <a:gd name="connsiteY18" fmla="*/ 2101 h 10000"/>
                <a:gd name="connsiteX19" fmla="*/ 8047 w 10000"/>
                <a:gd name="connsiteY19" fmla="*/ 1704 h 10000"/>
                <a:gd name="connsiteX20" fmla="*/ 7751 w 10000"/>
                <a:gd name="connsiteY20" fmla="*/ 825 h 10000"/>
                <a:gd name="connsiteX21" fmla="*/ 7751 w 10000"/>
                <a:gd name="connsiteY21" fmla="*/ 0 h 10000"/>
                <a:gd name="connsiteX22" fmla="*/ 7487 w 10000"/>
                <a:gd name="connsiteY22" fmla="*/ 0 h 10000"/>
                <a:gd name="connsiteX23" fmla="*/ 6933 w 10000"/>
                <a:gd name="connsiteY23" fmla="*/ 0 h 10000"/>
                <a:gd name="connsiteX24" fmla="*/ 6643 w 10000"/>
                <a:gd name="connsiteY24" fmla="*/ 0 h 10000"/>
                <a:gd name="connsiteX25" fmla="*/ 6387 w 10000"/>
                <a:gd name="connsiteY25" fmla="*/ 0 h 10000"/>
                <a:gd name="connsiteX26" fmla="*/ 4724 w 10000"/>
                <a:gd name="connsiteY26" fmla="*/ 435 h 10000"/>
                <a:gd name="connsiteX27" fmla="*/ 4138 w 10000"/>
                <a:gd name="connsiteY27" fmla="*/ 435 h 10000"/>
                <a:gd name="connsiteX28" fmla="*/ 3583 w 10000"/>
                <a:gd name="connsiteY28" fmla="*/ 825 h 10000"/>
                <a:gd name="connsiteX29" fmla="*/ 3316 w 10000"/>
                <a:gd name="connsiteY29" fmla="*/ 1268 h 10000"/>
                <a:gd name="connsiteX30" fmla="*/ 2765 w 10000"/>
                <a:gd name="connsiteY30" fmla="*/ 1704 h 10000"/>
                <a:gd name="connsiteX31" fmla="*/ 2476 w 10000"/>
                <a:gd name="connsiteY31" fmla="*/ 1704 h 10000"/>
                <a:gd name="connsiteX32" fmla="*/ 2476 w 10000"/>
                <a:gd name="connsiteY32" fmla="*/ 2536 h 10000"/>
                <a:gd name="connsiteX33" fmla="*/ 2765 w 10000"/>
                <a:gd name="connsiteY33" fmla="*/ 2931 h 10000"/>
                <a:gd name="connsiteX34" fmla="*/ 2765 w 10000"/>
                <a:gd name="connsiteY34" fmla="*/ 3368 h 10000"/>
                <a:gd name="connsiteX35" fmla="*/ 2476 w 10000"/>
                <a:gd name="connsiteY35" fmla="*/ 4195 h 10000"/>
                <a:gd name="connsiteX36" fmla="*/ 2213 w 10000"/>
                <a:gd name="connsiteY36" fmla="*/ 4594 h 10000"/>
                <a:gd name="connsiteX37" fmla="*/ 1922 w 10000"/>
                <a:gd name="connsiteY37" fmla="*/ 5025 h 10000"/>
                <a:gd name="connsiteX38" fmla="*/ 1922 w 10000"/>
                <a:gd name="connsiteY38" fmla="*/ 5417 h 10000"/>
                <a:gd name="connsiteX39" fmla="*/ 2213 w 10000"/>
                <a:gd name="connsiteY39" fmla="*/ 5850 h 10000"/>
                <a:gd name="connsiteX40" fmla="*/ 1922 w 10000"/>
                <a:gd name="connsiteY40" fmla="*/ 6684 h 10000"/>
                <a:gd name="connsiteX41" fmla="*/ 1655 w 10000"/>
                <a:gd name="connsiteY41" fmla="*/ 6684 h 10000"/>
                <a:gd name="connsiteX42" fmla="*/ 1100 w 10000"/>
                <a:gd name="connsiteY42" fmla="*/ 6684 h 10000"/>
                <a:gd name="connsiteX43" fmla="*/ 554 w 10000"/>
                <a:gd name="connsiteY43" fmla="*/ 6684 h 10000"/>
                <a:gd name="connsiteX44" fmla="*/ 554 w 10000"/>
                <a:gd name="connsiteY44" fmla="*/ 7072 h 10000"/>
                <a:gd name="connsiteX45" fmla="*/ 807 w 10000"/>
                <a:gd name="connsiteY45" fmla="*/ 7509 h 10000"/>
                <a:gd name="connsiteX46" fmla="*/ 1100 w 10000"/>
                <a:gd name="connsiteY46" fmla="*/ 7906 h 10000"/>
                <a:gd name="connsiteX47" fmla="*/ 0 w 10000"/>
                <a:gd name="connsiteY47" fmla="*/ 8340 h 10000"/>
                <a:gd name="connsiteX0" fmla="*/ 6933 w 9446"/>
                <a:gd name="connsiteY0" fmla="*/ 10000 h 10000"/>
                <a:gd name="connsiteX1" fmla="*/ 6640 w 9446"/>
                <a:gd name="connsiteY1" fmla="*/ 9607 h 10000"/>
                <a:gd name="connsiteX2" fmla="*/ 6089 w 9446"/>
                <a:gd name="connsiteY2" fmla="*/ 9607 h 10000"/>
                <a:gd name="connsiteX3" fmla="*/ 6089 w 9446"/>
                <a:gd name="connsiteY3" fmla="*/ 9171 h 10000"/>
                <a:gd name="connsiteX4" fmla="*/ 5530 w 9446"/>
                <a:gd name="connsiteY4" fmla="*/ 8739 h 10000"/>
                <a:gd name="connsiteX5" fmla="*/ 4982 w 9446"/>
                <a:gd name="connsiteY5" fmla="*/ 5417 h 10000"/>
                <a:gd name="connsiteX6" fmla="*/ 5279 w 9446"/>
                <a:gd name="connsiteY6" fmla="*/ 5025 h 10000"/>
                <a:gd name="connsiteX7" fmla="*/ 6089 w 9446"/>
                <a:gd name="connsiteY7" fmla="*/ 5025 h 10000"/>
                <a:gd name="connsiteX8" fmla="*/ 6379 w 9446"/>
                <a:gd name="connsiteY8" fmla="*/ 5025 h 10000"/>
                <a:gd name="connsiteX9" fmla="*/ 7197 w 9446"/>
                <a:gd name="connsiteY9" fmla="*/ 5025 h 10000"/>
                <a:gd name="connsiteX10" fmla="*/ 7754 w 9446"/>
                <a:gd name="connsiteY10" fmla="*/ 5025 h 10000"/>
                <a:gd name="connsiteX11" fmla="*/ 8043 w 9446"/>
                <a:gd name="connsiteY11" fmla="*/ 4594 h 10000"/>
                <a:gd name="connsiteX12" fmla="*/ 8858 w 9446"/>
                <a:gd name="connsiteY12" fmla="*/ 3759 h 10000"/>
                <a:gd name="connsiteX13" fmla="*/ 9446 w 9446"/>
                <a:gd name="connsiteY13" fmla="*/ 3368 h 10000"/>
                <a:gd name="connsiteX14" fmla="*/ 9154 w 9446"/>
                <a:gd name="connsiteY14" fmla="*/ 2536 h 10000"/>
                <a:gd name="connsiteX15" fmla="*/ 8603 w 9446"/>
                <a:gd name="connsiteY15" fmla="*/ 2536 h 10000"/>
                <a:gd name="connsiteX16" fmla="*/ 8309 w 9446"/>
                <a:gd name="connsiteY16" fmla="*/ 2536 h 10000"/>
                <a:gd name="connsiteX17" fmla="*/ 7754 w 9446"/>
                <a:gd name="connsiteY17" fmla="*/ 2536 h 10000"/>
                <a:gd name="connsiteX18" fmla="*/ 7754 w 9446"/>
                <a:gd name="connsiteY18" fmla="*/ 2101 h 10000"/>
                <a:gd name="connsiteX19" fmla="*/ 7493 w 9446"/>
                <a:gd name="connsiteY19" fmla="*/ 1704 h 10000"/>
                <a:gd name="connsiteX20" fmla="*/ 7197 w 9446"/>
                <a:gd name="connsiteY20" fmla="*/ 825 h 10000"/>
                <a:gd name="connsiteX21" fmla="*/ 7197 w 9446"/>
                <a:gd name="connsiteY21" fmla="*/ 0 h 10000"/>
                <a:gd name="connsiteX22" fmla="*/ 6933 w 9446"/>
                <a:gd name="connsiteY22" fmla="*/ 0 h 10000"/>
                <a:gd name="connsiteX23" fmla="*/ 6379 w 9446"/>
                <a:gd name="connsiteY23" fmla="*/ 0 h 10000"/>
                <a:gd name="connsiteX24" fmla="*/ 6089 w 9446"/>
                <a:gd name="connsiteY24" fmla="*/ 0 h 10000"/>
                <a:gd name="connsiteX25" fmla="*/ 5833 w 9446"/>
                <a:gd name="connsiteY25" fmla="*/ 0 h 10000"/>
                <a:gd name="connsiteX26" fmla="*/ 4170 w 9446"/>
                <a:gd name="connsiteY26" fmla="*/ 435 h 10000"/>
                <a:gd name="connsiteX27" fmla="*/ 3584 w 9446"/>
                <a:gd name="connsiteY27" fmla="*/ 435 h 10000"/>
                <a:gd name="connsiteX28" fmla="*/ 3029 w 9446"/>
                <a:gd name="connsiteY28" fmla="*/ 825 h 10000"/>
                <a:gd name="connsiteX29" fmla="*/ 2762 w 9446"/>
                <a:gd name="connsiteY29" fmla="*/ 1268 h 10000"/>
                <a:gd name="connsiteX30" fmla="*/ 2211 w 9446"/>
                <a:gd name="connsiteY30" fmla="*/ 1704 h 10000"/>
                <a:gd name="connsiteX31" fmla="*/ 1922 w 9446"/>
                <a:gd name="connsiteY31" fmla="*/ 1704 h 10000"/>
                <a:gd name="connsiteX32" fmla="*/ 1922 w 9446"/>
                <a:gd name="connsiteY32" fmla="*/ 2536 h 10000"/>
                <a:gd name="connsiteX33" fmla="*/ 2211 w 9446"/>
                <a:gd name="connsiteY33" fmla="*/ 2931 h 10000"/>
                <a:gd name="connsiteX34" fmla="*/ 2211 w 9446"/>
                <a:gd name="connsiteY34" fmla="*/ 3368 h 10000"/>
                <a:gd name="connsiteX35" fmla="*/ 1922 w 9446"/>
                <a:gd name="connsiteY35" fmla="*/ 4195 h 10000"/>
                <a:gd name="connsiteX36" fmla="*/ 1659 w 9446"/>
                <a:gd name="connsiteY36" fmla="*/ 4594 h 10000"/>
                <a:gd name="connsiteX37" fmla="*/ 1368 w 9446"/>
                <a:gd name="connsiteY37" fmla="*/ 5025 h 10000"/>
                <a:gd name="connsiteX38" fmla="*/ 1368 w 9446"/>
                <a:gd name="connsiteY38" fmla="*/ 5417 h 10000"/>
                <a:gd name="connsiteX39" fmla="*/ 1659 w 9446"/>
                <a:gd name="connsiteY39" fmla="*/ 5850 h 10000"/>
                <a:gd name="connsiteX40" fmla="*/ 1368 w 9446"/>
                <a:gd name="connsiteY40" fmla="*/ 6684 h 10000"/>
                <a:gd name="connsiteX41" fmla="*/ 1101 w 9446"/>
                <a:gd name="connsiteY41" fmla="*/ 6684 h 10000"/>
                <a:gd name="connsiteX42" fmla="*/ 546 w 9446"/>
                <a:gd name="connsiteY42" fmla="*/ 6684 h 10000"/>
                <a:gd name="connsiteX43" fmla="*/ 0 w 9446"/>
                <a:gd name="connsiteY43" fmla="*/ 6684 h 10000"/>
                <a:gd name="connsiteX44" fmla="*/ 0 w 9446"/>
                <a:gd name="connsiteY44" fmla="*/ 7072 h 10000"/>
                <a:gd name="connsiteX45" fmla="*/ 253 w 9446"/>
                <a:gd name="connsiteY45" fmla="*/ 7509 h 10000"/>
                <a:gd name="connsiteX46" fmla="*/ 546 w 9446"/>
                <a:gd name="connsiteY46" fmla="*/ 7906 h 10000"/>
                <a:gd name="connsiteX0" fmla="*/ 7340 w 10000"/>
                <a:gd name="connsiteY0" fmla="*/ 10000 h 10000"/>
                <a:gd name="connsiteX1" fmla="*/ 7029 w 10000"/>
                <a:gd name="connsiteY1" fmla="*/ 9607 h 10000"/>
                <a:gd name="connsiteX2" fmla="*/ 6446 w 10000"/>
                <a:gd name="connsiteY2" fmla="*/ 9607 h 10000"/>
                <a:gd name="connsiteX3" fmla="*/ 6446 w 10000"/>
                <a:gd name="connsiteY3" fmla="*/ 9171 h 10000"/>
                <a:gd name="connsiteX4" fmla="*/ 5854 w 10000"/>
                <a:gd name="connsiteY4" fmla="*/ 8739 h 10000"/>
                <a:gd name="connsiteX5" fmla="*/ 5274 w 10000"/>
                <a:gd name="connsiteY5" fmla="*/ 5417 h 10000"/>
                <a:gd name="connsiteX6" fmla="*/ 5589 w 10000"/>
                <a:gd name="connsiteY6" fmla="*/ 5025 h 10000"/>
                <a:gd name="connsiteX7" fmla="*/ 6446 w 10000"/>
                <a:gd name="connsiteY7" fmla="*/ 5025 h 10000"/>
                <a:gd name="connsiteX8" fmla="*/ 6753 w 10000"/>
                <a:gd name="connsiteY8" fmla="*/ 5025 h 10000"/>
                <a:gd name="connsiteX9" fmla="*/ 7619 w 10000"/>
                <a:gd name="connsiteY9" fmla="*/ 5025 h 10000"/>
                <a:gd name="connsiteX10" fmla="*/ 8209 w 10000"/>
                <a:gd name="connsiteY10" fmla="*/ 5025 h 10000"/>
                <a:gd name="connsiteX11" fmla="*/ 8515 w 10000"/>
                <a:gd name="connsiteY11" fmla="*/ 4594 h 10000"/>
                <a:gd name="connsiteX12" fmla="*/ 9378 w 10000"/>
                <a:gd name="connsiteY12" fmla="*/ 3759 h 10000"/>
                <a:gd name="connsiteX13" fmla="*/ 10000 w 10000"/>
                <a:gd name="connsiteY13" fmla="*/ 3368 h 10000"/>
                <a:gd name="connsiteX14" fmla="*/ 9691 w 10000"/>
                <a:gd name="connsiteY14" fmla="*/ 2536 h 10000"/>
                <a:gd name="connsiteX15" fmla="*/ 9108 w 10000"/>
                <a:gd name="connsiteY15" fmla="*/ 2536 h 10000"/>
                <a:gd name="connsiteX16" fmla="*/ 8796 w 10000"/>
                <a:gd name="connsiteY16" fmla="*/ 2536 h 10000"/>
                <a:gd name="connsiteX17" fmla="*/ 8209 w 10000"/>
                <a:gd name="connsiteY17" fmla="*/ 2536 h 10000"/>
                <a:gd name="connsiteX18" fmla="*/ 8209 w 10000"/>
                <a:gd name="connsiteY18" fmla="*/ 2101 h 10000"/>
                <a:gd name="connsiteX19" fmla="*/ 7932 w 10000"/>
                <a:gd name="connsiteY19" fmla="*/ 1704 h 10000"/>
                <a:gd name="connsiteX20" fmla="*/ 7619 w 10000"/>
                <a:gd name="connsiteY20" fmla="*/ 825 h 10000"/>
                <a:gd name="connsiteX21" fmla="*/ 7619 w 10000"/>
                <a:gd name="connsiteY21" fmla="*/ 0 h 10000"/>
                <a:gd name="connsiteX22" fmla="*/ 7340 w 10000"/>
                <a:gd name="connsiteY22" fmla="*/ 0 h 10000"/>
                <a:gd name="connsiteX23" fmla="*/ 6753 w 10000"/>
                <a:gd name="connsiteY23" fmla="*/ 0 h 10000"/>
                <a:gd name="connsiteX24" fmla="*/ 6446 w 10000"/>
                <a:gd name="connsiteY24" fmla="*/ 0 h 10000"/>
                <a:gd name="connsiteX25" fmla="*/ 6175 w 10000"/>
                <a:gd name="connsiteY25" fmla="*/ 0 h 10000"/>
                <a:gd name="connsiteX26" fmla="*/ 4415 w 10000"/>
                <a:gd name="connsiteY26" fmla="*/ 435 h 10000"/>
                <a:gd name="connsiteX27" fmla="*/ 3794 w 10000"/>
                <a:gd name="connsiteY27" fmla="*/ 435 h 10000"/>
                <a:gd name="connsiteX28" fmla="*/ 3207 w 10000"/>
                <a:gd name="connsiteY28" fmla="*/ 825 h 10000"/>
                <a:gd name="connsiteX29" fmla="*/ 2924 w 10000"/>
                <a:gd name="connsiteY29" fmla="*/ 1268 h 10000"/>
                <a:gd name="connsiteX30" fmla="*/ 2341 w 10000"/>
                <a:gd name="connsiteY30" fmla="*/ 1704 h 10000"/>
                <a:gd name="connsiteX31" fmla="*/ 2035 w 10000"/>
                <a:gd name="connsiteY31" fmla="*/ 1704 h 10000"/>
                <a:gd name="connsiteX32" fmla="*/ 2035 w 10000"/>
                <a:gd name="connsiteY32" fmla="*/ 2536 h 10000"/>
                <a:gd name="connsiteX33" fmla="*/ 2341 w 10000"/>
                <a:gd name="connsiteY33" fmla="*/ 2931 h 10000"/>
                <a:gd name="connsiteX34" fmla="*/ 2341 w 10000"/>
                <a:gd name="connsiteY34" fmla="*/ 3368 h 10000"/>
                <a:gd name="connsiteX35" fmla="*/ 2035 w 10000"/>
                <a:gd name="connsiteY35" fmla="*/ 4195 h 10000"/>
                <a:gd name="connsiteX36" fmla="*/ 1756 w 10000"/>
                <a:gd name="connsiteY36" fmla="*/ 4594 h 10000"/>
                <a:gd name="connsiteX37" fmla="*/ 1448 w 10000"/>
                <a:gd name="connsiteY37" fmla="*/ 5025 h 10000"/>
                <a:gd name="connsiteX38" fmla="*/ 1448 w 10000"/>
                <a:gd name="connsiteY38" fmla="*/ 5417 h 10000"/>
                <a:gd name="connsiteX39" fmla="*/ 1756 w 10000"/>
                <a:gd name="connsiteY39" fmla="*/ 5850 h 10000"/>
                <a:gd name="connsiteX40" fmla="*/ 1448 w 10000"/>
                <a:gd name="connsiteY40" fmla="*/ 6684 h 10000"/>
                <a:gd name="connsiteX41" fmla="*/ 1166 w 10000"/>
                <a:gd name="connsiteY41" fmla="*/ 6684 h 10000"/>
                <a:gd name="connsiteX42" fmla="*/ 578 w 10000"/>
                <a:gd name="connsiteY42" fmla="*/ 6684 h 10000"/>
                <a:gd name="connsiteX43" fmla="*/ 0 w 10000"/>
                <a:gd name="connsiteY43" fmla="*/ 6684 h 10000"/>
                <a:gd name="connsiteX44" fmla="*/ 0 w 10000"/>
                <a:gd name="connsiteY44" fmla="*/ 7072 h 10000"/>
                <a:gd name="connsiteX45" fmla="*/ 268 w 10000"/>
                <a:gd name="connsiteY45" fmla="*/ 7509 h 10000"/>
                <a:gd name="connsiteX0" fmla="*/ 7340 w 10000"/>
                <a:gd name="connsiteY0" fmla="*/ 10000 h 10000"/>
                <a:gd name="connsiteX1" fmla="*/ 7029 w 10000"/>
                <a:gd name="connsiteY1" fmla="*/ 9607 h 10000"/>
                <a:gd name="connsiteX2" fmla="*/ 6446 w 10000"/>
                <a:gd name="connsiteY2" fmla="*/ 9607 h 10000"/>
                <a:gd name="connsiteX3" fmla="*/ 6446 w 10000"/>
                <a:gd name="connsiteY3" fmla="*/ 9171 h 10000"/>
                <a:gd name="connsiteX4" fmla="*/ 5854 w 10000"/>
                <a:gd name="connsiteY4" fmla="*/ 8739 h 10000"/>
                <a:gd name="connsiteX5" fmla="*/ 5274 w 10000"/>
                <a:gd name="connsiteY5" fmla="*/ 5417 h 10000"/>
                <a:gd name="connsiteX6" fmla="*/ 5589 w 10000"/>
                <a:gd name="connsiteY6" fmla="*/ 5025 h 10000"/>
                <a:gd name="connsiteX7" fmla="*/ 6446 w 10000"/>
                <a:gd name="connsiteY7" fmla="*/ 5025 h 10000"/>
                <a:gd name="connsiteX8" fmla="*/ 6753 w 10000"/>
                <a:gd name="connsiteY8" fmla="*/ 5025 h 10000"/>
                <a:gd name="connsiteX9" fmla="*/ 7619 w 10000"/>
                <a:gd name="connsiteY9" fmla="*/ 5025 h 10000"/>
                <a:gd name="connsiteX10" fmla="*/ 8209 w 10000"/>
                <a:gd name="connsiteY10" fmla="*/ 5025 h 10000"/>
                <a:gd name="connsiteX11" fmla="*/ 8515 w 10000"/>
                <a:gd name="connsiteY11" fmla="*/ 4594 h 10000"/>
                <a:gd name="connsiteX12" fmla="*/ 9378 w 10000"/>
                <a:gd name="connsiteY12" fmla="*/ 3759 h 10000"/>
                <a:gd name="connsiteX13" fmla="*/ 10000 w 10000"/>
                <a:gd name="connsiteY13" fmla="*/ 3368 h 10000"/>
                <a:gd name="connsiteX14" fmla="*/ 9691 w 10000"/>
                <a:gd name="connsiteY14" fmla="*/ 2536 h 10000"/>
                <a:gd name="connsiteX15" fmla="*/ 9108 w 10000"/>
                <a:gd name="connsiteY15" fmla="*/ 2536 h 10000"/>
                <a:gd name="connsiteX16" fmla="*/ 8796 w 10000"/>
                <a:gd name="connsiteY16" fmla="*/ 2536 h 10000"/>
                <a:gd name="connsiteX17" fmla="*/ 8209 w 10000"/>
                <a:gd name="connsiteY17" fmla="*/ 2536 h 10000"/>
                <a:gd name="connsiteX18" fmla="*/ 8209 w 10000"/>
                <a:gd name="connsiteY18" fmla="*/ 2101 h 10000"/>
                <a:gd name="connsiteX19" fmla="*/ 7932 w 10000"/>
                <a:gd name="connsiteY19" fmla="*/ 1704 h 10000"/>
                <a:gd name="connsiteX20" fmla="*/ 7619 w 10000"/>
                <a:gd name="connsiteY20" fmla="*/ 825 h 10000"/>
                <a:gd name="connsiteX21" fmla="*/ 7619 w 10000"/>
                <a:gd name="connsiteY21" fmla="*/ 0 h 10000"/>
                <a:gd name="connsiteX22" fmla="*/ 7340 w 10000"/>
                <a:gd name="connsiteY22" fmla="*/ 0 h 10000"/>
                <a:gd name="connsiteX23" fmla="*/ 6753 w 10000"/>
                <a:gd name="connsiteY23" fmla="*/ 0 h 10000"/>
                <a:gd name="connsiteX24" fmla="*/ 6446 w 10000"/>
                <a:gd name="connsiteY24" fmla="*/ 0 h 10000"/>
                <a:gd name="connsiteX25" fmla="*/ 6175 w 10000"/>
                <a:gd name="connsiteY25" fmla="*/ 0 h 10000"/>
                <a:gd name="connsiteX26" fmla="*/ 4415 w 10000"/>
                <a:gd name="connsiteY26" fmla="*/ 435 h 10000"/>
                <a:gd name="connsiteX27" fmla="*/ 3794 w 10000"/>
                <a:gd name="connsiteY27" fmla="*/ 435 h 10000"/>
                <a:gd name="connsiteX28" fmla="*/ 3207 w 10000"/>
                <a:gd name="connsiteY28" fmla="*/ 825 h 10000"/>
                <a:gd name="connsiteX29" fmla="*/ 2924 w 10000"/>
                <a:gd name="connsiteY29" fmla="*/ 1268 h 10000"/>
                <a:gd name="connsiteX30" fmla="*/ 2341 w 10000"/>
                <a:gd name="connsiteY30" fmla="*/ 1704 h 10000"/>
                <a:gd name="connsiteX31" fmla="*/ 2035 w 10000"/>
                <a:gd name="connsiteY31" fmla="*/ 1704 h 10000"/>
                <a:gd name="connsiteX32" fmla="*/ 2035 w 10000"/>
                <a:gd name="connsiteY32" fmla="*/ 2536 h 10000"/>
                <a:gd name="connsiteX33" fmla="*/ 2341 w 10000"/>
                <a:gd name="connsiteY33" fmla="*/ 2931 h 10000"/>
                <a:gd name="connsiteX34" fmla="*/ 2341 w 10000"/>
                <a:gd name="connsiteY34" fmla="*/ 3368 h 10000"/>
                <a:gd name="connsiteX35" fmla="*/ 2035 w 10000"/>
                <a:gd name="connsiteY35" fmla="*/ 4195 h 10000"/>
                <a:gd name="connsiteX36" fmla="*/ 1756 w 10000"/>
                <a:gd name="connsiteY36" fmla="*/ 4594 h 10000"/>
                <a:gd name="connsiteX37" fmla="*/ 1448 w 10000"/>
                <a:gd name="connsiteY37" fmla="*/ 5025 h 10000"/>
                <a:gd name="connsiteX38" fmla="*/ 1448 w 10000"/>
                <a:gd name="connsiteY38" fmla="*/ 5417 h 10000"/>
                <a:gd name="connsiteX39" fmla="*/ 1756 w 10000"/>
                <a:gd name="connsiteY39" fmla="*/ 5850 h 10000"/>
                <a:gd name="connsiteX40" fmla="*/ 1448 w 10000"/>
                <a:gd name="connsiteY40" fmla="*/ 6684 h 10000"/>
                <a:gd name="connsiteX41" fmla="*/ 1166 w 10000"/>
                <a:gd name="connsiteY41" fmla="*/ 6684 h 10000"/>
                <a:gd name="connsiteX42" fmla="*/ 578 w 10000"/>
                <a:gd name="connsiteY42" fmla="*/ 6684 h 10000"/>
                <a:gd name="connsiteX43" fmla="*/ 0 w 10000"/>
                <a:gd name="connsiteY43" fmla="*/ 6684 h 10000"/>
                <a:gd name="connsiteX44" fmla="*/ 0 w 10000"/>
                <a:gd name="connsiteY44" fmla="*/ 7072 h 10000"/>
                <a:gd name="connsiteX0" fmla="*/ 7340 w 10000"/>
                <a:gd name="connsiteY0" fmla="*/ 10000 h 10000"/>
                <a:gd name="connsiteX1" fmla="*/ 7029 w 10000"/>
                <a:gd name="connsiteY1" fmla="*/ 9607 h 10000"/>
                <a:gd name="connsiteX2" fmla="*/ 6446 w 10000"/>
                <a:gd name="connsiteY2" fmla="*/ 9607 h 10000"/>
                <a:gd name="connsiteX3" fmla="*/ 6446 w 10000"/>
                <a:gd name="connsiteY3" fmla="*/ 9171 h 10000"/>
                <a:gd name="connsiteX4" fmla="*/ 5854 w 10000"/>
                <a:gd name="connsiteY4" fmla="*/ 8739 h 10000"/>
                <a:gd name="connsiteX5" fmla="*/ 5274 w 10000"/>
                <a:gd name="connsiteY5" fmla="*/ 5417 h 10000"/>
                <a:gd name="connsiteX6" fmla="*/ 5589 w 10000"/>
                <a:gd name="connsiteY6" fmla="*/ 5025 h 10000"/>
                <a:gd name="connsiteX7" fmla="*/ 6446 w 10000"/>
                <a:gd name="connsiteY7" fmla="*/ 5025 h 10000"/>
                <a:gd name="connsiteX8" fmla="*/ 6753 w 10000"/>
                <a:gd name="connsiteY8" fmla="*/ 5025 h 10000"/>
                <a:gd name="connsiteX9" fmla="*/ 7619 w 10000"/>
                <a:gd name="connsiteY9" fmla="*/ 5025 h 10000"/>
                <a:gd name="connsiteX10" fmla="*/ 8209 w 10000"/>
                <a:gd name="connsiteY10" fmla="*/ 5025 h 10000"/>
                <a:gd name="connsiteX11" fmla="*/ 8515 w 10000"/>
                <a:gd name="connsiteY11" fmla="*/ 4594 h 10000"/>
                <a:gd name="connsiteX12" fmla="*/ 9378 w 10000"/>
                <a:gd name="connsiteY12" fmla="*/ 3759 h 10000"/>
                <a:gd name="connsiteX13" fmla="*/ 10000 w 10000"/>
                <a:gd name="connsiteY13" fmla="*/ 3368 h 10000"/>
                <a:gd name="connsiteX14" fmla="*/ 9691 w 10000"/>
                <a:gd name="connsiteY14" fmla="*/ 2536 h 10000"/>
                <a:gd name="connsiteX15" fmla="*/ 9108 w 10000"/>
                <a:gd name="connsiteY15" fmla="*/ 2536 h 10000"/>
                <a:gd name="connsiteX16" fmla="*/ 8796 w 10000"/>
                <a:gd name="connsiteY16" fmla="*/ 2536 h 10000"/>
                <a:gd name="connsiteX17" fmla="*/ 8209 w 10000"/>
                <a:gd name="connsiteY17" fmla="*/ 2536 h 10000"/>
                <a:gd name="connsiteX18" fmla="*/ 8209 w 10000"/>
                <a:gd name="connsiteY18" fmla="*/ 2101 h 10000"/>
                <a:gd name="connsiteX19" fmla="*/ 7932 w 10000"/>
                <a:gd name="connsiteY19" fmla="*/ 1704 h 10000"/>
                <a:gd name="connsiteX20" fmla="*/ 7619 w 10000"/>
                <a:gd name="connsiteY20" fmla="*/ 825 h 10000"/>
                <a:gd name="connsiteX21" fmla="*/ 7619 w 10000"/>
                <a:gd name="connsiteY21" fmla="*/ 0 h 10000"/>
                <a:gd name="connsiteX22" fmla="*/ 7340 w 10000"/>
                <a:gd name="connsiteY22" fmla="*/ 0 h 10000"/>
                <a:gd name="connsiteX23" fmla="*/ 6753 w 10000"/>
                <a:gd name="connsiteY23" fmla="*/ 0 h 10000"/>
                <a:gd name="connsiteX24" fmla="*/ 6446 w 10000"/>
                <a:gd name="connsiteY24" fmla="*/ 0 h 10000"/>
                <a:gd name="connsiteX25" fmla="*/ 6175 w 10000"/>
                <a:gd name="connsiteY25" fmla="*/ 0 h 10000"/>
                <a:gd name="connsiteX26" fmla="*/ 4415 w 10000"/>
                <a:gd name="connsiteY26" fmla="*/ 435 h 10000"/>
                <a:gd name="connsiteX27" fmla="*/ 3794 w 10000"/>
                <a:gd name="connsiteY27" fmla="*/ 435 h 10000"/>
                <a:gd name="connsiteX28" fmla="*/ 3207 w 10000"/>
                <a:gd name="connsiteY28" fmla="*/ 825 h 10000"/>
                <a:gd name="connsiteX29" fmla="*/ 2924 w 10000"/>
                <a:gd name="connsiteY29" fmla="*/ 1268 h 10000"/>
                <a:gd name="connsiteX30" fmla="*/ 2341 w 10000"/>
                <a:gd name="connsiteY30" fmla="*/ 1704 h 10000"/>
                <a:gd name="connsiteX31" fmla="*/ 2035 w 10000"/>
                <a:gd name="connsiteY31" fmla="*/ 1704 h 10000"/>
                <a:gd name="connsiteX32" fmla="*/ 2035 w 10000"/>
                <a:gd name="connsiteY32" fmla="*/ 2536 h 10000"/>
                <a:gd name="connsiteX33" fmla="*/ 2341 w 10000"/>
                <a:gd name="connsiteY33" fmla="*/ 2931 h 10000"/>
                <a:gd name="connsiteX34" fmla="*/ 2341 w 10000"/>
                <a:gd name="connsiteY34" fmla="*/ 3368 h 10000"/>
                <a:gd name="connsiteX35" fmla="*/ 2035 w 10000"/>
                <a:gd name="connsiteY35" fmla="*/ 4195 h 10000"/>
                <a:gd name="connsiteX36" fmla="*/ 1756 w 10000"/>
                <a:gd name="connsiteY36" fmla="*/ 4594 h 10000"/>
                <a:gd name="connsiteX37" fmla="*/ 1448 w 10000"/>
                <a:gd name="connsiteY37" fmla="*/ 5025 h 10000"/>
                <a:gd name="connsiteX38" fmla="*/ 1448 w 10000"/>
                <a:gd name="connsiteY38" fmla="*/ 5417 h 10000"/>
                <a:gd name="connsiteX39" fmla="*/ 1756 w 10000"/>
                <a:gd name="connsiteY39" fmla="*/ 5850 h 10000"/>
                <a:gd name="connsiteX40" fmla="*/ 1448 w 10000"/>
                <a:gd name="connsiteY40" fmla="*/ 6684 h 10000"/>
                <a:gd name="connsiteX41" fmla="*/ 1166 w 10000"/>
                <a:gd name="connsiteY41" fmla="*/ 6684 h 10000"/>
                <a:gd name="connsiteX42" fmla="*/ 578 w 10000"/>
                <a:gd name="connsiteY42" fmla="*/ 6684 h 10000"/>
                <a:gd name="connsiteX43" fmla="*/ 0 w 10000"/>
                <a:gd name="connsiteY43" fmla="*/ 6684 h 10000"/>
                <a:gd name="connsiteX0" fmla="*/ 6762 w 9422"/>
                <a:gd name="connsiteY0" fmla="*/ 10000 h 10000"/>
                <a:gd name="connsiteX1" fmla="*/ 6451 w 9422"/>
                <a:gd name="connsiteY1" fmla="*/ 9607 h 10000"/>
                <a:gd name="connsiteX2" fmla="*/ 5868 w 9422"/>
                <a:gd name="connsiteY2" fmla="*/ 9607 h 10000"/>
                <a:gd name="connsiteX3" fmla="*/ 5868 w 9422"/>
                <a:gd name="connsiteY3" fmla="*/ 9171 h 10000"/>
                <a:gd name="connsiteX4" fmla="*/ 5276 w 9422"/>
                <a:gd name="connsiteY4" fmla="*/ 8739 h 10000"/>
                <a:gd name="connsiteX5" fmla="*/ 4696 w 9422"/>
                <a:gd name="connsiteY5" fmla="*/ 5417 h 10000"/>
                <a:gd name="connsiteX6" fmla="*/ 5011 w 9422"/>
                <a:gd name="connsiteY6" fmla="*/ 5025 h 10000"/>
                <a:gd name="connsiteX7" fmla="*/ 5868 w 9422"/>
                <a:gd name="connsiteY7" fmla="*/ 5025 h 10000"/>
                <a:gd name="connsiteX8" fmla="*/ 6175 w 9422"/>
                <a:gd name="connsiteY8" fmla="*/ 5025 h 10000"/>
                <a:gd name="connsiteX9" fmla="*/ 7041 w 9422"/>
                <a:gd name="connsiteY9" fmla="*/ 5025 h 10000"/>
                <a:gd name="connsiteX10" fmla="*/ 7631 w 9422"/>
                <a:gd name="connsiteY10" fmla="*/ 5025 h 10000"/>
                <a:gd name="connsiteX11" fmla="*/ 7937 w 9422"/>
                <a:gd name="connsiteY11" fmla="*/ 4594 h 10000"/>
                <a:gd name="connsiteX12" fmla="*/ 8800 w 9422"/>
                <a:gd name="connsiteY12" fmla="*/ 3759 h 10000"/>
                <a:gd name="connsiteX13" fmla="*/ 9422 w 9422"/>
                <a:gd name="connsiteY13" fmla="*/ 3368 h 10000"/>
                <a:gd name="connsiteX14" fmla="*/ 9113 w 9422"/>
                <a:gd name="connsiteY14" fmla="*/ 2536 h 10000"/>
                <a:gd name="connsiteX15" fmla="*/ 8530 w 9422"/>
                <a:gd name="connsiteY15" fmla="*/ 2536 h 10000"/>
                <a:gd name="connsiteX16" fmla="*/ 8218 w 9422"/>
                <a:gd name="connsiteY16" fmla="*/ 2536 h 10000"/>
                <a:gd name="connsiteX17" fmla="*/ 7631 w 9422"/>
                <a:gd name="connsiteY17" fmla="*/ 2536 h 10000"/>
                <a:gd name="connsiteX18" fmla="*/ 7631 w 9422"/>
                <a:gd name="connsiteY18" fmla="*/ 2101 h 10000"/>
                <a:gd name="connsiteX19" fmla="*/ 7354 w 9422"/>
                <a:gd name="connsiteY19" fmla="*/ 1704 h 10000"/>
                <a:gd name="connsiteX20" fmla="*/ 7041 w 9422"/>
                <a:gd name="connsiteY20" fmla="*/ 825 h 10000"/>
                <a:gd name="connsiteX21" fmla="*/ 7041 w 9422"/>
                <a:gd name="connsiteY21" fmla="*/ 0 h 10000"/>
                <a:gd name="connsiteX22" fmla="*/ 6762 w 9422"/>
                <a:gd name="connsiteY22" fmla="*/ 0 h 10000"/>
                <a:gd name="connsiteX23" fmla="*/ 6175 w 9422"/>
                <a:gd name="connsiteY23" fmla="*/ 0 h 10000"/>
                <a:gd name="connsiteX24" fmla="*/ 5868 w 9422"/>
                <a:gd name="connsiteY24" fmla="*/ 0 h 10000"/>
                <a:gd name="connsiteX25" fmla="*/ 5597 w 9422"/>
                <a:gd name="connsiteY25" fmla="*/ 0 h 10000"/>
                <a:gd name="connsiteX26" fmla="*/ 3837 w 9422"/>
                <a:gd name="connsiteY26" fmla="*/ 435 h 10000"/>
                <a:gd name="connsiteX27" fmla="*/ 3216 w 9422"/>
                <a:gd name="connsiteY27" fmla="*/ 435 h 10000"/>
                <a:gd name="connsiteX28" fmla="*/ 2629 w 9422"/>
                <a:gd name="connsiteY28" fmla="*/ 825 h 10000"/>
                <a:gd name="connsiteX29" fmla="*/ 2346 w 9422"/>
                <a:gd name="connsiteY29" fmla="*/ 1268 h 10000"/>
                <a:gd name="connsiteX30" fmla="*/ 1763 w 9422"/>
                <a:gd name="connsiteY30" fmla="*/ 1704 h 10000"/>
                <a:gd name="connsiteX31" fmla="*/ 1457 w 9422"/>
                <a:gd name="connsiteY31" fmla="*/ 1704 h 10000"/>
                <a:gd name="connsiteX32" fmla="*/ 1457 w 9422"/>
                <a:gd name="connsiteY32" fmla="*/ 2536 h 10000"/>
                <a:gd name="connsiteX33" fmla="*/ 1763 w 9422"/>
                <a:gd name="connsiteY33" fmla="*/ 2931 h 10000"/>
                <a:gd name="connsiteX34" fmla="*/ 1763 w 9422"/>
                <a:gd name="connsiteY34" fmla="*/ 3368 h 10000"/>
                <a:gd name="connsiteX35" fmla="*/ 1457 w 9422"/>
                <a:gd name="connsiteY35" fmla="*/ 4195 h 10000"/>
                <a:gd name="connsiteX36" fmla="*/ 1178 w 9422"/>
                <a:gd name="connsiteY36" fmla="*/ 4594 h 10000"/>
                <a:gd name="connsiteX37" fmla="*/ 870 w 9422"/>
                <a:gd name="connsiteY37" fmla="*/ 5025 h 10000"/>
                <a:gd name="connsiteX38" fmla="*/ 870 w 9422"/>
                <a:gd name="connsiteY38" fmla="*/ 5417 h 10000"/>
                <a:gd name="connsiteX39" fmla="*/ 1178 w 9422"/>
                <a:gd name="connsiteY39" fmla="*/ 5850 h 10000"/>
                <a:gd name="connsiteX40" fmla="*/ 870 w 9422"/>
                <a:gd name="connsiteY40" fmla="*/ 6684 h 10000"/>
                <a:gd name="connsiteX41" fmla="*/ 588 w 9422"/>
                <a:gd name="connsiteY41" fmla="*/ 6684 h 10000"/>
                <a:gd name="connsiteX42" fmla="*/ 0 w 9422"/>
                <a:gd name="connsiteY42" fmla="*/ 6684 h 10000"/>
                <a:gd name="connsiteX0" fmla="*/ 6553 w 9376"/>
                <a:gd name="connsiteY0" fmla="*/ 10000 h 10000"/>
                <a:gd name="connsiteX1" fmla="*/ 6223 w 9376"/>
                <a:gd name="connsiteY1" fmla="*/ 9607 h 10000"/>
                <a:gd name="connsiteX2" fmla="*/ 5604 w 9376"/>
                <a:gd name="connsiteY2" fmla="*/ 9607 h 10000"/>
                <a:gd name="connsiteX3" fmla="*/ 5604 w 9376"/>
                <a:gd name="connsiteY3" fmla="*/ 9171 h 10000"/>
                <a:gd name="connsiteX4" fmla="*/ 4976 w 9376"/>
                <a:gd name="connsiteY4" fmla="*/ 8739 h 10000"/>
                <a:gd name="connsiteX5" fmla="*/ 4360 w 9376"/>
                <a:gd name="connsiteY5" fmla="*/ 5417 h 10000"/>
                <a:gd name="connsiteX6" fmla="*/ 4694 w 9376"/>
                <a:gd name="connsiteY6" fmla="*/ 5025 h 10000"/>
                <a:gd name="connsiteX7" fmla="*/ 5604 w 9376"/>
                <a:gd name="connsiteY7" fmla="*/ 5025 h 10000"/>
                <a:gd name="connsiteX8" fmla="*/ 5930 w 9376"/>
                <a:gd name="connsiteY8" fmla="*/ 5025 h 10000"/>
                <a:gd name="connsiteX9" fmla="*/ 6849 w 9376"/>
                <a:gd name="connsiteY9" fmla="*/ 5025 h 10000"/>
                <a:gd name="connsiteX10" fmla="*/ 7475 w 9376"/>
                <a:gd name="connsiteY10" fmla="*/ 5025 h 10000"/>
                <a:gd name="connsiteX11" fmla="*/ 7800 w 9376"/>
                <a:gd name="connsiteY11" fmla="*/ 4594 h 10000"/>
                <a:gd name="connsiteX12" fmla="*/ 8716 w 9376"/>
                <a:gd name="connsiteY12" fmla="*/ 3759 h 10000"/>
                <a:gd name="connsiteX13" fmla="*/ 9376 w 9376"/>
                <a:gd name="connsiteY13" fmla="*/ 3368 h 10000"/>
                <a:gd name="connsiteX14" fmla="*/ 9048 w 9376"/>
                <a:gd name="connsiteY14" fmla="*/ 2536 h 10000"/>
                <a:gd name="connsiteX15" fmla="*/ 8429 w 9376"/>
                <a:gd name="connsiteY15" fmla="*/ 2536 h 10000"/>
                <a:gd name="connsiteX16" fmla="*/ 8098 w 9376"/>
                <a:gd name="connsiteY16" fmla="*/ 2536 h 10000"/>
                <a:gd name="connsiteX17" fmla="*/ 7475 w 9376"/>
                <a:gd name="connsiteY17" fmla="*/ 2536 h 10000"/>
                <a:gd name="connsiteX18" fmla="*/ 7475 w 9376"/>
                <a:gd name="connsiteY18" fmla="*/ 2101 h 10000"/>
                <a:gd name="connsiteX19" fmla="*/ 7181 w 9376"/>
                <a:gd name="connsiteY19" fmla="*/ 1704 h 10000"/>
                <a:gd name="connsiteX20" fmla="*/ 6849 w 9376"/>
                <a:gd name="connsiteY20" fmla="*/ 825 h 10000"/>
                <a:gd name="connsiteX21" fmla="*/ 6849 w 9376"/>
                <a:gd name="connsiteY21" fmla="*/ 0 h 10000"/>
                <a:gd name="connsiteX22" fmla="*/ 6553 w 9376"/>
                <a:gd name="connsiteY22" fmla="*/ 0 h 10000"/>
                <a:gd name="connsiteX23" fmla="*/ 5930 w 9376"/>
                <a:gd name="connsiteY23" fmla="*/ 0 h 10000"/>
                <a:gd name="connsiteX24" fmla="*/ 5604 w 9376"/>
                <a:gd name="connsiteY24" fmla="*/ 0 h 10000"/>
                <a:gd name="connsiteX25" fmla="*/ 5316 w 9376"/>
                <a:gd name="connsiteY25" fmla="*/ 0 h 10000"/>
                <a:gd name="connsiteX26" fmla="*/ 3448 w 9376"/>
                <a:gd name="connsiteY26" fmla="*/ 435 h 10000"/>
                <a:gd name="connsiteX27" fmla="*/ 2789 w 9376"/>
                <a:gd name="connsiteY27" fmla="*/ 435 h 10000"/>
                <a:gd name="connsiteX28" fmla="*/ 2166 w 9376"/>
                <a:gd name="connsiteY28" fmla="*/ 825 h 10000"/>
                <a:gd name="connsiteX29" fmla="*/ 1866 w 9376"/>
                <a:gd name="connsiteY29" fmla="*/ 1268 h 10000"/>
                <a:gd name="connsiteX30" fmla="*/ 1247 w 9376"/>
                <a:gd name="connsiteY30" fmla="*/ 1704 h 10000"/>
                <a:gd name="connsiteX31" fmla="*/ 922 w 9376"/>
                <a:gd name="connsiteY31" fmla="*/ 1704 h 10000"/>
                <a:gd name="connsiteX32" fmla="*/ 922 w 9376"/>
                <a:gd name="connsiteY32" fmla="*/ 2536 h 10000"/>
                <a:gd name="connsiteX33" fmla="*/ 1247 w 9376"/>
                <a:gd name="connsiteY33" fmla="*/ 2931 h 10000"/>
                <a:gd name="connsiteX34" fmla="*/ 1247 w 9376"/>
                <a:gd name="connsiteY34" fmla="*/ 3368 h 10000"/>
                <a:gd name="connsiteX35" fmla="*/ 922 w 9376"/>
                <a:gd name="connsiteY35" fmla="*/ 4195 h 10000"/>
                <a:gd name="connsiteX36" fmla="*/ 626 w 9376"/>
                <a:gd name="connsiteY36" fmla="*/ 4594 h 10000"/>
                <a:gd name="connsiteX37" fmla="*/ 299 w 9376"/>
                <a:gd name="connsiteY37" fmla="*/ 5025 h 10000"/>
                <a:gd name="connsiteX38" fmla="*/ 299 w 9376"/>
                <a:gd name="connsiteY38" fmla="*/ 5417 h 10000"/>
                <a:gd name="connsiteX39" fmla="*/ 626 w 9376"/>
                <a:gd name="connsiteY39" fmla="*/ 5850 h 10000"/>
                <a:gd name="connsiteX40" fmla="*/ 299 w 9376"/>
                <a:gd name="connsiteY40" fmla="*/ 6684 h 10000"/>
                <a:gd name="connsiteX41" fmla="*/ 0 w 9376"/>
                <a:gd name="connsiteY41" fmla="*/ 6684 h 10000"/>
                <a:gd name="connsiteX0" fmla="*/ 6670 w 9681"/>
                <a:gd name="connsiteY0" fmla="*/ 10000 h 10000"/>
                <a:gd name="connsiteX1" fmla="*/ 6318 w 9681"/>
                <a:gd name="connsiteY1" fmla="*/ 9607 h 10000"/>
                <a:gd name="connsiteX2" fmla="*/ 5658 w 9681"/>
                <a:gd name="connsiteY2" fmla="*/ 9607 h 10000"/>
                <a:gd name="connsiteX3" fmla="*/ 5658 w 9681"/>
                <a:gd name="connsiteY3" fmla="*/ 9171 h 10000"/>
                <a:gd name="connsiteX4" fmla="*/ 4988 w 9681"/>
                <a:gd name="connsiteY4" fmla="*/ 8739 h 10000"/>
                <a:gd name="connsiteX5" fmla="*/ 4331 w 9681"/>
                <a:gd name="connsiteY5" fmla="*/ 5417 h 10000"/>
                <a:gd name="connsiteX6" fmla="*/ 4687 w 9681"/>
                <a:gd name="connsiteY6" fmla="*/ 5025 h 10000"/>
                <a:gd name="connsiteX7" fmla="*/ 5658 w 9681"/>
                <a:gd name="connsiteY7" fmla="*/ 5025 h 10000"/>
                <a:gd name="connsiteX8" fmla="*/ 6006 w 9681"/>
                <a:gd name="connsiteY8" fmla="*/ 5025 h 10000"/>
                <a:gd name="connsiteX9" fmla="*/ 6986 w 9681"/>
                <a:gd name="connsiteY9" fmla="*/ 5025 h 10000"/>
                <a:gd name="connsiteX10" fmla="*/ 7653 w 9681"/>
                <a:gd name="connsiteY10" fmla="*/ 5025 h 10000"/>
                <a:gd name="connsiteX11" fmla="*/ 8000 w 9681"/>
                <a:gd name="connsiteY11" fmla="*/ 4594 h 10000"/>
                <a:gd name="connsiteX12" fmla="*/ 8977 w 9681"/>
                <a:gd name="connsiteY12" fmla="*/ 3759 h 10000"/>
                <a:gd name="connsiteX13" fmla="*/ 9681 w 9681"/>
                <a:gd name="connsiteY13" fmla="*/ 3368 h 10000"/>
                <a:gd name="connsiteX14" fmla="*/ 9331 w 9681"/>
                <a:gd name="connsiteY14" fmla="*/ 2536 h 10000"/>
                <a:gd name="connsiteX15" fmla="*/ 8671 w 9681"/>
                <a:gd name="connsiteY15" fmla="*/ 2536 h 10000"/>
                <a:gd name="connsiteX16" fmla="*/ 8318 w 9681"/>
                <a:gd name="connsiteY16" fmla="*/ 2536 h 10000"/>
                <a:gd name="connsiteX17" fmla="*/ 7653 w 9681"/>
                <a:gd name="connsiteY17" fmla="*/ 2536 h 10000"/>
                <a:gd name="connsiteX18" fmla="*/ 7653 w 9681"/>
                <a:gd name="connsiteY18" fmla="*/ 2101 h 10000"/>
                <a:gd name="connsiteX19" fmla="*/ 7340 w 9681"/>
                <a:gd name="connsiteY19" fmla="*/ 1704 h 10000"/>
                <a:gd name="connsiteX20" fmla="*/ 6986 w 9681"/>
                <a:gd name="connsiteY20" fmla="*/ 825 h 10000"/>
                <a:gd name="connsiteX21" fmla="*/ 6986 w 9681"/>
                <a:gd name="connsiteY21" fmla="*/ 0 h 10000"/>
                <a:gd name="connsiteX22" fmla="*/ 6670 w 9681"/>
                <a:gd name="connsiteY22" fmla="*/ 0 h 10000"/>
                <a:gd name="connsiteX23" fmla="*/ 6006 w 9681"/>
                <a:gd name="connsiteY23" fmla="*/ 0 h 10000"/>
                <a:gd name="connsiteX24" fmla="*/ 5658 w 9681"/>
                <a:gd name="connsiteY24" fmla="*/ 0 h 10000"/>
                <a:gd name="connsiteX25" fmla="*/ 5351 w 9681"/>
                <a:gd name="connsiteY25" fmla="*/ 0 h 10000"/>
                <a:gd name="connsiteX26" fmla="*/ 3358 w 9681"/>
                <a:gd name="connsiteY26" fmla="*/ 435 h 10000"/>
                <a:gd name="connsiteX27" fmla="*/ 2656 w 9681"/>
                <a:gd name="connsiteY27" fmla="*/ 435 h 10000"/>
                <a:gd name="connsiteX28" fmla="*/ 1991 w 9681"/>
                <a:gd name="connsiteY28" fmla="*/ 825 h 10000"/>
                <a:gd name="connsiteX29" fmla="*/ 1671 w 9681"/>
                <a:gd name="connsiteY29" fmla="*/ 1268 h 10000"/>
                <a:gd name="connsiteX30" fmla="*/ 1011 w 9681"/>
                <a:gd name="connsiteY30" fmla="*/ 1704 h 10000"/>
                <a:gd name="connsiteX31" fmla="*/ 664 w 9681"/>
                <a:gd name="connsiteY31" fmla="*/ 1704 h 10000"/>
                <a:gd name="connsiteX32" fmla="*/ 664 w 9681"/>
                <a:gd name="connsiteY32" fmla="*/ 2536 h 10000"/>
                <a:gd name="connsiteX33" fmla="*/ 1011 w 9681"/>
                <a:gd name="connsiteY33" fmla="*/ 2931 h 10000"/>
                <a:gd name="connsiteX34" fmla="*/ 1011 w 9681"/>
                <a:gd name="connsiteY34" fmla="*/ 3368 h 10000"/>
                <a:gd name="connsiteX35" fmla="*/ 664 w 9681"/>
                <a:gd name="connsiteY35" fmla="*/ 4195 h 10000"/>
                <a:gd name="connsiteX36" fmla="*/ 349 w 9681"/>
                <a:gd name="connsiteY36" fmla="*/ 4594 h 10000"/>
                <a:gd name="connsiteX37" fmla="*/ 0 w 9681"/>
                <a:gd name="connsiteY37" fmla="*/ 5025 h 10000"/>
                <a:gd name="connsiteX38" fmla="*/ 0 w 9681"/>
                <a:gd name="connsiteY38" fmla="*/ 5417 h 10000"/>
                <a:gd name="connsiteX39" fmla="*/ 349 w 9681"/>
                <a:gd name="connsiteY39" fmla="*/ 5850 h 10000"/>
                <a:gd name="connsiteX40" fmla="*/ 0 w 9681"/>
                <a:gd name="connsiteY40" fmla="*/ 6684 h 10000"/>
                <a:gd name="connsiteX0" fmla="*/ 6890 w 10000"/>
                <a:gd name="connsiteY0" fmla="*/ 10000 h 10000"/>
                <a:gd name="connsiteX1" fmla="*/ 6526 w 10000"/>
                <a:gd name="connsiteY1" fmla="*/ 9607 h 10000"/>
                <a:gd name="connsiteX2" fmla="*/ 5844 w 10000"/>
                <a:gd name="connsiteY2" fmla="*/ 9607 h 10000"/>
                <a:gd name="connsiteX3" fmla="*/ 5844 w 10000"/>
                <a:gd name="connsiteY3" fmla="*/ 9171 h 10000"/>
                <a:gd name="connsiteX4" fmla="*/ 5152 w 10000"/>
                <a:gd name="connsiteY4" fmla="*/ 8739 h 10000"/>
                <a:gd name="connsiteX5" fmla="*/ 4474 w 10000"/>
                <a:gd name="connsiteY5" fmla="*/ 5417 h 10000"/>
                <a:gd name="connsiteX6" fmla="*/ 4841 w 10000"/>
                <a:gd name="connsiteY6" fmla="*/ 5025 h 10000"/>
                <a:gd name="connsiteX7" fmla="*/ 5844 w 10000"/>
                <a:gd name="connsiteY7" fmla="*/ 5025 h 10000"/>
                <a:gd name="connsiteX8" fmla="*/ 6204 w 10000"/>
                <a:gd name="connsiteY8" fmla="*/ 5025 h 10000"/>
                <a:gd name="connsiteX9" fmla="*/ 7216 w 10000"/>
                <a:gd name="connsiteY9" fmla="*/ 5025 h 10000"/>
                <a:gd name="connsiteX10" fmla="*/ 7905 w 10000"/>
                <a:gd name="connsiteY10" fmla="*/ 5025 h 10000"/>
                <a:gd name="connsiteX11" fmla="*/ 8264 w 10000"/>
                <a:gd name="connsiteY11" fmla="*/ 4594 h 10000"/>
                <a:gd name="connsiteX12" fmla="*/ 9273 w 10000"/>
                <a:gd name="connsiteY12" fmla="*/ 3759 h 10000"/>
                <a:gd name="connsiteX13" fmla="*/ 10000 w 10000"/>
                <a:gd name="connsiteY13" fmla="*/ 3368 h 10000"/>
                <a:gd name="connsiteX14" fmla="*/ 9638 w 10000"/>
                <a:gd name="connsiteY14" fmla="*/ 2536 h 10000"/>
                <a:gd name="connsiteX15" fmla="*/ 8957 w 10000"/>
                <a:gd name="connsiteY15" fmla="*/ 2536 h 10000"/>
                <a:gd name="connsiteX16" fmla="*/ 8592 w 10000"/>
                <a:gd name="connsiteY16" fmla="*/ 2536 h 10000"/>
                <a:gd name="connsiteX17" fmla="*/ 7905 w 10000"/>
                <a:gd name="connsiteY17" fmla="*/ 2536 h 10000"/>
                <a:gd name="connsiteX18" fmla="*/ 7905 w 10000"/>
                <a:gd name="connsiteY18" fmla="*/ 2101 h 10000"/>
                <a:gd name="connsiteX19" fmla="*/ 7582 w 10000"/>
                <a:gd name="connsiteY19" fmla="*/ 1704 h 10000"/>
                <a:gd name="connsiteX20" fmla="*/ 7216 w 10000"/>
                <a:gd name="connsiteY20" fmla="*/ 825 h 10000"/>
                <a:gd name="connsiteX21" fmla="*/ 7216 w 10000"/>
                <a:gd name="connsiteY21" fmla="*/ 0 h 10000"/>
                <a:gd name="connsiteX22" fmla="*/ 6890 w 10000"/>
                <a:gd name="connsiteY22" fmla="*/ 0 h 10000"/>
                <a:gd name="connsiteX23" fmla="*/ 6204 w 10000"/>
                <a:gd name="connsiteY23" fmla="*/ 0 h 10000"/>
                <a:gd name="connsiteX24" fmla="*/ 5844 w 10000"/>
                <a:gd name="connsiteY24" fmla="*/ 0 h 10000"/>
                <a:gd name="connsiteX25" fmla="*/ 5527 w 10000"/>
                <a:gd name="connsiteY25" fmla="*/ 0 h 10000"/>
                <a:gd name="connsiteX26" fmla="*/ 3469 w 10000"/>
                <a:gd name="connsiteY26" fmla="*/ 435 h 10000"/>
                <a:gd name="connsiteX27" fmla="*/ 2744 w 10000"/>
                <a:gd name="connsiteY27" fmla="*/ 435 h 10000"/>
                <a:gd name="connsiteX28" fmla="*/ 2057 w 10000"/>
                <a:gd name="connsiteY28" fmla="*/ 825 h 10000"/>
                <a:gd name="connsiteX29" fmla="*/ 1726 w 10000"/>
                <a:gd name="connsiteY29" fmla="*/ 1268 h 10000"/>
                <a:gd name="connsiteX30" fmla="*/ 1044 w 10000"/>
                <a:gd name="connsiteY30" fmla="*/ 1704 h 10000"/>
                <a:gd name="connsiteX31" fmla="*/ 686 w 10000"/>
                <a:gd name="connsiteY31" fmla="*/ 1704 h 10000"/>
                <a:gd name="connsiteX32" fmla="*/ 686 w 10000"/>
                <a:gd name="connsiteY32" fmla="*/ 2536 h 10000"/>
                <a:gd name="connsiteX33" fmla="*/ 1044 w 10000"/>
                <a:gd name="connsiteY33" fmla="*/ 2931 h 10000"/>
                <a:gd name="connsiteX34" fmla="*/ 1044 w 10000"/>
                <a:gd name="connsiteY34" fmla="*/ 3368 h 10000"/>
                <a:gd name="connsiteX35" fmla="*/ 686 w 10000"/>
                <a:gd name="connsiteY35" fmla="*/ 4195 h 10000"/>
                <a:gd name="connsiteX36" fmla="*/ 360 w 10000"/>
                <a:gd name="connsiteY36" fmla="*/ 4594 h 10000"/>
                <a:gd name="connsiteX37" fmla="*/ 0 w 10000"/>
                <a:gd name="connsiteY37" fmla="*/ 5025 h 10000"/>
                <a:gd name="connsiteX38" fmla="*/ 0 w 10000"/>
                <a:gd name="connsiteY38" fmla="*/ 5417 h 10000"/>
                <a:gd name="connsiteX39" fmla="*/ 360 w 10000"/>
                <a:gd name="connsiteY39" fmla="*/ 5850 h 10000"/>
                <a:gd name="connsiteX0" fmla="*/ 6890 w 10000"/>
                <a:gd name="connsiteY0" fmla="*/ 10000 h 10000"/>
                <a:gd name="connsiteX1" fmla="*/ 6526 w 10000"/>
                <a:gd name="connsiteY1" fmla="*/ 9607 h 10000"/>
                <a:gd name="connsiteX2" fmla="*/ 5844 w 10000"/>
                <a:gd name="connsiteY2" fmla="*/ 9607 h 10000"/>
                <a:gd name="connsiteX3" fmla="*/ 5844 w 10000"/>
                <a:gd name="connsiteY3" fmla="*/ 9171 h 10000"/>
                <a:gd name="connsiteX4" fmla="*/ 5152 w 10000"/>
                <a:gd name="connsiteY4" fmla="*/ 8739 h 10000"/>
                <a:gd name="connsiteX5" fmla="*/ 4474 w 10000"/>
                <a:gd name="connsiteY5" fmla="*/ 5417 h 10000"/>
                <a:gd name="connsiteX6" fmla="*/ 4841 w 10000"/>
                <a:gd name="connsiteY6" fmla="*/ 5025 h 10000"/>
                <a:gd name="connsiteX7" fmla="*/ 5844 w 10000"/>
                <a:gd name="connsiteY7" fmla="*/ 5025 h 10000"/>
                <a:gd name="connsiteX8" fmla="*/ 6204 w 10000"/>
                <a:gd name="connsiteY8" fmla="*/ 5025 h 10000"/>
                <a:gd name="connsiteX9" fmla="*/ 7216 w 10000"/>
                <a:gd name="connsiteY9" fmla="*/ 5025 h 10000"/>
                <a:gd name="connsiteX10" fmla="*/ 7905 w 10000"/>
                <a:gd name="connsiteY10" fmla="*/ 5025 h 10000"/>
                <a:gd name="connsiteX11" fmla="*/ 8264 w 10000"/>
                <a:gd name="connsiteY11" fmla="*/ 4594 h 10000"/>
                <a:gd name="connsiteX12" fmla="*/ 9273 w 10000"/>
                <a:gd name="connsiteY12" fmla="*/ 3759 h 10000"/>
                <a:gd name="connsiteX13" fmla="*/ 10000 w 10000"/>
                <a:gd name="connsiteY13" fmla="*/ 3368 h 10000"/>
                <a:gd name="connsiteX14" fmla="*/ 9638 w 10000"/>
                <a:gd name="connsiteY14" fmla="*/ 2536 h 10000"/>
                <a:gd name="connsiteX15" fmla="*/ 8957 w 10000"/>
                <a:gd name="connsiteY15" fmla="*/ 2536 h 10000"/>
                <a:gd name="connsiteX16" fmla="*/ 8592 w 10000"/>
                <a:gd name="connsiteY16" fmla="*/ 2536 h 10000"/>
                <a:gd name="connsiteX17" fmla="*/ 7905 w 10000"/>
                <a:gd name="connsiteY17" fmla="*/ 2536 h 10000"/>
                <a:gd name="connsiteX18" fmla="*/ 7905 w 10000"/>
                <a:gd name="connsiteY18" fmla="*/ 2101 h 10000"/>
                <a:gd name="connsiteX19" fmla="*/ 7582 w 10000"/>
                <a:gd name="connsiteY19" fmla="*/ 1704 h 10000"/>
                <a:gd name="connsiteX20" fmla="*/ 7216 w 10000"/>
                <a:gd name="connsiteY20" fmla="*/ 825 h 10000"/>
                <a:gd name="connsiteX21" fmla="*/ 7216 w 10000"/>
                <a:gd name="connsiteY21" fmla="*/ 0 h 10000"/>
                <a:gd name="connsiteX22" fmla="*/ 6890 w 10000"/>
                <a:gd name="connsiteY22" fmla="*/ 0 h 10000"/>
                <a:gd name="connsiteX23" fmla="*/ 6204 w 10000"/>
                <a:gd name="connsiteY23" fmla="*/ 0 h 10000"/>
                <a:gd name="connsiteX24" fmla="*/ 5844 w 10000"/>
                <a:gd name="connsiteY24" fmla="*/ 0 h 10000"/>
                <a:gd name="connsiteX25" fmla="*/ 5527 w 10000"/>
                <a:gd name="connsiteY25" fmla="*/ 0 h 10000"/>
                <a:gd name="connsiteX26" fmla="*/ 3469 w 10000"/>
                <a:gd name="connsiteY26" fmla="*/ 435 h 10000"/>
                <a:gd name="connsiteX27" fmla="*/ 2744 w 10000"/>
                <a:gd name="connsiteY27" fmla="*/ 435 h 10000"/>
                <a:gd name="connsiteX28" fmla="*/ 2057 w 10000"/>
                <a:gd name="connsiteY28" fmla="*/ 825 h 10000"/>
                <a:gd name="connsiteX29" fmla="*/ 1726 w 10000"/>
                <a:gd name="connsiteY29" fmla="*/ 1268 h 10000"/>
                <a:gd name="connsiteX30" fmla="*/ 1044 w 10000"/>
                <a:gd name="connsiteY30" fmla="*/ 1704 h 10000"/>
                <a:gd name="connsiteX31" fmla="*/ 686 w 10000"/>
                <a:gd name="connsiteY31" fmla="*/ 1704 h 10000"/>
                <a:gd name="connsiteX32" fmla="*/ 686 w 10000"/>
                <a:gd name="connsiteY32" fmla="*/ 2536 h 10000"/>
                <a:gd name="connsiteX33" fmla="*/ 1044 w 10000"/>
                <a:gd name="connsiteY33" fmla="*/ 2931 h 10000"/>
                <a:gd name="connsiteX34" fmla="*/ 1044 w 10000"/>
                <a:gd name="connsiteY34" fmla="*/ 3368 h 10000"/>
                <a:gd name="connsiteX35" fmla="*/ 686 w 10000"/>
                <a:gd name="connsiteY35" fmla="*/ 4195 h 10000"/>
                <a:gd name="connsiteX36" fmla="*/ 360 w 10000"/>
                <a:gd name="connsiteY36" fmla="*/ 4594 h 10000"/>
                <a:gd name="connsiteX37" fmla="*/ 0 w 10000"/>
                <a:gd name="connsiteY37" fmla="*/ 5025 h 10000"/>
                <a:gd name="connsiteX38" fmla="*/ 0 w 10000"/>
                <a:gd name="connsiteY38" fmla="*/ 5417 h 10000"/>
                <a:gd name="connsiteX0" fmla="*/ 6890 w 10000"/>
                <a:gd name="connsiteY0" fmla="*/ 10000 h 10000"/>
                <a:gd name="connsiteX1" fmla="*/ 6526 w 10000"/>
                <a:gd name="connsiteY1" fmla="*/ 9607 h 10000"/>
                <a:gd name="connsiteX2" fmla="*/ 5844 w 10000"/>
                <a:gd name="connsiteY2" fmla="*/ 9607 h 10000"/>
                <a:gd name="connsiteX3" fmla="*/ 5844 w 10000"/>
                <a:gd name="connsiteY3" fmla="*/ 9171 h 10000"/>
                <a:gd name="connsiteX4" fmla="*/ 5152 w 10000"/>
                <a:gd name="connsiteY4" fmla="*/ 8739 h 10000"/>
                <a:gd name="connsiteX5" fmla="*/ 4474 w 10000"/>
                <a:gd name="connsiteY5" fmla="*/ 5417 h 10000"/>
                <a:gd name="connsiteX6" fmla="*/ 4841 w 10000"/>
                <a:gd name="connsiteY6" fmla="*/ 5025 h 10000"/>
                <a:gd name="connsiteX7" fmla="*/ 5844 w 10000"/>
                <a:gd name="connsiteY7" fmla="*/ 5025 h 10000"/>
                <a:gd name="connsiteX8" fmla="*/ 6204 w 10000"/>
                <a:gd name="connsiteY8" fmla="*/ 5025 h 10000"/>
                <a:gd name="connsiteX9" fmla="*/ 7216 w 10000"/>
                <a:gd name="connsiteY9" fmla="*/ 5025 h 10000"/>
                <a:gd name="connsiteX10" fmla="*/ 7905 w 10000"/>
                <a:gd name="connsiteY10" fmla="*/ 5025 h 10000"/>
                <a:gd name="connsiteX11" fmla="*/ 8264 w 10000"/>
                <a:gd name="connsiteY11" fmla="*/ 4594 h 10000"/>
                <a:gd name="connsiteX12" fmla="*/ 9273 w 10000"/>
                <a:gd name="connsiteY12" fmla="*/ 3759 h 10000"/>
                <a:gd name="connsiteX13" fmla="*/ 10000 w 10000"/>
                <a:gd name="connsiteY13" fmla="*/ 3368 h 10000"/>
                <a:gd name="connsiteX14" fmla="*/ 9638 w 10000"/>
                <a:gd name="connsiteY14" fmla="*/ 2536 h 10000"/>
                <a:gd name="connsiteX15" fmla="*/ 8957 w 10000"/>
                <a:gd name="connsiteY15" fmla="*/ 2536 h 10000"/>
                <a:gd name="connsiteX16" fmla="*/ 8592 w 10000"/>
                <a:gd name="connsiteY16" fmla="*/ 2536 h 10000"/>
                <a:gd name="connsiteX17" fmla="*/ 7905 w 10000"/>
                <a:gd name="connsiteY17" fmla="*/ 2536 h 10000"/>
                <a:gd name="connsiteX18" fmla="*/ 7905 w 10000"/>
                <a:gd name="connsiteY18" fmla="*/ 2101 h 10000"/>
                <a:gd name="connsiteX19" fmla="*/ 7582 w 10000"/>
                <a:gd name="connsiteY19" fmla="*/ 1704 h 10000"/>
                <a:gd name="connsiteX20" fmla="*/ 7216 w 10000"/>
                <a:gd name="connsiteY20" fmla="*/ 825 h 10000"/>
                <a:gd name="connsiteX21" fmla="*/ 7216 w 10000"/>
                <a:gd name="connsiteY21" fmla="*/ 0 h 10000"/>
                <a:gd name="connsiteX22" fmla="*/ 6890 w 10000"/>
                <a:gd name="connsiteY22" fmla="*/ 0 h 10000"/>
                <a:gd name="connsiteX23" fmla="*/ 6204 w 10000"/>
                <a:gd name="connsiteY23" fmla="*/ 0 h 10000"/>
                <a:gd name="connsiteX24" fmla="*/ 5844 w 10000"/>
                <a:gd name="connsiteY24" fmla="*/ 0 h 10000"/>
                <a:gd name="connsiteX25" fmla="*/ 5527 w 10000"/>
                <a:gd name="connsiteY25" fmla="*/ 0 h 10000"/>
                <a:gd name="connsiteX26" fmla="*/ 3469 w 10000"/>
                <a:gd name="connsiteY26" fmla="*/ 435 h 10000"/>
                <a:gd name="connsiteX27" fmla="*/ 2744 w 10000"/>
                <a:gd name="connsiteY27" fmla="*/ 435 h 10000"/>
                <a:gd name="connsiteX28" fmla="*/ 2057 w 10000"/>
                <a:gd name="connsiteY28" fmla="*/ 825 h 10000"/>
                <a:gd name="connsiteX29" fmla="*/ 1726 w 10000"/>
                <a:gd name="connsiteY29" fmla="*/ 1268 h 10000"/>
                <a:gd name="connsiteX30" fmla="*/ 1044 w 10000"/>
                <a:gd name="connsiteY30" fmla="*/ 1704 h 10000"/>
                <a:gd name="connsiteX31" fmla="*/ 686 w 10000"/>
                <a:gd name="connsiteY31" fmla="*/ 1704 h 10000"/>
                <a:gd name="connsiteX32" fmla="*/ 686 w 10000"/>
                <a:gd name="connsiteY32" fmla="*/ 2536 h 10000"/>
                <a:gd name="connsiteX33" fmla="*/ 1044 w 10000"/>
                <a:gd name="connsiteY33" fmla="*/ 2931 h 10000"/>
                <a:gd name="connsiteX34" fmla="*/ 1044 w 10000"/>
                <a:gd name="connsiteY34" fmla="*/ 3368 h 10000"/>
                <a:gd name="connsiteX35" fmla="*/ 686 w 10000"/>
                <a:gd name="connsiteY35" fmla="*/ 4195 h 10000"/>
                <a:gd name="connsiteX36" fmla="*/ 360 w 10000"/>
                <a:gd name="connsiteY36" fmla="*/ 4594 h 10000"/>
                <a:gd name="connsiteX37" fmla="*/ 0 w 10000"/>
                <a:gd name="connsiteY37" fmla="*/ 5025 h 10000"/>
                <a:gd name="connsiteX0" fmla="*/ 6530 w 9640"/>
                <a:gd name="connsiteY0" fmla="*/ 10000 h 10000"/>
                <a:gd name="connsiteX1" fmla="*/ 6166 w 9640"/>
                <a:gd name="connsiteY1" fmla="*/ 9607 h 10000"/>
                <a:gd name="connsiteX2" fmla="*/ 5484 w 9640"/>
                <a:gd name="connsiteY2" fmla="*/ 9607 h 10000"/>
                <a:gd name="connsiteX3" fmla="*/ 5484 w 9640"/>
                <a:gd name="connsiteY3" fmla="*/ 9171 h 10000"/>
                <a:gd name="connsiteX4" fmla="*/ 4792 w 9640"/>
                <a:gd name="connsiteY4" fmla="*/ 8739 h 10000"/>
                <a:gd name="connsiteX5" fmla="*/ 4114 w 9640"/>
                <a:gd name="connsiteY5" fmla="*/ 5417 h 10000"/>
                <a:gd name="connsiteX6" fmla="*/ 4481 w 9640"/>
                <a:gd name="connsiteY6" fmla="*/ 5025 h 10000"/>
                <a:gd name="connsiteX7" fmla="*/ 5484 w 9640"/>
                <a:gd name="connsiteY7" fmla="*/ 5025 h 10000"/>
                <a:gd name="connsiteX8" fmla="*/ 5844 w 9640"/>
                <a:gd name="connsiteY8" fmla="*/ 5025 h 10000"/>
                <a:gd name="connsiteX9" fmla="*/ 6856 w 9640"/>
                <a:gd name="connsiteY9" fmla="*/ 5025 h 10000"/>
                <a:gd name="connsiteX10" fmla="*/ 7545 w 9640"/>
                <a:gd name="connsiteY10" fmla="*/ 5025 h 10000"/>
                <a:gd name="connsiteX11" fmla="*/ 7904 w 9640"/>
                <a:gd name="connsiteY11" fmla="*/ 4594 h 10000"/>
                <a:gd name="connsiteX12" fmla="*/ 8913 w 9640"/>
                <a:gd name="connsiteY12" fmla="*/ 3759 h 10000"/>
                <a:gd name="connsiteX13" fmla="*/ 9640 w 9640"/>
                <a:gd name="connsiteY13" fmla="*/ 3368 h 10000"/>
                <a:gd name="connsiteX14" fmla="*/ 9278 w 9640"/>
                <a:gd name="connsiteY14" fmla="*/ 2536 h 10000"/>
                <a:gd name="connsiteX15" fmla="*/ 8597 w 9640"/>
                <a:gd name="connsiteY15" fmla="*/ 2536 h 10000"/>
                <a:gd name="connsiteX16" fmla="*/ 8232 w 9640"/>
                <a:gd name="connsiteY16" fmla="*/ 2536 h 10000"/>
                <a:gd name="connsiteX17" fmla="*/ 7545 w 9640"/>
                <a:gd name="connsiteY17" fmla="*/ 2536 h 10000"/>
                <a:gd name="connsiteX18" fmla="*/ 7545 w 9640"/>
                <a:gd name="connsiteY18" fmla="*/ 2101 h 10000"/>
                <a:gd name="connsiteX19" fmla="*/ 7222 w 9640"/>
                <a:gd name="connsiteY19" fmla="*/ 1704 h 10000"/>
                <a:gd name="connsiteX20" fmla="*/ 6856 w 9640"/>
                <a:gd name="connsiteY20" fmla="*/ 825 h 10000"/>
                <a:gd name="connsiteX21" fmla="*/ 6856 w 9640"/>
                <a:gd name="connsiteY21" fmla="*/ 0 h 10000"/>
                <a:gd name="connsiteX22" fmla="*/ 6530 w 9640"/>
                <a:gd name="connsiteY22" fmla="*/ 0 h 10000"/>
                <a:gd name="connsiteX23" fmla="*/ 5844 w 9640"/>
                <a:gd name="connsiteY23" fmla="*/ 0 h 10000"/>
                <a:gd name="connsiteX24" fmla="*/ 5484 w 9640"/>
                <a:gd name="connsiteY24" fmla="*/ 0 h 10000"/>
                <a:gd name="connsiteX25" fmla="*/ 5167 w 9640"/>
                <a:gd name="connsiteY25" fmla="*/ 0 h 10000"/>
                <a:gd name="connsiteX26" fmla="*/ 3109 w 9640"/>
                <a:gd name="connsiteY26" fmla="*/ 435 h 10000"/>
                <a:gd name="connsiteX27" fmla="*/ 2384 w 9640"/>
                <a:gd name="connsiteY27" fmla="*/ 435 h 10000"/>
                <a:gd name="connsiteX28" fmla="*/ 1697 w 9640"/>
                <a:gd name="connsiteY28" fmla="*/ 825 h 10000"/>
                <a:gd name="connsiteX29" fmla="*/ 1366 w 9640"/>
                <a:gd name="connsiteY29" fmla="*/ 1268 h 10000"/>
                <a:gd name="connsiteX30" fmla="*/ 684 w 9640"/>
                <a:gd name="connsiteY30" fmla="*/ 1704 h 10000"/>
                <a:gd name="connsiteX31" fmla="*/ 326 w 9640"/>
                <a:gd name="connsiteY31" fmla="*/ 1704 h 10000"/>
                <a:gd name="connsiteX32" fmla="*/ 326 w 9640"/>
                <a:gd name="connsiteY32" fmla="*/ 2536 h 10000"/>
                <a:gd name="connsiteX33" fmla="*/ 684 w 9640"/>
                <a:gd name="connsiteY33" fmla="*/ 2931 h 10000"/>
                <a:gd name="connsiteX34" fmla="*/ 684 w 9640"/>
                <a:gd name="connsiteY34" fmla="*/ 3368 h 10000"/>
                <a:gd name="connsiteX35" fmla="*/ 326 w 9640"/>
                <a:gd name="connsiteY35" fmla="*/ 4195 h 10000"/>
                <a:gd name="connsiteX36" fmla="*/ 0 w 9640"/>
                <a:gd name="connsiteY36" fmla="*/ 4594 h 10000"/>
                <a:gd name="connsiteX0" fmla="*/ 6436 w 9662"/>
                <a:gd name="connsiteY0" fmla="*/ 10000 h 10000"/>
                <a:gd name="connsiteX1" fmla="*/ 6058 w 9662"/>
                <a:gd name="connsiteY1" fmla="*/ 9607 h 10000"/>
                <a:gd name="connsiteX2" fmla="*/ 5351 w 9662"/>
                <a:gd name="connsiteY2" fmla="*/ 9607 h 10000"/>
                <a:gd name="connsiteX3" fmla="*/ 5351 w 9662"/>
                <a:gd name="connsiteY3" fmla="*/ 9171 h 10000"/>
                <a:gd name="connsiteX4" fmla="*/ 4633 w 9662"/>
                <a:gd name="connsiteY4" fmla="*/ 8739 h 10000"/>
                <a:gd name="connsiteX5" fmla="*/ 3930 w 9662"/>
                <a:gd name="connsiteY5" fmla="*/ 5417 h 10000"/>
                <a:gd name="connsiteX6" fmla="*/ 4310 w 9662"/>
                <a:gd name="connsiteY6" fmla="*/ 5025 h 10000"/>
                <a:gd name="connsiteX7" fmla="*/ 5351 w 9662"/>
                <a:gd name="connsiteY7" fmla="*/ 5025 h 10000"/>
                <a:gd name="connsiteX8" fmla="*/ 5724 w 9662"/>
                <a:gd name="connsiteY8" fmla="*/ 5025 h 10000"/>
                <a:gd name="connsiteX9" fmla="*/ 6774 w 9662"/>
                <a:gd name="connsiteY9" fmla="*/ 5025 h 10000"/>
                <a:gd name="connsiteX10" fmla="*/ 7489 w 9662"/>
                <a:gd name="connsiteY10" fmla="*/ 5025 h 10000"/>
                <a:gd name="connsiteX11" fmla="*/ 7861 w 9662"/>
                <a:gd name="connsiteY11" fmla="*/ 4594 h 10000"/>
                <a:gd name="connsiteX12" fmla="*/ 8908 w 9662"/>
                <a:gd name="connsiteY12" fmla="*/ 3759 h 10000"/>
                <a:gd name="connsiteX13" fmla="*/ 9662 w 9662"/>
                <a:gd name="connsiteY13" fmla="*/ 3368 h 10000"/>
                <a:gd name="connsiteX14" fmla="*/ 9286 w 9662"/>
                <a:gd name="connsiteY14" fmla="*/ 2536 h 10000"/>
                <a:gd name="connsiteX15" fmla="*/ 8580 w 9662"/>
                <a:gd name="connsiteY15" fmla="*/ 2536 h 10000"/>
                <a:gd name="connsiteX16" fmla="*/ 8201 w 9662"/>
                <a:gd name="connsiteY16" fmla="*/ 2536 h 10000"/>
                <a:gd name="connsiteX17" fmla="*/ 7489 w 9662"/>
                <a:gd name="connsiteY17" fmla="*/ 2536 h 10000"/>
                <a:gd name="connsiteX18" fmla="*/ 7489 w 9662"/>
                <a:gd name="connsiteY18" fmla="*/ 2101 h 10000"/>
                <a:gd name="connsiteX19" fmla="*/ 7154 w 9662"/>
                <a:gd name="connsiteY19" fmla="*/ 1704 h 10000"/>
                <a:gd name="connsiteX20" fmla="*/ 6774 w 9662"/>
                <a:gd name="connsiteY20" fmla="*/ 825 h 10000"/>
                <a:gd name="connsiteX21" fmla="*/ 6774 w 9662"/>
                <a:gd name="connsiteY21" fmla="*/ 0 h 10000"/>
                <a:gd name="connsiteX22" fmla="*/ 6436 w 9662"/>
                <a:gd name="connsiteY22" fmla="*/ 0 h 10000"/>
                <a:gd name="connsiteX23" fmla="*/ 5724 w 9662"/>
                <a:gd name="connsiteY23" fmla="*/ 0 h 10000"/>
                <a:gd name="connsiteX24" fmla="*/ 5351 w 9662"/>
                <a:gd name="connsiteY24" fmla="*/ 0 h 10000"/>
                <a:gd name="connsiteX25" fmla="*/ 5022 w 9662"/>
                <a:gd name="connsiteY25" fmla="*/ 0 h 10000"/>
                <a:gd name="connsiteX26" fmla="*/ 2887 w 9662"/>
                <a:gd name="connsiteY26" fmla="*/ 435 h 10000"/>
                <a:gd name="connsiteX27" fmla="*/ 2135 w 9662"/>
                <a:gd name="connsiteY27" fmla="*/ 435 h 10000"/>
                <a:gd name="connsiteX28" fmla="*/ 1422 w 9662"/>
                <a:gd name="connsiteY28" fmla="*/ 825 h 10000"/>
                <a:gd name="connsiteX29" fmla="*/ 1079 w 9662"/>
                <a:gd name="connsiteY29" fmla="*/ 1268 h 10000"/>
                <a:gd name="connsiteX30" fmla="*/ 372 w 9662"/>
                <a:gd name="connsiteY30" fmla="*/ 1704 h 10000"/>
                <a:gd name="connsiteX31" fmla="*/ 0 w 9662"/>
                <a:gd name="connsiteY31" fmla="*/ 1704 h 10000"/>
                <a:gd name="connsiteX32" fmla="*/ 0 w 9662"/>
                <a:gd name="connsiteY32" fmla="*/ 2536 h 10000"/>
                <a:gd name="connsiteX33" fmla="*/ 372 w 9662"/>
                <a:gd name="connsiteY33" fmla="*/ 2931 h 10000"/>
                <a:gd name="connsiteX34" fmla="*/ 372 w 9662"/>
                <a:gd name="connsiteY34" fmla="*/ 3368 h 10000"/>
                <a:gd name="connsiteX35" fmla="*/ 0 w 9662"/>
                <a:gd name="connsiteY35" fmla="*/ 4195 h 10000"/>
                <a:gd name="connsiteX0" fmla="*/ 6661 w 10000"/>
                <a:gd name="connsiteY0" fmla="*/ 10000 h 10000"/>
                <a:gd name="connsiteX1" fmla="*/ 6270 w 10000"/>
                <a:gd name="connsiteY1" fmla="*/ 9607 h 10000"/>
                <a:gd name="connsiteX2" fmla="*/ 5538 w 10000"/>
                <a:gd name="connsiteY2" fmla="*/ 9607 h 10000"/>
                <a:gd name="connsiteX3" fmla="*/ 5538 w 10000"/>
                <a:gd name="connsiteY3" fmla="*/ 9171 h 10000"/>
                <a:gd name="connsiteX4" fmla="*/ 4795 w 10000"/>
                <a:gd name="connsiteY4" fmla="*/ 8739 h 10000"/>
                <a:gd name="connsiteX5" fmla="*/ 4067 w 10000"/>
                <a:gd name="connsiteY5" fmla="*/ 5417 h 10000"/>
                <a:gd name="connsiteX6" fmla="*/ 4461 w 10000"/>
                <a:gd name="connsiteY6" fmla="*/ 5025 h 10000"/>
                <a:gd name="connsiteX7" fmla="*/ 5538 w 10000"/>
                <a:gd name="connsiteY7" fmla="*/ 5025 h 10000"/>
                <a:gd name="connsiteX8" fmla="*/ 5924 w 10000"/>
                <a:gd name="connsiteY8" fmla="*/ 5025 h 10000"/>
                <a:gd name="connsiteX9" fmla="*/ 7011 w 10000"/>
                <a:gd name="connsiteY9" fmla="*/ 5025 h 10000"/>
                <a:gd name="connsiteX10" fmla="*/ 7751 w 10000"/>
                <a:gd name="connsiteY10" fmla="*/ 5025 h 10000"/>
                <a:gd name="connsiteX11" fmla="*/ 8136 w 10000"/>
                <a:gd name="connsiteY11" fmla="*/ 4594 h 10000"/>
                <a:gd name="connsiteX12" fmla="*/ 9220 w 10000"/>
                <a:gd name="connsiteY12" fmla="*/ 3759 h 10000"/>
                <a:gd name="connsiteX13" fmla="*/ 10000 w 10000"/>
                <a:gd name="connsiteY13" fmla="*/ 3368 h 10000"/>
                <a:gd name="connsiteX14" fmla="*/ 9611 w 10000"/>
                <a:gd name="connsiteY14" fmla="*/ 2536 h 10000"/>
                <a:gd name="connsiteX15" fmla="*/ 8880 w 10000"/>
                <a:gd name="connsiteY15" fmla="*/ 2536 h 10000"/>
                <a:gd name="connsiteX16" fmla="*/ 8488 w 10000"/>
                <a:gd name="connsiteY16" fmla="*/ 2536 h 10000"/>
                <a:gd name="connsiteX17" fmla="*/ 7751 w 10000"/>
                <a:gd name="connsiteY17" fmla="*/ 2536 h 10000"/>
                <a:gd name="connsiteX18" fmla="*/ 7751 w 10000"/>
                <a:gd name="connsiteY18" fmla="*/ 2101 h 10000"/>
                <a:gd name="connsiteX19" fmla="*/ 7404 w 10000"/>
                <a:gd name="connsiteY19" fmla="*/ 1704 h 10000"/>
                <a:gd name="connsiteX20" fmla="*/ 7011 w 10000"/>
                <a:gd name="connsiteY20" fmla="*/ 825 h 10000"/>
                <a:gd name="connsiteX21" fmla="*/ 7011 w 10000"/>
                <a:gd name="connsiteY21" fmla="*/ 0 h 10000"/>
                <a:gd name="connsiteX22" fmla="*/ 6661 w 10000"/>
                <a:gd name="connsiteY22" fmla="*/ 0 h 10000"/>
                <a:gd name="connsiteX23" fmla="*/ 5924 w 10000"/>
                <a:gd name="connsiteY23" fmla="*/ 0 h 10000"/>
                <a:gd name="connsiteX24" fmla="*/ 5538 w 10000"/>
                <a:gd name="connsiteY24" fmla="*/ 0 h 10000"/>
                <a:gd name="connsiteX25" fmla="*/ 5198 w 10000"/>
                <a:gd name="connsiteY25" fmla="*/ 0 h 10000"/>
                <a:gd name="connsiteX26" fmla="*/ 2988 w 10000"/>
                <a:gd name="connsiteY26" fmla="*/ 435 h 10000"/>
                <a:gd name="connsiteX27" fmla="*/ 2210 w 10000"/>
                <a:gd name="connsiteY27" fmla="*/ 435 h 10000"/>
                <a:gd name="connsiteX28" fmla="*/ 1472 w 10000"/>
                <a:gd name="connsiteY28" fmla="*/ 825 h 10000"/>
                <a:gd name="connsiteX29" fmla="*/ 1117 w 10000"/>
                <a:gd name="connsiteY29" fmla="*/ 1268 h 10000"/>
                <a:gd name="connsiteX30" fmla="*/ 385 w 10000"/>
                <a:gd name="connsiteY30" fmla="*/ 1704 h 10000"/>
                <a:gd name="connsiteX31" fmla="*/ 0 w 10000"/>
                <a:gd name="connsiteY31" fmla="*/ 1704 h 10000"/>
                <a:gd name="connsiteX32" fmla="*/ 0 w 10000"/>
                <a:gd name="connsiteY32" fmla="*/ 2536 h 10000"/>
                <a:gd name="connsiteX33" fmla="*/ 385 w 10000"/>
                <a:gd name="connsiteY33" fmla="*/ 2931 h 10000"/>
                <a:gd name="connsiteX34" fmla="*/ 385 w 10000"/>
                <a:gd name="connsiteY34" fmla="*/ 3368 h 10000"/>
                <a:gd name="connsiteX0" fmla="*/ 6661 w 10000"/>
                <a:gd name="connsiteY0" fmla="*/ 10000 h 10000"/>
                <a:gd name="connsiteX1" fmla="*/ 6270 w 10000"/>
                <a:gd name="connsiteY1" fmla="*/ 9607 h 10000"/>
                <a:gd name="connsiteX2" fmla="*/ 5538 w 10000"/>
                <a:gd name="connsiteY2" fmla="*/ 9607 h 10000"/>
                <a:gd name="connsiteX3" fmla="*/ 5538 w 10000"/>
                <a:gd name="connsiteY3" fmla="*/ 9171 h 10000"/>
                <a:gd name="connsiteX4" fmla="*/ 4795 w 10000"/>
                <a:gd name="connsiteY4" fmla="*/ 8739 h 10000"/>
                <a:gd name="connsiteX5" fmla="*/ 4067 w 10000"/>
                <a:gd name="connsiteY5" fmla="*/ 5417 h 10000"/>
                <a:gd name="connsiteX6" fmla="*/ 4461 w 10000"/>
                <a:gd name="connsiteY6" fmla="*/ 5025 h 10000"/>
                <a:gd name="connsiteX7" fmla="*/ 5538 w 10000"/>
                <a:gd name="connsiteY7" fmla="*/ 5025 h 10000"/>
                <a:gd name="connsiteX8" fmla="*/ 5924 w 10000"/>
                <a:gd name="connsiteY8" fmla="*/ 5025 h 10000"/>
                <a:gd name="connsiteX9" fmla="*/ 7011 w 10000"/>
                <a:gd name="connsiteY9" fmla="*/ 5025 h 10000"/>
                <a:gd name="connsiteX10" fmla="*/ 7751 w 10000"/>
                <a:gd name="connsiteY10" fmla="*/ 5025 h 10000"/>
                <a:gd name="connsiteX11" fmla="*/ 8136 w 10000"/>
                <a:gd name="connsiteY11" fmla="*/ 4594 h 10000"/>
                <a:gd name="connsiteX12" fmla="*/ 9220 w 10000"/>
                <a:gd name="connsiteY12" fmla="*/ 3759 h 10000"/>
                <a:gd name="connsiteX13" fmla="*/ 10000 w 10000"/>
                <a:gd name="connsiteY13" fmla="*/ 3368 h 10000"/>
                <a:gd name="connsiteX14" fmla="*/ 9611 w 10000"/>
                <a:gd name="connsiteY14" fmla="*/ 2536 h 10000"/>
                <a:gd name="connsiteX15" fmla="*/ 8880 w 10000"/>
                <a:gd name="connsiteY15" fmla="*/ 2536 h 10000"/>
                <a:gd name="connsiteX16" fmla="*/ 8488 w 10000"/>
                <a:gd name="connsiteY16" fmla="*/ 2536 h 10000"/>
                <a:gd name="connsiteX17" fmla="*/ 7751 w 10000"/>
                <a:gd name="connsiteY17" fmla="*/ 2536 h 10000"/>
                <a:gd name="connsiteX18" fmla="*/ 7751 w 10000"/>
                <a:gd name="connsiteY18" fmla="*/ 2101 h 10000"/>
                <a:gd name="connsiteX19" fmla="*/ 7404 w 10000"/>
                <a:gd name="connsiteY19" fmla="*/ 1704 h 10000"/>
                <a:gd name="connsiteX20" fmla="*/ 7011 w 10000"/>
                <a:gd name="connsiteY20" fmla="*/ 825 h 10000"/>
                <a:gd name="connsiteX21" fmla="*/ 7011 w 10000"/>
                <a:gd name="connsiteY21" fmla="*/ 0 h 10000"/>
                <a:gd name="connsiteX22" fmla="*/ 6661 w 10000"/>
                <a:gd name="connsiteY22" fmla="*/ 0 h 10000"/>
                <a:gd name="connsiteX23" fmla="*/ 5924 w 10000"/>
                <a:gd name="connsiteY23" fmla="*/ 0 h 10000"/>
                <a:gd name="connsiteX24" fmla="*/ 5538 w 10000"/>
                <a:gd name="connsiteY24" fmla="*/ 0 h 10000"/>
                <a:gd name="connsiteX25" fmla="*/ 5198 w 10000"/>
                <a:gd name="connsiteY25" fmla="*/ 0 h 10000"/>
                <a:gd name="connsiteX26" fmla="*/ 2988 w 10000"/>
                <a:gd name="connsiteY26" fmla="*/ 435 h 10000"/>
                <a:gd name="connsiteX27" fmla="*/ 2210 w 10000"/>
                <a:gd name="connsiteY27" fmla="*/ 435 h 10000"/>
                <a:gd name="connsiteX28" fmla="*/ 1472 w 10000"/>
                <a:gd name="connsiteY28" fmla="*/ 825 h 10000"/>
                <a:gd name="connsiteX29" fmla="*/ 1117 w 10000"/>
                <a:gd name="connsiteY29" fmla="*/ 1268 h 10000"/>
                <a:gd name="connsiteX30" fmla="*/ 385 w 10000"/>
                <a:gd name="connsiteY30" fmla="*/ 1704 h 10000"/>
                <a:gd name="connsiteX31" fmla="*/ 0 w 10000"/>
                <a:gd name="connsiteY31" fmla="*/ 1704 h 10000"/>
                <a:gd name="connsiteX32" fmla="*/ 0 w 10000"/>
                <a:gd name="connsiteY32" fmla="*/ 2536 h 10000"/>
                <a:gd name="connsiteX33" fmla="*/ 385 w 10000"/>
                <a:gd name="connsiteY33" fmla="*/ 2931 h 10000"/>
                <a:gd name="connsiteX0" fmla="*/ 6661 w 10000"/>
                <a:gd name="connsiteY0" fmla="*/ 10000 h 10000"/>
                <a:gd name="connsiteX1" fmla="*/ 6270 w 10000"/>
                <a:gd name="connsiteY1" fmla="*/ 9607 h 10000"/>
                <a:gd name="connsiteX2" fmla="*/ 5538 w 10000"/>
                <a:gd name="connsiteY2" fmla="*/ 9607 h 10000"/>
                <a:gd name="connsiteX3" fmla="*/ 5538 w 10000"/>
                <a:gd name="connsiteY3" fmla="*/ 9171 h 10000"/>
                <a:gd name="connsiteX4" fmla="*/ 4795 w 10000"/>
                <a:gd name="connsiteY4" fmla="*/ 8739 h 10000"/>
                <a:gd name="connsiteX5" fmla="*/ 4067 w 10000"/>
                <a:gd name="connsiteY5" fmla="*/ 5417 h 10000"/>
                <a:gd name="connsiteX6" fmla="*/ 4461 w 10000"/>
                <a:gd name="connsiteY6" fmla="*/ 5025 h 10000"/>
                <a:gd name="connsiteX7" fmla="*/ 5538 w 10000"/>
                <a:gd name="connsiteY7" fmla="*/ 5025 h 10000"/>
                <a:gd name="connsiteX8" fmla="*/ 5924 w 10000"/>
                <a:gd name="connsiteY8" fmla="*/ 5025 h 10000"/>
                <a:gd name="connsiteX9" fmla="*/ 7011 w 10000"/>
                <a:gd name="connsiteY9" fmla="*/ 5025 h 10000"/>
                <a:gd name="connsiteX10" fmla="*/ 7751 w 10000"/>
                <a:gd name="connsiteY10" fmla="*/ 5025 h 10000"/>
                <a:gd name="connsiteX11" fmla="*/ 8136 w 10000"/>
                <a:gd name="connsiteY11" fmla="*/ 4594 h 10000"/>
                <a:gd name="connsiteX12" fmla="*/ 9220 w 10000"/>
                <a:gd name="connsiteY12" fmla="*/ 3759 h 10000"/>
                <a:gd name="connsiteX13" fmla="*/ 10000 w 10000"/>
                <a:gd name="connsiteY13" fmla="*/ 3368 h 10000"/>
                <a:gd name="connsiteX14" fmla="*/ 9611 w 10000"/>
                <a:gd name="connsiteY14" fmla="*/ 2536 h 10000"/>
                <a:gd name="connsiteX15" fmla="*/ 8880 w 10000"/>
                <a:gd name="connsiteY15" fmla="*/ 2536 h 10000"/>
                <a:gd name="connsiteX16" fmla="*/ 8488 w 10000"/>
                <a:gd name="connsiteY16" fmla="*/ 2536 h 10000"/>
                <a:gd name="connsiteX17" fmla="*/ 7751 w 10000"/>
                <a:gd name="connsiteY17" fmla="*/ 2536 h 10000"/>
                <a:gd name="connsiteX18" fmla="*/ 7751 w 10000"/>
                <a:gd name="connsiteY18" fmla="*/ 2101 h 10000"/>
                <a:gd name="connsiteX19" fmla="*/ 7404 w 10000"/>
                <a:gd name="connsiteY19" fmla="*/ 1704 h 10000"/>
                <a:gd name="connsiteX20" fmla="*/ 7011 w 10000"/>
                <a:gd name="connsiteY20" fmla="*/ 825 h 10000"/>
                <a:gd name="connsiteX21" fmla="*/ 7011 w 10000"/>
                <a:gd name="connsiteY21" fmla="*/ 0 h 10000"/>
                <a:gd name="connsiteX22" fmla="*/ 6661 w 10000"/>
                <a:gd name="connsiteY22" fmla="*/ 0 h 10000"/>
                <a:gd name="connsiteX23" fmla="*/ 5924 w 10000"/>
                <a:gd name="connsiteY23" fmla="*/ 0 h 10000"/>
                <a:gd name="connsiteX24" fmla="*/ 5538 w 10000"/>
                <a:gd name="connsiteY24" fmla="*/ 0 h 10000"/>
                <a:gd name="connsiteX25" fmla="*/ 5198 w 10000"/>
                <a:gd name="connsiteY25" fmla="*/ 0 h 10000"/>
                <a:gd name="connsiteX26" fmla="*/ 2988 w 10000"/>
                <a:gd name="connsiteY26" fmla="*/ 435 h 10000"/>
                <a:gd name="connsiteX27" fmla="*/ 2210 w 10000"/>
                <a:gd name="connsiteY27" fmla="*/ 435 h 10000"/>
                <a:gd name="connsiteX28" fmla="*/ 1472 w 10000"/>
                <a:gd name="connsiteY28" fmla="*/ 825 h 10000"/>
                <a:gd name="connsiteX29" fmla="*/ 1117 w 10000"/>
                <a:gd name="connsiteY29" fmla="*/ 1268 h 10000"/>
                <a:gd name="connsiteX30" fmla="*/ 385 w 10000"/>
                <a:gd name="connsiteY30" fmla="*/ 1704 h 10000"/>
                <a:gd name="connsiteX31" fmla="*/ 0 w 10000"/>
                <a:gd name="connsiteY31" fmla="*/ 1704 h 10000"/>
                <a:gd name="connsiteX32" fmla="*/ 0 w 10000"/>
                <a:gd name="connsiteY32" fmla="*/ 2536 h 10000"/>
                <a:gd name="connsiteX0" fmla="*/ 6661 w 10000"/>
                <a:gd name="connsiteY0" fmla="*/ 10000 h 10000"/>
                <a:gd name="connsiteX1" fmla="*/ 6270 w 10000"/>
                <a:gd name="connsiteY1" fmla="*/ 9607 h 10000"/>
                <a:gd name="connsiteX2" fmla="*/ 5538 w 10000"/>
                <a:gd name="connsiteY2" fmla="*/ 9607 h 10000"/>
                <a:gd name="connsiteX3" fmla="*/ 5538 w 10000"/>
                <a:gd name="connsiteY3" fmla="*/ 9171 h 10000"/>
                <a:gd name="connsiteX4" fmla="*/ 4795 w 10000"/>
                <a:gd name="connsiteY4" fmla="*/ 8739 h 10000"/>
                <a:gd name="connsiteX5" fmla="*/ 4067 w 10000"/>
                <a:gd name="connsiteY5" fmla="*/ 5417 h 10000"/>
                <a:gd name="connsiteX6" fmla="*/ 4461 w 10000"/>
                <a:gd name="connsiteY6" fmla="*/ 5025 h 10000"/>
                <a:gd name="connsiteX7" fmla="*/ 5538 w 10000"/>
                <a:gd name="connsiteY7" fmla="*/ 5025 h 10000"/>
                <a:gd name="connsiteX8" fmla="*/ 5924 w 10000"/>
                <a:gd name="connsiteY8" fmla="*/ 5025 h 10000"/>
                <a:gd name="connsiteX9" fmla="*/ 7011 w 10000"/>
                <a:gd name="connsiteY9" fmla="*/ 5025 h 10000"/>
                <a:gd name="connsiteX10" fmla="*/ 7751 w 10000"/>
                <a:gd name="connsiteY10" fmla="*/ 5025 h 10000"/>
                <a:gd name="connsiteX11" fmla="*/ 8136 w 10000"/>
                <a:gd name="connsiteY11" fmla="*/ 4594 h 10000"/>
                <a:gd name="connsiteX12" fmla="*/ 9220 w 10000"/>
                <a:gd name="connsiteY12" fmla="*/ 3759 h 10000"/>
                <a:gd name="connsiteX13" fmla="*/ 10000 w 10000"/>
                <a:gd name="connsiteY13" fmla="*/ 3368 h 10000"/>
                <a:gd name="connsiteX14" fmla="*/ 9611 w 10000"/>
                <a:gd name="connsiteY14" fmla="*/ 2536 h 10000"/>
                <a:gd name="connsiteX15" fmla="*/ 8880 w 10000"/>
                <a:gd name="connsiteY15" fmla="*/ 2536 h 10000"/>
                <a:gd name="connsiteX16" fmla="*/ 8488 w 10000"/>
                <a:gd name="connsiteY16" fmla="*/ 2536 h 10000"/>
                <a:gd name="connsiteX17" fmla="*/ 7751 w 10000"/>
                <a:gd name="connsiteY17" fmla="*/ 2536 h 10000"/>
                <a:gd name="connsiteX18" fmla="*/ 7751 w 10000"/>
                <a:gd name="connsiteY18" fmla="*/ 2101 h 10000"/>
                <a:gd name="connsiteX19" fmla="*/ 7404 w 10000"/>
                <a:gd name="connsiteY19" fmla="*/ 1704 h 10000"/>
                <a:gd name="connsiteX20" fmla="*/ 7011 w 10000"/>
                <a:gd name="connsiteY20" fmla="*/ 825 h 10000"/>
                <a:gd name="connsiteX21" fmla="*/ 7011 w 10000"/>
                <a:gd name="connsiteY21" fmla="*/ 0 h 10000"/>
                <a:gd name="connsiteX22" fmla="*/ 6661 w 10000"/>
                <a:gd name="connsiteY22" fmla="*/ 0 h 10000"/>
                <a:gd name="connsiteX23" fmla="*/ 5924 w 10000"/>
                <a:gd name="connsiteY23" fmla="*/ 0 h 10000"/>
                <a:gd name="connsiteX24" fmla="*/ 5538 w 10000"/>
                <a:gd name="connsiteY24" fmla="*/ 0 h 10000"/>
                <a:gd name="connsiteX25" fmla="*/ 5198 w 10000"/>
                <a:gd name="connsiteY25" fmla="*/ 0 h 10000"/>
                <a:gd name="connsiteX26" fmla="*/ 2988 w 10000"/>
                <a:gd name="connsiteY26" fmla="*/ 435 h 10000"/>
                <a:gd name="connsiteX27" fmla="*/ 2210 w 10000"/>
                <a:gd name="connsiteY27" fmla="*/ 435 h 10000"/>
                <a:gd name="connsiteX28" fmla="*/ 1472 w 10000"/>
                <a:gd name="connsiteY28" fmla="*/ 825 h 10000"/>
                <a:gd name="connsiteX29" fmla="*/ 1117 w 10000"/>
                <a:gd name="connsiteY29" fmla="*/ 1268 h 10000"/>
                <a:gd name="connsiteX30" fmla="*/ 385 w 10000"/>
                <a:gd name="connsiteY30" fmla="*/ 1704 h 10000"/>
                <a:gd name="connsiteX31" fmla="*/ 0 w 10000"/>
                <a:gd name="connsiteY31" fmla="*/ 1704 h 10000"/>
                <a:gd name="connsiteX0" fmla="*/ 6276 w 9615"/>
                <a:gd name="connsiteY0" fmla="*/ 10000 h 10000"/>
                <a:gd name="connsiteX1" fmla="*/ 5885 w 9615"/>
                <a:gd name="connsiteY1" fmla="*/ 9607 h 10000"/>
                <a:gd name="connsiteX2" fmla="*/ 5153 w 9615"/>
                <a:gd name="connsiteY2" fmla="*/ 9607 h 10000"/>
                <a:gd name="connsiteX3" fmla="*/ 5153 w 9615"/>
                <a:gd name="connsiteY3" fmla="*/ 9171 h 10000"/>
                <a:gd name="connsiteX4" fmla="*/ 4410 w 9615"/>
                <a:gd name="connsiteY4" fmla="*/ 8739 h 10000"/>
                <a:gd name="connsiteX5" fmla="*/ 3682 w 9615"/>
                <a:gd name="connsiteY5" fmla="*/ 5417 h 10000"/>
                <a:gd name="connsiteX6" fmla="*/ 4076 w 9615"/>
                <a:gd name="connsiteY6" fmla="*/ 5025 h 10000"/>
                <a:gd name="connsiteX7" fmla="*/ 5153 w 9615"/>
                <a:gd name="connsiteY7" fmla="*/ 5025 h 10000"/>
                <a:gd name="connsiteX8" fmla="*/ 5539 w 9615"/>
                <a:gd name="connsiteY8" fmla="*/ 5025 h 10000"/>
                <a:gd name="connsiteX9" fmla="*/ 6626 w 9615"/>
                <a:gd name="connsiteY9" fmla="*/ 5025 h 10000"/>
                <a:gd name="connsiteX10" fmla="*/ 7366 w 9615"/>
                <a:gd name="connsiteY10" fmla="*/ 5025 h 10000"/>
                <a:gd name="connsiteX11" fmla="*/ 7751 w 9615"/>
                <a:gd name="connsiteY11" fmla="*/ 4594 h 10000"/>
                <a:gd name="connsiteX12" fmla="*/ 8835 w 9615"/>
                <a:gd name="connsiteY12" fmla="*/ 3759 h 10000"/>
                <a:gd name="connsiteX13" fmla="*/ 9615 w 9615"/>
                <a:gd name="connsiteY13" fmla="*/ 3368 h 10000"/>
                <a:gd name="connsiteX14" fmla="*/ 9226 w 9615"/>
                <a:gd name="connsiteY14" fmla="*/ 2536 h 10000"/>
                <a:gd name="connsiteX15" fmla="*/ 8495 w 9615"/>
                <a:gd name="connsiteY15" fmla="*/ 2536 h 10000"/>
                <a:gd name="connsiteX16" fmla="*/ 8103 w 9615"/>
                <a:gd name="connsiteY16" fmla="*/ 2536 h 10000"/>
                <a:gd name="connsiteX17" fmla="*/ 7366 w 9615"/>
                <a:gd name="connsiteY17" fmla="*/ 2536 h 10000"/>
                <a:gd name="connsiteX18" fmla="*/ 7366 w 9615"/>
                <a:gd name="connsiteY18" fmla="*/ 2101 h 10000"/>
                <a:gd name="connsiteX19" fmla="*/ 7019 w 9615"/>
                <a:gd name="connsiteY19" fmla="*/ 1704 h 10000"/>
                <a:gd name="connsiteX20" fmla="*/ 6626 w 9615"/>
                <a:gd name="connsiteY20" fmla="*/ 825 h 10000"/>
                <a:gd name="connsiteX21" fmla="*/ 6626 w 9615"/>
                <a:gd name="connsiteY21" fmla="*/ 0 h 10000"/>
                <a:gd name="connsiteX22" fmla="*/ 6276 w 9615"/>
                <a:gd name="connsiteY22" fmla="*/ 0 h 10000"/>
                <a:gd name="connsiteX23" fmla="*/ 5539 w 9615"/>
                <a:gd name="connsiteY23" fmla="*/ 0 h 10000"/>
                <a:gd name="connsiteX24" fmla="*/ 5153 w 9615"/>
                <a:gd name="connsiteY24" fmla="*/ 0 h 10000"/>
                <a:gd name="connsiteX25" fmla="*/ 4813 w 9615"/>
                <a:gd name="connsiteY25" fmla="*/ 0 h 10000"/>
                <a:gd name="connsiteX26" fmla="*/ 2603 w 9615"/>
                <a:gd name="connsiteY26" fmla="*/ 435 h 10000"/>
                <a:gd name="connsiteX27" fmla="*/ 1825 w 9615"/>
                <a:gd name="connsiteY27" fmla="*/ 435 h 10000"/>
                <a:gd name="connsiteX28" fmla="*/ 1087 w 9615"/>
                <a:gd name="connsiteY28" fmla="*/ 825 h 10000"/>
                <a:gd name="connsiteX29" fmla="*/ 732 w 9615"/>
                <a:gd name="connsiteY29" fmla="*/ 1268 h 10000"/>
                <a:gd name="connsiteX30" fmla="*/ 0 w 9615"/>
                <a:gd name="connsiteY30" fmla="*/ 1704 h 10000"/>
                <a:gd name="connsiteX0" fmla="*/ 5766 w 9239"/>
                <a:gd name="connsiteY0" fmla="*/ 10000 h 10000"/>
                <a:gd name="connsiteX1" fmla="*/ 5360 w 9239"/>
                <a:gd name="connsiteY1" fmla="*/ 9607 h 10000"/>
                <a:gd name="connsiteX2" fmla="*/ 4598 w 9239"/>
                <a:gd name="connsiteY2" fmla="*/ 9607 h 10000"/>
                <a:gd name="connsiteX3" fmla="*/ 4598 w 9239"/>
                <a:gd name="connsiteY3" fmla="*/ 9171 h 10000"/>
                <a:gd name="connsiteX4" fmla="*/ 3826 w 9239"/>
                <a:gd name="connsiteY4" fmla="*/ 8739 h 10000"/>
                <a:gd name="connsiteX5" fmla="*/ 3068 w 9239"/>
                <a:gd name="connsiteY5" fmla="*/ 5417 h 10000"/>
                <a:gd name="connsiteX6" fmla="*/ 3478 w 9239"/>
                <a:gd name="connsiteY6" fmla="*/ 5025 h 10000"/>
                <a:gd name="connsiteX7" fmla="*/ 4598 w 9239"/>
                <a:gd name="connsiteY7" fmla="*/ 5025 h 10000"/>
                <a:gd name="connsiteX8" fmla="*/ 5000 w 9239"/>
                <a:gd name="connsiteY8" fmla="*/ 5025 h 10000"/>
                <a:gd name="connsiteX9" fmla="*/ 6130 w 9239"/>
                <a:gd name="connsiteY9" fmla="*/ 5025 h 10000"/>
                <a:gd name="connsiteX10" fmla="*/ 6900 w 9239"/>
                <a:gd name="connsiteY10" fmla="*/ 5025 h 10000"/>
                <a:gd name="connsiteX11" fmla="*/ 7300 w 9239"/>
                <a:gd name="connsiteY11" fmla="*/ 4594 h 10000"/>
                <a:gd name="connsiteX12" fmla="*/ 8428 w 9239"/>
                <a:gd name="connsiteY12" fmla="*/ 3759 h 10000"/>
                <a:gd name="connsiteX13" fmla="*/ 9239 w 9239"/>
                <a:gd name="connsiteY13" fmla="*/ 3368 h 10000"/>
                <a:gd name="connsiteX14" fmla="*/ 8834 w 9239"/>
                <a:gd name="connsiteY14" fmla="*/ 2536 h 10000"/>
                <a:gd name="connsiteX15" fmla="*/ 8074 w 9239"/>
                <a:gd name="connsiteY15" fmla="*/ 2536 h 10000"/>
                <a:gd name="connsiteX16" fmla="*/ 7666 w 9239"/>
                <a:gd name="connsiteY16" fmla="*/ 2536 h 10000"/>
                <a:gd name="connsiteX17" fmla="*/ 6900 w 9239"/>
                <a:gd name="connsiteY17" fmla="*/ 2536 h 10000"/>
                <a:gd name="connsiteX18" fmla="*/ 6900 w 9239"/>
                <a:gd name="connsiteY18" fmla="*/ 2101 h 10000"/>
                <a:gd name="connsiteX19" fmla="*/ 6539 w 9239"/>
                <a:gd name="connsiteY19" fmla="*/ 1704 h 10000"/>
                <a:gd name="connsiteX20" fmla="*/ 6130 w 9239"/>
                <a:gd name="connsiteY20" fmla="*/ 825 h 10000"/>
                <a:gd name="connsiteX21" fmla="*/ 6130 w 9239"/>
                <a:gd name="connsiteY21" fmla="*/ 0 h 10000"/>
                <a:gd name="connsiteX22" fmla="*/ 5766 w 9239"/>
                <a:gd name="connsiteY22" fmla="*/ 0 h 10000"/>
                <a:gd name="connsiteX23" fmla="*/ 5000 w 9239"/>
                <a:gd name="connsiteY23" fmla="*/ 0 h 10000"/>
                <a:gd name="connsiteX24" fmla="*/ 4598 w 9239"/>
                <a:gd name="connsiteY24" fmla="*/ 0 h 10000"/>
                <a:gd name="connsiteX25" fmla="*/ 4245 w 9239"/>
                <a:gd name="connsiteY25" fmla="*/ 0 h 10000"/>
                <a:gd name="connsiteX26" fmla="*/ 1946 w 9239"/>
                <a:gd name="connsiteY26" fmla="*/ 435 h 10000"/>
                <a:gd name="connsiteX27" fmla="*/ 1137 w 9239"/>
                <a:gd name="connsiteY27" fmla="*/ 435 h 10000"/>
                <a:gd name="connsiteX28" fmla="*/ 370 w 9239"/>
                <a:gd name="connsiteY28" fmla="*/ 825 h 10000"/>
                <a:gd name="connsiteX29" fmla="*/ 0 w 9239"/>
                <a:gd name="connsiteY29" fmla="*/ 1268 h 10000"/>
                <a:gd name="connsiteX0" fmla="*/ 5841 w 9600"/>
                <a:gd name="connsiteY0" fmla="*/ 10000 h 10000"/>
                <a:gd name="connsiteX1" fmla="*/ 5401 w 9600"/>
                <a:gd name="connsiteY1" fmla="*/ 9607 h 10000"/>
                <a:gd name="connsiteX2" fmla="*/ 4577 w 9600"/>
                <a:gd name="connsiteY2" fmla="*/ 9607 h 10000"/>
                <a:gd name="connsiteX3" fmla="*/ 4577 w 9600"/>
                <a:gd name="connsiteY3" fmla="*/ 9171 h 10000"/>
                <a:gd name="connsiteX4" fmla="*/ 3741 w 9600"/>
                <a:gd name="connsiteY4" fmla="*/ 8739 h 10000"/>
                <a:gd name="connsiteX5" fmla="*/ 2921 w 9600"/>
                <a:gd name="connsiteY5" fmla="*/ 5417 h 10000"/>
                <a:gd name="connsiteX6" fmla="*/ 3364 w 9600"/>
                <a:gd name="connsiteY6" fmla="*/ 5025 h 10000"/>
                <a:gd name="connsiteX7" fmla="*/ 4577 w 9600"/>
                <a:gd name="connsiteY7" fmla="*/ 5025 h 10000"/>
                <a:gd name="connsiteX8" fmla="*/ 5012 w 9600"/>
                <a:gd name="connsiteY8" fmla="*/ 5025 h 10000"/>
                <a:gd name="connsiteX9" fmla="*/ 6235 w 9600"/>
                <a:gd name="connsiteY9" fmla="*/ 5025 h 10000"/>
                <a:gd name="connsiteX10" fmla="*/ 7068 w 9600"/>
                <a:gd name="connsiteY10" fmla="*/ 5025 h 10000"/>
                <a:gd name="connsiteX11" fmla="*/ 7501 w 9600"/>
                <a:gd name="connsiteY11" fmla="*/ 4594 h 10000"/>
                <a:gd name="connsiteX12" fmla="*/ 8722 w 9600"/>
                <a:gd name="connsiteY12" fmla="*/ 3759 h 10000"/>
                <a:gd name="connsiteX13" fmla="*/ 9600 w 9600"/>
                <a:gd name="connsiteY13" fmla="*/ 3368 h 10000"/>
                <a:gd name="connsiteX14" fmla="*/ 9162 w 9600"/>
                <a:gd name="connsiteY14" fmla="*/ 2536 h 10000"/>
                <a:gd name="connsiteX15" fmla="*/ 8339 w 9600"/>
                <a:gd name="connsiteY15" fmla="*/ 2536 h 10000"/>
                <a:gd name="connsiteX16" fmla="*/ 7897 w 9600"/>
                <a:gd name="connsiteY16" fmla="*/ 2536 h 10000"/>
                <a:gd name="connsiteX17" fmla="*/ 7068 w 9600"/>
                <a:gd name="connsiteY17" fmla="*/ 2536 h 10000"/>
                <a:gd name="connsiteX18" fmla="*/ 7068 w 9600"/>
                <a:gd name="connsiteY18" fmla="*/ 2101 h 10000"/>
                <a:gd name="connsiteX19" fmla="*/ 6678 w 9600"/>
                <a:gd name="connsiteY19" fmla="*/ 1704 h 10000"/>
                <a:gd name="connsiteX20" fmla="*/ 6235 w 9600"/>
                <a:gd name="connsiteY20" fmla="*/ 825 h 10000"/>
                <a:gd name="connsiteX21" fmla="*/ 6235 w 9600"/>
                <a:gd name="connsiteY21" fmla="*/ 0 h 10000"/>
                <a:gd name="connsiteX22" fmla="*/ 5841 w 9600"/>
                <a:gd name="connsiteY22" fmla="*/ 0 h 10000"/>
                <a:gd name="connsiteX23" fmla="*/ 5012 w 9600"/>
                <a:gd name="connsiteY23" fmla="*/ 0 h 10000"/>
                <a:gd name="connsiteX24" fmla="*/ 4577 w 9600"/>
                <a:gd name="connsiteY24" fmla="*/ 0 h 10000"/>
                <a:gd name="connsiteX25" fmla="*/ 4195 w 9600"/>
                <a:gd name="connsiteY25" fmla="*/ 0 h 10000"/>
                <a:gd name="connsiteX26" fmla="*/ 1706 w 9600"/>
                <a:gd name="connsiteY26" fmla="*/ 435 h 10000"/>
                <a:gd name="connsiteX27" fmla="*/ 831 w 9600"/>
                <a:gd name="connsiteY27" fmla="*/ 435 h 10000"/>
                <a:gd name="connsiteX28" fmla="*/ 0 w 9600"/>
                <a:gd name="connsiteY28" fmla="*/ 825 h 10000"/>
                <a:gd name="connsiteX0" fmla="*/ 5218 w 9134"/>
                <a:gd name="connsiteY0" fmla="*/ 10000 h 10000"/>
                <a:gd name="connsiteX1" fmla="*/ 4760 w 9134"/>
                <a:gd name="connsiteY1" fmla="*/ 9607 h 10000"/>
                <a:gd name="connsiteX2" fmla="*/ 3902 w 9134"/>
                <a:gd name="connsiteY2" fmla="*/ 9607 h 10000"/>
                <a:gd name="connsiteX3" fmla="*/ 3902 w 9134"/>
                <a:gd name="connsiteY3" fmla="*/ 9171 h 10000"/>
                <a:gd name="connsiteX4" fmla="*/ 3031 w 9134"/>
                <a:gd name="connsiteY4" fmla="*/ 8739 h 10000"/>
                <a:gd name="connsiteX5" fmla="*/ 2177 w 9134"/>
                <a:gd name="connsiteY5" fmla="*/ 5417 h 10000"/>
                <a:gd name="connsiteX6" fmla="*/ 2638 w 9134"/>
                <a:gd name="connsiteY6" fmla="*/ 5025 h 10000"/>
                <a:gd name="connsiteX7" fmla="*/ 3902 w 9134"/>
                <a:gd name="connsiteY7" fmla="*/ 5025 h 10000"/>
                <a:gd name="connsiteX8" fmla="*/ 4355 w 9134"/>
                <a:gd name="connsiteY8" fmla="*/ 5025 h 10000"/>
                <a:gd name="connsiteX9" fmla="*/ 5629 w 9134"/>
                <a:gd name="connsiteY9" fmla="*/ 5025 h 10000"/>
                <a:gd name="connsiteX10" fmla="*/ 6497 w 9134"/>
                <a:gd name="connsiteY10" fmla="*/ 5025 h 10000"/>
                <a:gd name="connsiteX11" fmla="*/ 6948 w 9134"/>
                <a:gd name="connsiteY11" fmla="*/ 4594 h 10000"/>
                <a:gd name="connsiteX12" fmla="*/ 8219 w 9134"/>
                <a:gd name="connsiteY12" fmla="*/ 3759 h 10000"/>
                <a:gd name="connsiteX13" fmla="*/ 9134 w 9134"/>
                <a:gd name="connsiteY13" fmla="*/ 3368 h 10000"/>
                <a:gd name="connsiteX14" fmla="*/ 8678 w 9134"/>
                <a:gd name="connsiteY14" fmla="*/ 2536 h 10000"/>
                <a:gd name="connsiteX15" fmla="*/ 7820 w 9134"/>
                <a:gd name="connsiteY15" fmla="*/ 2536 h 10000"/>
                <a:gd name="connsiteX16" fmla="*/ 7360 w 9134"/>
                <a:gd name="connsiteY16" fmla="*/ 2536 h 10000"/>
                <a:gd name="connsiteX17" fmla="*/ 6497 w 9134"/>
                <a:gd name="connsiteY17" fmla="*/ 2536 h 10000"/>
                <a:gd name="connsiteX18" fmla="*/ 6497 w 9134"/>
                <a:gd name="connsiteY18" fmla="*/ 2101 h 10000"/>
                <a:gd name="connsiteX19" fmla="*/ 6090 w 9134"/>
                <a:gd name="connsiteY19" fmla="*/ 1704 h 10000"/>
                <a:gd name="connsiteX20" fmla="*/ 5629 w 9134"/>
                <a:gd name="connsiteY20" fmla="*/ 825 h 10000"/>
                <a:gd name="connsiteX21" fmla="*/ 5629 w 9134"/>
                <a:gd name="connsiteY21" fmla="*/ 0 h 10000"/>
                <a:gd name="connsiteX22" fmla="*/ 5218 w 9134"/>
                <a:gd name="connsiteY22" fmla="*/ 0 h 10000"/>
                <a:gd name="connsiteX23" fmla="*/ 4355 w 9134"/>
                <a:gd name="connsiteY23" fmla="*/ 0 h 10000"/>
                <a:gd name="connsiteX24" fmla="*/ 3902 w 9134"/>
                <a:gd name="connsiteY24" fmla="*/ 0 h 10000"/>
                <a:gd name="connsiteX25" fmla="*/ 3504 w 9134"/>
                <a:gd name="connsiteY25" fmla="*/ 0 h 10000"/>
                <a:gd name="connsiteX26" fmla="*/ 911 w 9134"/>
                <a:gd name="connsiteY26" fmla="*/ 435 h 10000"/>
                <a:gd name="connsiteX27" fmla="*/ 0 w 9134"/>
                <a:gd name="connsiteY27" fmla="*/ 435 h 10000"/>
                <a:gd name="connsiteX0" fmla="*/ 5713 w 10000"/>
                <a:gd name="connsiteY0" fmla="*/ 10000 h 10000"/>
                <a:gd name="connsiteX1" fmla="*/ 5211 w 10000"/>
                <a:gd name="connsiteY1" fmla="*/ 9607 h 10000"/>
                <a:gd name="connsiteX2" fmla="*/ 4272 w 10000"/>
                <a:gd name="connsiteY2" fmla="*/ 9607 h 10000"/>
                <a:gd name="connsiteX3" fmla="*/ 4272 w 10000"/>
                <a:gd name="connsiteY3" fmla="*/ 9171 h 10000"/>
                <a:gd name="connsiteX4" fmla="*/ 3318 w 10000"/>
                <a:gd name="connsiteY4" fmla="*/ 8739 h 10000"/>
                <a:gd name="connsiteX5" fmla="*/ 2383 w 10000"/>
                <a:gd name="connsiteY5" fmla="*/ 5417 h 10000"/>
                <a:gd name="connsiteX6" fmla="*/ 2888 w 10000"/>
                <a:gd name="connsiteY6" fmla="*/ 5025 h 10000"/>
                <a:gd name="connsiteX7" fmla="*/ 4272 w 10000"/>
                <a:gd name="connsiteY7" fmla="*/ 5025 h 10000"/>
                <a:gd name="connsiteX8" fmla="*/ 4768 w 10000"/>
                <a:gd name="connsiteY8" fmla="*/ 5025 h 10000"/>
                <a:gd name="connsiteX9" fmla="*/ 6163 w 10000"/>
                <a:gd name="connsiteY9" fmla="*/ 5025 h 10000"/>
                <a:gd name="connsiteX10" fmla="*/ 7113 w 10000"/>
                <a:gd name="connsiteY10" fmla="*/ 5025 h 10000"/>
                <a:gd name="connsiteX11" fmla="*/ 7607 w 10000"/>
                <a:gd name="connsiteY11" fmla="*/ 4594 h 10000"/>
                <a:gd name="connsiteX12" fmla="*/ 8998 w 10000"/>
                <a:gd name="connsiteY12" fmla="*/ 3759 h 10000"/>
                <a:gd name="connsiteX13" fmla="*/ 10000 w 10000"/>
                <a:gd name="connsiteY13" fmla="*/ 3368 h 10000"/>
                <a:gd name="connsiteX14" fmla="*/ 9501 w 10000"/>
                <a:gd name="connsiteY14" fmla="*/ 2536 h 10000"/>
                <a:gd name="connsiteX15" fmla="*/ 8561 w 10000"/>
                <a:gd name="connsiteY15" fmla="*/ 2536 h 10000"/>
                <a:gd name="connsiteX16" fmla="*/ 8058 w 10000"/>
                <a:gd name="connsiteY16" fmla="*/ 2536 h 10000"/>
                <a:gd name="connsiteX17" fmla="*/ 7113 w 10000"/>
                <a:gd name="connsiteY17" fmla="*/ 2536 h 10000"/>
                <a:gd name="connsiteX18" fmla="*/ 7113 w 10000"/>
                <a:gd name="connsiteY18" fmla="*/ 2101 h 10000"/>
                <a:gd name="connsiteX19" fmla="*/ 6667 w 10000"/>
                <a:gd name="connsiteY19" fmla="*/ 1704 h 10000"/>
                <a:gd name="connsiteX20" fmla="*/ 6163 w 10000"/>
                <a:gd name="connsiteY20" fmla="*/ 825 h 10000"/>
                <a:gd name="connsiteX21" fmla="*/ 6163 w 10000"/>
                <a:gd name="connsiteY21" fmla="*/ 0 h 10000"/>
                <a:gd name="connsiteX22" fmla="*/ 5713 w 10000"/>
                <a:gd name="connsiteY22" fmla="*/ 0 h 10000"/>
                <a:gd name="connsiteX23" fmla="*/ 4768 w 10000"/>
                <a:gd name="connsiteY23" fmla="*/ 0 h 10000"/>
                <a:gd name="connsiteX24" fmla="*/ 4272 w 10000"/>
                <a:gd name="connsiteY24" fmla="*/ 0 h 10000"/>
                <a:gd name="connsiteX25" fmla="*/ 3836 w 10000"/>
                <a:gd name="connsiteY25" fmla="*/ 0 h 10000"/>
                <a:gd name="connsiteX26" fmla="*/ 997 w 10000"/>
                <a:gd name="connsiteY26" fmla="*/ 435 h 10000"/>
                <a:gd name="connsiteX27" fmla="*/ 0 w 10000"/>
                <a:gd name="connsiteY27" fmla="*/ 435 h 10000"/>
                <a:gd name="connsiteX0" fmla="*/ 4739 w 9026"/>
                <a:gd name="connsiteY0" fmla="*/ 10000 h 10000"/>
                <a:gd name="connsiteX1" fmla="*/ 4237 w 9026"/>
                <a:gd name="connsiteY1" fmla="*/ 9607 h 10000"/>
                <a:gd name="connsiteX2" fmla="*/ 3298 w 9026"/>
                <a:gd name="connsiteY2" fmla="*/ 9607 h 10000"/>
                <a:gd name="connsiteX3" fmla="*/ 3298 w 9026"/>
                <a:gd name="connsiteY3" fmla="*/ 9171 h 10000"/>
                <a:gd name="connsiteX4" fmla="*/ 2344 w 9026"/>
                <a:gd name="connsiteY4" fmla="*/ 8739 h 10000"/>
                <a:gd name="connsiteX5" fmla="*/ 1409 w 9026"/>
                <a:gd name="connsiteY5" fmla="*/ 5417 h 10000"/>
                <a:gd name="connsiteX6" fmla="*/ 1914 w 9026"/>
                <a:gd name="connsiteY6" fmla="*/ 5025 h 10000"/>
                <a:gd name="connsiteX7" fmla="*/ 3298 w 9026"/>
                <a:gd name="connsiteY7" fmla="*/ 5025 h 10000"/>
                <a:gd name="connsiteX8" fmla="*/ 3794 w 9026"/>
                <a:gd name="connsiteY8" fmla="*/ 5025 h 10000"/>
                <a:gd name="connsiteX9" fmla="*/ 5189 w 9026"/>
                <a:gd name="connsiteY9" fmla="*/ 5025 h 10000"/>
                <a:gd name="connsiteX10" fmla="*/ 6139 w 9026"/>
                <a:gd name="connsiteY10" fmla="*/ 5025 h 10000"/>
                <a:gd name="connsiteX11" fmla="*/ 6633 w 9026"/>
                <a:gd name="connsiteY11" fmla="*/ 4594 h 10000"/>
                <a:gd name="connsiteX12" fmla="*/ 8024 w 9026"/>
                <a:gd name="connsiteY12" fmla="*/ 3759 h 10000"/>
                <a:gd name="connsiteX13" fmla="*/ 9026 w 9026"/>
                <a:gd name="connsiteY13" fmla="*/ 3368 h 10000"/>
                <a:gd name="connsiteX14" fmla="*/ 8527 w 9026"/>
                <a:gd name="connsiteY14" fmla="*/ 2536 h 10000"/>
                <a:gd name="connsiteX15" fmla="*/ 7587 w 9026"/>
                <a:gd name="connsiteY15" fmla="*/ 2536 h 10000"/>
                <a:gd name="connsiteX16" fmla="*/ 7084 w 9026"/>
                <a:gd name="connsiteY16" fmla="*/ 2536 h 10000"/>
                <a:gd name="connsiteX17" fmla="*/ 6139 w 9026"/>
                <a:gd name="connsiteY17" fmla="*/ 2536 h 10000"/>
                <a:gd name="connsiteX18" fmla="*/ 6139 w 9026"/>
                <a:gd name="connsiteY18" fmla="*/ 2101 h 10000"/>
                <a:gd name="connsiteX19" fmla="*/ 5693 w 9026"/>
                <a:gd name="connsiteY19" fmla="*/ 1704 h 10000"/>
                <a:gd name="connsiteX20" fmla="*/ 5189 w 9026"/>
                <a:gd name="connsiteY20" fmla="*/ 825 h 10000"/>
                <a:gd name="connsiteX21" fmla="*/ 5189 w 9026"/>
                <a:gd name="connsiteY21" fmla="*/ 0 h 10000"/>
                <a:gd name="connsiteX22" fmla="*/ 4739 w 9026"/>
                <a:gd name="connsiteY22" fmla="*/ 0 h 10000"/>
                <a:gd name="connsiteX23" fmla="*/ 3794 w 9026"/>
                <a:gd name="connsiteY23" fmla="*/ 0 h 10000"/>
                <a:gd name="connsiteX24" fmla="*/ 3298 w 9026"/>
                <a:gd name="connsiteY24" fmla="*/ 0 h 10000"/>
                <a:gd name="connsiteX25" fmla="*/ 2862 w 9026"/>
                <a:gd name="connsiteY25" fmla="*/ 0 h 10000"/>
                <a:gd name="connsiteX26" fmla="*/ 23 w 9026"/>
                <a:gd name="connsiteY26" fmla="*/ 435 h 10000"/>
                <a:gd name="connsiteX27" fmla="*/ 1682 w 9026"/>
                <a:gd name="connsiteY27" fmla="*/ 8908 h 10000"/>
                <a:gd name="connsiteX0" fmla="*/ 5264 w 10014"/>
                <a:gd name="connsiteY0" fmla="*/ 10000 h 10000"/>
                <a:gd name="connsiteX1" fmla="*/ 4708 w 10014"/>
                <a:gd name="connsiteY1" fmla="*/ 9607 h 10000"/>
                <a:gd name="connsiteX2" fmla="*/ 3668 w 10014"/>
                <a:gd name="connsiteY2" fmla="*/ 9607 h 10000"/>
                <a:gd name="connsiteX3" fmla="*/ 3668 w 10014"/>
                <a:gd name="connsiteY3" fmla="*/ 9171 h 10000"/>
                <a:gd name="connsiteX4" fmla="*/ 2611 w 10014"/>
                <a:gd name="connsiteY4" fmla="*/ 8739 h 10000"/>
                <a:gd name="connsiteX5" fmla="*/ 1575 w 10014"/>
                <a:gd name="connsiteY5" fmla="*/ 5417 h 10000"/>
                <a:gd name="connsiteX6" fmla="*/ 2135 w 10014"/>
                <a:gd name="connsiteY6" fmla="*/ 5025 h 10000"/>
                <a:gd name="connsiteX7" fmla="*/ 3668 w 10014"/>
                <a:gd name="connsiteY7" fmla="*/ 5025 h 10000"/>
                <a:gd name="connsiteX8" fmla="*/ 4217 w 10014"/>
                <a:gd name="connsiteY8" fmla="*/ 5025 h 10000"/>
                <a:gd name="connsiteX9" fmla="*/ 5763 w 10014"/>
                <a:gd name="connsiteY9" fmla="*/ 5025 h 10000"/>
                <a:gd name="connsiteX10" fmla="*/ 6815 w 10014"/>
                <a:gd name="connsiteY10" fmla="*/ 5025 h 10000"/>
                <a:gd name="connsiteX11" fmla="*/ 7363 w 10014"/>
                <a:gd name="connsiteY11" fmla="*/ 4594 h 10000"/>
                <a:gd name="connsiteX12" fmla="*/ 8904 w 10014"/>
                <a:gd name="connsiteY12" fmla="*/ 3759 h 10000"/>
                <a:gd name="connsiteX13" fmla="*/ 10014 w 10014"/>
                <a:gd name="connsiteY13" fmla="*/ 3368 h 10000"/>
                <a:gd name="connsiteX14" fmla="*/ 9461 w 10014"/>
                <a:gd name="connsiteY14" fmla="*/ 2536 h 10000"/>
                <a:gd name="connsiteX15" fmla="*/ 8420 w 10014"/>
                <a:gd name="connsiteY15" fmla="*/ 2536 h 10000"/>
                <a:gd name="connsiteX16" fmla="*/ 7862 w 10014"/>
                <a:gd name="connsiteY16" fmla="*/ 2536 h 10000"/>
                <a:gd name="connsiteX17" fmla="*/ 6815 w 10014"/>
                <a:gd name="connsiteY17" fmla="*/ 2536 h 10000"/>
                <a:gd name="connsiteX18" fmla="*/ 6815 w 10014"/>
                <a:gd name="connsiteY18" fmla="*/ 2101 h 10000"/>
                <a:gd name="connsiteX19" fmla="*/ 6321 w 10014"/>
                <a:gd name="connsiteY19" fmla="*/ 1704 h 10000"/>
                <a:gd name="connsiteX20" fmla="*/ 5763 w 10014"/>
                <a:gd name="connsiteY20" fmla="*/ 825 h 10000"/>
                <a:gd name="connsiteX21" fmla="*/ 5763 w 10014"/>
                <a:gd name="connsiteY21" fmla="*/ 0 h 10000"/>
                <a:gd name="connsiteX22" fmla="*/ 5264 w 10014"/>
                <a:gd name="connsiteY22" fmla="*/ 0 h 10000"/>
                <a:gd name="connsiteX23" fmla="*/ 4217 w 10014"/>
                <a:gd name="connsiteY23" fmla="*/ 0 h 10000"/>
                <a:gd name="connsiteX24" fmla="*/ 3668 w 10014"/>
                <a:gd name="connsiteY24" fmla="*/ 0 h 10000"/>
                <a:gd name="connsiteX25" fmla="*/ 3185 w 10014"/>
                <a:gd name="connsiteY25" fmla="*/ 0 h 10000"/>
                <a:gd name="connsiteX26" fmla="*/ 39 w 10014"/>
                <a:gd name="connsiteY26" fmla="*/ 435 h 10000"/>
                <a:gd name="connsiteX27" fmla="*/ 1878 w 10014"/>
                <a:gd name="connsiteY27" fmla="*/ 8908 h 10000"/>
                <a:gd name="connsiteX0" fmla="*/ 5255 w 10005"/>
                <a:gd name="connsiteY0" fmla="*/ 10000 h 10203"/>
                <a:gd name="connsiteX1" fmla="*/ 4699 w 10005"/>
                <a:gd name="connsiteY1" fmla="*/ 9607 h 10203"/>
                <a:gd name="connsiteX2" fmla="*/ 3659 w 10005"/>
                <a:gd name="connsiteY2" fmla="*/ 9607 h 10203"/>
                <a:gd name="connsiteX3" fmla="*/ 3659 w 10005"/>
                <a:gd name="connsiteY3" fmla="*/ 9171 h 10203"/>
                <a:gd name="connsiteX4" fmla="*/ 2602 w 10005"/>
                <a:gd name="connsiteY4" fmla="*/ 8739 h 10203"/>
                <a:gd name="connsiteX5" fmla="*/ 1566 w 10005"/>
                <a:gd name="connsiteY5" fmla="*/ 5417 h 10203"/>
                <a:gd name="connsiteX6" fmla="*/ 2126 w 10005"/>
                <a:gd name="connsiteY6" fmla="*/ 5025 h 10203"/>
                <a:gd name="connsiteX7" fmla="*/ 3659 w 10005"/>
                <a:gd name="connsiteY7" fmla="*/ 5025 h 10203"/>
                <a:gd name="connsiteX8" fmla="*/ 4208 w 10005"/>
                <a:gd name="connsiteY8" fmla="*/ 5025 h 10203"/>
                <a:gd name="connsiteX9" fmla="*/ 5754 w 10005"/>
                <a:gd name="connsiteY9" fmla="*/ 5025 h 10203"/>
                <a:gd name="connsiteX10" fmla="*/ 6806 w 10005"/>
                <a:gd name="connsiteY10" fmla="*/ 5025 h 10203"/>
                <a:gd name="connsiteX11" fmla="*/ 7354 w 10005"/>
                <a:gd name="connsiteY11" fmla="*/ 4594 h 10203"/>
                <a:gd name="connsiteX12" fmla="*/ 8895 w 10005"/>
                <a:gd name="connsiteY12" fmla="*/ 3759 h 10203"/>
                <a:gd name="connsiteX13" fmla="*/ 10005 w 10005"/>
                <a:gd name="connsiteY13" fmla="*/ 3368 h 10203"/>
                <a:gd name="connsiteX14" fmla="*/ 9452 w 10005"/>
                <a:gd name="connsiteY14" fmla="*/ 2536 h 10203"/>
                <a:gd name="connsiteX15" fmla="*/ 8411 w 10005"/>
                <a:gd name="connsiteY15" fmla="*/ 2536 h 10203"/>
                <a:gd name="connsiteX16" fmla="*/ 7853 w 10005"/>
                <a:gd name="connsiteY16" fmla="*/ 2536 h 10203"/>
                <a:gd name="connsiteX17" fmla="*/ 6806 w 10005"/>
                <a:gd name="connsiteY17" fmla="*/ 2536 h 10203"/>
                <a:gd name="connsiteX18" fmla="*/ 6806 w 10005"/>
                <a:gd name="connsiteY18" fmla="*/ 2101 h 10203"/>
                <a:gd name="connsiteX19" fmla="*/ 6312 w 10005"/>
                <a:gd name="connsiteY19" fmla="*/ 1704 h 10203"/>
                <a:gd name="connsiteX20" fmla="*/ 5754 w 10005"/>
                <a:gd name="connsiteY20" fmla="*/ 825 h 10203"/>
                <a:gd name="connsiteX21" fmla="*/ 5754 w 10005"/>
                <a:gd name="connsiteY21" fmla="*/ 0 h 10203"/>
                <a:gd name="connsiteX22" fmla="*/ 5255 w 10005"/>
                <a:gd name="connsiteY22" fmla="*/ 0 h 10203"/>
                <a:gd name="connsiteX23" fmla="*/ 4208 w 10005"/>
                <a:gd name="connsiteY23" fmla="*/ 0 h 10203"/>
                <a:gd name="connsiteX24" fmla="*/ 3659 w 10005"/>
                <a:gd name="connsiteY24" fmla="*/ 0 h 10203"/>
                <a:gd name="connsiteX25" fmla="*/ 3176 w 10005"/>
                <a:gd name="connsiteY25" fmla="*/ 0 h 10203"/>
                <a:gd name="connsiteX26" fmla="*/ 30 w 10005"/>
                <a:gd name="connsiteY26" fmla="*/ 435 h 10203"/>
                <a:gd name="connsiteX27" fmla="*/ 2710 w 10005"/>
                <a:gd name="connsiteY27" fmla="*/ 10203 h 10203"/>
                <a:gd name="connsiteX0" fmla="*/ 9037 w 13787"/>
                <a:gd name="connsiteY0" fmla="*/ 10000 h 10000"/>
                <a:gd name="connsiteX1" fmla="*/ 8481 w 13787"/>
                <a:gd name="connsiteY1" fmla="*/ 9607 h 10000"/>
                <a:gd name="connsiteX2" fmla="*/ 7441 w 13787"/>
                <a:gd name="connsiteY2" fmla="*/ 9607 h 10000"/>
                <a:gd name="connsiteX3" fmla="*/ 7441 w 13787"/>
                <a:gd name="connsiteY3" fmla="*/ 9171 h 10000"/>
                <a:gd name="connsiteX4" fmla="*/ 6384 w 13787"/>
                <a:gd name="connsiteY4" fmla="*/ 8739 h 10000"/>
                <a:gd name="connsiteX5" fmla="*/ 5348 w 13787"/>
                <a:gd name="connsiteY5" fmla="*/ 5417 h 10000"/>
                <a:gd name="connsiteX6" fmla="*/ 5908 w 13787"/>
                <a:gd name="connsiteY6" fmla="*/ 5025 h 10000"/>
                <a:gd name="connsiteX7" fmla="*/ 7441 w 13787"/>
                <a:gd name="connsiteY7" fmla="*/ 5025 h 10000"/>
                <a:gd name="connsiteX8" fmla="*/ 7990 w 13787"/>
                <a:gd name="connsiteY8" fmla="*/ 5025 h 10000"/>
                <a:gd name="connsiteX9" fmla="*/ 9536 w 13787"/>
                <a:gd name="connsiteY9" fmla="*/ 5025 h 10000"/>
                <a:gd name="connsiteX10" fmla="*/ 10588 w 13787"/>
                <a:gd name="connsiteY10" fmla="*/ 5025 h 10000"/>
                <a:gd name="connsiteX11" fmla="*/ 11136 w 13787"/>
                <a:gd name="connsiteY11" fmla="*/ 4594 h 10000"/>
                <a:gd name="connsiteX12" fmla="*/ 12677 w 13787"/>
                <a:gd name="connsiteY12" fmla="*/ 3759 h 10000"/>
                <a:gd name="connsiteX13" fmla="*/ 13787 w 13787"/>
                <a:gd name="connsiteY13" fmla="*/ 3368 h 10000"/>
                <a:gd name="connsiteX14" fmla="*/ 13234 w 13787"/>
                <a:gd name="connsiteY14" fmla="*/ 2536 h 10000"/>
                <a:gd name="connsiteX15" fmla="*/ 12193 w 13787"/>
                <a:gd name="connsiteY15" fmla="*/ 2536 h 10000"/>
                <a:gd name="connsiteX16" fmla="*/ 11635 w 13787"/>
                <a:gd name="connsiteY16" fmla="*/ 2536 h 10000"/>
                <a:gd name="connsiteX17" fmla="*/ 10588 w 13787"/>
                <a:gd name="connsiteY17" fmla="*/ 2536 h 10000"/>
                <a:gd name="connsiteX18" fmla="*/ 10588 w 13787"/>
                <a:gd name="connsiteY18" fmla="*/ 2101 h 10000"/>
                <a:gd name="connsiteX19" fmla="*/ 10094 w 13787"/>
                <a:gd name="connsiteY19" fmla="*/ 1704 h 10000"/>
                <a:gd name="connsiteX20" fmla="*/ 9536 w 13787"/>
                <a:gd name="connsiteY20" fmla="*/ 825 h 10000"/>
                <a:gd name="connsiteX21" fmla="*/ 9536 w 13787"/>
                <a:gd name="connsiteY21" fmla="*/ 0 h 10000"/>
                <a:gd name="connsiteX22" fmla="*/ 9037 w 13787"/>
                <a:gd name="connsiteY22" fmla="*/ 0 h 10000"/>
                <a:gd name="connsiteX23" fmla="*/ 7990 w 13787"/>
                <a:gd name="connsiteY23" fmla="*/ 0 h 10000"/>
                <a:gd name="connsiteX24" fmla="*/ 7441 w 13787"/>
                <a:gd name="connsiteY24" fmla="*/ 0 h 10000"/>
                <a:gd name="connsiteX25" fmla="*/ 6958 w 13787"/>
                <a:gd name="connsiteY25" fmla="*/ 0 h 10000"/>
                <a:gd name="connsiteX26" fmla="*/ 3812 w 13787"/>
                <a:gd name="connsiteY26" fmla="*/ 435 h 10000"/>
                <a:gd name="connsiteX27" fmla="*/ 0 w 13787"/>
                <a:gd name="connsiteY27" fmla="*/ 9722 h 10000"/>
                <a:gd name="connsiteX0" fmla="*/ 5269 w 10019"/>
                <a:gd name="connsiteY0" fmla="*/ 10000 h 10000"/>
                <a:gd name="connsiteX1" fmla="*/ 4713 w 10019"/>
                <a:gd name="connsiteY1" fmla="*/ 9607 h 10000"/>
                <a:gd name="connsiteX2" fmla="*/ 3673 w 10019"/>
                <a:gd name="connsiteY2" fmla="*/ 9607 h 10000"/>
                <a:gd name="connsiteX3" fmla="*/ 3673 w 10019"/>
                <a:gd name="connsiteY3" fmla="*/ 9171 h 10000"/>
                <a:gd name="connsiteX4" fmla="*/ 2616 w 10019"/>
                <a:gd name="connsiteY4" fmla="*/ 8739 h 10000"/>
                <a:gd name="connsiteX5" fmla="*/ 1580 w 10019"/>
                <a:gd name="connsiteY5" fmla="*/ 5417 h 10000"/>
                <a:gd name="connsiteX6" fmla="*/ 2140 w 10019"/>
                <a:gd name="connsiteY6" fmla="*/ 5025 h 10000"/>
                <a:gd name="connsiteX7" fmla="*/ 3673 w 10019"/>
                <a:gd name="connsiteY7" fmla="*/ 5025 h 10000"/>
                <a:gd name="connsiteX8" fmla="*/ 4222 w 10019"/>
                <a:gd name="connsiteY8" fmla="*/ 5025 h 10000"/>
                <a:gd name="connsiteX9" fmla="*/ 5768 w 10019"/>
                <a:gd name="connsiteY9" fmla="*/ 5025 h 10000"/>
                <a:gd name="connsiteX10" fmla="*/ 6820 w 10019"/>
                <a:gd name="connsiteY10" fmla="*/ 5025 h 10000"/>
                <a:gd name="connsiteX11" fmla="*/ 7368 w 10019"/>
                <a:gd name="connsiteY11" fmla="*/ 4594 h 10000"/>
                <a:gd name="connsiteX12" fmla="*/ 8909 w 10019"/>
                <a:gd name="connsiteY12" fmla="*/ 3759 h 10000"/>
                <a:gd name="connsiteX13" fmla="*/ 10019 w 10019"/>
                <a:gd name="connsiteY13" fmla="*/ 3368 h 10000"/>
                <a:gd name="connsiteX14" fmla="*/ 9466 w 10019"/>
                <a:gd name="connsiteY14" fmla="*/ 2536 h 10000"/>
                <a:gd name="connsiteX15" fmla="*/ 8425 w 10019"/>
                <a:gd name="connsiteY15" fmla="*/ 2536 h 10000"/>
                <a:gd name="connsiteX16" fmla="*/ 7867 w 10019"/>
                <a:gd name="connsiteY16" fmla="*/ 2536 h 10000"/>
                <a:gd name="connsiteX17" fmla="*/ 6820 w 10019"/>
                <a:gd name="connsiteY17" fmla="*/ 2536 h 10000"/>
                <a:gd name="connsiteX18" fmla="*/ 6820 w 10019"/>
                <a:gd name="connsiteY18" fmla="*/ 2101 h 10000"/>
                <a:gd name="connsiteX19" fmla="*/ 6326 w 10019"/>
                <a:gd name="connsiteY19" fmla="*/ 1704 h 10000"/>
                <a:gd name="connsiteX20" fmla="*/ 5768 w 10019"/>
                <a:gd name="connsiteY20" fmla="*/ 825 h 10000"/>
                <a:gd name="connsiteX21" fmla="*/ 5768 w 10019"/>
                <a:gd name="connsiteY21" fmla="*/ 0 h 10000"/>
                <a:gd name="connsiteX22" fmla="*/ 5269 w 10019"/>
                <a:gd name="connsiteY22" fmla="*/ 0 h 10000"/>
                <a:gd name="connsiteX23" fmla="*/ 4222 w 10019"/>
                <a:gd name="connsiteY23" fmla="*/ 0 h 10000"/>
                <a:gd name="connsiteX24" fmla="*/ 3673 w 10019"/>
                <a:gd name="connsiteY24" fmla="*/ 0 h 10000"/>
                <a:gd name="connsiteX25" fmla="*/ 3190 w 10019"/>
                <a:gd name="connsiteY25" fmla="*/ 0 h 10000"/>
                <a:gd name="connsiteX26" fmla="*/ 44 w 10019"/>
                <a:gd name="connsiteY26" fmla="*/ 435 h 10000"/>
                <a:gd name="connsiteX27" fmla="*/ 1650 w 10019"/>
                <a:gd name="connsiteY27" fmla="*/ 5430 h 10000"/>
                <a:gd name="connsiteX0" fmla="*/ 5627 w 10377"/>
                <a:gd name="connsiteY0" fmla="*/ 10000 h 10000"/>
                <a:gd name="connsiteX1" fmla="*/ 5071 w 10377"/>
                <a:gd name="connsiteY1" fmla="*/ 9607 h 10000"/>
                <a:gd name="connsiteX2" fmla="*/ 4031 w 10377"/>
                <a:gd name="connsiteY2" fmla="*/ 9607 h 10000"/>
                <a:gd name="connsiteX3" fmla="*/ 4031 w 10377"/>
                <a:gd name="connsiteY3" fmla="*/ 9171 h 10000"/>
                <a:gd name="connsiteX4" fmla="*/ 2974 w 10377"/>
                <a:gd name="connsiteY4" fmla="*/ 8739 h 10000"/>
                <a:gd name="connsiteX5" fmla="*/ 1938 w 10377"/>
                <a:gd name="connsiteY5" fmla="*/ 5417 h 10000"/>
                <a:gd name="connsiteX6" fmla="*/ 2498 w 10377"/>
                <a:gd name="connsiteY6" fmla="*/ 5025 h 10000"/>
                <a:gd name="connsiteX7" fmla="*/ 4031 w 10377"/>
                <a:gd name="connsiteY7" fmla="*/ 5025 h 10000"/>
                <a:gd name="connsiteX8" fmla="*/ 4580 w 10377"/>
                <a:gd name="connsiteY8" fmla="*/ 5025 h 10000"/>
                <a:gd name="connsiteX9" fmla="*/ 6126 w 10377"/>
                <a:gd name="connsiteY9" fmla="*/ 5025 h 10000"/>
                <a:gd name="connsiteX10" fmla="*/ 7178 w 10377"/>
                <a:gd name="connsiteY10" fmla="*/ 5025 h 10000"/>
                <a:gd name="connsiteX11" fmla="*/ 7726 w 10377"/>
                <a:gd name="connsiteY11" fmla="*/ 4594 h 10000"/>
                <a:gd name="connsiteX12" fmla="*/ 9267 w 10377"/>
                <a:gd name="connsiteY12" fmla="*/ 3759 h 10000"/>
                <a:gd name="connsiteX13" fmla="*/ 10377 w 10377"/>
                <a:gd name="connsiteY13" fmla="*/ 3368 h 10000"/>
                <a:gd name="connsiteX14" fmla="*/ 9824 w 10377"/>
                <a:gd name="connsiteY14" fmla="*/ 2536 h 10000"/>
                <a:gd name="connsiteX15" fmla="*/ 8783 w 10377"/>
                <a:gd name="connsiteY15" fmla="*/ 2536 h 10000"/>
                <a:gd name="connsiteX16" fmla="*/ 8225 w 10377"/>
                <a:gd name="connsiteY16" fmla="*/ 2536 h 10000"/>
                <a:gd name="connsiteX17" fmla="*/ 7178 w 10377"/>
                <a:gd name="connsiteY17" fmla="*/ 2536 h 10000"/>
                <a:gd name="connsiteX18" fmla="*/ 7178 w 10377"/>
                <a:gd name="connsiteY18" fmla="*/ 2101 h 10000"/>
                <a:gd name="connsiteX19" fmla="*/ 6684 w 10377"/>
                <a:gd name="connsiteY19" fmla="*/ 1704 h 10000"/>
                <a:gd name="connsiteX20" fmla="*/ 6126 w 10377"/>
                <a:gd name="connsiteY20" fmla="*/ 825 h 10000"/>
                <a:gd name="connsiteX21" fmla="*/ 6126 w 10377"/>
                <a:gd name="connsiteY21" fmla="*/ 0 h 10000"/>
                <a:gd name="connsiteX22" fmla="*/ 5627 w 10377"/>
                <a:gd name="connsiteY22" fmla="*/ 0 h 10000"/>
                <a:gd name="connsiteX23" fmla="*/ 4580 w 10377"/>
                <a:gd name="connsiteY23" fmla="*/ 0 h 10000"/>
                <a:gd name="connsiteX24" fmla="*/ 4031 w 10377"/>
                <a:gd name="connsiteY24" fmla="*/ 0 h 10000"/>
                <a:gd name="connsiteX25" fmla="*/ 3548 w 10377"/>
                <a:gd name="connsiteY25" fmla="*/ 0 h 10000"/>
                <a:gd name="connsiteX26" fmla="*/ 402 w 10377"/>
                <a:gd name="connsiteY26" fmla="*/ 435 h 10000"/>
                <a:gd name="connsiteX27" fmla="*/ 0 w 10377"/>
                <a:gd name="connsiteY27" fmla="*/ 5837 h 10000"/>
                <a:gd name="connsiteX0" fmla="*/ 5264 w 10014"/>
                <a:gd name="connsiteY0" fmla="*/ 10000 h 10000"/>
                <a:gd name="connsiteX1" fmla="*/ 4708 w 10014"/>
                <a:gd name="connsiteY1" fmla="*/ 9607 h 10000"/>
                <a:gd name="connsiteX2" fmla="*/ 3668 w 10014"/>
                <a:gd name="connsiteY2" fmla="*/ 9607 h 10000"/>
                <a:gd name="connsiteX3" fmla="*/ 3668 w 10014"/>
                <a:gd name="connsiteY3" fmla="*/ 9171 h 10000"/>
                <a:gd name="connsiteX4" fmla="*/ 2611 w 10014"/>
                <a:gd name="connsiteY4" fmla="*/ 8739 h 10000"/>
                <a:gd name="connsiteX5" fmla="*/ 1575 w 10014"/>
                <a:gd name="connsiteY5" fmla="*/ 5417 h 10000"/>
                <a:gd name="connsiteX6" fmla="*/ 2135 w 10014"/>
                <a:gd name="connsiteY6" fmla="*/ 5025 h 10000"/>
                <a:gd name="connsiteX7" fmla="*/ 3668 w 10014"/>
                <a:gd name="connsiteY7" fmla="*/ 5025 h 10000"/>
                <a:gd name="connsiteX8" fmla="*/ 4217 w 10014"/>
                <a:gd name="connsiteY8" fmla="*/ 5025 h 10000"/>
                <a:gd name="connsiteX9" fmla="*/ 5763 w 10014"/>
                <a:gd name="connsiteY9" fmla="*/ 5025 h 10000"/>
                <a:gd name="connsiteX10" fmla="*/ 6815 w 10014"/>
                <a:gd name="connsiteY10" fmla="*/ 5025 h 10000"/>
                <a:gd name="connsiteX11" fmla="*/ 7363 w 10014"/>
                <a:gd name="connsiteY11" fmla="*/ 4594 h 10000"/>
                <a:gd name="connsiteX12" fmla="*/ 8904 w 10014"/>
                <a:gd name="connsiteY12" fmla="*/ 3759 h 10000"/>
                <a:gd name="connsiteX13" fmla="*/ 10014 w 10014"/>
                <a:gd name="connsiteY13" fmla="*/ 3368 h 10000"/>
                <a:gd name="connsiteX14" fmla="*/ 9461 w 10014"/>
                <a:gd name="connsiteY14" fmla="*/ 2536 h 10000"/>
                <a:gd name="connsiteX15" fmla="*/ 8420 w 10014"/>
                <a:gd name="connsiteY15" fmla="*/ 2536 h 10000"/>
                <a:gd name="connsiteX16" fmla="*/ 7862 w 10014"/>
                <a:gd name="connsiteY16" fmla="*/ 2536 h 10000"/>
                <a:gd name="connsiteX17" fmla="*/ 6815 w 10014"/>
                <a:gd name="connsiteY17" fmla="*/ 2536 h 10000"/>
                <a:gd name="connsiteX18" fmla="*/ 6815 w 10014"/>
                <a:gd name="connsiteY18" fmla="*/ 2101 h 10000"/>
                <a:gd name="connsiteX19" fmla="*/ 6321 w 10014"/>
                <a:gd name="connsiteY19" fmla="*/ 1704 h 10000"/>
                <a:gd name="connsiteX20" fmla="*/ 5763 w 10014"/>
                <a:gd name="connsiteY20" fmla="*/ 825 h 10000"/>
                <a:gd name="connsiteX21" fmla="*/ 5763 w 10014"/>
                <a:gd name="connsiteY21" fmla="*/ 0 h 10000"/>
                <a:gd name="connsiteX22" fmla="*/ 5264 w 10014"/>
                <a:gd name="connsiteY22" fmla="*/ 0 h 10000"/>
                <a:gd name="connsiteX23" fmla="*/ 4217 w 10014"/>
                <a:gd name="connsiteY23" fmla="*/ 0 h 10000"/>
                <a:gd name="connsiteX24" fmla="*/ 3668 w 10014"/>
                <a:gd name="connsiteY24" fmla="*/ 0 h 10000"/>
                <a:gd name="connsiteX25" fmla="*/ 3185 w 10014"/>
                <a:gd name="connsiteY25" fmla="*/ 0 h 10000"/>
                <a:gd name="connsiteX26" fmla="*/ 39 w 10014"/>
                <a:gd name="connsiteY26" fmla="*/ 435 h 10000"/>
                <a:gd name="connsiteX27" fmla="*/ 1972 w 10014"/>
                <a:gd name="connsiteY27" fmla="*/ 4357 h 10000"/>
                <a:gd name="connsiteX0" fmla="*/ 7636 w 12386"/>
                <a:gd name="connsiteY0" fmla="*/ 10000 h 10000"/>
                <a:gd name="connsiteX1" fmla="*/ 7080 w 12386"/>
                <a:gd name="connsiteY1" fmla="*/ 9607 h 10000"/>
                <a:gd name="connsiteX2" fmla="*/ 6040 w 12386"/>
                <a:gd name="connsiteY2" fmla="*/ 9607 h 10000"/>
                <a:gd name="connsiteX3" fmla="*/ 6040 w 12386"/>
                <a:gd name="connsiteY3" fmla="*/ 9171 h 10000"/>
                <a:gd name="connsiteX4" fmla="*/ 4983 w 12386"/>
                <a:gd name="connsiteY4" fmla="*/ 8739 h 10000"/>
                <a:gd name="connsiteX5" fmla="*/ 3947 w 12386"/>
                <a:gd name="connsiteY5" fmla="*/ 5417 h 10000"/>
                <a:gd name="connsiteX6" fmla="*/ 4507 w 12386"/>
                <a:gd name="connsiteY6" fmla="*/ 5025 h 10000"/>
                <a:gd name="connsiteX7" fmla="*/ 6040 w 12386"/>
                <a:gd name="connsiteY7" fmla="*/ 5025 h 10000"/>
                <a:gd name="connsiteX8" fmla="*/ 6589 w 12386"/>
                <a:gd name="connsiteY8" fmla="*/ 5025 h 10000"/>
                <a:gd name="connsiteX9" fmla="*/ 8135 w 12386"/>
                <a:gd name="connsiteY9" fmla="*/ 5025 h 10000"/>
                <a:gd name="connsiteX10" fmla="*/ 9187 w 12386"/>
                <a:gd name="connsiteY10" fmla="*/ 5025 h 10000"/>
                <a:gd name="connsiteX11" fmla="*/ 9735 w 12386"/>
                <a:gd name="connsiteY11" fmla="*/ 4594 h 10000"/>
                <a:gd name="connsiteX12" fmla="*/ 11276 w 12386"/>
                <a:gd name="connsiteY12" fmla="*/ 3759 h 10000"/>
                <a:gd name="connsiteX13" fmla="*/ 12386 w 12386"/>
                <a:gd name="connsiteY13" fmla="*/ 3368 h 10000"/>
                <a:gd name="connsiteX14" fmla="*/ 11833 w 12386"/>
                <a:gd name="connsiteY14" fmla="*/ 2536 h 10000"/>
                <a:gd name="connsiteX15" fmla="*/ 10792 w 12386"/>
                <a:gd name="connsiteY15" fmla="*/ 2536 h 10000"/>
                <a:gd name="connsiteX16" fmla="*/ 10234 w 12386"/>
                <a:gd name="connsiteY16" fmla="*/ 2536 h 10000"/>
                <a:gd name="connsiteX17" fmla="*/ 9187 w 12386"/>
                <a:gd name="connsiteY17" fmla="*/ 2536 h 10000"/>
                <a:gd name="connsiteX18" fmla="*/ 9187 w 12386"/>
                <a:gd name="connsiteY18" fmla="*/ 2101 h 10000"/>
                <a:gd name="connsiteX19" fmla="*/ 8693 w 12386"/>
                <a:gd name="connsiteY19" fmla="*/ 1704 h 10000"/>
                <a:gd name="connsiteX20" fmla="*/ 8135 w 12386"/>
                <a:gd name="connsiteY20" fmla="*/ 825 h 10000"/>
                <a:gd name="connsiteX21" fmla="*/ 8135 w 12386"/>
                <a:gd name="connsiteY21" fmla="*/ 0 h 10000"/>
                <a:gd name="connsiteX22" fmla="*/ 7636 w 12386"/>
                <a:gd name="connsiteY22" fmla="*/ 0 h 10000"/>
                <a:gd name="connsiteX23" fmla="*/ 6589 w 12386"/>
                <a:gd name="connsiteY23" fmla="*/ 0 h 10000"/>
                <a:gd name="connsiteX24" fmla="*/ 6040 w 12386"/>
                <a:gd name="connsiteY24" fmla="*/ 0 h 10000"/>
                <a:gd name="connsiteX25" fmla="*/ 5557 w 12386"/>
                <a:gd name="connsiteY25" fmla="*/ 0 h 10000"/>
                <a:gd name="connsiteX26" fmla="*/ 2411 w 12386"/>
                <a:gd name="connsiteY26" fmla="*/ 435 h 10000"/>
                <a:gd name="connsiteX27" fmla="*/ 0 w 12386"/>
                <a:gd name="connsiteY27" fmla="*/ 6392 h 10000"/>
                <a:gd name="connsiteX0" fmla="*/ 7636 w 12386"/>
                <a:gd name="connsiteY0" fmla="*/ 10000 h 10000"/>
                <a:gd name="connsiteX1" fmla="*/ 7080 w 12386"/>
                <a:gd name="connsiteY1" fmla="*/ 9607 h 10000"/>
                <a:gd name="connsiteX2" fmla="*/ 6040 w 12386"/>
                <a:gd name="connsiteY2" fmla="*/ 9607 h 10000"/>
                <a:gd name="connsiteX3" fmla="*/ 6040 w 12386"/>
                <a:gd name="connsiteY3" fmla="*/ 9171 h 10000"/>
                <a:gd name="connsiteX4" fmla="*/ 4983 w 12386"/>
                <a:gd name="connsiteY4" fmla="*/ 8739 h 10000"/>
                <a:gd name="connsiteX5" fmla="*/ 3947 w 12386"/>
                <a:gd name="connsiteY5" fmla="*/ 5417 h 10000"/>
                <a:gd name="connsiteX6" fmla="*/ 4507 w 12386"/>
                <a:gd name="connsiteY6" fmla="*/ 5025 h 10000"/>
                <a:gd name="connsiteX7" fmla="*/ 6040 w 12386"/>
                <a:gd name="connsiteY7" fmla="*/ 5025 h 10000"/>
                <a:gd name="connsiteX8" fmla="*/ 6589 w 12386"/>
                <a:gd name="connsiteY8" fmla="*/ 5025 h 10000"/>
                <a:gd name="connsiteX9" fmla="*/ 8135 w 12386"/>
                <a:gd name="connsiteY9" fmla="*/ 5025 h 10000"/>
                <a:gd name="connsiteX10" fmla="*/ 9187 w 12386"/>
                <a:gd name="connsiteY10" fmla="*/ 5025 h 10000"/>
                <a:gd name="connsiteX11" fmla="*/ 9735 w 12386"/>
                <a:gd name="connsiteY11" fmla="*/ 4594 h 10000"/>
                <a:gd name="connsiteX12" fmla="*/ 11276 w 12386"/>
                <a:gd name="connsiteY12" fmla="*/ 3759 h 10000"/>
                <a:gd name="connsiteX13" fmla="*/ 12386 w 12386"/>
                <a:gd name="connsiteY13" fmla="*/ 3368 h 10000"/>
                <a:gd name="connsiteX14" fmla="*/ 11833 w 12386"/>
                <a:gd name="connsiteY14" fmla="*/ 2536 h 10000"/>
                <a:gd name="connsiteX15" fmla="*/ 10792 w 12386"/>
                <a:gd name="connsiteY15" fmla="*/ 2536 h 10000"/>
                <a:gd name="connsiteX16" fmla="*/ 10234 w 12386"/>
                <a:gd name="connsiteY16" fmla="*/ 2536 h 10000"/>
                <a:gd name="connsiteX17" fmla="*/ 9187 w 12386"/>
                <a:gd name="connsiteY17" fmla="*/ 2536 h 10000"/>
                <a:gd name="connsiteX18" fmla="*/ 9187 w 12386"/>
                <a:gd name="connsiteY18" fmla="*/ 2101 h 10000"/>
                <a:gd name="connsiteX19" fmla="*/ 8693 w 12386"/>
                <a:gd name="connsiteY19" fmla="*/ 1704 h 10000"/>
                <a:gd name="connsiteX20" fmla="*/ 8135 w 12386"/>
                <a:gd name="connsiteY20" fmla="*/ 825 h 10000"/>
                <a:gd name="connsiteX21" fmla="*/ 8135 w 12386"/>
                <a:gd name="connsiteY21" fmla="*/ 0 h 10000"/>
                <a:gd name="connsiteX22" fmla="*/ 7636 w 12386"/>
                <a:gd name="connsiteY22" fmla="*/ 0 h 10000"/>
                <a:gd name="connsiteX23" fmla="*/ 6589 w 12386"/>
                <a:gd name="connsiteY23" fmla="*/ 0 h 10000"/>
                <a:gd name="connsiteX24" fmla="*/ 6040 w 12386"/>
                <a:gd name="connsiteY24" fmla="*/ 0 h 10000"/>
                <a:gd name="connsiteX25" fmla="*/ 5557 w 12386"/>
                <a:gd name="connsiteY25" fmla="*/ 0 h 10000"/>
                <a:gd name="connsiteX26" fmla="*/ 2411 w 12386"/>
                <a:gd name="connsiteY26" fmla="*/ 435 h 10000"/>
                <a:gd name="connsiteX27" fmla="*/ 396 w 12386"/>
                <a:gd name="connsiteY27" fmla="*/ 5324 h 10000"/>
                <a:gd name="connsiteX28" fmla="*/ 0 w 12386"/>
                <a:gd name="connsiteY28" fmla="*/ 6392 h 10000"/>
                <a:gd name="connsiteX0" fmla="*/ 7279 w 12029"/>
                <a:gd name="connsiteY0" fmla="*/ 10000 h 10000"/>
                <a:gd name="connsiteX1" fmla="*/ 6723 w 12029"/>
                <a:gd name="connsiteY1" fmla="*/ 9607 h 10000"/>
                <a:gd name="connsiteX2" fmla="*/ 5683 w 12029"/>
                <a:gd name="connsiteY2" fmla="*/ 9607 h 10000"/>
                <a:gd name="connsiteX3" fmla="*/ 5683 w 12029"/>
                <a:gd name="connsiteY3" fmla="*/ 9171 h 10000"/>
                <a:gd name="connsiteX4" fmla="*/ 4626 w 12029"/>
                <a:gd name="connsiteY4" fmla="*/ 8739 h 10000"/>
                <a:gd name="connsiteX5" fmla="*/ 3590 w 12029"/>
                <a:gd name="connsiteY5" fmla="*/ 5417 h 10000"/>
                <a:gd name="connsiteX6" fmla="*/ 4150 w 12029"/>
                <a:gd name="connsiteY6" fmla="*/ 5025 h 10000"/>
                <a:gd name="connsiteX7" fmla="*/ 5683 w 12029"/>
                <a:gd name="connsiteY7" fmla="*/ 5025 h 10000"/>
                <a:gd name="connsiteX8" fmla="*/ 6232 w 12029"/>
                <a:gd name="connsiteY8" fmla="*/ 5025 h 10000"/>
                <a:gd name="connsiteX9" fmla="*/ 7778 w 12029"/>
                <a:gd name="connsiteY9" fmla="*/ 5025 h 10000"/>
                <a:gd name="connsiteX10" fmla="*/ 8830 w 12029"/>
                <a:gd name="connsiteY10" fmla="*/ 5025 h 10000"/>
                <a:gd name="connsiteX11" fmla="*/ 9378 w 12029"/>
                <a:gd name="connsiteY11" fmla="*/ 4594 h 10000"/>
                <a:gd name="connsiteX12" fmla="*/ 10919 w 12029"/>
                <a:gd name="connsiteY12" fmla="*/ 3759 h 10000"/>
                <a:gd name="connsiteX13" fmla="*/ 12029 w 12029"/>
                <a:gd name="connsiteY13" fmla="*/ 3368 h 10000"/>
                <a:gd name="connsiteX14" fmla="*/ 11476 w 12029"/>
                <a:gd name="connsiteY14" fmla="*/ 2536 h 10000"/>
                <a:gd name="connsiteX15" fmla="*/ 10435 w 12029"/>
                <a:gd name="connsiteY15" fmla="*/ 2536 h 10000"/>
                <a:gd name="connsiteX16" fmla="*/ 9877 w 12029"/>
                <a:gd name="connsiteY16" fmla="*/ 2536 h 10000"/>
                <a:gd name="connsiteX17" fmla="*/ 8830 w 12029"/>
                <a:gd name="connsiteY17" fmla="*/ 2536 h 10000"/>
                <a:gd name="connsiteX18" fmla="*/ 8830 w 12029"/>
                <a:gd name="connsiteY18" fmla="*/ 2101 h 10000"/>
                <a:gd name="connsiteX19" fmla="*/ 8336 w 12029"/>
                <a:gd name="connsiteY19" fmla="*/ 1704 h 10000"/>
                <a:gd name="connsiteX20" fmla="*/ 7778 w 12029"/>
                <a:gd name="connsiteY20" fmla="*/ 825 h 10000"/>
                <a:gd name="connsiteX21" fmla="*/ 7778 w 12029"/>
                <a:gd name="connsiteY21" fmla="*/ 0 h 10000"/>
                <a:gd name="connsiteX22" fmla="*/ 7279 w 12029"/>
                <a:gd name="connsiteY22" fmla="*/ 0 h 10000"/>
                <a:gd name="connsiteX23" fmla="*/ 6232 w 12029"/>
                <a:gd name="connsiteY23" fmla="*/ 0 h 10000"/>
                <a:gd name="connsiteX24" fmla="*/ 5683 w 12029"/>
                <a:gd name="connsiteY24" fmla="*/ 0 h 10000"/>
                <a:gd name="connsiteX25" fmla="*/ 5200 w 12029"/>
                <a:gd name="connsiteY25" fmla="*/ 0 h 10000"/>
                <a:gd name="connsiteX26" fmla="*/ 2054 w 12029"/>
                <a:gd name="connsiteY26" fmla="*/ 435 h 10000"/>
                <a:gd name="connsiteX27" fmla="*/ 39 w 12029"/>
                <a:gd name="connsiteY27" fmla="*/ 5324 h 10000"/>
                <a:gd name="connsiteX28" fmla="*/ 2445 w 12029"/>
                <a:gd name="connsiteY28" fmla="*/ 7354 h 10000"/>
                <a:gd name="connsiteX0" fmla="*/ 7278 w 12028"/>
                <a:gd name="connsiteY0" fmla="*/ 10000 h 10000"/>
                <a:gd name="connsiteX1" fmla="*/ 6722 w 12028"/>
                <a:gd name="connsiteY1" fmla="*/ 9607 h 10000"/>
                <a:gd name="connsiteX2" fmla="*/ 5682 w 12028"/>
                <a:gd name="connsiteY2" fmla="*/ 9607 h 10000"/>
                <a:gd name="connsiteX3" fmla="*/ 5682 w 12028"/>
                <a:gd name="connsiteY3" fmla="*/ 9171 h 10000"/>
                <a:gd name="connsiteX4" fmla="*/ 4625 w 12028"/>
                <a:gd name="connsiteY4" fmla="*/ 8739 h 10000"/>
                <a:gd name="connsiteX5" fmla="*/ 3589 w 12028"/>
                <a:gd name="connsiteY5" fmla="*/ 5417 h 10000"/>
                <a:gd name="connsiteX6" fmla="*/ 4149 w 12028"/>
                <a:gd name="connsiteY6" fmla="*/ 5025 h 10000"/>
                <a:gd name="connsiteX7" fmla="*/ 5682 w 12028"/>
                <a:gd name="connsiteY7" fmla="*/ 5025 h 10000"/>
                <a:gd name="connsiteX8" fmla="*/ 6231 w 12028"/>
                <a:gd name="connsiteY8" fmla="*/ 5025 h 10000"/>
                <a:gd name="connsiteX9" fmla="*/ 7777 w 12028"/>
                <a:gd name="connsiteY9" fmla="*/ 5025 h 10000"/>
                <a:gd name="connsiteX10" fmla="*/ 8829 w 12028"/>
                <a:gd name="connsiteY10" fmla="*/ 5025 h 10000"/>
                <a:gd name="connsiteX11" fmla="*/ 9377 w 12028"/>
                <a:gd name="connsiteY11" fmla="*/ 4594 h 10000"/>
                <a:gd name="connsiteX12" fmla="*/ 10918 w 12028"/>
                <a:gd name="connsiteY12" fmla="*/ 3759 h 10000"/>
                <a:gd name="connsiteX13" fmla="*/ 12028 w 12028"/>
                <a:gd name="connsiteY13" fmla="*/ 3368 h 10000"/>
                <a:gd name="connsiteX14" fmla="*/ 11475 w 12028"/>
                <a:gd name="connsiteY14" fmla="*/ 2536 h 10000"/>
                <a:gd name="connsiteX15" fmla="*/ 10434 w 12028"/>
                <a:gd name="connsiteY15" fmla="*/ 2536 h 10000"/>
                <a:gd name="connsiteX16" fmla="*/ 9876 w 12028"/>
                <a:gd name="connsiteY16" fmla="*/ 2536 h 10000"/>
                <a:gd name="connsiteX17" fmla="*/ 8829 w 12028"/>
                <a:gd name="connsiteY17" fmla="*/ 2536 h 10000"/>
                <a:gd name="connsiteX18" fmla="*/ 8829 w 12028"/>
                <a:gd name="connsiteY18" fmla="*/ 2101 h 10000"/>
                <a:gd name="connsiteX19" fmla="*/ 8335 w 12028"/>
                <a:gd name="connsiteY19" fmla="*/ 1704 h 10000"/>
                <a:gd name="connsiteX20" fmla="*/ 7777 w 12028"/>
                <a:gd name="connsiteY20" fmla="*/ 825 h 10000"/>
                <a:gd name="connsiteX21" fmla="*/ 7777 w 12028"/>
                <a:gd name="connsiteY21" fmla="*/ 0 h 10000"/>
                <a:gd name="connsiteX22" fmla="*/ 7278 w 12028"/>
                <a:gd name="connsiteY22" fmla="*/ 0 h 10000"/>
                <a:gd name="connsiteX23" fmla="*/ 6231 w 12028"/>
                <a:gd name="connsiteY23" fmla="*/ 0 h 10000"/>
                <a:gd name="connsiteX24" fmla="*/ 5682 w 12028"/>
                <a:gd name="connsiteY24" fmla="*/ 0 h 10000"/>
                <a:gd name="connsiteX25" fmla="*/ 5199 w 12028"/>
                <a:gd name="connsiteY25" fmla="*/ 0 h 10000"/>
                <a:gd name="connsiteX26" fmla="*/ 2053 w 12028"/>
                <a:gd name="connsiteY26" fmla="*/ 435 h 10000"/>
                <a:gd name="connsiteX27" fmla="*/ 38 w 12028"/>
                <a:gd name="connsiteY27" fmla="*/ 5324 h 10000"/>
                <a:gd name="connsiteX28" fmla="*/ 2444 w 12028"/>
                <a:gd name="connsiteY28" fmla="*/ 7354 h 10000"/>
                <a:gd name="connsiteX0" fmla="*/ 7279 w 12029"/>
                <a:gd name="connsiteY0" fmla="*/ 10000 h 10000"/>
                <a:gd name="connsiteX1" fmla="*/ 6723 w 12029"/>
                <a:gd name="connsiteY1" fmla="*/ 9607 h 10000"/>
                <a:gd name="connsiteX2" fmla="*/ 5683 w 12029"/>
                <a:gd name="connsiteY2" fmla="*/ 9607 h 10000"/>
                <a:gd name="connsiteX3" fmla="*/ 5683 w 12029"/>
                <a:gd name="connsiteY3" fmla="*/ 9171 h 10000"/>
                <a:gd name="connsiteX4" fmla="*/ 4626 w 12029"/>
                <a:gd name="connsiteY4" fmla="*/ 8739 h 10000"/>
                <a:gd name="connsiteX5" fmla="*/ 3590 w 12029"/>
                <a:gd name="connsiteY5" fmla="*/ 5417 h 10000"/>
                <a:gd name="connsiteX6" fmla="*/ 4150 w 12029"/>
                <a:gd name="connsiteY6" fmla="*/ 5025 h 10000"/>
                <a:gd name="connsiteX7" fmla="*/ 5683 w 12029"/>
                <a:gd name="connsiteY7" fmla="*/ 5025 h 10000"/>
                <a:gd name="connsiteX8" fmla="*/ 6232 w 12029"/>
                <a:gd name="connsiteY8" fmla="*/ 5025 h 10000"/>
                <a:gd name="connsiteX9" fmla="*/ 7778 w 12029"/>
                <a:gd name="connsiteY9" fmla="*/ 5025 h 10000"/>
                <a:gd name="connsiteX10" fmla="*/ 8830 w 12029"/>
                <a:gd name="connsiteY10" fmla="*/ 5025 h 10000"/>
                <a:gd name="connsiteX11" fmla="*/ 9378 w 12029"/>
                <a:gd name="connsiteY11" fmla="*/ 4594 h 10000"/>
                <a:gd name="connsiteX12" fmla="*/ 10919 w 12029"/>
                <a:gd name="connsiteY12" fmla="*/ 3759 h 10000"/>
                <a:gd name="connsiteX13" fmla="*/ 12029 w 12029"/>
                <a:gd name="connsiteY13" fmla="*/ 3368 h 10000"/>
                <a:gd name="connsiteX14" fmla="*/ 11476 w 12029"/>
                <a:gd name="connsiteY14" fmla="*/ 2536 h 10000"/>
                <a:gd name="connsiteX15" fmla="*/ 10435 w 12029"/>
                <a:gd name="connsiteY15" fmla="*/ 2536 h 10000"/>
                <a:gd name="connsiteX16" fmla="*/ 9877 w 12029"/>
                <a:gd name="connsiteY16" fmla="*/ 2536 h 10000"/>
                <a:gd name="connsiteX17" fmla="*/ 8830 w 12029"/>
                <a:gd name="connsiteY17" fmla="*/ 2536 h 10000"/>
                <a:gd name="connsiteX18" fmla="*/ 8830 w 12029"/>
                <a:gd name="connsiteY18" fmla="*/ 2101 h 10000"/>
                <a:gd name="connsiteX19" fmla="*/ 8336 w 12029"/>
                <a:gd name="connsiteY19" fmla="*/ 1704 h 10000"/>
                <a:gd name="connsiteX20" fmla="*/ 7778 w 12029"/>
                <a:gd name="connsiteY20" fmla="*/ 825 h 10000"/>
                <a:gd name="connsiteX21" fmla="*/ 7778 w 12029"/>
                <a:gd name="connsiteY21" fmla="*/ 0 h 10000"/>
                <a:gd name="connsiteX22" fmla="*/ 7279 w 12029"/>
                <a:gd name="connsiteY22" fmla="*/ 0 h 10000"/>
                <a:gd name="connsiteX23" fmla="*/ 6232 w 12029"/>
                <a:gd name="connsiteY23" fmla="*/ 0 h 10000"/>
                <a:gd name="connsiteX24" fmla="*/ 5683 w 12029"/>
                <a:gd name="connsiteY24" fmla="*/ 0 h 10000"/>
                <a:gd name="connsiteX25" fmla="*/ 5200 w 12029"/>
                <a:gd name="connsiteY25" fmla="*/ 0 h 10000"/>
                <a:gd name="connsiteX26" fmla="*/ 2054 w 12029"/>
                <a:gd name="connsiteY26" fmla="*/ 435 h 10000"/>
                <a:gd name="connsiteX27" fmla="*/ 39 w 12029"/>
                <a:gd name="connsiteY27" fmla="*/ 5324 h 10000"/>
                <a:gd name="connsiteX28" fmla="*/ 2445 w 12029"/>
                <a:gd name="connsiteY28" fmla="*/ 7354 h 10000"/>
                <a:gd name="connsiteX0" fmla="*/ 5446 w 10196"/>
                <a:gd name="connsiteY0" fmla="*/ 10000 h 10000"/>
                <a:gd name="connsiteX1" fmla="*/ 4890 w 10196"/>
                <a:gd name="connsiteY1" fmla="*/ 9607 h 10000"/>
                <a:gd name="connsiteX2" fmla="*/ 3850 w 10196"/>
                <a:gd name="connsiteY2" fmla="*/ 9607 h 10000"/>
                <a:gd name="connsiteX3" fmla="*/ 3850 w 10196"/>
                <a:gd name="connsiteY3" fmla="*/ 9171 h 10000"/>
                <a:gd name="connsiteX4" fmla="*/ 2793 w 10196"/>
                <a:gd name="connsiteY4" fmla="*/ 8739 h 10000"/>
                <a:gd name="connsiteX5" fmla="*/ 1757 w 10196"/>
                <a:gd name="connsiteY5" fmla="*/ 5417 h 10000"/>
                <a:gd name="connsiteX6" fmla="*/ 2317 w 10196"/>
                <a:gd name="connsiteY6" fmla="*/ 5025 h 10000"/>
                <a:gd name="connsiteX7" fmla="*/ 3850 w 10196"/>
                <a:gd name="connsiteY7" fmla="*/ 5025 h 10000"/>
                <a:gd name="connsiteX8" fmla="*/ 4399 w 10196"/>
                <a:gd name="connsiteY8" fmla="*/ 5025 h 10000"/>
                <a:gd name="connsiteX9" fmla="*/ 5945 w 10196"/>
                <a:gd name="connsiteY9" fmla="*/ 5025 h 10000"/>
                <a:gd name="connsiteX10" fmla="*/ 6997 w 10196"/>
                <a:gd name="connsiteY10" fmla="*/ 5025 h 10000"/>
                <a:gd name="connsiteX11" fmla="*/ 7545 w 10196"/>
                <a:gd name="connsiteY11" fmla="*/ 4594 h 10000"/>
                <a:gd name="connsiteX12" fmla="*/ 9086 w 10196"/>
                <a:gd name="connsiteY12" fmla="*/ 3759 h 10000"/>
                <a:gd name="connsiteX13" fmla="*/ 10196 w 10196"/>
                <a:gd name="connsiteY13" fmla="*/ 3368 h 10000"/>
                <a:gd name="connsiteX14" fmla="*/ 9643 w 10196"/>
                <a:gd name="connsiteY14" fmla="*/ 2536 h 10000"/>
                <a:gd name="connsiteX15" fmla="*/ 8602 w 10196"/>
                <a:gd name="connsiteY15" fmla="*/ 2536 h 10000"/>
                <a:gd name="connsiteX16" fmla="*/ 8044 w 10196"/>
                <a:gd name="connsiteY16" fmla="*/ 2536 h 10000"/>
                <a:gd name="connsiteX17" fmla="*/ 6997 w 10196"/>
                <a:gd name="connsiteY17" fmla="*/ 2536 h 10000"/>
                <a:gd name="connsiteX18" fmla="*/ 6997 w 10196"/>
                <a:gd name="connsiteY18" fmla="*/ 2101 h 10000"/>
                <a:gd name="connsiteX19" fmla="*/ 6503 w 10196"/>
                <a:gd name="connsiteY19" fmla="*/ 1704 h 10000"/>
                <a:gd name="connsiteX20" fmla="*/ 5945 w 10196"/>
                <a:gd name="connsiteY20" fmla="*/ 825 h 10000"/>
                <a:gd name="connsiteX21" fmla="*/ 5945 w 10196"/>
                <a:gd name="connsiteY21" fmla="*/ 0 h 10000"/>
                <a:gd name="connsiteX22" fmla="*/ 5446 w 10196"/>
                <a:gd name="connsiteY22" fmla="*/ 0 h 10000"/>
                <a:gd name="connsiteX23" fmla="*/ 4399 w 10196"/>
                <a:gd name="connsiteY23" fmla="*/ 0 h 10000"/>
                <a:gd name="connsiteX24" fmla="*/ 3850 w 10196"/>
                <a:gd name="connsiteY24" fmla="*/ 0 h 10000"/>
                <a:gd name="connsiteX25" fmla="*/ 3367 w 10196"/>
                <a:gd name="connsiteY25" fmla="*/ 0 h 10000"/>
                <a:gd name="connsiteX26" fmla="*/ 221 w 10196"/>
                <a:gd name="connsiteY26" fmla="*/ 435 h 10000"/>
                <a:gd name="connsiteX27" fmla="*/ 915 w 10196"/>
                <a:gd name="connsiteY27" fmla="*/ 5361 h 10000"/>
                <a:gd name="connsiteX28" fmla="*/ 612 w 10196"/>
                <a:gd name="connsiteY28" fmla="*/ 7354 h 10000"/>
                <a:gd name="connsiteX0" fmla="*/ 5391 w 10141"/>
                <a:gd name="connsiteY0" fmla="*/ 10000 h 10000"/>
                <a:gd name="connsiteX1" fmla="*/ 4835 w 10141"/>
                <a:gd name="connsiteY1" fmla="*/ 9607 h 10000"/>
                <a:gd name="connsiteX2" fmla="*/ 3795 w 10141"/>
                <a:gd name="connsiteY2" fmla="*/ 9607 h 10000"/>
                <a:gd name="connsiteX3" fmla="*/ 3795 w 10141"/>
                <a:gd name="connsiteY3" fmla="*/ 9171 h 10000"/>
                <a:gd name="connsiteX4" fmla="*/ 2738 w 10141"/>
                <a:gd name="connsiteY4" fmla="*/ 8739 h 10000"/>
                <a:gd name="connsiteX5" fmla="*/ 1702 w 10141"/>
                <a:gd name="connsiteY5" fmla="*/ 5417 h 10000"/>
                <a:gd name="connsiteX6" fmla="*/ 2262 w 10141"/>
                <a:gd name="connsiteY6" fmla="*/ 5025 h 10000"/>
                <a:gd name="connsiteX7" fmla="*/ 3795 w 10141"/>
                <a:gd name="connsiteY7" fmla="*/ 5025 h 10000"/>
                <a:gd name="connsiteX8" fmla="*/ 4344 w 10141"/>
                <a:gd name="connsiteY8" fmla="*/ 5025 h 10000"/>
                <a:gd name="connsiteX9" fmla="*/ 5890 w 10141"/>
                <a:gd name="connsiteY9" fmla="*/ 5025 h 10000"/>
                <a:gd name="connsiteX10" fmla="*/ 6942 w 10141"/>
                <a:gd name="connsiteY10" fmla="*/ 5025 h 10000"/>
                <a:gd name="connsiteX11" fmla="*/ 7490 w 10141"/>
                <a:gd name="connsiteY11" fmla="*/ 4594 h 10000"/>
                <a:gd name="connsiteX12" fmla="*/ 9031 w 10141"/>
                <a:gd name="connsiteY12" fmla="*/ 3759 h 10000"/>
                <a:gd name="connsiteX13" fmla="*/ 10141 w 10141"/>
                <a:gd name="connsiteY13" fmla="*/ 3368 h 10000"/>
                <a:gd name="connsiteX14" fmla="*/ 9588 w 10141"/>
                <a:gd name="connsiteY14" fmla="*/ 2536 h 10000"/>
                <a:gd name="connsiteX15" fmla="*/ 8547 w 10141"/>
                <a:gd name="connsiteY15" fmla="*/ 2536 h 10000"/>
                <a:gd name="connsiteX16" fmla="*/ 7989 w 10141"/>
                <a:gd name="connsiteY16" fmla="*/ 2536 h 10000"/>
                <a:gd name="connsiteX17" fmla="*/ 6942 w 10141"/>
                <a:gd name="connsiteY17" fmla="*/ 2536 h 10000"/>
                <a:gd name="connsiteX18" fmla="*/ 6942 w 10141"/>
                <a:gd name="connsiteY18" fmla="*/ 2101 h 10000"/>
                <a:gd name="connsiteX19" fmla="*/ 6448 w 10141"/>
                <a:gd name="connsiteY19" fmla="*/ 1704 h 10000"/>
                <a:gd name="connsiteX20" fmla="*/ 5890 w 10141"/>
                <a:gd name="connsiteY20" fmla="*/ 825 h 10000"/>
                <a:gd name="connsiteX21" fmla="*/ 5890 w 10141"/>
                <a:gd name="connsiteY21" fmla="*/ 0 h 10000"/>
                <a:gd name="connsiteX22" fmla="*/ 5391 w 10141"/>
                <a:gd name="connsiteY22" fmla="*/ 0 h 10000"/>
                <a:gd name="connsiteX23" fmla="*/ 4344 w 10141"/>
                <a:gd name="connsiteY23" fmla="*/ 0 h 10000"/>
                <a:gd name="connsiteX24" fmla="*/ 3795 w 10141"/>
                <a:gd name="connsiteY24" fmla="*/ 0 h 10000"/>
                <a:gd name="connsiteX25" fmla="*/ 3312 w 10141"/>
                <a:gd name="connsiteY25" fmla="*/ 0 h 10000"/>
                <a:gd name="connsiteX26" fmla="*/ 166 w 10141"/>
                <a:gd name="connsiteY26" fmla="*/ 435 h 10000"/>
                <a:gd name="connsiteX27" fmla="*/ 1701 w 10141"/>
                <a:gd name="connsiteY27" fmla="*/ 5509 h 10000"/>
                <a:gd name="connsiteX28" fmla="*/ 557 w 10141"/>
                <a:gd name="connsiteY28" fmla="*/ 7354 h 10000"/>
                <a:gd name="connsiteX0" fmla="*/ 5362 w 10112"/>
                <a:gd name="connsiteY0" fmla="*/ 10000 h 10000"/>
                <a:gd name="connsiteX1" fmla="*/ 4806 w 10112"/>
                <a:gd name="connsiteY1" fmla="*/ 9607 h 10000"/>
                <a:gd name="connsiteX2" fmla="*/ 3766 w 10112"/>
                <a:gd name="connsiteY2" fmla="*/ 9607 h 10000"/>
                <a:gd name="connsiteX3" fmla="*/ 3766 w 10112"/>
                <a:gd name="connsiteY3" fmla="*/ 9171 h 10000"/>
                <a:gd name="connsiteX4" fmla="*/ 2709 w 10112"/>
                <a:gd name="connsiteY4" fmla="*/ 8739 h 10000"/>
                <a:gd name="connsiteX5" fmla="*/ 1673 w 10112"/>
                <a:gd name="connsiteY5" fmla="*/ 5417 h 10000"/>
                <a:gd name="connsiteX6" fmla="*/ 2233 w 10112"/>
                <a:gd name="connsiteY6" fmla="*/ 5025 h 10000"/>
                <a:gd name="connsiteX7" fmla="*/ 3766 w 10112"/>
                <a:gd name="connsiteY7" fmla="*/ 5025 h 10000"/>
                <a:gd name="connsiteX8" fmla="*/ 4315 w 10112"/>
                <a:gd name="connsiteY8" fmla="*/ 5025 h 10000"/>
                <a:gd name="connsiteX9" fmla="*/ 5861 w 10112"/>
                <a:gd name="connsiteY9" fmla="*/ 5025 h 10000"/>
                <a:gd name="connsiteX10" fmla="*/ 6913 w 10112"/>
                <a:gd name="connsiteY10" fmla="*/ 5025 h 10000"/>
                <a:gd name="connsiteX11" fmla="*/ 7461 w 10112"/>
                <a:gd name="connsiteY11" fmla="*/ 4594 h 10000"/>
                <a:gd name="connsiteX12" fmla="*/ 9002 w 10112"/>
                <a:gd name="connsiteY12" fmla="*/ 3759 h 10000"/>
                <a:gd name="connsiteX13" fmla="*/ 10112 w 10112"/>
                <a:gd name="connsiteY13" fmla="*/ 3368 h 10000"/>
                <a:gd name="connsiteX14" fmla="*/ 9559 w 10112"/>
                <a:gd name="connsiteY14" fmla="*/ 2536 h 10000"/>
                <a:gd name="connsiteX15" fmla="*/ 8518 w 10112"/>
                <a:gd name="connsiteY15" fmla="*/ 2536 h 10000"/>
                <a:gd name="connsiteX16" fmla="*/ 7960 w 10112"/>
                <a:gd name="connsiteY16" fmla="*/ 2536 h 10000"/>
                <a:gd name="connsiteX17" fmla="*/ 6913 w 10112"/>
                <a:gd name="connsiteY17" fmla="*/ 2536 h 10000"/>
                <a:gd name="connsiteX18" fmla="*/ 6913 w 10112"/>
                <a:gd name="connsiteY18" fmla="*/ 2101 h 10000"/>
                <a:gd name="connsiteX19" fmla="*/ 6419 w 10112"/>
                <a:gd name="connsiteY19" fmla="*/ 1704 h 10000"/>
                <a:gd name="connsiteX20" fmla="*/ 5861 w 10112"/>
                <a:gd name="connsiteY20" fmla="*/ 825 h 10000"/>
                <a:gd name="connsiteX21" fmla="*/ 5861 w 10112"/>
                <a:gd name="connsiteY21" fmla="*/ 0 h 10000"/>
                <a:gd name="connsiteX22" fmla="*/ 5362 w 10112"/>
                <a:gd name="connsiteY22" fmla="*/ 0 h 10000"/>
                <a:gd name="connsiteX23" fmla="*/ 4315 w 10112"/>
                <a:gd name="connsiteY23" fmla="*/ 0 h 10000"/>
                <a:gd name="connsiteX24" fmla="*/ 3766 w 10112"/>
                <a:gd name="connsiteY24" fmla="*/ 0 h 10000"/>
                <a:gd name="connsiteX25" fmla="*/ 3283 w 10112"/>
                <a:gd name="connsiteY25" fmla="*/ 0 h 10000"/>
                <a:gd name="connsiteX26" fmla="*/ 137 w 10112"/>
                <a:gd name="connsiteY26" fmla="*/ 435 h 10000"/>
                <a:gd name="connsiteX27" fmla="*/ 1672 w 10112"/>
                <a:gd name="connsiteY27" fmla="*/ 5509 h 10000"/>
                <a:gd name="connsiteX28" fmla="*/ 528 w 10112"/>
                <a:gd name="connsiteY28" fmla="*/ 7354 h 10000"/>
                <a:gd name="connsiteX0" fmla="*/ 5362 w 10112"/>
                <a:gd name="connsiteY0" fmla="*/ 10000 h 10000"/>
                <a:gd name="connsiteX1" fmla="*/ 4806 w 10112"/>
                <a:gd name="connsiteY1" fmla="*/ 9607 h 10000"/>
                <a:gd name="connsiteX2" fmla="*/ 3766 w 10112"/>
                <a:gd name="connsiteY2" fmla="*/ 9607 h 10000"/>
                <a:gd name="connsiteX3" fmla="*/ 3766 w 10112"/>
                <a:gd name="connsiteY3" fmla="*/ 9171 h 10000"/>
                <a:gd name="connsiteX4" fmla="*/ 2709 w 10112"/>
                <a:gd name="connsiteY4" fmla="*/ 8739 h 10000"/>
                <a:gd name="connsiteX5" fmla="*/ 1673 w 10112"/>
                <a:gd name="connsiteY5" fmla="*/ 5417 h 10000"/>
                <a:gd name="connsiteX6" fmla="*/ 2233 w 10112"/>
                <a:gd name="connsiteY6" fmla="*/ 5025 h 10000"/>
                <a:gd name="connsiteX7" fmla="*/ 3766 w 10112"/>
                <a:gd name="connsiteY7" fmla="*/ 5025 h 10000"/>
                <a:gd name="connsiteX8" fmla="*/ 4315 w 10112"/>
                <a:gd name="connsiteY8" fmla="*/ 5025 h 10000"/>
                <a:gd name="connsiteX9" fmla="*/ 5861 w 10112"/>
                <a:gd name="connsiteY9" fmla="*/ 5025 h 10000"/>
                <a:gd name="connsiteX10" fmla="*/ 6913 w 10112"/>
                <a:gd name="connsiteY10" fmla="*/ 5025 h 10000"/>
                <a:gd name="connsiteX11" fmla="*/ 7461 w 10112"/>
                <a:gd name="connsiteY11" fmla="*/ 4594 h 10000"/>
                <a:gd name="connsiteX12" fmla="*/ 9002 w 10112"/>
                <a:gd name="connsiteY12" fmla="*/ 3759 h 10000"/>
                <a:gd name="connsiteX13" fmla="*/ 10112 w 10112"/>
                <a:gd name="connsiteY13" fmla="*/ 3368 h 10000"/>
                <a:gd name="connsiteX14" fmla="*/ 9559 w 10112"/>
                <a:gd name="connsiteY14" fmla="*/ 2536 h 10000"/>
                <a:gd name="connsiteX15" fmla="*/ 8518 w 10112"/>
                <a:gd name="connsiteY15" fmla="*/ 2536 h 10000"/>
                <a:gd name="connsiteX16" fmla="*/ 7960 w 10112"/>
                <a:gd name="connsiteY16" fmla="*/ 2536 h 10000"/>
                <a:gd name="connsiteX17" fmla="*/ 6913 w 10112"/>
                <a:gd name="connsiteY17" fmla="*/ 2536 h 10000"/>
                <a:gd name="connsiteX18" fmla="*/ 6913 w 10112"/>
                <a:gd name="connsiteY18" fmla="*/ 2101 h 10000"/>
                <a:gd name="connsiteX19" fmla="*/ 6419 w 10112"/>
                <a:gd name="connsiteY19" fmla="*/ 1704 h 10000"/>
                <a:gd name="connsiteX20" fmla="*/ 5861 w 10112"/>
                <a:gd name="connsiteY20" fmla="*/ 825 h 10000"/>
                <a:gd name="connsiteX21" fmla="*/ 5861 w 10112"/>
                <a:gd name="connsiteY21" fmla="*/ 0 h 10000"/>
                <a:gd name="connsiteX22" fmla="*/ 5362 w 10112"/>
                <a:gd name="connsiteY22" fmla="*/ 0 h 10000"/>
                <a:gd name="connsiteX23" fmla="*/ 4315 w 10112"/>
                <a:gd name="connsiteY23" fmla="*/ 0 h 10000"/>
                <a:gd name="connsiteX24" fmla="*/ 3766 w 10112"/>
                <a:gd name="connsiteY24" fmla="*/ 0 h 10000"/>
                <a:gd name="connsiteX25" fmla="*/ 3283 w 10112"/>
                <a:gd name="connsiteY25" fmla="*/ 0 h 10000"/>
                <a:gd name="connsiteX26" fmla="*/ 137 w 10112"/>
                <a:gd name="connsiteY26" fmla="*/ 435 h 10000"/>
                <a:gd name="connsiteX27" fmla="*/ 1672 w 10112"/>
                <a:gd name="connsiteY27" fmla="*/ 5509 h 10000"/>
                <a:gd name="connsiteX28" fmla="*/ 2770 w 10112"/>
                <a:gd name="connsiteY28" fmla="*/ 8723 h 10000"/>
                <a:gd name="connsiteX0" fmla="*/ 5362 w 10112"/>
                <a:gd name="connsiteY0" fmla="*/ 10000 h 10000"/>
                <a:gd name="connsiteX1" fmla="*/ 4806 w 10112"/>
                <a:gd name="connsiteY1" fmla="*/ 9607 h 10000"/>
                <a:gd name="connsiteX2" fmla="*/ 3766 w 10112"/>
                <a:gd name="connsiteY2" fmla="*/ 9607 h 10000"/>
                <a:gd name="connsiteX3" fmla="*/ 3766 w 10112"/>
                <a:gd name="connsiteY3" fmla="*/ 9171 h 10000"/>
                <a:gd name="connsiteX4" fmla="*/ 2709 w 10112"/>
                <a:gd name="connsiteY4" fmla="*/ 8739 h 10000"/>
                <a:gd name="connsiteX5" fmla="*/ 1673 w 10112"/>
                <a:gd name="connsiteY5" fmla="*/ 5417 h 10000"/>
                <a:gd name="connsiteX6" fmla="*/ 2233 w 10112"/>
                <a:gd name="connsiteY6" fmla="*/ 5025 h 10000"/>
                <a:gd name="connsiteX7" fmla="*/ 3766 w 10112"/>
                <a:gd name="connsiteY7" fmla="*/ 5025 h 10000"/>
                <a:gd name="connsiteX8" fmla="*/ 4315 w 10112"/>
                <a:gd name="connsiteY8" fmla="*/ 5025 h 10000"/>
                <a:gd name="connsiteX9" fmla="*/ 5861 w 10112"/>
                <a:gd name="connsiteY9" fmla="*/ 5025 h 10000"/>
                <a:gd name="connsiteX10" fmla="*/ 6913 w 10112"/>
                <a:gd name="connsiteY10" fmla="*/ 5025 h 10000"/>
                <a:gd name="connsiteX11" fmla="*/ 7461 w 10112"/>
                <a:gd name="connsiteY11" fmla="*/ 4594 h 10000"/>
                <a:gd name="connsiteX12" fmla="*/ 9002 w 10112"/>
                <a:gd name="connsiteY12" fmla="*/ 3759 h 10000"/>
                <a:gd name="connsiteX13" fmla="*/ 10112 w 10112"/>
                <a:gd name="connsiteY13" fmla="*/ 3368 h 10000"/>
                <a:gd name="connsiteX14" fmla="*/ 9559 w 10112"/>
                <a:gd name="connsiteY14" fmla="*/ 2536 h 10000"/>
                <a:gd name="connsiteX15" fmla="*/ 8518 w 10112"/>
                <a:gd name="connsiteY15" fmla="*/ 2536 h 10000"/>
                <a:gd name="connsiteX16" fmla="*/ 7960 w 10112"/>
                <a:gd name="connsiteY16" fmla="*/ 2536 h 10000"/>
                <a:gd name="connsiteX17" fmla="*/ 6913 w 10112"/>
                <a:gd name="connsiteY17" fmla="*/ 2536 h 10000"/>
                <a:gd name="connsiteX18" fmla="*/ 6913 w 10112"/>
                <a:gd name="connsiteY18" fmla="*/ 2101 h 10000"/>
                <a:gd name="connsiteX19" fmla="*/ 6419 w 10112"/>
                <a:gd name="connsiteY19" fmla="*/ 1704 h 10000"/>
                <a:gd name="connsiteX20" fmla="*/ 5861 w 10112"/>
                <a:gd name="connsiteY20" fmla="*/ 825 h 10000"/>
                <a:gd name="connsiteX21" fmla="*/ 5861 w 10112"/>
                <a:gd name="connsiteY21" fmla="*/ 0 h 10000"/>
                <a:gd name="connsiteX22" fmla="*/ 5362 w 10112"/>
                <a:gd name="connsiteY22" fmla="*/ 0 h 10000"/>
                <a:gd name="connsiteX23" fmla="*/ 4315 w 10112"/>
                <a:gd name="connsiteY23" fmla="*/ 0 h 10000"/>
                <a:gd name="connsiteX24" fmla="*/ 3766 w 10112"/>
                <a:gd name="connsiteY24" fmla="*/ 0 h 10000"/>
                <a:gd name="connsiteX25" fmla="*/ 3283 w 10112"/>
                <a:gd name="connsiteY25" fmla="*/ 0 h 10000"/>
                <a:gd name="connsiteX26" fmla="*/ 137 w 10112"/>
                <a:gd name="connsiteY26" fmla="*/ 435 h 10000"/>
                <a:gd name="connsiteX27" fmla="*/ 1672 w 10112"/>
                <a:gd name="connsiteY27" fmla="*/ 5509 h 10000"/>
                <a:gd name="connsiteX28" fmla="*/ 2770 w 10112"/>
                <a:gd name="connsiteY28" fmla="*/ 8723 h 10000"/>
                <a:gd name="connsiteX0" fmla="*/ 5362 w 10112"/>
                <a:gd name="connsiteY0" fmla="*/ 10000 h 10000"/>
                <a:gd name="connsiteX1" fmla="*/ 4806 w 10112"/>
                <a:gd name="connsiteY1" fmla="*/ 9607 h 10000"/>
                <a:gd name="connsiteX2" fmla="*/ 3766 w 10112"/>
                <a:gd name="connsiteY2" fmla="*/ 9607 h 10000"/>
                <a:gd name="connsiteX3" fmla="*/ 3766 w 10112"/>
                <a:gd name="connsiteY3" fmla="*/ 9171 h 10000"/>
                <a:gd name="connsiteX4" fmla="*/ 2709 w 10112"/>
                <a:gd name="connsiteY4" fmla="*/ 8739 h 10000"/>
                <a:gd name="connsiteX5" fmla="*/ 1673 w 10112"/>
                <a:gd name="connsiteY5" fmla="*/ 5417 h 10000"/>
                <a:gd name="connsiteX6" fmla="*/ 3401 w 10112"/>
                <a:gd name="connsiteY6" fmla="*/ 6394 h 10000"/>
                <a:gd name="connsiteX7" fmla="*/ 3766 w 10112"/>
                <a:gd name="connsiteY7" fmla="*/ 5025 h 10000"/>
                <a:gd name="connsiteX8" fmla="*/ 4315 w 10112"/>
                <a:gd name="connsiteY8" fmla="*/ 5025 h 10000"/>
                <a:gd name="connsiteX9" fmla="*/ 5861 w 10112"/>
                <a:gd name="connsiteY9" fmla="*/ 5025 h 10000"/>
                <a:gd name="connsiteX10" fmla="*/ 6913 w 10112"/>
                <a:gd name="connsiteY10" fmla="*/ 5025 h 10000"/>
                <a:gd name="connsiteX11" fmla="*/ 7461 w 10112"/>
                <a:gd name="connsiteY11" fmla="*/ 4594 h 10000"/>
                <a:gd name="connsiteX12" fmla="*/ 9002 w 10112"/>
                <a:gd name="connsiteY12" fmla="*/ 3759 h 10000"/>
                <a:gd name="connsiteX13" fmla="*/ 10112 w 10112"/>
                <a:gd name="connsiteY13" fmla="*/ 3368 h 10000"/>
                <a:gd name="connsiteX14" fmla="*/ 9559 w 10112"/>
                <a:gd name="connsiteY14" fmla="*/ 2536 h 10000"/>
                <a:gd name="connsiteX15" fmla="*/ 8518 w 10112"/>
                <a:gd name="connsiteY15" fmla="*/ 2536 h 10000"/>
                <a:gd name="connsiteX16" fmla="*/ 7960 w 10112"/>
                <a:gd name="connsiteY16" fmla="*/ 2536 h 10000"/>
                <a:gd name="connsiteX17" fmla="*/ 6913 w 10112"/>
                <a:gd name="connsiteY17" fmla="*/ 2536 h 10000"/>
                <a:gd name="connsiteX18" fmla="*/ 6913 w 10112"/>
                <a:gd name="connsiteY18" fmla="*/ 2101 h 10000"/>
                <a:gd name="connsiteX19" fmla="*/ 6419 w 10112"/>
                <a:gd name="connsiteY19" fmla="*/ 1704 h 10000"/>
                <a:gd name="connsiteX20" fmla="*/ 5861 w 10112"/>
                <a:gd name="connsiteY20" fmla="*/ 825 h 10000"/>
                <a:gd name="connsiteX21" fmla="*/ 5861 w 10112"/>
                <a:gd name="connsiteY21" fmla="*/ 0 h 10000"/>
                <a:gd name="connsiteX22" fmla="*/ 5362 w 10112"/>
                <a:gd name="connsiteY22" fmla="*/ 0 h 10000"/>
                <a:gd name="connsiteX23" fmla="*/ 4315 w 10112"/>
                <a:gd name="connsiteY23" fmla="*/ 0 h 10000"/>
                <a:gd name="connsiteX24" fmla="*/ 3766 w 10112"/>
                <a:gd name="connsiteY24" fmla="*/ 0 h 10000"/>
                <a:gd name="connsiteX25" fmla="*/ 3283 w 10112"/>
                <a:gd name="connsiteY25" fmla="*/ 0 h 10000"/>
                <a:gd name="connsiteX26" fmla="*/ 137 w 10112"/>
                <a:gd name="connsiteY26" fmla="*/ 435 h 10000"/>
                <a:gd name="connsiteX27" fmla="*/ 1672 w 10112"/>
                <a:gd name="connsiteY27" fmla="*/ 5509 h 10000"/>
                <a:gd name="connsiteX28" fmla="*/ 2770 w 10112"/>
                <a:gd name="connsiteY28" fmla="*/ 8723 h 10000"/>
                <a:gd name="connsiteX0" fmla="*/ 5545 w 10295"/>
                <a:gd name="connsiteY0" fmla="*/ 10000 h 10000"/>
                <a:gd name="connsiteX1" fmla="*/ 4989 w 10295"/>
                <a:gd name="connsiteY1" fmla="*/ 9607 h 10000"/>
                <a:gd name="connsiteX2" fmla="*/ 3949 w 10295"/>
                <a:gd name="connsiteY2" fmla="*/ 9607 h 10000"/>
                <a:gd name="connsiteX3" fmla="*/ 3949 w 10295"/>
                <a:gd name="connsiteY3" fmla="*/ 9171 h 10000"/>
                <a:gd name="connsiteX4" fmla="*/ 2892 w 10295"/>
                <a:gd name="connsiteY4" fmla="*/ 8739 h 10000"/>
                <a:gd name="connsiteX5" fmla="*/ 1856 w 10295"/>
                <a:gd name="connsiteY5" fmla="*/ 5417 h 10000"/>
                <a:gd name="connsiteX6" fmla="*/ 3584 w 10295"/>
                <a:gd name="connsiteY6" fmla="*/ 6394 h 10000"/>
                <a:gd name="connsiteX7" fmla="*/ 3949 w 10295"/>
                <a:gd name="connsiteY7" fmla="*/ 5025 h 10000"/>
                <a:gd name="connsiteX8" fmla="*/ 4498 w 10295"/>
                <a:gd name="connsiteY8" fmla="*/ 5025 h 10000"/>
                <a:gd name="connsiteX9" fmla="*/ 6044 w 10295"/>
                <a:gd name="connsiteY9" fmla="*/ 5025 h 10000"/>
                <a:gd name="connsiteX10" fmla="*/ 7096 w 10295"/>
                <a:gd name="connsiteY10" fmla="*/ 5025 h 10000"/>
                <a:gd name="connsiteX11" fmla="*/ 7644 w 10295"/>
                <a:gd name="connsiteY11" fmla="*/ 4594 h 10000"/>
                <a:gd name="connsiteX12" fmla="*/ 9185 w 10295"/>
                <a:gd name="connsiteY12" fmla="*/ 3759 h 10000"/>
                <a:gd name="connsiteX13" fmla="*/ 10295 w 10295"/>
                <a:gd name="connsiteY13" fmla="*/ 3368 h 10000"/>
                <a:gd name="connsiteX14" fmla="*/ 9742 w 10295"/>
                <a:gd name="connsiteY14" fmla="*/ 2536 h 10000"/>
                <a:gd name="connsiteX15" fmla="*/ 8701 w 10295"/>
                <a:gd name="connsiteY15" fmla="*/ 2536 h 10000"/>
                <a:gd name="connsiteX16" fmla="*/ 8143 w 10295"/>
                <a:gd name="connsiteY16" fmla="*/ 2536 h 10000"/>
                <a:gd name="connsiteX17" fmla="*/ 7096 w 10295"/>
                <a:gd name="connsiteY17" fmla="*/ 2536 h 10000"/>
                <a:gd name="connsiteX18" fmla="*/ 7096 w 10295"/>
                <a:gd name="connsiteY18" fmla="*/ 2101 h 10000"/>
                <a:gd name="connsiteX19" fmla="*/ 6602 w 10295"/>
                <a:gd name="connsiteY19" fmla="*/ 1704 h 10000"/>
                <a:gd name="connsiteX20" fmla="*/ 6044 w 10295"/>
                <a:gd name="connsiteY20" fmla="*/ 825 h 10000"/>
                <a:gd name="connsiteX21" fmla="*/ 6044 w 10295"/>
                <a:gd name="connsiteY21" fmla="*/ 0 h 10000"/>
                <a:gd name="connsiteX22" fmla="*/ 5545 w 10295"/>
                <a:gd name="connsiteY22" fmla="*/ 0 h 10000"/>
                <a:gd name="connsiteX23" fmla="*/ 4498 w 10295"/>
                <a:gd name="connsiteY23" fmla="*/ 0 h 10000"/>
                <a:gd name="connsiteX24" fmla="*/ 3949 w 10295"/>
                <a:gd name="connsiteY24" fmla="*/ 0 h 10000"/>
                <a:gd name="connsiteX25" fmla="*/ 3466 w 10295"/>
                <a:gd name="connsiteY25" fmla="*/ 0 h 10000"/>
                <a:gd name="connsiteX26" fmla="*/ 320 w 10295"/>
                <a:gd name="connsiteY26" fmla="*/ 435 h 10000"/>
                <a:gd name="connsiteX27" fmla="*/ 34 w 10295"/>
                <a:gd name="connsiteY27" fmla="*/ 5731 h 10000"/>
                <a:gd name="connsiteX28" fmla="*/ 2953 w 10295"/>
                <a:gd name="connsiteY28" fmla="*/ 8723 h 10000"/>
                <a:gd name="connsiteX0" fmla="*/ 5545 w 10295"/>
                <a:gd name="connsiteY0" fmla="*/ 10000 h 10000"/>
                <a:gd name="connsiteX1" fmla="*/ 4989 w 10295"/>
                <a:gd name="connsiteY1" fmla="*/ 9607 h 10000"/>
                <a:gd name="connsiteX2" fmla="*/ 3949 w 10295"/>
                <a:gd name="connsiteY2" fmla="*/ 9607 h 10000"/>
                <a:gd name="connsiteX3" fmla="*/ 3949 w 10295"/>
                <a:gd name="connsiteY3" fmla="*/ 9171 h 10000"/>
                <a:gd name="connsiteX4" fmla="*/ 2892 w 10295"/>
                <a:gd name="connsiteY4" fmla="*/ 8739 h 10000"/>
                <a:gd name="connsiteX5" fmla="*/ 4098 w 10295"/>
                <a:gd name="connsiteY5" fmla="*/ 7452 h 10000"/>
                <a:gd name="connsiteX6" fmla="*/ 3584 w 10295"/>
                <a:gd name="connsiteY6" fmla="*/ 6394 h 10000"/>
                <a:gd name="connsiteX7" fmla="*/ 3949 w 10295"/>
                <a:gd name="connsiteY7" fmla="*/ 5025 h 10000"/>
                <a:gd name="connsiteX8" fmla="*/ 4498 w 10295"/>
                <a:gd name="connsiteY8" fmla="*/ 5025 h 10000"/>
                <a:gd name="connsiteX9" fmla="*/ 6044 w 10295"/>
                <a:gd name="connsiteY9" fmla="*/ 5025 h 10000"/>
                <a:gd name="connsiteX10" fmla="*/ 7096 w 10295"/>
                <a:gd name="connsiteY10" fmla="*/ 5025 h 10000"/>
                <a:gd name="connsiteX11" fmla="*/ 7644 w 10295"/>
                <a:gd name="connsiteY11" fmla="*/ 4594 h 10000"/>
                <a:gd name="connsiteX12" fmla="*/ 9185 w 10295"/>
                <a:gd name="connsiteY12" fmla="*/ 3759 h 10000"/>
                <a:gd name="connsiteX13" fmla="*/ 10295 w 10295"/>
                <a:gd name="connsiteY13" fmla="*/ 3368 h 10000"/>
                <a:gd name="connsiteX14" fmla="*/ 9742 w 10295"/>
                <a:gd name="connsiteY14" fmla="*/ 2536 h 10000"/>
                <a:gd name="connsiteX15" fmla="*/ 8701 w 10295"/>
                <a:gd name="connsiteY15" fmla="*/ 2536 h 10000"/>
                <a:gd name="connsiteX16" fmla="*/ 8143 w 10295"/>
                <a:gd name="connsiteY16" fmla="*/ 2536 h 10000"/>
                <a:gd name="connsiteX17" fmla="*/ 7096 w 10295"/>
                <a:gd name="connsiteY17" fmla="*/ 2536 h 10000"/>
                <a:gd name="connsiteX18" fmla="*/ 7096 w 10295"/>
                <a:gd name="connsiteY18" fmla="*/ 2101 h 10000"/>
                <a:gd name="connsiteX19" fmla="*/ 6602 w 10295"/>
                <a:gd name="connsiteY19" fmla="*/ 1704 h 10000"/>
                <a:gd name="connsiteX20" fmla="*/ 6044 w 10295"/>
                <a:gd name="connsiteY20" fmla="*/ 825 h 10000"/>
                <a:gd name="connsiteX21" fmla="*/ 6044 w 10295"/>
                <a:gd name="connsiteY21" fmla="*/ 0 h 10000"/>
                <a:gd name="connsiteX22" fmla="*/ 5545 w 10295"/>
                <a:gd name="connsiteY22" fmla="*/ 0 h 10000"/>
                <a:gd name="connsiteX23" fmla="*/ 4498 w 10295"/>
                <a:gd name="connsiteY23" fmla="*/ 0 h 10000"/>
                <a:gd name="connsiteX24" fmla="*/ 3949 w 10295"/>
                <a:gd name="connsiteY24" fmla="*/ 0 h 10000"/>
                <a:gd name="connsiteX25" fmla="*/ 3466 w 10295"/>
                <a:gd name="connsiteY25" fmla="*/ 0 h 10000"/>
                <a:gd name="connsiteX26" fmla="*/ 320 w 10295"/>
                <a:gd name="connsiteY26" fmla="*/ 435 h 10000"/>
                <a:gd name="connsiteX27" fmla="*/ 34 w 10295"/>
                <a:gd name="connsiteY27" fmla="*/ 5731 h 10000"/>
                <a:gd name="connsiteX28" fmla="*/ 2953 w 10295"/>
                <a:gd name="connsiteY28" fmla="*/ 8723 h 10000"/>
                <a:gd name="connsiteX0" fmla="*/ 5379 w 10129"/>
                <a:gd name="connsiteY0" fmla="*/ 10000 h 10000"/>
                <a:gd name="connsiteX1" fmla="*/ 4823 w 10129"/>
                <a:gd name="connsiteY1" fmla="*/ 9607 h 10000"/>
                <a:gd name="connsiteX2" fmla="*/ 3783 w 10129"/>
                <a:gd name="connsiteY2" fmla="*/ 9607 h 10000"/>
                <a:gd name="connsiteX3" fmla="*/ 3783 w 10129"/>
                <a:gd name="connsiteY3" fmla="*/ 9171 h 10000"/>
                <a:gd name="connsiteX4" fmla="*/ 2726 w 10129"/>
                <a:gd name="connsiteY4" fmla="*/ 8739 h 10000"/>
                <a:gd name="connsiteX5" fmla="*/ 3932 w 10129"/>
                <a:gd name="connsiteY5" fmla="*/ 7452 h 10000"/>
                <a:gd name="connsiteX6" fmla="*/ 3418 w 10129"/>
                <a:gd name="connsiteY6" fmla="*/ 6394 h 10000"/>
                <a:gd name="connsiteX7" fmla="*/ 3783 w 10129"/>
                <a:gd name="connsiteY7" fmla="*/ 5025 h 10000"/>
                <a:gd name="connsiteX8" fmla="*/ 4332 w 10129"/>
                <a:gd name="connsiteY8" fmla="*/ 5025 h 10000"/>
                <a:gd name="connsiteX9" fmla="*/ 5878 w 10129"/>
                <a:gd name="connsiteY9" fmla="*/ 5025 h 10000"/>
                <a:gd name="connsiteX10" fmla="*/ 6930 w 10129"/>
                <a:gd name="connsiteY10" fmla="*/ 5025 h 10000"/>
                <a:gd name="connsiteX11" fmla="*/ 7478 w 10129"/>
                <a:gd name="connsiteY11" fmla="*/ 4594 h 10000"/>
                <a:gd name="connsiteX12" fmla="*/ 9019 w 10129"/>
                <a:gd name="connsiteY12" fmla="*/ 3759 h 10000"/>
                <a:gd name="connsiteX13" fmla="*/ 10129 w 10129"/>
                <a:gd name="connsiteY13" fmla="*/ 3368 h 10000"/>
                <a:gd name="connsiteX14" fmla="*/ 9576 w 10129"/>
                <a:gd name="connsiteY14" fmla="*/ 2536 h 10000"/>
                <a:gd name="connsiteX15" fmla="*/ 8535 w 10129"/>
                <a:gd name="connsiteY15" fmla="*/ 2536 h 10000"/>
                <a:gd name="connsiteX16" fmla="*/ 7977 w 10129"/>
                <a:gd name="connsiteY16" fmla="*/ 2536 h 10000"/>
                <a:gd name="connsiteX17" fmla="*/ 6930 w 10129"/>
                <a:gd name="connsiteY17" fmla="*/ 2536 h 10000"/>
                <a:gd name="connsiteX18" fmla="*/ 6930 w 10129"/>
                <a:gd name="connsiteY18" fmla="*/ 2101 h 10000"/>
                <a:gd name="connsiteX19" fmla="*/ 6436 w 10129"/>
                <a:gd name="connsiteY19" fmla="*/ 1704 h 10000"/>
                <a:gd name="connsiteX20" fmla="*/ 5878 w 10129"/>
                <a:gd name="connsiteY20" fmla="*/ 825 h 10000"/>
                <a:gd name="connsiteX21" fmla="*/ 5878 w 10129"/>
                <a:gd name="connsiteY21" fmla="*/ 0 h 10000"/>
                <a:gd name="connsiteX22" fmla="*/ 5379 w 10129"/>
                <a:gd name="connsiteY22" fmla="*/ 0 h 10000"/>
                <a:gd name="connsiteX23" fmla="*/ 4332 w 10129"/>
                <a:gd name="connsiteY23" fmla="*/ 0 h 10000"/>
                <a:gd name="connsiteX24" fmla="*/ 3783 w 10129"/>
                <a:gd name="connsiteY24" fmla="*/ 0 h 10000"/>
                <a:gd name="connsiteX25" fmla="*/ 3300 w 10129"/>
                <a:gd name="connsiteY25" fmla="*/ 0 h 10000"/>
                <a:gd name="connsiteX26" fmla="*/ 154 w 10129"/>
                <a:gd name="connsiteY26" fmla="*/ 435 h 10000"/>
                <a:gd name="connsiteX27" fmla="*/ 1222 w 10129"/>
                <a:gd name="connsiteY27" fmla="*/ 4843 h 10000"/>
                <a:gd name="connsiteX28" fmla="*/ 2787 w 10129"/>
                <a:gd name="connsiteY28" fmla="*/ 8723 h 10000"/>
                <a:gd name="connsiteX0" fmla="*/ 4823 w 10129"/>
                <a:gd name="connsiteY0" fmla="*/ 9607 h 9607"/>
                <a:gd name="connsiteX1" fmla="*/ 3783 w 10129"/>
                <a:gd name="connsiteY1" fmla="*/ 9607 h 9607"/>
                <a:gd name="connsiteX2" fmla="*/ 3783 w 10129"/>
                <a:gd name="connsiteY2" fmla="*/ 9171 h 9607"/>
                <a:gd name="connsiteX3" fmla="*/ 2726 w 10129"/>
                <a:gd name="connsiteY3" fmla="*/ 8739 h 9607"/>
                <a:gd name="connsiteX4" fmla="*/ 3932 w 10129"/>
                <a:gd name="connsiteY4" fmla="*/ 7452 h 9607"/>
                <a:gd name="connsiteX5" fmla="*/ 3418 w 10129"/>
                <a:gd name="connsiteY5" fmla="*/ 6394 h 9607"/>
                <a:gd name="connsiteX6" fmla="*/ 3783 w 10129"/>
                <a:gd name="connsiteY6" fmla="*/ 5025 h 9607"/>
                <a:gd name="connsiteX7" fmla="*/ 4332 w 10129"/>
                <a:gd name="connsiteY7" fmla="*/ 5025 h 9607"/>
                <a:gd name="connsiteX8" fmla="*/ 5878 w 10129"/>
                <a:gd name="connsiteY8" fmla="*/ 5025 h 9607"/>
                <a:gd name="connsiteX9" fmla="*/ 6930 w 10129"/>
                <a:gd name="connsiteY9" fmla="*/ 5025 h 9607"/>
                <a:gd name="connsiteX10" fmla="*/ 7478 w 10129"/>
                <a:gd name="connsiteY10" fmla="*/ 4594 h 9607"/>
                <a:gd name="connsiteX11" fmla="*/ 9019 w 10129"/>
                <a:gd name="connsiteY11" fmla="*/ 3759 h 9607"/>
                <a:gd name="connsiteX12" fmla="*/ 10129 w 10129"/>
                <a:gd name="connsiteY12" fmla="*/ 3368 h 9607"/>
                <a:gd name="connsiteX13" fmla="*/ 9576 w 10129"/>
                <a:gd name="connsiteY13" fmla="*/ 2536 h 9607"/>
                <a:gd name="connsiteX14" fmla="*/ 8535 w 10129"/>
                <a:gd name="connsiteY14" fmla="*/ 2536 h 9607"/>
                <a:gd name="connsiteX15" fmla="*/ 7977 w 10129"/>
                <a:gd name="connsiteY15" fmla="*/ 2536 h 9607"/>
                <a:gd name="connsiteX16" fmla="*/ 6930 w 10129"/>
                <a:gd name="connsiteY16" fmla="*/ 2536 h 9607"/>
                <a:gd name="connsiteX17" fmla="*/ 6930 w 10129"/>
                <a:gd name="connsiteY17" fmla="*/ 2101 h 9607"/>
                <a:gd name="connsiteX18" fmla="*/ 6436 w 10129"/>
                <a:gd name="connsiteY18" fmla="*/ 1704 h 9607"/>
                <a:gd name="connsiteX19" fmla="*/ 5878 w 10129"/>
                <a:gd name="connsiteY19" fmla="*/ 825 h 9607"/>
                <a:gd name="connsiteX20" fmla="*/ 5878 w 10129"/>
                <a:gd name="connsiteY20" fmla="*/ 0 h 9607"/>
                <a:gd name="connsiteX21" fmla="*/ 5379 w 10129"/>
                <a:gd name="connsiteY21" fmla="*/ 0 h 9607"/>
                <a:gd name="connsiteX22" fmla="*/ 4332 w 10129"/>
                <a:gd name="connsiteY22" fmla="*/ 0 h 9607"/>
                <a:gd name="connsiteX23" fmla="*/ 3783 w 10129"/>
                <a:gd name="connsiteY23" fmla="*/ 0 h 9607"/>
                <a:gd name="connsiteX24" fmla="*/ 3300 w 10129"/>
                <a:gd name="connsiteY24" fmla="*/ 0 h 9607"/>
                <a:gd name="connsiteX25" fmla="*/ 154 w 10129"/>
                <a:gd name="connsiteY25" fmla="*/ 435 h 9607"/>
                <a:gd name="connsiteX26" fmla="*/ 1222 w 10129"/>
                <a:gd name="connsiteY26" fmla="*/ 4843 h 9607"/>
                <a:gd name="connsiteX27" fmla="*/ 2787 w 10129"/>
                <a:gd name="connsiteY27" fmla="*/ 8723 h 9607"/>
                <a:gd name="connsiteX0" fmla="*/ 3735 w 10000"/>
                <a:gd name="connsiteY0" fmla="*/ 10000 h 10000"/>
                <a:gd name="connsiteX1" fmla="*/ 3735 w 10000"/>
                <a:gd name="connsiteY1" fmla="*/ 9546 h 10000"/>
                <a:gd name="connsiteX2" fmla="*/ 2691 w 10000"/>
                <a:gd name="connsiteY2" fmla="*/ 9096 h 10000"/>
                <a:gd name="connsiteX3" fmla="*/ 3882 w 10000"/>
                <a:gd name="connsiteY3" fmla="*/ 7757 h 10000"/>
                <a:gd name="connsiteX4" fmla="*/ 3374 w 10000"/>
                <a:gd name="connsiteY4" fmla="*/ 6656 h 10000"/>
                <a:gd name="connsiteX5" fmla="*/ 3735 w 10000"/>
                <a:gd name="connsiteY5" fmla="*/ 5231 h 10000"/>
                <a:gd name="connsiteX6" fmla="*/ 4277 w 10000"/>
                <a:gd name="connsiteY6" fmla="*/ 5231 h 10000"/>
                <a:gd name="connsiteX7" fmla="*/ 5803 w 10000"/>
                <a:gd name="connsiteY7" fmla="*/ 5231 h 10000"/>
                <a:gd name="connsiteX8" fmla="*/ 6842 w 10000"/>
                <a:gd name="connsiteY8" fmla="*/ 5231 h 10000"/>
                <a:gd name="connsiteX9" fmla="*/ 7383 w 10000"/>
                <a:gd name="connsiteY9" fmla="*/ 4782 h 10000"/>
                <a:gd name="connsiteX10" fmla="*/ 8904 w 10000"/>
                <a:gd name="connsiteY10" fmla="*/ 3913 h 10000"/>
                <a:gd name="connsiteX11" fmla="*/ 10000 w 10000"/>
                <a:gd name="connsiteY11" fmla="*/ 3506 h 10000"/>
                <a:gd name="connsiteX12" fmla="*/ 9454 w 10000"/>
                <a:gd name="connsiteY12" fmla="*/ 2640 h 10000"/>
                <a:gd name="connsiteX13" fmla="*/ 8426 w 10000"/>
                <a:gd name="connsiteY13" fmla="*/ 2640 h 10000"/>
                <a:gd name="connsiteX14" fmla="*/ 7875 w 10000"/>
                <a:gd name="connsiteY14" fmla="*/ 2640 h 10000"/>
                <a:gd name="connsiteX15" fmla="*/ 6842 w 10000"/>
                <a:gd name="connsiteY15" fmla="*/ 2640 h 10000"/>
                <a:gd name="connsiteX16" fmla="*/ 6842 w 10000"/>
                <a:gd name="connsiteY16" fmla="*/ 2187 h 10000"/>
                <a:gd name="connsiteX17" fmla="*/ 6354 w 10000"/>
                <a:gd name="connsiteY17" fmla="*/ 1774 h 10000"/>
                <a:gd name="connsiteX18" fmla="*/ 5803 w 10000"/>
                <a:gd name="connsiteY18" fmla="*/ 859 h 10000"/>
                <a:gd name="connsiteX19" fmla="*/ 5803 w 10000"/>
                <a:gd name="connsiteY19" fmla="*/ 0 h 10000"/>
                <a:gd name="connsiteX20" fmla="*/ 5310 w 10000"/>
                <a:gd name="connsiteY20" fmla="*/ 0 h 10000"/>
                <a:gd name="connsiteX21" fmla="*/ 4277 w 10000"/>
                <a:gd name="connsiteY21" fmla="*/ 0 h 10000"/>
                <a:gd name="connsiteX22" fmla="*/ 3735 w 10000"/>
                <a:gd name="connsiteY22" fmla="*/ 0 h 10000"/>
                <a:gd name="connsiteX23" fmla="*/ 3258 w 10000"/>
                <a:gd name="connsiteY23" fmla="*/ 0 h 10000"/>
                <a:gd name="connsiteX24" fmla="*/ 152 w 10000"/>
                <a:gd name="connsiteY24" fmla="*/ 453 h 10000"/>
                <a:gd name="connsiteX25" fmla="*/ 1206 w 10000"/>
                <a:gd name="connsiteY25" fmla="*/ 5041 h 10000"/>
                <a:gd name="connsiteX26" fmla="*/ 2752 w 10000"/>
                <a:gd name="connsiteY26" fmla="*/ 9080 h 10000"/>
                <a:gd name="connsiteX0" fmla="*/ 3735 w 10000"/>
                <a:gd name="connsiteY0" fmla="*/ 9546 h 9546"/>
                <a:gd name="connsiteX1" fmla="*/ 2691 w 10000"/>
                <a:gd name="connsiteY1" fmla="*/ 9096 h 9546"/>
                <a:gd name="connsiteX2" fmla="*/ 3882 w 10000"/>
                <a:gd name="connsiteY2" fmla="*/ 7757 h 9546"/>
                <a:gd name="connsiteX3" fmla="*/ 3374 w 10000"/>
                <a:gd name="connsiteY3" fmla="*/ 6656 h 9546"/>
                <a:gd name="connsiteX4" fmla="*/ 3735 w 10000"/>
                <a:gd name="connsiteY4" fmla="*/ 5231 h 9546"/>
                <a:gd name="connsiteX5" fmla="*/ 4277 w 10000"/>
                <a:gd name="connsiteY5" fmla="*/ 5231 h 9546"/>
                <a:gd name="connsiteX6" fmla="*/ 5803 w 10000"/>
                <a:gd name="connsiteY6" fmla="*/ 5231 h 9546"/>
                <a:gd name="connsiteX7" fmla="*/ 6842 w 10000"/>
                <a:gd name="connsiteY7" fmla="*/ 5231 h 9546"/>
                <a:gd name="connsiteX8" fmla="*/ 7383 w 10000"/>
                <a:gd name="connsiteY8" fmla="*/ 4782 h 9546"/>
                <a:gd name="connsiteX9" fmla="*/ 8904 w 10000"/>
                <a:gd name="connsiteY9" fmla="*/ 3913 h 9546"/>
                <a:gd name="connsiteX10" fmla="*/ 10000 w 10000"/>
                <a:gd name="connsiteY10" fmla="*/ 3506 h 9546"/>
                <a:gd name="connsiteX11" fmla="*/ 9454 w 10000"/>
                <a:gd name="connsiteY11" fmla="*/ 2640 h 9546"/>
                <a:gd name="connsiteX12" fmla="*/ 8426 w 10000"/>
                <a:gd name="connsiteY12" fmla="*/ 2640 h 9546"/>
                <a:gd name="connsiteX13" fmla="*/ 7875 w 10000"/>
                <a:gd name="connsiteY13" fmla="*/ 2640 h 9546"/>
                <a:gd name="connsiteX14" fmla="*/ 6842 w 10000"/>
                <a:gd name="connsiteY14" fmla="*/ 2640 h 9546"/>
                <a:gd name="connsiteX15" fmla="*/ 6842 w 10000"/>
                <a:gd name="connsiteY15" fmla="*/ 2187 h 9546"/>
                <a:gd name="connsiteX16" fmla="*/ 6354 w 10000"/>
                <a:gd name="connsiteY16" fmla="*/ 1774 h 9546"/>
                <a:gd name="connsiteX17" fmla="*/ 5803 w 10000"/>
                <a:gd name="connsiteY17" fmla="*/ 859 h 9546"/>
                <a:gd name="connsiteX18" fmla="*/ 5803 w 10000"/>
                <a:gd name="connsiteY18" fmla="*/ 0 h 9546"/>
                <a:gd name="connsiteX19" fmla="*/ 5310 w 10000"/>
                <a:gd name="connsiteY19" fmla="*/ 0 h 9546"/>
                <a:gd name="connsiteX20" fmla="*/ 4277 w 10000"/>
                <a:gd name="connsiteY20" fmla="*/ 0 h 9546"/>
                <a:gd name="connsiteX21" fmla="*/ 3735 w 10000"/>
                <a:gd name="connsiteY21" fmla="*/ 0 h 9546"/>
                <a:gd name="connsiteX22" fmla="*/ 3258 w 10000"/>
                <a:gd name="connsiteY22" fmla="*/ 0 h 9546"/>
                <a:gd name="connsiteX23" fmla="*/ 152 w 10000"/>
                <a:gd name="connsiteY23" fmla="*/ 453 h 9546"/>
                <a:gd name="connsiteX24" fmla="*/ 1206 w 10000"/>
                <a:gd name="connsiteY24" fmla="*/ 5041 h 9546"/>
                <a:gd name="connsiteX25" fmla="*/ 2752 w 10000"/>
                <a:gd name="connsiteY25" fmla="*/ 9080 h 9546"/>
                <a:gd name="connsiteX0" fmla="*/ 2691 w 10000"/>
                <a:gd name="connsiteY0" fmla="*/ 9529 h 9529"/>
                <a:gd name="connsiteX1" fmla="*/ 3882 w 10000"/>
                <a:gd name="connsiteY1" fmla="*/ 8126 h 9529"/>
                <a:gd name="connsiteX2" fmla="*/ 3374 w 10000"/>
                <a:gd name="connsiteY2" fmla="*/ 6973 h 9529"/>
                <a:gd name="connsiteX3" fmla="*/ 3735 w 10000"/>
                <a:gd name="connsiteY3" fmla="*/ 5480 h 9529"/>
                <a:gd name="connsiteX4" fmla="*/ 4277 w 10000"/>
                <a:gd name="connsiteY4" fmla="*/ 5480 h 9529"/>
                <a:gd name="connsiteX5" fmla="*/ 5803 w 10000"/>
                <a:gd name="connsiteY5" fmla="*/ 5480 h 9529"/>
                <a:gd name="connsiteX6" fmla="*/ 6842 w 10000"/>
                <a:gd name="connsiteY6" fmla="*/ 5480 h 9529"/>
                <a:gd name="connsiteX7" fmla="*/ 7383 w 10000"/>
                <a:gd name="connsiteY7" fmla="*/ 5009 h 9529"/>
                <a:gd name="connsiteX8" fmla="*/ 8904 w 10000"/>
                <a:gd name="connsiteY8" fmla="*/ 4099 h 9529"/>
                <a:gd name="connsiteX9" fmla="*/ 10000 w 10000"/>
                <a:gd name="connsiteY9" fmla="*/ 3673 h 9529"/>
                <a:gd name="connsiteX10" fmla="*/ 9454 w 10000"/>
                <a:gd name="connsiteY10" fmla="*/ 2766 h 9529"/>
                <a:gd name="connsiteX11" fmla="*/ 8426 w 10000"/>
                <a:gd name="connsiteY11" fmla="*/ 2766 h 9529"/>
                <a:gd name="connsiteX12" fmla="*/ 7875 w 10000"/>
                <a:gd name="connsiteY12" fmla="*/ 2766 h 9529"/>
                <a:gd name="connsiteX13" fmla="*/ 6842 w 10000"/>
                <a:gd name="connsiteY13" fmla="*/ 2766 h 9529"/>
                <a:gd name="connsiteX14" fmla="*/ 6842 w 10000"/>
                <a:gd name="connsiteY14" fmla="*/ 2291 h 9529"/>
                <a:gd name="connsiteX15" fmla="*/ 6354 w 10000"/>
                <a:gd name="connsiteY15" fmla="*/ 1858 h 9529"/>
                <a:gd name="connsiteX16" fmla="*/ 5803 w 10000"/>
                <a:gd name="connsiteY16" fmla="*/ 900 h 9529"/>
                <a:gd name="connsiteX17" fmla="*/ 5803 w 10000"/>
                <a:gd name="connsiteY17" fmla="*/ 0 h 9529"/>
                <a:gd name="connsiteX18" fmla="*/ 5310 w 10000"/>
                <a:gd name="connsiteY18" fmla="*/ 0 h 9529"/>
                <a:gd name="connsiteX19" fmla="*/ 4277 w 10000"/>
                <a:gd name="connsiteY19" fmla="*/ 0 h 9529"/>
                <a:gd name="connsiteX20" fmla="*/ 3735 w 10000"/>
                <a:gd name="connsiteY20" fmla="*/ 0 h 9529"/>
                <a:gd name="connsiteX21" fmla="*/ 3258 w 10000"/>
                <a:gd name="connsiteY21" fmla="*/ 0 h 9529"/>
                <a:gd name="connsiteX22" fmla="*/ 152 w 10000"/>
                <a:gd name="connsiteY22" fmla="*/ 475 h 9529"/>
                <a:gd name="connsiteX23" fmla="*/ 1206 w 10000"/>
                <a:gd name="connsiteY23" fmla="*/ 5281 h 9529"/>
                <a:gd name="connsiteX24" fmla="*/ 2752 w 10000"/>
                <a:gd name="connsiteY24" fmla="*/ 9512 h 9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000" h="9529">
                  <a:moveTo>
                    <a:pt x="2691" y="9529"/>
                  </a:moveTo>
                  <a:cubicBezTo>
                    <a:pt x="2356" y="8313"/>
                    <a:pt x="4228" y="9326"/>
                    <a:pt x="3882" y="8126"/>
                  </a:cubicBezTo>
                  <a:cubicBezTo>
                    <a:pt x="4071" y="7984"/>
                    <a:pt x="3192" y="7114"/>
                    <a:pt x="3374" y="6973"/>
                  </a:cubicBezTo>
                  <a:cubicBezTo>
                    <a:pt x="3495" y="6475"/>
                    <a:pt x="3614" y="5976"/>
                    <a:pt x="3735" y="5480"/>
                  </a:cubicBezTo>
                  <a:lnTo>
                    <a:pt x="4277" y="5480"/>
                  </a:lnTo>
                  <a:lnTo>
                    <a:pt x="5803" y="5480"/>
                  </a:lnTo>
                  <a:lnTo>
                    <a:pt x="6842" y="5480"/>
                  </a:lnTo>
                  <a:cubicBezTo>
                    <a:pt x="7016" y="5320"/>
                    <a:pt x="7204" y="5163"/>
                    <a:pt x="7383" y="5009"/>
                  </a:cubicBezTo>
                  <a:lnTo>
                    <a:pt x="8904" y="4099"/>
                  </a:lnTo>
                  <a:lnTo>
                    <a:pt x="10000" y="3673"/>
                  </a:lnTo>
                  <a:cubicBezTo>
                    <a:pt x="9821" y="3369"/>
                    <a:pt x="9635" y="3063"/>
                    <a:pt x="9454" y="2766"/>
                  </a:cubicBezTo>
                  <a:lnTo>
                    <a:pt x="8426" y="2766"/>
                  </a:lnTo>
                  <a:lnTo>
                    <a:pt x="7875" y="2766"/>
                  </a:lnTo>
                  <a:lnTo>
                    <a:pt x="6842" y="2766"/>
                  </a:lnTo>
                  <a:lnTo>
                    <a:pt x="6842" y="2291"/>
                  </a:lnTo>
                  <a:cubicBezTo>
                    <a:pt x="6673" y="2150"/>
                    <a:pt x="6514" y="2002"/>
                    <a:pt x="6354" y="1858"/>
                  </a:cubicBezTo>
                  <a:lnTo>
                    <a:pt x="5803" y="900"/>
                  </a:lnTo>
                  <a:lnTo>
                    <a:pt x="5803" y="0"/>
                  </a:lnTo>
                  <a:lnTo>
                    <a:pt x="5310" y="0"/>
                  </a:lnTo>
                  <a:lnTo>
                    <a:pt x="4277" y="0"/>
                  </a:lnTo>
                  <a:lnTo>
                    <a:pt x="3735" y="0"/>
                  </a:lnTo>
                  <a:lnTo>
                    <a:pt x="3258" y="0"/>
                  </a:lnTo>
                  <a:lnTo>
                    <a:pt x="152" y="475"/>
                  </a:lnTo>
                  <a:cubicBezTo>
                    <a:pt x="-697" y="1441"/>
                    <a:pt x="2341" y="1212"/>
                    <a:pt x="1206" y="5281"/>
                  </a:cubicBezTo>
                  <a:cubicBezTo>
                    <a:pt x="810" y="6364"/>
                    <a:pt x="2724" y="9318"/>
                    <a:pt x="2752" y="9512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solidFill>
                      <a:srgbClr val="000000"/>
                    </a:solidFill>
                    <a:prstDash val="dash"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868" name="Freeform 141">
              <a:extLst>
                <a:ext uri="{FF2B5EF4-FFF2-40B4-BE49-F238E27FC236}">
                  <a16:creationId xmlns:a16="http://schemas.microsoft.com/office/drawing/2014/main" id="{834698C4-8562-E660-8EBA-42CFC7975E71}"/>
                </a:ext>
              </a:extLst>
            </p:cNvPr>
            <p:cNvSpPr>
              <a:spLocks/>
            </p:cNvSpPr>
            <p:nvPr/>
          </p:nvSpPr>
          <p:spPr bwMode="gray">
            <a:xfrm>
              <a:off x="5778147" y="2064427"/>
              <a:ext cx="46908" cy="110470"/>
            </a:xfrm>
            <a:custGeom>
              <a:avLst/>
              <a:gdLst>
                <a:gd name="connsiteX0" fmla="*/ 0 w 1773596"/>
                <a:gd name="connsiteY0" fmla="*/ 40419 h 2843884"/>
                <a:gd name="connsiteX1" fmla="*/ 1773596 w 1773596"/>
                <a:gd name="connsiteY1" fmla="*/ 0 h 2843884"/>
                <a:gd name="connsiteX2" fmla="*/ 1773596 w 1773596"/>
                <a:gd name="connsiteY2" fmla="*/ 2843884 h 2843884"/>
                <a:gd name="connsiteX3" fmla="*/ 1720797 w 1773596"/>
                <a:gd name="connsiteY3" fmla="*/ 2815934 h 2843884"/>
                <a:gd name="connsiteX4" fmla="*/ 1394222 w 1773596"/>
                <a:gd name="connsiteY4" fmla="*/ 2501962 h 2843884"/>
                <a:gd name="connsiteX5" fmla="*/ 1293738 w 1773596"/>
                <a:gd name="connsiteY5" fmla="*/ 2715462 h 2843884"/>
                <a:gd name="connsiteX6" fmla="*/ 967163 w 1773596"/>
                <a:gd name="connsiteY6" fmla="*/ 2388932 h 2843884"/>
                <a:gd name="connsiteX7" fmla="*/ 967163 w 1773596"/>
                <a:gd name="connsiteY7" fmla="*/ 2288461 h 2843884"/>
                <a:gd name="connsiteX8" fmla="*/ 1080208 w 1773596"/>
                <a:gd name="connsiteY8" fmla="*/ 2074960 h 2843884"/>
                <a:gd name="connsiteX9" fmla="*/ 866679 w 1773596"/>
                <a:gd name="connsiteY9" fmla="*/ 2074960 h 2843884"/>
                <a:gd name="connsiteX10" fmla="*/ 866679 w 1773596"/>
                <a:gd name="connsiteY10" fmla="*/ 1961930 h 2843884"/>
                <a:gd name="connsiteX11" fmla="*/ 866679 w 1773596"/>
                <a:gd name="connsiteY11" fmla="*/ 1861459 h 2843884"/>
                <a:gd name="connsiteX12" fmla="*/ 967163 w 1773596"/>
                <a:gd name="connsiteY12" fmla="*/ 1861459 h 2843884"/>
                <a:gd name="connsiteX13" fmla="*/ 1180693 w 1773596"/>
                <a:gd name="connsiteY13" fmla="*/ 1961930 h 2843884"/>
                <a:gd name="connsiteX14" fmla="*/ 1180693 w 1773596"/>
                <a:gd name="connsiteY14" fmla="*/ 1861459 h 2843884"/>
                <a:gd name="connsiteX15" fmla="*/ 1180693 w 1773596"/>
                <a:gd name="connsiteY15" fmla="*/ 1635398 h 2843884"/>
                <a:gd name="connsiteX16" fmla="*/ 1180693 w 1773596"/>
                <a:gd name="connsiteY16" fmla="*/ 1421897 h 2843884"/>
                <a:gd name="connsiteX17" fmla="*/ 1080208 w 1773596"/>
                <a:gd name="connsiteY17" fmla="*/ 1421897 h 2843884"/>
                <a:gd name="connsiteX18" fmla="*/ 967163 w 1773596"/>
                <a:gd name="connsiteY18" fmla="*/ 1321426 h 2843884"/>
                <a:gd name="connsiteX19" fmla="*/ 967163 w 1773596"/>
                <a:gd name="connsiteY19" fmla="*/ 994895 h 2843884"/>
                <a:gd name="connsiteX20" fmla="*/ 753634 w 1773596"/>
                <a:gd name="connsiteY20" fmla="*/ 894423 h 2843884"/>
                <a:gd name="connsiteX21" fmla="*/ 753634 w 1773596"/>
                <a:gd name="connsiteY21" fmla="*/ 354391 h 2843884"/>
                <a:gd name="connsiteX22" fmla="*/ 753634 w 1773596"/>
                <a:gd name="connsiteY22" fmla="*/ 253920 h 2843884"/>
                <a:gd name="connsiteX23" fmla="*/ 653149 w 1773596"/>
                <a:gd name="connsiteY23" fmla="*/ 253920 h 2843884"/>
                <a:gd name="connsiteX24" fmla="*/ 540104 w 1773596"/>
                <a:gd name="connsiteY24" fmla="*/ 40419 h 2843884"/>
                <a:gd name="connsiteX25" fmla="*/ 326575 w 1773596"/>
                <a:gd name="connsiteY25" fmla="*/ 40419 h 2843884"/>
                <a:gd name="connsiteX26" fmla="*/ 213530 w 1773596"/>
                <a:gd name="connsiteY26" fmla="*/ 40419 h 2843884"/>
                <a:gd name="connsiteX27" fmla="*/ 0 w 1773596"/>
                <a:gd name="connsiteY27" fmla="*/ 40419 h 2843884"/>
                <a:gd name="connsiteX0" fmla="*/ 0 w 1560066"/>
                <a:gd name="connsiteY0" fmla="*/ 40419 h 2843884"/>
                <a:gd name="connsiteX1" fmla="*/ 1560066 w 1560066"/>
                <a:gd name="connsiteY1" fmla="*/ 0 h 2843884"/>
                <a:gd name="connsiteX2" fmla="*/ 1560066 w 1560066"/>
                <a:gd name="connsiteY2" fmla="*/ 2843884 h 2843884"/>
                <a:gd name="connsiteX3" fmla="*/ 1507267 w 1560066"/>
                <a:gd name="connsiteY3" fmla="*/ 2815934 h 2843884"/>
                <a:gd name="connsiteX4" fmla="*/ 1180692 w 1560066"/>
                <a:gd name="connsiteY4" fmla="*/ 2501962 h 2843884"/>
                <a:gd name="connsiteX5" fmla="*/ 1080208 w 1560066"/>
                <a:gd name="connsiteY5" fmla="*/ 2715462 h 2843884"/>
                <a:gd name="connsiteX6" fmla="*/ 753633 w 1560066"/>
                <a:gd name="connsiteY6" fmla="*/ 2388932 h 2843884"/>
                <a:gd name="connsiteX7" fmla="*/ 753633 w 1560066"/>
                <a:gd name="connsiteY7" fmla="*/ 2288461 h 2843884"/>
                <a:gd name="connsiteX8" fmla="*/ 866678 w 1560066"/>
                <a:gd name="connsiteY8" fmla="*/ 2074960 h 2843884"/>
                <a:gd name="connsiteX9" fmla="*/ 653149 w 1560066"/>
                <a:gd name="connsiteY9" fmla="*/ 2074960 h 2843884"/>
                <a:gd name="connsiteX10" fmla="*/ 653149 w 1560066"/>
                <a:gd name="connsiteY10" fmla="*/ 1961930 h 2843884"/>
                <a:gd name="connsiteX11" fmla="*/ 653149 w 1560066"/>
                <a:gd name="connsiteY11" fmla="*/ 1861459 h 2843884"/>
                <a:gd name="connsiteX12" fmla="*/ 753633 w 1560066"/>
                <a:gd name="connsiteY12" fmla="*/ 1861459 h 2843884"/>
                <a:gd name="connsiteX13" fmla="*/ 967163 w 1560066"/>
                <a:gd name="connsiteY13" fmla="*/ 1961930 h 2843884"/>
                <a:gd name="connsiteX14" fmla="*/ 967163 w 1560066"/>
                <a:gd name="connsiteY14" fmla="*/ 1861459 h 2843884"/>
                <a:gd name="connsiteX15" fmla="*/ 967163 w 1560066"/>
                <a:gd name="connsiteY15" fmla="*/ 1635398 h 2843884"/>
                <a:gd name="connsiteX16" fmla="*/ 967163 w 1560066"/>
                <a:gd name="connsiteY16" fmla="*/ 1421897 h 2843884"/>
                <a:gd name="connsiteX17" fmla="*/ 866678 w 1560066"/>
                <a:gd name="connsiteY17" fmla="*/ 1421897 h 2843884"/>
                <a:gd name="connsiteX18" fmla="*/ 753633 w 1560066"/>
                <a:gd name="connsiteY18" fmla="*/ 1321426 h 2843884"/>
                <a:gd name="connsiteX19" fmla="*/ 753633 w 1560066"/>
                <a:gd name="connsiteY19" fmla="*/ 994895 h 2843884"/>
                <a:gd name="connsiteX20" fmla="*/ 540104 w 1560066"/>
                <a:gd name="connsiteY20" fmla="*/ 894423 h 2843884"/>
                <a:gd name="connsiteX21" fmla="*/ 540104 w 1560066"/>
                <a:gd name="connsiteY21" fmla="*/ 354391 h 2843884"/>
                <a:gd name="connsiteX22" fmla="*/ 540104 w 1560066"/>
                <a:gd name="connsiteY22" fmla="*/ 253920 h 2843884"/>
                <a:gd name="connsiteX23" fmla="*/ 439619 w 1560066"/>
                <a:gd name="connsiteY23" fmla="*/ 253920 h 2843884"/>
                <a:gd name="connsiteX24" fmla="*/ 326574 w 1560066"/>
                <a:gd name="connsiteY24" fmla="*/ 40419 h 2843884"/>
                <a:gd name="connsiteX25" fmla="*/ 113045 w 1560066"/>
                <a:gd name="connsiteY25" fmla="*/ 40419 h 2843884"/>
                <a:gd name="connsiteX26" fmla="*/ 0 w 1560066"/>
                <a:gd name="connsiteY26" fmla="*/ 40419 h 2843884"/>
                <a:gd name="connsiteX0" fmla="*/ 0 w 1447021"/>
                <a:gd name="connsiteY0" fmla="*/ 40419 h 2843884"/>
                <a:gd name="connsiteX1" fmla="*/ 1447021 w 1447021"/>
                <a:gd name="connsiteY1" fmla="*/ 0 h 2843884"/>
                <a:gd name="connsiteX2" fmla="*/ 1447021 w 1447021"/>
                <a:gd name="connsiteY2" fmla="*/ 2843884 h 2843884"/>
                <a:gd name="connsiteX3" fmla="*/ 1394222 w 1447021"/>
                <a:gd name="connsiteY3" fmla="*/ 2815934 h 2843884"/>
                <a:gd name="connsiteX4" fmla="*/ 1067647 w 1447021"/>
                <a:gd name="connsiteY4" fmla="*/ 2501962 h 2843884"/>
                <a:gd name="connsiteX5" fmla="*/ 967163 w 1447021"/>
                <a:gd name="connsiteY5" fmla="*/ 2715462 h 2843884"/>
                <a:gd name="connsiteX6" fmla="*/ 640588 w 1447021"/>
                <a:gd name="connsiteY6" fmla="*/ 2388932 h 2843884"/>
                <a:gd name="connsiteX7" fmla="*/ 640588 w 1447021"/>
                <a:gd name="connsiteY7" fmla="*/ 2288461 h 2843884"/>
                <a:gd name="connsiteX8" fmla="*/ 753633 w 1447021"/>
                <a:gd name="connsiteY8" fmla="*/ 2074960 h 2843884"/>
                <a:gd name="connsiteX9" fmla="*/ 540104 w 1447021"/>
                <a:gd name="connsiteY9" fmla="*/ 2074960 h 2843884"/>
                <a:gd name="connsiteX10" fmla="*/ 540104 w 1447021"/>
                <a:gd name="connsiteY10" fmla="*/ 1961930 h 2843884"/>
                <a:gd name="connsiteX11" fmla="*/ 540104 w 1447021"/>
                <a:gd name="connsiteY11" fmla="*/ 1861459 h 2843884"/>
                <a:gd name="connsiteX12" fmla="*/ 640588 w 1447021"/>
                <a:gd name="connsiteY12" fmla="*/ 1861459 h 2843884"/>
                <a:gd name="connsiteX13" fmla="*/ 854118 w 1447021"/>
                <a:gd name="connsiteY13" fmla="*/ 1961930 h 2843884"/>
                <a:gd name="connsiteX14" fmla="*/ 854118 w 1447021"/>
                <a:gd name="connsiteY14" fmla="*/ 1861459 h 2843884"/>
                <a:gd name="connsiteX15" fmla="*/ 854118 w 1447021"/>
                <a:gd name="connsiteY15" fmla="*/ 1635398 h 2843884"/>
                <a:gd name="connsiteX16" fmla="*/ 854118 w 1447021"/>
                <a:gd name="connsiteY16" fmla="*/ 1421897 h 2843884"/>
                <a:gd name="connsiteX17" fmla="*/ 753633 w 1447021"/>
                <a:gd name="connsiteY17" fmla="*/ 1421897 h 2843884"/>
                <a:gd name="connsiteX18" fmla="*/ 640588 w 1447021"/>
                <a:gd name="connsiteY18" fmla="*/ 1321426 h 2843884"/>
                <a:gd name="connsiteX19" fmla="*/ 640588 w 1447021"/>
                <a:gd name="connsiteY19" fmla="*/ 994895 h 2843884"/>
                <a:gd name="connsiteX20" fmla="*/ 427059 w 1447021"/>
                <a:gd name="connsiteY20" fmla="*/ 894423 h 2843884"/>
                <a:gd name="connsiteX21" fmla="*/ 427059 w 1447021"/>
                <a:gd name="connsiteY21" fmla="*/ 354391 h 2843884"/>
                <a:gd name="connsiteX22" fmla="*/ 427059 w 1447021"/>
                <a:gd name="connsiteY22" fmla="*/ 253920 h 2843884"/>
                <a:gd name="connsiteX23" fmla="*/ 326574 w 1447021"/>
                <a:gd name="connsiteY23" fmla="*/ 253920 h 2843884"/>
                <a:gd name="connsiteX24" fmla="*/ 213529 w 1447021"/>
                <a:gd name="connsiteY24" fmla="*/ 40419 h 2843884"/>
                <a:gd name="connsiteX25" fmla="*/ 0 w 1447021"/>
                <a:gd name="connsiteY25" fmla="*/ 40419 h 2843884"/>
                <a:gd name="connsiteX0" fmla="*/ 0 w 1233492"/>
                <a:gd name="connsiteY0" fmla="*/ 40419 h 2843884"/>
                <a:gd name="connsiteX1" fmla="*/ 1233492 w 1233492"/>
                <a:gd name="connsiteY1" fmla="*/ 0 h 2843884"/>
                <a:gd name="connsiteX2" fmla="*/ 1233492 w 1233492"/>
                <a:gd name="connsiteY2" fmla="*/ 2843884 h 2843884"/>
                <a:gd name="connsiteX3" fmla="*/ 1180693 w 1233492"/>
                <a:gd name="connsiteY3" fmla="*/ 2815934 h 2843884"/>
                <a:gd name="connsiteX4" fmla="*/ 854118 w 1233492"/>
                <a:gd name="connsiteY4" fmla="*/ 2501962 h 2843884"/>
                <a:gd name="connsiteX5" fmla="*/ 753634 w 1233492"/>
                <a:gd name="connsiteY5" fmla="*/ 2715462 h 2843884"/>
                <a:gd name="connsiteX6" fmla="*/ 427059 w 1233492"/>
                <a:gd name="connsiteY6" fmla="*/ 2388932 h 2843884"/>
                <a:gd name="connsiteX7" fmla="*/ 427059 w 1233492"/>
                <a:gd name="connsiteY7" fmla="*/ 2288461 h 2843884"/>
                <a:gd name="connsiteX8" fmla="*/ 540104 w 1233492"/>
                <a:gd name="connsiteY8" fmla="*/ 2074960 h 2843884"/>
                <a:gd name="connsiteX9" fmla="*/ 326575 w 1233492"/>
                <a:gd name="connsiteY9" fmla="*/ 2074960 h 2843884"/>
                <a:gd name="connsiteX10" fmla="*/ 326575 w 1233492"/>
                <a:gd name="connsiteY10" fmla="*/ 1961930 h 2843884"/>
                <a:gd name="connsiteX11" fmla="*/ 326575 w 1233492"/>
                <a:gd name="connsiteY11" fmla="*/ 1861459 h 2843884"/>
                <a:gd name="connsiteX12" fmla="*/ 427059 w 1233492"/>
                <a:gd name="connsiteY12" fmla="*/ 1861459 h 2843884"/>
                <a:gd name="connsiteX13" fmla="*/ 640589 w 1233492"/>
                <a:gd name="connsiteY13" fmla="*/ 1961930 h 2843884"/>
                <a:gd name="connsiteX14" fmla="*/ 640589 w 1233492"/>
                <a:gd name="connsiteY14" fmla="*/ 1861459 h 2843884"/>
                <a:gd name="connsiteX15" fmla="*/ 640589 w 1233492"/>
                <a:gd name="connsiteY15" fmla="*/ 1635398 h 2843884"/>
                <a:gd name="connsiteX16" fmla="*/ 640589 w 1233492"/>
                <a:gd name="connsiteY16" fmla="*/ 1421897 h 2843884"/>
                <a:gd name="connsiteX17" fmla="*/ 540104 w 1233492"/>
                <a:gd name="connsiteY17" fmla="*/ 1421897 h 2843884"/>
                <a:gd name="connsiteX18" fmla="*/ 427059 w 1233492"/>
                <a:gd name="connsiteY18" fmla="*/ 1321426 h 2843884"/>
                <a:gd name="connsiteX19" fmla="*/ 427059 w 1233492"/>
                <a:gd name="connsiteY19" fmla="*/ 994895 h 2843884"/>
                <a:gd name="connsiteX20" fmla="*/ 213530 w 1233492"/>
                <a:gd name="connsiteY20" fmla="*/ 894423 h 2843884"/>
                <a:gd name="connsiteX21" fmla="*/ 213530 w 1233492"/>
                <a:gd name="connsiteY21" fmla="*/ 354391 h 2843884"/>
                <a:gd name="connsiteX22" fmla="*/ 213530 w 1233492"/>
                <a:gd name="connsiteY22" fmla="*/ 253920 h 2843884"/>
                <a:gd name="connsiteX23" fmla="*/ 113045 w 1233492"/>
                <a:gd name="connsiteY23" fmla="*/ 253920 h 2843884"/>
                <a:gd name="connsiteX24" fmla="*/ 0 w 1233492"/>
                <a:gd name="connsiteY24" fmla="*/ 40419 h 2843884"/>
                <a:gd name="connsiteX0" fmla="*/ 336406 w 1120447"/>
                <a:gd name="connsiteY0" fmla="*/ 81748 h 2843884"/>
                <a:gd name="connsiteX1" fmla="*/ 1120447 w 1120447"/>
                <a:gd name="connsiteY1" fmla="*/ 0 h 2843884"/>
                <a:gd name="connsiteX2" fmla="*/ 1120447 w 1120447"/>
                <a:gd name="connsiteY2" fmla="*/ 2843884 h 2843884"/>
                <a:gd name="connsiteX3" fmla="*/ 1067648 w 1120447"/>
                <a:gd name="connsiteY3" fmla="*/ 2815934 h 2843884"/>
                <a:gd name="connsiteX4" fmla="*/ 741073 w 1120447"/>
                <a:gd name="connsiteY4" fmla="*/ 2501962 h 2843884"/>
                <a:gd name="connsiteX5" fmla="*/ 640589 w 1120447"/>
                <a:gd name="connsiteY5" fmla="*/ 2715462 h 2843884"/>
                <a:gd name="connsiteX6" fmla="*/ 314014 w 1120447"/>
                <a:gd name="connsiteY6" fmla="*/ 2388932 h 2843884"/>
                <a:gd name="connsiteX7" fmla="*/ 314014 w 1120447"/>
                <a:gd name="connsiteY7" fmla="*/ 2288461 h 2843884"/>
                <a:gd name="connsiteX8" fmla="*/ 427059 w 1120447"/>
                <a:gd name="connsiteY8" fmla="*/ 2074960 h 2843884"/>
                <a:gd name="connsiteX9" fmla="*/ 213530 w 1120447"/>
                <a:gd name="connsiteY9" fmla="*/ 2074960 h 2843884"/>
                <a:gd name="connsiteX10" fmla="*/ 213530 w 1120447"/>
                <a:gd name="connsiteY10" fmla="*/ 1961930 h 2843884"/>
                <a:gd name="connsiteX11" fmla="*/ 213530 w 1120447"/>
                <a:gd name="connsiteY11" fmla="*/ 1861459 h 2843884"/>
                <a:gd name="connsiteX12" fmla="*/ 314014 w 1120447"/>
                <a:gd name="connsiteY12" fmla="*/ 1861459 h 2843884"/>
                <a:gd name="connsiteX13" fmla="*/ 527544 w 1120447"/>
                <a:gd name="connsiteY13" fmla="*/ 1961930 h 2843884"/>
                <a:gd name="connsiteX14" fmla="*/ 527544 w 1120447"/>
                <a:gd name="connsiteY14" fmla="*/ 1861459 h 2843884"/>
                <a:gd name="connsiteX15" fmla="*/ 527544 w 1120447"/>
                <a:gd name="connsiteY15" fmla="*/ 1635398 h 2843884"/>
                <a:gd name="connsiteX16" fmla="*/ 527544 w 1120447"/>
                <a:gd name="connsiteY16" fmla="*/ 1421897 h 2843884"/>
                <a:gd name="connsiteX17" fmla="*/ 427059 w 1120447"/>
                <a:gd name="connsiteY17" fmla="*/ 1421897 h 2843884"/>
                <a:gd name="connsiteX18" fmla="*/ 314014 w 1120447"/>
                <a:gd name="connsiteY18" fmla="*/ 1321426 h 2843884"/>
                <a:gd name="connsiteX19" fmla="*/ 314014 w 1120447"/>
                <a:gd name="connsiteY19" fmla="*/ 994895 h 2843884"/>
                <a:gd name="connsiteX20" fmla="*/ 100485 w 1120447"/>
                <a:gd name="connsiteY20" fmla="*/ 894423 h 2843884"/>
                <a:gd name="connsiteX21" fmla="*/ 100485 w 1120447"/>
                <a:gd name="connsiteY21" fmla="*/ 354391 h 2843884"/>
                <a:gd name="connsiteX22" fmla="*/ 100485 w 1120447"/>
                <a:gd name="connsiteY22" fmla="*/ 253920 h 2843884"/>
                <a:gd name="connsiteX23" fmla="*/ 0 w 1120447"/>
                <a:gd name="connsiteY23" fmla="*/ 253920 h 2843884"/>
                <a:gd name="connsiteX24" fmla="*/ 336406 w 1120447"/>
                <a:gd name="connsiteY24" fmla="*/ 81748 h 2843884"/>
                <a:gd name="connsiteX0" fmla="*/ 336406 w 1120447"/>
                <a:gd name="connsiteY0" fmla="*/ 0 h 2762136"/>
                <a:gd name="connsiteX1" fmla="*/ 831146 w 1120447"/>
                <a:gd name="connsiteY1" fmla="*/ 181723 h 2762136"/>
                <a:gd name="connsiteX2" fmla="*/ 1120447 w 1120447"/>
                <a:gd name="connsiteY2" fmla="*/ 2762136 h 2762136"/>
                <a:gd name="connsiteX3" fmla="*/ 1067648 w 1120447"/>
                <a:gd name="connsiteY3" fmla="*/ 2734186 h 2762136"/>
                <a:gd name="connsiteX4" fmla="*/ 741073 w 1120447"/>
                <a:gd name="connsiteY4" fmla="*/ 2420214 h 2762136"/>
                <a:gd name="connsiteX5" fmla="*/ 640589 w 1120447"/>
                <a:gd name="connsiteY5" fmla="*/ 2633714 h 2762136"/>
                <a:gd name="connsiteX6" fmla="*/ 314014 w 1120447"/>
                <a:gd name="connsiteY6" fmla="*/ 2307184 h 2762136"/>
                <a:gd name="connsiteX7" fmla="*/ 314014 w 1120447"/>
                <a:gd name="connsiteY7" fmla="*/ 2206713 h 2762136"/>
                <a:gd name="connsiteX8" fmla="*/ 427059 w 1120447"/>
                <a:gd name="connsiteY8" fmla="*/ 1993212 h 2762136"/>
                <a:gd name="connsiteX9" fmla="*/ 213530 w 1120447"/>
                <a:gd name="connsiteY9" fmla="*/ 1993212 h 2762136"/>
                <a:gd name="connsiteX10" fmla="*/ 213530 w 1120447"/>
                <a:gd name="connsiteY10" fmla="*/ 1880182 h 2762136"/>
                <a:gd name="connsiteX11" fmla="*/ 213530 w 1120447"/>
                <a:gd name="connsiteY11" fmla="*/ 1779711 h 2762136"/>
                <a:gd name="connsiteX12" fmla="*/ 314014 w 1120447"/>
                <a:gd name="connsiteY12" fmla="*/ 1779711 h 2762136"/>
                <a:gd name="connsiteX13" fmla="*/ 527544 w 1120447"/>
                <a:gd name="connsiteY13" fmla="*/ 1880182 h 2762136"/>
                <a:gd name="connsiteX14" fmla="*/ 527544 w 1120447"/>
                <a:gd name="connsiteY14" fmla="*/ 1779711 h 2762136"/>
                <a:gd name="connsiteX15" fmla="*/ 527544 w 1120447"/>
                <a:gd name="connsiteY15" fmla="*/ 1553650 h 2762136"/>
                <a:gd name="connsiteX16" fmla="*/ 527544 w 1120447"/>
                <a:gd name="connsiteY16" fmla="*/ 1340149 h 2762136"/>
                <a:gd name="connsiteX17" fmla="*/ 427059 w 1120447"/>
                <a:gd name="connsiteY17" fmla="*/ 1340149 h 2762136"/>
                <a:gd name="connsiteX18" fmla="*/ 314014 w 1120447"/>
                <a:gd name="connsiteY18" fmla="*/ 1239678 h 2762136"/>
                <a:gd name="connsiteX19" fmla="*/ 314014 w 1120447"/>
                <a:gd name="connsiteY19" fmla="*/ 913147 h 2762136"/>
                <a:gd name="connsiteX20" fmla="*/ 100485 w 1120447"/>
                <a:gd name="connsiteY20" fmla="*/ 812675 h 2762136"/>
                <a:gd name="connsiteX21" fmla="*/ 100485 w 1120447"/>
                <a:gd name="connsiteY21" fmla="*/ 272643 h 2762136"/>
                <a:gd name="connsiteX22" fmla="*/ 100485 w 1120447"/>
                <a:gd name="connsiteY22" fmla="*/ 172172 h 2762136"/>
                <a:gd name="connsiteX23" fmla="*/ 0 w 1120447"/>
                <a:gd name="connsiteY23" fmla="*/ 172172 h 2762136"/>
                <a:gd name="connsiteX24" fmla="*/ 336406 w 1120447"/>
                <a:gd name="connsiteY24" fmla="*/ 0 h 2762136"/>
                <a:gd name="connsiteX0" fmla="*/ 336406 w 1120447"/>
                <a:gd name="connsiteY0" fmla="*/ 0 h 2762136"/>
                <a:gd name="connsiteX1" fmla="*/ 831146 w 1120447"/>
                <a:gd name="connsiteY1" fmla="*/ 181723 h 2762136"/>
                <a:gd name="connsiteX2" fmla="*/ 1120447 w 1120447"/>
                <a:gd name="connsiteY2" fmla="*/ 2762136 h 2762136"/>
                <a:gd name="connsiteX3" fmla="*/ 1067648 w 1120447"/>
                <a:gd name="connsiteY3" fmla="*/ 2734186 h 2762136"/>
                <a:gd name="connsiteX4" fmla="*/ 741073 w 1120447"/>
                <a:gd name="connsiteY4" fmla="*/ 2420214 h 2762136"/>
                <a:gd name="connsiteX5" fmla="*/ 640589 w 1120447"/>
                <a:gd name="connsiteY5" fmla="*/ 2633714 h 2762136"/>
                <a:gd name="connsiteX6" fmla="*/ 314014 w 1120447"/>
                <a:gd name="connsiteY6" fmla="*/ 2307184 h 2762136"/>
                <a:gd name="connsiteX7" fmla="*/ 314014 w 1120447"/>
                <a:gd name="connsiteY7" fmla="*/ 2206713 h 2762136"/>
                <a:gd name="connsiteX8" fmla="*/ 427059 w 1120447"/>
                <a:gd name="connsiteY8" fmla="*/ 1993212 h 2762136"/>
                <a:gd name="connsiteX9" fmla="*/ 213530 w 1120447"/>
                <a:gd name="connsiteY9" fmla="*/ 1993212 h 2762136"/>
                <a:gd name="connsiteX10" fmla="*/ 213530 w 1120447"/>
                <a:gd name="connsiteY10" fmla="*/ 1880182 h 2762136"/>
                <a:gd name="connsiteX11" fmla="*/ 213530 w 1120447"/>
                <a:gd name="connsiteY11" fmla="*/ 1779711 h 2762136"/>
                <a:gd name="connsiteX12" fmla="*/ 314014 w 1120447"/>
                <a:gd name="connsiteY12" fmla="*/ 1779711 h 2762136"/>
                <a:gd name="connsiteX13" fmla="*/ 527544 w 1120447"/>
                <a:gd name="connsiteY13" fmla="*/ 1880182 h 2762136"/>
                <a:gd name="connsiteX14" fmla="*/ 527544 w 1120447"/>
                <a:gd name="connsiteY14" fmla="*/ 1779711 h 2762136"/>
                <a:gd name="connsiteX15" fmla="*/ 527544 w 1120447"/>
                <a:gd name="connsiteY15" fmla="*/ 1553650 h 2762136"/>
                <a:gd name="connsiteX16" fmla="*/ 527544 w 1120447"/>
                <a:gd name="connsiteY16" fmla="*/ 1340149 h 2762136"/>
                <a:gd name="connsiteX17" fmla="*/ 427059 w 1120447"/>
                <a:gd name="connsiteY17" fmla="*/ 1340149 h 2762136"/>
                <a:gd name="connsiteX18" fmla="*/ 314014 w 1120447"/>
                <a:gd name="connsiteY18" fmla="*/ 1239678 h 2762136"/>
                <a:gd name="connsiteX19" fmla="*/ 314014 w 1120447"/>
                <a:gd name="connsiteY19" fmla="*/ 913147 h 2762136"/>
                <a:gd name="connsiteX20" fmla="*/ 100485 w 1120447"/>
                <a:gd name="connsiteY20" fmla="*/ 812675 h 2762136"/>
                <a:gd name="connsiteX21" fmla="*/ 100485 w 1120447"/>
                <a:gd name="connsiteY21" fmla="*/ 272643 h 2762136"/>
                <a:gd name="connsiteX22" fmla="*/ 100485 w 1120447"/>
                <a:gd name="connsiteY22" fmla="*/ 172172 h 2762136"/>
                <a:gd name="connsiteX23" fmla="*/ 0 w 1120447"/>
                <a:gd name="connsiteY23" fmla="*/ 172172 h 2762136"/>
                <a:gd name="connsiteX24" fmla="*/ 336406 w 1120447"/>
                <a:gd name="connsiteY24" fmla="*/ 0 h 2762136"/>
                <a:gd name="connsiteX0" fmla="*/ 300243 w 1120447"/>
                <a:gd name="connsiteY0" fmla="*/ 0 h 2772469"/>
                <a:gd name="connsiteX1" fmla="*/ 831146 w 1120447"/>
                <a:gd name="connsiteY1" fmla="*/ 192056 h 2772469"/>
                <a:gd name="connsiteX2" fmla="*/ 1120447 w 1120447"/>
                <a:gd name="connsiteY2" fmla="*/ 2772469 h 2772469"/>
                <a:gd name="connsiteX3" fmla="*/ 1067648 w 1120447"/>
                <a:gd name="connsiteY3" fmla="*/ 2744519 h 2772469"/>
                <a:gd name="connsiteX4" fmla="*/ 741073 w 1120447"/>
                <a:gd name="connsiteY4" fmla="*/ 2430547 h 2772469"/>
                <a:gd name="connsiteX5" fmla="*/ 640589 w 1120447"/>
                <a:gd name="connsiteY5" fmla="*/ 2644047 h 2772469"/>
                <a:gd name="connsiteX6" fmla="*/ 314014 w 1120447"/>
                <a:gd name="connsiteY6" fmla="*/ 2317517 h 2772469"/>
                <a:gd name="connsiteX7" fmla="*/ 314014 w 1120447"/>
                <a:gd name="connsiteY7" fmla="*/ 2217046 h 2772469"/>
                <a:gd name="connsiteX8" fmla="*/ 427059 w 1120447"/>
                <a:gd name="connsiteY8" fmla="*/ 2003545 h 2772469"/>
                <a:gd name="connsiteX9" fmla="*/ 213530 w 1120447"/>
                <a:gd name="connsiteY9" fmla="*/ 2003545 h 2772469"/>
                <a:gd name="connsiteX10" fmla="*/ 213530 w 1120447"/>
                <a:gd name="connsiteY10" fmla="*/ 1890515 h 2772469"/>
                <a:gd name="connsiteX11" fmla="*/ 213530 w 1120447"/>
                <a:gd name="connsiteY11" fmla="*/ 1790044 h 2772469"/>
                <a:gd name="connsiteX12" fmla="*/ 314014 w 1120447"/>
                <a:gd name="connsiteY12" fmla="*/ 1790044 h 2772469"/>
                <a:gd name="connsiteX13" fmla="*/ 527544 w 1120447"/>
                <a:gd name="connsiteY13" fmla="*/ 1890515 h 2772469"/>
                <a:gd name="connsiteX14" fmla="*/ 527544 w 1120447"/>
                <a:gd name="connsiteY14" fmla="*/ 1790044 h 2772469"/>
                <a:gd name="connsiteX15" fmla="*/ 527544 w 1120447"/>
                <a:gd name="connsiteY15" fmla="*/ 1563983 h 2772469"/>
                <a:gd name="connsiteX16" fmla="*/ 527544 w 1120447"/>
                <a:gd name="connsiteY16" fmla="*/ 1350482 h 2772469"/>
                <a:gd name="connsiteX17" fmla="*/ 427059 w 1120447"/>
                <a:gd name="connsiteY17" fmla="*/ 1350482 h 2772469"/>
                <a:gd name="connsiteX18" fmla="*/ 314014 w 1120447"/>
                <a:gd name="connsiteY18" fmla="*/ 1250011 h 2772469"/>
                <a:gd name="connsiteX19" fmla="*/ 314014 w 1120447"/>
                <a:gd name="connsiteY19" fmla="*/ 923480 h 2772469"/>
                <a:gd name="connsiteX20" fmla="*/ 100485 w 1120447"/>
                <a:gd name="connsiteY20" fmla="*/ 823008 h 2772469"/>
                <a:gd name="connsiteX21" fmla="*/ 100485 w 1120447"/>
                <a:gd name="connsiteY21" fmla="*/ 282976 h 2772469"/>
                <a:gd name="connsiteX22" fmla="*/ 100485 w 1120447"/>
                <a:gd name="connsiteY22" fmla="*/ 182505 h 2772469"/>
                <a:gd name="connsiteX23" fmla="*/ 0 w 1120447"/>
                <a:gd name="connsiteY23" fmla="*/ 182505 h 2772469"/>
                <a:gd name="connsiteX24" fmla="*/ 300243 w 1120447"/>
                <a:gd name="connsiteY24" fmla="*/ 0 h 2772469"/>
                <a:gd name="connsiteX0" fmla="*/ 300243 w 1120447"/>
                <a:gd name="connsiteY0" fmla="*/ 16206 h 2788675"/>
                <a:gd name="connsiteX1" fmla="*/ 831146 w 1120447"/>
                <a:gd name="connsiteY1" fmla="*/ 208262 h 2788675"/>
                <a:gd name="connsiteX2" fmla="*/ 1120447 w 1120447"/>
                <a:gd name="connsiteY2" fmla="*/ 2788675 h 2788675"/>
                <a:gd name="connsiteX3" fmla="*/ 1067648 w 1120447"/>
                <a:gd name="connsiteY3" fmla="*/ 2760725 h 2788675"/>
                <a:gd name="connsiteX4" fmla="*/ 741073 w 1120447"/>
                <a:gd name="connsiteY4" fmla="*/ 2446753 h 2788675"/>
                <a:gd name="connsiteX5" fmla="*/ 640589 w 1120447"/>
                <a:gd name="connsiteY5" fmla="*/ 2660253 h 2788675"/>
                <a:gd name="connsiteX6" fmla="*/ 314014 w 1120447"/>
                <a:gd name="connsiteY6" fmla="*/ 2333723 h 2788675"/>
                <a:gd name="connsiteX7" fmla="*/ 314014 w 1120447"/>
                <a:gd name="connsiteY7" fmla="*/ 2233252 h 2788675"/>
                <a:gd name="connsiteX8" fmla="*/ 427059 w 1120447"/>
                <a:gd name="connsiteY8" fmla="*/ 2019751 h 2788675"/>
                <a:gd name="connsiteX9" fmla="*/ 213530 w 1120447"/>
                <a:gd name="connsiteY9" fmla="*/ 2019751 h 2788675"/>
                <a:gd name="connsiteX10" fmla="*/ 213530 w 1120447"/>
                <a:gd name="connsiteY10" fmla="*/ 1906721 h 2788675"/>
                <a:gd name="connsiteX11" fmla="*/ 213530 w 1120447"/>
                <a:gd name="connsiteY11" fmla="*/ 1806250 h 2788675"/>
                <a:gd name="connsiteX12" fmla="*/ 314014 w 1120447"/>
                <a:gd name="connsiteY12" fmla="*/ 1806250 h 2788675"/>
                <a:gd name="connsiteX13" fmla="*/ 527544 w 1120447"/>
                <a:gd name="connsiteY13" fmla="*/ 1906721 h 2788675"/>
                <a:gd name="connsiteX14" fmla="*/ 527544 w 1120447"/>
                <a:gd name="connsiteY14" fmla="*/ 1806250 h 2788675"/>
                <a:gd name="connsiteX15" fmla="*/ 527544 w 1120447"/>
                <a:gd name="connsiteY15" fmla="*/ 1580189 h 2788675"/>
                <a:gd name="connsiteX16" fmla="*/ 527544 w 1120447"/>
                <a:gd name="connsiteY16" fmla="*/ 1366688 h 2788675"/>
                <a:gd name="connsiteX17" fmla="*/ 427059 w 1120447"/>
                <a:gd name="connsiteY17" fmla="*/ 1366688 h 2788675"/>
                <a:gd name="connsiteX18" fmla="*/ 314014 w 1120447"/>
                <a:gd name="connsiteY18" fmla="*/ 1266217 h 2788675"/>
                <a:gd name="connsiteX19" fmla="*/ 314014 w 1120447"/>
                <a:gd name="connsiteY19" fmla="*/ 939686 h 2788675"/>
                <a:gd name="connsiteX20" fmla="*/ 100485 w 1120447"/>
                <a:gd name="connsiteY20" fmla="*/ 839214 h 2788675"/>
                <a:gd name="connsiteX21" fmla="*/ 100485 w 1120447"/>
                <a:gd name="connsiteY21" fmla="*/ 299182 h 2788675"/>
                <a:gd name="connsiteX22" fmla="*/ 100485 w 1120447"/>
                <a:gd name="connsiteY22" fmla="*/ 198711 h 2788675"/>
                <a:gd name="connsiteX23" fmla="*/ 0 w 1120447"/>
                <a:gd name="connsiteY23" fmla="*/ 198711 h 2788675"/>
                <a:gd name="connsiteX24" fmla="*/ 300243 w 1120447"/>
                <a:gd name="connsiteY24" fmla="*/ 16206 h 2788675"/>
                <a:gd name="connsiteX0" fmla="*/ 300243 w 1120447"/>
                <a:gd name="connsiteY0" fmla="*/ 16206 h 2788675"/>
                <a:gd name="connsiteX1" fmla="*/ 831146 w 1120447"/>
                <a:gd name="connsiteY1" fmla="*/ 208262 h 2788675"/>
                <a:gd name="connsiteX2" fmla="*/ 1120447 w 1120447"/>
                <a:gd name="connsiteY2" fmla="*/ 2788675 h 2788675"/>
                <a:gd name="connsiteX3" fmla="*/ 1067648 w 1120447"/>
                <a:gd name="connsiteY3" fmla="*/ 2760725 h 2788675"/>
                <a:gd name="connsiteX4" fmla="*/ 741073 w 1120447"/>
                <a:gd name="connsiteY4" fmla="*/ 2446753 h 2788675"/>
                <a:gd name="connsiteX5" fmla="*/ 640589 w 1120447"/>
                <a:gd name="connsiteY5" fmla="*/ 2660253 h 2788675"/>
                <a:gd name="connsiteX6" fmla="*/ 314014 w 1120447"/>
                <a:gd name="connsiteY6" fmla="*/ 2333723 h 2788675"/>
                <a:gd name="connsiteX7" fmla="*/ 314014 w 1120447"/>
                <a:gd name="connsiteY7" fmla="*/ 2233252 h 2788675"/>
                <a:gd name="connsiteX8" fmla="*/ 427059 w 1120447"/>
                <a:gd name="connsiteY8" fmla="*/ 2019751 h 2788675"/>
                <a:gd name="connsiteX9" fmla="*/ 213530 w 1120447"/>
                <a:gd name="connsiteY9" fmla="*/ 2019751 h 2788675"/>
                <a:gd name="connsiteX10" fmla="*/ 213530 w 1120447"/>
                <a:gd name="connsiteY10" fmla="*/ 1906721 h 2788675"/>
                <a:gd name="connsiteX11" fmla="*/ 213530 w 1120447"/>
                <a:gd name="connsiteY11" fmla="*/ 1806250 h 2788675"/>
                <a:gd name="connsiteX12" fmla="*/ 314014 w 1120447"/>
                <a:gd name="connsiteY12" fmla="*/ 1806250 h 2788675"/>
                <a:gd name="connsiteX13" fmla="*/ 527544 w 1120447"/>
                <a:gd name="connsiteY13" fmla="*/ 1906721 h 2788675"/>
                <a:gd name="connsiteX14" fmla="*/ 527544 w 1120447"/>
                <a:gd name="connsiteY14" fmla="*/ 1806250 h 2788675"/>
                <a:gd name="connsiteX15" fmla="*/ 527544 w 1120447"/>
                <a:gd name="connsiteY15" fmla="*/ 1580189 h 2788675"/>
                <a:gd name="connsiteX16" fmla="*/ 527544 w 1120447"/>
                <a:gd name="connsiteY16" fmla="*/ 1366688 h 2788675"/>
                <a:gd name="connsiteX17" fmla="*/ 427059 w 1120447"/>
                <a:gd name="connsiteY17" fmla="*/ 1366688 h 2788675"/>
                <a:gd name="connsiteX18" fmla="*/ 314014 w 1120447"/>
                <a:gd name="connsiteY18" fmla="*/ 1266217 h 2788675"/>
                <a:gd name="connsiteX19" fmla="*/ 314014 w 1120447"/>
                <a:gd name="connsiteY19" fmla="*/ 939686 h 2788675"/>
                <a:gd name="connsiteX20" fmla="*/ 100485 w 1120447"/>
                <a:gd name="connsiteY20" fmla="*/ 839214 h 2788675"/>
                <a:gd name="connsiteX21" fmla="*/ 100485 w 1120447"/>
                <a:gd name="connsiteY21" fmla="*/ 299182 h 2788675"/>
                <a:gd name="connsiteX22" fmla="*/ 100485 w 1120447"/>
                <a:gd name="connsiteY22" fmla="*/ 198711 h 2788675"/>
                <a:gd name="connsiteX23" fmla="*/ 0 w 1120447"/>
                <a:gd name="connsiteY23" fmla="*/ 198711 h 2788675"/>
                <a:gd name="connsiteX24" fmla="*/ 300243 w 1120447"/>
                <a:gd name="connsiteY24" fmla="*/ 16206 h 2788675"/>
                <a:gd name="connsiteX0" fmla="*/ 300243 w 1067648"/>
                <a:gd name="connsiteY0" fmla="*/ 16206 h 2760725"/>
                <a:gd name="connsiteX1" fmla="*/ 831146 w 1067648"/>
                <a:gd name="connsiteY1" fmla="*/ 208262 h 2760725"/>
                <a:gd name="connsiteX2" fmla="*/ 660664 w 1067648"/>
                <a:gd name="connsiteY2" fmla="*/ 1032201 h 2760725"/>
                <a:gd name="connsiteX3" fmla="*/ 1067648 w 1067648"/>
                <a:gd name="connsiteY3" fmla="*/ 2760725 h 2760725"/>
                <a:gd name="connsiteX4" fmla="*/ 741073 w 1067648"/>
                <a:gd name="connsiteY4" fmla="*/ 2446753 h 2760725"/>
                <a:gd name="connsiteX5" fmla="*/ 640589 w 1067648"/>
                <a:gd name="connsiteY5" fmla="*/ 2660253 h 2760725"/>
                <a:gd name="connsiteX6" fmla="*/ 314014 w 1067648"/>
                <a:gd name="connsiteY6" fmla="*/ 2333723 h 2760725"/>
                <a:gd name="connsiteX7" fmla="*/ 314014 w 1067648"/>
                <a:gd name="connsiteY7" fmla="*/ 2233252 h 2760725"/>
                <a:gd name="connsiteX8" fmla="*/ 427059 w 1067648"/>
                <a:gd name="connsiteY8" fmla="*/ 2019751 h 2760725"/>
                <a:gd name="connsiteX9" fmla="*/ 213530 w 1067648"/>
                <a:gd name="connsiteY9" fmla="*/ 2019751 h 2760725"/>
                <a:gd name="connsiteX10" fmla="*/ 213530 w 1067648"/>
                <a:gd name="connsiteY10" fmla="*/ 1906721 h 2760725"/>
                <a:gd name="connsiteX11" fmla="*/ 213530 w 1067648"/>
                <a:gd name="connsiteY11" fmla="*/ 1806250 h 2760725"/>
                <a:gd name="connsiteX12" fmla="*/ 314014 w 1067648"/>
                <a:gd name="connsiteY12" fmla="*/ 1806250 h 2760725"/>
                <a:gd name="connsiteX13" fmla="*/ 527544 w 1067648"/>
                <a:gd name="connsiteY13" fmla="*/ 1906721 h 2760725"/>
                <a:gd name="connsiteX14" fmla="*/ 527544 w 1067648"/>
                <a:gd name="connsiteY14" fmla="*/ 1806250 h 2760725"/>
                <a:gd name="connsiteX15" fmla="*/ 527544 w 1067648"/>
                <a:gd name="connsiteY15" fmla="*/ 1580189 h 2760725"/>
                <a:gd name="connsiteX16" fmla="*/ 527544 w 1067648"/>
                <a:gd name="connsiteY16" fmla="*/ 1366688 h 2760725"/>
                <a:gd name="connsiteX17" fmla="*/ 427059 w 1067648"/>
                <a:gd name="connsiteY17" fmla="*/ 1366688 h 2760725"/>
                <a:gd name="connsiteX18" fmla="*/ 314014 w 1067648"/>
                <a:gd name="connsiteY18" fmla="*/ 1266217 h 2760725"/>
                <a:gd name="connsiteX19" fmla="*/ 314014 w 1067648"/>
                <a:gd name="connsiteY19" fmla="*/ 939686 h 2760725"/>
                <a:gd name="connsiteX20" fmla="*/ 100485 w 1067648"/>
                <a:gd name="connsiteY20" fmla="*/ 839214 h 2760725"/>
                <a:gd name="connsiteX21" fmla="*/ 100485 w 1067648"/>
                <a:gd name="connsiteY21" fmla="*/ 299182 h 2760725"/>
                <a:gd name="connsiteX22" fmla="*/ 100485 w 1067648"/>
                <a:gd name="connsiteY22" fmla="*/ 198711 h 2760725"/>
                <a:gd name="connsiteX23" fmla="*/ 0 w 1067648"/>
                <a:gd name="connsiteY23" fmla="*/ 198711 h 2760725"/>
                <a:gd name="connsiteX24" fmla="*/ 300243 w 1067648"/>
                <a:gd name="connsiteY24" fmla="*/ 16206 h 2760725"/>
                <a:gd name="connsiteX0" fmla="*/ 300243 w 1067648"/>
                <a:gd name="connsiteY0" fmla="*/ 16206 h 2760725"/>
                <a:gd name="connsiteX1" fmla="*/ 831146 w 1067648"/>
                <a:gd name="connsiteY1" fmla="*/ 208262 h 2760725"/>
                <a:gd name="connsiteX2" fmla="*/ 660664 w 1067648"/>
                <a:gd name="connsiteY2" fmla="*/ 1032201 h 2760725"/>
                <a:gd name="connsiteX3" fmla="*/ 1067648 w 1067648"/>
                <a:gd name="connsiteY3" fmla="*/ 2760725 h 2760725"/>
                <a:gd name="connsiteX4" fmla="*/ 741073 w 1067648"/>
                <a:gd name="connsiteY4" fmla="*/ 2446753 h 2760725"/>
                <a:gd name="connsiteX5" fmla="*/ 640589 w 1067648"/>
                <a:gd name="connsiteY5" fmla="*/ 2660253 h 2760725"/>
                <a:gd name="connsiteX6" fmla="*/ 314014 w 1067648"/>
                <a:gd name="connsiteY6" fmla="*/ 2333723 h 2760725"/>
                <a:gd name="connsiteX7" fmla="*/ 314014 w 1067648"/>
                <a:gd name="connsiteY7" fmla="*/ 2233252 h 2760725"/>
                <a:gd name="connsiteX8" fmla="*/ 427059 w 1067648"/>
                <a:gd name="connsiteY8" fmla="*/ 2019751 h 2760725"/>
                <a:gd name="connsiteX9" fmla="*/ 213530 w 1067648"/>
                <a:gd name="connsiteY9" fmla="*/ 2019751 h 2760725"/>
                <a:gd name="connsiteX10" fmla="*/ 213530 w 1067648"/>
                <a:gd name="connsiteY10" fmla="*/ 1906721 h 2760725"/>
                <a:gd name="connsiteX11" fmla="*/ 213530 w 1067648"/>
                <a:gd name="connsiteY11" fmla="*/ 1806250 h 2760725"/>
                <a:gd name="connsiteX12" fmla="*/ 314014 w 1067648"/>
                <a:gd name="connsiteY12" fmla="*/ 1806250 h 2760725"/>
                <a:gd name="connsiteX13" fmla="*/ 527544 w 1067648"/>
                <a:gd name="connsiteY13" fmla="*/ 1906721 h 2760725"/>
                <a:gd name="connsiteX14" fmla="*/ 527544 w 1067648"/>
                <a:gd name="connsiteY14" fmla="*/ 1806250 h 2760725"/>
                <a:gd name="connsiteX15" fmla="*/ 527544 w 1067648"/>
                <a:gd name="connsiteY15" fmla="*/ 1580189 h 2760725"/>
                <a:gd name="connsiteX16" fmla="*/ 527544 w 1067648"/>
                <a:gd name="connsiteY16" fmla="*/ 1366688 h 2760725"/>
                <a:gd name="connsiteX17" fmla="*/ 427059 w 1067648"/>
                <a:gd name="connsiteY17" fmla="*/ 1366688 h 2760725"/>
                <a:gd name="connsiteX18" fmla="*/ 314014 w 1067648"/>
                <a:gd name="connsiteY18" fmla="*/ 1266217 h 2760725"/>
                <a:gd name="connsiteX19" fmla="*/ 314014 w 1067648"/>
                <a:gd name="connsiteY19" fmla="*/ 939686 h 2760725"/>
                <a:gd name="connsiteX20" fmla="*/ 100485 w 1067648"/>
                <a:gd name="connsiteY20" fmla="*/ 839214 h 2760725"/>
                <a:gd name="connsiteX21" fmla="*/ 100485 w 1067648"/>
                <a:gd name="connsiteY21" fmla="*/ 299182 h 2760725"/>
                <a:gd name="connsiteX22" fmla="*/ 100485 w 1067648"/>
                <a:gd name="connsiteY22" fmla="*/ 198711 h 2760725"/>
                <a:gd name="connsiteX23" fmla="*/ 0 w 1067648"/>
                <a:gd name="connsiteY23" fmla="*/ 198711 h 2760725"/>
                <a:gd name="connsiteX24" fmla="*/ 300243 w 1067648"/>
                <a:gd name="connsiteY24" fmla="*/ 16206 h 2760725"/>
                <a:gd name="connsiteX0" fmla="*/ 300243 w 857634"/>
                <a:gd name="connsiteY0" fmla="*/ 16206 h 2660253"/>
                <a:gd name="connsiteX1" fmla="*/ 831146 w 857634"/>
                <a:gd name="connsiteY1" fmla="*/ 208262 h 2660253"/>
                <a:gd name="connsiteX2" fmla="*/ 660664 w 857634"/>
                <a:gd name="connsiteY2" fmla="*/ 1032201 h 2660253"/>
                <a:gd name="connsiteX3" fmla="*/ 855837 w 857634"/>
                <a:gd name="connsiteY3" fmla="*/ 1732670 h 2660253"/>
                <a:gd name="connsiteX4" fmla="*/ 741073 w 857634"/>
                <a:gd name="connsiteY4" fmla="*/ 2446753 h 2660253"/>
                <a:gd name="connsiteX5" fmla="*/ 640589 w 857634"/>
                <a:gd name="connsiteY5" fmla="*/ 2660253 h 2660253"/>
                <a:gd name="connsiteX6" fmla="*/ 314014 w 857634"/>
                <a:gd name="connsiteY6" fmla="*/ 2333723 h 2660253"/>
                <a:gd name="connsiteX7" fmla="*/ 314014 w 857634"/>
                <a:gd name="connsiteY7" fmla="*/ 2233252 h 2660253"/>
                <a:gd name="connsiteX8" fmla="*/ 427059 w 857634"/>
                <a:gd name="connsiteY8" fmla="*/ 2019751 h 2660253"/>
                <a:gd name="connsiteX9" fmla="*/ 213530 w 857634"/>
                <a:gd name="connsiteY9" fmla="*/ 2019751 h 2660253"/>
                <a:gd name="connsiteX10" fmla="*/ 213530 w 857634"/>
                <a:gd name="connsiteY10" fmla="*/ 1906721 h 2660253"/>
                <a:gd name="connsiteX11" fmla="*/ 213530 w 857634"/>
                <a:gd name="connsiteY11" fmla="*/ 1806250 h 2660253"/>
                <a:gd name="connsiteX12" fmla="*/ 314014 w 857634"/>
                <a:gd name="connsiteY12" fmla="*/ 1806250 h 2660253"/>
                <a:gd name="connsiteX13" fmla="*/ 527544 w 857634"/>
                <a:gd name="connsiteY13" fmla="*/ 1906721 h 2660253"/>
                <a:gd name="connsiteX14" fmla="*/ 527544 w 857634"/>
                <a:gd name="connsiteY14" fmla="*/ 1806250 h 2660253"/>
                <a:gd name="connsiteX15" fmla="*/ 527544 w 857634"/>
                <a:gd name="connsiteY15" fmla="*/ 1580189 h 2660253"/>
                <a:gd name="connsiteX16" fmla="*/ 527544 w 857634"/>
                <a:gd name="connsiteY16" fmla="*/ 1366688 h 2660253"/>
                <a:gd name="connsiteX17" fmla="*/ 427059 w 857634"/>
                <a:gd name="connsiteY17" fmla="*/ 1366688 h 2660253"/>
                <a:gd name="connsiteX18" fmla="*/ 314014 w 857634"/>
                <a:gd name="connsiteY18" fmla="*/ 1266217 h 2660253"/>
                <a:gd name="connsiteX19" fmla="*/ 314014 w 857634"/>
                <a:gd name="connsiteY19" fmla="*/ 939686 h 2660253"/>
                <a:gd name="connsiteX20" fmla="*/ 100485 w 857634"/>
                <a:gd name="connsiteY20" fmla="*/ 839214 h 2660253"/>
                <a:gd name="connsiteX21" fmla="*/ 100485 w 857634"/>
                <a:gd name="connsiteY21" fmla="*/ 299182 h 2660253"/>
                <a:gd name="connsiteX22" fmla="*/ 100485 w 857634"/>
                <a:gd name="connsiteY22" fmla="*/ 198711 h 2660253"/>
                <a:gd name="connsiteX23" fmla="*/ 0 w 857634"/>
                <a:gd name="connsiteY23" fmla="*/ 198711 h 2660253"/>
                <a:gd name="connsiteX24" fmla="*/ 300243 w 857634"/>
                <a:gd name="connsiteY24" fmla="*/ 16206 h 2660253"/>
                <a:gd name="connsiteX0" fmla="*/ 300243 w 857634"/>
                <a:gd name="connsiteY0" fmla="*/ 16206 h 2660253"/>
                <a:gd name="connsiteX1" fmla="*/ 831146 w 857634"/>
                <a:gd name="connsiteY1" fmla="*/ 208262 h 2660253"/>
                <a:gd name="connsiteX2" fmla="*/ 660664 w 857634"/>
                <a:gd name="connsiteY2" fmla="*/ 1032201 h 2660253"/>
                <a:gd name="connsiteX3" fmla="*/ 855837 w 857634"/>
                <a:gd name="connsiteY3" fmla="*/ 1732670 h 2660253"/>
                <a:gd name="connsiteX4" fmla="*/ 591256 w 857634"/>
                <a:gd name="connsiteY4" fmla="*/ 1981804 h 2660253"/>
                <a:gd name="connsiteX5" fmla="*/ 640589 w 857634"/>
                <a:gd name="connsiteY5" fmla="*/ 2660253 h 2660253"/>
                <a:gd name="connsiteX6" fmla="*/ 314014 w 857634"/>
                <a:gd name="connsiteY6" fmla="*/ 2333723 h 2660253"/>
                <a:gd name="connsiteX7" fmla="*/ 314014 w 857634"/>
                <a:gd name="connsiteY7" fmla="*/ 2233252 h 2660253"/>
                <a:gd name="connsiteX8" fmla="*/ 427059 w 857634"/>
                <a:gd name="connsiteY8" fmla="*/ 2019751 h 2660253"/>
                <a:gd name="connsiteX9" fmla="*/ 213530 w 857634"/>
                <a:gd name="connsiteY9" fmla="*/ 2019751 h 2660253"/>
                <a:gd name="connsiteX10" fmla="*/ 213530 w 857634"/>
                <a:gd name="connsiteY10" fmla="*/ 1906721 h 2660253"/>
                <a:gd name="connsiteX11" fmla="*/ 213530 w 857634"/>
                <a:gd name="connsiteY11" fmla="*/ 1806250 h 2660253"/>
                <a:gd name="connsiteX12" fmla="*/ 314014 w 857634"/>
                <a:gd name="connsiteY12" fmla="*/ 1806250 h 2660253"/>
                <a:gd name="connsiteX13" fmla="*/ 527544 w 857634"/>
                <a:gd name="connsiteY13" fmla="*/ 1906721 h 2660253"/>
                <a:gd name="connsiteX14" fmla="*/ 527544 w 857634"/>
                <a:gd name="connsiteY14" fmla="*/ 1806250 h 2660253"/>
                <a:gd name="connsiteX15" fmla="*/ 527544 w 857634"/>
                <a:gd name="connsiteY15" fmla="*/ 1580189 h 2660253"/>
                <a:gd name="connsiteX16" fmla="*/ 527544 w 857634"/>
                <a:gd name="connsiteY16" fmla="*/ 1366688 h 2660253"/>
                <a:gd name="connsiteX17" fmla="*/ 427059 w 857634"/>
                <a:gd name="connsiteY17" fmla="*/ 1366688 h 2660253"/>
                <a:gd name="connsiteX18" fmla="*/ 314014 w 857634"/>
                <a:gd name="connsiteY18" fmla="*/ 1266217 h 2660253"/>
                <a:gd name="connsiteX19" fmla="*/ 314014 w 857634"/>
                <a:gd name="connsiteY19" fmla="*/ 939686 h 2660253"/>
                <a:gd name="connsiteX20" fmla="*/ 100485 w 857634"/>
                <a:gd name="connsiteY20" fmla="*/ 839214 h 2660253"/>
                <a:gd name="connsiteX21" fmla="*/ 100485 w 857634"/>
                <a:gd name="connsiteY21" fmla="*/ 299182 h 2660253"/>
                <a:gd name="connsiteX22" fmla="*/ 100485 w 857634"/>
                <a:gd name="connsiteY22" fmla="*/ 198711 h 2660253"/>
                <a:gd name="connsiteX23" fmla="*/ 0 w 857634"/>
                <a:gd name="connsiteY23" fmla="*/ 198711 h 2660253"/>
                <a:gd name="connsiteX24" fmla="*/ 300243 w 857634"/>
                <a:gd name="connsiteY24" fmla="*/ 16206 h 2660253"/>
                <a:gd name="connsiteX0" fmla="*/ 300243 w 857634"/>
                <a:gd name="connsiteY0" fmla="*/ 16206 h 2333723"/>
                <a:gd name="connsiteX1" fmla="*/ 831146 w 857634"/>
                <a:gd name="connsiteY1" fmla="*/ 208262 h 2333723"/>
                <a:gd name="connsiteX2" fmla="*/ 660664 w 857634"/>
                <a:gd name="connsiteY2" fmla="*/ 1032201 h 2333723"/>
                <a:gd name="connsiteX3" fmla="*/ 855837 w 857634"/>
                <a:gd name="connsiteY3" fmla="*/ 1732670 h 2333723"/>
                <a:gd name="connsiteX4" fmla="*/ 591256 w 857634"/>
                <a:gd name="connsiteY4" fmla="*/ 1981804 h 2333723"/>
                <a:gd name="connsiteX5" fmla="*/ 314014 w 857634"/>
                <a:gd name="connsiteY5" fmla="*/ 2333723 h 2333723"/>
                <a:gd name="connsiteX6" fmla="*/ 314014 w 857634"/>
                <a:gd name="connsiteY6" fmla="*/ 2233252 h 2333723"/>
                <a:gd name="connsiteX7" fmla="*/ 427059 w 857634"/>
                <a:gd name="connsiteY7" fmla="*/ 2019751 h 2333723"/>
                <a:gd name="connsiteX8" fmla="*/ 213530 w 857634"/>
                <a:gd name="connsiteY8" fmla="*/ 2019751 h 2333723"/>
                <a:gd name="connsiteX9" fmla="*/ 213530 w 857634"/>
                <a:gd name="connsiteY9" fmla="*/ 1906721 h 2333723"/>
                <a:gd name="connsiteX10" fmla="*/ 213530 w 857634"/>
                <a:gd name="connsiteY10" fmla="*/ 1806250 h 2333723"/>
                <a:gd name="connsiteX11" fmla="*/ 314014 w 857634"/>
                <a:gd name="connsiteY11" fmla="*/ 1806250 h 2333723"/>
                <a:gd name="connsiteX12" fmla="*/ 527544 w 857634"/>
                <a:gd name="connsiteY12" fmla="*/ 1906721 h 2333723"/>
                <a:gd name="connsiteX13" fmla="*/ 527544 w 857634"/>
                <a:gd name="connsiteY13" fmla="*/ 1806250 h 2333723"/>
                <a:gd name="connsiteX14" fmla="*/ 527544 w 857634"/>
                <a:gd name="connsiteY14" fmla="*/ 1580189 h 2333723"/>
                <a:gd name="connsiteX15" fmla="*/ 527544 w 857634"/>
                <a:gd name="connsiteY15" fmla="*/ 1366688 h 2333723"/>
                <a:gd name="connsiteX16" fmla="*/ 427059 w 857634"/>
                <a:gd name="connsiteY16" fmla="*/ 1366688 h 2333723"/>
                <a:gd name="connsiteX17" fmla="*/ 314014 w 857634"/>
                <a:gd name="connsiteY17" fmla="*/ 1266217 h 2333723"/>
                <a:gd name="connsiteX18" fmla="*/ 314014 w 857634"/>
                <a:gd name="connsiteY18" fmla="*/ 939686 h 2333723"/>
                <a:gd name="connsiteX19" fmla="*/ 100485 w 857634"/>
                <a:gd name="connsiteY19" fmla="*/ 839214 h 2333723"/>
                <a:gd name="connsiteX20" fmla="*/ 100485 w 857634"/>
                <a:gd name="connsiteY20" fmla="*/ 299182 h 2333723"/>
                <a:gd name="connsiteX21" fmla="*/ 100485 w 857634"/>
                <a:gd name="connsiteY21" fmla="*/ 198711 h 2333723"/>
                <a:gd name="connsiteX22" fmla="*/ 0 w 857634"/>
                <a:gd name="connsiteY22" fmla="*/ 198711 h 2333723"/>
                <a:gd name="connsiteX23" fmla="*/ 300243 w 857634"/>
                <a:gd name="connsiteY23" fmla="*/ 16206 h 2333723"/>
                <a:gd name="connsiteX0" fmla="*/ 300243 w 857634"/>
                <a:gd name="connsiteY0" fmla="*/ 16206 h 2233252"/>
                <a:gd name="connsiteX1" fmla="*/ 831146 w 857634"/>
                <a:gd name="connsiteY1" fmla="*/ 208262 h 2233252"/>
                <a:gd name="connsiteX2" fmla="*/ 660664 w 857634"/>
                <a:gd name="connsiteY2" fmla="*/ 1032201 h 2233252"/>
                <a:gd name="connsiteX3" fmla="*/ 855837 w 857634"/>
                <a:gd name="connsiteY3" fmla="*/ 1732670 h 2233252"/>
                <a:gd name="connsiteX4" fmla="*/ 591256 w 857634"/>
                <a:gd name="connsiteY4" fmla="*/ 1981804 h 2233252"/>
                <a:gd name="connsiteX5" fmla="*/ 314014 w 857634"/>
                <a:gd name="connsiteY5" fmla="*/ 2233252 h 2233252"/>
                <a:gd name="connsiteX6" fmla="*/ 427059 w 857634"/>
                <a:gd name="connsiteY6" fmla="*/ 2019751 h 2233252"/>
                <a:gd name="connsiteX7" fmla="*/ 213530 w 857634"/>
                <a:gd name="connsiteY7" fmla="*/ 2019751 h 2233252"/>
                <a:gd name="connsiteX8" fmla="*/ 213530 w 857634"/>
                <a:gd name="connsiteY8" fmla="*/ 1906721 h 2233252"/>
                <a:gd name="connsiteX9" fmla="*/ 213530 w 857634"/>
                <a:gd name="connsiteY9" fmla="*/ 1806250 h 2233252"/>
                <a:gd name="connsiteX10" fmla="*/ 314014 w 857634"/>
                <a:gd name="connsiteY10" fmla="*/ 1806250 h 2233252"/>
                <a:gd name="connsiteX11" fmla="*/ 527544 w 857634"/>
                <a:gd name="connsiteY11" fmla="*/ 1906721 h 2233252"/>
                <a:gd name="connsiteX12" fmla="*/ 527544 w 857634"/>
                <a:gd name="connsiteY12" fmla="*/ 1806250 h 2233252"/>
                <a:gd name="connsiteX13" fmla="*/ 527544 w 857634"/>
                <a:gd name="connsiteY13" fmla="*/ 1580189 h 2233252"/>
                <a:gd name="connsiteX14" fmla="*/ 527544 w 857634"/>
                <a:gd name="connsiteY14" fmla="*/ 1366688 h 2233252"/>
                <a:gd name="connsiteX15" fmla="*/ 427059 w 857634"/>
                <a:gd name="connsiteY15" fmla="*/ 1366688 h 2233252"/>
                <a:gd name="connsiteX16" fmla="*/ 314014 w 857634"/>
                <a:gd name="connsiteY16" fmla="*/ 1266217 h 2233252"/>
                <a:gd name="connsiteX17" fmla="*/ 314014 w 857634"/>
                <a:gd name="connsiteY17" fmla="*/ 939686 h 2233252"/>
                <a:gd name="connsiteX18" fmla="*/ 100485 w 857634"/>
                <a:gd name="connsiteY18" fmla="*/ 839214 h 2233252"/>
                <a:gd name="connsiteX19" fmla="*/ 100485 w 857634"/>
                <a:gd name="connsiteY19" fmla="*/ 299182 h 2233252"/>
                <a:gd name="connsiteX20" fmla="*/ 100485 w 857634"/>
                <a:gd name="connsiteY20" fmla="*/ 198711 h 2233252"/>
                <a:gd name="connsiteX21" fmla="*/ 0 w 857634"/>
                <a:gd name="connsiteY21" fmla="*/ 198711 h 2233252"/>
                <a:gd name="connsiteX22" fmla="*/ 300243 w 857634"/>
                <a:gd name="connsiteY22" fmla="*/ 16206 h 2233252"/>
                <a:gd name="connsiteX0" fmla="*/ 300243 w 857634"/>
                <a:gd name="connsiteY0" fmla="*/ 16206 h 2019751"/>
                <a:gd name="connsiteX1" fmla="*/ 831146 w 857634"/>
                <a:gd name="connsiteY1" fmla="*/ 208262 h 2019751"/>
                <a:gd name="connsiteX2" fmla="*/ 660664 w 857634"/>
                <a:gd name="connsiteY2" fmla="*/ 1032201 h 2019751"/>
                <a:gd name="connsiteX3" fmla="*/ 855837 w 857634"/>
                <a:gd name="connsiteY3" fmla="*/ 1732670 h 2019751"/>
                <a:gd name="connsiteX4" fmla="*/ 591256 w 857634"/>
                <a:gd name="connsiteY4" fmla="*/ 1981804 h 2019751"/>
                <a:gd name="connsiteX5" fmla="*/ 427059 w 857634"/>
                <a:gd name="connsiteY5" fmla="*/ 2019751 h 2019751"/>
                <a:gd name="connsiteX6" fmla="*/ 213530 w 857634"/>
                <a:gd name="connsiteY6" fmla="*/ 2019751 h 2019751"/>
                <a:gd name="connsiteX7" fmla="*/ 213530 w 857634"/>
                <a:gd name="connsiteY7" fmla="*/ 1906721 h 2019751"/>
                <a:gd name="connsiteX8" fmla="*/ 213530 w 857634"/>
                <a:gd name="connsiteY8" fmla="*/ 1806250 h 2019751"/>
                <a:gd name="connsiteX9" fmla="*/ 314014 w 857634"/>
                <a:gd name="connsiteY9" fmla="*/ 1806250 h 2019751"/>
                <a:gd name="connsiteX10" fmla="*/ 527544 w 857634"/>
                <a:gd name="connsiteY10" fmla="*/ 1906721 h 2019751"/>
                <a:gd name="connsiteX11" fmla="*/ 527544 w 857634"/>
                <a:gd name="connsiteY11" fmla="*/ 1806250 h 2019751"/>
                <a:gd name="connsiteX12" fmla="*/ 527544 w 857634"/>
                <a:gd name="connsiteY12" fmla="*/ 1580189 h 2019751"/>
                <a:gd name="connsiteX13" fmla="*/ 527544 w 857634"/>
                <a:gd name="connsiteY13" fmla="*/ 1366688 h 2019751"/>
                <a:gd name="connsiteX14" fmla="*/ 427059 w 857634"/>
                <a:gd name="connsiteY14" fmla="*/ 1366688 h 2019751"/>
                <a:gd name="connsiteX15" fmla="*/ 314014 w 857634"/>
                <a:gd name="connsiteY15" fmla="*/ 1266217 h 2019751"/>
                <a:gd name="connsiteX16" fmla="*/ 314014 w 857634"/>
                <a:gd name="connsiteY16" fmla="*/ 939686 h 2019751"/>
                <a:gd name="connsiteX17" fmla="*/ 100485 w 857634"/>
                <a:gd name="connsiteY17" fmla="*/ 839214 h 2019751"/>
                <a:gd name="connsiteX18" fmla="*/ 100485 w 857634"/>
                <a:gd name="connsiteY18" fmla="*/ 299182 h 2019751"/>
                <a:gd name="connsiteX19" fmla="*/ 100485 w 857634"/>
                <a:gd name="connsiteY19" fmla="*/ 198711 h 2019751"/>
                <a:gd name="connsiteX20" fmla="*/ 0 w 857634"/>
                <a:gd name="connsiteY20" fmla="*/ 198711 h 2019751"/>
                <a:gd name="connsiteX21" fmla="*/ 300243 w 857634"/>
                <a:gd name="connsiteY21" fmla="*/ 16206 h 201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57634" h="2019751">
                  <a:moveTo>
                    <a:pt x="300243" y="16206"/>
                  </a:moveTo>
                  <a:cubicBezTo>
                    <a:pt x="521983" y="-21376"/>
                    <a:pt x="661067" y="-7295"/>
                    <a:pt x="831146" y="208262"/>
                  </a:cubicBezTo>
                  <a:cubicBezTo>
                    <a:pt x="774319" y="482908"/>
                    <a:pt x="1011959" y="592240"/>
                    <a:pt x="660664" y="1032201"/>
                  </a:cubicBezTo>
                  <a:lnTo>
                    <a:pt x="855837" y="1732670"/>
                  </a:lnTo>
                  <a:lnTo>
                    <a:pt x="591256" y="1981804"/>
                  </a:lnTo>
                  <a:lnTo>
                    <a:pt x="427059" y="2019751"/>
                  </a:lnTo>
                  <a:lnTo>
                    <a:pt x="213530" y="2019751"/>
                  </a:lnTo>
                  <a:lnTo>
                    <a:pt x="213530" y="1906721"/>
                  </a:lnTo>
                  <a:lnTo>
                    <a:pt x="213530" y="1806250"/>
                  </a:lnTo>
                  <a:lnTo>
                    <a:pt x="314014" y="1806250"/>
                  </a:lnTo>
                  <a:lnTo>
                    <a:pt x="527544" y="1906721"/>
                  </a:lnTo>
                  <a:lnTo>
                    <a:pt x="527544" y="1806250"/>
                  </a:lnTo>
                  <a:lnTo>
                    <a:pt x="527544" y="1580189"/>
                  </a:lnTo>
                  <a:lnTo>
                    <a:pt x="527544" y="1366688"/>
                  </a:lnTo>
                  <a:lnTo>
                    <a:pt x="427059" y="1366688"/>
                  </a:lnTo>
                  <a:lnTo>
                    <a:pt x="314014" y="1266217"/>
                  </a:lnTo>
                  <a:lnTo>
                    <a:pt x="314014" y="939686"/>
                  </a:lnTo>
                  <a:lnTo>
                    <a:pt x="100485" y="839214"/>
                  </a:lnTo>
                  <a:lnTo>
                    <a:pt x="100485" y="299182"/>
                  </a:lnTo>
                  <a:lnTo>
                    <a:pt x="100485" y="198711"/>
                  </a:lnTo>
                  <a:lnTo>
                    <a:pt x="0" y="198711"/>
                  </a:lnTo>
                  <a:cubicBezTo>
                    <a:pt x="100081" y="137876"/>
                    <a:pt x="138169" y="46044"/>
                    <a:pt x="300243" y="1620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solidFill>
                    <a:srgbClr val="000000"/>
                  </a:solidFill>
                  <a:prstDash val="dash"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sp>
        <p:nvSpPr>
          <p:cNvPr id="2872" name="Rectangle 2871">
            <a:extLst>
              <a:ext uri="{FF2B5EF4-FFF2-40B4-BE49-F238E27FC236}">
                <a16:creationId xmlns:a16="http://schemas.microsoft.com/office/drawing/2014/main" id="{A20D4FD2-C359-18FC-02F9-56816FB6D094}"/>
              </a:ext>
            </a:extLst>
          </p:cNvPr>
          <p:cNvSpPr/>
          <p:nvPr/>
        </p:nvSpPr>
        <p:spPr>
          <a:xfrm>
            <a:off x="10102768" y="3201885"/>
            <a:ext cx="181391" cy="169333"/>
          </a:xfrm>
          <a:prstGeom prst="rect">
            <a:avLst/>
          </a:prstGeom>
          <a:solidFill>
            <a:srgbClr val="0D29F9"/>
          </a:solidFill>
          <a:ln>
            <a:solidFill>
              <a:srgbClr val="0D29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873" name="TextBox 2872">
            <a:extLst>
              <a:ext uri="{FF2B5EF4-FFF2-40B4-BE49-F238E27FC236}">
                <a16:creationId xmlns:a16="http://schemas.microsoft.com/office/drawing/2014/main" id="{660D16D2-BE5F-1438-9436-4406F59AEBC4}"/>
              </a:ext>
            </a:extLst>
          </p:cNvPr>
          <p:cNvSpPr txBox="1"/>
          <p:nvPr/>
        </p:nvSpPr>
        <p:spPr>
          <a:xfrm>
            <a:off x="10293350" y="3190660"/>
            <a:ext cx="805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&gt;35 members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2874" name="Rectangle: Rounded Corners 2873">
            <a:extLst>
              <a:ext uri="{FF2B5EF4-FFF2-40B4-BE49-F238E27FC236}">
                <a16:creationId xmlns:a16="http://schemas.microsoft.com/office/drawing/2014/main" id="{96A8CD66-31BF-71F8-5149-87FD22BDC147}"/>
              </a:ext>
            </a:extLst>
          </p:cNvPr>
          <p:cNvSpPr/>
          <p:nvPr/>
        </p:nvSpPr>
        <p:spPr>
          <a:xfrm>
            <a:off x="9801013" y="3044546"/>
            <a:ext cx="2091267" cy="1557866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875" name="Rectangle 2874">
            <a:extLst>
              <a:ext uri="{FF2B5EF4-FFF2-40B4-BE49-F238E27FC236}">
                <a16:creationId xmlns:a16="http://schemas.microsoft.com/office/drawing/2014/main" id="{0260811A-6639-79B7-5A0B-7EAD598E41E5}"/>
              </a:ext>
            </a:extLst>
          </p:cNvPr>
          <p:cNvSpPr/>
          <p:nvPr/>
        </p:nvSpPr>
        <p:spPr>
          <a:xfrm>
            <a:off x="10106864" y="4042192"/>
            <a:ext cx="181391" cy="1693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C6BB">
                  <a:lumMod val="20000"/>
                  <a:lumOff val="80000"/>
                </a:srgbClr>
              </a:solidFill>
              <a:effectLst/>
              <a:highlight>
                <a:srgbClr val="00FFFF"/>
              </a:highligh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876" name="TextBox 2875">
            <a:extLst>
              <a:ext uri="{FF2B5EF4-FFF2-40B4-BE49-F238E27FC236}">
                <a16:creationId xmlns:a16="http://schemas.microsoft.com/office/drawing/2014/main" id="{56FEFD18-4F18-4749-328E-0CA39D77D5E3}"/>
              </a:ext>
            </a:extLst>
          </p:cNvPr>
          <p:cNvSpPr txBox="1"/>
          <p:nvPr/>
        </p:nvSpPr>
        <p:spPr>
          <a:xfrm>
            <a:off x="10346802" y="4069556"/>
            <a:ext cx="75373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&lt;5 members</a:t>
            </a:r>
          </a:p>
        </p:txBody>
      </p:sp>
      <p:grpSp>
        <p:nvGrpSpPr>
          <p:cNvPr id="2877" name="Group 3">
            <a:extLst>
              <a:ext uri="{FF2B5EF4-FFF2-40B4-BE49-F238E27FC236}">
                <a16:creationId xmlns:a16="http://schemas.microsoft.com/office/drawing/2014/main" id="{BE6A997D-32D5-3249-A232-2FBD5AB5ACC2}"/>
              </a:ext>
            </a:extLst>
          </p:cNvPr>
          <p:cNvGrpSpPr/>
          <p:nvPr/>
        </p:nvGrpSpPr>
        <p:grpSpPr>
          <a:xfrm>
            <a:off x="1948350" y="2963224"/>
            <a:ext cx="3190918" cy="112161"/>
            <a:chOff x="2975654" y="4932621"/>
            <a:chExt cx="4902974" cy="143575"/>
          </a:xfrm>
        </p:grpSpPr>
        <p:sp>
          <p:nvSpPr>
            <p:cNvPr id="2878" name="Oval 7">
              <a:extLst>
                <a:ext uri="{FF2B5EF4-FFF2-40B4-BE49-F238E27FC236}">
                  <a16:creationId xmlns:a16="http://schemas.microsoft.com/office/drawing/2014/main" id="{31A6B36D-C30E-EBBA-B182-E2C55F9BCB68}"/>
                </a:ext>
              </a:extLst>
            </p:cNvPr>
            <p:cNvSpPr/>
            <p:nvPr/>
          </p:nvSpPr>
          <p:spPr>
            <a:xfrm>
              <a:off x="7702972" y="4932621"/>
              <a:ext cx="175656" cy="1435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cxnSp>
          <p:nvCxnSpPr>
            <p:cNvPr id="2879" name="Straight Connector 1440">
              <a:extLst>
                <a:ext uri="{FF2B5EF4-FFF2-40B4-BE49-F238E27FC236}">
                  <a16:creationId xmlns:a16="http://schemas.microsoft.com/office/drawing/2014/main" id="{2C92D19C-4582-836D-1882-F936B580F66D}"/>
                </a:ext>
              </a:extLst>
            </p:cNvPr>
            <p:cNvCxnSpPr>
              <a:stCxn id="2878" idx="2"/>
            </p:cNvCxnSpPr>
            <p:nvPr/>
          </p:nvCxnSpPr>
          <p:spPr>
            <a:xfrm flipH="1" flipV="1">
              <a:off x="2975654" y="5004407"/>
              <a:ext cx="4727318" cy="1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80" name="Rectangle: Rounded Corners 1442">
            <a:extLst>
              <a:ext uri="{FF2B5EF4-FFF2-40B4-BE49-F238E27FC236}">
                <a16:creationId xmlns:a16="http://schemas.microsoft.com/office/drawing/2014/main" id="{57CA7BDE-D09F-B393-F559-48316BAEB52A}"/>
              </a:ext>
            </a:extLst>
          </p:cNvPr>
          <p:cNvSpPr/>
          <p:nvPr/>
        </p:nvSpPr>
        <p:spPr>
          <a:xfrm>
            <a:off x="462449" y="2846644"/>
            <a:ext cx="1485900" cy="1016416"/>
          </a:xfrm>
          <a:prstGeom prst="roundRect">
            <a:avLst/>
          </a:prstGeom>
          <a:noFill/>
          <a:ln>
            <a:solidFill>
              <a:srgbClr val="0F0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881" name="ZoneTexte 1467">
            <a:extLst>
              <a:ext uri="{FF2B5EF4-FFF2-40B4-BE49-F238E27FC236}">
                <a16:creationId xmlns:a16="http://schemas.microsoft.com/office/drawing/2014/main" id="{2672D7A2-4213-CF42-C7DB-051B389E6AFB}"/>
              </a:ext>
            </a:extLst>
          </p:cNvPr>
          <p:cNvSpPr txBox="1"/>
          <p:nvPr/>
        </p:nvSpPr>
        <p:spPr>
          <a:xfrm>
            <a:off x="589868" y="2926251"/>
            <a:ext cx="13881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Countries strongest presence: 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D29F9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D29F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Spain (85), Italy (72), Poland (55), France (54)</a:t>
            </a:r>
          </a:p>
        </p:txBody>
      </p:sp>
      <p:sp>
        <p:nvSpPr>
          <p:cNvPr id="2882" name="Rectangle 2881">
            <a:extLst>
              <a:ext uri="{FF2B5EF4-FFF2-40B4-BE49-F238E27FC236}">
                <a16:creationId xmlns:a16="http://schemas.microsoft.com/office/drawing/2014/main" id="{228CAABB-5EA7-D109-6955-082F8932C6FE}"/>
              </a:ext>
            </a:extLst>
          </p:cNvPr>
          <p:cNvSpPr/>
          <p:nvPr/>
        </p:nvSpPr>
        <p:spPr>
          <a:xfrm>
            <a:off x="10102769" y="3416841"/>
            <a:ext cx="181391" cy="169333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883" name="Rectangle 2882">
            <a:extLst>
              <a:ext uri="{FF2B5EF4-FFF2-40B4-BE49-F238E27FC236}">
                <a16:creationId xmlns:a16="http://schemas.microsoft.com/office/drawing/2014/main" id="{2B36FBD5-E9F7-D5F9-A3B0-3375FA7A494E}"/>
              </a:ext>
            </a:extLst>
          </p:cNvPr>
          <p:cNvSpPr/>
          <p:nvPr/>
        </p:nvSpPr>
        <p:spPr>
          <a:xfrm>
            <a:off x="10109195" y="3834137"/>
            <a:ext cx="181391" cy="169333"/>
          </a:xfrm>
          <a:prstGeom prst="rect">
            <a:avLst/>
          </a:prstGeom>
          <a:solidFill>
            <a:srgbClr val="99CCFF"/>
          </a:solidFill>
          <a:ln>
            <a:solidFill>
              <a:srgbClr val="99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884" name="Rectangle 2883">
            <a:extLst>
              <a:ext uri="{FF2B5EF4-FFF2-40B4-BE49-F238E27FC236}">
                <a16:creationId xmlns:a16="http://schemas.microsoft.com/office/drawing/2014/main" id="{4329FB76-CD3D-30A0-DD7A-77015E55D878}"/>
              </a:ext>
            </a:extLst>
          </p:cNvPr>
          <p:cNvSpPr/>
          <p:nvPr/>
        </p:nvSpPr>
        <p:spPr>
          <a:xfrm>
            <a:off x="10102769" y="3623734"/>
            <a:ext cx="181391" cy="169333"/>
          </a:xfrm>
          <a:prstGeom prst="rect">
            <a:avLst/>
          </a:prstGeom>
          <a:solidFill>
            <a:srgbClr val="00B0F0"/>
          </a:solidFill>
          <a:ln>
            <a:solidFill>
              <a:srgbClr val="00B8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885" name="TextBox 1435">
            <a:extLst>
              <a:ext uri="{FF2B5EF4-FFF2-40B4-BE49-F238E27FC236}">
                <a16:creationId xmlns:a16="http://schemas.microsoft.com/office/drawing/2014/main" id="{7AD21BE8-0B26-3FBE-3E16-01DD11FADC00}"/>
              </a:ext>
            </a:extLst>
          </p:cNvPr>
          <p:cNvSpPr txBox="1"/>
          <p:nvPr/>
        </p:nvSpPr>
        <p:spPr>
          <a:xfrm>
            <a:off x="10299160" y="3397169"/>
            <a:ext cx="914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20-35 members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2886" name="TextBox 1435">
            <a:extLst>
              <a:ext uri="{FF2B5EF4-FFF2-40B4-BE49-F238E27FC236}">
                <a16:creationId xmlns:a16="http://schemas.microsoft.com/office/drawing/2014/main" id="{DD809E0F-CB23-0187-650B-81F74BFA0146}"/>
              </a:ext>
            </a:extLst>
          </p:cNvPr>
          <p:cNvSpPr txBox="1"/>
          <p:nvPr/>
        </p:nvSpPr>
        <p:spPr>
          <a:xfrm>
            <a:off x="10305586" y="3620557"/>
            <a:ext cx="867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15-19 members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2887" name="TextBox 1435">
            <a:extLst>
              <a:ext uri="{FF2B5EF4-FFF2-40B4-BE49-F238E27FC236}">
                <a16:creationId xmlns:a16="http://schemas.microsoft.com/office/drawing/2014/main" id="{88D4AD13-AB1D-A852-5C55-81F99C44B33E}"/>
              </a:ext>
            </a:extLst>
          </p:cNvPr>
          <p:cNvSpPr txBox="1"/>
          <p:nvPr/>
        </p:nvSpPr>
        <p:spPr>
          <a:xfrm>
            <a:off x="10327514" y="3849581"/>
            <a:ext cx="8386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5-14 members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2888" name="ZoneTexte 1474">
            <a:extLst>
              <a:ext uri="{FF2B5EF4-FFF2-40B4-BE49-F238E27FC236}">
                <a16:creationId xmlns:a16="http://schemas.microsoft.com/office/drawing/2014/main" id="{18D69DE6-8AC6-0099-2577-CB352481046D}"/>
              </a:ext>
            </a:extLst>
          </p:cNvPr>
          <p:cNvSpPr txBox="1"/>
          <p:nvPr/>
        </p:nvSpPr>
        <p:spPr>
          <a:xfrm>
            <a:off x="9942171" y="4314604"/>
            <a:ext cx="20371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Total </a:t>
            </a:r>
            <a:r>
              <a:rPr kumimoji="0" lang="en-GB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nb</a:t>
            </a:r>
            <a:r>
              <a:rPr kumimoji="0" lang="en-GB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of Members: 779 (17/10/2025)</a:t>
            </a:r>
          </a:p>
        </p:txBody>
      </p:sp>
      <p:cxnSp>
        <p:nvCxnSpPr>
          <p:cNvPr id="2889" name="Straight Arrow Connector 2888">
            <a:extLst>
              <a:ext uri="{FF2B5EF4-FFF2-40B4-BE49-F238E27FC236}">
                <a16:creationId xmlns:a16="http://schemas.microsoft.com/office/drawing/2014/main" id="{E4355EDE-224A-6E20-814E-FBE40A8317AD}"/>
              </a:ext>
            </a:extLst>
          </p:cNvPr>
          <p:cNvCxnSpPr>
            <a:cxnSpLocks/>
          </p:cNvCxnSpPr>
          <p:nvPr/>
        </p:nvCxnSpPr>
        <p:spPr>
          <a:xfrm>
            <a:off x="6657975" y="3317936"/>
            <a:ext cx="1650002" cy="116538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0" name="Straight Arrow Connector 2889">
            <a:extLst>
              <a:ext uri="{FF2B5EF4-FFF2-40B4-BE49-F238E27FC236}">
                <a16:creationId xmlns:a16="http://schemas.microsoft.com/office/drawing/2014/main" id="{630AC984-25FE-08A3-028B-F1AFC55C38DF}"/>
              </a:ext>
            </a:extLst>
          </p:cNvPr>
          <p:cNvCxnSpPr>
            <a:cxnSpLocks/>
          </p:cNvCxnSpPr>
          <p:nvPr/>
        </p:nvCxnSpPr>
        <p:spPr>
          <a:xfrm flipH="1">
            <a:off x="4622769" y="3387045"/>
            <a:ext cx="765861" cy="739813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1" name="Straight Arrow Connector 2890">
            <a:extLst>
              <a:ext uri="{FF2B5EF4-FFF2-40B4-BE49-F238E27FC236}">
                <a16:creationId xmlns:a16="http://schemas.microsoft.com/office/drawing/2014/main" id="{B21B161D-27F0-179E-093D-1F9AC3FC9B45}"/>
              </a:ext>
            </a:extLst>
          </p:cNvPr>
          <p:cNvCxnSpPr>
            <a:cxnSpLocks/>
          </p:cNvCxnSpPr>
          <p:nvPr/>
        </p:nvCxnSpPr>
        <p:spPr>
          <a:xfrm flipH="1" flipV="1">
            <a:off x="4381500" y="2912234"/>
            <a:ext cx="1027161" cy="1639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1149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2AF9A-F62F-AD99-0778-487CDADD1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B589B-3906-C19C-99BE-87C09937D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450" y="379512"/>
            <a:ext cx="11293100" cy="729702"/>
          </a:xfrm>
        </p:spPr>
        <p:txBody>
          <a:bodyPr/>
          <a:lstStyle/>
          <a:p>
            <a:r>
              <a:rPr lang="fr-FR" err="1">
                <a:solidFill>
                  <a:srgbClr val="0F0F55"/>
                </a:solidFill>
                <a:latin typeface="Poppins SemiBold"/>
                <a:cs typeface="Poppins SemiBold"/>
              </a:rPr>
              <a:t>CoARA</a:t>
            </a:r>
            <a:r>
              <a:rPr lang="fr-FR">
                <a:solidFill>
                  <a:srgbClr val="0F0F55"/>
                </a:solidFill>
                <a:latin typeface="Poppins SemiBold"/>
                <a:cs typeface="Poppins SemiBold"/>
              </a:rPr>
              <a:t> in action: </a:t>
            </a:r>
            <a:r>
              <a:rPr lang="fr-FR" err="1">
                <a:solidFill>
                  <a:srgbClr val="0F0F55"/>
                </a:solidFill>
                <a:latin typeface="Poppins SemiBold"/>
                <a:cs typeface="Poppins SemiBold"/>
              </a:rPr>
              <a:t>paving</a:t>
            </a:r>
            <a:r>
              <a:rPr lang="fr-FR">
                <a:solidFill>
                  <a:srgbClr val="0F0F55"/>
                </a:solidFill>
                <a:latin typeface="Poppins SemiBold"/>
                <a:cs typeface="Poppins SemiBold"/>
              </a:rPr>
              <a:t> the </a:t>
            </a:r>
            <a:r>
              <a:rPr lang="fr-FR" err="1">
                <a:solidFill>
                  <a:srgbClr val="0F0F55"/>
                </a:solidFill>
                <a:latin typeface="Poppins SemiBold"/>
                <a:cs typeface="Poppins SemiBold"/>
              </a:rPr>
              <a:t>way</a:t>
            </a:r>
            <a:r>
              <a:rPr lang="fr-FR">
                <a:solidFill>
                  <a:srgbClr val="0F0F55"/>
                </a:solidFill>
                <a:latin typeface="Poppins SemiBold"/>
                <a:cs typeface="Poppins SemiBold"/>
              </a:rPr>
              <a:t> for </a:t>
            </a:r>
            <a:r>
              <a:rPr lang="fr-FR" err="1">
                <a:solidFill>
                  <a:srgbClr val="0F0F55"/>
                </a:solidFill>
                <a:latin typeface="Poppins SemiBold"/>
                <a:cs typeface="Poppins SemiBold"/>
              </a:rPr>
              <a:t>systemic</a:t>
            </a:r>
            <a:r>
              <a:rPr lang="fr-FR">
                <a:solidFill>
                  <a:srgbClr val="0F0F55"/>
                </a:solidFill>
                <a:latin typeface="Poppins SemiBold"/>
                <a:cs typeface="Poppins SemiBold"/>
              </a:rPr>
              <a:t> change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9B6588-B84C-52CA-D494-871CC57F9A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E387D87-60DA-0414-2235-73AE3B9D4BF2}"/>
              </a:ext>
            </a:extLst>
          </p:cNvPr>
          <p:cNvGrpSpPr/>
          <p:nvPr/>
        </p:nvGrpSpPr>
        <p:grpSpPr>
          <a:xfrm>
            <a:off x="-10906" y="1546596"/>
            <a:ext cx="12300442" cy="4347274"/>
            <a:chOff x="-10906" y="1571996"/>
            <a:chExt cx="12300442" cy="434727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B190CD-BBC1-B0ED-69E7-71DB72894502}"/>
                </a:ext>
              </a:extLst>
            </p:cNvPr>
            <p:cNvSpPr/>
            <p:nvPr/>
          </p:nvSpPr>
          <p:spPr>
            <a:xfrm>
              <a:off x="-227" y="4291021"/>
              <a:ext cx="12192000" cy="680829"/>
            </a:xfrm>
            <a:prstGeom prst="rect">
              <a:avLst/>
            </a:prstGeom>
            <a:solidFill>
              <a:srgbClr val="A5F5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grpSp>
          <p:nvGrpSpPr>
            <p:cNvPr id="8" name="Group 1494">
              <a:extLst>
                <a:ext uri="{FF2B5EF4-FFF2-40B4-BE49-F238E27FC236}">
                  <a16:creationId xmlns:a16="http://schemas.microsoft.com/office/drawing/2014/main" id="{DEE1733D-8B5D-BB69-E68C-0A0FBBE48BE7}"/>
                </a:ext>
              </a:extLst>
            </p:cNvPr>
            <p:cNvGrpSpPr/>
            <p:nvPr/>
          </p:nvGrpSpPr>
          <p:grpSpPr>
            <a:xfrm>
              <a:off x="-10906" y="1571996"/>
              <a:ext cx="12300442" cy="4347274"/>
              <a:chOff x="-10906" y="1755037"/>
              <a:chExt cx="12300442" cy="4527743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B69FA4B-97B0-4818-FA23-7E1096E88896}"/>
                  </a:ext>
                </a:extLst>
              </p:cNvPr>
              <p:cNvSpPr/>
              <p:nvPr/>
            </p:nvSpPr>
            <p:spPr>
              <a:xfrm>
                <a:off x="-10906" y="5445492"/>
                <a:ext cx="12202905" cy="709095"/>
              </a:xfrm>
              <a:prstGeom prst="rect">
                <a:avLst/>
              </a:prstGeom>
              <a:solidFill>
                <a:srgbClr val="9ED2F2">
                  <a:alpha val="2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E46D5B1-3993-4573-BB46-BE32A4975969}"/>
                  </a:ext>
                </a:extLst>
              </p:cNvPr>
              <p:cNvSpPr/>
              <p:nvPr/>
            </p:nvSpPr>
            <p:spPr>
              <a:xfrm>
                <a:off x="-1761" y="3625527"/>
                <a:ext cx="12192000" cy="844925"/>
              </a:xfrm>
              <a:prstGeom prst="rect">
                <a:avLst/>
              </a:prstGeom>
              <a:solidFill>
                <a:srgbClr val="9ED2F2">
                  <a:alpha val="2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9461762-0FEB-8464-02A0-B823ACF69AF8}"/>
                  </a:ext>
                </a:extLst>
              </p:cNvPr>
              <p:cNvSpPr/>
              <p:nvPr/>
            </p:nvSpPr>
            <p:spPr>
              <a:xfrm>
                <a:off x="-10905" y="2677198"/>
                <a:ext cx="12192000" cy="821910"/>
              </a:xfrm>
              <a:prstGeom prst="rect">
                <a:avLst/>
              </a:prstGeom>
              <a:solidFill>
                <a:srgbClr val="A5F5FF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1454" name="Rectangle 1453">
                <a:extLst>
                  <a:ext uri="{FF2B5EF4-FFF2-40B4-BE49-F238E27FC236}">
                    <a16:creationId xmlns:a16="http://schemas.microsoft.com/office/drawing/2014/main" id="{5291A5D5-9709-0940-2F91-51914B5A369E}"/>
                  </a:ext>
                </a:extLst>
              </p:cNvPr>
              <p:cNvSpPr/>
              <p:nvPr/>
            </p:nvSpPr>
            <p:spPr>
              <a:xfrm>
                <a:off x="-10905" y="1764321"/>
                <a:ext cx="12192000" cy="795171"/>
              </a:xfrm>
              <a:prstGeom prst="rect">
                <a:avLst/>
              </a:prstGeom>
              <a:solidFill>
                <a:srgbClr val="9ED2F2">
                  <a:alpha val="2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1455" name="Rectangle 1454">
                <a:extLst>
                  <a:ext uri="{FF2B5EF4-FFF2-40B4-BE49-F238E27FC236}">
                    <a16:creationId xmlns:a16="http://schemas.microsoft.com/office/drawing/2014/main" id="{E324804D-B653-CBE5-7D5B-82E76BF560DA}"/>
                  </a:ext>
                </a:extLst>
              </p:cNvPr>
              <p:cNvSpPr/>
              <p:nvPr/>
            </p:nvSpPr>
            <p:spPr>
              <a:xfrm>
                <a:off x="-1" y="2826103"/>
                <a:ext cx="7904748" cy="528977"/>
              </a:xfrm>
              <a:prstGeom prst="rect">
                <a:avLst/>
              </a:prstGeom>
              <a:solidFill>
                <a:srgbClr val="99D3F7">
                  <a:alpha val="3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b="1">
                    <a:solidFill>
                      <a:srgbClr val="00206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Active </a:t>
                </a:r>
                <a:r>
                  <a:rPr lang="fr-FR" b="1" err="1">
                    <a:solidFill>
                      <a:srgbClr val="00206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Working</a:t>
                </a:r>
                <a:r>
                  <a:rPr lang="fr-FR" b="1">
                    <a:solidFill>
                      <a:srgbClr val="00206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Groups (</a:t>
                </a:r>
                <a:r>
                  <a:rPr lang="fr-FR" b="1" err="1">
                    <a:solidFill>
                      <a:srgbClr val="00206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WGs</a:t>
                </a:r>
                <a:r>
                  <a:rPr lang="fr-FR" b="1">
                    <a:solidFill>
                      <a:srgbClr val="00206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)</a:t>
                </a:r>
                <a:endParaRPr lang="en-GB" b="1">
                  <a:solidFill>
                    <a:srgbClr val="002060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1456" name="Rectangle 1455">
                <a:extLst>
                  <a:ext uri="{FF2B5EF4-FFF2-40B4-BE49-F238E27FC236}">
                    <a16:creationId xmlns:a16="http://schemas.microsoft.com/office/drawing/2014/main" id="{0BD8FAC4-1B11-73FB-EC99-DC742A7D8566}"/>
                  </a:ext>
                </a:extLst>
              </p:cNvPr>
              <p:cNvSpPr/>
              <p:nvPr/>
            </p:nvSpPr>
            <p:spPr>
              <a:xfrm>
                <a:off x="0" y="1875964"/>
                <a:ext cx="7162832" cy="536096"/>
              </a:xfrm>
              <a:prstGeom prst="rect">
                <a:avLst/>
              </a:prstGeom>
              <a:solidFill>
                <a:srgbClr val="99D3F7">
                  <a:alpha val="3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Commitments</a:t>
                </a:r>
                <a:r>
                  <a:rPr kumimoji="0" lang="fr-FR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kumimoji="0" lang="fr-FR" sz="1800" b="1" i="0" u="none" strike="noStrike" kern="1200" cap="none" spc="0" normalizeH="0" baseline="0" noProof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reflected</a:t>
                </a:r>
                <a:r>
                  <a:rPr kumimoji="0" lang="fr-FR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 in Action Plans</a:t>
                </a:r>
                <a:endPara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1457" name="ZoneTexte 23">
                <a:extLst>
                  <a:ext uri="{FF2B5EF4-FFF2-40B4-BE49-F238E27FC236}">
                    <a16:creationId xmlns:a16="http://schemas.microsoft.com/office/drawing/2014/main" id="{790BE002-401D-EB67-8218-86514C64C947}"/>
                  </a:ext>
                </a:extLst>
              </p:cNvPr>
              <p:cNvSpPr txBox="1"/>
              <p:nvPr/>
            </p:nvSpPr>
            <p:spPr>
              <a:xfrm>
                <a:off x="8537392" y="1845394"/>
                <a:ext cx="3295646" cy="62508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ü"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Established corpus 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ü"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Webinar and other support mechanisms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ü"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National level discourse</a:t>
                </a:r>
              </a:p>
            </p:txBody>
          </p:sp>
          <p:sp>
            <p:nvSpPr>
              <p:cNvPr id="1458" name="ZoneTexte 23">
                <a:extLst>
                  <a:ext uri="{FF2B5EF4-FFF2-40B4-BE49-F238E27FC236}">
                    <a16:creationId xmlns:a16="http://schemas.microsoft.com/office/drawing/2014/main" id="{ABD4DA04-4FCB-7AA9-CAAF-EF51D2D38B03}"/>
                  </a:ext>
                </a:extLst>
              </p:cNvPr>
              <p:cNvSpPr txBox="1"/>
              <p:nvPr/>
            </p:nvSpPr>
            <p:spPr>
              <a:xfrm>
                <a:off x="8537392" y="2763776"/>
                <a:ext cx="3752144" cy="62508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ü"/>
                  <a:tabLst/>
                  <a:defRPr/>
                </a:pPr>
                <a:r>
                  <a:rPr kumimoji="0" lang="fr-FR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Consultations and </a:t>
                </a: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events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ü"/>
                  <a:tabLst/>
                  <a:defRPr/>
                </a:pPr>
                <a:r>
                  <a:rPr kumimoji="0" lang="fr-FR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First outputs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ü"/>
                  <a:tabLst/>
                  <a:defRPr/>
                </a:pPr>
                <a:r>
                  <a:rPr kumimoji="0" lang="fr-FR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Regular updates via the </a:t>
                </a:r>
                <a:r>
                  <a:rPr kumimoji="0" lang="fr-FR" sz="11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website</a:t>
                </a:r>
                <a:r>
                  <a:rPr kumimoji="0" lang="fr-FR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 and newsletter</a:t>
                </a:r>
              </a:p>
            </p:txBody>
          </p:sp>
          <p:sp>
            <p:nvSpPr>
              <p:cNvPr id="1459" name="Rectangle 1458">
                <a:extLst>
                  <a:ext uri="{FF2B5EF4-FFF2-40B4-BE49-F238E27FC236}">
                    <a16:creationId xmlns:a16="http://schemas.microsoft.com/office/drawing/2014/main" id="{C80D714F-03E2-54CD-631C-9AAC7CD9AE0D}"/>
                  </a:ext>
                </a:extLst>
              </p:cNvPr>
              <p:cNvSpPr/>
              <p:nvPr/>
            </p:nvSpPr>
            <p:spPr>
              <a:xfrm>
                <a:off x="0" y="3789931"/>
                <a:ext cx="7031239" cy="537042"/>
              </a:xfrm>
              <a:prstGeom prst="rect">
                <a:avLst/>
              </a:prstGeom>
              <a:solidFill>
                <a:srgbClr val="99D3F7">
                  <a:alpha val="3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b="1">
                    <a:solidFill>
                      <a:srgbClr val="00206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Growing </a:t>
                </a:r>
                <a:r>
                  <a:rPr lang="fr-FR" b="1" err="1">
                    <a:solidFill>
                      <a:srgbClr val="00206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number</a:t>
                </a:r>
                <a:r>
                  <a:rPr lang="fr-FR" b="1">
                    <a:solidFill>
                      <a:srgbClr val="00206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of National </a:t>
                </a:r>
                <a:r>
                  <a:rPr lang="fr-FR" b="1" err="1">
                    <a:solidFill>
                      <a:srgbClr val="00206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Chapters</a:t>
                </a:r>
                <a:r>
                  <a:rPr lang="fr-FR" b="1">
                    <a:solidFill>
                      <a:srgbClr val="00206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(</a:t>
                </a:r>
                <a:r>
                  <a:rPr lang="fr-FR" b="1" err="1">
                    <a:solidFill>
                      <a:srgbClr val="00206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NCs</a:t>
                </a:r>
                <a:r>
                  <a:rPr lang="fr-FR" b="1">
                    <a:solidFill>
                      <a:srgbClr val="00206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)</a:t>
                </a:r>
                <a:endParaRPr lang="en-GB" b="1">
                  <a:solidFill>
                    <a:srgbClr val="002060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pic>
            <p:nvPicPr>
              <p:cNvPr id="1460" name="Picture 1466">
                <a:extLst>
                  <a:ext uri="{FF2B5EF4-FFF2-40B4-BE49-F238E27FC236}">
                    <a16:creationId xmlns:a16="http://schemas.microsoft.com/office/drawing/2014/main" id="{D22AEE35-D932-BBFE-6A53-1FCFE029E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9322" b="21802"/>
              <a:stretch/>
            </p:blipFill>
            <p:spPr>
              <a:xfrm>
                <a:off x="6581491" y="1755037"/>
                <a:ext cx="1884571" cy="910112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</p:pic>
          <p:pic>
            <p:nvPicPr>
              <p:cNvPr id="1461" name="Picture 4" descr="Une image contenant Visage humain, femme, habits, collage&#10;&#10;Description générée automatiquement">
                <a:extLst>
                  <a:ext uri="{FF2B5EF4-FFF2-40B4-BE49-F238E27FC236}">
                    <a16:creationId xmlns:a16="http://schemas.microsoft.com/office/drawing/2014/main" id="{807FA99E-4DE5-6E8F-094B-58F53B4AE8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2619" y="2595598"/>
                <a:ext cx="1606045" cy="931975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62" name="Picture 1482">
                <a:extLst>
                  <a:ext uri="{FF2B5EF4-FFF2-40B4-BE49-F238E27FC236}">
                    <a16:creationId xmlns:a16="http://schemas.microsoft.com/office/drawing/2014/main" id="{B9F3FE2F-9129-6266-BCEB-837FCED115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99093" y="3592678"/>
                <a:ext cx="1606044" cy="892977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</p:pic>
          <p:sp>
            <p:nvSpPr>
              <p:cNvPr id="1463" name="ZoneTexte 23">
                <a:extLst>
                  <a:ext uri="{FF2B5EF4-FFF2-40B4-BE49-F238E27FC236}">
                    <a16:creationId xmlns:a16="http://schemas.microsoft.com/office/drawing/2014/main" id="{9E35295F-138A-39CF-7589-902609F48FFB}"/>
                  </a:ext>
                </a:extLst>
              </p:cNvPr>
              <p:cNvSpPr txBox="1"/>
              <p:nvPr/>
            </p:nvSpPr>
            <p:spPr>
              <a:xfrm>
                <a:off x="8537392" y="3644182"/>
                <a:ext cx="3654608" cy="80138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ü"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16 National Chapters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ü"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Local implementation communities</a:t>
                </a:r>
                <a:endParaRPr lang="en-US" sz="1100">
                  <a:solidFill>
                    <a:srgbClr val="000000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ü"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Liaising with ministries, outreach work, support to action plans </a:t>
                </a:r>
                <a:endPara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1464" name="Rectangle 1463">
                <a:extLst>
                  <a:ext uri="{FF2B5EF4-FFF2-40B4-BE49-F238E27FC236}">
                    <a16:creationId xmlns:a16="http://schemas.microsoft.com/office/drawing/2014/main" id="{80081CED-7C76-D57A-6A34-8016C2E0BD70}"/>
                  </a:ext>
                </a:extLst>
              </p:cNvPr>
              <p:cNvSpPr/>
              <p:nvPr/>
            </p:nvSpPr>
            <p:spPr>
              <a:xfrm>
                <a:off x="-10906" y="4690129"/>
                <a:ext cx="7904748" cy="514874"/>
              </a:xfrm>
              <a:prstGeom prst="rect">
                <a:avLst/>
              </a:prstGeom>
              <a:solidFill>
                <a:srgbClr val="99D3F7">
                  <a:alpha val="3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b="1">
                    <a:solidFill>
                      <a:srgbClr val="00206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Cascade </a:t>
                </a:r>
                <a:r>
                  <a:rPr lang="fr-FR" b="1" err="1">
                    <a:solidFill>
                      <a:srgbClr val="00206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Funding</a:t>
                </a:r>
                <a:r>
                  <a:rPr lang="fr-FR" b="1">
                    <a:solidFill>
                      <a:srgbClr val="00206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fr-FR" b="1" err="1">
                    <a:solidFill>
                      <a:srgbClr val="00206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Beneficiaries</a:t>
                </a:r>
                <a:endParaRPr lang="en-GB" b="1">
                  <a:solidFill>
                    <a:srgbClr val="002060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pic>
            <p:nvPicPr>
              <p:cNvPr id="1465" name="Picture 1487">
                <a:extLst>
                  <a:ext uri="{FF2B5EF4-FFF2-40B4-BE49-F238E27FC236}">
                    <a16:creationId xmlns:a16="http://schemas.microsoft.com/office/drawing/2014/main" id="{828E8C06-A612-4A21-1031-FE455D582F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78965" y="4545307"/>
                <a:ext cx="1689699" cy="865002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</p:pic>
          <p:sp>
            <p:nvSpPr>
              <p:cNvPr id="1466" name="ZoneTexte 23">
                <a:extLst>
                  <a:ext uri="{FF2B5EF4-FFF2-40B4-BE49-F238E27FC236}">
                    <a16:creationId xmlns:a16="http://schemas.microsoft.com/office/drawing/2014/main" id="{90E364D4-3DA7-F4B9-8CFE-504A375B844E}"/>
                  </a:ext>
                </a:extLst>
              </p:cNvPr>
              <p:cNvSpPr txBox="1"/>
              <p:nvPr/>
            </p:nvSpPr>
            <p:spPr>
              <a:xfrm>
                <a:off x="8537392" y="4632365"/>
                <a:ext cx="3752144" cy="62508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ü"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F0F55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Grants for institutions to implement the ARRA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ü"/>
                  <a:tabLst/>
                  <a:defRPr/>
                </a:pPr>
                <a:r>
                  <a:rPr lang="en-US" sz="1100">
                    <a:solidFill>
                      <a:srgbClr val="0F0F55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8</a:t>
                </a: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F0F55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0+ applications for 25 projects funded (Call 1)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ü"/>
                  <a:tabLst/>
                  <a:defRPr/>
                </a:pPr>
                <a:r>
                  <a:rPr lang="en-US" sz="1100">
                    <a:solidFill>
                      <a:srgbClr val="0F0F55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130+ applications for 28 projects funded (Call 2)</a:t>
                </a:r>
                <a:endPara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F0F55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1467" name="Rectangle 1466">
                <a:extLst>
                  <a:ext uri="{FF2B5EF4-FFF2-40B4-BE49-F238E27FC236}">
                    <a16:creationId xmlns:a16="http://schemas.microsoft.com/office/drawing/2014/main" id="{F441B73D-66D5-1287-4282-B9A994BEF718}"/>
                  </a:ext>
                </a:extLst>
              </p:cNvPr>
              <p:cNvSpPr/>
              <p:nvPr/>
            </p:nvSpPr>
            <p:spPr>
              <a:xfrm>
                <a:off x="10904" y="5559984"/>
                <a:ext cx="7162832" cy="471972"/>
              </a:xfrm>
              <a:prstGeom prst="rect">
                <a:avLst/>
              </a:prstGeom>
              <a:solidFill>
                <a:srgbClr val="99D3F7">
                  <a:alpha val="3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b="1" err="1">
                    <a:solidFill>
                      <a:srgbClr val="00206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CoARA</a:t>
                </a:r>
                <a:r>
                  <a:rPr lang="fr-FR" b="1">
                    <a:solidFill>
                      <a:srgbClr val="00206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Events</a:t>
                </a:r>
                <a:endParaRPr lang="en-GB" b="1">
                  <a:solidFill>
                    <a:srgbClr val="002060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pic>
            <p:nvPicPr>
              <p:cNvPr id="1468" name="Picture 1492">
                <a:extLst>
                  <a:ext uri="{FF2B5EF4-FFF2-40B4-BE49-F238E27FC236}">
                    <a16:creationId xmlns:a16="http://schemas.microsoft.com/office/drawing/2014/main" id="{D7424A7C-61D2-AC34-CBD4-11AB5AD3CA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/>
              <a:stretch/>
            </p:blipFill>
            <p:spPr>
              <a:xfrm>
                <a:off x="6105144" y="5417778"/>
                <a:ext cx="1799603" cy="865002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</p:pic>
          <p:sp>
            <p:nvSpPr>
              <p:cNvPr id="1469" name="ZoneTexte 23">
                <a:extLst>
                  <a:ext uri="{FF2B5EF4-FFF2-40B4-BE49-F238E27FC236}">
                    <a16:creationId xmlns:a16="http://schemas.microsoft.com/office/drawing/2014/main" id="{F71D6369-4F1D-56A7-F149-298DC4DF2D5E}"/>
                  </a:ext>
                </a:extLst>
              </p:cNvPr>
              <p:cNvSpPr txBox="1"/>
              <p:nvPr/>
            </p:nvSpPr>
            <p:spPr>
              <a:xfrm>
                <a:off x="8537392" y="5606835"/>
                <a:ext cx="3643704" cy="44877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ü"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F0F55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Online and hybrid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ü"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F0F55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Call for hosting events for </a:t>
                </a:r>
                <a:r>
                  <a:rPr kumimoji="0" lang="en-US" sz="11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0F0F55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CoARA</a:t>
                </a: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F0F55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 members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157458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0C0BA-E20E-0362-2FCB-B00A4DE12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45DD014-79DD-E86C-A57F-B9C7E74715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31000"/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49596"/>
          <a:stretch/>
        </p:blipFill>
        <p:spPr>
          <a:xfrm>
            <a:off x="0" y="3690162"/>
            <a:ext cx="12192000" cy="3239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F8498B5-AFCB-2A58-BE90-729FA3EDD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75" y="2687776"/>
            <a:ext cx="10571998" cy="895955"/>
          </a:xfrm>
        </p:spPr>
        <p:txBody>
          <a:bodyPr>
            <a:noAutofit/>
          </a:bodyPr>
          <a:lstStyle/>
          <a:p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/>
                <a:ea typeface="+mj-ea"/>
                <a:cs typeface="Poppins SemiBold"/>
              </a:rPr>
              <a:t>CoARA Communities: Working Groups</a:t>
            </a:r>
            <a:r>
              <a:rPr lang="en-GB" sz="3200" cap="none" dirty="0">
                <a:ln>
                  <a:noFill/>
                </a:ln>
                <a:effectLst/>
                <a:latin typeface="Poppins SemiBold"/>
                <a:ea typeface="+mj-ea"/>
                <a:cs typeface="Poppins SemiBold"/>
              </a:rPr>
              <a:t> and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/>
                <a:ea typeface="+mj-ea"/>
                <a:cs typeface="Poppins SemiBold"/>
              </a:rPr>
              <a:t>National Chapters</a:t>
            </a:r>
            <a:endParaRPr lang="en-GB" sz="3200" cap="none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2A5FF70-5560-736D-D16E-09F92D4EB73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3690162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266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6E3DC42B-2679-654A-2F2E-435D08887012}"/>
              </a:ext>
            </a:extLst>
          </p:cNvPr>
          <p:cNvGrpSpPr/>
          <p:nvPr/>
        </p:nvGrpSpPr>
        <p:grpSpPr>
          <a:xfrm>
            <a:off x="6631730" y="5033106"/>
            <a:ext cx="4490031" cy="563354"/>
            <a:chOff x="150002" y="1474603"/>
            <a:chExt cx="5172934" cy="790925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9F53D3A2-9A4B-BA3A-6F06-D50DC3484DCD}"/>
                </a:ext>
              </a:extLst>
            </p:cNvPr>
            <p:cNvSpPr/>
            <p:nvPr/>
          </p:nvSpPr>
          <p:spPr>
            <a:xfrm>
              <a:off x="150002" y="1474603"/>
              <a:ext cx="4909735" cy="790925"/>
            </a:xfrm>
            <a:prstGeom prst="roundRect">
              <a:avLst/>
            </a:prstGeom>
            <a:solidFill>
              <a:srgbClr val="0070C0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7B4E0A2-24D7-2C26-B3EE-F30191B9DCB7}"/>
                </a:ext>
              </a:extLst>
            </p:cNvPr>
            <p:cNvSpPr txBox="1"/>
            <p:nvPr/>
          </p:nvSpPr>
          <p:spPr>
            <a:xfrm>
              <a:off x="1037713" y="1570148"/>
              <a:ext cx="428522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TIER – Towards an Inclusive Evaluation of Research</a:t>
              </a:r>
            </a:p>
          </p:txBody>
        </p:sp>
      </p:grpSp>
      <p:sp>
        <p:nvSpPr>
          <p:cNvPr id="1431" name="Slide Number Placeholder 5">
            <a:extLst>
              <a:ext uri="{FF2B5EF4-FFF2-40B4-BE49-F238E27FC236}">
                <a16:creationId xmlns:a16="http://schemas.microsoft.com/office/drawing/2014/main" id="{81CD20CD-552A-1DBF-EDE9-773B07CDD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2800" b="1" i="0" kern="1200" baseline="0">
                <a:solidFill>
                  <a:schemeClr val="tx1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lang="en-US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8093713-1F93-2366-44FB-2D41CC6173C2}"/>
              </a:ext>
            </a:extLst>
          </p:cNvPr>
          <p:cNvSpPr txBox="1">
            <a:spLocks/>
          </p:cNvSpPr>
          <p:nvPr/>
        </p:nvSpPr>
        <p:spPr>
          <a:xfrm>
            <a:off x="799096" y="489121"/>
            <a:ext cx="10571998" cy="89595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 baseline="0">
                <a:solidFill>
                  <a:schemeClr val="bg2">
                    <a:lumMod val="50000"/>
                  </a:schemeClr>
                </a:solidFill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Overview of the CoARA Working Groups</a:t>
            </a:r>
          </a:p>
        </p:txBody>
      </p:sp>
      <p:pic>
        <p:nvPicPr>
          <p:cNvPr id="16" name="Graphic 15" descr="Hierarchy with solid fill">
            <a:extLst>
              <a:ext uri="{FF2B5EF4-FFF2-40B4-BE49-F238E27FC236}">
                <a16:creationId xmlns:a16="http://schemas.microsoft.com/office/drawing/2014/main" id="{6852F864-190B-1CCF-28E9-97CA5FC1A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63222" y="3607581"/>
            <a:ext cx="914400" cy="914400"/>
          </a:xfrm>
          <a:prstGeom prst="rect">
            <a:avLst/>
          </a:prstGeom>
        </p:spPr>
      </p:pic>
      <p:grpSp>
        <p:nvGrpSpPr>
          <p:cNvPr id="1420" name="Group 1419">
            <a:extLst>
              <a:ext uri="{FF2B5EF4-FFF2-40B4-BE49-F238E27FC236}">
                <a16:creationId xmlns:a16="http://schemas.microsoft.com/office/drawing/2014/main" id="{A63817EB-5F9A-C124-E674-9E7F81CE013C}"/>
              </a:ext>
            </a:extLst>
          </p:cNvPr>
          <p:cNvGrpSpPr/>
          <p:nvPr/>
        </p:nvGrpSpPr>
        <p:grpSpPr>
          <a:xfrm>
            <a:off x="4732447" y="2744412"/>
            <a:ext cx="2727107" cy="2204814"/>
            <a:chOff x="4732447" y="2680825"/>
            <a:chExt cx="2727107" cy="220481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6CFC35F-1E5D-C5DB-5FDA-EE25BC36DD8C}"/>
                </a:ext>
              </a:extLst>
            </p:cNvPr>
            <p:cNvGrpSpPr/>
            <p:nvPr/>
          </p:nvGrpSpPr>
          <p:grpSpPr>
            <a:xfrm>
              <a:off x="4732447" y="2680825"/>
              <a:ext cx="2727107" cy="1491511"/>
              <a:chOff x="4475104" y="2758313"/>
              <a:chExt cx="2727107" cy="1491511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2CF2A66-656C-B939-1600-7E5023CD26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50000"/>
                        </a14:imgEffect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475104" y="2758313"/>
                <a:ext cx="2727107" cy="1491511"/>
              </a:xfrm>
              <a:prstGeom prst="ellipse">
                <a:avLst/>
              </a:prstGeom>
              <a:ln>
                <a:solidFill>
                  <a:schemeClr val="accent1"/>
                </a:solidFill>
              </a:ln>
              <a:effectLst>
                <a:softEdge rad="112500"/>
              </a:effectLst>
            </p:spPr>
          </p:pic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13B17BCD-FFD8-08D2-27A7-9624154207C4}"/>
                  </a:ext>
                </a:extLst>
              </p:cNvPr>
              <p:cNvSpPr/>
              <p:nvPr/>
            </p:nvSpPr>
            <p:spPr>
              <a:xfrm>
                <a:off x="4541042" y="2794536"/>
                <a:ext cx="2590823" cy="1370111"/>
              </a:xfrm>
              <a:prstGeom prst="ellipse">
                <a:avLst/>
              </a:prstGeom>
              <a:noFill/>
              <a:ln w="38100">
                <a:solidFill>
                  <a:srgbClr val="99D3F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4D566A-FD32-401E-E093-E3AD2D3F886D}"/>
                </a:ext>
              </a:extLst>
            </p:cNvPr>
            <p:cNvSpPr txBox="1"/>
            <p:nvPr/>
          </p:nvSpPr>
          <p:spPr>
            <a:xfrm>
              <a:off x="4905674" y="4146975"/>
              <a:ext cx="2553880" cy="73866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Poppins "/>
                  <a:ea typeface="+mn-ea"/>
                  <a:cs typeface="+mn-cs"/>
                </a:rPr>
                <a:t>1</a:t>
              </a:r>
              <a:r>
                <a:rPr kumimoji="0" lang="en-GB" sz="12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Poppins "/>
                  <a:ea typeface="+mn-ea"/>
                  <a:cs typeface="+mn-cs"/>
                </a:rPr>
                <a:t>st</a:t>
              </a: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Poppins "/>
                  <a:ea typeface="+mn-ea"/>
                  <a:cs typeface="+mn-cs"/>
                </a:rPr>
                <a:t> WGs Co-Chair meeting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Poppins "/>
                  <a:ea typeface="+mn-ea"/>
                  <a:cs typeface="+mn-cs"/>
                </a:rPr>
                <a:t>17 November 2023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oppins 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grpSp>
        <p:nvGrpSpPr>
          <p:cNvPr id="1419" name="Group 1418">
            <a:extLst>
              <a:ext uri="{FF2B5EF4-FFF2-40B4-BE49-F238E27FC236}">
                <a16:creationId xmlns:a16="http://schemas.microsoft.com/office/drawing/2014/main" id="{4DAD5FD4-FFEE-1814-9AFE-0C81B95C0530}"/>
              </a:ext>
            </a:extLst>
          </p:cNvPr>
          <p:cNvGrpSpPr/>
          <p:nvPr/>
        </p:nvGrpSpPr>
        <p:grpSpPr>
          <a:xfrm>
            <a:off x="1789523" y="1387118"/>
            <a:ext cx="8612954" cy="661550"/>
            <a:chOff x="1860410" y="1387118"/>
            <a:chExt cx="8612954" cy="66155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EC9E9D6-488E-A3F7-07FA-C443354C6AA7}"/>
                </a:ext>
              </a:extLst>
            </p:cNvPr>
            <p:cNvGrpSpPr/>
            <p:nvPr/>
          </p:nvGrpSpPr>
          <p:grpSpPr>
            <a:xfrm>
              <a:off x="1860410" y="1393289"/>
              <a:ext cx="4428086" cy="655379"/>
              <a:chOff x="5601418" y="1453039"/>
              <a:chExt cx="4428086" cy="655379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14FD1AF6-C8B6-11DD-AF11-8B89B5CF05C0}"/>
                  </a:ext>
                </a:extLst>
              </p:cNvPr>
              <p:cNvGrpSpPr/>
              <p:nvPr/>
            </p:nvGrpSpPr>
            <p:grpSpPr>
              <a:xfrm>
                <a:off x="5601418" y="1453039"/>
                <a:ext cx="4428086" cy="655379"/>
                <a:chOff x="150001" y="1474603"/>
                <a:chExt cx="5162017" cy="790925"/>
              </a:xfrm>
            </p:grpSpPr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26063680-FD97-8EB1-C67E-14563A453F79}"/>
                    </a:ext>
                  </a:extLst>
                </p:cNvPr>
                <p:cNvSpPr/>
                <p:nvPr/>
              </p:nvSpPr>
              <p:spPr>
                <a:xfrm>
                  <a:off x="150001" y="1474603"/>
                  <a:ext cx="4967910" cy="790925"/>
                </a:xfrm>
                <a:prstGeom prst="roundRect">
                  <a:avLst/>
                </a:prstGeom>
                <a:solidFill>
                  <a:srgbClr val="0070C0">
                    <a:alpha val="6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8CDA600-ACB0-0409-9F7C-4A3B1124F06D}"/>
                    </a:ext>
                  </a:extLst>
                </p:cNvPr>
                <p:cNvSpPr txBox="1"/>
                <p:nvPr/>
              </p:nvSpPr>
              <p:spPr>
                <a:xfrm>
                  <a:off x="1026795" y="1699307"/>
                  <a:ext cx="4285223" cy="3342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entury Gothic" panose="020B0502020202020204"/>
                      <a:ea typeface="+mn-ea"/>
                      <a:cs typeface="+mn-cs"/>
                    </a:rPr>
                    <a:t>Reforming Academic Career Assessment</a:t>
                  </a:r>
                </a:p>
              </p:txBody>
            </p:sp>
          </p:grpSp>
          <p:pic>
            <p:nvPicPr>
              <p:cNvPr id="15" name="Graphic 14" descr="Graduation cap with solid fill">
                <a:extLst>
                  <a:ext uri="{FF2B5EF4-FFF2-40B4-BE49-F238E27FC236}">
                    <a16:creationId xmlns:a16="http://schemas.microsoft.com/office/drawing/2014/main" id="{C7433177-315D-A30C-E05A-6547FDD9B4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780273" y="1490769"/>
                <a:ext cx="523220" cy="523220"/>
              </a:xfrm>
              <a:prstGeom prst="rect">
                <a:avLst/>
              </a:prstGeom>
            </p:spPr>
          </p:pic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1759CF1-691A-7839-8D97-0837838AD29B}"/>
                </a:ext>
              </a:extLst>
            </p:cNvPr>
            <p:cNvGrpSpPr/>
            <p:nvPr/>
          </p:nvGrpSpPr>
          <p:grpSpPr>
            <a:xfrm>
              <a:off x="6211787" y="1387118"/>
              <a:ext cx="4261577" cy="643369"/>
              <a:chOff x="150001" y="2445266"/>
              <a:chExt cx="4261577" cy="711807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FC5F70F2-3AA2-C21C-70CC-6A940B26D3D0}"/>
                  </a:ext>
                </a:extLst>
              </p:cNvPr>
              <p:cNvGrpSpPr/>
              <p:nvPr/>
            </p:nvGrpSpPr>
            <p:grpSpPr>
              <a:xfrm>
                <a:off x="150001" y="2445266"/>
                <a:ext cx="4261577" cy="711807"/>
                <a:chOff x="150001" y="1474603"/>
                <a:chExt cx="4562387" cy="790925"/>
              </a:xfrm>
            </p:grpSpPr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71DFC12E-57C0-9973-3191-573B52D52026}"/>
                    </a:ext>
                  </a:extLst>
                </p:cNvPr>
                <p:cNvSpPr/>
                <p:nvPr/>
              </p:nvSpPr>
              <p:spPr>
                <a:xfrm>
                  <a:off x="150001" y="1474603"/>
                  <a:ext cx="4562387" cy="790925"/>
                </a:xfrm>
                <a:prstGeom prst="roundRect">
                  <a:avLst/>
                </a:prstGeom>
                <a:solidFill>
                  <a:srgbClr val="0070C0">
                    <a:alpha val="6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2687744B-9909-3ACD-41DE-8B8A8C17DF0C}"/>
                    </a:ext>
                  </a:extLst>
                </p:cNvPr>
                <p:cNvSpPr txBox="1"/>
                <p:nvPr/>
              </p:nvSpPr>
              <p:spPr>
                <a:xfrm>
                  <a:off x="951860" y="1570148"/>
                  <a:ext cx="3626045" cy="51297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entury Gothic" panose="020B0502020202020204"/>
                      <a:ea typeface="+mn-ea"/>
                      <a:cs typeface="+mn-cs"/>
                    </a:rPr>
                    <a:t>Multilingualism and Language Biases in Research Assessment</a:t>
                  </a:r>
                </a:p>
              </p:txBody>
            </p:sp>
          </p:grpSp>
          <p:pic>
            <p:nvPicPr>
              <p:cNvPr id="21" name="Graphic 20" descr="Chat with solid fill">
                <a:extLst>
                  <a:ext uri="{FF2B5EF4-FFF2-40B4-BE49-F238E27FC236}">
                    <a16:creationId xmlns:a16="http://schemas.microsoft.com/office/drawing/2014/main" id="{B530C41D-2912-BD0C-E905-43BE283732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88602" y="2531253"/>
                <a:ext cx="544310" cy="544310"/>
              </a:xfrm>
              <a:prstGeom prst="rect">
                <a:avLst/>
              </a:prstGeom>
            </p:spPr>
          </p:pic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149A203-8FC7-CCEE-AE77-84F0C7CAC501}"/>
              </a:ext>
            </a:extLst>
          </p:cNvPr>
          <p:cNvGrpSpPr/>
          <p:nvPr/>
        </p:nvGrpSpPr>
        <p:grpSpPr>
          <a:xfrm>
            <a:off x="7463222" y="2080950"/>
            <a:ext cx="4428087" cy="636129"/>
            <a:chOff x="5601417" y="2371845"/>
            <a:chExt cx="4404587" cy="636129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26418AD-6287-C9C7-B4D4-1CE5871574E3}"/>
                </a:ext>
              </a:extLst>
            </p:cNvPr>
            <p:cNvGrpSpPr/>
            <p:nvPr/>
          </p:nvGrpSpPr>
          <p:grpSpPr>
            <a:xfrm>
              <a:off x="5601417" y="2371845"/>
              <a:ext cx="4404587" cy="636129"/>
              <a:chOff x="150001" y="1474603"/>
              <a:chExt cx="5187968" cy="790925"/>
            </a:xfrm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7BDD2ED1-0664-E9FD-8F25-5BB5B3242C8D}"/>
                  </a:ext>
                </a:extLst>
              </p:cNvPr>
              <p:cNvSpPr/>
              <p:nvPr/>
            </p:nvSpPr>
            <p:spPr>
              <a:xfrm>
                <a:off x="150001" y="1474603"/>
                <a:ext cx="4992884" cy="790925"/>
              </a:xfrm>
              <a:prstGeom prst="roundRect">
                <a:avLst/>
              </a:prstGeom>
              <a:solidFill>
                <a:srgbClr val="0070C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941B9AE-36A6-0C8B-C48C-6E9062E1EC13}"/>
                  </a:ext>
                </a:extLst>
              </p:cNvPr>
              <p:cNvSpPr txBox="1"/>
              <p:nvPr/>
            </p:nvSpPr>
            <p:spPr>
              <a:xfrm>
                <a:off x="1052746" y="1674021"/>
                <a:ext cx="4285223" cy="3444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rPr>
                  <a:t>Recognizing and Rewarding Peer Review</a:t>
                </a:r>
              </a:p>
            </p:txBody>
          </p:sp>
        </p:grpSp>
        <p:pic>
          <p:nvPicPr>
            <p:cNvPr id="26" name="Graphic 25" descr="Boardroom with solid fill">
              <a:extLst>
                <a:ext uri="{FF2B5EF4-FFF2-40B4-BE49-F238E27FC236}">
                  <a16:creationId xmlns:a16="http://schemas.microsoft.com/office/drawing/2014/main" id="{53921AD5-B257-2CE8-381E-72FA8D752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738228" y="2384368"/>
              <a:ext cx="607310" cy="60731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B8131D1-BCFC-BD31-7877-39663D55F4CD}"/>
              </a:ext>
            </a:extLst>
          </p:cNvPr>
          <p:cNvGrpSpPr/>
          <p:nvPr/>
        </p:nvGrpSpPr>
        <p:grpSpPr>
          <a:xfrm>
            <a:off x="7848149" y="2736682"/>
            <a:ext cx="4428751" cy="691203"/>
            <a:chOff x="5601417" y="3271401"/>
            <a:chExt cx="4428751" cy="69120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5D5E864-1CB6-D820-F86B-6C0054A7B098}"/>
                </a:ext>
              </a:extLst>
            </p:cNvPr>
            <p:cNvGrpSpPr/>
            <p:nvPr/>
          </p:nvGrpSpPr>
          <p:grpSpPr>
            <a:xfrm>
              <a:off x="5601417" y="3271401"/>
              <a:ext cx="4428751" cy="691203"/>
              <a:chOff x="150001" y="1474603"/>
              <a:chExt cx="5162792" cy="691203"/>
            </a:xfrm>
          </p:grpSpPr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B7C27338-55EF-DAF4-3555-4D49CD7B859A}"/>
                  </a:ext>
                </a:extLst>
              </p:cNvPr>
              <p:cNvSpPr/>
              <p:nvPr/>
            </p:nvSpPr>
            <p:spPr>
              <a:xfrm>
                <a:off x="150001" y="1474603"/>
                <a:ext cx="4967910" cy="691203"/>
              </a:xfrm>
              <a:prstGeom prst="roundRect">
                <a:avLst/>
              </a:prstGeom>
              <a:solidFill>
                <a:srgbClr val="0070C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8BC4F90-0194-FE66-8AF1-CEB2ED2D760C}"/>
                  </a:ext>
                </a:extLst>
              </p:cNvPr>
              <p:cNvSpPr txBox="1"/>
              <p:nvPr/>
            </p:nvSpPr>
            <p:spPr>
              <a:xfrm>
                <a:off x="1027570" y="1583676"/>
                <a:ext cx="428522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rPr>
                  <a:t>Experiments in Assessment – Idea Generation, Co-Creation, and Piloting</a:t>
                </a:r>
              </a:p>
            </p:txBody>
          </p:sp>
        </p:grpSp>
        <p:pic>
          <p:nvPicPr>
            <p:cNvPr id="31" name="Graphic 30" descr="Lightbulb and gear with solid fill">
              <a:extLst>
                <a:ext uri="{FF2B5EF4-FFF2-40B4-BE49-F238E27FC236}">
                  <a16:creationId xmlns:a16="http://schemas.microsoft.com/office/drawing/2014/main" id="{95162D6B-EEC7-BD9C-4AC4-AFDB98DE7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784702" y="3380474"/>
              <a:ext cx="505124" cy="505124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0C8B8AD-57C7-EE33-F360-D716B60DACD7}"/>
              </a:ext>
            </a:extLst>
          </p:cNvPr>
          <p:cNvGrpSpPr/>
          <p:nvPr/>
        </p:nvGrpSpPr>
        <p:grpSpPr>
          <a:xfrm>
            <a:off x="437901" y="4059825"/>
            <a:ext cx="4261577" cy="790925"/>
            <a:chOff x="150001" y="2985012"/>
            <a:chExt cx="4261577" cy="790925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B027B0C-65EF-0EA6-A16A-96A147D055FA}"/>
                </a:ext>
              </a:extLst>
            </p:cNvPr>
            <p:cNvGrpSpPr/>
            <p:nvPr/>
          </p:nvGrpSpPr>
          <p:grpSpPr>
            <a:xfrm>
              <a:off x="150001" y="2985012"/>
              <a:ext cx="4261577" cy="790925"/>
              <a:chOff x="150001" y="1216555"/>
              <a:chExt cx="4562387" cy="790925"/>
            </a:xfrm>
          </p:grpSpPr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D3AD7E70-EB00-A8F5-9329-9983BB82DB46}"/>
                  </a:ext>
                </a:extLst>
              </p:cNvPr>
              <p:cNvSpPr/>
              <p:nvPr/>
            </p:nvSpPr>
            <p:spPr>
              <a:xfrm>
                <a:off x="150001" y="1216555"/>
                <a:ext cx="4562387" cy="790925"/>
              </a:xfrm>
              <a:prstGeom prst="roundRect">
                <a:avLst/>
              </a:prstGeom>
              <a:solidFill>
                <a:srgbClr val="0070C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CD26F66-EC48-113B-501B-B5E1DE9CA0C3}"/>
                  </a:ext>
                </a:extLst>
              </p:cNvPr>
              <p:cNvSpPr txBox="1"/>
              <p:nvPr/>
            </p:nvSpPr>
            <p:spPr>
              <a:xfrm>
                <a:off x="981450" y="1289194"/>
                <a:ext cx="3596455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rPr>
                  <a:t>Towards Transformation, </a:t>
                </a:r>
                <a:r>
                  <a:rPr kumimoji="0" lang="en-GB" sz="1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rPr>
                  <a:t>Transdisciplinarity</a:t>
                </a:r>
                <a:r>
                  <a:rPr kumimoji="0" lang="en-GB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rPr>
                  <a:t>, Applied/Practice-Based Research, and Impacts</a:t>
                </a:r>
              </a:p>
            </p:txBody>
          </p:sp>
        </p:grpSp>
        <p:pic>
          <p:nvPicPr>
            <p:cNvPr id="36" name="Graphic 35" descr="Circles with arrows with solid fill">
              <a:extLst>
                <a:ext uri="{FF2B5EF4-FFF2-40B4-BE49-F238E27FC236}">
                  <a16:creationId xmlns:a16="http://schemas.microsoft.com/office/drawing/2014/main" id="{6B4A49B1-4585-7156-A2BB-CAB680C18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235948" y="3063693"/>
              <a:ext cx="649617" cy="649617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2C1D7CD-8B45-9F3B-DD29-11AE6D1E0765}"/>
              </a:ext>
            </a:extLst>
          </p:cNvPr>
          <p:cNvGrpSpPr/>
          <p:nvPr/>
        </p:nvGrpSpPr>
        <p:grpSpPr>
          <a:xfrm>
            <a:off x="7685680" y="3489949"/>
            <a:ext cx="4424045" cy="674467"/>
            <a:chOff x="150001" y="1474603"/>
            <a:chExt cx="5157306" cy="790925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65D3C935-66CB-1873-D1BC-F1D159313F67}"/>
                </a:ext>
              </a:extLst>
            </p:cNvPr>
            <p:cNvSpPr/>
            <p:nvPr/>
          </p:nvSpPr>
          <p:spPr>
            <a:xfrm>
              <a:off x="150001" y="1474603"/>
              <a:ext cx="4967910" cy="790925"/>
            </a:xfrm>
            <a:prstGeom prst="roundRect">
              <a:avLst/>
            </a:prstGeom>
            <a:solidFill>
              <a:srgbClr val="0070C0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3E3DDF5-4A28-4B18-FBC9-3CB5ABD097DD}"/>
                </a:ext>
              </a:extLst>
            </p:cNvPr>
            <p:cNvSpPr txBox="1"/>
            <p:nvPr/>
          </p:nvSpPr>
          <p:spPr>
            <a:xfrm>
              <a:off x="1022084" y="1601832"/>
              <a:ext cx="42852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Improving Practices in the Assessment of Research Proposals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14D3559-7996-2FE9-AB0C-6EBE4D38C3D0}"/>
              </a:ext>
            </a:extLst>
          </p:cNvPr>
          <p:cNvGrpSpPr/>
          <p:nvPr/>
        </p:nvGrpSpPr>
        <p:grpSpPr>
          <a:xfrm>
            <a:off x="993404" y="4909240"/>
            <a:ext cx="4261577" cy="691202"/>
            <a:chOff x="150001" y="3866736"/>
            <a:chExt cx="4261577" cy="691202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C9799C6-F417-500A-DBB1-FDB8367F4692}"/>
                </a:ext>
              </a:extLst>
            </p:cNvPr>
            <p:cNvGrpSpPr/>
            <p:nvPr/>
          </p:nvGrpSpPr>
          <p:grpSpPr>
            <a:xfrm>
              <a:off x="150001" y="3866736"/>
              <a:ext cx="4261577" cy="691202"/>
              <a:chOff x="150001" y="1474603"/>
              <a:chExt cx="4967910" cy="790925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09E19304-A776-024B-EFAE-6D47A69574A5}"/>
                  </a:ext>
                </a:extLst>
              </p:cNvPr>
              <p:cNvSpPr/>
              <p:nvPr/>
            </p:nvSpPr>
            <p:spPr>
              <a:xfrm>
                <a:off x="150001" y="1474603"/>
                <a:ext cx="4967910" cy="790925"/>
              </a:xfrm>
              <a:prstGeom prst="roundRect">
                <a:avLst/>
              </a:prstGeom>
              <a:solidFill>
                <a:srgbClr val="0070C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9B7CCC1-2C8C-03A5-90FC-3A5078D8D9A9}"/>
                  </a:ext>
                </a:extLst>
              </p:cNvPr>
              <p:cNvSpPr txBox="1"/>
              <p:nvPr/>
            </p:nvSpPr>
            <p:spPr>
              <a:xfrm>
                <a:off x="1054662" y="1570148"/>
                <a:ext cx="4063249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rPr>
                  <a:t>Early-and-Mid-Career Researchers (EMCRs) – Assessment and Research Culture</a:t>
                </a:r>
              </a:p>
            </p:txBody>
          </p:sp>
        </p:grpSp>
        <p:pic>
          <p:nvPicPr>
            <p:cNvPr id="47" name="Graphic 46" descr="Remote work with solid fill">
              <a:extLst>
                <a:ext uri="{FF2B5EF4-FFF2-40B4-BE49-F238E27FC236}">
                  <a16:creationId xmlns:a16="http://schemas.microsoft.com/office/drawing/2014/main" id="{EA44F37E-FD4F-150A-D9DD-45415FCBE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301744" y="3931145"/>
              <a:ext cx="605708" cy="605708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F6D3B6C-E414-8766-71C2-2FA8D4F4E4BB}"/>
              </a:ext>
            </a:extLst>
          </p:cNvPr>
          <p:cNvGrpSpPr/>
          <p:nvPr/>
        </p:nvGrpSpPr>
        <p:grpSpPr>
          <a:xfrm>
            <a:off x="471988" y="2096911"/>
            <a:ext cx="4424943" cy="643368"/>
            <a:chOff x="150001" y="1474604"/>
            <a:chExt cx="4424943" cy="643368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00361BEC-157E-8667-2C9F-643239B65826}"/>
                </a:ext>
              </a:extLst>
            </p:cNvPr>
            <p:cNvGrpSpPr/>
            <p:nvPr/>
          </p:nvGrpSpPr>
          <p:grpSpPr>
            <a:xfrm>
              <a:off x="150001" y="1474604"/>
              <a:ext cx="4424943" cy="643368"/>
              <a:chOff x="150001" y="1474603"/>
              <a:chExt cx="5158353" cy="790925"/>
            </a:xfrm>
          </p:grpSpPr>
          <p:sp>
            <p:nvSpPr>
              <p:cNvPr id="53" name="Rectangle: Rounded Corners 52">
                <a:extLst>
                  <a:ext uri="{FF2B5EF4-FFF2-40B4-BE49-F238E27FC236}">
                    <a16:creationId xmlns:a16="http://schemas.microsoft.com/office/drawing/2014/main" id="{1EC85319-FDAA-B1D5-B6C1-CF3B34C82198}"/>
                  </a:ext>
                </a:extLst>
              </p:cNvPr>
              <p:cNvSpPr/>
              <p:nvPr/>
            </p:nvSpPr>
            <p:spPr>
              <a:xfrm>
                <a:off x="150001" y="1474603"/>
                <a:ext cx="4967910" cy="790925"/>
              </a:xfrm>
              <a:prstGeom prst="roundRect">
                <a:avLst/>
              </a:prstGeom>
              <a:solidFill>
                <a:srgbClr val="0070C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E20BA24F-0E01-85B3-C18D-78160E724A85}"/>
                  </a:ext>
                </a:extLst>
              </p:cNvPr>
              <p:cNvSpPr txBox="1"/>
              <p:nvPr/>
            </p:nvSpPr>
            <p:spPr>
              <a:xfrm>
                <a:off x="1023131" y="1570148"/>
                <a:ext cx="4285223" cy="5675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rPr>
                  <a:t>Towards Open Infrastructure for Responsible Research Assessment</a:t>
                </a:r>
              </a:p>
            </p:txBody>
          </p:sp>
        </p:grpSp>
        <p:pic>
          <p:nvPicPr>
            <p:cNvPr id="52" name="Graphic 51" descr="Social network with solid fill">
              <a:extLst>
                <a:ext uri="{FF2B5EF4-FFF2-40B4-BE49-F238E27FC236}">
                  <a16:creationId xmlns:a16="http://schemas.microsoft.com/office/drawing/2014/main" id="{9380EC42-C23B-B538-4E3D-3225E2D63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280182" y="1486439"/>
              <a:ext cx="618808" cy="618808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7AC9013-FB85-9256-810B-3E634838064F}"/>
              </a:ext>
            </a:extLst>
          </p:cNvPr>
          <p:cNvGrpSpPr/>
          <p:nvPr/>
        </p:nvGrpSpPr>
        <p:grpSpPr>
          <a:xfrm>
            <a:off x="111278" y="3505814"/>
            <a:ext cx="4458219" cy="504150"/>
            <a:chOff x="136679" y="4663339"/>
            <a:chExt cx="4458219" cy="50415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2A7424F-1AF4-67C9-BB1F-155000AB749E}"/>
                </a:ext>
              </a:extLst>
            </p:cNvPr>
            <p:cNvGrpSpPr/>
            <p:nvPr/>
          </p:nvGrpSpPr>
          <p:grpSpPr>
            <a:xfrm>
              <a:off x="136679" y="4667890"/>
              <a:ext cx="4458219" cy="499599"/>
              <a:chOff x="150001" y="1474603"/>
              <a:chExt cx="5180947" cy="790925"/>
            </a:xfrm>
          </p:grpSpPr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AE706220-0B7F-3A93-F256-F076C0E147AB}"/>
                  </a:ext>
                </a:extLst>
              </p:cNvPr>
              <p:cNvSpPr/>
              <p:nvPr/>
            </p:nvSpPr>
            <p:spPr>
              <a:xfrm>
                <a:off x="150001" y="1474603"/>
                <a:ext cx="4967910" cy="790925"/>
              </a:xfrm>
              <a:prstGeom prst="roundRect">
                <a:avLst/>
              </a:prstGeom>
              <a:solidFill>
                <a:srgbClr val="0070C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BAE890C-898E-506A-131E-3C94E3F85D3B}"/>
                  </a:ext>
                </a:extLst>
              </p:cNvPr>
              <p:cNvSpPr txBox="1"/>
              <p:nvPr/>
            </p:nvSpPr>
            <p:spPr>
              <a:xfrm>
                <a:off x="1045725" y="1625523"/>
                <a:ext cx="4285223" cy="276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rPr>
                  <a:t>Responsible Metrics and Indicators</a:t>
                </a:r>
              </a:p>
            </p:txBody>
          </p:sp>
        </p:grpSp>
        <p:pic>
          <p:nvPicPr>
            <p:cNvPr id="57" name="Graphic 56" descr="Bar chart with solid fill">
              <a:extLst>
                <a:ext uri="{FF2B5EF4-FFF2-40B4-BE49-F238E27FC236}">
                  <a16:creationId xmlns:a16="http://schemas.microsoft.com/office/drawing/2014/main" id="{FC4FBAFA-BBE8-6172-6D7D-26643E6E6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301744" y="4663339"/>
              <a:ext cx="495498" cy="495498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E353E98-1921-CE03-3756-26A3BE493C8A}"/>
              </a:ext>
            </a:extLst>
          </p:cNvPr>
          <p:cNvGrpSpPr/>
          <p:nvPr/>
        </p:nvGrpSpPr>
        <p:grpSpPr>
          <a:xfrm>
            <a:off x="203601" y="2784813"/>
            <a:ext cx="4273574" cy="662925"/>
            <a:chOff x="138005" y="5262550"/>
            <a:chExt cx="4273574" cy="662925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0A2DB06-F059-9BEB-CA98-1144B5E4ECC4}"/>
                </a:ext>
              </a:extLst>
            </p:cNvPr>
            <p:cNvGrpSpPr/>
            <p:nvPr/>
          </p:nvGrpSpPr>
          <p:grpSpPr>
            <a:xfrm>
              <a:off x="138005" y="5262550"/>
              <a:ext cx="4273574" cy="662925"/>
              <a:chOff x="150001" y="1474603"/>
              <a:chExt cx="4967910" cy="790925"/>
            </a:xfrm>
          </p:grpSpPr>
          <p:sp>
            <p:nvSpPr>
              <p:cNvPr id="63" name="Rectangle: Rounded Corners 62">
                <a:extLst>
                  <a:ext uri="{FF2B5EF4-FFF2-40B4-BE49-F238E27FC236}">
                    <a16:creationId xmlns:a16="http://schemas.microsoft.com/office/drawing/2014/main" id="{AE4FD056-E7DD-A941-4AC2-B9EE06A64208}"/>
                  </a:ext>
                </a:extLst>
              </p:cNvPr>
              <p:cNvSpPr/>
              <p:nvPr/>
            </p:nvSpPr>
            <p:spPr>
              <a:xfrm>
                <a:off x="150001" y="1474603"/>
                <a:ext cx="4967910" cy="790925"/>
              </a:xfrm>
              <a:prstGeom prst="roundRect">
                <a:avLst/>
              </a:prstGeom>
              <a:solidFill>
                <a:srgbClr val="0070C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1408" name="TextBox 1407">
                <a:extLst>
                  <a:ext uri="{FF2B5EF4-FFF2-40B4-BE49-F238E27FC236}">
                    <a16:creationId xmlns:a16="http://schemas.microsoft.com/office/drawing/2014/main" id="{AFA19E51-4D5D-60A3-B745-81806AE56CD6}"/>
                  </a:ext>
                </a:extLst>
              </p:cNvPr>
              <p:cNvSpPr txBox="1"/>
              <p:nvPr/>
            </p:nvSpPr>
            <p:spPr>
              <a:xfrm>
                <a:off x="832688" y="1570148"/>
                <a:ext cx="4285223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rPr>
                  <a:t>Global Framework for Research Evaluation in the Social Sciences and Humanities (SSH)</a:t>
                </a:r>
              </a:p>
            </p:txBody>
          </p:sp>
        </p:grpSp>
        <p:pic>
          <p:nvPicPr>
            <p:cNvPr id="62" name="Graphic 61" descr="Globe with solid fill">
              <a:extLst>
                <a:ext uri="{FF2B5EF4-FFF2-40B4-BE49-F238E27FC236}">
                  <a16:creationId xmlns:a16="http://schemas.microsoft.com/office/drawing/2014/main" id="{27CFFEE3-FA64-C071-4718-26EABF771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301744" y="5358095"/>
              <a:ext cx="421589" cy="421589"/>
            </a:xfrm>
            <a:prstGeom prst="rect">
              <a:avLst/>
            </a:prstGeom>
          </p:spPr>
        </p:pic>
      </p:grpSp>
      <p:grpSp>
        <p:nvGrpSpPr>
          <p:cNvPr id="1409" name="Group 1408">
            <a:extLst>
              <a:ext uri="{FF2B5EF4-FFF2-40B4-BE49-F238E27FC236}">
                <a16:creationId xmlns:a16="http://schemas.microsoft.com/office/drawing/2014/main" id="{8C7062F5-FCC7-CC67-5971-C883EC984F84}"/>
              </a:ext>
            </a:extLst>
          </p:cNvPr>
          <p:cNvGrpSpPr/>
          <p:nvPr/>
        </p:nvGrpSpPr>
        <p:grpSpPr>
          <a:xfrm>
            <a:off x="3939964" y="5666252"/>
            <a:ext cx="4312073" cy="938570"/>
            <a:chOff x="5601416" y="5883867"/>
            <a:chExt cx="4312073" cy="938570"/>
          </a:xfrm>
        </p:grpSpPr>
        <p:grpSp>
          <p:nvGrpSpPr>
            <p:cNvPr id="1410" name="Group 1409">
              <a:extLst>
                <a:ext uri="{FF2B5EF4-FFF2-40B4-BE49-F238E27FC236}">
                  <a16:creationId xmlns:a16="http://schemas.microsoft.com/office/drawing/2014/main" id="{BD1E67F9-DBBD-7696-83C7-937ADF155CCE}"/>
                </a:ext>
              </a:extLst>
            </p:cNvPr>
            <p:cNvGrpSpPr/>
            <p:nvPr/>
          </p:nvGrpSpPr>
          <p:grpSpPr>
            <a:xfrm>
              <a:off x="5601416" y="5883867"/>
              <a:ext cx="4312073" cy="938570"/>
              <a:chOff x="150001" y="1474603"/>
              <a:chExt cx="4967910" cy="790925"/>
            </a:xfrm>
          </p:grpSpPr>
          <p:sp>
            <p:nvSpPr>
              <p:cNvPr id="1412" name="Rectangle: Rounded Corners 1411">
                <a:extLst>
                  <a:ext uri="{FF2B5EF4-FFF2-40B4-BE49-F238E27FC236}">
                    <a16:creationId xmlns:a16="http://schemas.microsoft.com/office/drawing/2014/main" id="{17208596-91E3-0F1C-62BD-567F49EB8D05}"/>
                  </a:ext>
                </a:extLst>
              </p:cNvPr>
              <p:cNvSpPr/>
              <p:nvPr/>
            </p:nvSpPr>
            <p:spPr>
              <a:xfrm>
                <a:off x="150001" y="1474603"/>
                <a:ext cx="4967910" cy="790925"/>
              </a:xfrm>
              <a:prstGeom prst="roundRect">
                <a:avLst/>
              </a:prstGeom>
              <a:solidFill>
                <a:srgbClr val="0070C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1413" name="TextBox 1412">
                <a:extLst>
                  <a:ext uri="{FF2B5EF4-FFF2-40B4-BE49-F238E27FC236}">
                    <a16:creationId xmlns:a16="http://schemas.microsoft.com/office/drawing/2014/main" id="{DF0AA0FD-ECFC-9899-CAD7-C85443BF2AA7}"/>
                  </a:ext>
                </a:extLst>
              </p:cNvPr>
              <p:cNvSpPr txBox="1"/>
              <p:nvPr/>
            </p:nvSpPr>
            <p:spPr>
              <a:xfrm>
                <a:off x="1039598" y="1494569"/>
                <a:ext cx="4020138" cy="7002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rPr>
                  <a:t>Supporting the Alignment of Research Assessment Systems with CoARA in Biomedical Disciplines Through Administrative Reforms and Governance</a:t>
                </a:r>
              </a:p>
            </p:txBody>
          </p:sp>
        </p:grpSp>
        <p:pic>
          <p:nvPicPr>
            <p:cNvPr id="1411" name="Graphic 1410" descr="Germ with solid fill">
              <a:extLst>
                <a:ext uri="{FF2B5EF4-FFF2-40B4-BE49-F238E27FC236}">
                  <a16:creationId xmlns:a16="http://schemas.microsoft.com/office/drawing/2014/main" id="{FAF1AC95-A3FC-DD14-297B-39AA953BA0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5788717" y="6097613"/>
              <a:ext cx="511078" cy="511078"/>
            </a:xfrm>
            <a:prstGeom prst="rect">
              <a:avLst/>
            </a:prstGeom>
          </p:spPr>
        </p:pic>
      </p:grpSp>
      <p:grpSp>
        <p:nvGrpSpPr>
          <p:cNvPr id="1414" name="Group 1413">
            <a:extLst>
              <a:ext uri="{FF2B5EF4-FFF2-40B4-BE49-F238E27FC236}">
                <a16:creationId xmlns:a16="http://schemas.microsoft.com/office/drawing/2014/main" id="{F6B79E13-59FE-47BC-6B47-973729A7F691}"/>
              </a:ext>
            </a:extLst>
          </p:cNvPr>
          <p:cNvGrpSpPr/>
          <p:nvPr/>
        </p:nvGrpSpPr>
        <p:grpSpPr>
          <a:xfrm>
            <a:off x="7354230" y="4209948"/>
            <a:ext cx="4312073" cy="790925"/>
            <a:chOff x="10462175" y="2018308"/>
            <a:chExt cx="4757640" cy="790925"/>
          </a:xfrm>
        </p:grpSpPr>
        <p:grpSp>
          <p:nvGrpSpPr>
            <p:cNvPr id="1415" name="Group 1414">
              <a:extLst>
                <a:ext uri="{FF2B5EF4-FFF2-40B4-BE49-F238E27FC236}">
                  <a16:creationId xmlns:a16="http://schemas.microsoft.com/office/drawing/2014/main" id="{0AB0A7D9-4BE7-E53C-17B3-C85922229A42}"/>
                </a:ext>
              </a:extLst>
            </p:cNvPr>
            <p:cNvGrpSpPr/>
            <p:nvPr/>
          </p:nvGrpSpPr>
          <p:grpSpPr>
            <a:xfrm>
              <a:off x="10462175" y="2018308"/>
              <a:ext cx="4757640" cy="790925"/>
              <a:chOff x="150001" y="1474603"/>
              <a:chExt cx="5093465" cy="790925"/>
            </a:xfrm>
          </p:grpSpPr>
          <p:sp>
            <p:nvSpPr>
              <p:cNvPr id="1417" name="Rectangle: Rounded Corners 1416">
                <a:extLst>
                  <a:ext uri="{FF2B5EF4-FFF2-40B4-BE49-F238E27FC236}">
                    <a16:creationId xmlns:a16="http://schemas.microsoft.com/office/drawing/2014/main" id="{C2127F52-8759-9CDD-64FF-D73A8FF373BE}"/>
                  </a:ext>
                </a:extLst>
              </p:cNvPr>
              <p:cNvSpPr/>
              <p:nvPr/>
            </p:nvSpPr>
            <p:spPr>
              <a:xfrm>
                <a:off x="150001" y="1474603"/>
                <a:ext cx="5049556" cy="790925"/>
              </a:xfrm>
              <a:prstGeom prst="roundRect">
                <a:avLst/>
              </a:prstGeom>
              <a:solidFill>
                <a:srgbClr val="0070C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1418" name="TextBox 1417">
                <a:extLst>
                  <a:ext uri="{FF2B5EF4-FFF2-40B4-BE49-F238E27FC236}">
                    <a16:creationId xmlns:a16="http://schemas.microsoft.com/office/drawing/2014/main" id="{7AE619D4-9E40-DBC2-521F-A0D8CAB2BC17}"/>
                  </a:ext>
                </a:extLst>
              </p:cNvPr>
              <p:cNvSpPr txBox="1"/>
              <p:nvPr/>
            </p:nvSpPr>
            <p:spPr>
              <a:xfrm>
                <a:off x="1062081" y="1522580"/>
                <a:ext cx="418138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rPr>
                  <a:t>Ethics and Research Integrity Policy in Responsible Research Assessment for Data and Artificial Intelligence</a:t>
                </a:r>
              </a:p>
            </p:txBody>
          </p:sp>
        </p:grpSp>
        <p:pic>
          <p:nvPicPr>
            <p:cNvPr id="1416" name="Graphic 1415" descr="Internet Of Things outline">
              <a:extLst>
                <a:ext uri="{FF2B5EF4-FFF2-40B4-BE49-F238E27FC236}">
                  <a16:creationId xmlns:a16="http://schemas.microsoft.com/office/drawing/2014/main" id="{6F5A1426-CCAF-F5B2-6436-E731C560F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10624993" y="2066285"/>
              <a:ext cx="636130" cy="636130"/>
            </a:xfrm>
            <a:prstGeom prst="rect">
              <a:avLst/>
            </a:prstGeom>
          </p:spPr>
        </p:pic>
      </p:grpSp>
      <p:pic>
        <p:nvPicPr>
          <p:cNvPr id="4" name="Graphic 3" descr="Clipboard with solid fill">
            <a:extLst>
              <a:ext uri="{FF2B5EF4-FFF2-40B4-BE49-F238E27FC236}">
                <a16:creationId xmlns:a16="http://schemas.microsoft.com/office/drawing/2014/main" id="{CFFCEAF8-E312-FEDB-FA38-6A61CD7B4B3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7881575" y="3556474"/>
            <a:ext cx="529007" cy="529007"/>
          </a:xfrm>
          <a:prstGeom prst="rect">
            <a:avLst/>
          </a:prstGeom>
        </p:spPr>
      </p:pic>
      <p:pic>
        <p:nvPicPr>
          <p:cNvPr id="6" name="Graphic 5" descr="Care with solid fill">
            <a:extLst>
              <a:ext uri="{FF2B5EF4-FFF2-40B4-BE49-F238E27FC236}">
                <a16:creationId xmlns:a16="http://schemas.microsoft.com/office/drawing/2014/main" id="{9225B04F-41C6-6F3A-1EFE-9D17EEEFCFC4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813112" y="5046406"/>
            <a:ext cx="532952" cy="53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15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AC393-21F2-0847-CC05-9069D0E7D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B93AE54-5266-87AD-D5E1-BF83C4E0E632}"/>
              </a:ext>
            </a:extLst>
          </p:cNvPr>
          <p:cNvSpPr/>
          <p:nvPr/>
        </p:nvSpPr>
        <p:spPr>
          <a:xfrm>
            <a:off x="7359982" y="3684213"/>
            <a:ext cx="4165711" cy="2578364"/>
          </a:xfrm>
          <a:prstGeom prst="rect">
            <a:avLst/>
          </a:prstGeom>
          <a:solidFill>
            <a:srgbClr val="CDF3FF"/>
          </a:solidFill>
          <a:ln w="28575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5D52FB-35AF-3977-1F97-319122E8F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Working Group highlights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7CB54D-475B-7C01-68F5-45E3ED60A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CF18D-C642-E6D0-DE3B-FEEBE15899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8467EEF-7667-7CF3-3F37-DB56A4EB4189}"/>
              </a:ext>
            </a:extLst>
          </p:cNvPr>
          <p:cNvSpPr txBox="1">
            <a:spLocks/>
          </p:cNvSpPr>
          <p:nvPr/>
        </p:nvSpPr>
        <p:spPr>
          <a:xfrm>
            <a:off x="810000" y="1699838"/>
            <a:ext cx="5286000" cy="396875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8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Courier New" charset="0"/>
              <a:buChar char="o"/>
              <a:defRPr sz="16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Wingdings" charset="2"/>
              <a:buChar char="§"/>
              <a:defRPr sz="14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Wingdings" charset="2"/>
              <a:buChar char="q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1st wave of WGs are nearing the end of their operations, early outputs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/>
                <a:ea typeface="+mn-ea"/>
                <a:cs typeface="Poppi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WG Publication and Dissemination Guidelines</a:t>
            </a: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 on </a:t>
            </a:r>
            <a:r>
              <a:rPr kumimoji="0" lang="en-GB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Zenodo</a:t>
            </a: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Outputs Endorsement framework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GB" sz="1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Surveys, workshops, reports</a:t>
            </a: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 </a:t>
            </a: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See a progress overview here: </a:t>
            </a: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/>
                <a:ea typeface="+mn-ea"/>
                <a:cs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CoARA Boost D4.3: First progress report of WGs, including (Co-) Chairs Forum</a:t>
            </a: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Find pre-endorsed outputs in the CoARA Working Group </a:t>
            </a:r>
            <a:r>
              <a:rPr kumimoji="0" lang="en-GB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Zenodo</a:t>
            </a: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 community: </a:t>
            </a: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/>
                <a:ea typeface="+mn-ea"/>
                <a:cs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CoARA Working Groups</a:t>
            </a: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Events, outputs resources…                           available on the CoARA website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SzTx/>
              <a:buFont typeface="Arial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"/>
              <a:ea typeface="+mn-ea"/>
              <a:cs typeface="Poppins" panose="00000500000000000000" pitchFamily="2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6F223C7-757F-98A9-CD0E-FD04A4FDEC96}"/>
              </a:ext>
            </a:extLst>
          </p:cNvPr>
          <p:cNvCxnSpPr>
            <a:cxnSpLocks/>
          </p:cNvCxnSpPr>
          <p:nvPr/>
        </p:nvCxnSpPr>
        <p:spPr>
          <a:xfrm>
            <a:off x="3187950" y="5477203"/>
            <a:ext cx="1794083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close-up of a poster&#10;&#10;AI-generated content may be incorrect.">
            <a:extLst>
              <a:ext uri="{FF2B5EF4-FFF2-40B4-BE49-F238E27FC236}">
                <a16:creationId xmlns:a16="http://schemas.microsoft.com/office/drawing/2014/main" id="{EB222D8F-1A08-A446-6E5C-D7E2C29B36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987" y="4136316"/>
            <a:ext cx="3386749" cy="1905046"/>
          </a:xfrm>
          <a:prstGeom prst="rect">
            <a:avLst/>
          </a:prstGeom>
          <a:ln w="19050">
            <a:noFill/>
            <a:prstDash val="sysDot"/>
          </a:ln>
          <a:effectLst/>
        </p:spPr>
      </p:pic>
      <p:pic>
        <p:nvPicPr>
          <p:cNvPr id="11" name="Picture 10" descr="A white cover with blue text&#10;&#10;AI-generated content may be incorrect., Picture">
            <a:extLst>
              <a:ext uri="{FF2B5EF4-FFF2-40B4-BE49-F238E27FC236}">
                <a16:creationId xmlns:a16="http://schemas.microsoft.com/office/drawing/2014/main" id="{62C1032C-5317-004A-5212-0CB6D7452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793" y="1145580"/>
            <a:ext cx="1659749" cy="2312195"/>
          </a:xfrm>
          <a:prstGeom prst="rect">
            <a:avLst/>
          </a:prstGeom>
          <a:noFill/>
          <a:ln>
            <a:solidFill>
              <a:srgbClr val="0F0F5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DA6CFB9-3E95-B5B0-2CD7-ABBC43D30A9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48660"/>
          <a:stretch>
            <a:fillRect/>
          </a:stretch>
        </p:blipFill>
        <p:spPr>
          <a:xfrm>
            <a:off x="8593302" y="560043"/>
            <a:ext cx="3333454" cy="1727067"/>
          </a:xfrm>
          <a:prstGeom prst="rect">
            <a:avLst/>
          </a:prstGeom>
          <a:ln>
            <a:solidFill>
              <a:srgbClr val="0F0F55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CAABE94-763B-CCAA-66DF-412EB7F8F9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7185" y="1699838"/>
            <a:ext cx="1361754" cy="1886796"/>
          </a:xfrm>
          <a:prstGeom prst="rect">
            <a:avLst/>
          </a:prstGeom>
          <a:ln>
            <a:solidFill>
              <a:srgbClr val="0C0C54"/>
            </a:solidFill>
          </a:ln>
        </p:spPr>
      </p:pic>
      <p:pic>
        <p:nvPicPr>
          <p:cNvPr id="14" name="Picture 2" descr="Picture 1, Picture, Picture">
            <a:extLst>
              <a:ext uri="{FF2B5EF4-FFF2-40B4-BE49-F238E27FC236}">
                <a16:creationId xmlns:a16="http://schemas.microsoft.com/office/drawing/2014/main" id="{1DDB78D7-172B-B323-AB8C-5DF7149B3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4155" y="2179861"/>
            <a:ext cx="1666012" cy="1037944"/>
          </a:xfrm>
          <a:prstGeom prst="rect">
            <a:avLst/>
          </a:prstGeom>
          <a:noFill/>
          <a:ln>
            <a:solidFill>
              <a:srgbClr val="0C0C5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0FDB62F-C3F1-2F79-08E7-8BF72852BA4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3313"/>
          <a:stretch>
            <a:fillRect/>
          </a:stretch>
        </p:blipFill>
        <p:spPr>
          <a:xfrm>
            <a:off x="10312552" y="2608879"/>
            <a:ext cx="1766273" cy="918119"/>
          </a:xfrm>
          <a:prstGeom prst="rect">
            <a:avLst/>
          </a:prstGeom>
          <a:ln>
            <a:solidFill>
              <a:srgbClr val="0C0C54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3EDF185-4B13-A3B8-B389-334564687A79}"/>
              </a:ext>
            </a:extLst>
          </p:cNvPr>
          <p:cNvSpPr txBox="1"/>
          <p:nvPr/>
        </p:nvSpPr>
        <p:spPr>
          <a:xfrm>
            <a:off x="8437849" y="3790061"/>
            <a:ext cx="1822180" cy="307777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sng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Upcoming event: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AF7130-233A-2439-4BD5-88BF5095DB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1211" y="4806648"/>
            <a:ext cx="1234714" cy="1234714"/>
          </a:xfrm>
          <a:prstGeom prst="rect">
            <a:avLst/>
          </a:prstGeom>
          <a:ln>
            <a:solidFill>
              <a:srgbClr val="0C0C54"/>
            </a:solidFill>
          </a:ln>
        </p:spPr>
      </p:pic>
    </p:spTree>
    <p:extLst>
      <p:ext uri="{BB962C8B-B14F-4D97-AF65-F5344CB8AC3E}">
        <p14:creationId xmlns:p14="http://schemas.microsoft.com/office/powerpoint/2010/main" val="3271831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F2DAE-557F-1480-B0F4-F08FC570C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1" y="282367"/>
            <a:ext cx="10571998" cy="729702"/>
          </a:xfrm>
        </p:spPr>
        <p:txBody>
          <a:bodyPr/>
          <a:lstStyle/>
          <a:p>
            <a:r>
              <a:rPr lang="en-GB" noProof="0" dirty="0">
                <a:solidFill>
                  <a:srgbClr val="0F0F55"/>
                </a:solidFill>
                <a:latin typeface="Poppins SemiBold"/>
                <a:cs typeface="Poppins SemiBold"/>
              </a:rPr>
              <a:t>National Chapters are central for a coherent </a:t>
            </a:r>
            <a:br>
              <a:rPr lang="en-GB" noProof="0" dirty="0">
                <a:solidFill>
                  <a:srgbClr val="0F0F55"/>
                </a:solidFill>
                <a:latin typeface="Poppins SemiBold"/>
                <a:cs typeface="Poppins SemiBold"/>
              </a:rPr>
            </a:br>
            <a:r>
              <a:rPr lang="en-GB" noProof="0" dirty="0">
                <a:solidFill>
                  <a:srgbClr val="0F0F55"/>
                </a:solidFill>
                <a:latin typeface="Poppins SemiBold"/>
                <a:cs typeface="Poppins SemiBold"/>
              </a:rPr>
              <a:t>and diverse CoARA</a:t>
            </a:r>
            <a:endParaRPr lang="en-GB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01D14A-64EA-3C39-4C4F-81A0625F5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20E2AB-6E27-28FB-B854-1453EE52AB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2800" b="0" i="0" kern="1200" baseline="0">
                <a:solidFill>
                  <a:srgbClr val="002060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E564337-EC0D-514C-8926-9471E1A66B46}" type="slidenum">
              <a:rPr lang="en-GB" noProof="0" smtClean="0"/>
              <a:pPr/>
              <a:t>22</a:t>
            </a:fld>
            <a:endParaRPr lang="en-GB" noProof="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E256456-E791-46FE-EACB-AA8A64E506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728" t="13358" r="14370" b="7752"/>
          <a:stretch/>
        </p:blipFill>
        <p:spPr>
          <a:xfrm>
            <a:off x="6096000" y="1901417"/>
            <a:ext cx="4369982" cy="3742549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E7E0089-CBFC-1403-5CF9-5F54D712F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4968" y="1901417"/>
            <a:ext cx="889837" cy="3742550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A00AF86-AAF5-B8DB-BD26-D4313DE445A5}"/>
              </a:ext>
            </a:extLst>
          </p:cNvPr>
          <p:cNvSpPr txBox="1"/>
          <p:nvPr/>
        </p:nvSpPr>
        <p:spPr>
          <a:xfrm>
            <a:off x="7231451" y="1481603"/>
            <a:ext cx="3234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u="sng" noProof="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National Chapters in 2025</a:t>
            </a:r>
            <a:endParaRPr kumimoji="0" lang="en-GB" sz="14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D093B2B-E2DE-391C-F88D-B3B96CB67D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182" t="4007" r="8272"/>
          <a:stretch/>
        </p:blipFill>
        <p:spPr>
          <a:xfrm>
            <a:off x="851956" y="1906384"/>
            <a:ext cx="4019738" cy="3737582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4C729F5-E0F0-0204-EE26-CF5C2D6BDBD2}"/>
              </a:ext>
            </a:extLst>
          </p:cNvPr>
          <p:cNvSpPr txBox="1"/>
          <p:nvPr/>
        </p:nvSpPr>
        <p:spPr>
          <a:xfrm>
            <a:off x="1328592" y="1481603"/>
            <a:ext cx="3234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u="sng" noProof="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National Chapters in 2023</a:t>
            </a:r>
            <a:endParaRPr kumimoji="0" lang="en-GB" sz="14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360E4BC-B25A-9F9E-E6BA-913EDEE223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1198" y="1901417"/>
            <a:ext cx="647790" cy="1362265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F1079E9-5AE8-7C09-08D0-17659DA701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3406" y="375428"/>
            <a:ext cx="2200540" cy="10984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EFA18B-6E62-2944-D4F0-A9BCC6E74800}"/>
              </a:ext>
            </a:extLst>
          </p:cNvPr>
          <p:cNvSpPr txBox="1"/>
          <p:nvPr/>
        </p:nvSpPr>
        <p:spPr>
          <a:xfrm>
            <a:off x="3048000" y="302208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noProof="0" dirty="0">
                <a:solidFill>
                  <a:srgbClr val="0F0F55"/>
                </a:solidFill>
                <a:latin typeface="Poppins SemiBold"/>
                <a:cs typeface="Poppins SemiBold"/>
              </a:rPr>
              <a:t>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73331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1AEC2-894C-BEF4-C3B9-C0481278C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126106-7353-B76B-F55F-B70CF9636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703092-047C-8838-8423-66E25FE18B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CF121F-E625-B093-2A90-D0006683D1B5}"/>
              </a:ext>
            </a:extLst>
          </p:cNvPr>
          <p:cNvSpPr txBox="1">
            <a:spLocks/>
          </p:cNvSpPr>
          <p:nvPr/>
        </p:nvSpPr>
        <p:spPr>
          <a:xfrm>
            <a:off x="810000" y="1699838"/>
            <a:ext cx="5061411" cy="396875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8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Courier New" charset="0"/>
              <a:buChar char="o"/>
              <a:defRPr sz="16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Wingdings" charset="2"/>
              <a:buChar char="§"/>
              <a:defRPr sz="14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Wingdings" charset="2"/>
              <a:buChar char="q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600"/>
              </a:spcAft>
              <a:buClr>
                <a:srgbClr val="48B9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>
                <a:solidFill>
                  <a:srgbClr val="002060"/>
                </a:solidFill>
                <a:latin typeface="Poppins"/>
                <a:cs typeface="Poppins"/>
              </a:rPr>
              <a:t>2nd National Chapters Exchange Forum: “Defining Success,” at the DFG headquarters in Bonn, Germany on 13-14 March 2025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600"/>
              </a:spcAft>
              <a:buClr>
                <a:srgbClr val="48B9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>
                <a:solidFill>
                  <a:srgbClr val="002060"/>
                </a:solidFill>
                <a:latin typeface="Poppins"/>
                <a:cs typeface="Poppins"/>
              </a:rPr>
              <a:t>Support framework to and a multidimensional typology of National Chapters under definition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SzTx/>
              <a:buFont typeface="Arial"/>
              <a:buChar char="•"/>
              <a:tabLst/>
              <a:defRPr/>
            </a:pPr>
            <a:r>
              <a:rPr lang="en-GB" sz="1600" dirty="0">
                <a:solidFill>
                  <a:srgbClr val="002060"/>
                </a:solidFill>
                <a:latin typeface="Poppins"/>
                <a:cs typeface="Poppins"/>
              </a:rPr>
              <a:t>Overview of NCs available on </a:t>
            </a:r>
            <a:r>
              <a:rPr lang="en-GB" sz="1600" dirty="0" err="1">
                <a:solidFill>
                  <a:srgbClr val="002060"/>
                </a:solidFill>
                <a:latin typeface="Poppins"/>
                <a:cs typeface="Poppins"/>
              </a:rPr>
              <a:t>Zenodo</a:t>
            </a:r>
            <a:r>
              <a:rPr lang="en-GB" sz="1600" dirty="0">
                <a:solidFill>
                  <a:srgbClr val="002060"/>
                </a:solidFill>
                <a:latin typeface="Poppins"/>
                <a:cs typeface="Poppins"/>
              </a:rPr>
              <a:t>: </a:t>
            </a:r>
            <a:r>
              <a:rPr kumimoji="0" lang="en-GB" sz="1600" b="0" i="0" u="sng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Overview of the CoARA National Chapters - printable booklet</a:t>
            </a:r>
          </a:p>
          <a:p>
            <a:pPr lvl="0">
              <a:buFont typeface="Arial"/>
              <a:buChar char="•"/>
              <a:defRPr/>
            </a:pPr>
            <a:r>
              <a:rPr lang="en-GB" sz="1600" dirty="0">
                <a:solidFill>
                  <a:srgbClr val="00B0F0"/>
                </a:solidFill>
                <a:latin typeface="Poppins"/>
                <a:cs typeface="Poppi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interviews with the NC Co-Chairs, available on the CoARA </a:t>
            </a:r>
            <a:r>
              <a:rPr lang="en-GB" sz="1600" dirty="0" err="1">
                <a:solidFill>
                  <a:srgbClr val="00B0F0"/>
                </a:solidFill>
                <a:latin typeface="Poppins"/>
                <a:cs typeface="Poppi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</a:t>
            </a:r>
            <a:r>
              <a:rPr lang="en-GB" sz="1600" dirty="0">
                <a:solidFill>
                  <a:srgbClr val="00B0F0"/>
                </a:solidFill>
                <a:latin typeface="Poppins"/>
                <a:cs typeface="Poppi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channel</a:t>
            </a:r>
            <a:endParaRPr kumimoji="0" lang="en-GB" sz="1600" b="0" i="0" u="sng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SzTx/>
              <a:buFont typeface="Arial" charset="0"/>
              <a:buNone/>
              <a:tabLst/>
              <a:defRPr/>
            </a:pPr>
            <a:endParaRPr kumimoji="0" lang="en-GB" sz="16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SzTx/>
              <a:buFont typeface="Arial" charset="0"/>
              <a:buNone/>
              <a:tabLst/>
              <a:defRPr/>
            </a:pPr>
            <a:r>
              <a:rPr kumimoji="0" lang="en-GB" sz="16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Upcoming: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SzTx/>
              <a:buFont typeface="Arial"/>
              <a:buChar char="•"/>
              <a:tabLst/>
              <a:defRPr/>
            </a:pPr>
            <a:r>
              <a:rPr lang="en-GB" sz="1600" dirty="0">
                <a:solidFill>
                  <a:srgbClr val="002060"/>
                </a:solidFill>
                <a:latin typeface="Poppins"/>
                <a:cs typeface="Poppins"/>
              </a:rPr>
              <a:t>3rd National Chapters Exchange Forum: March 2026 in Spain, co-organised by CSIC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SzTx/>
              <a:buFont typeface="Arial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"/>
              <a:ea typeface="+mn-ea"/>
              <a:cs typeface="Poppins" panose="00000500000000000000" pitchFamily="2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3776E40-3EAC-4812-A480-1F17743959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9" t="6967" r="5420" b="8011"/>
          <a:stretch>
            <a:fillRect/>
          </a:stretch>
        </p:blipFill>
        <p:spPr bwMode="auto">
          <a:xfrm>
            <a:off x="6218828" y="1525625"/>
            <a:ext cx="5134131" cy="2859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1DD7A9-2396-3AFB-1B4A-463FEEA366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7655" y="3311726"/>
            <a:ext cx="1178432" cy="2356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E9F16D5C-A8CF-558D-8969-A940A6E6E7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541" y="3908255"/>
            <a:ext cx="2793113" cy="1571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03086D3-21BB-8C54-6AB3-7E3B39F50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1" y="282367"/>
            <a:ext cx="10571998" cy="729702"/>
          </a:xfrm>
        </p:spPr>
        <p:txBody>
          <a:bodyPr/>
          <a:lstStyle/>
          <a:p>
            <a:r>
              <a:rPr lang="en-GB" noProof="0" dirty="0">
                <a:solidFill>
                  <a:srgbClr val="0F0F55"/>
                </a:solidFill>
                <a:latin typeface="Poppins SemiBold"/>
                <a:cs typeface="Poppins SemiBold"/>
              </a:rPr>
              <a:t>National Chapters are central for a coherent </a:t>
            </a:r>
            <a:br>
              <a:rPr lang="en-GB" noProof="0" dirty="0">
                <a:solidFill>
                  <a:srgbClr val="0F0F55"/>
                </a:solidFill>
                <a:latin typeface="Poppins SemiBold"/>
                <a:cs typeface="Poppins SemiBold"/>
              </a:rPr>
            </a:br>
            <a:r>
              <a:rPr lang="en-GB" noProof="0" dirty="0">
                <a:solidFill>
                  <a:srgbClr val="0F0F55"/>
                </a:solidFill>
                <a:latin typeface="Poppins SemiBold"/>
                <a:cs typeface="Poppins SemiBold"/>
              </a:rPr>
              <a:t>and diverse CoARA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017743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6BE51-30EA-27DB-086C-04295024D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A97563B5-1AC1-7AE5-2483-DEA3ED83E4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31000"/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49596"/>
          <a:stretch/>
        </p:blipFill>
        <p:spPr>
          <a:xfrm>
            <a:off x="0" y="3690162"/>
            <a:ext cx="12192000" cy="3239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B2A74BC-5BBD-187A-364E-DACAEC20E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2533045"/>
            <a:ext cx="10571998" cy="895955"/>
          </a:xfrm>
        </p:spPr>
        <p:txBody>
          <a:bodyPr>
            <a:noAutofit/>
          </a:bodyPr>
          <a:lstStyle/>
          <a:p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/>
                <a:ea typeface="+mj-ea"/>
                <a:cs typeface="Poppins SemiBold"/>
              </a:rPr>
              <a:t>Supporting CoARA: Boost Project and Cascade Funding, funded by the European Union</a:t>
            </a:r>
            <a:endParaRPr lang="en-GB" sz="3200" cap="none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8D3817E-F2D9-08A7-3693-6547690E01F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3690162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3223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5BB6E-2545-4955-0DF0-0DA56EC2D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E1626677-E22E-C947-2422-D5BFD1EB7FA4}"/>
              </a:ext>
            </a:extLst>
          </p:cNvPr>
          <p:cNvCxnSpPr/>
          <p:nvPr/>
        </p:nvCxnSpPr>
        <p:spPr>
          <a:xfrm flipV="1">
            <a:off x="9089738" y="3886661"/>
            <a:ext cx="0" cy="896773"/>
          </a:xfrm>
          <a:prstGeom prst="line">
            <a:avLst/>
          </a:prstGeom>
          <a:ln w="28575">
            <a:solidFill>
              <a:srgbClr val="00206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CD3022D-4986-3F62-0740-7CB2B72F68C5}"/>
              </a:ext>
            </a:extLst>
          </p:cNvPr>
          <p:cNvCxnSpPr/>
          <p:nvPr/>
        </p:nvCxnSpPr>
        <p:spPr>
          <a:xfrm flipV="1">
            <a:off x="6302772" y="3901327"/>
            <a:ext cx="0" cy="896773"/>
          </a:xfrm>
          <a:prstGeom prst="line">
            <a:avLst/>
          </a:prstGeom>
          <a:ln w="28575">
            <a:solidFill>
              <a:srgbClr val="00206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5CCD95B-59EF-8AFB-2FF4-6027C35B629F}"/>
              </a:ext>
            </a:extLst>
          </p:cNvPr>
          <p:cNvCxnSpPr/>
          <p:nvPr/>
        </p:nvCxnSpPr>
        <p:spPr>
          <a:xfrm flipV="1">
            <a:off x="3838178" y="3886661"/>
            <a:ext cx="0" cy="896773"/>
          </a:xfrm>
          <a:prstGeom prst="line">
            <a:avLst/>
          </a:prstGeom>
          <a:ln w="28575">
            <a:solidFill>
              <a:srgbClr val="00206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1436197D-D534-0E86-49FD-B0FCEFC35D11}"/>
              </a:ext>
            </a:extLst>
          </p:cNvPr>
          <p:cNvCxnSpPr/>
          <p:nvPr/>
        </p:nvCxnSpPr>
        <p:spPr>
          <a:xfrm flipV="1">
            <a:off x="1425178" y="3901327"/>
            <a:ext cx="0" cy="896773"/>
          </a:xfrm>
          <a:prstGeom prst="line">
            <a:avLst/>
          </a:prstGeom>
          <a:ln w="28575">
            <a:solidFill>
              <a:srgbClr val="00206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BC09463B-9062-B554-913D-1114FC5FD6D9}"/>
              </a:ext>
            </a:extLst>
          </p:cNvPr>
          <p:cNvCxnSpPr/>
          <p:nvPr/>
        </p:nvCxnSpPr>
        <p:spPr>
          <a:xfrm flipV="1">
            <a:off x="2712486" y="2432449"/>
            <a:ext cx="0" cy="896773"/>
          </a:xfrm>
          <a:prstGeom prst="line">
            <a:avLst/>
          </a:prstGeom>
          <a:ln w="28575">
            <a:solidFill>
              <a:srgbClr val="00206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E1A46CA8-3234-4F18-CC11-619DEE41E5CF}"/>
              </a:ext>
            </a:extLst>
          </p:cNvPr>
          <p:cNvCxnSpPr/>
          <p:nvPr/>
        </p:nvCxnSpPr>
        <p:spPr>
          <a:xfrm flipV="1">
            <a:off x="5125486" y="2432449"/>
            <a:ext cx="0" cy="896773"/>
          </a:xfrm>
          <a:prstGeom prst="line">
            <a:avLst/>
          </a:prstGeom>
          <a:ln w="28575">
            <a:solidFill>
              <a:srgbClr val="00206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75B0041-14B5-DDDA-D7AB-6B5E3DF25B15}"/>
              </a:ext>
            </a:extLst>
          </p:cNvPr>
          <p:cNvCxnSpPr/>
          <p:nvPr/>
        </p:nvCxnSpPr>
        <p:spPr>
          <a:xfrm flipV="1">
            <a:off x="7678186" y="2387600"/>
            <a:ext cx="0" cy="896773"/>
          </a:xfrm>
          <a:prstGeom prst="line">
            <a:avLst/>
          </a:prstGeom>
          <a:ln w="28575">
            <a:solidFill>
              <a:srgbClr val="00206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68030896-0EF0-C383-5883-CAC4EEA2DA66}"/>
              </a:ext>
            </a:extLst>
          </p:cNvPr>
          <p:cNvCxnSpPr/>
          <p:nvPr/>
        </p:nvCxnSpPr>
        <p:spPr>
          <a:xfrm flipV="1">
            <a:off x="10446786" y="2432449"/>
            <a:ext cx="0" cy="896773"/>
          </a:xfrm>
          <a:prstGeom prst="line">
            <a:avLst/>
          </a:prstGeom>
          <a:ln w="28575">
            <a:solidFill>
              <a:srgbClr val="00206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AF32C457-E95F-CF38-8ED5-6A1FDE909075}"/>
              </a:ext>
            </a:extLst>
          </p:cNvPr>
          <p:cNvCxnSpPr/>
          <p:nvPr/>
        </p:nvCxnSpPr>
        <p:spPr>
          <a:xfrm flipV="1">
            <a:off x="320278" y="2473311"/>
            <a:ext cx="0" cy="896773"/>
          </a:xfrm>
          <a:prstGeom prst="line">
            <a:avLst/>
          </a:prstGeom>
          <a:ln w="28575">
            <a:solidFill>
              <a:srgbClr val="00206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109F9D-5487-093C-3B69-2D8FC9365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2800" b="1" i="0" kern="1200" baseline="0">
                <a:solidFill>
                  <a:schemeClr val="tx1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lang="en-US" smtClean="0"/>
              <a:pPr/>
              <a:t>25</a:t>
            </a:fld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A0B3D93-D78C-D6E4-A612-2B167F2615A6}"/>
              </a:ext>
            </a:extLst>
          </p:cNvPr>
          <p:cNvSpPr txBox="1">
            <a:spLocks/>
          </p:cNvSpPr>
          <p:nvPr/>
        </p:nvSpPr>
        <p:spPr>
          <a:xfrm>
            <a:off x="718586" y="423326"/>
            <a:ext cx="10571998" cy="63405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 baseline="0">
                <a:solidFill>
                  <a:schemeClr val="bg2">
                    <a:lumMod val="50000"/>
                  </a:schemeClr>
                </a:solidFill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err="1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CoARA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 Boost Partners</a:t>
            </a: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srgbClr val="0F0F55"/>
              </a:solidFill>
              <a:effectLst/>
              <a:uLnTx/>
              <a:uFillTx/>
              <a:latin typeface="Poppins SemiBold" panose="00000700000000000000" pitchFamily="2" charset="0"/>
              <a:ea typeface="+mj-ea"/>
              <a:cs typeface="Poppins SemiBold" panose="00000700000000000000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87F0A52-3844-64BE-ADB6-F61484632A84}"/>
              </a:ext>
            </a:extLst>
          </p:cNvPr>
          <p:cNvSpPr/>
          <p:nvPr/>
        </p:nvSpPr>
        <p:spPr>
          <a:xfrm>
            <a:off x="117993" y="3246273"/>
            <a:ext cx="11905214" cy="72602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2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DEC6DA6A-5A1C-889B-DF29-312E98977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841" y="3491275"/>
            <a:ext cx="594922" cy="22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Une image contenant texte, affiche, graphisme, Graphique&#10;&#10;Le contenu généré par l’IA peut être incorrect.">
            <a:extLst>
              <a:ext uri="{FF2B5EF4-FFF2-40B4-BE49-F238E27FC236}">
                <a16:creationId xmlns:a16="http://schemas.microsoft.com/office/drawing/2014/main" id="{2BD8D984-1567-9977-F101-257EBB948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727" y="3382784"/>
            <a:ext cx="516166" cy="503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Optimising the Operation and Use - Science Europe">
            <a:extLst>
              <a:ext uri="{FF2B5EF4-FFF2-40B4-BE49-F238E27FC236}">
                <a16:creationId xmlns:a16="http://schemas.microsoft.com/office/drawing/2014/main" id="{58E13BB2-B0AD-5027-56A6-DFE4293564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22" r="51035" b="33969"/>
          <a:stretch/>
        </p:blipFill>
        <p:spPr bwMode="auto">
          <a:xfrm>
            <a:off x="10504960" y="3329222"/>
            <a:ext cx="1145120" cy="47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Une image contenant Graphique, capture d’écran, graphisme, Police&#10;&#10;Le contenu généré par l’IA peut être incorrect.">
            <a:extLst>
              <a:ext uri="{FF2B5EF4-FFF2-40B4-BE49-F238E27FC236}">
                <a16:creationId xmlns:a16="http://schemas.microsoft.com/office/drawing/2014/main" id="{F346BC04-3EB1-C715-0A78-F958C446D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652" y="3465260"/>
            <a:ext cx="1145120" cy="36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ANVUR - Wikipedia">
            <a:extLst>
              <a:ext uri="{FF2B5EF4-FFF2-40B4-BE49-F238E27FC236}">
                <a16:creationId xmlns:a16="http://schemas.microsoft.com/office/drawing/2014/main" id="{F7799F30-5003-0560-C27B-86982D746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903" y="3389665"/>
            <a:ext cx="573238" cy="449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1" descr="The Careers Research and Advisory Centre (CRAC) Limited | LinkedIn">
            <a:extLst>
              <a:ext uri="{FF2B5EF4-FFF2-40B4-BE49-F238E27FC236}">
                <a16:creationId xmlns:a16="http://schemas.microsoft.com/office/drawing/2014/main" id="{B45300BC-44AF-296E-9741-E5B4674C8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036" y="3484345"/>
            <a:ext cx="694250" cy="27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HUN-REN Headquarters | LinkedIn">
            <a:extLst>
              <a:ext uri="{FF2B5EF4-FFF2-40B4-BE49-F238E27FC236}">
                <a16:creationId xmlns:a16="http://schemas.microsoft.com/office/drawing/2014/main" id="{1241DDD3-4DC3-4F57-9C17-D7FE7CE3F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494" y="3520557"/>
            <a:ext cx="864960" cy="24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5">
            <a:extLst>
              <a:ext uri="{FF2B5EF4-FFF2-40B4-BE49-F238E27FC236}">
                <a16:creationId xmlns:a16="http://schemas.microsoft.com/office/drawing/2014/main" id="{462A05A0-B5DD-C4FD-E9C8-4D3F14AAB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92" y="3405448"/>
            <a:ext cx="581811" cy="43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Fichier:Logo Centre national de la recherche scientifique ...">
            <a:extLst>
              <a:ext uri="{FF2B5EF4-FFF2-40B4-BE49-F238E27FC236}">
                <a16:creationId xmlns:a16="http://schemas.microsoft.com/office/drawing/2014/main" id="{E1102959-9E28-1487-0DE2-7AE481FB0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559" y="3389665"/>
            <a:ext cx="511662" cy="51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0E175C37-6604-E341-732C-697A48EC2D2C}"/>
              </a:ext>
            </a:extLst>
          </p:cNvPr>
          <p:cNvSpPr txBox="1"/>
          <p:nvPr/>
        </p:nvSpPr>
        <p:spPr>
          <a:xfrm>
            <a:off x="338292" y="2454326"/>
            <a:ext cx="23568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ESF</a:t>
            </a:r>
          </a:p>
          <a:p>
            <a:r>
              <a:rPr lang="fr-FR" sz="1100" b="1" err="1">
                <a:latin typeface="Poppins" panose="00000500000000000000" pitchFamily="2" charset="0"/>
                <a:cs typeface="Poppins" panose="00000500000000000000" pitchFamily="2" charset="0"/>
              </a:rPr>
              <a:t>European</a:t>
            </a:r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 Science </a:t>
            </a:r>
            <a:r>
              <a:rPr lang="fr-FR" sz="1100" b="1" err="1">
                <a:latin typeface="Poppins" panose="00000500000000000000" pitchFamily="2" charset="0"/>
                <a:cs typeface="Poppins" panose="00000500000000000000" pitchFamily="2" charset="0"/>
              </a:rPr>
              <a:t>Foundation</a:t>
            </a:r>
            <a:endParaRPr lang="fr-FR" sz="1100" b="1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fr-FR" sz="1100">
                <a:latin typeface="Poppins" panose="00000500000000000000" pitchFamily="2" charset="0"/>
                <a:cs typeface="Poppins" panose="00000500000000000000" pitchFamily="2" charset="0"/>
              </a:rPr>
              <a:t>France</a:t>
            </a:r>
            <a:endParaRPr lang="en-GB" sz="110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100">
                <a:latin typeface="Poppins" panose="00000500000000000000" pitchFamily="2" charset="0"/>
                <a:cs typeface="Poppins" panose="00000500000000000000" pitchFamily="2" charset="0"/>
              </a:rPr>
              <a:t>Coordinator</a:t>
            </a:r>
            <a:endParaRPr lang="fr-FR" sz="11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72408C9-359E-D3F1-B977-BC6CBEBA6AD9}"/>
              </a:ext>
            </a:extLst>
          </p:cNvPr>
          <p:cNvSpPr txBox="1"/>
          <p:nvPr/>
        </p:nvSpPr>
        <p:spPr>
          <a:xfrm>
            <a:off x="1425178" y="4012191"/>
            <a:ext cx="235688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ANVUR</a:t>
            </a:r>
          </a:p>
          <a:p>
            <a:r>
              <a:rPr lang="it-IT" sz="1100" b="1">
                <a:latin typeface="Poppins" panose="00000500000000000000" pitchFamily="2" charset="0"/>
                <a:cs typeface="Poppins" panose="00000500000000000000" pitchFamily="2" charset="0"/>
              </a:rPr>
              <a:t>Agenzia Nazionale di Valutazione del Sistema Universitario e della Ricerca </a:t>
            </a:r>
            <a:endParaRPr lang="fr-FR" sz="1100" b="1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fr-FR" sz="1100" err="1">
                <a:latin typeface="Poppins" panose="00000500000000000000" pitchFamily="2" charset="0"/>
                <a:cs typeface="Poppins" panose="00000500000000000000" pitchFamily="2" charset="0"/>
              </a:rPr>
              <a:t>Italy</a:t>
            </a:r>
            <a:endParaRPr lang="fr-FR" sz="11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2B18C94-0F05-658F-54E4-472037DE1410}"/>
              </a:ext>
            </a:extLst>
          </p:cNvPr>
          <p:cNvSpPr txBox="1"/>
          <p:nvPr/>
        </p:nvSpPr>
        <p:spPr>
          <a:xfrm>
            <a:off x="2730499" y="2470107"/>
            <a:ext cx="23568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ALLEA</a:t>
            </a:r>
          </a:p>
          <a:p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All </a:t>
            </a:r>
            <a:r>
              <a:rPr lang="fr-FR" sz="1100" b="1" err="1">
                <a:latin typeface="Poppins" panose="00000500000000000000" pitchFamily="2" charset="0"/>
                <a:cs typeface="Poppins" panose="00000500000000000000" pitchFamily="2" charset="0"/>
              </a:rPr>
              <a:t>European</a:t>
            </a:r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 Association</a:t>
            </a:r>
          </a:p>
          <a:p>
            <a:r>
              <a:rPr lang="fr-FR" sz="1100">
                <a:latin typeface="Poppins" panose="00000500000000000000" pitchFamily="2" charset="0"/>
                <a:cs typeface="Poppins" panose="00000500000000000000" pitchFamily="2" charset="0"/>
              </a:rPr>
              <a:t>Germany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0F20179-0B90-6B39-B90E-6D0F6B5D78DE}"/>
              </a:ext>
            </a:extLst>
          </p:cNvPr>
          <p:cNvSpPr txBox="1"/>
          <p:nvPr/>
        </p:nvSpPr>
        <p:spPr>
          <a:xfrm>
            <a:off x="5125486" y="2454326"/>
            <a:ext cx="23568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CNRS</a:t>
            </a:r>
          </a:p>
          <a:p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Centre National de la Recherche Scientifique</a:t>
            </a:r>
          </a:p>
          <a:p>
            <a:r>
              <a:rPr lang="fr-FR" sz="1100">
                <a:latin typeface="Poppins" panose="00000500000000000000" pitchFamily="2" charset="0"/>
                <a:cs typeface="Poppins" panose="00000500000000000000" pitchFamily="2" charset="0"/>
              </a:rPr>
              <a:t>France</a:t>
            </a:r>
            <a:endParaRPr lang="en-GB" sz="11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5C3854D-3DEB-B638-8579-2EE5534931FC}"/>
              </a:ext>
            </a:extLst>
          </p:cNvPr>
          <p:cNvSpPr txBox="1"/>
          <p:nvPr/>
        </p:nvSpPr>
        <p:spPr>
          <a:xfrm>
            <a:off x="3815046" y="4013993"/>
            <a:ext cx="23568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CRAC-Vitae</a:t>
            </a:r>
          </a:p>
          <a:p>
            <a:r>
              <a:rPr lang="fr-FR" sz="1100" b="1" err="1">
                <a:latin typeface="Poppins" panose="00000500000000000000" pitchFamily="2" charset="0"/>
                <a:cs typeface="Poppins" panose="00000500000000000000" pitchFamily="2" charset="0"/>
              </a:rPr>
              <a:t>Careers</a:t>
            </a:r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fr-FR" sz="1100" b="1" err="1">
                <a:latin typeface="Poppins" panose="00000500000000000000" pitchFamily="2" charset="0"/>
                <a:cs typeface="Poppins" panose="00000500000000000000" pitchFamily="2" charset="0"/>
              </a:rPr>
              <a:t>Research</a:t>
            </a:r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 and Advisory Center</a:t>
            </a:r>
          </a:p>
          <a:p>
            <a:r>
              <a:rPr lang="fr-FR" sz="1100">
                <a:latin typeface="Poppins" panose="00000500000000000000" pitchFamily="2" charset="0"/>
                <a:cs typeface="Poppins" panose="00000500000000000000" pitchFamily="2" charset="0"/>
              </a:rPr>
              <a:t>United </a:t>
            </a:r>
            <a:r>
              <a:rPr lang="fr-FR" sz="1100" err="1">
                <a:latin typeface="Poppins" panose="00000500000000000000" pitchFamily="2" charset="0"/>
                <a:cs typeface="Poppins" panose="00000500000000000000" pitchFamily="2" charset="0"/>
              </a:rPr>
              <a:t>Kingdom</a:t>
            </a:r>
            <a:endParaRPr lang="en-GB" sz="11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BE4E34B-B9BF-2A28-9901-FF4CF562BE87}"/>
              </a:ext>
            </a:extLst>
          </p:cNvPr>
          <p:cNvSpPr txBox="1"/>
          <p:nvPr/>
        </p:nvSpPr>
        <p:spPr>
          <a:xfrm>
            <a:off x="7691922" y="2454326"/>
            <a:ext cx="253896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MCAA</a:t>
            </a:r>
          </a:p>
          <a:p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Marie Curie Alumni Association</a:t>
            </a:r>
          </a:p>
          <a:p>
            <a:r>
              <a:rPr lang="fr-FR" sz="1100" err="1">
                <a:latin typeface="Poppins" panose="00000500000000000000" pitchFamily="2" charset="0"/>
                <a:cs typeface="Poppins" panose="00000500000000000000" pitchFamily="2" charset="0"/>
              </a:rPr>
              <a:t>Belgium</a:t>
            </a:r>
            <a:endParaRPr lang="en-GB" sz="11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F88E41F-17E7-B4A0-2F4E-244AC1FFABBA}"/>
              </a:ext>
            </a:extLst>
          </p:cNvPr>
          <p:cNvSpPr txBox="1"/>
          <p:nvPr/>
        </p:nvSpPr>
        <p:spPr>
          <a:xfrm>
            <a:off x="6323806" y="4013993"/>
            <a:ext cx="23568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HUN-REN</a:t>
            </a:r>
          </a:p>
          <a:p>
            <a:r>
              <a:rPr lang="fr-FR" sz="1100" b="1" err="1">
                <a:latin typeface="Poppins" panose="00000500000000000000" pitchFamily="2" charset="0"/>
                <a:cs typeface="Poppins" panose="00000500000000000000" pitchFamily="2" charset="0"/>
              </a:rPr>
              <a:t>Hungarian</a:t>
            </a:r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fr-FR" sz="1100" b="1" err="1">
                <a:latin typeface="Poppins" panose="00000500000000000000" pitchFamily="2" charset="0"/>
                <a:cs typeface="Poppins" panose="00000500000000000000" pitchFamily="2" charset="0"/>
              </a:rPr>
              <a:t>Research</a:t>
            </a:r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 Network</a:t>
            </a:r>
          </a:p>
          <a:p>
            <a:r>
              <a:rPr lang="fr-FR" sz="1100" err="1">
                <a:latin typeface="Poppins" panose="00000500000000000000" pitchFamily="2" charset="0"/>
                <a:cs typeface="Poppins" panose="00000500000000000000" pitchFamily="2" charset="0"/>
              </a:rPr>
              <a:t>Hungary</a:t>
            </a:r>
            <a:endParaRPr lang="en-GB" sz="11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F6FCE33-B21F-2127-69F1-C23BF676C20C}"/>
              </a:ext>
            </a:extLst>
          </p:cNvPr>
          <p:cNvSpPr txBox="1"/>
          <p:nvPr/>
        </p:nvSpPr>
        <p:spPr>
          <a:xfrm>
            <a:off x="10504960" y="2454326"/>
            <a:ext cx="1394340" cy="437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Science Europe</a:t>
            </a:r>
          </a:p>
          <a:p>
            <a:r>
              <a:rPr lang="fr-FR" sz="1100" err="1">
                <a:latin typeface="Poppins" panose="00000500000000000000" pitchFamily="2" charset="0"/>
                <a:cs typeface="Poppins" panose="00000500000000000000" pitchFamily="2" charset="0"/>
              </a:rPr>
              <a:t>Belgium</a:t>
            </a:r>
            <a:endParaRPr lang="en-GB" sz="11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FEFE90B5-F209-B202-842E-E1A980485BDB}"/>
              </a:ext>
            </a:extLst>
          </p:cNvPr>
          <p:cNvSpPr txBox="1"/>
          <p:nvPr/>
        </p:nvSpPr>
        <p:spPr>
          <a:xfrm>
            <a:off x="9130416" y="4013993"/>
            <a:ext cx="23568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YERUN</a:t>
            </a:r>
          </a:p>
          <a:p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Young </a:t>
            </a:r>
            <a:r>
              <a:rPr lang="fr-FR" sz="1100" b="1" err="1">
                <a:latin typeface="Poppins" panose="00000500000000000000" pitchFamily="2" charset="0"/>
                <a:cs typeface="Poppins" panose="00000500000000000000" pitchFamily="2" charset="0"/>
              </a:rPr>
              <a:t>European</a:t>
            </a:r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fr-FR" sz="1100" b="1" err="1">
                <a:latin typeface="Poppins" panose="00000500000000000000" pitchFamily="2" charset="0"/>
                <a:cs typeface="Poppins" panose="00000500000000000000" pitchFamily="2" charset="0"/>
              </a:rPr>
              <a:t>Research</a:t>
            </a:r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fr-FR" sz="1100" b="1" err="1">
                <a:latin typeface="Poppins" panose="00000500000000000000" pitchFamily="2" charset="0"/>
                <a:cs typeface="Poppins" panose="00000500000000000000" pitchFamily="2" charset="0"/>
              </a:rPr>
              <a:t>Universities</a:t>
            </a:r>
            <a:r>
              <a:rPr lang="fr-FR" sz="1100" b="1">
                <a:latin typeface="Poppins" panose="00000500000000000000" pitchFamily="2" charset="0"/>
                <a:cs typeface="Poppins" panose="00000500000000000000" pitchFamily="2" charset="0"/>
              </a:rPr>
              <a:t> Network</a:t>
            </a:r>
          </a:p>
          <a:p>
            <a:r>
              <a:rPr lang="fr-FR" sz="1100" err="1">
                <a:latin typeface="Poppins" panose="00000500000000000000" pitchFamily="2" charset="0"/>
                <a:cs typeface="Poppins" panose="00000500000000000000" pitchFamily="2" charset="0"/>
              </a:rPr>
              <a:t>Belgium</a:t>
            </a:r>
            <a:endParaRPr lang="en-GB" sz="11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0410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73F40-6BEF-E5F3-DCAE-AD2A7F5FA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51A5C5-B84E-C78B-79A8-1D47E4DC1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2800" b="1" i="0" kern="1200" baseline="0">
                <a:solidFill>
                  <a:schemeClr val="tx1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lang="en-US" smtClean="0"/>
              <a:pPr/>
              <a:t>26</a:t>
            </a:fld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88C8571-014D-0EFD-08B2-AC7A41E16F1D}"/>
              </a:ext>
            </a:extLst>
          </p:cNvPr>
          <p:cNvSpPr txBox="1">
            <a:spLocks/>
          </p:cNvSpPr>
          <p:nvPr/>
        </p:nvSpPr>
        <p:spPr>
          <a:xfrm>
            <a:off x="718586" y="423326"/>
            <a:ext cx="10571998" cy="63405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 baseline="0">
                <a:solidFill>
                  <a:schemeClr val="bg2">
                    <a:lumMod val="50000"/>
                  </a:schemeClr>
                </a:solidFill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err="1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CoARA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 Boost Objectives</a:t>
            </a: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srgbClr val="0F0F55"/>
              </a:solidFill>
              <a:effectLst/>
              <a:uLnTx/>
              <a:uFillTx/>
              <a:latin typeface="Poppins SemiBold" panose="00000700000000000000" pitchFamily="2" charset="0"/>
              <a:ea typeface="+mj-ea"/>
              <a:cs typeface="Poppins SemiBold" panose="00000700000000000000" pitchFamily="2" charset="0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E26B4A5-F0BD-98ED-6EC4-F2EDD437C0DE}"/>
              </a:ext>
            </a:extLst>
          </p:cNvPr>
          <p:cNvGrpSpPr/>
          <p:nvPr/>
        </p:nvGrpSpPr>
        <p:grpSpPr>
          <a:xfrm>
            <a:off x="510998" y="1628835"/>
            <a:ext cx="11170003" cy="3960898"/>
            <a:chOff x="520319" y="1797149"/>
            <a:chExt cx="11170003" cy="3960898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3F89917-7B64-618C-8DE8-3E7FBD30B165}"/>
                </a:ext>
              </a:extLst>
            </p:cNvPr>
            <p:cNvSpPr/>
            <p:nvPr/>
          </p:nvSpPr>
          <p:spPr>
            <a:xfrm>
              <a:off x="520319" y="1797149"/>
              <a:ext cx="2705416" cy="3960898"/>
            </a:xfrm>
            <a:prstGeom prst="rect">
              <a:avLst/>
            </a:prstGeom>
            <a:solidFill>
              <a:srgbClr val="E5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r>
                <a:rPr lang="en-GB" sz="1600" b="1">
                  <a:solidFill>
                    <a:srgbClr val="0070C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Strengthen </a:t>
              </a:r>
              <a:r>
                <a:rPr lang="en-GB" sz="1600" b="1" err="1">
                  <a:solidFill>
                    <a:srgbClr val="0070C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CoARA’s</a:t>
              </a:r>
              <a:r>
                <a:rPr lang="en-GB" sz="1600" b="1">
                  <a:solidFill>
                    <a:srgbClr val="0070C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operational capacity</a:t>
              </a:r>
            </a:p>
            <a:p>
              <a:pPr algn="ctr"/>
              <a:r>
                <a:rPr lang="en-GB" sz="1500">
                  <a:solidFill>
                    <a:srgbClr val="00206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Provide infrastructure, resources, and coordination to support </a:t>
              </a:r>
              <a:r>
                <a:rPr lang="en-GB" sz="1500" err="1">
                  <a:solidFill>
                    <a:srgbClr val="00206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CoARA’s</a:t>
              </a:r>
              <a:r>
                <a:rPr lang="en-GB" sz="1500">
                  <a:solidFill>
                    <a:srgbClr val="00206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growing activities and ambitions.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1DD6874-C49E-B5EE-A811-31C8695D59A7}"/>
                </a:ext>
              </a:extLst>
            </p:cNvPr>
            <p:cNvSpPr/>
            <p:nvPr/>
          </p:nvSpPr>
          <p:spPr>
            <a:xfrm>
              <a:off x="3341848" y="1797149"/>
              <a:ext cx="2705416" cy="3960898"/>
            </a:xfrm>
            <a:prstGeom prst="rect">
              <a:avLst/>
            </a:prstGeom>
            <a:solidFill>
              <a:srgbClr val="E5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r>
                <a:rPr lang="en-GB" sz="1600" b="1">
                  <a:solidFill>
                    <a:srgbClr val="0070C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Catalyse the reform and institutional change</a:t>
              </a:r>
            </a:p>
            <a:p>
              <a:pPr algn="ctr"/>
              <a:r>
                <a:rPr lang="en-GB" sz="1500">
                  <a:solidFill>
                    <a:srgbClr val="00206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Advance knowledge development, policy evolution, and transformation of research assessment. 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7B7DE14-4F19-E376-18F2-E6FE49C4EDA2}"/>
                </a:ext>
              </a:extLst>
            </p:cNvPr>
            <p:cNvSpPr/>
            <p:nvPr/>
          </p:nvSpPr>
          <p:spPr>
            <a:xfrm>
              <a:off x="6163377" y="1797149"/>
              <a:ext cx="2705416" cy="3960898"/>
            </a:xfrm>
            <a:prstGeom prst="rect">
              <a:avLst/>
            </a:prstGeom>
            <a:solidFill>
              <a:srgbClr val="E5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r>
                <a:rPr lang="en-GB" sz="1600" b="1">
                  <a:solidFill>
                    <a:srgbClr val="0070C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Enable knowledge sharing</a:t>
              </a:r>
            </a:p>
            <a:p>
              <a:pPr algn="ctr"/>
              <a:r>
                <a:rPr lang="en-GB" sz="1500">
                  <a:solidFill>
                    <a:srgbClr val="00206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Facilitate the collection, exchange, and synthesis of information among </a:t>
              </a:r>
              <a:r>
                <a:rPr lang="en-GB" sz="1500" err="1">
                  <a:solidFill>
                    <a:srgbClr val="00206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CoARA</a:t>
              </a:r>
              <a:r>
                <a:rPr lang="en-GB" sz="1500">
                  <a:solidFill>
                    <a:srgbClr val="00206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members and beyond.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8B3302-CF9E-0D03-35EE-D371AB1F2A9C}"/>
                </a:ext>
              </a:extLst>
            </p:cNvPr>
            <p:cNvSpPr/>
            <p:nvPr/>
          </p:nvSpPr>
          <p:spPr>
            <a:xfrm>
              <a:off x="8984906" y="1797149"/>
              <a:ext cx="2705416" cy="3960898"/>
            </a:xfrm>
            <a:prstGeom prst="rect">
              <a:avLst/>
            </a:prstGeom>
            <a:solidFill>
              <a:srgbClr val="E5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GB" sz="16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r>
                <a:rPr lang="en-GB" sz="1600" b="1">
                  <a:solidFill>
                    <a:srgbClr val="0070C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Expand and empower membership</a:t>
              </a:r>
            </a:p>
            <a:p>
              <a:pPr algn="ctr"/>
              <a:r>
                <a:rPr lang="en-GB" sz="1500">
                  <a:solidFill>
                    <a:srgbClr val="00206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Grow the Coalition’s reach within Europe and internationally, engaging new actors and building momentum.</a:t>
              </a:r>
            </a:p>
          </p:txBody>
        </p:sp>
        <p:pic>
          <p:nvPicPr>
            <p:cNvPr id="14" name="Graphique 13" descr="Haltère avec un remplissage uni">
              <a:extLst>
                <a:ext uri="{FF2B5EF4-FFF2-40B4-BE49-F238E27FC236}">
                  <a16:creationId xmlns:a16="http://schemas.microsoft.com/office/drawing/2014/main" id="{FF1F1EB3-C281-63F1-75E2-B40A2D19A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15827" y="2413534"/>
              <a:ext cx="914400" cy="914400"/>
            </a:xfrm>
            <a:prstGeom prst="rect">
              <a:avLst/>
            </a:prstGeom>
          </p:spPr>
        </p:pic>
        <p:pic>
          <p:nvPicPr>
            <p:cNvPr id="16" name="Graphique 15" descr="Tableau décisionnel avec un remplissage uni">
              <a:extLst>
                <a:ext uri="{FF2B5EF4-FFF2-40B4-BE49-F238E27FC236}">
                  <a16:creationId xmlns:a16="http://schemas.microsoft.com/office/drawing/2014/main" id="{C2658AAF-CC8E-64DB-ED4D-D9D7FB9270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37356" y="2358189"/>
              <a:ext cx="914400" cy="914400"/>
            </a:xfrm>
            <a:prstGeom prst="rect">
              <a:avLst/>
            </a:prstGeom>
          </p:spPr>
        </p:pic>
        <p:pic>
          <p:nvPicPr>
            <p:cNvPr id="20" name="Graphique 19" descr="Cycle avec des personnes avec un remplissage uni">
              <a:extLst>
                <a:ext uri="{FF2B5EF4-FFF2-40B4-BE49-F238E27FC236}">
                  <a16:creationId xmlns:a16="http://schemas.microsoft.com/office/drawing/2014/main" id="{4CA0A793-99D2-03CF-F767-DE4C2CB04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880414" y="2413534"/>
              <a:ext cx="914400" cy="914400"/>
            </a:xfrm>
            <a:prstGeom prst="rect">
              <a:avLst/>
            </a:prstGeom>
          </p:spPr>
        </p:pic>
        <p:pic>
          <p:nvPicPr>
            <p:cNvPr id="22" name="Graphique 21" descr="Personne avec une idée avec un remplissage uni">
              <a:extLst>
                <a:ext uri="{FF2B5EF4-FFF2-40B4-BE49-F238E27FC236}">
                  <a16:creationId xmlns:a16="http://schemas.microsoft.com/office/drawing/2014/main" id="{DF0334B1-F0C6-B08C-84EE-F54D407A7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058885" y="2413534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72795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DDE79-9CEF-7DC3-44BD-975321776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D0E39F-35D7-7DE9-37DB-7D0954D3B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2800" b="1" i="0" kern="1200" baseline="0">
                <a:solidFill>
                  <a:schemeClr val="tx1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lang="en-US" smtClean="0"/>
              <a:pPr/>
              <a:t>27</a:t>
            </a:fld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1C08D92-50FA-E955-D572-C4507BF7D505}"/>
              </a:ext>
            </a:extLst>
          </p:cNvPr>
          <p:cNvSpPr txBox="1">
            <a:spLocks/>
          </p:cNvSpPr>
          <p:nvPr/>
        </p:nvSpPr>
        <p:spPr>
          <a:xfrm>
            <a:off x="718586" y="423326"/>
            <a:ext cx="10571998" cy="63405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 baseline="0">
                <a:solidFill>
                  <a:schemeClr val="bg2">
                    <a:lumMod val="50000"/>
                  </a:schemeClr>
                </a:solidFill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err="1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CoARA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 Boost Project overview</a:t>
            </a: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srgbClr val="0F0F55"/>
              </a:solidFill>
              <a:effectLst/>
              <a:uLnTx/>
              <a:uFillTx/>
              <a:latin typeface="Poppins SemiBold" panose="00000700000000000000" pitchFamily="2" charset="0"/>
              <a:ea typeface="+mj-ea"/>
              <a:cs typeface="Poppins SemiBold" panose="00000700000000000000" pitchFamily="2" charset="0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7A041DDE-EF77-2197-85B8-950367113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12" y="1341189"/>
            <a:ext cx="11332975" cy="492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2872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E3F42-31A9-0093-048F-238615A00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8E468E-87DE-E328-39F2-FE9121483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2800" b="1" i="0" kern="1200" baseline="0">
                <a:solidFill>
                  <a:schemeClr val="tx1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lang="en-US" smtClean="0"/>
              <a:pPr/>
              <a:t>28</a:t>
            </a:fld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1314A64-E021-18C8-04F9-571871E00396}"/>
              </a:ext>
            </a:extLst>
          </p:cNvPr>
          <p:cNvSpPr txBox="1">
            <a:spLocks/>
          </p:cNvSpPr>
          <p:nvPr/>
        </p:nvSpPr>
        <p:spPr>
          <a:xfrm>
            <a:off x="718586" y="423326"/>
            <a:ext cx="10571998" cy="63405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 baseline="0">
                <a:solidFill>
                  <a:schemeClr val="bg2">
                    <a:lumMod val="50000"/>
                  </a:schemeClr>
                </a:solidFill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err="1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CoARA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 Boost WPs’ objectives</a:t>
            </a: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srgbClr val="0F0F55"/>
              </a:solidFill>
              <a:effectLst/>
              <a:uLnTx/>
              <a:uFillTx/>
              <a:latin typeface="Poppins SemiBold" panose="00000700000000000000" pitchFamily="2" charset="0"/>
              <a:ea typeface="+mj-ea"/>
              <a:cs typeface="Poppins SemiBold" panose="00000700000000000000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4CEC04-3C41-D563-0D66-7A7BE8E3B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406792"/>
            <a:ext cx="10728960" cy="499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1733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72B1B-2131-7791-C15F-4755D6FE0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F5AF34E-D3DA-E591-21BB-246C7648F530}"/>
              </a:ext>
            </a:extLst>
          </p:cNvPr>
          <p:cNvSpPr/>
          <p:nvPr/>
        </p:nvSpPr>
        <p:spPr>
          <a:xfrm>
            <a:off x="7112381" y="929532"/>
            <a:ext cx="3964114" cy="51656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2BC0DD-A63A-ABBF-DFAD-0A3C25CE5B0B}"/>
              </a:ext>
            </a:extLst>
          </p:cNvPr>
          <p:cNvSpPr/>
          <p:nvPr/>
        </p:nvSpPr>
        <p:spPr>
          <a:xfrm>
            <a:off x="880347" y="929532"/>
            <a:ext cx="6180329" cy="5165666"/>
          </a:xfrm>
          <a:prstGeom prst="rect">
            <a:avLst/>
          </a:prstGeom>
          <a:solidFill>
            <a:srgbClr val="E5F9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5" name="Rectangle 32">
            <a:extLst>
              <a:ext uri="{FF2B5EF4-FFF2-40B4-BE49-F238E27FC236}">
                <a16:creationId xmlns:a16="http://schemas.microsoft.com/office/drawing/2014/main" id="{CC2B4E19-7D75-E579-A9E1-DC93556672B5}"/>
              </a:ext>
            </a:extLst>
          </p:cNvPr>
          <p:cNvSpPr/>
          <p:nvPr/>
        </p:nvSpPr>
        <p:spPr>
          <a:xfrm>
            <a:off x="885590" y="5348702"/>
            <a:ext cx="1802023" cy="695785"/>
          </a:xfrm>
          <a:prstGeom prst="rect">
            <a:avLst/>
          </a:prstGeom>
          <a:solidFill>
            <a:srgbClr val="00B8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</p:txBody>
      </p:sp>
      <p:sp>
        <p:nvSpPr>
          <p:cNvPr id="106" name="Rectangle 29">
            <a:extLst>
              <a:ext uri="{FF2B5EF4-FFF2-40B4-BE49-F238E27FC236}">
                <a16:creationId xmlns:a16="http://schemas.microsoft.com/office/drawing/2014/main" id="{A271FD7B-F0B1-29A5-F5BA-FD6245CE0C87}"/>
              </a:ext>
            </a:extLst>
          </p:cNvPr>
          <p:cNvSpPr/>
          <p:nvPr/>
        </p:nvSpPr>
        <p:spPr>
          <a:xfrm>
            <a:off x="2372472" y="2066440"/>
            <a:ext cx="1398233" cy="695785"/>
          </a:xfrm>
          <a:prstGeom prst="rect">
            <a:avLst/>
          </a:prstGeom>
          <a:solidFill>
            <a:srgbClr val="0D2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ko-K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Action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ko-K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plans</a:t>
            </a:r>
            <a:endParaRPr kumimoji="0" lang="ko-KR" alt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E53117-DE98-AD6B-3117-BF3403B0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2800" b="1" i="0" kern="1200" baseline="0">
                <a:solidFill>
                  <a:schemeClr val="tx1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lang="en-US" smtClean="0"/>
              <a:pPr/>
              <a:t>29</a:t>
            </a:fld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01EB9C2-3370-6430-EFB2-0F54A9C84A17}"/>
              </a:ext>
            </a:extLst>
          </p:cNvPr>
          <p:cNvSpPr txBox="1">
            <a:spLocks/>
          </p:cNvSpPr>
          <p:nvPr/>
        </p:nvSpPr>
        <p:spPr>
          <a:xfrm>
            <a:off x="715813" y="177015"/>
            <a:ext cx="10571998" cy="6222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 baseline="0">
                <a:solidFill>
                  <a:schemeClr val="bg2">
                    <a:lumMod val="50000"/>
                  </a:schemeClr>
                </a:solidFill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The big picture</a:t>
            </a: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srgbClr val="0F0F55"/>
              </a:solidFill>
              <a:effectLst/>
              <a:uLnTx/>
              <a:uFillTx/>
              <a:latin typeface="Poppins SemiBold" panose="00000700000000000000" pitchFamily="2" charset="0"/>
              <a:ea typeface="+mj-ea"/>
              <a:cs typeface="Poppins SemiBold" panose="00000700000000000000" pitchFamily="2" charset="0"/>
            </a:endParaRPr>
          </a:p>
        </p:txBody>
      </p: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05527EC9-80C4-54A8-769B-CE989EBEFFFE}"/>
              </a:ext>
            </a:extLst>
          </p:cNvPr>
          <p:cNvGrpSpPr/>
          <p:nvPr/>
        </p:nvGrpSpPr>
        <p:grpSpPr>
          <a:xfrm>
            <a:off x="-1301457" y="1455074"/>
            <a:ext cx="4375562" cy="4366420"/>
            <a:chOff x="-916417" y="1496768"/>
            <a:chExt cx="4375562" cy="4366420"/>
          </a:xfrm>
        </p:grpSpPr>
        <p:sp>
          <p:nvSpPr>
            <p:cNvPr id="79" name="타원 33">
              <a:extLst>
                <a:ext uri="{FF2B5EF4-FFF2-40B4-BE49-F238E27FC236}">
                  <a16:creationId xmlns:a16="http://schemas.microsoft.com/office/drawing/2014/main" id="{79093FE7-7AEA-2A67-B94C-3A6F9348910D}"/>
                </a:ext>
              </a:extLst>
            </p:cNvPr>
            <p:cNvSpPr/>
            <p:nvPr/>
          </p:nvSpPr>
          <p:spPr>
            <a:xfrm>
              <a:off x="454634" y="2909271"/>
              <a:ext cx="1575612" cy="157561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grpSp>
          <p:nvGrpSpPr>
            <p:cNvPr id="80" name="Group 14">
              <a:extLst>
                <a:ext uri="{FF2B5EF4-FFF2-40B4-BE49-F238E27FC236}">
                  <a16:creationId xmlns:a16="http://schemas.microsoft.com/office/drawing/2014/main" id="{984D8034-EC1C-57C4-DBFE-E382971BF2EB}"/>
                </a:ext>
              </a:extLst>
            </p:cNvPr>
            <p:cNvGrpSpPr/>
            <p:nvPr/>
          </p:nvGrpSpPr>
          <p:grpSpPr>
            <a:xfrm>
              <a:off x="515793" y="3345922"/>
              <a:ext cx="1348534" cy="646331"/>
              <a:chOff x="3252027" y="1793206"/>
              <a:chExt cx="1505429" cy="646331"/>
            </a:xfrm>
          </p:grpSpPr>
          <p:sp>
            <p:nvSpPr>
              <p:cNvPr id="98" name="TextBox 29">
                <a:extLst>
                  <a:ext uri="{FF2B5EF4-FFF2-40B4-BE49-F238E27FC236}">
                    <a16:creationId xmlns:a16="http://schemas.microsoft.com/office/drawing/2014/main" id="{C23F4A5A-81AF-7793-B5BC-F119DBCE882B}"/>
                  </a:ext>
                </a:extLst>
              </p:cNvPr>
              <p:cNvSpPr txBox="1"/>
              <p:nvPr/>
            </p:nvSpPr>
            <p:spPr>
              <a:xfrm>
                <a:off x="3355258" y="1793206"/>
                <a:ext cx="1402198" cy="64633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Century Gothic" panose="020B0502020202020204"/>
                    <a:ea typeface="맑은 고딕" panose="020B0503020000020004" pitchFamily="34" charset="-127"/>
                    <a:cs typeface="Arial"/>
                  </a:rPr>
                  <a:t>Activity areas </a:t>
                </a:r>
                <a:endParaRPr kumimoji="0" lang="en-US" altLang="ko-KR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endParaRPr>
              </a:p>
            </p:txBody>
          </p:sp>
          <p:sp>
            <p:nvSpPr>
              <p:cNvPr id="99" name="TextBox 30">
                <a:extLst>
                  <a:ext uri="{FF2B5EF4-FFF2-40B4-BE49-F238E27FC236}">
                    <a16:creationId xmlns:a16="http://schemas.microsoft.com/office/drawing/2014/main" id="{8CACE118-6E74-86B4-0BE7-987BEDB9245B}"/>
                  </a:ext>
                </a:extLst>
              </p:cNvPr>
              <p:cNvSpPr txBox="1"/>
              <p:nvPr/>
            </p:nvSpPr>
            <p:spPr>
              <a:xfrm>
                <a:off x="3252027" y="2122712"/>
                <a:ext cx="1402198" cy="2769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ko-KR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endParaRPr>
              </a:p>
            </p:txBody>
          </p:sp>
        </p:grpSp>
        <p:grpSp>
          <p:nvGrpSpPr>
            <p:cNvPr id="81" name="그룹 64">
              <a:extLst>
                <a:ext uri="{FF2B5EF4-FFF2-40B4-BE49-F238E27FC236}">
                  <a16:creationId xmlns:a16="http://schemas.microsoft.com/office/drawing/2014/main" id="{63CACD26-BF69-34D0-CB9B-B04DF0A6A8DB}"/>
                </a:ext>
              </a:extLst>
            </p:cNvPr>
            <p:cNvGrpSpPr/>
            <p:nvPr/>
          </p:nvGrpSpPr>
          <p:grpSpPr>
            <a:xfrm>
              <a:off x="-916417" y="1496768"/>
              <a:ext cx="4375562" cy="4366420"/>
              <a:chOff x="-436990" y="1822053"/>
              <a:chExt cx="4375562" cy="4366420"/>
            </a:xfrm>
          </p:grpSpPr>
          <p:grpSp>
            <p:nvGrpSpPr>
              <p:cNvPr id="87" name="그룹 65">
                <a:extLst>
                  <a:ext uri="{FF2B5EF4-FFF2-40B4-BE49-F238E27FC236}">
                    <a16:creationId xmlns:a16="http://schemas.microsoft.com/office/drawing/2014/main" id="{3FF6F9F2-14F7-9736-0703-B3571DB0169E}"/>
                  </a:ext>
                </a:extLst>
              </p:cNvPr>
              <p:cNvGrpSpPr/>
              <p:nvPr/>
            </p:nvGrpSpPr>
            <p:grpSpPr>
              <a:xfrm>
                <a:off x="-436990" y="1822053"/>
                <a:ext cx="4375562" cy="4366420"/>
                <a:chOff x="-683388" y="1575655"/>
                <a:chExt cx="4869390" cy="4859216"/>
              </a:xfrm>
            </p:grpSpPr>
            <p:sp>
              <p:nvSpPr>
                <p:cNvPr id="93" name="Block Arc 4">
                  <a:extLst>
                    <a:ext uri="{FF2B5EF4-FFF2-40B4-BE49-F238E27FC236}">
                      <a16:creationId xmlns:a16="http://schemas.microsoft.com/office/drawing/2014/main" id="{13A2B577-BDF4-F400-5617-049B61D545A6}"/>
                    </a:ext>
                  </a:extLst>
                </p:cNvPr>
                <p:cNvSpPr/>
                <p:nvPr/>
              </p:nvSpPr>
              <p:spPr>
                <a:xfrm>
                  <a:off x="-683388" y="1575655"/>
                  <a:ext cx="4859214" cy="4859216"/>
                </a:xfrm>
                <a:prstGeom prst="blockArc">
                  <a:avLst>
                    <a:gd name="adj1" fmla="val 16209091"/>
                    <a:gd name="adj2" fmla="val 18320479"/>
                    <a:gd name="adj3" fmla="val 23958"/>
                  </a:avLst>
                </a:prstGeom>
                <a:solidFill>
                  <a:srgbClr val="00449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Century Gothic" panose="020B0502020202020204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94" name="Block Arc 5">
                  <a:extLst>
                    <a:ext uri="{FF2B5EF4-FFF2-40B4-BE49-F238E27FC236}">
                      <a16:creationId xmlns:a16="http://schemas.microsoft.com/office/drawing/2014/main" id="{1C776214-FEA7-6404-54AA-92F0B655B089}"/>
                    </a:ext>
                  </a:extLst>
                </p:cNvPr>
                <p:cNvSpPr/>
                <p:nvPr/>
              </p:nvSpPr>
              <p:spPr>
                <a:xfrm>
                  <a:off x="-683388" y="1575655"/>
                  <a:ext cx="4859214" cy="4859216"/>
                </a:xfrm>
                <a:prstGeom prst="blockArc">
                  <a:avLst>
                    <a:gd name="adj1" fmla="val 18440637"/>
                    <a:gd name="adj2" fmla="val 20365499"/>
                    <a:gd name="adj3" fmla="val 23828"/>
                  </a:avLst>
                </a:prstGeom>
                <a:solidFill>
                  <a:srgbClr val="0D29F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Century Gothic" panose="020B0502020202020204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95" name="Block Arc 6">
                  <a:extLst>
                    <a:ext uri="{FF2B5EF4-FFF2-40B4-BE49-F238E27FC236}">
                      <a16:creationId xmlns:a16="http://schemas.microsoft.com/office/drawing/2014/main" id="{0B78B0BC-FC53-EBF1-B3AE-105A6A1560FD}"/>
                    </a:ext>
                  </a:extLst>
                </p:cNvPr>
                <p:cNvSpPr/>
                <p:nvPr/>
              </p:nvSpPr>
              <p:spPr>
                <a:xfrm>
                  <a:off x="-683388" y="1575655"/>
                  <a:ext cx="4859214" cy="4859216"/>
                </a:xfrm>
                <a:prstGeom prst="blockArc">
                  <a:avLst>
                    <a:gd name="adj1" fmla="val 20467931"/>
                    <a:gd name="adj2" fmla="val 900907"/>
                    <a:gd name="adj3" fmla="val 23852"/>
                  </a:avLst>
                </a:prstGeom>
                <a:solidFill>
                  <a:srgbClr val="005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Century Gothic" panose="020B0502020202020204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96" name="Block Arc 6">
                  <a:extLst>
                    <a:ext uri="{FF2B5EF4-FFF2-40B4-BE49-F238E27FC236}">
                      <a16:creationId xmlns:a16="http://schemas.microsoft.com/office/drawing/2014/main" id="{2A7FBB39-B048-4F43-C0BE-F763AF083637}"/>
                    </a:ext>
                  </a:extLst>
                </p:cNvPr>
                <p:cNvSpPr/>
                <p:nvPr/>
              </p:nvSpPr>
              <p:spPr>
                <a:xfrm>
                  <a:off x="-683388" y="1575655"/>
                  <a:ext cx="4859214" cy="4859216"/>
                </a:xfrm>
                <a:prstGeom prst="blockArc">
                  <a:avLst>
                    <a:gd name="adj1" fmla="val 989992"/>
                    <a:gd name="adj2" fmla="val 3027435"/>
                    <a:gd name="adj3" fmla="val 23748"/>
                  </a:avLst>
                </a:prstGeom>
                <a:solidFill>
                  <a:srgbClr val="0083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Century Gothic" panose="020B0502020202020204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97" name="Block Arc 6">
                  <a:extLst>
                    <a:ext uri="{FF2B5EF4-FFF2-40B4-BE49-F238E27FC236}">
                      <a16:creationId xmlns:a16="http://schemas.microsoft.com/office/drawing/2014/main" id="{6052258B-3ABA-B2F9-C2EA-F85F211AC69E}"/>
                    </a:ext>
                  </a:extLst>
                </p:cNvPr>
                <p:cNvSpPr/>
                <p:nvPr/>
              </p:nvSpPr>
              <p:spPr>
                <a:xfrm>
                  <a:off x="-673212" y="1575655"/>
                  <a:ext cx="4859214" cy="4859216"/>
                </a:xfrm>
                <a:prstGeom prst="blockArc">
                  <a:avLst>
                    <a:gd name="adj1" fmla="val 3114901"/>
                    <a:gd name="adj2" fmla="val 5418623"/>
                    <a:gd name="adj3" fmla="val 23873"/>
                  </a:avLst>
                </a:prstGeom>
                <a:solidFill>
                  <a:srgbClr val="00B8F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Century Gothic" panose="020B0502020202020204"/>
                    <a:ea typeface="맑은 고딕" panose="020B0503020000020004" pitchFamily="34" charset="-127"/>
                    <a:cs typeface="+mn-cs"/>
                  </a:endParaRPr>
                </a:p>
              </p:txBody>
            </p:sp>
          </p:grpSp>
          <p:sp>
            <p:nvSpPr>
              <p:cNvPr id="88" name="Isosceles Triangle 8">
                <a:extLst>
                  <a:ext uri="{FF2B5EF4-FFF2-40B4-BE49-F238E27FC236}">
                    <a16:creationId xmlns:a16="http://schemas.microsoft.com/office/drawing/2014/main" id="{649DEB61-03AF-F58B-D516-C52D3AA9C06F}"/>
                  </a:ext>
                </a:extLst>
              </p:cNvPr>
              <p:cNvSpPr/>
              <p:nvPr/>
            </p:nvSpPr>
            <p:spPr>
              <a:xfrm rot="14219947">
                <a:off x="2437932" y="3234506"/>
                <a:ext cx="215927" cy="373048"/>
              </a:xfrm>
              <a:prstGeom prst="triangle">
                <a:avLst/>
              </a:prstGeom>
              <a:solidFill>
                <a:srgbClr val="0D29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89" name="Isosceles Triangle 8">
                <a:extLst>
                  <a:ext uri="{FF2B5EF4-FFF2-40B4-BE49-F238E27FC236}">
                    <a16:creationId xmlns:a16="http://schemas.microsoft.com/office/drawing/2014/main" id="{42EFA64F-C0CF-C9B8-9EBB-74102C09F869}"/>
                  </a:ext>
                </a:extLst>
              </p:cNvPr>
              <p:cNvSpPr/>
              <p:nvPr/>
            </p:nvSpPr>
            <p:spPr>
              <a:xfrm rot="16200000">
                <a:off x="2610296" y="3791080"/>
                <a:ext cx="215927" cy="373048"/>
              </a:xfrm>
              <a:prstGeom prst="triangle">
                <a:avLst/>
              </a:prstGeom>
              <a:solidFill>
                <a:srgbClr val="005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90" name="Isosceles Triangle 8">
                <a:extLst>
                  <a:ext uri="{FF2B5EF4-FFF2-40B4-BE49-F238E27FC236}">
                    <a16:creationId xmlns:a16="http://schemas.microsoft.com/office/drawing/2014/main" id="{37F63A42-6034-F11A-73D4-2A7A4EC73170}"/>
                  </a:ext>
                </a:extLst>
              </p:cNvPr>
              <p:cNvSpPr/>
              <p:nvPr/>
            </p:nvSpPr>
            <p:spPr>
              <a:xfrm rot="12050706">
                <a:off x="1923529" y="2897656"/>
                <a:ext cx="215927" cy="373048"/>
              </a:xfrm>
              <a:prstGeom prst="triangle">
                <a:avLst/>
              </a:prstGeom>
              <a:solidFill>
                <a:srgbClr val="0044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91" name="Isosceles Triangle 8">
                <a:extLst>
                  <a:ext uri="{FF2B5EF4-FFF2-40B4-BE49-F238E27FC236}">
                    <a16:creationId xmlns:a16="http://schemas.microsoft.com/office/drawing/2014/main" id="{0C453845-56F8-C35B-F833-3C5857278801}"/>
                  </a:ext>
                </a:extLst>
              </p:cNvPr>
              <p:cNvSpPr/>
              <p:nvPr/>
            </p:nvSpPr>
            <p:spPr>
              <a:xfrm rot="7380053" flipV="1">
                <a:off x="2457477" y="4357487"/>
                <a:ext cx="215927" cy="373048"/>
              </a:xfrm>
              <a:prstGeom prst="triangle">
                <a:avLst/>
              </a:prstGeom>
              <a:solidFill>
                <a:srgbClr val="0083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92" name="Isosceles Triangle 8">
                <a:extLst>
                  <a:ext uri="{FF2B5EF4-FFF2-40B4-BE49-F238E27FC236}">
                    <a16:creationId xmlns:a16="http://schemas.microsoft.com/office/drawing/2014/main" id="{B40050A8-6D61-37D8-FE66-B5A9C37916C6}"/>
                  </a:ext>
                </a:extLst>
              </p:cNvPr>
              <p:cNvSpPr/>
              <p:nvPr/>
            </p:nvSpPr>
            <p:spPr>
              <a:xfrm rot="9549294" flipV="1">
                <a:off x="1943074" y="4774356"/>
                <a:ext cx="215927" cy="373048"/>
              </a:xfrm>
              <a:prstGeom prst="triangle">
                <a:avLst/>
              </a:prstGeom>
              <a:solidFill>
                <a:srgbClr val="00B8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82" name="Graphic 78" descr="Business Growth with solid fill">
              <a:extLst>
                <a:ext uri="{FF2B5EF4-FFF2-40B4-BE49-F238E27FC236}">
                  <a16:creationId xmlns:a16="http://schemas.microsoft.com/office/drawing/2014/main" id="{5C8C6FDF-2C23-0D1F-3D7A-51010008C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88557" y="1741869"/>
              <a:ext cx="697456" cy="697456"/>
            </a:xfrm>
            <a:prstGeom prst="rect">
              <a:avLst/>
            </a:prstGeom>
          </p:spPr>
        </p:pic>
        <p:pic>
          <p:nvPicPr>
            <p:cNvPr id="83" name="Graphic 81" descr="Clapper board with solid fill">
              <a:extLst>
                <a:ext uri="{FF2B5EF4-FFF2-40B4-BE49-F238E27FC236}">
                  <a16:creationId xmlns:a16="http://schemas.microsoft.com/office/drawing/2014/main" id="{344CCDD7-C967-FAB4-5515-003B0E8CA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360445" y="2369779"/>
              <a:ext cx="537400" cy="537400"/>
            </a:xfrm>
            <a:prstGeom prst="rect">
              <a:avLst/>
            </a:prstGeom>
          </p:spPr>
        </p:pic>
        <p:pic>
          <p:nvPicPr>
            <p:cNvPr id="84" name="Graphic 83" descr="Group brainstorm with solid fill">
              <a:extLst>
                <a:ext uri="{FF2B5EF4-FFF2-40B4-BE49-F238E27FC236}">
                  <a16:creationId xmlns:a16="http://schemas.microsoft.com/office/drawing/2014/main" id="{55996D99-F436-7E1C-DACA-C8B16F7F3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569037" y="3106442"/>
              <a:ext cx="781133" cy="781133"/>
            </a:xfrm>
            <a:prstGeom prst="rect">
              <a:avLst/>
            </a:prstGeom>
          </p:spPr>
        </p:pic>
        <p:pic>
          <p:nvPicPr>
            <p:cNvPr id="85" name="Graphic 85" descr="Globe with solid fill">
              <a:extLst>
                <a:ext uri="{FF2B5EF4-FFF2-40B4-BE49-F238E27FC236}">
                  <a16:creationId xmlns:a16="http://schemas.microsoft.com/office/drawing/2014/main" id="{1DAB957C-B054-C189-9CD9-59A0A5000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399164" y="4335679"/>
              <a:ext cx="571644" cy="571644"/>
            </a:xfrm>
            <a:prstGeom prst="rect">
              <a:avLst/>
            </a:prstGeom>
          </p:spPr>
        </p:pic>
        <p:pic>
          <p:nvPicPr>
            <p:cNvPr id="86" name="Graphic 87" descr="Body builder with solid fill">
              <a:extLst>
                <a:ext uri="{FF2B5EF4-FFF2-40B4-BE49-F238E27FC236}">
                  <a16:creationId xmlns:a16="http://schemas.microsoft.com/office/drawing/2014/main" id="{26D5794F-270F-9F4E-74CA-2812357C0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403187" y="4887000"/>
              <a:ext cx="781133" cy="781133"/>
            </a:xfrm>
            <a:prstGeom prst="rect">
              <a:avLst/>
            </a:prstGeom>
          </p:spPr>
        </p:pic>
      </p:grpSp>
      <p:sp>
        <p:nvSpPr>
          <p:cNvPr id="103" name="TextBox 16">
            <a:extLst>
              <a:ext uri="{FF2B5EF4-FFF2-40B4-BE49-F238E27FC236}">
                <a16:creationId xmlns:a16="http://schemas.microsoft.com/office/drawing/2014/main" id="{DD737B4E-7738-D081-BF41-1587DDD6B2EC}"/>
              </a:ext>
            </a:extLst>
          </p:cNvPr>
          <p:cNvSpPr txBox="1"/>
          <p:nvPr/>
        </p:nvSpPr>
        <p:spPr>
          <a:xfrm>
            <a:off x="4355686" y="2497189"/>
            <a:ext cx="452517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05" name="Rectangle 3">
            <a:extLst>
              <a:ext uri="{FF2B5EF4-FFF2-40B4-BE49-F238E27FC236}">
                <a16:creationId xmlns:a16="http://schemas.microsoft.com/office/drawing/2014/main" id="{22111AC3-BD1C-A8B5-B0E4-53BF719264DA}"/>
              </a:ext>
            </a:extLst>
          </p:cNvPr>
          <p:cNvSpPr/>
          <p:nvPr/>
        </p:nvSpPr>
        <p:spPr>
          <a:xfrm>
            <a:off x="892566" y="995521"/>
            <a:ext cx="1301263" cy="695785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ko-KR" sz="12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Membership</a:t>
            </a:r>
            <a:r>
              <a:rPr kumimoji="0" lang="fr-FR" altLang="ko-K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 </a:t>
            </a:r>
            <a:r>
              <a:rPr kumimoji="0" lang="fr-FR" altLang="ko-KR" sz="12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Growth</a:t>
            </a:r>
            <a:endParaRPr kumimoji="0" lang="ko-KR" alt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</p:txBody>
      </p:sp>
      <p:sp>
        <p:nvSpPr>
          <p:cNvPr id="107" name="Rectangle 30">
            <a:extLst>
              <a:ext uri="{FF2B5EF4-FFF2-40B4-BE49-F238E27FC236}">
                <a16:creationId xmlns:a16="http://schemas.microsoft.com/office/drawing/2014/main" id="{122837B5-8FDE-EDE6-031B-BD423DDE76DC}"/>
              </a:ext>
            </a:extLst>
          </p:cNvPr>
          <p:cNvSpPr/>
          <p:nvPr/>
        </p:nvSpPr>
        <p:spPr>
          <a:xfrm>
            <a:off x="3012212" y="3262732"/>
            <a:ext cx="1189793" cy="695785"/>
          </a:xfrm>
          <a:prstGeom prst="rect">
            <a:avLst/>
          </a:prstGeom>
          <a:solidFill>
            <a:srgbClr val="005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ko-KR" sz="12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Working</a:t>
            </a:r>
            <a:r>
              <a:rPr kumimoji="0" lang="fr-FR" altLang="ko-K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 Groups (</a:t>
            </a:r>
            <a:r>
              <a:rPr kumimoji="0" lang="fr-FR" altLang="ko-KR" sz="12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WGs</a:t>
            </a:r>
            <a:r>
              <a:rPr kumimoji="0" lang="fr-FR" altLang="ko-K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)</a:t>
            </a:r>
            <a:endParaRPr kumimoji="0" lang="ko-KR" alt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</p:txBody>
      </p:sp>
      <p:sp>
        <p:nvSpPr>
          <p:cNvPr id="108" name="Rectangle 31">
            <a:extLst>
              <a:ext uri="{FF2B5EF4-FFF2-40B4-BE49-F238E27FC236}">
                <a16:creationId xmlns:a16="http://schemas.microsoft.com/office/drawing/2014/main" id="{03774E06-E270-FCC4-110E-32C1D7A75926}"/>
              </a:ext>
            </a:extLst>
          </p:cNvPr>
          <p:cNvSpPr/>
          <p:nvPr/>
        </p:nvSpPr>
        <p:spPr>
          <a:xfrm>
            <a:off x="2562257" y="4344186"/>
            <a:ext cx="1189793" cy="695785"/>
          </a:xfrm>
          <a:prstGeom prst="rect">
            <a:avLst/>
          </a:prstGeom>
          <a:solidFill>
            <a:srgbClr val="0083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ko-K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Global </a:t>
            </a:r>
            <a:r>
              <a:rPr kumimoji="0" lang="fr-FR" altLang="ko-KR" sz="12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Outreach</a:t>
            </a:r>
            <a:endParaRPr kumimoji="0" lang="ko-KR" alt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</p:txBody>
      </p:sp>
      <p:sp>
        <p:nvSpPr>
          <p:cNvPr id="109" name="Rectangle 32">
            <a:extLst>
              <a:ext uri="{FF2B5EF4-FFF2-40B4-BE49-F238E27FC236}">
                <a16:creationId xmlns:a16="http://schemas.microsoft.com/office/drawing/2014/main" id="{404CE8B7-C74D-E98B-4C39-57BF40AB17C1}"/>
              </a:ext>
            </a:extLst>
          </p:cNvPr>
          <p:cNvSpPr/>
          <p:nvPr/>
        </p:nvSpPr>
        <p:spPr>
          <a:xfrm>
            <a:off x="1805085" y="5347927"/>
            <a:ext cx="1802023" cy="695785"/>
          </a:xfrm>
          <a:prstGeom prst="rect">
            <a:avLst/>
          </a:prstGeom>
          <a:solidFill>
            <a:srgbClr val="00B8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ko-KR" sz="12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Strengthening</a:t>
            </a:r>
            <a:r>
              <a:rPr kumimoji="0" lang="fr-FR" altLang="ko-K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 the </a:t>
            </a:r>
            <a:r>
              <a:rPr kumimoji="0" lang="fr-FR" altLang="ko-KR" sz="12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implementation</a:t>
            </a:r>
            <a:r>
              <a:rPr kumimoji="0" lang="fr-FR" altLang="ko-K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 of the Agreement</a:t>
            </a:r>
            <a:endParaRPr kumimoji="0" lang="ko-KR" alt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</p:txBody>
      </p:sp>
      <p:sp>
        <p:nvSpPr>
          <p:cNvPr id="114" name="Rectangle 3">
            <a:extLst>
              <a:ext uri="{FF2B5EF4-FFF2-40B4-BE49-F238E27FC236}">
                <a16:creationId xmlns:a16="http://schemas.microsoft.com/office/drawing/2014/main" id="{EA98F0EF-F318-9404-CB32-6A748F41A337}"/>
              </a:ext>
            </a:extLst>
          </p:cNvPr>
          <p:cNvSpPr/>
          <p:nvPr/>
        </p:nvSpPr>
        <p:spPr>
          <a:xfrm>
            <a:off x="2263769" y="1002506"/>
            <a:ext cx="4501843" cy="695785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ko-K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WP2 - </a:t>
            </a:r>
            <a:r>
              <a:rPr kumimoji="0" lang="fr-FR" altLang="ko-KR" sz="12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CoARA</a:t>
            </a:r>
            <a:r>
              <a:rPr kumimoji="0" lang="fr-FR" altLang="ko-K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 Operations, </a:t>
            </a:r>
            <a:r>
              <a:rPr kumimoji="0" lang="fr-FR" altLang="ko-KR" sz="12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Membership</a:t>
            </a:r>
            <a:r>
              <a:rPr kumimoji="0" lang="fr-FR" altLang="ko-K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 support and </a:t>
            </a:r>
            <a:r>
              <a:rPr kumimoji="0" lang="fr-FR" altLang="ko-KR" sz="12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Governance</a:t>
            </a:r>
            <a:endParaRPr kumimoji="0" lang="ko-KR" alt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</p:txBody>
      </p:sp>
      <p:sp>
        <p:nvSpPr>
          <p:cNvPr id="115" name="Rectangle 29">
            <a:extLst>
              <a:ext uri="{FF2B5EF4-FFF2-40B4-BE49-F238E27FC236}">
                <a16:creationId xmlns:a16="http://schemas.microsoft.com/office/drawing/2014/main" id="{1798C60B-B52D-ADE8-D59E-F1B78B50C251}"/>
              </a:ext>
            </a:extLst>
          </p:cNvPr>
          <p:cNvSpPr/>
          <p:nvPr/>
        </p:nvSpPr>
        <p:spPr>
          <a:xfrm>
            <a:off x="3824833" y="2061241"/>
            <a:ext cx="2940779" cy="695785"/>
          </a:xfrm>
          <a:prstGeom prst="rect">
            <a:avLst/>
          </a:prstGeom>
          <a:solidFill>
            <a:srgbClr val="0D2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ko-K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WP3 – </a:t>
            </a:r>
            <a:r>
              <a:rPr kumimoji="0" lang="fr-FR" altLang="ko-KR" sz="12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Members</a:t>
            </a:r>
            <a:r>
              <a:rPr kumimoji="0" lang="fr-FR" altLang="ko-K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’ mapping of practices</a:t>
            </a:r>
            <a:endParaRPr kumimoji="0" lang="ko-KR" alt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</p:txBody>
      </p:sp>
      <p:sp>
        <p:nvSpPr>
          <p:cNvPr id="116" name="Rectangle 30">
            <a:extLst>
              <a:ext uri="{FF2B5EF4-FFF2-40B4-BE49-F238E27FC236}">
                <a16:creationId xmlns:a16="http://schemas.microsoft.com/office/drawing/2014/main" id="{692E300C-3546-8A65-3B80-D657F06238AF}"/>
              </a:ext>
            </a:extLst>
          </p:cNvPr>
          <p:cNvSpPr/>
          <p:nvPr/>
        </p:nvSpPr>
        <p:spPr>
          <a:xfrm>
            <a:off x="4259289" y="3251910"/>
            <a:ext cx="2506323" cy="695785"/>
          </a:xfrm>
          <a:prstGeom prst="rect">
            <a:avLst/>
          </a:prstGeom>
          <a:solidFill>
            <a:srgbClr val="005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ko-K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WP4 – Support to </a:t>
            </a:r>
            <a:r>
              <a:rPr kumimoji="0" lang="fr-FR" altLang="ko-KR" sz="12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CoARA</a:t>
            </a:r>
            <a:r>
              <a:rPr kumimoji="0" lang="fr-FR" altLang="ko-K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 </a:t>
            </a:r>
            <a:r>
              <a:rPr kumimoji="0" lang="fr-FR" altLang="ko-KR" sz="12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Working</a:t>
            </a:r>
            <a:r>
              <a:rPr kumimoji="0" lang="fr-FR" altLang="ko-K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 Groups</a:t>
            </a:r>
            <a:endParaRPr kumimoji="0" lang="ko-KR" alt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</p:txBody>
      </p:sp>
      <p:sp>
        <p:nvSpPr>
          <p:cNvPr id="117" name="Rectangle 31">
            <a:extLst>
              <a:ext uri="{FF2B5EF4-FFF2-40B4-BE49-F238E27FC236}">
                <a16:creationId xmlns:a16="http://schemas.microsoft.com/office/drawing/2014/main" id="{D8BA45D9-F6CE-2DB3-8363-54E03977E928}"/>
              </a:ext>
            </a:extLst>
          </p:cNvPr>
          <p:cNvSpPr/>
          <p:nvPr/>
        </p:nvSpPr>
        <p:spPr>
          <a:xfrm>
            <a:off x="3821855" y="4344186"/>
            <a:ext cx="2943757" cy="713277"/>
          </a:xfrm>
          <a:prstGeom prst="rect">
            <a:avLst/>
          </a:prstGeom>
          <a:solidFill>
            <a:srgbClr val="0083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WP6 - Expanding the reach of </a:t>
            </a:r>
            <a:r>
              <a:rPr kumimoji="0" lang="en-GB" sz="12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CoARA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</a:p>
        </p:txBody>
      </p:sp>
      <p:sp>
        <p:nvSpPr>
          <p:cNvPr id="118" name="Rectangle 32">
            <a:extLst>
              <a:ext uri="{FF2B5EF4-FFF2-40B4-BE49-F238E27FC236}">
                <a16:creationId xmlns:a16="http://schemas.microsoft.com/office/drawing/2014/main" id="{61DF555B-E270-DC20-4D8C-C7254C11CF98}"/>
              </a:ext>
            </a:extLst>
          </p:cNvPr>
          <p:cNvSpPr/>
          <p:nvPr/>
        </p:nvSpPr>
        <p:spPr>
          <a:xfrm>
            <a:off x="3692987" y="5347927"/>
            <a:ext cx="1328501" cy="695785"/>
          </a:xfrm>
          <a:prstGeom prst="rect">
            <a:avLst/>
          </a:prstGeom>
          <a:solidFill>
            <a:srgbClr val="00B8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ko-K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WP1 - Project Management</a:t>
            </a:r>
            <a:endParaRPr kumimoji="0" lang="ko-KR" alt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</p:txBody>
      </p:sp>
      <p:sp>
        <p:nvSpPr>
          <p:cNvPr id="126" name="Rectangle 32">
            <a:extLst>
              <a:ext uri="{FF2B5EF4-FFF2-40B4-BE49-F238E27FC236}">
                <a16:creationId xmlns:a16="http://schemas.microsoft.com/office/drawing/2014/main" id="{63C18DDF-7F3D-9593-860F-453ED2C2A9FC}"/>
              </a:ext>
            </a:extLst>
          </p:cNvPr>
          <p:cNvSpPr/>
          <p:nvPr/>
        </p:nvSpPr>
        <p:spPr>
          <a:xfrm>
            <a:off x="5086547" y="5160228"/>
            <a:ext cx="1679065" cy="421934"/>
          </a:xfrm>
          <a:prstGeom prst="rect">
            <a:avLst/>
          </a:prstGeom>
          <a:solidFill>
            <a:srgbClr val="00B8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ko-KR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WP7 -  Communication</a:t>
            </a:r>
            <a:endParaRPr kumimoji="0" lang="ko-KR" altLang="en-US" sz="11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8FF0A89-2087-D24D-1A6B-188B92550E99}"/>
              </a:ext>
            </a:extLst>
          </p:cNvPr>
          <p:cNvSpPr/>
          <p:nvPr/>
        </p:nvSpPr>
        <p:spPr>
          <a:xfrm>
            <a:off x="7141732" y="1002506"/>
            <a:ext cx="3675036" cy="695785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ko-KR" sz="10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Membership</a:t>
            </a:r>
            <a:r>
              <a:rPr kumimoji="0" lang="fr-FR" altLang="ko-KR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 management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ko-KR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WG calls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ko-KR" sz="10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Governance</a:t>
            </a:r>
            <a:r>
              <a:rPr kumimoji="0" lang="fr-FR" altLang="ko-KR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 of </a:t>
            </a:r>
            <a:r>
              <a:rPr kumimoji="0" lang="fr-FR" altLang="ko-KR" sz="10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CoARA</a:t>
            </a:r>
            <a:endParaRPr kumimoji="0" lang="fr-FR" altLang="ko-KR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ko-KR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Support to </a:t>
            </a:r>
            <a:r>
              <a:rPr kumimoji="0" lang="fr-FR" altLang="ko-KR" sz="10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members</a:t>
            </a:r>
            <a:r>
              <a:rPr kumimoji="0" lang="fr-FR" altLang="ko-KR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 and </a:t>
            </a:r>
            <a:r>
              <a:rPr kumimoji="0" lang="fr-FR" altLang="ko-KR" sz="10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actor</a:t>
            </a:r>
            <a:r>
              <a:rPr kumimoji="0" lang="fr-FR" altLang="ko-KR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 groups</a:t>
            </a:r>
            <a:endParaRPr kumimoji="0" lang="ko-KR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</p:txBody>
      </p:sp>
      <p:sp>
        <p:nvSpPr>
          <p:cNvPr id="7" name="Rectangle 29">
            <a:extLst>
              <a:ext uri="{FF2B5EF4-FFF2-40B4-BE49-F238E27FC236}">
                <a16:creationId xmlns:a16="http://schemas.microsoft.com/office/drawing/2014/main" id="{77F68C70-8A09-0023-7BE5-A3DA222814C2}"/>
              </a:ext>
            </a:extLst>
          </p:cNvPr>
          <p:cNvSpPr/>
          <p:nvPr/>
        </p:nvSpPr>
        <p:spPr>
          <a:xfrm>
            <a:off x="7139387" y="2066440"/>
            <a:ext cx="3684725" cy="695785"/>
          </a:xfrm>
          <a:prstGeom prst="rect">
            <a:avLst/>
          </a:prstGeom>
          <a:solidFill>
            <a:srgbClr val="0B2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ko-KR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Collection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ko-KR" sz="10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Analysis</a:t>
            </a:r>
            <a:endParaRPr kumimoji="0" lang="fr-FR" altLang="ko-KR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ko-KR" sz="10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Database</a:t>
            </a:r>
            <a:r>
              <a:rPr kumimoji="0" lang="fr-FR" altLang="ko-KR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 of action plans</a:t>
            </a:r>
            <a:endParaRPr kumimoji="0" lang="ko-KR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</p:txBody>
      </p:sp>
      <p:sp>
        <p:nvSpPr>
          <p:cNvPr id="8" name="Rectangle 30">
            <a:extLst>
              <a:ext uri="{FF2B5EF4-FFF2-40B4-BE49-F238E27FC236}">
                <a16:creationId xmlns:a16="http://schemas.microsoft.com/office/drawing/2014/main" id="{1D05ACCF-CD13-C919-066F-3E810FCFEAFF}"/>
              </a:ext>
            </a:extLst>
          </p:cNvPr>
          <p:cNvSpPr/>
          <p:nvPr/>
        </p:nvSpPr>
        <p:spPr>
          <a:xfrm>
            <a:off x="7139387" y="3251911"/>
            <a:ext cx="3684725" cy="695785"/>
          </a:xfrm>
          <a:prstGeom prst="rect">
            <a:avLst/>
          </a:prstGeom>
          <a:solidFill>
            <a:srgbClr val="005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ko-KR" sz="10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Operational</a:t>
            </a:r>
            <a:r>
              <a:rPr kumimoji="0" lang="fr-FR" altLang="ko-KR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 </a:t>
            </a:r>
            <a:r>
              <a:rPr kumimoji="0" lang="fr-FR" altLang="ko-KR" sz="10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framework</a:t>
            </a:r>
            <a:r>
              <a:rPr kumimoji="0" lang="fr-FR" altLang="ko-KR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 for </a:t>
            </a:r>
            <a:r>
              <a:rPr kumimoji="0" lang="fr-FR" altLang="ko-KR" sz="10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WGs</a:t>
            </a:r>
            <a:endParaRPr kumimoji="0" lang="fr-FR" altLang="ko-KR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ko-KR" sz="10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WGs</a:t>
            </a:r>
            <a:r>
              <a:rPr kumimoji="0" lang="fr-FR" altLang="ko-KR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 Co-Chair Forum</a:t>
            </a:r>
            <a:endParaRPr kumimoji="0" lang="ko-KR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</p:txBody>
      </p:sp>
      <p:sp>
        <p:nvSpPr>
          <p:cNvPr id="9" name="Rectangle 31">
            <a:extLst>
              <a:ext uri="{FF2B5EF4-FFF2-40B4-BE49-F238E27FC236}">
                <a16:creationId xmlns:a16="http://schemas.microsoft.com/office/drawing/2014/main" id="{B9B90675-5052-9DFB-A6CE-9E70DF311CDE}"/>
              </a:ext>
            </a:extLst>
          </p:cNvPr>
          <p:cNvSpPr/>
          <p:nvPr/>
        </p:nvSpPr>
        <p:spPr>
          <a:xfrm>
            <a:off x="7141732" y="4359384"/>
            <a:ext cx="3691524" cy="920905"/>
          </a:xfrm>
          <a:prstGeom prst="rect">
            <a:avLst/>
          </a:prstGeom>
          <a:gradFill flip="none" rotWithShape="1">
            <a:gsLst>
              <a:gs pos="59000">
                <a:srgbClr val="0083AC">
                  <a:tint val="66000"/>
                  <a:satMod val="160000"/>
                </a:srgbClr>
              </a:gs>
              <a:gs pos="26000">
                <a:srgbClr val="0083AC"/>
              </a:gs>
              <a:gs pos="100000">
                <a:srgbClr val="00B7F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F2F and online </a:t>
            </a:r>
            <a:r>
              <a:rPr kumimoji="0" lang="en-GB" sz="1050" b="0" i="0" u="none" strike="noStrike" kern="1200" cap="none" spc="0" normalizeH="0" baseline="0" noProof="0" err="1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CoARA</a:t>
            </a: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events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Outreach</a:t>
            </a:r>
          </a:p>
        </p:txBody>
      </p:sp>
      <p:sp>
        <p:nvSpPr>
          <p:cNvPr id="11" name="Rectangle 32">
            <a:extLst>
              <a:ext uri="{FF2B5EF4-FFF2-40B4-BE49-F238E27FC236}">
                <a16:creationId xmlns:a16="http://schemas.microsoft.com/office/drawing/2014/main" id="{410DBB5B-8A70-EFA2-31D0-8FB8A261B25A}"/>
              </a:ext>
            </a:extLst>
          </p:cNvPr>
          <p:cNvSpPr/>
          <p:nvPr/>
        </p:nvSpPr>
        <p:spPr>
          <a:xfrm>
            <a:off x="7137088" y="5337476"/>
            <a:ext cx="3696168" cy="244685"/>
          </a:xfrm>
          <a:prstGeom prst="rect">
            <a:avLst/>
          </a:prstGeom>
          <a:solidFill>
            <a:srgbClr val="00B8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3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ko-KR" sz="1000" b="0" i="0" u="none" strike="noStrike" kern="1200" cap="none" spc="0" normalizeH="0" baseline="0" noProof="0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Podcasts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ko-KR" sz="1000" b="0" i="0" u="none" strike="noStrike" kern="1200" cap="none" spc="0" normalizeH="0" baseline="0" noProof="0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Webinars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ko-KR" sz="1000" b="0" i="0" u="none" strike="noStrike" kern="1200" cap="none" spc="0" normalizeH="0" baseline="0" noProof="0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Policy briefs</a:t>
            </a:r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srgbClr val="0C0C54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</p:txBody>
      </p:sp>
      <p:sp>
        <p:nvSpPr>
          <p:cNvPr id="12" name="Rectangle 32">
            <a:extLst>
              <a:ext uri="{FF2B5EF4-FFF2-40B4-BE49-F238E27FC236}">
                <a16:creationId xmlns:a16="http://schemas.microsoft.com/office/drawing/2014/main" id="{B4AE08E6-D723-B9B3-B478-AC45F36B5A46}"/>
              </a:ext>
            </a:extLst>
          </p:cNvPr>
          <p:cNvSpPr/>
          <p:nvPr/>
        </p:nvSpPr>
        <p:spPr>
          <a:xfrm>
            <a:off x="7133488" y="5639348"/>
            <a:ext cx="3691524" cy="414567"/>
          </a:xfrm>
          <a:prstGeom prst="rect">
            <a:avLst/>
          </a:prstGeom>
          <a:solidFill>
            <a:srgbClr val="00B8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ko-KR" sz="1050" b="0" i="0" u="none" strike="noStrike" kern="1200" cap="none" spc="0" normalizeH="0" baseline="0" noProof="0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2.75 m€ to RRA </a:t>
            </a:r>
            <a:r>
              <a:rPr kumimoji="0" lang="fr-FR" altLang="ko-KR" sz="1050" b="0" i="0" u="none" strike="noStrike" kern="1200" cap="none" spc="0" normalizeH="0" baseline="0" noProof="0" err="1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projects</a:t>
            </a:r>
            <a:endParaRPr kumimoji="0" lang="ko-KR" altLang="en-US" sz="1050" b="0" i="0" u="none" strike="noStrike" kern="1200" cap="none" spc="0" normalizeH="0" baseline="0" noProof="0">
              <a:ln>
                <a:noFill/>
              </a:ln>
              <a:solidFill>
                <a:srgbClr val="0C0C54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</p:txBody>
      </p:sp>
      <p:sp>
        <p:nvSpPr>
          <p:cNvPr id="13" name="Rectangle 32">
            <a:extLst>
              <a:ext uri="{FF2B5EF4-FFF2-40B4-BE49-F238E27FC236}">
                <a16:creationId xmlns:a16="http://schemas.microsoft.com/office/drawing/2014/main" id="{D138A129-6CFD-FC9B-22DC-87A83AE601F7}"/>
              </a:ext>
            </a:extLst>
          </p:cNvPr>
          <p:cNvSpPr/>
          <p:nvPr/>
        </p:nvSpPr>
        <p:spPr>
          <a:xfrm>
            <a:off x="5092285" y="5640320"/>
            <a:ext cx="1673327" cy="413594"/>
          </a:xfrm>
          <a:prstGeom prst="rect">
            <a:avLst/>
          </a:prstGeom>
          <a:solidFill>
            <a:srgbClr val="00B8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ko-KR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WP5 – Cascade </a:t>
            </a:r>
            <a:r>
              <a:rPr kumimoji="0" lang="fr-FR" altLang="ko-KR" sz="11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맑은 고딕" panose="020B0503020000020004" pitchFamily="34" charset="-127"/>
                <a:cs typeface="Poppins" panose="00000500000000000000" pitchFamily="2" charset="0"/>
              </a:rPr>
              <a:t>Funding</a:t>
            </a:r>
            <a:endParaRPr kumimoji="0" lang="ko-KR" altLang="en-US" sz="11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맑은 고딕" panose="020B0503020000020004" pitchFamily="34" charset="-127"/>
              <a:cs typeface="Poppins" panose="00000500000000000000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D8DD01E-DF57-1EFC-8754-6B005A2C53A0}"/>
              </a:ext>
            </a:extLst>
          </p:cNvPr>
          <p:cNvSpPr txBox="1"/>
          <p:nvPr/>
        </p:nvSpPr>
        <p:spPr>
          <a:xfrm>
            <a:off x="6666794" y="859008"/>
            <a:ext cx="511166" cy="1465686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PLAN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641B898-E152-2708-C2A4-A79BD05120F1}"/>
              </a:ext>
            </a:extLst>
          </p:cNvPr>
          <p:cNvSpPr txBox="1"/>
          <p:nvPr/>
        </p:nvSpPr>
        <p:spPr>
          <a:xfrm>
            <a:off x="10703865" y="843910"/>
            <a:ext cx="511166" cy="1776741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MEANS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F40643-0D7A-3CC5-33E9-80AAB9E2CB29}"/>
              </a:ext>
            </a:extLst>
          </p:cNvPr>
          <p:cNvSpPr/>
          <p:nvPr/>
        </p:nvSpPr>
        <p:spPr>
          <a:xfrm>
            <a:off x="11128200" y="919828"/>
            <a:ext cx="913383" cy="5165666"/>
          </a:xfrm>
          <a:prstGeom prst="rect">
            <a:avLst/>
          </a:prstGeom>
          <a:solidFill>
            <a:srgbClr val="A5F5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EEBF144-2036-A692-32FA-AB5C34E19214}"/>
              </a:ext>
            </a:extLst>
          </p:cNvPr>
          <p:cNvSpPr txBox="1"/>
          <p:nvPr/>
        </p:nvSpPr>
        <p:spPr>
          <a:xfrm>
            <a:off x="11639366" y="838152"/>
            <a:ext cx="511166" cy="1776741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GOALS</a:t>
            </a:r>
          </a:p>
        </p:txBody>
      </p:sp>
      <p:pic>
        <p:nvPicPr>
          <p:cNvPr id="22" name="Graphic 81" descr="Clapper board with solid fill">
            <a:extLst>
              <a:ext uri="{FF2B5EF4-FFF2-40B4-BE49-F238E27FC236}">
                <a16:creationId xmlns:a16="http://schemas.microsoft.com/office/drawing/2014/main" id="{40A13F62-977F-A4BC-F26D-DAE02D2143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189094" y="2112484"/>
            <a:ext cx="424419" cy="424419"/>
          </a:xfrm>
          <a:prstGeom prst="rect">
            <a:avLst/>
          </a:prstGeom>
        </p:spPr>
      </p:pic>
      <p:pic>
        <p:nvPicPr>
          <p:cNvPr id="23" name="Graphic 83" descr="Group brainstorm with solid fill">
            <a:extLst>
              <a:ext uri="{FF2B5EF4-FFF2-40B4-BE49-F238E27FC236}">
                <a16:creationId xmlns:a16="http://schemas.microsoft.com/office/drawing/2014/main" id="{CDE4A31D-CE2F-8754-8E63-BCC82132AA0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173126" y="3304228"/>
            <a:ext cx="511167" cy="511167"/>
          </a:xfrm>
          <a:prstGeom prst="rect">
            <a:avLst/>
          </a:prstGeom>
        </p:spPr>
      </p:pic>
      <p:pic>
        <p:nvPicPr>
          <p:cNvPr id="24" name="Graphic 87" descr="Body builder with solid fill">
            <a:extLst>
              <a:ext uri="{FF2B5EF4-FFF2-40B4-BE49-F238E27FC236}">
                <a16:creationId xmlns:a16="http://schemas.microsoft.com/office/drawing/2014/main" id="{E29D5B8C-983E-17A4-072F-43DCB2A43BE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182780" y="4894807"/>
            <a:ext cx="530841" cy="530841"/>
          </a:xfrm>
          <a:prstGeom prst="rect">
            <a:avLst/>
          </a:prstGeom>
        </p:spPr>
      </p:pic>
      <p:pic>
        <p:nvPicPr>
          <p:cNvPr id="25" name="Graphic 78" descr="Business Growth with solid fill">
            <a:extLst>
              <a:ext uri="{FF2B5EF4-FFF2-40B4-BE49-F238E27FC236}">
                <a16:creationId xmlns:a16="http://schemas.microsoft.com/office/drawing/2014/main" id="{2ED33368-AAB2-41BF-A479-5D42871C81B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173126" y="1103513"/>
            <a:ext cx="479799" cy="47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5269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A1CD1-ABB0-C41B-C1B3-4E101EDCC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511C0E-264C-5C3F-8F45-620259F55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62B3C35-435D-FA35-82A9-364E978BA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332" y="447452"/>
            <a:ext cx="10571998" cy="671405"/>
          </a:xfrm>
        </p:spPr>
        <p:txBody>
          <a:bodyPr lIns="91440" tIns="45720" rIns="91440" bIns="45720" anchor="t" anchorCtr="0"/>
          <a:lstStyle/>
          <a:p>
            <a:r>
              <a:rPr lang="en-GB" noProof="0" dirty="0">
                <a:solidFill>
                  <a:srgbClr val="0F0F55"/>
                </a:solidFill>
                <a:latin typeface="Poppins SemiBold"/>
                <a:cs typeface="Poppins SemiBold"/>
              </a:rPr>
              <a:t>Cascade Funding: facilitating institutional change</a:t>
            </a:r>
            <a:endParaRPr lang="en-GB" cap="none" noProof="0" dirty="0">
              <a:solidFill>
                <a:srgbClr val="0F0F55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75EAB1-0868-B8BB-FF77-6CF91543500C}"/>
              </a:ext>
            </a:extLst>
          </p:cNvPr>
          <p:cNvSpPr/>
          <p:nvPr/>
        </p:nvSpPr>
        <p:spPr>
          <a:xfrm>
            <a:off x="839972" y="2019822"/>
            <a:ext cx="5489271" cy="2818356"/>
          </a:xfrm>
          <a:prstGeom prst="rect">
            <a:avLst/>
          </a:prstGeom>
          <a:solidFill>
            <a:srgbClr val="EEF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noProof="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Support for organisations to </a:t>
            </a:r>
            <a:r>
              <a:rPr lang="en-GB" b="1" noProof="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carry out concrete, tangible changes</a:t>
            </a:r>
            <a:r>
              <a:rPr lang="en-GB" noProof="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in research assessment in relevant institutions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GB" noProof="0" dirty="0">
              <a:solidFill>
                <a:srgbClr val="00206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noProof="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</a:t>
            </a:r>
            <a:r>
              <a:rPr lang="en-GB" b="1" noProof="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implement the ARRA commitments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GB" b="1" noProof="0" dirty="0">
              <a:solidFill>
                <a:srgbClr val="00206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noProof="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</a:t>
            </a:r>
            <a:r>
              <a:rPr lang="en-GB" b="1" noProof="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exchange, pilot, and implement new practices</a:t>
            </a:r>
            <a:r>
              <a:rPr lang="en-GB" noProof="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GB" b="1" noProof="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processes and tools </a:t>
            </a:r>
          </a:p>
        </p:txBody>
      </p:sp>
      <p:pic>
        <p:nvPicPr>
          <p:cNvPr id="3" name="Picture 3" descr="A road with blue pins and text&#10;&#10;Description automatically generated">
            <a:extLst>
              <a:ext uri="{FF2B5EF4-FFF2-40B4-BE49-F238E27FC236}">
                <a16:creationId xmlns:a16="http://schemas.microsoft.com/office/drawing/2014/main" id="{C383CA33-0072-AEA5-73DC-7EE29BD3D0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27"/>
          <a:stretch/>
        </p:blipFill>
        <p:spPr>
          <a:xfrm>
            <a:off x="6494249" y="2398213"/>
            <a:ext cx="5212911" cy="328702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F4DF1FB4-5C92-48F3-908D-192192A51F1C}"/>
              </a:ext>
            </a:extLst>
          </p:cNvPr>
          <p:cNvGrpSpPr/>
          <p:nvPr/>
        </p:nvGrpSpPr>
        <p:grpSpPr>
          <a:xfrm>
            <a:off x="6494249" y="1467989"/>
            <a:ext cx="5212911" cy="914400"/>
            <a:chOff x="6710419" y="1328289"/>
            <a:chExt cx="5212911" cy="9144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5140CBA-D44A-81FC-DFAE-A45C3F207DB6}"/>
                </a:ext>
              </a:extLst>
            </p:cNvPr>
            <p:cNvSpPr/>
            <p:nvPr/>
          </p:nvSpPr>
          <p:spPr>
            <a:xfrm>
              <a:off x="6710419" y="1443704"/>
              <a:ext cx="5212911" cy="683570"/>
            </a:xfrm>
            <a:prstGeom prst="rect">
              <a:avLst/>
            </a:prstGeom>
            <a:solidFill>
              <a:srgbClr val="E5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pic>
          <p:nvPicPr>
            <p:cNvPr id="9" name="Graphic 4" descr="Chevron arrows with solid fill">
              <a:extLst>
                <a:ext uri="{FF2B5EF4-FFF2-40B4-BE49-F238E27FC236}">
                  <a16:creationId xmlns:a16="http://schemas.microsoft.com/office/drawing/2014/main" id="{D01191B5-E771-968A-827E-5B0AA05DF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770369" y="1328289"/>
              <a:ext cx="914400" cy="914400"/>
            </a:xfrm>
            <a:prstGeom prst="rect">
              <a:avLst/>
            </a:prstGeom>
          </p:spPr>
        </p:pic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35F14669-462F-2C57-F640-B15671C2C44C}"/>
                </a:ext>
              </a:extLst>
            </p:cNvPr>
            <p:cNvSpPr txBox="1"/>
            <p:nvPr/>
          </p:nvSpPr>
          <p:spPr>
            <a:xfrm>
              <a:off x="8315879" y="1600823"/>
              <a:ext cx="2976340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noProof="0" dirty="0">
                  <a:solidFill>
                    <a:srgbClr val="0F0F55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Diverse starting points!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4094C28A-614A-507C-3827-AF409CBB30F3}"/>
              </a:ext>
            </a:extLst>
          </p:cNvPr>
          <p:cNvSpPr/>
          <p:nvPr/>
        </p:nvSpPr>
        <p:spPr>
          <a:xfrm>
            <a:off x="6494249" y="1583404"/>
            <a:ext cx="5212911" cy="3699796"/>
          </a:xfrm>
          <a:prstGeom prst="rect">
            <a:avLst/>
          </a:prstGeom>
          <a:noFill/>
          <a:ln w="19050">
            <a:solidFill>
              <a:srgbClr val="0051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2DAA1CD-F609-D708-BD2B-E6A06A50270F}"/>
              </a:ext>
            </a:extLst>
          </p:cNvPr>
          <p:cNvGrpSpPr/>
          <p:nvPr/>
        </p:nvGrpSpPr>
        <p:grpSpPr>
          <a:xfrm>
            <a:off x="2325281" y="6079469"/>
            <a:ext cx="3193738" cy="490599"/>
            <a:chOff x="2654890" y="6016587"/>
            <a:chExt cx="4370756" cy="671404"/>
          </a:xfrm>
        </p:grpSpPr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76CBEF2D-5937-A338-C3A5-8E526B932E8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15" b="34089"/>
            <a:stretch/>
          </p:blipFill>
          <p:spPr bwMode="auto">
            <a:xfrm>
              <a:off x="2654890" y="6016587"/>
              <a:ext cx="1726192" cy="671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Funded by the EU">
              <a:extLst>
                <a:ext uri="{FF2B5EF4-FFF2-40B4-BE49-F238E27FC236}">
                  <a16:creationId xmlns:a16="http://schemas.microsoft.com/office/drawing/2014/main" id="{039EC3B6-3BF1-203E-95C1-A1548E5AE2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722" y="6138000"/>
              <a:ext cx="2329924" cy="489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03725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7786F-2A6C-A173-229A-43933F85D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2993C6-7D3B-F3D8-2640-676A8E820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4D4E718-A2A6-A8F4-C78D-B722756FC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332" y="447452"/>
            <a:ext cx="10571998" cy="671405"/>
          </a:xfrm>
        </p:spPr>
        <p:txBody>
          <a:bodyPr lIns="91440" tIns="45720" rIns="91440" bIns="45720" anchor="t" anchorCtr="0"/>
          <a:lstStyle/>
          <a:p>
            <a:r>
              <a:rPr lang="en-US">
                <a:solidFill>
                  <a:srgbClr val="0F0F55"/>
                </a:solidFill>
                <a:latin typeface="Poppins SemiBold"/>
                <a:cs typeface="Poppins SemiBold"/>
              </a:rPr>
              <a:t>Cascade Funding: types of projects</a:t>
            </a:r>
            <a:endParaRPr lang="en-US" cap="none">
              <a:solidFill>
                <a:srgbClr val="0F0F55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CD90AC-F5D6-0387-A1F4-7940A4C41995}"/>
              </a:ext>
            </a:extLst>
          </p:cNvPr>
          <p:cNvSpPr/>
          <p:nvPr/>
        </p:nvSpPr>
        <p:spPr>
          <a:xfrm>
            <a:off x="1523448" y="4798090"/>
            <a:ext cx="10668552" cy="763477"/>
          </a:xfrm>
          <a:prstGeom prst="rect">
            <a:avLst/>
          </a:prstGeom>
          <a:solidFill>
            <a:srgbClr val="443FFF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B71B10-B8CF-18F6-C76B-75604FCA9157}"/>
              </a:ext>
            </a:extLst>
          </p:cNvPr>
          <p:cNvSpPr/>
          <p:nvPr/>
        </p:nvSpPr>
        <p:spPr>
          <a:xfrm>
            <a:off x="1512543" y="3245530"/>
            <a:ext cx="10668552" cy="763477"/>
          </a:xfrm>
          <a:prstGeom prst="rect">
            <a:avLst/>
          </a:prstGeom>
          <a:solidFill>
            <a:srgbClr val="579DF8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FA9F7D-9FA2-CFC2-9EA9-1A16B6601AE4}"/>
              </a:ext>
            </a:extLst>
          </p:cNvPr>
          <p:cNvSpPr/>
          <p:nvPr/>
        </p:nvSpPr>
        <p:spPr>
          <a:xfrm>
            <a:off x="1512543" y="1675081"/>
            <a:ext cx="10668552" cy="763477"/>
          </a:xfrm>
          <a:prstGeom prst="rect">
            <a:avLst/>
          </a:prstGeom>
          <a:solidFill>
            <a:srgbClr val="3576C4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4" name="Content Placeholder 12" descr="Rocket with solid fill">
            <a:extLst>
              <a:ext uri="{FF2B5EF4-FFF2-40B4-BE49-F238E27FC236}">
                <a16:creationId xmlns:a16="http://schemas.microsoft.com/office/drawing/2014/main" id="{86334F1B-7DC5-8C83-53E6-C7BE01C7A19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746" y="4872479"/>
            <a:ext cx="614701" cy="614701"/>
          </a:xfrm>
        </p:spPr>
      </p:pic>
      <p:sp>
        <p:nvSpPr>
          <p:cNvPr id="15" name="Rechteck 73">
            <a:extLst>
              <a:ext uri="{FF2B5EF4-FFF2-40B4-BE49-F238E27FC236}">
                <a16:creationId xmlns:a16="http://schemas.microsoft.com/office/drawing/2014/main" id="{835BDF5D-92A1-5D59-0FAC-2555F034E3BC}"/>
              </a:ext>
            </a:extLst>
          </p:cNvPr>
          <p:cNvSpPr/>
          <p:nvPr/>
        </p:nvSpPr>
        <p:spPr>
          <a:xfrm>
            <a:off x="1512543" y="1450129"/>
            <a:ext cx="2045814" cy="1261770"/>
          </a:xfrm>
          <a:prstGeom prst="rect">
            <a:avLst/>
          </a:prstGeom>
          <a:solidFill>
            <a:schemeClr val="bg1"/>
          </a:solidFill>
          <a:ln w="38100">
            <a:solidFill>
              <a:srgbClr val="0F0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600" b="1">
                <a:solidFill>
                  <a:srgbClr val="0F0F5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Teaming Projects</a:t>
            </a:r>
          </a:p>
        </p:txBody>
      </p:sp>
      <p:sp>
        <p:nvSpPr>
          <p:cNvPr id="16" name="Rechteck 74">
            <a:extLst>
              <a:ext uri="{FF2B5EF4-FFF2-40B4-BE49-F238E27FC236}">
                <a16:creationId xmlns:a16="http://schemas.microsoft.com/office/drawing/2014/main" id="{7AFA1EE3-B3D5-6682-502E-39AEAE18A745}"/>
              </a:ext>
            </a:extLst>
          </p:cNvPr>
          <p:cNvSpPr/>
          <p:nvPr/>
        </p:nvSpPr>
        <p:spPr>
          <a:xfrm>
            <a:off x="1512543" y="2980125"/>
            <a:ext cx="2045814" cy="1261770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600" b="1" err="1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Institutional</a:t>
            </a:r>
            <a:r>
              <a:rPr lang="de-AT" sz="1600" b="1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Pilot Projects</a:t>
            </a:r>
          </a:p>
        </p:txBody>
      </p:sp>
      <p:sp>
        <p:nvSpPr>
          <p:cNvPr id="17" name="Rechteck 75">
            <a:extLst>
              <a:ext uri="{FF2B5EF4-FFF2-40B4-BE49-F238E27FC236}">
                <a16:creationId xmlns:a16="http://schemas.microsoft.com/office/drawing/2014/main" id="{CC5CD3B4-A454-293E-6E29-F8DD60F44186}"/>
              </a:ext>
            </a:extLst>
          </p:cNvPr>
          <p:cNvSpPr/>
          <p:nvPr/>
        </p:nvSpPr>
        <p:spPr>
          <a:xfrm>
            <a:off x="1512543" y="4503772"/>
            <a:ext cx="2045814" cy="1261770"/>
          </a:xfrm>
          <a:prstGeom prst="rect">
            <a:avLst/>
          </a:prstGeom>
          <a:solidFill>
            <a:schemeClr val="bg1"/>
          </a:solidFill>
          <a:ln w="38100">
            <a:solidFill>
              <a:srgbClr val="0142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600" b="1">
                <a:solidFill>
                  <a:srgbClr val="0142D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Institutional Change Projects</a:t>
            </a:r>
          </a:p>
        </p:txBody>
      </p:sp>
      <p:sp>
        <p:nvSpPr>
          <p:cNvPr id="18" name="Rechteck 76">
            <a:extLst>
              <a:ext uri="{FF2B5EF4-FFF2-40B4-BE49-F238E27FC236}">
                <a16:creationId xmlns:a16="http://schemas.microsoft.com/office/drawing/2014/main" id="{42663E80-56F3-714E-49A0-FD5505774CDC}"/>
              </a:ext>
            </a:extLst>
          </p:cNvPr>
          <p:cNvSpPr/>
          <p:nvPr/>
        </p:nvSpPr>
        <p:spPr>
          <a:xfrm>
            <a:off x="3801187" y="1434258"/>
            <a:ext cx="7340005" cy="1261770"/>
          </a:xfrm>
          <a:prstGeom prst="rect">
            <a:avLst/>
          </a:prstGeom>
          <a:solidFill>
            <a:schemeClr val="bg1"/>
          </a:solidFill>
          <a:ln>
            <a:solidFill>
              <a:srgbClr val="0F0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4964" lvl="2" indent="-177764">
              <a:buFont typeface="Wingdings" panose="05000000000000000000" pitchFamily="2" charset="2"/>
              <a:buChar char="§"/>
            </a:pPr>
            <a:r>
              <a:rPr lang="en-US" sz="1400" b="1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Transfer and adaptation </a:t>
            </a:r>
            <a:r>
              <a:rPr lang="en-US" sz="140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 experience and practices from a more advanced/experienced </a:t>
            </a:r>
            <a:r>
              <a:rPr lang="en-GB" sz="140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organisation</a:t>
            </a:r>
            <a:r>
              <a:rPr lang="en-US" sz="140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to one or more less experienced ones. Benefit from existing knowledge and enhance capacity building </a:t>
            </a:r>
          </a:p>
          <a:p>
            <a:pPr marL="634964" lvl="2" indent="-177764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140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Up to 40 k€</a:t>
            </a:r>
          </a:p>
        </p:txBody>
      </p:sp>
      <p:sp>
        <p:nvSpPr>
          <p:cNvPr id="19" name="Rechteck 78">
            <a:extLst>
              <a:ext uri="{FF2B5EF4-FFF2-40B4-BE49-F238E27FC236}">
                <a16:creationId xmlns:a16="http://schemas.microsoft.com/office/drawing/2014/main" id="{1241E6B7-AA03-673E-6DD4-3BB184320550}"/>
              </a:ext>
            </a:extLst>
          </p:cNvPr>
          <p:cNvSpPr/>
          <p:nvPr/>
        </p:nvSpPr>
        <p:spPr>
          <a:xfrm>
            <a:off x="3795632" y="2972189"/>
            <a:ext cx="7340005" cy="126177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4964" lvl="2" indent="-177764">
              <a:buFont typeface="Wingdings" panose="05000000000000000000" pitchFamily="2" charset="2"/>
              <a:buChar char="§"/>
            </a:pPr>
            <a:r>
              <a:rPr lang="en-US" sz="140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These provide the means to </a:t>
            </a:r>
            <a:r>
              <a:rPr lang="en-US" sz="1400" b="1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test and try </a:t>
            </a:r>
            <a:r>
              <a:rPr lang="en-US" sz="140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new assessment approaches, procedures, and frameworks in the context of a well-defined and well-specified initiative (e.g., a pilot competitive call in a university)</a:t>
            </a:r>
          </a:p>
          <a:p>
            <a:pPr marL="634964" lvl="2" indent="-177764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140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Up to 30 k€</a:t>
            </a:r>
          </a:p>
        </p:txBody>
      </p:sp>
      <p:sp>
        <p:nvSpPr>
          <p:cNvPr id="20" name="Rechteck 79">
            <a:extLst>
              <a:ext uri="{FF2B5EF4-FFF2-40B4-BE49-F238E27FC236}">
                <a16:creationId xmlns:a16="http://schemas.microsoft.com/office/drawing/2014/main" id="{48FB6D07-EA0B-C227-0C52-665D9A3B9903}"/>
              </a:ext>
            </a:extLst>
          </p:cNvPr>
          <p:cNvSpPr/>
          <p:nvPr/>
        </p:nvSpPr>
        <p:spPr>
          <a:xfrm>
            <a:off x="3795631" y="4503772"/>
            <a:ext cx="7340005" cy="1261770"/>
          </a:xfrm>
          <a:prstGeom prst="rect">
            <a:avLst/>
          </a:prstGeom>
          <a:solidFill>
            <a:schemeClr val="bg1"/>
          </a:solidFill>
          <a:ln>
            <a:solidFill>
              <a:srgbClr val="0142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4964" lvl="2" indent="-177764">
              <a:buFont typeface="Wingdings" panose="05000000000000000000" pitchFamily="2" charset="2"/>
              <a:buChar char="§"/>
            </a:pPr>
            <a:r>
              <a:rPr lang="en-US" sz="1400">
                <a:solidFill>
                  <a:srgbClr val="0142D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Provide the means to </a:t>
            </a:r>
            <a:r>
              <a:rPr lang="en-US" sz="1400" b="1">
                <a:solidFill>
                  <a:srgbClr val="0142D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accelerate change </a:t>
            </a:r>
            <a:r>
              <a:rPr lang="en-US" sz="1400">
                <a:solidFill>
                  <a:srgbClr val="0142D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procedures and processes in an </a:t>
            </a:r>
            <a:r>
              <a:rPr lang="en-GB" sz="1400">
                <a:solidFill>
                  <a:srgbClr val="0142D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organisation</a:t>
            </a:r>
          </a:p>
          <a:p>
            <a:pPr marL="634964" lvl="2" indent="-177764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1400">
                <a:solidFill>
                  <a:srgbClr val="0142D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Up to 60 k€</a:t>
            </a:r>
          </a:p>
        </p:txBody>
      </p:sp>
      <p:pic>
        <p:nvPicPr>
          <p:cNvPr id="21" name="Graphic 12" descr="Cheers with solid fill">
            <a:extLst>
              <a:ext uri="{FF2B5EF4-FFF2-40B4-BE49-F238E27FC236}">
                <a16:creationId xmlns:a16="http://schemas.microsoft.com/office/drawing/2014/main" id="{6A8671D2-3C31-F011-F6EE-5AC6564911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8526" y="1717406"/>
            <a:ext cx="685141" cy="685141"/>
          </a:xfrm>
          <a:prstGeom prst="rect">
            <a:avLst/>
          </a:prstGeom>
        </p:spPr>
      </p:pic>
      <p:pic>
        <p:nvPicPr>
          <p:cNvPr id="22" name="Graphic 13" descr="Schoolhouse with solid fill">
            <a:extLst>
              <a:ext uri="{FF2B5EF4-FFF2-40B4-BE49-F238E27FC236}">
                <a16:creationId xmlns:a16="http://schemas.microsoft.com/office/drawing/2014/main" id="{4FCAA626-A556-23BD-C1F3-442E5ADC74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1916" y="3238537"/>
            <a:ext cx="778361" cy="77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041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661A6-F2B7-A4CE-921C-C5B7D5648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7FAA26-6B4A-D1B7-6DC7-5633927CF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5D177BA-8BED-52DC-BE61-1D50488B4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515" y="189762"/>
            <a:ext cx="11490764" cy="671405"/>
          </a:xfrm>
        </p:spPr>
        <p:txBody>
          <a:bodyPr lIns="91440" tIns="45720" rIns="91440" bIns="45720" anchor="t" anchorCtr="0"/>
          <a:lstStyle/>
          <a:p>
            <a:r>
              <a:rPr lang="en-GB" noProof="0" dirty="0">
                <a:solidFill>
                  <a:srgbClr val="0F0F55"/>
                </a:solidFill>
                <a:latin typeface="Poppins SemiBold"/>
                <a:cs typeface="Poppins SemiBold"/>
              </a:rPr>
              <a:t>Cascade Funding Call 1: facilitating institutional changes</a:t>
            </a:r>
            <a:endParaRPr lang="en-GB" cap="none" noProof="0" dirty="0">
              <a:solidFill>
                <a:srgbClr val="0F0F55"/>
              </a:solidFill>
            </a:endParaRPr>
          </a:p>
        </p:txBody>
      </p:sp>
      <p:grpSp>
        <p:nvGrpSpPr>
          <p:cNvPr id="7" name="Group 1038">
            <a:extLst>
              <a:ext uri="{FF2B5EF4-FFF2-40B4-BE49-F238E27FC236}">
                <a16:creationId xmlns:a16="http://schemas.microsoft.com/office/drawing/2014/main" id="{57109318-4D9F-0325-44B7-0F802058E449}"/>
              </a:ext>
            </a:extLst>
          </p:cNvPr>
          <p:cNvGrpSpPr/>
          <p:nvPr/>
        </p:nvGrpSpPr>
        <p:grpSpPr>
          <a:xfrm>
            <a:off x="3491133" y="2262351"/>
            <a:ext cx="3497740" cy="3145387"/>
            <a:chOff x="1542420" y="1939475"/>
            <a:chExt cx="3497740" cy="3145387"/>
          </a:xfrm>
        </p:grpSpPr>
        <p:pic>
          <p:nvPicPr>
            <p:cNvPr id="8" name="Picture 1034">
              <a:extLst>
                <a:ext uri="{FF2B5EF4-FFF2-40B4-BE49-F238E27FC236}">
                  <a16:creationId xmlns:a16="http://schemas.microsoft.com/office/drawing/2014/main" id="{F95F1267-3EB7-6CAB-4FF6-BBB5851C1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1133" r="24493" b="10539"/>
            <a:stretch/>
          </p:blipFill>
          <p:spPr>
            <a:xfrm>
              <a:off x="1542420" y="1939475"/>
              <a:ext cx="3497740" cy="3145387"/>
            </a:xfrm>
            <a:prstGeom prst="rect">
              <a:avLst/>
            </a:prstGeom>
          </p:spPr>
        </p:pic>
        <p:sp>
          <p:nvSpPr>
            <p:cNvPr id="9" name="TextBox 1035">
              <a:extLst>
                <a:ext uri="{FF2B5EF4-FFF2-40B4-BE49-F238E27FC236}">
                  <a16:creationId xmlns:a16="http://schemas.microsoft.com/office/drawing/2014/main" id="{550132A6-1D14-93A8-FCE5-74B72AB4DFC7}"/>
                </a:ext>
              </a:extLst>
            </p:cNvPr>
            <p:cNvSpPr txBox="1"/>
            <p:nvPr/>
          </p:nvSpPr>
          <p:spPr>
            <a:xfrm>
              <a:off x="3501938" y="2571848"/>
              <a:ext cx="990195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9 </a:t>
              </a: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Institutional Change Projects</a:t>
              </a:r>
            </a:p>
          </p:txBody>
        </p:sp>
        <p:sp>
          <p:nvSpPr>
            <p:cNvPr id="10" name="TextBox 1036">
              <a:extLst>
                <a:ext uri="{FF2B5EF4-FFF2-40B4-BE49-F238E27FC236}">
                  <a16:creationId xmlns:a16="http://schemas.microsoft.com/office/drawing/2014/main" id="{9BFDE283-B910-69D0-3D56-9ED25D10FAAA}"/>
                </a:ext>
              </a:extLst>
            </p:cNvPr>
            <p:cNvSpPr txBox="1"/>
            <p:nvPr/>
          </p:nvSpPr>
          <p:spPr>
            <a:xfrm>
              <a:off x="2595745" y="2230964"/>
              <a:ext cx="82430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Teaming Projects</a:t>
              </a:r>
            </a:p>
          </p:txBody>
        </p:sp>
        <p:sp>
          <p:nvSpPr>
            <p:cNvPr id="11" name="TextBox 1037">
              <a:extLst>
                <a:ext uri="{FF2B5EF4-FFF2-40B4-BE49-F238E27FC236}">
                  <a16:creationId xmlns:a16="http://schemas.microsoft.com/office/drawing/2014/main" id="{67DBF7DA-DE62-4F34-8F81-20CF8E1038DB}"/>
                </a:ext>
              </a:extLst>
            </p:cNvPr>
            <p:cNvSpPr txBox="1"/>
            <p:nvPr/>
          </p:nvSpPr>
          <p:spPr>
            <a:xfrm>
              <a:off x="2595745" y="3611073"/>
              <a:ext cx="10395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13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Institutional Pilot Projects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E1BE42EE-03A5-7F46-81AF-90A598D7F02A}"/>
              </a:ext>
            </a:extLst>
          </p:cNvPr>
          <p:cNvSpPr/>
          <p:nvPr/>
        </p:nvSpPr>
        <p:spPr>
          <a:xfrm>
            <a:off x="488515" y="1677444"/>
            <a:ext cx="11198269" cy="416201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76C98F2F-8E7C-046B-CE4B-4EEE6B9DF6E1}"/>
              </a:ext>
            </a:extLst>
          </p:cNvPr>
          <p:cNvSpPr txBox="1"/>
          <p:nvPr/>
        </p:nvSpPr>
        <p:spPr>
          <a:xfrm>
            <a:off x="9620345" y="983570"/>
            <a:ext cx="1296779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+mn-ea"/>
                <a:cs typeface="Poppins SemiBold"/>
              </a:rPr>
              <a:t>Apply by 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+mn-ea"/>
                <a:cs typeface="Poppins SemiBold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+mn-ea"/>
                <a:cs typeface="Poppins SemiBold"/>
              </a:rPr>
              <a:t>26 June!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grpSp>
        <p:nvGrpSpPr>
          <p:cNvPr id="25" name="Group 1039">
            <a:extLst>
              <a:ext uri="{FF2B5EF4-FFF2-40B4-BE49-F238E27FC236}">
                <a16:creationId xmlns:a16="http://schemas.microsoft.com/office/drawing/2014/main" id="{860C0FDA-22E8-7712-8C20-3DF82C5604EC}"/>
              </a:ext>
            </a:extLst>
          </p:cNvPr>
          <p:cNvGrpSpPr/>
          <p:nvPr/>
        </p:nvGrpSpPr>
        <p:grpSpPr>
          <a:xfrm>
            <a:off x="6842199" y="1890072"/>
            <a:ext cx="4767637" cy="3706422"/>
            <a:chOff x="6697635" y="1963903"/>
            <a:chExt cx="4404095" cy="3423800"/>
          </a:xfrm>
        </p:grpSpPr>
        <p:grpSp>
          <p:nvGrpSpPr>
            <p:cNvPr id="26" name="Group 26">
              <a:extLst>
                <a:ext uri="{FF2B5EF4-FFF2-40B4-BE49-F238E27FC236}">
                  <a16:creationId xmlns:a16="http://schemas.microsoft.com/office/drawing/2014/main" id="{4627F2D5-F2AD-D51B-042E-5D339AB5C7EC}"/>
                </a:ext>
              </a:extLst>
            </p:cNvPr>
            <p:cNvGrpSpPr/>
            <p:nvPr/>
          </p:nvGrpSpPr>
          <p:grpSpPr>
            <a:xfrm>
              <a:off x="6738280" y="1963903"/>
              <a:ext cx="4316018" cy="3423800"/>
              <a:chOff x="6807201" y="2366681"/>
              <a:chExt cx="4316018" cy="3423800"/>
            </a:xfrm>
          </p:grpSpPr>
          <p:pic>
            <p:nvPicPr>
              <p:cNvPr id="52" name="Picture 25">
                <a:extLst>
                  <a:ext uri="{FF2B5EF4-FFF2-40B4-BE49-F238E27FC236}">
                    <a16:creationId xmlns:a16="http://schemas.microsoft.com/office/drawing/2014/main" id="{03F9A253-AD78-BF41-379A-9F4D0F70C3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0170" t="3031" r="11167" b="5728"/>
              <a:stretch>
                <a:fillRect/>
              </a:stretch>
            </p:blipFill>
            <p:spPr>
              <a:xfrm>
                <a:off x="6807201" y="2366681"/>
                <a:ext cx="4316018" cy="3423800"/>
              </a:xfrm>
              <a:prstGeom prst="rect">
                <a:avLst/>
              </a:prstGeom>
              <a:ln>
                <a:solidFill>
                  <a:srgbClr val="003781"/>
                </a:solidFill>
              </a:ln>
            </p:spPr>
          </p:pic>
          <p:pic>
            <p:nvPicPr>
              <p:cNvPr id="53" name="Picture 22">
                <a:extLst>
                  <a:ext uri="{FF2B5EF4-FFF2-40B4-BE49-F238E27FC236}">
                    <a16:creationId xmlns:a16="http://schemas.microsoft.com/office/drawing/2014/main" id="{929757CD-5A18-E541-D645-721DA38EFD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063894" y="2599380"/>
                <a:ext cx="958667" cy="854812"/>
              </a:xfrm>
              <a:prstGeom prst="rect">
                <a:avLst/>
              </a:prstGeom>
              <a:ln>
                <a:solidFill>
                  <a:srgbClr val="003781"/>
                </a:solidFill>
              </a:ln>
            </p:spPr>
          </p:pic>
        </p:grp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BEF5A6B2-3899-8C99-6D01-29E170BB79FF}"/>
                </a:ext>
              </a:extLst>
            </p:cNvPr>
            <p:cNvSpPr txBox="1"/>
            <p:nvPr/>
          </p:nvSpPr>
          <p:spPr>
            <a:xfrm>
              <a:off x="6747214" y="2787775"/>
              <a:ext cx="774463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4B7C93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United Kingdom</a:t>
              </a:r>
            </a:p>
          </p:txBody>
        </p:sp>
        <p:cxnSp>
          <p:nvCxnSpPr>
            <p:cNvPr id="28" name="Straight Connector 29">
              <a:extLst>
                <a:ext uri="{FF2B5EF4-FFF2-40B4-BE49-F238E27FC236}">
                  <a16:creationId xmlns:a16="http://schemas.microsoft.com/office/drawing/2014/main" id="{73221A9A-C0C3-D362-2779-C831B504EC79}"/>
                </a:ext>
              </a:extLst>
            </p:cNvPr>
            <p:cNvCxnSpPr/>
            <p:nvPr/>
          </p:nvCxnSpPr>
          <p:spPr>
            <a:xfrm>
              <a:off x="7134445" y="2959620"/>
              <a:ext cx="339212" cy="2654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30">
              <a:extLst>
                <a:ext uri="{FF2B5EF4-FFF2-40B4-BE49-F238E27FC236}">
                  <a16:creationId xmlns:a16="http://schemas.microsoft.com/office/drawing/2014/main" id="{ABFE10A4-F584-D1D0-CDCE-8B7E2A4E1783}"/>
                </a:ext>
              </a:extLst>
            </p:cNvPr>
            <p:cNvSpPr txBox="1"/>
            <p:nvPr/>
          </p:nvSpPr>
          <p:spPr>
            <a:xfrm>
              <a:off x="8090160" y="2120362"/>
              <a:ext cx="774463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4B7C93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Finland</a:t>
              </a:r>
            </a:p>
          </p:txBody>
        </p:sp>
        <p:cxnSp>
          <p:nvCxnSpPr>
            <p:cNvPr id="30" name="Straight Connector 31">
              <a:extLst>
                <a:ext uri="{FF2B5EF4-FFF2-40B4-BE49-F238E27FC236}">
                  <a16:creationId xmlns:a16="http://schemas.microsoft.com/office/drawing/2014/main" id="{1FA08D55-F90D-929B-60DA-13FA7EB65BB4}"/>
                </a:ext>
              </a:extLst>
            </p:cNvPr>
            <p:cNvCxnSpPr>
              <a:cxnSpLocks/>
              <a:stCxn id="29" idx="2"/>
            </p:cNvCxnSpPr>
            <p:nvPr/>
          </p:nvCxnSpPr>
          <p:spPr>
            <a:xfrm>
              <a:off x="8477392" y="2289639"/>
              <a:ext cx="637953" cy="13273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3">
              <a:extLst>
                <a:ext uri="{FF2B5EF4-FFF2-40B4-BE49-F238E27FC236}">
                  <a16:creationId xmlns:a16="http://schemas.microsoft.com/office/drawing/2014/main" id="{80877792-ECBB-DFBE-12C0-18E107C3BBD3}"/>
                </a:ext>
              </a:extLst>
            </p:cNvPr>
            <p:cNvCxnSpPr>
              <a:cxnSpLocks/>
            </p:cNvCxnSpPr>
            <p:nvPr/>
          </p:nvCxnSpPr>
          <p:spPr>
            <a:xfrm>
              <a:off x="7472098" y="4153304"/>
              <a:ext cx="49579" cy="14841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5">
              <a:extLst>
                <a:ext uri="{FF2B5EF4-FFF2-40B4-BE49-F238E27FC236}">
                  <a16:creationId xmlns:a16="http://schemas.microsoft.com/office/drawing/2014/main" id="{9A985896-4242-C131-B6D1-3D16CFD6DBC8}"/>
                </a:ext>
              </a:extLst>
            </p:cNvPr>
            <p:cNvSpPr txBox="1"/>
            <p:nvPr/>
          </p:nvSpPr>
          <p:spPr>
            <a:xfrm>
              <a:off x="7274671" y="4005753"/>
              <a:ext cx="774463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4B7C93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Spain</a:t>
              </a:r>
            </a:p>
          </p:txBody>
        </p:sp>
        <p:cxnSp>
          <p:nvCxnSpPr>
            <p:cNvPr id="33" name="Straight Connector 36">
              <a:extLst>
                <a:ext uri="{FF2B5EF4-FFF2-40B4-BE49-F238E27FC236}">
                  <a16:creationId xmlns:a16="http://schemas.microsoft.com/office/drawing/2014/main" id="{E501ECDA-C921-4D84-B76D-FB507E88CC58}"/>
                </a:ext>
              </a:extLst>
            </p:cNvPr>
            <p:cNvCxnSpPr>
              <a:cxnSpLocks/>
            </p:cNvCxnSpPr>
            <p:nvPr/>
          </p:nvCxnSpPr>
          <p:spPr>
            <a:xfrm>
              <a:off x="7031207" y="4499778"/>
              <a:ext cx="103238" cy="1327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7">
              <a:extLst>
                <a:ext uri="{FF2B5EF4-FFF2-40B4-BE49-F238E27FC236}">
                  <a16:creationId xmlns:a16="http://schemas.microsoft.com/office/drawing/2014/main" id="{A7E899FD-D00A-B508-3B69-BF971857A114}"/>
                </a:ext>
              </a:extLst>
            </p:cNvPr>
            <p:cNvSpPr txBox="1"/>
            <p:nvPr/>
          </p:nvSpPr>
          <p:spPr>
            <a:xfrm>
              <a:off x="6697635" y="4358431"/>
              <a:ext cx="774463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4B7C93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Portugal</a:t>
              </a:r>
            </a:p>
          </p:txBody>
        </p:sp>
        <p:cxnSp>
          <p:nvCxnSpPr>
            <p:cNvPr id="35" name="Straight Connector 39">
              <a:extLst>
                <a:ext uri="{FF2B5EF4-FFF2-40B4-BE49-F238E27FC236}">
                  <a16:creationId xmlns:a16="http://schemas.microsoft.com/office/drawing/2014/main" id="{4042694F-73D9-7E03-07C4-613BBE5D552F}"/>
                </a:ext>
              </a:extLst>
            </p:cNvPr>
            <p:cNvCxnSpPr>
              <a:cxnSpLocks/>
              <a:stCxn id="36" idx="1"/>
            </p:cNvCxnSpPr>
            <p:nvPr/>
          </p:nvCxnSpPr>
          <p:spPr>
            <a:xfrm flipH="1">
              <a:off x="8404202" y="4985324"/>
              <a:ext cx="186565" cy="995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40">
              <a:extLst>
                <a:ext uri="{FF2B5EF4-FFF2-40B4-BE49-F238E27FC236}">
                  <a16:creationId xmlns:a16="http://schemas.microsoft.com/office/drawing/2014/main" id="{5AB091F8-F020-F203-0924-6CF65CA6576C}"/>
                </a:ext>
              </a:extLst>
            </p:cNvPr>
            <p:cNvSpPr txBox="1"/>
            <p:nvPr/>
          </p:nvSpPr>
          <p:spPr>
            <a:xfrm>
              <a:off x="8590767" y="4900685"/>
              <a:ext cx="39100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4B7C93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Tunisia</a:t>
              </a:r>
            </a:p>
          </p:txBody>
        </p:sp>
        <p:sp>
          <p:nvSpPr>
            <p:cNvPr id="37" name="TextBox 45">
              <a:extLst>
                <a:ext uri="{FF2B5EF4-FFF2-40B4-BE49-F238E27FC236}">
                  <a16:creationId xmlns:a16="http://schemas.microsoft.com/office/drawing/2014/main" id="{C6FBC690-E145-B20D-1024-E3C779CEB4D0}"/>
                </a:ext>
              </a:extLst>
            </p:cNvPr>
            <p:cNvSpPr txBox="1"/>
            <p:nvPr/>
          </p:nvSpPr>
          <p:spPr>
            <a:xfrm>
              <a:off x="10002665" y="4547875"/>
              <a:ext cx="774463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4B7C93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Türkiye</a:t>
              </a:r>
            </a:p>
          </p:txBody>
        </p:sp>
        <p:cxnSp>
          <p:nvCxnSpPr>
            <p:cNvPr id="38" name="Straight Connector 46">
              <a:extLst>
                <a:ext uri="{FF2B5EF4-FFF2-40B4-BE49-F238E27FC236}">
                  <a16:creationId xmlns:a16="http://schemas.microsoft.com/office/drawing/2014/main" id="{20A9F530-5CA5-8F4E-037D-493D384B560A}"/>
                </a:ext>
              </a:extLst>
            </p:cNvPr>
            <p:cNvCxnSpPr>
              <a:cxnSpLocks/>
              <a:stCxn id="39" idx="1"/>
            </p:cNvCxnSpPr>
            <p:nvPr/>
          </p:nvCxnSpPr>
          <p:spPr>
            <a:xfrm flipH="1">
              <a:off x="9587561" y="4228517"/>
              <a:ext cx="186564" cy="995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47">
              <a:extLst>
                <a:ext uri="{FF2B5EF4-FFF2-40B4-BE49-F238E27FC236}">
                  <a16:creationId xmlns:a16="http://schemas.microsoft.com/office/drawing/2014/main" id="{88E57A18-B900-2B3F-AC42-63BB0BEBA1AA}"/>
                </a:ext>
              </a:extLst>
            </p:cNvPr>
            <p:cNvSpPr txBox="1"/>
            <p:nvPr/>
          </p:nvSpPr>
          <p:spPr>
            <a:xfrm>
              <a:off x="9774125" y="4143878"/>
              <a:ext cx="523669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4B7C93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Bulgaria</a:t>
              </a:r>
            </a:p>
          </p:txBody>
        </p:sp>
        <p:sp>
          <p:nvSpPr>
            <p:cNvPr id="40" name="TextBox 50">
              <a:extLst>
                <a:ext uri="{FF2B5EF4-FFF2-40B4-BE49-F238E27FC236}">
                  <a16:creationId xmlns:a16="http://schemas.microsoft.com/office/drawing/2014/main" id="{30253B20-D855-D29E-7B2A-A33835283C9F}"/>
                </a:ext>
              </a:extLst>
            </p:cNvPr>
            <p:cNvSpPr txBox="1"/>
            <p:nvPr/>
          </p:nvSpPr>
          <p:spPr>
            <a:xfrm>
              <a:off x="10578061" y="4273468"/>
              <a:ext cx="523669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4B7C93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Georgia</a:t>
              </a:r>
            </a:p>
          </p:txBody>
        </p:sp>
        <p:sp>
          <p:nvSpPr>
            <p:cNvPr id="41" name="TextBox 51">
              <a:extLst>
                <a:ext uri="{FF2B5EF4-FFF2-40B4-BE49-F238E27FC236}">
                  <a16:creationId xmlns:a16="http://schemas.microsoft.com/office/drawing/2014/main" id="{204E3596-10C3-9846-947D-C89AF074FB2A}"/>
                </a:ext>
              </a:extLst>
            </p:cNvPr>
            <p:cNvSpPr txBox="1"/>
            <p:nvPr/>
          </p:nvSpPr>
          <p:spPr>
            <a:xfrm>
              <a:off x="9250457" y="3680935"/>
              <a:ext cx="42448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4B7C93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Austria</a:t>
              </a:r>
            </a:p>
          </p:txBody>
        </p:sp>
        <p:sp>
          <p:nvSpPr>
            <p:cNvPr id="42" name="TextBox 52">
              <a:extLst>
                <a:ext uri="{FF2B5EF4-FFF2-40B4-BE49-F238E27FC236}">
                  <a16:creationId xmlns:a16="http://schemas.microsoft.com/office/drawing/2014/main" id="{4B4A1217-5DF1-0395-AC94-F0E77CA68093}"/>
                </a:ext>
              </a:extLst>
            </p:cNvPr>
            <p:cNvSpPr txBox="1"/>
            <p:nvPr/>
          </p:nvSpPr>
          <p:spPr>
            <a:xfrm>
              <a:off x="8090161" y="4208869"/>
              <a:ext cx="31404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4B7C93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Italy</a:t>
              </a:r>
            </a:p>
          </p:txBody>
        </p:sp>
        <p:cxnSp>
          <p:nvCxnSpPr>
            <p:cNvPr id="43" name="Straight Connector 53">
              <a:extLst>
                <a:ext uri="{FF2B5EF4-FFF2-40B4-BE49-F238E27FC236}">
                  <a16:creationId xmlns:a16="http://schemas.microsoft.com/office/drawing/2014/main" id="{A16405EE-3FA7-EB24-4A84-F47EB6B44F68}"/>
                </a:ext>
              </a:extLst>
            </p:cNvPr>
            <p:cNvCxnSpPr>
              <a:cxnSpLocks/>
            </p:cNvCxnSpPr>
            <p:nvPr/>
          </p:nvCxnSpPr>
          <p:spPr>
            <a:xfrm>
              <a:off x="8362429" y="4301723"/>
              <a:ext cx="228191" cy="1505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58">
              <a:extLst>
                <a:ext uri="{FF2B5EF4-FFF2-40B4-BE49-F238E27FC236}">
                  <a16:creationId xmlns:a16="http://schemas.microsoft.com/office/drawing/2014/main" id="{EF84581F-2693-8643-A7EF-80BAE1541F31}"/>
                </a:ext>
              </a:extLst>
            </p:cNvPr>
            <p:cNvSpPr txBox="1"/>
            <p:nvPr/>
          </p:nvSpPr>
          <p:spPr>
            <a:xfrm>
              <a:off x="8565421" y="4095565"/>
              <a:ext cx="523669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4B7C93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Croatia</a:t>
              </a:r>
            </a:p>
          </p:txBody>
        </p:sp>
        <p:sp>
          <p:nvSpPr>
            <p:cNvPr id="45" name="TextBox 59">
              <a:extLst>
                <a:ext uri="{FF2B5EF4-FFF2-40B4-BE49-F238E27FC236}">
                  <a16:creationId xmlns:a16="http://schemas.microsoft.com/office/drawing/2014/main" id="{816AD405-692D-E48C-A7D7-914360BF0EA5}"/>
                </a:ext>
              </a:extLst>
            </p:cNvPr>
            <p:cNvSpPr txBox="1"/>
            <p:nvPr/>
          </p:nvSpPr>
          <p:spPr>
            <a:xfrm>
              <a:off x="8798304" y="3427019"/>
              <a:ext cx="523669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4B7C93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Poland</a:t>
              </a:r>
            </a:p>
          </p:txBody>
        </p:sp>
        <p:sp>
          <p:nvSpPr>
            <p:cNvPr id="46" name="TextBox 60">
              <a:extLst>
                <a:ext uri="{FF2B5EF4-FFF2-40B4-BE49-F238E27FC236}">
                  <a16:creationId xmlns:a16="http://schemas.microsoft.com/office/drawing/2014/main" id="{10CC9A6F-DB5D-1A03-2E37-EDD70CA98506}"/>
                </a:ext>
              </a:extLst>
            </p:cNvPr>
            <p:cNvSpPr txBox="1"/>
            <p:nvPr/>
          </p:nvSpPr>
          <p:spPr>
            <a:xfrm>
              <a:off x="8174531" y="3492252"/>
              <a:ext cx="523669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4B7C93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Germany</a:t>
              </a:r>
            </a:p>
          </p:txBody>
        </p:sp>
        <p:sp>
          <p:nvSpPr>
            <p:cNvPr id="47" name="TextBox 61">
              <a:extLst>
                <a:ext uri="{FF2B5EF4-FFF2-40B4-BE49-F238E27FC236}">
                  <a16:creationId xmlns:a16="http://schemas.microsoft.com/office/drawing/2014/main" id="{FA361A8D-8BC5-57EB-81A6-756C650C185B}"/>
                </a:ext>
              </a:extLst>
            </p:cNvPr>
            <p:cNvSpPr txBox="1"/>
            <p:nvPr/>
          </p:nvSpPr>
          <p:spPr>
            <a:xfrm>
              <a:off x="7716396" y="3225091"/>
              <a:ext cx="616903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4B7C93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Netherlands</a:t>
              </a:r>
            </a:p>
          </p:txBody>
        </p:sp>
        <p:cxnSp>
          <p:nvCxnSpPr>
            <p:cNvPr id="48" name="Straight Connector 62">
              <a:extLst>
                <a:ext uri="{FF2B5EF4-FFF2-40B4-BE49-F238E27FC236}">
                  <a16:creationId xmlns:a16="http://schemas.microsoft.com/office/drawing/2014/main" id="{A1F711C5-8E44-744B-3E82-F172D5321577}"/>
                </a:ext>
              </a:extLst>
            </p:cNvPr>
            <p:cNvCxnSpPr>
              <a:cxnSpLocks/>
            </p:cNvCxnSpPr>
            <p:nvPr/>
          </p:nvCxnSpPr>
          <p:spPr>
            <a:xfrm>
              <a:off x="8024848" y="3365559"/>
              <a:ext cx="49579" cy="14841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1023">
              <a:extLst>
                <a:ext uri="{FF2B5EF4-FFF2-40B4-BE49-F238E27FC236}">
                  <a16:creationId xmlns:a16="http://schemas.microsoft.com/office/drawing/2014/main" id="{120E882D-F9EE-867C-27FC-F175B21E20C2}"/>
                </a:ext>
              </a:extLst>
            </p:cNvPr>
            <p:cNvSpPr txBox="1"/>
            <p:nvPr/>
          </p:nvSpPr>
          <p:spPr>
            <a:xfrm>
              <a:off x="8534533" y="3629907"/>
              <a:ext cx="523669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4B7C93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Czechia</a:t>
              </a:r>
            </a:p>
          </p:txBody>
        </p:sp>
        <p:sp>
          <p:nvSpPr>
            <p:cNvPr id="50" name="TextBox 1024">
              <a:extLst>
                <a:ext uri="{FF2B5EF4-FFF2-40B4-BE49-F238E27FC236}">
                  <a16:creationId xmlns:a16="http://schemas.microsoft.com/office/drawing/2014/main" id="{80737278-41D2-7FC4-F5F4-FDB0FE70836C}"/>
                </a:ext>
              </a:extLst>
            </p:cNvPr>
            <p:cNvSpPr txBox="1"/>
            <p:nvPr/>
          </p:nvSpPr>
          <p:spPr>
            <a:xfrm>
              <a:off x="8853510" y="3880378"/>
              <a:ext cx="523669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4B7C93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Hungary</a:t>
              </a:r>
            </a:p>
          </p:txBody>
        </p:sp>
        <p:cxnSp>
          <p:nvCxnSpPr>
            <p:cNvPr id="51" name="Straight Connector 1026">
              <a:extLst>
                <a:ext uri="{FF2B5EF4-FFF2-40B4-BE49-F238E27FC236}">
                  <a16:creationId xmlns:a16="http://schemas.microsoft.com/office/drawing/2014/main" id="{497D16E7-5728-B162-82D9-3D259CC612CE}"/>
                </a:ext>
              </a:extLst>
            </p:cNvPr>
            <p:cNvCxnSpPr>
              <a:cxnSpLocks/>
              <a:stCxn id="41" idx="1"/>
            </p:cNvCxnSpPr>
            <p:nvPr/>
          </p:nvCxnSpPr>
          <p:spPr>
            <a:xfrm flipH="1">
              <a:off x="8698200" y="3765574"/>
              <a:ext cx="552257" cy="844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1040">
            <a:extLst>
              <a:ext uri="{FF2B5EF4-FFF2-40B4-BE49-F238E27FC236}">
                <a16:creationId xmlns:a16="http://schemas.microsoft.com/office/drawing/2014/main" id="{0F6AB609-9903-2E3C-63B7-5E4A0EA18564}"/>
              </a:ext>
            </a:extLst>
          </p:cNvPr>
          <p:cNvSpPr txBox="1"/>
          <p:nvPr/>
        </p:nvSpPr>
        <p:spPr>
          <a:xfrm>
            <a:off x="7038111" y="1502537"/>
            <a:ext cx="4375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Geographical Diversity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of Projects Per Country:</a:t>
            </a:r>
          </a:p>
        </p:txBody>
      </p:sp>
      <p:sp>
        <p:nvSpPr>
          <p:cNvPr id="55" name="TextBox 1041">
            <a:extLst>
              <a:ext uri="{FF2B5EF4-FFF2-40B4-BE49-F238E27FC236}">
                <a16:creationId xmlns:a16="http://schemas.microsoft.com/office/drawing/2014/main" id="{D0CB3B0B-AA36-6411-819C-09AF2877961F}"/>
              </a:ext>
            </a:extLst>
          </p:cNvPr>
          <p:cNvSpPr txBox="1"/>
          <p:nvPr/>
        </p:nvSpPr>
        <p:spPr>
          <a:xfrm>
            <a:off x="3495590" y="1795319"/>
            <a:ext cx="3234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Types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of Projects Selected:</a:t>
            </a:r>
          </a:p>
        </p:txBody>
      </p:sp>
      <p:sp>
        <p:nvSpPr>
          <p:cNvPr id="56" name="Rectangle: Rounded Corners 2">
            <a:extLst>
              <a:ext uri="{FF2B5EF4-FFF2-40B4-BE49-F238E27FC236}">
                <a16:creationId xmlns:a16="http://schemas.microsoft.com/office/drawing/2014/main" id="{97E01025-C3C5-0CC8-226B-E3889864AC48}"/>
              </a:ext>
            </a:extLst>
          </p:cNvPr>
          <p:cNvSpPr/>
          <p:nvPr/>
        </p:nvSpPr>
        <p:spPr>
          <a:xfrm>
            <a:off x="481179" y="1555198"/>
            <a:ext cx="3119897" cy="4162016"/>
          </a:xfrm>
          <a:prstGeom prst="roundRect">
            <a:avLst/>
          </a:prstGeom>
          <a:noFill/>
          <a:ln w="190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24</a:t>
            </a:r>
            <a:r>
              <a:rPr lang="en-GB" sz="1500" b="1" noProof="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projects 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were selected for the </a:t>
            </a:r>
            <a:r>
              <a:rPr lang="en-GB" sz="1500" noProof="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  <a:r>
              <a:rPr lang="en-GB" sz="1500" baseline="30000" noProof="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 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round of Cascade Funding, with projects that started between December 2024 and January 2025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 huge thank you to the dedicated reviewers! 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Without your efforts, this milestone would have not been possible!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500" noProof="0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more about the selected projects here </a:t>
            </a: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374EDB8-486C-3DC1-2E43-54A6BE812222}"/>
              </a:ext>
            </a:extLst>
          </p:cNvPr>
          <p:cNvGrpSpPr/>
          <p:nvPr/>
        </p:nvGrpSpPr>
        <p:grpSpPr>
          <a:xfrm>
            <a:off x="2325281" y="6079469"/>
            <a:ext cx="3193738" cy="490599"/>
            <a:chOff x="2654890" y="6016587"/>
            <a:chExt cx="4370756" cy="67140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3F7DF75-3386-49BF-0271-2A09F9AB893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15" b="34089"/>
            <a:stretch/>
          </p:blipFill>
          <p:spPr bwMode="auto">
            <a:xfrm>
              <a:off x="2654890" y="6016587"/>
              <a:ext cx="1726192" cy="671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Funded by the EU">
              <a:extLst>
                <a:ext uri="{FF2B5EF4-FFF2-40B4-BE49-F238E27FC236}">
                  <a16:creationId xmlns:a16="http://schemas.microsoft.com/office/drawing/2014/main" id="{F5E5C4DA-3D1D-9F80-1D38-D3973E39DF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722" y="6138000"/>
              <a:ext cx="2329924" cy="489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706156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A8DEF-7CC9-FF96-7B33-22832F94C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ACF177-F94E-77AD-69B3-05087D6E3D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2" name="Rectangle: Rounded Corners 2">
            <a:extLst>
              <a:ext uri="{FF2B5EF4-FFF2-40B4-BE49-F238E27FC236}">
                <a16:creationId xmlns:a16="http://schemas.microsoft.com/office/drawing/2014/main" id="{1EC59DE4-7703-9321-5B4D-D6BC49A468B9}"/>
              </a:ext>
            </a:extLst>
          </p:cNvPr>
          <p:cNvSpPr/>
          <p:nvPr/>
        </p:nvSpPr>
        <p:spPr>
          <a:xfrm>
            <a:off x="492978" y="1644545"/>
            <a:ext cx="3267164" cy="4162016"/>
          </a:xfrm>
          <a:prstGeom prst="roundRect">
            <a:avLst/>
          </a:prstGeom>
          <a:noFill/>
          <a:ln w="190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28 projects 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were selected for the 2</a:t>
            </a:r>
            <a:r>
              <a:rPr kumimoji="0" lang="en-GB" sz="1500" b="0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nd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round of Cascade Funding, with projects expected to start in September 2025.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 huge thank you to the dedicated reviewers! 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Without your efforts, this milestone would have not been possible!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500" noProof="0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more about the selected projects here </a:t>
            </a: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3" name="TextBox 16">
            <a:extLst>
              <a:ext uri="{FF2B5EF4-FFF2-40B4-BE49-F238E27FC236}">
                <a16:creationId xmlns:a16="http://schemas.microsoft.com/office/drawing/2014/main" id="{3A4DBC8B-A425-DB5D-6079-2F95835D34BA}"/>
              </a:ext>
            </a:extLst>
          </p:cNvPr>
          <p:cNvSpPr txBox="1"/>
          <p:nvPr/>
        </p:nvSpPr>
        <p:spPr>
          <a:xfrm>
            <a:off x="4062518" y="1670026"/>
            <a:ext cx="3234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Types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of Projects Selected:</a:t>
            </a:r>
          </a:p>
        </p:txBody>
      </p:sp>
      <p:graphicFrame>
        <p:nvGraphicFramePr>
          <p:cNvPr id="6" name="Graphique 3">
            <a:extLst>
              <a:ext uri="{FF2B5EF4-FFF2-40B4-BE49-F238E27FC236}">
                <a16:creationId xmlns:a16="http://schemas.microsoft.com/office/drawing/2014/main" id="{EEA96214-C8FA-7311-D1AD-C19A2CD91F9A}"/>
              </a:ext>
            </a:extLst>
          </p:cNvPr>
          <p:cNvGraphicFramePr>
            <a:graphicFrameLocks/>
          </p:cNvGraphicFramePr>
          <p:nvPr/>
        </p:nvGraphicFramePr>
        <p:xfrm>
          <a:off x="2591185" y="2072716"/>
          <a:ext cx="6442852" cy="3470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7" name="Group 46">
            <a:extLst>
              <a:ext uri="{FF2B5EF4-FFF2-40B4-BE49-F238E27FC236}">
                <a16:creationId xmlns:a16="http://schemas.microsoft.com/office/drawing/2014/main" id="{6B9FEC6E-20D9-F85F-3662-1BD65A12B998}"/>
              </a:ext>
            </a:extLst>
          </p:cNvPr>
          <p:cNvGrpSpPr/>
          <p:nvPr/>
        </p:nvGrpSpPr>
        <p:grpSpPr>
          <a:xfrm>
            <a:off x="8158418" y="2072716"/>
            <a:ext cx="3652582" cy="3446291"/>
            <a:chOff x="8158418" y="1764939"/>
            <a:chExt cx="3652582" cy="3446291"/>
          </a:xfrm>
        </p:grpSpPr>
        <p:pic>
          <p:nvPicPr>
            <p:cNvPr id="8" name="Image 12">
              <a:extLst>
                <a:ext uri="{FF2B5EF4-FFF2-40B4-BE49-F238E27FC236}">
                  <a16:creationId xmlns:a16="http://schemas.microsoft.com/office/drawing/2014/main" id="{CC82E9D6-5086-C2C7-8B11-7539EDC2F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3427" t="12058" r="20615"/>
            <a:stretch>
              <a:fillRect/>
            </a:stretch>
          </p:blipFill>
          <p:spPr>
            <a:xfrm>
              <a:off x="8158418" y="1918827"/>
              <a:ext cx="3652582" cy="3292403"/>
            </a:xfrm>
            <a:prstGeom prst="rect">
              <a:avLst/>
            </a:prstGeom>
          </p:spPr>
        </p:pic>
        <p:sp>
          <p:nvSpPr>
            <p:cNvPr id="9" name="TextBox 25">
              <a:extLst>
                <a:ext uri="{FF2B5EF4-FFF2-40B4-BE49-F238E27FC236}">
                  <a16:creationId xmlns:a16="http://schemas.microsoft.com/office/drawing/2014/main" id="{F39FA0F6-F134-DDDC-E75A-A84CDABEBCD7}"/>
                </a:ext>
              </a:extLst>
            </p:cNvPr>
            <p:cNvSpPr txBox="1"/>
            <p:nvPr/>
          </p:nvSpPr>
          <p:spPr>
            <a:xfrm>
              <a:off x="8557740" y="4396439"/>
              <a:ext cx="42068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Spain</a:t>
              </a:r>
              <a:endParaRPr kumimoji="0" lang="en-GB" sz="5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0" name="TextBox 26">
              <a:extLst>
                <a:ext uri="{FF2B5EF4-FFF2-40B4-BE49-F238E27FC236}">
                  <a16:creationId xmlns:a16="http://schemas.microsoft.com/office/drawing/2014/main" id="{25A718BB-1E2B-1D22-9A3A-41A1E0D4C004}"/>
                </a:ext>
              </a:extLst>
            </p:cNvPr>
            <p:cNvSpPr txBox="1"/>
            <p:nvPr/>
          </p:nvSpPr>
          <p:spPr>
            <a:xfrm>
              <a:off x="8978971" y="3869057"/>
              <a:ext cx="44761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France</a:t>
              </a:r>
              <a:endParaRPr kumimoji="0" lang="en-GB" sz="5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1" name="TextBox 27">
              <a:extLst>
                <a:ext uri="{FF2B5EF4-FFF2-40B4-BE49-F238E27FC236}">
                  <a16:creationId xmlns:a16="http://schemas.microsoft.com/office/drawing/2014/main" id="{1862BC77-E3E2-7545-449A-A094D05C808C}"/>
                </a:ext>
              </a:extLst>
            </p:cNvPr>
            <p:cNvSpPr txBox="1"/>
            <p:nvPr/>
          </p:nvSpPr>
          <p:spPr>
            <a:xfrm>
              <a:off x="8727182" y="3299670"/>
              <a:ext cx="573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United Kingdom</a:t>
              </a:r>
            </a:p>
          </p:txBody>
        </p:sp>
        <p:sp>
          <p:nvSpPr>
            <p:cNvPr id="12" name="TextBox 28">
              <a:extLst>
                <a:ext uri="{FF2B5EF4-FFF2-40B4-BE49-F238E27FC236}">
                  <a16:creationId xmlns:a16="http://schemas.microsoft.com/office/drawing/2014/main" id="{5A95612D-2025-F5E0-C148-92B8F44A93E2}"/>
                </a:ext>
              </a:extLst>
            </p:cNvPr>
            <p:cNvSpPr txBox="1"/>
            <p:nvPr/>
          </p:nvSpPr>
          <p:spPr>
            <a:xfrm>
              <a:off x="9452210" y="3417039"/>
              <a:ext cx="100588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Germany</a:t>
              </a:r>
            </a:p>
          </p:txBody>
        </p:sp>
        <p:sp>
          <p:nvSpPr>
            <p:cNvPr id="13" name="TextBox 29">
              <a:extLst>
                <a:ext uri="{FF2B5EF4-FFF2-40B4-BE49-F238E27FC236}">
                  <a16:creationId xmlns:a16="http://schemas.microsoft.com/office/drawing/2014/main" id="{9D0B767F-D7A4-1501-6BA6-524E396CD980}"/>
                </a:ext>
              </a:extLst>
            </p:cNvPr>
            <p:cNvSpPr txBox="1"/>
            <p:nvPr/>
          </p:nvSpPr>
          <p:spPr>
            <a:xfrm>
              <a:off x="10414179" y="2554949"/>
              <a:ext cx="100588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Finland</a:t>
              </a:r>
            </a:p>
          </p:txBody>
        </p:sp>
        <p:sp>
          <p:nvSpPr>
            <p:cNvPr id="14" name="TextBox 30">
              <a:extLst>
                <a:ext uri="{FF2B5EF4-FFF2-40B4-BE49-F238E27FC236}">
                  <a16:creationId xmlns:a16="http://schemas.microsoft.com/office/drawing/2014/main" id="{9BC6EEE0-F848-0DEA-9155-186AA841DEAD}"/>
                </a:ext>
              </a:extLst>
            </p:cNvPr>
            <p:cNvSpPr txBox="1"/>
            <p:nvPr/>
          </p:nvSpPr>
          <p:spPr>
            <a:xfrm>
              <a:off x="8937523" y="2975425"/>
              <a:ext cx="100588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Netherlands</a:t>
              </a:r>
            </a:p>
          </p:txBody>
        </p:sp>
        <p:sp>
          <p:nvSpPr>
            <p:cNvPr id="15" name="TextBox 31">
              <a:extLst>
                <a:ext uri="{FF2B5EF4-FFF2-40B4-BE49-F238E27FC236}">
                  <a16:creationId xmlns:a16="http://schemas.microsoft.com/office/drawing/2014/main" id="{8472BD03-4BFE-AA9C-1C5E-A1C0FEF394AA}"/>
                </a:ext>
              </a:extLst>
            </p:cNvPr>
            <p:cNvSpPr txBox="1"/>
            <p:nvPr/>
          </p:nvSpPr>
          <p:spPr>
            <a:xfrm>
              <a:off x="9003812" y="3249342"/>
              <a:ext cx="100588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Belgium</a:t>
              </a:r>
            </a:p>
          </p:txBody>
        </p:sp>
        <p:cxnSp>
          <p:nvCxnSpPr>
            <p:cNvPr id="16" name="Straight Connector 32">
              <a:extLst>
                <a:ext uri="{FF2B5EF4-FFF2-40B4-BE49-F238E27FC236}">
                  <a16:creationId xmlns:a16="http://schemas.microsoft.com/office/drawing/2014/main" id="{925C7872-22CE-FAA4-6D54-258337D33435}"/>
                </a:ext>
              </a:extLst>
            </p:cNvPr>
            <p:cNvCxnSpPr>
              <a:cxnSpLocks/>
            </p:cNvCxnSpPr>
            <p:nvPr/>
          </p:nvCxnSpPr>
          <p:spPr>
            <a:xfrm>
              <a:off x="9231563" y="3402213"/>
              <a:ext cx="27481" cy="1994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33">
              <a:extLst>
                <a:ext uri="{FF2B5EF4-FFF2-40B4-BE49-F238E27FC236}">
                  <a16:creationId xmlns:a16="http://schemas.microsoft.com/office/drawing/2014/main" id="{D7A42A04-0687-6327-E1BF-7764F3909555}"/>
                </a:ext>
              </a:extLst>
            </p:cNvPr>
            <p:cNvCxnSpPr>
              <a:cxnSpLocks/>
            </p:cNvCxnSpPr>
            <p:nvPr/>
          </p:nvCxnSpPr>
          <p:spPr>
            <a:xfrm>
              <a:off x="9379644" y="3126801"/>
              <a:ext cx="72566" cy="3256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35">
              <a:extLst>
                <a:ext uri="{FF2B5EF4-FFF2-40B4-BE49-F238E27FC236}">
                  <a16:creationId xmlns:a16="http://schemas.microsoft.com/office/drawing/2014/main" id="{9C4BECE7-436B-2740-F806-E1E7DD9ED563}"/>
                </a:ext>
              </a:extLst>
            </p:cNvPr>
            <p:cNvSpPr txBox="1"/>
            <p:nvPr/>
          </p:nvSpPr>
          <p:spPr>
            <a:xfrm>
              <a:off x="10107118" y="3401268"/>
              <a:ext cx="100588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Poland</a:t>
              </a:r>
            </a:p>
          </p:txBody>
        </p:sp>
        <p:sp>
          <p:nvSpPr>
            <p:cNvPr id="19" name="TextBox 36">
              <a:extLst>
                <a:ext uri="{FF2B5EF4-FFF2-40B4-BE49-F238E27FC236}">
                  <a16:creationId xmlns:a16="http://schemas.microsoft.com/office/drawing/2014/main" id="{41B46D69-9417-8192-4316-85AC57F38C3C}"/>
                </a:ext>
              </a:extLst>
            </p:cNvPr>
            <p:cNvSpPr txBox="1"/>
            <p:nvPr/>
          </p:nvSpPr>
          <p:spPr>
            <a:xfrm>
              <a:off x="10510190" y="3895092"/>
              <a:ext cx="100588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Romania</a:t>
              </a:r>
            </a:p>
          </p:txBody>
        </p:sp>
        <p:grpSp>
          <p:nvGrpSpPr>
            <p:cNvPr id="20" name="Group 44">
              <a:extLst>
                <a:ext uri="{FF2B5EF4-FFF2-40B4-BE49-F238E27FC236}">
                  <a16:creationId xmlns:a16="http://schemas.microsoft.com/office/drawing/2014/main" id="{5E549B1F-83D1-D63A-BCD8-B0307298AB31}"/>
                </a:ext>
              </a:extLst>
            </p:cNvPr>
            <p:cNvGrpSpPr/>
            <p:nvPr/>
          </p:nvGrpSpPr>
          <p:grpSpPr>
            <a:xfrm>
              <a:off x="8229602" y="1846964"/>
              <a:ext cx="1316808" cy="982267"/>
              <a:chOff x="8109775" y="5043764"/>
              <a:chExt cx="1316808" cy="982267"/>
            </a:xfrm>
          </p:grpSpPr>
          <p:grpSp>
            <p:nvGrpSpPr>
              <p:cNvPr id="24" name="Group 38">
                <a:extLst>
                  <a:ext uri="{FF2B5EF4-FFF2-40B4-BE49-F238E27FC236}">
                    <a16:creationId xmlns:a16="http://schemas.microsoft.com/office/drawing/2014/main" id="{E9E048A0-83B2-D5D4-5E6F-086521A279F4}"/>
                  </a:ext>
                </a:extLst>
              </p:cNvPr>
              <p:cNvGrpSpPr/>
              <p:nvPr/>
            </p:nvGrpSpPr>
            <p:grpSpPr>
              <a:xfrm>
                <a:off x="8109775" y="5043764"/>
                <a:ext cx="1316808" cy="982267"/>
                <a:chOff x="7858438" y="5324341"/>
                <a:chExt cx="1316808" cy="982267"/>
              </a:xfrm>
            </p:grpSpPr>
            <p:pic>
              <p:nvPicPr>
                <p:cNvPr id="26" name="Picture 37">
                  <a:extLst>
                    <a:ext uri="{FF2B5EF4-FFF2-40B4-BE49-F238E27FC236}">
                      <a16:creationId xmlns:a16="http://schemas.microsoft.com/office/drawing/2014/main" id="{F894F47D-61C2-AA03-EA2A-86C200590E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858438" y="5324341"/>
                  <a:ext cx="1316808" cy="982267"/>
                </a:xfrm>
                <a:prstGeom prst="rect">
                  <a:avLst/>
                </a:prstGeom>
                <a:ln>
                  <a:solidFill>
                    <a:srgbClr val="0070C0"/>
                  </a:solidFill>
                </a:ln>
              </p:spPr>
            </p:pic>
            <p:pic>
              <p:nvPicPr>
                <p:cNvPr id="27" name="Image 13">
                  <a:extLst>
                    <a:ext uri="{FF2B5EF4-FFF2-40B4-BE49-F238E27FC236}">
                      <a16:creationId xmlns:a16="http://schemas.microsoft.com/office/drawing/2014/main" id="{E1F99F5A-46EB-4D51-4F54-1D84504365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915092" y="5519007"/>
                  <a:ext cx="291414" cy="691514"/>
                </a:xfrm>
                <a:prstGeom prst="rect">
                  <a:avLst/>
                </a:prstGeom>
              </p:spPr>
            </p:pic>
          </p:grpSp>
          <p:sp>
            <p:nvSpPr>
              <p:cNvPr id="25" name="TextBox 43">
                <a:extLst>
                  <a:ext uri="{FF2B5EF4-FFF2-40B4-BE49-F238E27FC236}">
                    <a16:creationId xmlns:a16="http://schemas.microsoft.com/office/drawing/2014/main" id="{181E56AA-75B5-E6A6-99EE-D42BBDF509B2}"/>
                  </a:ext>
                </a:extLst>
              </p:cNvPr>
              <p:cNvSpPr txBox="1"/>
              <p:nvPr/>
            </p:nvSpPr>
            <p:spPr>
              <a:xfrm>
                <a:off x="8126613" y="5057030"/>
                <a:ext cx="1269869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rPr>
                  <a:t>Projects per country</a:t>
                </a:r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D9DBC3E-DBBE-5279-84A3-EF7BB4611FE8}"/>
                </a:ext>
              </a:extLst>
            </p:cNvPr>
            <p:cNvSpPr/>
            <p:nvPr/>
          </p:nvSpPr>
          <p:spPr>
            <a:xfrm>
              <a:off x="8158418" y="1764939"/>
              <a:ext cx="3652582" cy="3446291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" name="TextBox 48">
              <a:extLst>
                <a:ext uri="{FF2B5EF4-FFF2-40B4-BE49-F238E27FC236}">
                  <a16:creationId xmlns:a16="http://schemas.microsoft.com/office/drawing/2014/main" id="{42A2E83C-0E5B-74DC-E5AB-24E29E128F57}"/>
                </a:ext>
              </a:extLst>
            </p:cNvPr>
            <p:cNvSpPr txBox="1"/>
            <p:nvPr/>
          </p:nvSpPr>
          <p:spPr>
            <a:xfrm>
              <a:off x="9600815" y="3986068"/>
              <a:ext cx="34259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Italy</a:t>
              </a:r>
            </a:p>
          </p:txBody>
        </p:sp>
        <p:sp>
          <p:nvSpPr>
            <p:cNvPr id="23" name="TextBox 49">
              <a:extLst>
                <a:ext uri="{FF2B5EF4-FFF2-40B4-BE49-F238E27FC236}">
                  <a16:creationId xmlns:a16="http://schemas.microsoft.com/office/drawing/2014/main" id="{879AE318-1E24-E60E-924A-FFC7C6F0D3F7}"/>
                </a:ext>
              </a:extLst>
            </p:cNvPr>
            <p:cNvSpPr txBox="1"/>
            <p:nvPr/>
          </p:nvSpPr>
          <p:spPr>
            <a:xfrm>
              <a:off x="8171534" y="3085354"/>
              <a:ext cx="57306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Ireland</a:t>
              </a:r>
            </a:p>
          </p:txBody>
        </p:sp>
      </p:grpSp>
      <p:sp>
        <p:nvSpPr>
          <p:cNvPr id="28" name="TextBox 47">
            <a:extLst>
              <a:ext uri="{FF2B5EF4-FFF2-40B4-BE49-F238E27FC236}">
                <a16:creationId xmlns:a16="http://schemas.microsoft.com/office/drawing/2014/main" id="{CA1BB929-1FE0-E006-5BFB-DC02015072CB}"/>
              </a:ext>
            </a:extLst>
          </p:cNvPr>
          <p:cNvSpPr txBox="1"/>
          <p:nvPr/>
        </p:nvSpPr>
        <p:spPr>
          <a:xfrm>
            <a:off x="10414178" y="4755300"/>
            <a:ext cx="100588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Greece</a:t>
            </a:r>
          </a:p>
        </p:txBody>
      </p:sp>
      <p:cxnSp>
        <p:nvCxnSpPr>
          <p:cNvPr id="29" name="Straight Connector 50">
            <a:extLst>
              <a:ext uri="{FF2B5EF4-FFF2-40B4-BE49-F238E27FC236}">
                <a16:creationId xmlns:a16="http://schemas.microsoft.com/office/drawing/2014/main" id="{E26356E8-FE1E-BF9D-A0D8-8BD54FAFEE3E}"/>
              </a:ext>
            </a:extLst>
          </p:cNvPr>
          <p:cNvCxnSpPr>
            <a:cxnSpLocks/>
          </p:cNvCxnSpPr>
          <p:nvPr/>
        </p:nvCxnSpPr>
        <p:spPr>
          <a:xfrm>
            <a:off x="8356834" y="3546303"/>
            <a:ext cx="85387" cy="1508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52">
            <a:extLst>
              <a:ext uri="{FF2B5EF4-FFF2-40B4-BE49-F238E27FC236}">
                <a16:creationId xmlns:a16="http://schemas.microsoft.com/office/drawing/2014/main" id="{C556471F-35D1-24B8-8F8D-4D1BBE209AB2}"/>
              </a:ext>
            </a:extLst>
          </p:cNvPr>
          <p:cNvSpPr txBox="1"/>
          <p:nvPr/>
        </p:nvSpPr>
        <p:spPr>
          <a:xfrm>
            <a:off x="10301836" y="4404260"/>
            <a:ext cx="100588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Serbia</a:t>
            </a:r>
          </a:p>
        </p:txBody>
      </p:sp>
      <p:sp>
        <p:nvSpPr>
          <p:cNvPr id="31" name="TextBox 53">
            <a:extLst>
              <a:ext uri="{FF2B5EF4-FFF2-40B4-BE49-F238E27FC236}">
                <a16:creationId xmlns:a16="http://schemas.microsoft.com/office/drawing/2014/main" id="{0EAE0BA4-D9B0-7D82-B56A-0763BA16E834}"/>
              </a:ext>
            </a:extLst>
          </p:cNvPr>
          <p:cNvSpPr txBox="1"/>
          <p:nvPr/>
        </p:nvSpPr>
        <p:spPr>
          <a:xfrm>
            <a:off x="9928720" y="4261466"/>
            <a:ext cx="100588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Croatia</a:t>
            </a:r>
          </a:p>
        </p:txBody>
      </p:sp>
      <p:sp>
        <p:nvSpPr>
          <p:cNvPr id="32" name="TextBox 54">
            <a:extLst>
              <a:ext uri="{FF2B5EF4-FFF2-40B4-BE49-F238E27FC236}">
                <a16:creationId xmlns:a16="http://schemas.microsoft.com/office/drawing/2014/main" id="{8B5588F2-66D3-0CDD-29E6-1CCFC35C1BF5}"/>
              </a:ext>
            </a:extLst>
          </p:cNvPr>
          <p:cNvSpPr txBox="1"/>
          <p:nvPr/>
        </p:nvSpPr>
        <p:spPr>
          <a:xfrm>
            <a:off x="9864701" y="4074605"/>
            <a:ext cx="100588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Austria</a:t>
            </a:r>
          </a:p>
        </p:txBody>
      </p:sp>
      <p:sp>
        <p:nvSpPr>
          <p:cNvPr id="33" name="TextBox 55">
            <a:extLst>
              <a:ext uri="{FF2B5EF4-FFF2-40B4-BE49-F238E27FC236}">
                <a16:creationId xmlns:a16="http://schemas.microsoft.com/office/drawing/2014/main" id="{090BAB37-FA06-4B9A-68A3-E50ED85F20BB}"/>
              </a:ext>
            </a:extLst>
          </p:cNvPr>
          <p:cNvSpPr txBox="1"/>
          <p:nvPr/>
        </p:nvSpPr>
        <p:spPr>
          <a:xfrm>
            <a:off x="11252067" y="5215398"/>
            <a:ext cx="100588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Cyprus</a:t>
            </a:r>
          </a:p>
        </p:txBody>
      </p:sp>
      <p:sp>
        <p:nvSpPr>
          <p:cNvPr id="34" name="TextBox 56">
            <a:extLst>
              <a:ext uri="{FF2B5EF4-FFF2-40B4-BE49-F238E27FC236}">
                <a16:creationId xmlns:a16="http://schemas.microsoft.com/office/drawing/2014/main" id="{C36BB57F-06D0-DF7E-1AE2-3C1B4AD23CF5}"/>
              </a:ext>
            </a:extLst>
          </p:cNvPr>
          <p:cNvSpPr txBox="1"/>
          <p:nvPr/>
        </p:nvSpPr>
        <p:spPr>
          <a:xfrm>
            <a:off x="7676794" y="1670026"/>
            <a:ext cx="4375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Geographical Diversity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of Projects Per Country: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F2571762-4A9F-BCA6-15C3-BDC59A5BD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515" y="189762"/>
            <a:ext cx="11490764" cy="671405"/>
          </a:xfrm>
        </p:spPr>
        <p:txBody>
          <a:bodyPr lIns="91440" tIns="45720" rIns="91440" bIns="45720" anchor="t" anchorCtr="0"/>
          <a:lstStyle/>
          <a:p>
            <a:r>
              <a:rPr lang="en-GB" noProof="0" dirty="0">
                <a:solidFill>
                  <a:srgbClr val="0F0F55"/>
                </a:solidFill>
                <a:latin typeface="Poppins SemiBold"/>
                <a:cs typeface="Poppins SemiBold"/>
              </a:rPr>
              <a:t>Cascade Funding Call 2: facilitating institutional changes</a:t>
            </a:r>
            <a:endParaRPr lang="en-GB" cap="none" noProof="0" dirty="0">
              <a:solidFill>
                <a:srgbClr val="0F0F55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E0D99B2-5F79-E204-413A-250FD55286A9}"/>
              </a:ext>
            </a:extLst>
          </p:cNvPr>
          <p:cNvGrpSpPr/>
          <p:nvPr/>
        </p:nvGrpSpPr>
        <p:grpSpPr>
          <a:xfrm>
            <a:off x="2325281" y="6079469"/>
            <a:ext cx="3193738" cy="490599"/>
            <a:chOff x="2654890" y="6016587"/>
            <a:chExt cx="4370756" cy="671404"/>
          </a:xfrm>
        </p:grpSpPr>
        <p:pic>
          <p:nvPicPr>
            <p:cNvPr id="35" name="Picture 2">
              <a:extLst>
                <a:ext uri="{FF2B5EF4-FFF2-40B4-BE49-F238E27FC236}">
                  <a16:creationId xmlns:a16="http://schemas.microsoft.com/office/drawing/2014/main" id="{256DA5C4-DD3E-B499-B66E-D61F8684E6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15" b="34089"/>
            <a:stretch/>
          </p:blipFill>
          <p:spPr bwMode="auto">
            <a:xfrm>
              <a:off x="2654890" y="6016587"/>
              <a:ext cx="1726192" cy="671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Funded by the EU">
              <a:extLst>
                <a:ext uri="{FF2B5EF4-FFF2-40B4-BE49-F238E27FC236}">
                  <a16:creationId xmlns:a16="http://schemas.microsoft.com/office/drawing/2014/main" id="{C71DF7E5-7DAF-07EB-21AD-944910B51D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722" y="6138000"/>
              <a:ext cx="2329924" cy="489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368765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7F267-3893-D376-5026-4E078606B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DDD6D-9009-9EBD-1057-219D2BABF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F0F55"/>
                </a:solidFill>
                <a:latin typeface="Poppins SemiBold"/>
                <a:cs typeface="Poppins SemiBold"/>
              </a:rPr>
              <a:t>Cascade Funding Calls 2: </a:t>
            </a:r>
            <a:r>
              <a:rPr lang="en-US">
                <a:latin typeface="Poppins SemiBold"/>
                <a:cs typeface="Poppins SemiBold"/>
              </a:rPr>
              <a:t>topical insights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28852-7673-4047-E2FF-1DAC60A658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12" name="ZoneTexte 3">
            <a:extLst>
              <a:ext uri="{FF2B5EF4-FFF2-40B4-BE49-F238E27FC236}">
                <a16:creationId xmlns:a16="http://schemas.microsoft.com/office/drawing/2014/main" id="{DE0B43AF-A16A-A883-551F-864C10A5C1DE}"/>
              </a:ext>
            </a:extLst>
          </p:cNvPr>
          <p:cNvSpPr txBox="1"/>
          <p:nvPr/>
        </p:nvSpPr>
        <p:spPr>
          <a:xfrm>
            <a:off x="3759113" y="4870553"/>
            <a:ext cx="2479846" cy="923330"/>
          </a:xfrm>
          <a:prstGeom prst="rect">
            <a:avLst/>
          </a:prstGeom>
          <a:solidFill>
            <a:srgbClr val="0F0F55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Core commitments addressed by the selected projects</a:t>
            </a:r>
          </a:p>
        </p:txBody>
      </p:sp>
      <p:graphicFrame>
        <p:nvGraphicFramePr>
          <p:cNvPr id="13" name="Graphique 16">
            <a:extLst>
              <a:ext uri="{FF2B5EF4-FFF2-40B4-BE49-F238E27FC236}">
                <a16:creationId xmlns:a16="http://schemas.microsoft.com/office/drawing/2014/main" id="{4D795717-ADDD-51FB-5790-9F415B32F1A0}"/>
              </a:ext>
            </a:extLst>
          </p:cNvPr>
          <p:cNvGraphicFramePr>
            <a:graphicFrameLocks/>
          </p:cNvGraphicFramePr>
          <p:nvPr/>
        </p:nvGraphicFramePr>
        <p:xfrm>
          <a:off x="1246700" y="2004074"/>
          <a:ext cx="4688204" cy="2822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Graphique 17">
            <a:extLst>
              <a:ext uri="{FF2B5EF4-FFF2-40B4-BE49-F238E27FC236}">
                <a16:creationId xmlns:a16="http://schemas.microsoft.com/office/drawing/2014/main" id="{987D19E9-6E27-CFB3-AA64-38402EF2F9F5}"/>
              </a:ext>
            </a:extLst>
          </p:cNvPr>
          <p:cNvGraphicFramePr>
            <a:graphicFrameLocks/>
          </p:cNvGraphicFramePr>
          <p:nvPr/>
        </p:nvGraphicFramePr>
        <p:xfrm>
          <a:off x="6712624" y="2004074"/>
          <a:ext cx="5069070" cy="4014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6" name="Connecteur droit 2">
            <a:extLst>
              <a:ext uri="{FF2B5EF4-FFF2-40B4-BE49-F238E27FC236}">
                <a16:creationId xmlns:a16="http://schemas.microsoft.com/office/drawing/2014/main" id="{F305543F-1C53-0A45-7BC2-112489B321D0}"/>
              </a:ext>
            </a:extLst>
          </p:cNvPr>
          <p:cNvCxnSpPr>
            <a:cxnSpLocks/>
          </p:cNvCxnSpPr>
          <p:nvPr/>
        </p:nvCxnSpPr>
        <p:spPr>
          <a:xfrm>
            <a:off x="6181344" y="1420626"/>
            <a:ext cx="38399" cy="4122696"/>
          </a:xfrm>
          <a:prstGeom prst="line">
            <a:avLst/>
          </a:prstGeom>
          <a:ln w="38100">
            <a:solidFill>
              <a:srgbClr val="0F0F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0">
            <a:extLst>
              <a:ext uri="{FF2B5EF4-FFF2-40B4-BE49-F238E27FC236}">
                <a16:creationId xmlns:a16="http://schemas.microsoft.com/office/drawing/2014/main" id="{85A4E302-B296-0E02-BF1D-F343C3FEF3C3}"/>
              </a:ext>
            </a:extLst>
          </p:cNvPr>
          <p:cNvSpPr txBox="1"/>
          <p:nvPr/>
        </p:nvSpPr>
        <p:spPr>
          <a:xfrm>
            <a:off x="6162294" y="1199642"/>
            <a:ext cx="2867406" cy="646331"/>
          </a:xfrm>
          <a:prstGeom prst="rect">
            <a:avLst/>
          </a:prstGeom>
          <a:solidFill>
            <a:srgbClr val="0F0F55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Scope of interests of the selected projects</a:t>
            </a:r>
          </a:p>
        </p:txBody>
      </p:sp>
    </p:spTree>
    <p:extLst>
      <p:ext uri="{BB962C8B-B14F-4D97-AF65-F5344CB8AC3E}">
        <p14:creationId xmlns:p14="http://schemas.microsoft.com/office/powerpoint/2010/main" val="32772440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917C6-192D-B195-33D0-CD3F80DED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C9C35CC5-25CF-28D2-0E1A-ED99C4A250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31000"/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49596"/>
          <a:stretch/>
        </p:blipFill>
        <p:spPr>
          <a:xfrm>
            <a:off x="0" y="3690162"/>
            <a:ext cx="12192000" cy="3239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27C9435-B989-8DF1-F0C0-CD8AD106E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2981022"/>
            <a:ext cx="10571998" cy="895955"/>
          </a:xfrm>
        </p:spPr>
        <p:txBody>
          <a:bodyPr>
            <a:noAutofit/>
          </a:bodyPr>
          <a:lstStyle/>
          <a:p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/>
                <a:ea typeface="+mj-ea"/>
                <a:cs typeface="Poppins SemiBold"/>
              </a:rPr>
              <a:t>CoARA’s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/>
                <a:ea typeface="+mj-ea"/>
                <a:cs typeface="Poppins SemiBold"/>
              </a:rPr>
              <a:t> Impact to Date</a:t>
            </a:r>
            <a:endParaRPr lang="en-GB" sz="3200" cap="none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D20C79-9C1E-B972-2368-B12EBB34989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3690162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4003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67778-57B1-4EA7-B3B6-92D0DF364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F0F55"/>
                </a:solidFill>
              </a:rPr>
              <a:t>CoARA global outreach</a:t>
            </a:r>
            <a:endParaRPr lang="en-GB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81D9A2-21F1-DEC1-A6D1-4642F9CC7D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E18C59-E0E8-CACC-3354-9B42BF049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819" y="3484731"/>
            <a:ext cx="6424249" cy="2743649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B666CFB-7067-3D14-1F56-87822122899F}"/>
              </a:ext>
            </a:extLst>
          </p:cNvPr>
          <p:cNvSpPr txBox="1">
            <a:spLocks/>
          </p:cNvSpPr>
          <p:nvPr/>
        </p:nvSpPr>
        <p:spPr>
          <a:xfrm>
            <a:off x="840521" y="1484769"/>
            <a:ext cx="2969520" cy="73702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8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Courier New" charset="0"/>
              <a:buChar char="o"/>
              <a:defRPr sz="16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Wingdings" charset="2"/>
              <a:buChar char="§"/>
              <a:defRPr sz="14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Wingdings" charset="2"/>
              <a:buChar char="q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13999"/>
              </a:lnSpc>
              <a:spcBef>
                <a:spcPct val="20000"/>
              </a:spcBef>
              <a:spcAft>
                <a:spcPts val="800"/>
              </a:spcAft>
              <a:buClr>
                <a:srgbClr val="48B9FF"/>
              </a:buClr>
              <a:buSzTx/>
              <a:buFont typeface="Arial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Linking policy priorities: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8457DE-7802-0BCF-280F-55E66CB87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76" y="1939064"/>
            <a:ext cx="2768727" cy="1865881"/>
          </a:xfrm>
          <a:prstGeom prst="rect">
            <a:avLst/>
          </a:prstGeom>
          <a:ln w="19050"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27026D-1973-11D9-0137-50346EA81C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057" t="6748" r="50000" b="60197"/>
          <a:stretch>
            <a:fillRect/>
          </a:stretch>
        </p:blipFill>
        <p:spPr>
          <a:xfrm>
            <a:off x="3321496" y="2548526"/>
            <a:ext cx="856488" cy="1719072"/>
          </a:xfrm>
          <a:prstGeom prst="rect">
            <a:avLst/>
          </a:prstGeom>
          <a:ln w="19050"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4B6DEE5-4587-9D18-657F-E9E91929F23D}"/>
              </a:ext>
            </a:extLst>
          </p:cNvPr>
          <p:cNvSpPr txBox="1">
            <a:spLocks/>
          </p:cNvSpPr>
          <p:nvPr/>
        </p:nvSpPr>
        <p:spPr>
          <a:xfrm>
            <a:off x="572735" y="4327792"/>
            <a:ext cx="3310150" cy="1670597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8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Courier New" charset="0"/>
              <a:buChar char="o"/>
              <a:defRPr sz="16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Wingdings" charset="2"/>
              <a:buChar char="§"/>
              <a:defRPr sz="14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Wingdings" charset="2"/>
              <a:buChar char="q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13999"/>
              </a:lnSpc>
              <a:spcBef>
                <a:spcPct val="20000"/>
              </a:spcBef>
              <a:spcAft>
                <a:spcPts val="800"/>
              </a:spcAft>
              <a:buClr>
                <a:srgbClr val="48B9FF"/>
              </a:buClr>
              <a:buSzTx/>
              <a:buFont typeface="Arial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Indo-French Seminar in Delhi, India March 2025</a:t>
            </a:r>
          </a:p>
          <a:p>
            <a:pPr marL="0" marR="0" lvl="0" indent="0" algn="l" defTabSz="457200" rtl="0" eaLnBrk="1" fontAlgn="auto" latinLnBrk="0" hangingPunct="1">
              <a:lnSpc>
                <a:spcPct val="113999"/>
              </a:lnSpc>
              <a:spcBef>
                <a:spcPct val="20000"/>
              </a:spcBef>
              <a:spcAft>
                <a:spcPts val="800"/>
              </a:spcAft>
              <a:buClr>
                <a:srgbClr val="48B9FF"/>
              </a:buClr>
              <a:buSzTx/>
              <a:buFont typeface="Arial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Lidia Borrell-Damián (Science Europe) presenting links between CoARA and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Open Science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B534C14-BB5B-FF7C-B913-4CD9D4738723}"/>
              </a:ext>
            </a:extLst>
          </p:cNvPr>
          <p:cNvSpPr txBox="1">
            <a:spLocks/>
          </p:cNvSpPr>
          <p:nvPr/>
        </p:nvSpPr>
        <p:spPr>
          <a:xfrm>
            <a:off x="7246163" y="4202513"/>
            <a:ext cx="2768727" cy="1670597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8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Courier New" charset="0"/>
              <a:buChar char="o"/>
              <a:defRPr sz="16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Wingdings" charset="2"/>
              <a:buChar char="§"/>
              <a:defRPr sz="14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Wingdings" charset="2"/>
              <a:buChar char="q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13999"/>
              </a:lnSpc>
              <a:spcBef>
                <a:spcPct val="20000"/>
              </a:spcBef>
              <a:spcAft>
                <a:spcPts val="800"/>
              </a:spcAft>
              <a:buClr>
                <a:srgbClr val="48B9FF"/>
              </a:buClr>
              <a:buSzTx/>
              <a:buFont typeface="Arial" charset="0"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76D87CC-39CD-F3CD-8DE3-91C31EB2CE89}"/>
              </a:ext>
            </a:extLst>
          </p:cNvPr>
          <p:cNvSpPr txBox="1">
            <a:spLocks/>
          </p:cNvSpPr>
          <p:nvPr/>
        </p:nvSpPr>
        <p:spPr>
          <a:xfrm>
            <a:off x="4445947" y="3445092"/>
            <a:ext cx="3718062" cy="46234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8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Courier New" charset="0"/>
              <a:buChar char="o"/>
              <a:defRPr sz="16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Wingdings" charset="2"/>
              <a:buChar char="§"/>
              <a:defRPr sz="14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Wingdings" charset="2"/>
              <a:buChar char="q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13999"/>
              </a:lnSpc>
              <a:spcBef>
                <a:spcPct val="20000"/>
              </a:spcBef>
              <a:spcAft>
                <a:spcPts val="800"/>
              </a:spcAft>
              <a:buClr>
                <a:srgbClr val="48B9FF"/>
              </a:buClr>
              <a:buSzTx/>
              <a:buFont typeface="Arial" charset="0"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07F9A17-48AD-7683-6069-5C7E9421CD73}"/>
              </a:ext>
            </a:extLst>
          </p:cNvPr>
          <p:cNvGrpSpPr/>
          <p:nvPr/>
        </p:nvGrpSpPr>
        <p:grpSpPr>
          <a:xfrm>
            <a:off x="2325281" y="6079469"/>
            <a:ext cx="3193738" cy="490599"/>
            <a:chOff x="2654890" y="6016587"/>
            <a:chExt cx="4370756" cy="671404"/>
          </a:xfrm>
        </p:grpSpPr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80E1AE24-A681-358E-431B-FE61F4CC0CF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15" b="34089"/>
            <a:stretch/>
          </p:blipFill>
          <p:spPr bwMode="auto">
            <a:xfrm>
              <a:off x="2654890" y="6016587"/>
              <a:ext cx="1726192" cy="671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Funded by the EU">
              <a:extLst>
                <a:ext uri="{FF2B5EF4-FFF2-40B4-BE49-F238E27FC236}">
                  <a16:creationId xmlns:a16="http://schemas.microsoft.com/office/drawing/2014/main" id="{BFAFFA56-4BBF-8611-6B64-543B57EFA3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722" y="6138000"/>
              <a:ext cx="2329924" cy="489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 descr="A blue and yellow circular design with leaves&#10;&#10;AI-generated content may be incorrect.">
            <a:extLst>
              <a:ext uri="{FF2B5EF4-FFF2-40B4-BE49-F238E27FC236}">
                <a16:creationId xmlns:a16="http://schemas.microsoft.com/office/drawing/2014/main" id="{4B951BC7-D42B-95D4-6BF4-0E2E6204AD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7495" y="1066320"/>
            <a:ext cx="3845340" cy="1932058"/>
          </a:xfrm>
          <a:prstGeom prst="rect">
            <a:avLst/>
          </a:prstGeom>
          <a:ln>
            <a:solidFill>
              <a:srgbClr val="7030A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090A5CB9-8C0C-EAE3-ADBC-611B101FFB1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3006" r="13219"/>
          <a:stretch>
            <a:fillRect/>
          </a:stretch>
        </p:blipFill>
        <p:spPr>
          <a:xfrm>
            <a:off x="10410068" y="2417269"/>
            <a:ext cx="1422789" cy="1910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DDF92F3-0DE1-54D8-1C10-AE21A2673290}"/>
              </a:ext>
            </a:extLst>
          </p:cNvPr>
          <p:cNvSpPr txBox="1">
            <a:spLocks/>
          </p:cNvSpPr>
          <p:nvPr/>
        </p:nvSpPr>
        <p:spPr>
          <a:xfrm>
            <a:off x="6767495" y="3132371"/>
            <a:ext cx="3718061" cy="973864"/>
          </a:xfrm>
          <a:prstGeom prst="rect">
            <a:avLst/>
          </a:prstGeom>
        </p:spPr>
        <p:txBody>
          <a:bodyPr lIns="91440" tIns="45720" rIns="91440" bIns="45720" anchor="t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8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Courier New" charset="0"/>
              <a:buChar char="o"/>
              <a:defRPr sz="16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Wingdings" charset="2"/>
              <a:buChar char="§"/>
              <a:defRPr sz="14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Wingdings" charset="2"/>
              <a:buChar char="q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13999"/>
              </a:lnSpc>
              <a:spcBef>
                <a:spcPct val="20000"/>
              </a:spcBef>
              <a:spcAft>
                <a:spcPts val="800"/>
              </a:spcAft>
              <a:buClr>
                <a:srgbClr val="48B9FF"/>
              </a:buClr>
              <a:buSzTx/>
              <a:buFont typeface="Arial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CoARA Steering Board Member, Luciana Balboa, discusses inclusive research assessment reform.</a:t>
            </a:r>
          </a:p>
          <a:p>
            <a:pPr marL="0" marR="0" lvl="0" indent="0" algn="l" defTabSz="457200" rtl="0" eaLnBrk="1" fontAlgn="auto" latinLnBrk="0" hangingPunct="1">
              <a:lnSpc>
                <a:spcPct val="113999"/>
              </a:lnSpc>
              <a:spcBef>
                <a:spcPct val="20000"/>
              </a:spcBef>
              <a:spcAft>
                <a:spcPts val="800"/>
              </a:spcAft>
              <a:buClr>
                <a:srgbClr val="48B9FF"/>
              </a:buClr>
              <a:buSzTx/>
              <a:buFont typeface="Arial" charset="0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Hyderabad, India. June 2025.</a:t>
            </a:r>
          </a:p>
        </p:txBody>
      </p:sp>
    </p:spTree>
    <p:extLst>
      <p:ext uri="{BB962C8B-B14F-4D97-AF65-F5344CB8AC3E}">
        <p14:creationId xmlns:p14="http://schemas.microsoft.com/office/powerpoint/2010/main" val="35142283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369AB-72EB-4579-1991-8643E1300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332896"/>
            <a:ext cx="10885813" cy="695798"/>
          </a:xfrm>
        </p:spPr>
        <p:txBody>
          <a:bodyPr/>
          <a:lstStyle/>
          <a:p>
            <a:r>
              <a:rPr lang="en-GB" cap="none" noProof="0" dirty="0">
                <a:solidFill>
                  <a:srgbClr val="0F0F55"/>
                </a:solidFill>
                <a:latin typeface="Poppins SemiBold"/>
                <a:cs typeface="Poppins SemiBold"/>
              </a:rPr>
              <a:t>Early Impact on European and National Policies</a:t>
            </a:r>
            <a:endParaRPr lang="en-GB" cap="none" noProof="0" dirty="0">
              <a:solidFill>
                <a:srgbClr val="0F0F55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B0AFE-8662-6EC6-BCC1-8167D97B5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2800" b="1" i="0" kern="1200" baseline="0">
                <a:solidFill>
                  <a:schemeClr val="tx1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lang="en-US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BE2707-00B3-E06A-19AC-F50B213BA5B1}"/>
              </a:ext>
            </a:extLst>
          </p:cNvPr>
          <p:cNvSpPr/>
          <p:nvPr/>
        </p:nvSpPr>
        <p:spPr>
          <a:xfrm>
            <a:off x="810001" y="1981773"/>
            <a:ext cx="4489336" cy="3847533"/>
          </a:xfrm>
          <a:prstGeom prst="rect">
            <a:avLst/>
          </a:prstGeom>
          <a:solidFill>
            <a:srgbClr val="EEF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3E11908-60DA-6E78-7671-DD3E39068DD2}"/>
              </a:ext>
            </a:extLst>
          </p:cNvPr>
          <p:cNvSpPr txBox="1"/>
          <p:nvPr/>
        </p:nvSpPr>
        <p:spPr>
          <a:xfrm>
            <a:off x="1157043" y="2147905"/>
            <a:ext cx="3795251" cy="33978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An increasing number of policy documents refer to CoARA, at the EU and international levels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F0F55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160+ documents indexed by the 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D29F9"/>
                </a:solidFill>
                <a:effectLst/>
                <a:uLnTx/>
                <a:uFillTx/>
                <a:latin typeface="Poppins"/>
                <a:ea typeface="+mn-ea"/>
                <a:cs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Overton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 database refer to CoARA in documents from 20+ countries and 15 gov. organisations.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12767F-C284-5DEE-ACDD-B134E8D11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0751" y="2103154"/>
            <a:ext cx="4549501" cy="606868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56BC7A2D-3745-2B58-113A-6D8A50B11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3577" y="2831402"/>
            <a:ext cx="2296825" cy="98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4FFC3B1-59AE-53E3-10AB-A6318E71A416}"/>
              </a:ext>
            </a:extLst>
          </p:cNvPr>
          <p:cNvSpPr/>
          <p:nvPr/>
        </p:nvSpPr>
        <p:spPr>
          <a:xfrm>
            <a:off x="5646379" y="1981773"/>
            <a:ext cx="5318246" cy="3945681"/>
          </a:xfrm>
          <a:prstGeom prst="roundRect">
            <a:avLst/>
          </a:prstGeom>
          <a:noFill/>
          <a:ln>
            <a:solidFill>
              <a:srgbClr val="0F0F5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Image 4" descr="Une image contenant texte, capture d’écran, bleu vert&#10;&#10;Description générée automatiquement">
            <a:extLst>
              <a:ext uri="{FF2B5EF4-FFF2-40B4-BE49-F238E27FC236}">
                <a16:creationId xmlns:a16="http://schemas.microsoft.com/office/drawing/2014/main" id="{5DD26A5D-A21E-56E8-62B5-0A350A288C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0679" y="2838095"/>
            <a:ext cx="1913107" cy="2707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Content Placeholder 8" descr="Logo guidelines - REF 2029">
            <a:extLst>
              <a:ext uri="{FF2B5EF4-FFF2-40B4-BE49-F238E27FC236}">
                <a16:creationId xmlns:a16="http://schemas.microsoft.com/office/drawing/2014/main" id="{F7AD6F06-EBD7-EA0C-9708-C73CCA59729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8428584" y="4131964"/>
            <a:ext cx="2379350" cy="1413794"/>
          </a:xfrm>
        </p:spPr>
      </p:pic>
    </p:spTree>
    <p:extLst>
      <p:ext uri="{BB962C8B-B14F-4D97-AF65-F5344CB8AC3E}">
        <p14:creationId xmlns:p14="http://schemas.microsoft.com/office/powerpoint/2010/main" val="761528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AE60A3E-8F8A-E5C3-2FA9-005A49BA8AE2}"/>
              </a:ext>
            </a:extLst>
          </p:cNvPr>
          <p:cNvSpPr/>
          <p:nvPr/>
        </p:nvSpPr>
        <p:spPr>
          <a:xfrm>
            <a:off x="4060611" y="5305321"/>
            <a:ext cx="4373705" cy="1248044"/>
          </a:xfrm>
          <a:prstGeom prst="roundRect">
            <a:avLst/>
          </a:prstGeom>
          <a:solidFill>
            <a:srgbClr val="A6E6F7"/>
          </a:solidFill>
          <a:ln w="38100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1369AB-72EB-4579-1991-8643E1300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1" y="212997"/>
            <a:ext cx="10571998" cy="695798"/>
          </a:xfrm>
        </p:spPr>
        <p:txBody>
          <a:bodyPr/>
          <a:lstStyle/>
          <a:p>
            <a:r>
              <a:rPr lang="en-GB" sz="3200" cap="none" noProof="0" dirty="0">
                <a:solidFill>
                  <a:srgbClr val="0F0F55"/>
                </a:solidFill>
                <a:latin typeface="Poppins SemiBold"/>
                <a:cs typeface="Poppins SemiBold"/>
              </a:rPr>
              <a:t>CoARA in recently published policy documents (highlights) </a:t>
            </a:r>
            <a:endParaRPr lang="en-GB" sz="3200" cap="none" noProof="0" dirty="0">
              <a:solidFill>
                <a:srgbClr val="0F0F55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B0AFE-8662-6EC6-BCC1-8167D97B5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2800" b="1" i="0" kern="1200" baseline="0">
                <a:solidFill>
                  <a:schemeClr val="tx1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lang="en-US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3E11908-60DA-6E78-7671-DD3E39068DD2}"/>
              </a:ext>
            </a:extLst>
          </p:cNvPr>
          <p:cNvSpPr txBox="1"/>
          <p:nvPr/>
        </p:nvSpPr>
        <p:spPr>
          <a:xfrm>
            <a:off x="4137710" y="5561582"/>
            <a:ext cx="4296606" cy="7355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Rich pool of reflections on CoARA in policy documents globally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0" name="Image 9" descr="Une image contenant texte, capture d’écran, conception&#10;&#10;Description générée automatiquement">
            <a:extLst>
              <a:ext uri="{FF2B5EF4-FFF2-40B4-BE49-F238E27FC236}">
                <a16:creationId xmlns:a16="http://schemas.microsoft.com/office/drawing/2014/main" id="{3195D1C3-97D8-F33C-A0B0-C733D761F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710" y="1714790"/>
            <a:ext cx="1840658" cy="2605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 11" descr="Une image contenant texte, capture d’écran, bleu vert&#10;&#10;Description générée automatiquement">
            <a:extLst>
              <a:ext uri="{FF2B5EF4-FFF2-40B4-BE49-F238E27FC236}">
                <a16:creationId xmlns:a16="http://schemas.microsoft.com/office/drawing/2014/main" id="{1FD10F1F-047E-4928-E384-F152540E0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22" y="1714791"/>
            <a:ext cx="1799268" cy="2557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 descr="Une image contenant texte, capture d’écran, Police, ligne&#10;&#10;Description générée automatiquement">
            <a:extLst>
              <a:ext uri="{FF2B5EF4-FFF2-40B4-BE49-F238E27FC236}">
                <a16:creationId xmlns:a16="http://schemas.microsoft.com/office/drawing/2014/main" id="{7B10EB92-AECC-B4DF-23FF-A7F1AB3307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5726" y="1714790"/>
            <a:ext cx="1839742" cy="2604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 descr="Une image contenant texte, capture d’écran&#10;&#10;Description générée automatiquement">
            <a:extLst>
              <a:ext uri="{FF2B5EF4-FFF2-40B4-BE49-F238E27FC236}">
                <a16:creationId xmlns:a16="http://schemas.microsoft.com/office/drawing/2014/main" id="{8377BC0E-D394-CE0D-5103-63D377AD00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7701" y="1714789"/>
            <a:ext cx="1840658" cy="2588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 descr="Une image contenant texte, capture d’écran, conception, magazine&#10;&#10;Description générée automatiquement">
            <a:extLst>
              <a:ext uri="{FF2B5EF4-FFF2-40B4-BE49-F238E27FC236}">
                <a16:creationId xmlns:a16="http://schemas.microsoft.com/office/drawing/2014/main" id="{9259282E-9285-AB9F-F502-D20A79C2A4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2672" y="1714791"/>
            <a:ext cx="1799268" cy="2557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A863C82F-98FF-3091-87E7-057E6A7B1469}"/>
              </a:ext>
            </a:extLst>
          </p:cNvPr>
          <p:cNvSpPr txBox="1"/>
          <p:nvPr/>
        </p:nvSpPr>
        <p:spPr>
          <a:xfrm>
            <a:off x="10240358" y="4544110"/>
            <a:ext cx="172020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HEPI - source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EB657B-5B0D-8593-1707-6BADB6B90F66}"/>
              </a:ext>
            </a:extLst>
          </p:cNvPr>
          <p:cNvSpPr txBox="1"/>
          <p:nvPr/>
        </p:nvSpPr>
        <p:spPr>
          <a:xfrm>
            <a:off x="192322" y="4544110"/>
            <a:ext cx="16341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OECD - source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DB75F3-CACE-D94C-624D-A483E9A15F37}"/>
              </a:ext>
            </a:extLst>
          </p:cNvPr>
          <p:cNvSpPr txBox="1"/>
          <p:nvPr/>
        </p:nvSpPr>
        <p:spPr>
          <a:xfrm>
            <a:off x="2194237" y="4544110"/>
            <a:ext cx="159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"/>
                <a:ea typeface="+mn-ea"/>
                <a:cs typeface="+mn-c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Swiss Position Paper-  source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C4CF85-B778-5353-6F4C-145C77E538D1}"/>
              </a:ext>
            </a:extLst>
          </p:cNvPr>
          <p:cNvSpPr txBox="1"/>
          <p:nvPr/>
        </p:nvSpPr>
        <p:spPr>
          <a:xfrm>
            <a:off x="4060611" y="4544110"/>
            <a:ext cx="19948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UNESCO - source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EE1275-C6D2-E19F-8C96-90CE1DA064F4}"/>
              </a:ext>
            </a:extLst>
          </p:cNvPr>
          <p:cNvSpPr txBox="1"/>
          <p:nvPr/>
        </p:nvSpPr>
        <p:spPr>
          <a:xfrm>
            <a:off x="6097433" y="4544110"/>
            <a:ext cx="1966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Market Research &amp; Consulting - source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41FC8C-FBA0-F6F4-65C7-A09F9DB7F4D7}"/>
              </a:ext>
            </a:extLst>
          </p:cNvPr>
          <p:cNvSpPr txBox="1"/>
          <p:nvPr/>
        </p:nvSpPr>
        <p:spPr>
          <a:xfrm>
            <a:off x="8171224" y="4544110"/>
            <a:ext cx="1994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- source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F817779-784D-1555-E437-BE32A851AF41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8892" r="18608"/>
          <a:stretch/>
        </p:blipFill>
        <p:spPr>
          <a:xfrm>
            <a:off x="10180592" y="1714789"/>
            <a:ext cx="1839741" cy="2611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38609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F0922-AD21-1C5E-5662-E82132BD5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061340-1312-3673-CD43-2967A2932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2800" b="1" i="0" kern="1200" baseline="0">
                <a:solidFill>
                  <a:schemeClr val="tx1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lang="en-US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39716025-B8D6-0021-0F94-8A04522521AA}"/>
              </a:ext>
            </a:extLst>
          </p:cNvPr>
          <p:cNvSpPr>
            <a:spLocks noGrp="1"/>
          </p:cNvSpPr>
          <p:nvPr/>
        </p:nvSpPr>
        <p:spPr>
          <a:xfrm>
            <a:off x="405226" y="1613594"/>
            <a:ext cx="8802941" cy="5038192"/>
          </a:xfrm>
          <a:prstGeom prst="rect">
            <a:avLst/>
          </a:prstGeom>
        </p:spPr>
        <p:txBody>
          <a:bodyPr lIns="91440" tIns="45720" rIns="91440" bIns="45720" anchor="t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8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Courier New" charset="0"/>
              <a:buChar char="o"/>
              <a:defRPr sz="16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Wingdings" charset="2"/>
              <a:buChar char="§"/>
              <a:defRPr sz="14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Wingdings" charset="2"/>
              <a:buChar char="q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GB" sz="2900" b="1" dirty="0" err="1">
                <a:solidFill>
                  <a:srgbClr val="002060"/>
                </a:solidFill>
                <a:latin typeface="Poppins"/>
                <a:cs typeface="Poppins"/>
              </a:rPr>
              <a:t>CoARA’s</a:t>
            </a:r>
            <a:r>
              <a:rPr lang="en-GB" sz="2900" b="1" dirty="0">
                <a:solidFill>
                  <a:srgbClr val="002060"/>
                </a:solidFill>
                <a:latin typeface="Poppins"/>
                <a:cs typeface="Poppins"/>
              </a:rPr>
              <a:t> Impact in National and European Contexts:</a:t>
            </a:r>
            <a:endParaRPr lang="en-GB" sz="2900" dirty="0">
              <a:solidFill>
                <a:srgbClr val="002060"/>
              </a:solidFill>
              <a:latin typeface="Poppins"/>
              <a:cs typeface="Poppins"/>
            </a:endParaRPr>
          </a:p>
          <a:p>
            <a:pPr lvl="1">
              <a:defRPr/>
            </a:pPr>
            <a:r>
              <a:rPr lang="en-GB" sz="2500" i="1" dirty="0">
                <a:solidFill>
                  <a:srgbClr val="002060"/>
                </a:solidFill>
                <a:latin typeface="Poppins"/>
                <a:cs typeface="Poppins"/>
              </a:rPr>
              <a:t>Uptake of CoARA across the Higher Education Institutions in Europe</a:t>
            </a:r>
            <a:r>
              <a:rPr lang="en-GB" sz="2500" dirty="0">
                <a:solidFill>
                  <a:srgbClr val="002060"/>
                </a:solidFill>
                <a:latin typeface="Poppins"/>
                <a:cs typeface="Poppins"/>
              </a:rPr>
              <a:t> — presented by Janne Pölönen (Federation of Finnish Learned Societies)</a:t>
            </a:r>
          </a:p>
          <a:p>
            <a:pPr lvl="2">
              <a:defRPr/>
            </a:pPr>
            <a:r>
              <a:rPr lang="en-GB" sz="2200" u="sng" dirty="0">
                <a:solidFill>
                  <a:srgbClr val="00B0F0"/>
                </a:solidFill>
                <a:latin typeface="Poppins"/>
                <a:cs typeface="Poppins"/>
                <a:hlinkClick r:id="rId3" tooltip="https://zenodo.org/records/1572719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for the Uptake of CoARA in Higher Education in Europe presentation.</a:t>
            </a:r>
            <a:endParaRPr lang="en-GB" sz="2200" dirty="0">
              <a:solidFill>
                <a:srgbClr val="00B0F0"/>
              </a:solidFill>
              <a:latin typeface="Poppins"/>
              <a:cs typeface="Poppins"/>
            </a:endParaRPr>
          </a:p>
          <a:p>
            <a:pPr lvl="1">
              <a:defRPr/>
            </a:pPr>
            <a:r>
              <a:rPr lang="en-GB" sz="2500" i="1" dirty="0">
                <a:solidFill>
                  <a:srgbClr val="002060"/>
                </a:solidFill>
                <a:latin typeface="Poppins"/>
                <a:cs typeface="Poppins"/>
              </a:rPr>
              <a:t>Accompanying research on CoARA in the Norwegian research system </a:t>
            </a:r>
            <a:r>
              <a:rPr lang="en-GB" sz="2500" dirty="0">
                <a:solidFill>
                  <a:srgbClr val="002060"/>
                </a:solidFill>
                <a:latin typeface="Poppins"/>
                <a:cs typeface="Poppins"/>
              </a:rPr>
              <a:t>— presented by Prof. Liv Langfeldt (NIFU</a:t>
            </a:r>
            <a:r>
              <a:rPr lang="en-GB" sz="2500" dirty="0">
                <a:solidFill>
                  <a:srgbClr val="000000"/>
                </a:solidFill>
                <a:latin typeface="Poppins"/>
                <a:cs typeface="Poppins"/>
              </a:rPr>
              <a:t>)</a:t>
            </a:r>
          </a:p>
          <a:p>
            <a:pPr lvl="2">
              <a:defRPr/>
            </a:pPr>
            <a:r>
              <a:rPr lang="en-GB" sz="2200" u="sng" dirty="0">
                <a:solidFill>
                  <a:srgbClr val="00B0F0"/>
                </a:solidFill>
                <a:latin typeface="Poppins"/>
                <a:cs typeface="Poppins"/>
                <a:hlinkClick r:id="rId4" tooltip="https://zenodo.org/records/1580486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for the </a:t>
            </a:r>
            <a:r>
              <a:rPr lang="en-GB" sz="2200" u="sng" dirty="0" err="1">
                <a:solidFill>
                  <a:srgbClr val="00B0F0"/>
                </a:solidFill>
                <a:latin typeface="Poppins"/>
                <a:cs typeface="Poppins"/>
                <a:hlinkClick r:id="rId4" tooltip="https://zenodo.org/records/1580486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NyEval</a:t>
            </a:r>
            <a:r>
              <a:rPr lang="en-GB" sz="2200" u="sng" dirty="0">
                <a:solidFill>
                  <a:srgbClr val="00B0F0"/>
                </a:solidFill>
                <a:latin typeface="Poppins"/>
                <a:cs typeface="Poppins"/>
                <a:hlinkClick r:id="rId4" tooltip="https://zenodo.org/records/1580486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presentation.</a:t>
            </a:r>
            <a:br>
              <a:rPr lang="en-GB" sz="2200" dirty="0">
                <a:solidFill>
                  <a:srgbClr val="00B0F0"/>
                </a:solidFill>
              </a:rPr>
            </a:br>
            <a:endParaRPr lang="en-GB" sz="2500" dirty="0">
              <a:solidFill>
                <a:srgbClr val="00B0F0"/>
              </a:solidFill>
            </a:endParaRPr>
          </a:p>
          <a:p>
            <a:pPr lvl="0">
              <a:defRPr/>
            </a:pPr>
            <a:r>
              <a:rPr lang="en-GB" sz="2900" b="1" dirty="0">
                <a:solidFill>
                  <a:srgbClr val="002060"/>
                </a:solidFill>
                <a:latin typeface="Poppins"/>
                <a:cs typeface="Poppins"/>
              </a:rPr>
              <a:t>Global Perspectives on Research Assessment:</a:t>
            </a:r>
            <a:endParaRPr lang="en-GB" sz="2900" dirty="0">
              <a:solidFill>
                <a:srgbClr val="002060"/>
              </a:solidFill>
              <a:latin typeface="Poppins"/>
              <a:cs typeface="Poppins"/>
            </a:endParaRPr>
          </a:p>
          <a:p>
            <a:pPr lvl="1">
              <a:defRPr/>
            </a:pPr>
            <a:r>
              <a:rPr lang="en-GB" sz="2500" i="1" dirty="0">
                <a:solidFill>
                  <a:srgbClr val="002060"/>
                </a:solidFill>
                <a:latin typeface="Poppins"/>
                <a:cs typeface="Poppins"/>
              </a:rPr>
              <a:t>The Implementation of the Fonds de recherche du Quebec (FRQ)’s Action Plan </a:t>
            </a:r>
            <a:r>
              <a:rPr lang="en-GB" sz="2500" dirty="0">
                <a:solidFill>
                  <a:srgbClr val="002060"/>
                </a:solidFill>
                <a:latin typeface="Poppins"/>
                <a:cs typeface="Poppins"/>
              </a:rPr>
              <a:t>— presented by Prof. Rémi Quirion (FRQ)</a:t>
            </a:r>
          </a:p>
          <a:p>
            <a:pPr lvl="2">
              <a:defRPr/>
            </a:pPr>
            <a:r>
              <a:rPr lang="en-GB" sz="2200" u="sng" dirty="0">
                <a:solidFill>
                  <a:srgbClr val="00B0F0"/>
                </a:solidFill>
                <a:latin typeface="Poppins"/>
                <a:cs typeface="Poppins"/>
                <a:hlinkClick r:id="rId5" tooltip="https://youtu.be/xM7ziZMK8z0?feature=share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for the recording of the presentation.</a:t>
            </a:r>
            <a:endParaRPr lang="en-GB" sz="2200" dirty="0">
              <a:solidFill>
                <a:srgbClr val="00B0F0"/>
              </a:solidFill>
              <a:latin typeface="Poppins"/>
              <a:cs typeface="Poppins"/>
            </a:endParaRPr>
          </a:p>
          <a:p>
            <a:pPr lvl="2">
              <a:defRPr/>
            </a:pPr>
            <a:r>
              <a:rPr lang="en-GB" sz="2200" u="sng" dirty="0">
                <a:solidFill>
                  <a:srgbClr val="00B0F0"/>
                </a:solidFill>
                <a:latin typeface="Poppins"/>
                <a:cs typeface="Poppins"/>
                <a:hlinkClick r:id="rId6" tooltip="https://zenodo.org/records/1577430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for the </a:t>
            </a:r>
            <a:r>
              <a:rPr lang="en-GB" sz="2200" u="sng" dirty="0" err="1">
                <a:solidFill>
                  <a:srgbClr val="00B0F0"/>
                </a:solidFill>
                <a:latin typeface="Poppins"/>
                <a:cs typeface="Poppins"/>
                <a:hlinkClick r:id="rId6" tooltip="https://zenodo.org/records/1577430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Powerpoint</a:t>
            </a:r>
            <a:r>
              <a:rPr lang="en-GB" sz="2200" u="sng" dirty="0">
                <a:solidFill>
                  <a:srgbClr val="00B0F0"/>
                </a:solidFill>
                <a:latin typeface="Poppins"/>
                <a:cs typeface="Poppins"/>
                <a:hlinkClick r:id="rId6" tooltip="https://zenodo.org/records/1577430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presentation.</a:t>
            </a:r>
            <a:br>
              <a:rPr lang="en-GB" sz="2200" dirty="0">
                <a:solidFill>
                  <a:srgbClr val="000000"/>
                </a:solidFill>
              </a:rPr>
            </a:br>
            <a:endParaRPr lang="en-GB" sz="2500" dirty="0">
              <a:solidFill>
                <a:srgbClr val="000000"/>
              </a:solidFill>
            </a:endParaRPr>
          </a:p>
          <a:p>
            <a:pPr lvl="0">
              <a:defRPr/>
            </a:pPr>
            <a:r>
              <a:rPr lang="en-GB" sz="2900" b="1" dirty="0">
                <a:solidFill>
                  <a:srgbClr val="002060"/>
                </a:solidFill>
                <a:latin typeface="Poppins"/>
                <a:cs typeface="Poppins"/>
              </a:rPr>
              <a:t>The European Research Council (ERC)’s research assessment reform journey</a:t>
            </a:r>
            <a:endParaRPr lang="en-GB" sz="2900" dirty="0">
              <a:solidFill>
                <a:srgbClr val="002060"/>
              </a:solidFill>
              <a:latin typeface="Poppins"/>
              <a:cs typeface="Poppins"/>
            </a:endParaRPr>
          </a:p>
          <a:p>
            <a:pPr lvl="1">
              <a:defRPr/>
            </a:pPr>
            <a:r>
              <a:rPr lang="en-GB" sz="2500" i="1" dirty="0">
                <a:solidFill>
                  <a:srgbClr val="002060"/>
                </a:solidFill>
                <a:latin typeface="Poppins"/>
                <a:cs typeface="Poppins"/>
              </a:rPr>
              <a:t>The ERC’s research assessment reform journey </a:t>
            </a:r>
            <a:r>
              <a:rPr lang="en-GB" sz="2500" dirty="0">
                <a:solidFill>
                  <a:srgbClr val="002060"/>
                </a:solidFill>
                <a:latin typeface="Poppins"/>
                <a:cs typeface="Poppins"/>
              </a:rPr>
              <a:t>— presented by Dr. Angela </a:t>
            </a:r>
            <a:r>
              <a:rPr lang="en-GB" sz="2500" dirty="0" err="1">
                <a:solidFill>
                  <a:srgbClr val="002060"/>
                </a:solidFill>
                <a:latin typeface="Poppins"/>
                <a:cs typeface="Poppins"/>
              </a:rPr>
              <a:t>Wittelsberger</a:t>
            </a:r>
            <a:r>
              <a:rPr lang="en-GB" sz="2500" dirty="0">
                <a:solidFill>
                  <a:srgbClr val="002060"/>
                </a:solidFill>
                <a:latin typeface="Poppins"/>
                <a:cs typeface="Poppins"/>
              </a:rPr>
              <a:t> (ERC) on the evaluation of research proposals and the understanding of excellence</a:t>
            </a:r>
          </a:p>
          <a:p>
            <a:pPr lvl="2">
              <a:defRPr/>
            </a:pPr>
            <a:r>
              <a:rPr lang="en-GB" sz="2200" u="sng" dirty="0">
                <a:solidFill>
                  <a:srgbClr val="00B0F0"/>
                </a:solidFill>
                <a:latin typeface="Poppins"/>
                <a:cs typeface="Poppins"/>
                <a:hlinkClick r:id="rId7" tooltip="https://zenodo.org/records/1577443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for the ERC presentation.</a:t>
            </a:r>
            <a:endParaRPr lang="en-GB" sz="2200" dirty="0">
              <a:solidFill>
                <a:srgbClr val="00B0F0"/>
              </a:solidFill>
              <a:latin typeface="Poppins"/>
              <a:cs typeface="Poppin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SzTx/>
              <a:buFont typeface="Arial" charset="0"/>
              <a:buChar char="•"/>
              <a:tabLst/>
              <a:defRPr/>
            </a:pPr>
            <a:b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  <a:p>
            <a:pPr marL="0" marR="0" lvl="0" indent="0" algn="l" defTabSz="457200" rtl="0" eaLnBrk="1" fontAlgn="auto" latinLnBrk="0" hangingPunct="1">
              <a:lnSpc>
                <a:spcPct val="113999"/>
              </a:lnSpc>
              <a:spcBef>
                <a:spcPct val="20000"/>
              </a:spcBef>
              <a:spcAft>
                <a:spcPts val="800"/>
              </a:spcAft>
              <a:buClr>
                <a:srgbClr val="48B9FF"/>
              </a:buClr>
              <a:buSzTx/>
              <a:buFont typeface="Arial" charset="0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13999"/>
              </a:lnSpc>
              <a:spcBef>
                <a:spcPct val="20000"/>
              </a:spcBef>
              <a:spcAft>
                <a:spcPts val="800"/>
              </a:spcAft>
              <a:buClr>
                <a:srgbClr val="48B9FF"/>
              </a:buClr>
              <a:buSzTx/>
              <a:buFont typeface="Arial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73DBFA4-A813-ABF1-1737-0C4BFDB2A207}"/>
              </a:ext>
            </a:extLst>
          </p:cNvPr>
          <p:cNvSpPr txBox="1">
            <a:spLocks/>
          </p:cNvSpPr>
          <p:nvPr/>
        </p:nvSpPr>
        <p:spPr>
          <a:xfrm>
            <a:off x="718586" y="423326"/>
            <a:ext cx="10571998" cy="63405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 baseline="0">
                <a:solidFill>
                  <a:schemeClr val="bg2">
                    <a:lumMod val="50000"/>
                  </a:schemeClr>
                </a:solidFill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cap="none" dirty="0">
                <a:solidFill>
                  <a:srgbClr val="0F0F55"/>
                </a:solidFill>
                <a:latin typeface="Poppins SemiBold"/>
                <a:cs typeface="Poppins SemiBold"/>
              </a:rPr>
              <a:t>Impact – further contexts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80DCCE-8F82-00C2-1740-FAE85D3487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0125" y="1089487"/>
            <a:ext cx="2436648" cy="133581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2C9E36B-A1A0-22B6-38F4-2EBFABC3B2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59777" y="2600791"/>
            <a:ext cx="2426996" cy="137149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D1A3174-32F2-CA15-04D6-5472CABD11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59777" y="4147781"/>
            <a:ext cx="2426996" cy="137041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6739862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F9636-C4D6-8C42-C414-88CEDE123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BFDE5DF-B532-372E-AF52-4F10010E374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31000"/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49596"/>
          <a:stretch/>
        </p:blipFill>
        <p:spPr>
          <a:xfrm>
            <a:off x="0" y="3690162"/>
            <a:ext cx="12192000" cy="3239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054AD8F-EC59-EBB4-74B5-B7678CAA0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2981022"/>
            <a:ext cx="10571998" cy="895955"/>
          </a:xfrm>
        </p:spPr>
        <p:txBody>
          <a:bodyPr>
            <a:noAutofit/>
          </a:bodyPr>
          <a:lstStyle/>
          <a:p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/>
                <a:ea typeface="+mj-ea"/>
                <a:cs typeface="Poppins SemiBold"/>
              </a:rPr>
              <a:t>Upcoming in 2025 and Beyond</a:t>
            </a:r>
            <a:endParaRPr lang="en-GB" sz="3200" cap="none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1B5526-4FA0-D133-3BAF-D348D6AD0B6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3690162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6507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C72ED6FA-3C55-A0CE-469E-726E57F62DC8}"/>
              </a:ext>
            </a:extLst>
          </p:cNvPr>
          <p:cNvSpPr/>
          <p:nvPr/>
        </p:nvSpPr>
        <p:spPr>
          <a:xfrm>
            <a:off x="0" y="1500437"/>
            <a:ext cx="12202905" cy="926671"/>
          </a:xfrm>
          <a:prstGeom prst="rect">
            <a:avLst/>
          </a:prstGeom>
          <a:solidFill>
            <a:srgbClr val="9ED2F2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FC1E76A-AA9C-B637-E88F-5268DF859BB8}"/>
              </a:ext>
            </a:extLst>
          </p:cNvPr>
          <p:cNvSpPr/>
          <p:nvPr/>
        </p:nvSpPr>
        <p:spPr>
          <a:xfrm>
            <a:off x="0" y="2567278"/>
            <a:ext cx="12202905" cy="926671"/>
          </a:xfrm>
          <a:prstGeom prst="rect">
            <a:avLst/>
          </a:prstGeom>
          <a:solidFill>
            <a:srgbClr val="9ED2F2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571FCD8-8A88-3A08-0230-1C1BAB38C2B3}"/>
              </a:ext>
            </a:extLst>
          </p:cNvPr>
          <p:cNvGrpSpPr/>
          <p:nvPr/>
        </p:nvGrpSpPr>
        <p:grpSpPr>
          <a:xfrm>
            <a:off x="0" y="2687143"/>
            <a:ext cx="5737938" cy="686940"/>
            <a:chOff x="0" y="3752460"/>
            <a:chExt cx="5737938" cy="686940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8A1AD98-2094-B4F9-D95F-ED31B9F22595}"/>
                </a:ext>
              </a:extLst>
            </p:cNvPr>
            <p:cNvSpPr/>
            <p:nvPr/>
          </p:nvSpPr>
          <p:spPr>
            <a:xfrm>
              <a:off x="0" y="3752460"/>
              <a:ext cx="5737938" cy="686940"/>
            </a:xfrm>
            <a:prstGeom prst="rect">
              <a:avLst/>
            </a:prstGeom>
            <a:solidFill>
              <a:srgbClr val="99D3F7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5529144-4BA7-99E2-6E36-3E736B1B6CE9}"/>
                </a:ext>
              </a:extLst>
            </p:cNvPr>
            <p:cNvSpPr txBox="1"/>
            <p:nvPr/>
          </p:nvSpPr>
          <p:spPr>
            <a:xfrm>
              <a:off x="606092" y="3772765"/>
              <a:ext cx="51209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C0C54"/>
                  </a:solidFill>
                  <a:effectLst/>
                  <a:uLnTx/>
                  <a:uFillTx/>
                  <a:latin typeface="Poppins"/>
                  <a:ea typeface="+mn-ea"/>
                  <a:cs typeface="Poppins"/>
                </a:rPr>
                <a:t>Releasing the first enhanced version of the </a:t>
              </a:r>
              <a:r>
                <a:rPr lang="en-GB" b="1" noProof="0" dirty="0">
                  <a:solidFill>
                    <a:srgbClr val="0C0C54"/>
                  </a:solidFill>
                  <a:latin typeface="Poppins"/>
                  <a:cs typeface="Poppins"/>
                </a:rPr>
                <a:t>CoARA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C0C54"/>
                  </a:solidFill>
                  <a:effectLst/>
                  <a:uLnTx/>
                  <a:uFillTx/>
                  <a:latin typeface="Poppins"/>
                  <a:ea typeface="+mn-ea"/>
                  <a:cs typeface="Poppins"/>
                </a:rPr>
                <a:t> Toolbox</a:t>
              </a: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E91C775B-4B3F-31EF-FC24-9938A206E540}"/>
              </a:ext>
            </a:extLst>
          </p:cNvPr>
          <p:cNvSpPr/>
          <p:nvPr/>
        </p:nvSpPr>
        <p:spPr>
          <a:xfrm>
            <a:off x="0" y="3605706"/>
            <a:ext cx="12202905" cy="926671"/>
          </a:xfrm>
          <a:prstGeom prst="rect">
            <a:avLst/>
          </a:prstGeom>
          <a:solidFill>
            <a:srgbClr val="9ED2F2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B735DC-C4ED-2742-12EF-3247A8987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F0F55"/>
                </a:solidFill>
                <a:latin typeface="Poppins SemiBold"/>
                <a:cs typeface="Poppins SemiBold"/>
              </a:rPr>
              <a:t>Strategic priorities for 2025</a:t>
            </a:r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D737B-0DC4-267B-043F-651EA7C04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83E0A-CF0A-C8DC-345C-2EEF78CE2A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15" name="ZoneTexte 24">
            <a:extLst>
              <a:ext uri="{FF2B5EF4-FFF2-40B4-BE49-F238E27FC236}">
                <a16:creationId xmlns:a16="http://schemas.microsoft.com/office/drawing/2014/main" id="{3B308DD7-E034-242C-7A5E-3CAA22A78790}"/>
              </a:ext>
            </a:extLst>
          </p:cNvPr>
          <p:cNvSpPr txBox="1"/>
          <p:nvPr/>
        </p:nvSpPr>
        <p:spPr>
          <a:xfrm>
            <a:off x="216797" y="1859958"/>
            <a:ext cx="583325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16" name="ZoneTexte 23">
            <a:extLst>
              <a:ext uri="{FF2B5EF4-FFF2-40B4-BE49-F238E27FC236}">
                <a16:creationId xmlns:a16="http://schemas.microsoft.com/office/drawing/2014/main" id="{E525BEA7-CE04-717E-9A65-68EE61344B94}"/>
              </a:ext>
            </a:extLst>
          </p:cNvPr>
          <p:cNvSpPr txBox="1"/>
          <p:nvPr/>
        </p:nvSpPr>
        <p:spPr>
          <a:xfrm>
            <a:off x="7630990" y="1517593"/>
            <a:ext cx="362593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"/>
                <a:ea typeface="+mn-ea"/>
                <a:cs typeface="+mn-cs"/>
              </a:rPr>
              <a:t>Building consensus over collectively endorsed resources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"/>
                <a:ea typeface="+mn-ea"/>
                <a:cs typeface="+mn-cs"/>
              </a:rPr>
              <a:t>Overview of WGs' outcomes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"/>
                <a:ea typeface="+mn-ea"/>
                <a:cs typeface="+mn-cs"/>
              </a:rPr>
              <a:t>Up for approval by the GA</a:t>
            </a:r>
          </a:p>
        </p:txBody>
      </p:sp>
      <p:sp>
        <p:nvSpPr>
          <p:cNvPr id="18" name="ZoneTexte 23">
            <a:extLst>
              <a:ext uri="{FF2B5EF4-FFF2-40B4-BE49-F238E27FC236}">
                <a16:creationId xmlns:a16="http://schemas.microsoft.com/office/drawing/2014/main" id="{D6B8D56C-FF26-D35F-2326-5153081A9011}"/>
              </a:ext>
            </a:extLst>
          </p:cNvPr>
          <p:cNvSpPr txBox="1"/>
          <p:nvPr/>
        </p:nvSpPr>
        <p:spPr>
          <a:xfrm>
            <a:off x="7630990" y="2707448"/>
            <a:ext cx="391841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"/>
                <a:ea typeface="+mn-ea"/>
                <a:cs typeface="+mn-cs"/>
              </a:rPr>
              <a:t>Collection of CoARA-endorsed outputs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"/>
                <a:ea typeface="+mn-ea"/>
                <a:cs typeface="+mn-cs"/>
              </a:rPr>
              <a:t>Clear versioning and endorsement information </a:t>
            </a:r>
          </a:p>
        </p:txBody>
      </p:sp>
      <p:sp>
        <p:nvSpPr>
          <p:cNvPr id="25" name="ZoneTexte 23">
            <a:extLst>
              <a:ext uri="{FF2B5EF4-FFF2-40B4-BE49-F238E27FC236}">
                <a16:creationId xmlns:a16="http://schemas.microsoft.com/office/drawing/2014/main" id="{705CE0C1-F0A8-A40D-6DEA-4855D6870172}"/>
              </a:ext>
            </a:extLst>
          </p:cNvPr>
          <p:cNvSpPr txBox="1"/>
          <p:nvPr/>
        </p:nvSpPr>
        <p:spPr>
          <a:xfrm>
            <a:off x="8305262" y="5336646"/>
            <a:ext cx="34926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Poppins 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44A68B-15C0-FD8A-9E33-0B3D8C780DF3}"/>
              </a:ext>
            </a:extLst>
          </p:cNvPr>
          <p:cNvSpPr/>
          <p:nvPr/>
        </p:nvSpPr>
        <p:spPr>
          <a:xfrm>
            <a:off x="-10907" y="4691181"/>
            <a:ext cx="12202905" cy="926671"/>
          </a:xfrm>
          <a:prstGeom prst="rect">
            <a:avLst/>
          </a:prstGeom>
          <a:solidFill>
            <a:srgbClr val="9ED2F2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2DD663-1935-A32C-57D7-1512707BB576}"/>
              </a:ext>
            </a:extLst>
          </p:cNvPr>
          <p:cNvSpPr/>
          <p:nvPr/>
        </p:nvSpPr>
        <p:spPr>
          <a:xfrm>
            <a:off x="-10906" y="4811047"/>
            <a:ext cx="5737938" cy="686940"/>
          </a:xfrm>
          <a:prstGeom prst="rect">
            <a:avLst/>
          </a:prstGeom>
          <a:solidFill>
            <a:srgbClr val="99D3F7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2AF001-AC5C-5CD4-A22E-F32F7C409C10}"/>
              </a:ext>
            </a:extLst>
          </p:cNvPr>
          <p:cNvSpPr txBox="1"/>
          <p:nvPr/>
        </p:nvSpPr>
        <p:spPr>
          <a:xfrm>
            <a:off x="606092" y="4969851"/>
            <a:ext cx="4801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Voluntary sponsorship campaign</a:t>
            </a:r>
          </a:p>
        </p:txBody>
      </p:sp>
      <p:sp>
        <p:nvSpPr>
          <p:cNvPr id="26" name="ZoneTexte 23">
            <a:extLst>
              <a:ext uri="{FF2B5EF4-FFF2-40B4-BE49-F238E27FC236}">
                <a16:creationId xmlns:a16="http://schemas.microsoft.com/office/drawing/2014/main" id="{420233E7-34BF-7751-4CD6-0252743065AB}"/>
              </a:ext>
            </a:extLst>
          </p:cNvPr>
          <p:cNvSpPr txBox="1"/>
          <p:nvPr/>
        </p:nvSpPr>
        <p:spPr>
          <a:xfrm>
            <a:off x="7630990" y="4554353"/>
            <a:ext cx="456101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F0F55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Enhance community ownership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Build capacity for increased support to NCs, CoARA events, enhanced dissemination, etc.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Targets co-defined by the GA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C513CC8-0D56-650B-1F55-F656BFF1D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032" y="4679970"/>
            <a:ext cx="1584486" cy="968405"/>
          </a:xfrm>
          <a:prstGeom prst="rect">
            <a:avLst/>
          </a:prstGeom>
          <a:ln>
            <a:solidFill>
              <a:srgbClr val="00B6F2"/>
            </a:solidFill>
          </a:ln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68A64907-4469-21CD-4678-BB9F3F1202DB}"/>
              </a:ext>
            </a:extLst>
          </p:cNvPr>
          <p:cNvGrpSpPr/>
          <p:nvPr/>
        </p:nvGrpSpPr>
        <p:grpSpPr>
          <a:xfrm>
            <a:off x="0" y="3725571"/>
            <a:ext cx="5737938" cy="686940"/>
            <a:chOff x="0" y="3752460"/>
            <a:chExt cx="5737938" cy="686940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88C8E96-99E4-DCC1-2C54-F3B32C9ED14F}"/>
                </a:ext>
              </a:extLst>
            </p:cNvPr>
            <p:cNvSpPr/>
            <p:nvPr/>
          </p:nvSpPr>
          <p:spPr>
            <a:xfrm>
              <a:off x="0" y="3752460"/>
              <a:ext cx="5737938" cy="686940"/>
            </a:xfrm>
            <a:prstGeom prst="rect">
              <a:avLst/>
            </a:prstGeom>
            <a:solidFill>
              <a:srgbClr val="99D3F7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D4CAFBF-592E-BA66-2368-2D5F3A734B39}"/>
                </a:ext>
              </a:extLst>
            </p:cNvPr>
            <p:cNvSpPr txBox="1"/>
            <p:nvPr/>
          </p:nvSpPr>
          <p:spPr>
            <a:xfrm>
              <a:off x="606092" y="3772765"/>
              <a:ext cx="51209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C0C54"/>
                  </a:solidFill>
                  <a:effectLst/>
                  <a:uLnTx/>
                  <a:uFillTx/>
                  <a:latin typeface="Poppins"/>
                  <a:ea typeface="+mn-ea"/>
                  <a:cs typeface="Poppins"/>
                </a:rPr>
                <a:t>Maintaining responsiveness and enhanced support for CoARA members</a:t>
              </a:r>
            </a:p>
          </p:txBody>
        </p:sp>
      </p:grpSp>
      <p:sp>
        <p:nvSpPr>
          <p:cNvPr id="46" name="ZoneTexte 23">
            <a:extLst>
              <a:ext uri="{FF2B5EF4-FFF2-40B4-BE49-F238E27FC236}">
                <a16:creationId xmlns:a16="http://schemas.microsoft.com/office/drawing/2014/main" id="{055BFB26-68BC-12F4-AD61-C23A50BD1191}"/>
              </a:ext>
            </a:extLst>
          </p:cNvPr>
          <p:cNvSpPr txBox="1"/>
          <p:nvPr/>
        </p:nvSpPr>
        <p:spPr>
          <a:xfrm>
            <a:off x="7630990" y="3838209"/>
            <a:ext cx="456101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New website to improve connectivity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F0F55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Webinars and events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339E8C3-7025-39E4-1D9F-14921E55722D}"/>
              </a:ext>
            </a:extLst>
          </p:cNvPr>
          <p:cNvGrpSpPr/>
          <p:nvPr/>
        </p:nvGrpSpPr>
        <p:grpSpPr>
          <a:xfrm>
            <a:off x="0" y="1622206"/>
            <a:ext cx="5737938" cy="686940"/>
            <a:chOff x="0" y="3752460"/>
            <a:chExt cx="5737938" cy="686940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B390975-022F-96CA-45F1-D19A7673BA3D}"/>
                </a:ext>
              </a:extLst>
            </p:cNvPr>
            <p:cNvSpPr/>
            <p:nvPr/>
          </p:nvSpPr>
          <p:spPr>
            <a:xfrm>
              <a:off x="0" y="3752460"/>
              <a:ext cx="5737938" cy="686940"/>
            </a:xfrm>
            <a:prstGeom prst="rect">
              <a:avLst/>
            </a:prstGeom>
            <a:solidFill>
              <a:srgbClr val="99D3F7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53A0E68-EAB1-854B-CC82-CA16B523F9B2}"/>
                </a:ext>
              </a:extLst>
            </p:cNvPr>
            <p:cNvSpPr txBox="1"/>
            <p:nvPr/>
          </p:nvSpPr>
          <p:spPr>
            <a:xfrm>
              <a:off x="606092" y="3772765"/>
              <a:ext cx="51209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C0C54"/>
                  </a:solidFill>
                  <a:effectLst/>
                  <a:uLnTx/>
                  <a:uFillTx/>
                  <a:latin typeface="Poppins"/>
                  <a:ea typeface="+mn-ea"/>
                  <a:cs typeface="Poppins"/>
                </a:rPr>
                <a:t>CoARA Outputs Endorsement Framework – implementation started</a:t>
              </a:r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D9BA927D-9A4B-77B0-9A2C-493E1C317516}"/>
              </a:ext>
            </a:extLst>
          </p:cNvPr>
          <p:cNvSpPr/>
          <p:nvPr/>
        </p:nvSpPr>
        <p:spPr>
          <a:xfrm>
            <a:off x="5727032" y="3602910"/>
            <a:ext cx="1584486" cy="968405"/>
          </a:xfrm>
          <a:prstGeom prst="rect">
            <a:avLst/>
          </a:prstGeom>
          <a:solidFill>
            <a:schemeClr val="bg1"/>
          </a:solidFill>
          <a:ln>
            <a:solidFill>
              <a:srgbClr val="00B6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690B88C-4CFB-D1AB-4739-4BCDA15E9D48}"/>
              </a:ext>
            </a:extLst>
          </p:cNvPr>
          <p:cNvSpPr/>
          <p:nvPr/>
        </p:nvSpPr>
        <p:spPr>
          <a:xfrm>
            <a:off x="5727032" y="2553490"/>
            <a:ext cx="1584486" cy="968405"/>
          </a:xfrm>
          <a:prstGeom prst="rect">
            <a:avLst/>
          </a:prstGeom>
          <a:solidFill>
            <a:schemeClr val="bg1"/>
          </a:solidFill>
          <a:ln>
            <a:solidFill>
              <a:srgbClr val="00B6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1DEF97F-0525-BA36-2A34-70C64781C2EE}"/>
              </a:ext>
            </a:extLst>
          </p:cNvPr>
          <p:cNvSpPr/>
          <p:nvPr/>
        </p:nvSpPr>
        <p:spPr>
          <a:xfrm>
            <a:off x="5727032" y="1476430"/>
            <a:ext cx="1584486" cy="968405"/>
          </a:xfrm>
          <a:prstGeom prst="rect">
            <a:avLst/>
          </a:prstGeom>
          <a:solidFill>
            <a:schemeClr val="bg1"/>
          </a:solidFill>
          <a:ln>
            <a:solidFill>
              <a:srgbClr val="00B6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A035B851-7C1B-0010-16E9-B6A60F9FF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291" y="3679258"/>
            <a:ext cx="1511967" cy="800168"/>
          </a:xfrm>
          <a:prstGeom prst="rect">
            <a:avLst/>
          </a:prstGeom>
        </p:spPr>
      </p:pic>
      <p:pic>
        <p:nvPicPr>
          <p:cNvPr id="1074" name="Picture 1073">
            <a:extLst>
              <a:ext uri="{FF2B5EF4-FFF2-40B4-BE49-F238E27FC236}">
                <a16:creationId xmlns:a16="http://schemas.microsoft.com/office/drawing/2014/main" id="{A47A27AE-659C-FF3F-5558-93944795D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5161" y="1570320"/>
            <a:ext cx="1548226" cy="702188"/>
          </a:xfrm>
          <a:prstGeom prst="rect">
            <a:avLst/>
          </a:prstGeom>
        </p:spPr>
      </p:pic>
      <p:pic>
        <p:nvPicPr>
          <p:cNvPr id="1075" name="Picture 1074">
            <a:extLst>
              <a:ext uri="{FF2B5EF4-FFF2-40B4-BE49-F238E27FC236}">
                <a16:creationId xmlns:a16="http://schemas.microsoft.com/office/drawing/2014/main" id="{1D4F1BC3-56C1-D9A3-F89C-3E36094AF3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8398" b="66082"/>
          <a:stretch>
            <a:fillRect/>
          </a:stretch>
        </p:blipFill>
        <p:spPr>
          <a:xfrm>
            <a:off x="5745161" y="2630911"/>
            <a:ext cx="1530097" cy="227167"/>
          </a:xfrm>
          <a:prstGeom prst="rect">
            <a:avLst/>
          </a:prstGeom>
          <a:ln>
            <a:noFill/>
          </a:ln>
        </p:spPr>
      </p:pic>
      <p:pic>
        <p:nvPicPr>
          <p:cNvPr id="1079" name="Graphic 69" descr="Customer review with solid fill">
            <a:extLst>
              <a:ext uri="{FF2B5EF4-FFF2-40B4-BE49-F238E27FC236}">
                <a16:creationId xmlns:a16="http://schemas.microsoft.com/office/drawing/2014/main" id="{F237B4CD-3F66-F439-9BD1-9033A2C120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67903" y="2939093"/>
            <a:ext cx="406029" cy="406029"/>
          </a:xfrm>
          <a:prstGeom prst="rect">
            <a:avLst/>
          </a:prstGeom>
        </p:spPr>
      </p:pic>
      <p:pic>
        <p:nvPicPr>
          <p:cNvPr id="1080" name="Graphic 116" descr="Document with solid fill">
            <a:extLst>
              <a:ext uri="{FF2B5EF4-FFF2-40B4-BE49-F238E27FC236}">
                <a16:creationId xmlns:a16="http://schemas.microsoft.com/office/drawing/2014/main" id="{A1F58E75-1C56-76B0-D9F0-5EF290C4C0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44030" y="2939093"/>
            <a:ext cx="406029" cy="406029"/>
          </a:xfrm>
          <a:prstGeom prst="rect">
            <a:avLst/>
          </a:prstGeom>
        </p:spPr>
      </p:pic>
      <p:pic>
        <p:nvPicPr>
          <p:cNvPr id="1081" name="Graphic 117" descr="Tools with solid fill">
            <a:extLst>
              <a:ext uri="{FF2B5EF4-FFF2-40B4-BE49-F238E27FC236}">
                <a16:creationId xmlns:a16="http://schemas.microsoft.com/office/drawing/2014/main" id="{88D338F1-6051-382F-640F-1B0430F7C7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788988" y="2939093"/>
            <a:ext cx="377009" cy="37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178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F3289-EBBF-09B7-FE3C-9E3996F62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1CB997-E4BD-B728-D4D3-C8289FF33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2800" b="1" i="0" kern="1200" baseline="0">
                <a:solidFill>
                  <a:schemeClr val="tx1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lang="en-US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EBE2C43-511E-E4F7-72EF-ED927705A122}"/>
              </a:ext>
            </a:extLst>
          </p:cNvPr>
          <p:cNvSpPr txBox="1">
            <a:spLocks/>
          </p:cNvSpPr>
          <p:nvPr/>
        </p:nvSpPr>
        <p:spPr>
          <a:xfrm>
            <a:off x="718586" y="423326"/>
            <a:ext cx="10571998" cy="63405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 baseline="0">
                <a:solidFill>
                  <a:schemeClr val="bg2">
                    <a:lumMod val="50000"/>
                  </a:schemeClr>
                </a:solidFill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cap="none" dirty="0">
                <a:solidFill>
                  <a:srgbClr val="0F0F55"/>
                </a:solidFill>
                <a:latin typeface="Poppins SemiBold"/>
                <a:cs typeface="Poppins SemiBold"/>
              </a:rPr>
              <a:t>Upcoming events: online exchange series</a:t>
            </a:r>
          </a:p>
        </p:txBody>
      </p:sp>
      <p:pic>
        <p:nvPicPr>
          <p:cNvPr id="1026" name="Picture 2" descr="Peer Exchange Events">
            <a:extLst>
              <a:ext uri="{FF2B5EF4-FFF2-40B4-BE49-F238E27FC236}">
                <a16:creationId xmlns:a16="http://schemas.microsoft.com/office/drawing/2014/main" id="{01AB5127-18EA-DC40-F341-1FC64905B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536" y="1594883"/>
            <a:ext cx="5500578" cy="309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7BB3A6E-14FB-2313-CA97-A1ABC47C7A85}"/>
              </a:ext>
            </a:extLst>
          </p:cNvPr>
          <p:cNvSpPr txBox="1"/>
          <p:nvPr/>
        </p:nvSpPr>
        <p:spPr>
          <a:xfrm>
            <a:off x="718586" y="1594883"/>
            <a:ext cx="5108056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GB" sz="1500" dirty="0">
                <a:solidFill>
                  <a:srgbClr val="002060"/>
                </a:solidFill>
                <a:latin typeface="Poppins"/>
                <a:cs typeface="Poppins"/>
              </a:rPr>
              <a:t>To further enhance mutual exchange across the coalition and with an aim to provide more inclusive peer exchange mechanisms, CoARA has launched a series of online exchange events. </a:t>
            </a:r>
          </a:p>
          <a:p>
            <a:pPr marL="285750" indent="-285750">
              <a:buClr>
                <a:srgbClr val="00B0F0"/>
              </a:buClr>
              <a:buFont typeface="Arial" panose="020B0604020202020204" pitchFamily="34" charset="0"/>
              <a:buChar char="•"/>
            </a:pPr>
            <a:endParaRPr lang="en-GB" sz="1500" dirty="0">
              <a:solidFill>
                <a:srgbClr val="002060"/>
              </a:solidFill>
              <a:latin typeface="Poppins"/>
              <a:cs typeface="Poppins"/>
            </a:endParaRPr>
          </a:p>
          <a:p>
            <a:pPr marL="285750" indent="-28575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GB" sz="1500" dirty="0">
                <a:solidFill>
                  <a:srgbClr val="002060"/>
                </a:solidFill>
                <a:latin typeface="Poppins"/>
                <a:cs typeface="Poppins"/>
              </a:rPr>
              <a:t>The first events will focus on two dedicated series</a:t>
            </a:r>
            <a:r>
              <a:rPr lang="en-GB" sz="1500" b="1" dirty="0">
                <a:solidFill>
                  <a:srgbClr val="002060"/>
                </a:solidFill>
                <a:latin typeface="Poppins"/>
                <a:cs typeface="Poppins"/>
              </a:rPr>
              <a:t>: Action Plan Drop-In sessions </a:t>
            </a:r>
            <a:r>
              <a:rPr lang="en-GB" sz="1500" dirty="0">
                <a:solidFill>
                  <a:srgbClr val="002060"/>
                </a:solidFill>
                <a:latin typeface="Poppins"/>
                <a:cs typeface="Poppins"/>
              </a:rPr>
              <a:t>and a</a:t>
            </a:r>
            <a:r>
              <a:rPr lang="en-GB" sz="1500" b="1" dirty="0">
                <a:solidFill>
                  <a:srgbClr val="002060"/>
                </a:solidFill>
                <a:latin typeface="Poppins"/>
                <a:cs typeface="Poppins"/>
              </a:rPr>
              <a:t> CoARA Spotlight series</a:t>
            </a:r>
            <a:r>
              <a:rPr lang="en-GB" sz="1500" dirty="0">
                <a:solidFill>
                  <a:srgbClr val="002060"/>
                </a:solidFill>
                <a:latin typeface="Poppins"/>
                <a:cs typeface="Poppins"/>
              </a:rPr>
              <a:t>.</a:t>
            </a:r>
          </a:p>
          <a:p>
            <a:pPr marL="285750" indent="-285750">
              <a:buClr>
                <a:srgbClr val="00B0F0"/>
              </a:buClr>
              <a:buFont typeface="Arial" panose="020B0604020202020204" pitchFamily="34" charset="0"/>
              <a:buChar char="•"/>
            </a:pPr>
            <a:endParaRPr lang="en-GB" sz="1500" dirty="0">
              <a:solidFill>
                <a:srgbClr val="002060"/>
              </a:solidFill>
              <a:latin typeface="Poppins"/>
              <a:cs typeface="Poppins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u="sng" dirty="0">
                <a:solidFill>
                  <a:srgbClr val="002060"/>
                </a:solidFill>
                <a:latin typeface="Poppins"/>
                <a:cs typeface="Poppins"/>
              </a:rPr>
              <a:t>Action Plan Drop-In Sessions: </a:t>
            </a:r>
            <a:r>
              <a:rPr lang="en-GB" sz="1400" dirty="0">
                <a:solidFill>
                  <a:srgbClr val="002060"/>
                </a:solidFill>
                <a:latin typeface="Poppins"/>
                <a:cs typeface="Poppins"/>
              </a:rPr>
              <a:t>Monthly online sessions on the 3rd Friday of each month for informal discussions with CoARA Steering Board members to discuss all things related to Action Plan development.</a:t>
            </a:r>
          </a:p>
          <a:p>
            <a:endParaRPr lang="en-GB" sz="1400" dirty="0">
              <a:solidFill>
                <a:srgbClr val="002060"/>
              </a:solidFill>
              <a:latin typeface="Poppins"/>
              <a:cs typeface="Poppins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u="sng" dirty="0">
                <a:solidFill>
                  <a:srgbClr val="002060"/>
                </a:solidFill>
                <a:latin typeface="Poppins"/>
                <a:cs typeface="Poppins"/>
              </a:rPr>
              <a:t>CoARA Spotlight Series:</a:t>
            </a:r>
            <a:r>
              <a:rPr lang="en-GB" sz="1400" dirty="0">
                <a:solidFill>
                  <a:srgbClr val="002060"/>
                </a:solidFill>
                <a:latin typeface="Poppins"/>
                <a:cs typeface="Poppins"/>
              </a:rPr>
              <a:t> Presentations featuring key spotlights from CoARA members driving research assessment.</a:t>
            </a:r>
            <a:endParaRPr lang="en-GB" sz="1500" dirty="0">
              <a:solidFill>
                <a:srgbClr val="002060"/>
              </a:solidFill>
              <a:latin typeface="Poppins"/>
              <a:cs typeface="Poppin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764727-1A41-5583-FC6F-0C7D09B7FE10}"/>
              </a:ext>
            </a:extLst>
          </p:cNvPr>
          <p:cNvSpPr txBox="1"/>
          <p:nvPr/>
        </p:nvSpPr>
        <p:spPr>
          <a:xfrm>
            <a:off x="7272669" y="4890976"/>
            <a:ext cx="3806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for the program schedule</a:t>
            </a:r>
            <a:endParaRPr lang="en-GB" sz="1400" dirty="0">
              <a:solidFill>
                <a:srgbClr val="00B0F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6363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1ECE2-1280-40A9-D7AC-BF4F9062A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Upcoming in December 2025: CoARA Library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70CEC-7DEC-300B-3145-33AA7A36E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564337-EC0D-514C-8926-9471E1A66B46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157" name="Picture 156">
            <a:extLst>
              <a:ext uri="{FF2B5EF4-FFF2-40B4-BE49-F238E27FC236}">
                <a16:creationId xmlns:a16="http://schemas.microsoft.com/office/drawing/2014/main" id="{DD47F0F7-F915-7803-8834-A5A74BDBD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951" y="1542156"/>
            <a:ext cx="6458478" cy="3988609"/>
          </a:xfrm>
          <a:prstGeom prst="rect">
            <a:avLst/>
          </a:prstGeom>
        </p:spPr>
      </p:pic>
      <p:grpSp>
        <p:nvGrpSpPr>
          <p:cNvPr id="158" name="Group 157">
            <a:extLst>
              <a:ext uri="{FF2B5EF4-FFF2-40B4-BE49-F238E27FC236}">
                <a16:creationId xmlns:a16="http://schemas.microsoft.com/office/drawing/2014/main" id="{46A82465-1BD2-188C-4751-81FDC48F50A3}"/>
              </a:ext>
            </a:extLst>
          </p:cNvPr>
          <p:cNvGrpSpPr/>
          <p:nvPr/>
        </p:nvGrpSpPr>
        <p:grpSpPr>
          <a:xfrm>
            <a:off x="496315" y="1868943"/>
            <a:ext cx="2138294" cy="3667238"/>
            <a:chOff x="-16249" y="2232117"/>
            <a:chExt cx="2138294" cy="3667238"/>
          </a:xfrm>
        </p:grpSpPr>
        <p:pic>
          <p:nvPicPr>
            <p:cNvPr id="159" name="Picture 158">
              <a:extLst>
                <a:ext uri="{FF2B5EF4-FFF2-40B4-BE49-F238E27FC236}">
                  <a16:creationId xmlns:a16="http://schemas.microsoft.com/office/drawing/2014/main" id="{256BB62D-C28A-53B8-67D4-FEC63929A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2048"/>
            <a:stretch>
              <a:fillRect/>
            </a:stretch>
          </p:blipFill>
          <p:spPr>
            <a:xfrm>
              <a:off x="156535" y="2232118"/>
              <a:ext cx="1528105" cy="601815"/>
            </a:xfrm>
            <a:prstGeom prst="rect">
              <a:avLst/>
            </a:prstGeom>
            <a:ln>
              <a:noFill/>
            </a:ln>
          </p:spPr>
        </p:pic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A1618FED-B85F-A841-E978-9E2C009055CD}"/>
                </a:ext>
              </a:extLst>
            </p:cNvPr>
            <p:cNvSpPr txBox="1"/>
            <p:nvPr/>
          </p:nvSpPr>
          <p:spPr>
            <a:xfrm>
              <a:off x="317394" y="2801343"/>
              <a:ext cx="179245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Output type:</a:t>
              </a:r>
            </a:p>
          </p:txBody>
        </p: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8794FB3-5160-6A48-77C2-42B29124DFE5}"/>
                </a:ext>
              </a:extLst>
            </p:cNvPr>
            <p:cNvCxnSpPr>
              <a:cxnSpLocks/>
            </p:cNvCxnSpPr>
            <p:nvPr/>
          </p:nvCxnSpPr>
          <p:spPr>
            <a:xfrm>
              <a:off x="415174" y="3001398"/>
              <a:ext cx="152758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30B30639-1168-C920-B862-44A8A962BE27}"/>
                </a:ext>
              </a:extLst>
            </p:cNvPr>
            <p:cNvSpPr txBox="1"/>
            <p:nvPr/>
          </p:nvSpPr>
          <p:spPr>
            <a:xfrm>
              <a:off x="415173" y="3029827"/>
              <a:ext cx="15275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CoARA Toolbox</a:t>
              </a:r>
            </a:p>
            <a:p>
              <a:pPr marL="285750" marR="0" lvl="0" indent="-2857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GB" sz="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Contextual Support Documents</a:t>
              </a:r>
              <a:endParaRPr kumimoji="0" lang="en-GB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1D3AB920-6B40-0729-26E9-712ECDADD8D3}"/>
                </a:ext>
              </a:extLst>
            </p:cNvPr>
            <p:cNvSpPr txBox="1"/>
            <p:nvPr/>
          </p:nvSpPr>
          <p:spPr>
            <a:xfrm>
              <a:off x="311162" y="3409179"/>
              <a:ext cx="179245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Creator group: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BC1DD9D3-0B52-9FE8-F778-4DC1B278B91F}"/>
                </a:ext>
              </a:extLst>
            </p:cNvPr>
            <p:cNvSpPr txBox="1"/>
            <p:nvPr/>
          </p:nvSpPr>
          <p:spPr>
            <a:xfrm>
              <a:off x="415174" y="3668803"/>
              <a:ext cx="1531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Working Group</a:t>
              </a:r>
            </a:p>
            <a:p>
              <a:pPr marL="285750" marR="0" lvl="0" indent="-2857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National Chapter</a:t>
              </a:r>
            </a:p>
            <a:p>
              <a:pPr marL="285750" marR="0" lvl="0" indent="-2857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Cascade Funding Projects</a:t>
              </a:r>
            </a:p>
            <a:p>
              <a:pPr marL="285750" marR="0" lvl="0" indent="-2857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3</a:t>
              </a:r>
              <a:r>
                <a:rPr kumimoji="0" lang="en-GB" sz="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rd</a:t>
              </a: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 Party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95E491F4-34D4-74DC-A0B7-1CE458DB99D5}"/>
                </a:ext>
              </a:extLst>
            </p:cNvPr>
            <p:cNvSpPr txBox="1"/>
            <p:nvPr/>
          </p:nvSpPr>
          <p:spPr>
            <a:xfrm>
              <a:off x="329590" y="4134695"/>
              <a:ext cx="179245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Related Commitments*:</a:t>
              </a:r>
            </a:p>
          </p:txBody>
        </p: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767919D-0A76-465F-9839-73F258A5E6DA}"/>
                </a:ext>
              </a:extLst>
            </p:cNvPr>
            <p:cNvCxnSpPr/>
            <p:nvPr/>
          </p:nvCxnSpPr>
          <p:spPr>
            <a:xfrm>
              <a:off x="427369" y="4319835"/>
              <a:ext cx="12729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2870E56-0EF2-EBFA-6BA8-2A06130B7DD3}"/>
                </a:ext>
              </a:extLst>
            </p:cNvPr>
            <p:cNvCxnSpPr>
              <a:cxnSpLocks/>
            </p:cNvCxnSpPr>
            <p:nvPr/>
          </p:nvCxnSpPr>
          <p:spPr>
            <a:xfrm>
              <a:off x="415173" y="3607847"/>
              <a:ext cx="152758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70A84559-678B-7232-810C-0FF6CF2BAEBD}"/>
                </a:ext>
              </a:extLst>
            </p:cNvPr>
            <p:cNvSpPr txBox="1"/>
            <p:nvPr/>
          </p:nvSpPr>
          <p:spPr>
            <a:xfrm>
              <a:off x="-16249" y="4334750"/>
              <a:ext cx="213829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628650" marR="0" lvl="1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1. Diverse contributions</a:t>
              </a:r>
            </a:p>
            <a:p>
              <a:pPr marL="628650" marR="0" lvl="1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2. Qualitative evaluation</a:t>
              </a:r>
            </a:p>
            <a:p>
              <a:pPr marL="628650" marR="0" lvl="1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3. Avoid metric-based evaluation</a:t>
              </a:r>
            </a:p>
            <a:p>
              <a:pPr marL="628650" marR="0" lvl="1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4. Avoid use of rankings</a:t>
              </a:r>
            </a:p>
            <a:p>
              <a:pPr marL="628650" marR="0" lvl="1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5. Commit resources to RRA</a:t>
              </a:r>
            </a:p>
            <a:p>
              <a:pPr marL="628650" marR="0" lvl="1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6. RA criteria, tools, and processes</a:t>
              </a:r>
            </a:p>
            <a:p>
              <a:pPr marL="628650" marR="0" lvl="1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7. Raise awareness of RRA</a:t>
              </a:r>
            </a:p>
            <a:p>
              <a:pPr marL="628650" marR="0" lvl="1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8. Mutual learning</a:t>
              </a:r>
            </a:p>
            <a:p>
              <a:pPr marL="628650" marR="0" lvl="1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9. Communicate progress</a:t>
              </a:r>
            </a:p>
            <a:p>
              <a:pPr marL="628650" marR="0" lvl="1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10. Accessible data &amp; </a:t>
              </a:r>
              <a:r>
                <a:rPr kumimoji="0" lang="en-GB" sz="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RoR</a:t>
              </a:r>
              <a:endPara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C674D323-C87C-F2DD-8E7A-8E61573B7370}"/>
                </a:ext>
              </a:extLst>
            </p:cNvPr>
            <p:cNvSpPr/>
            <p:nvPr/>
          </p:nvSpPr>
          <p:spPr>
            <a:xfrm>
              <a:off x="302231" y="2232117"/>
              <a:ext cx="1790366" cy="366723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sp>
        <p:nvSpPr>
          <p:cNvPr id="170" name="TextBox 169">
            <a:extLst>
              <a:ext uri="{FF2B5EF4-FFF2-40B4-BE49-F238E27FC236}">
                <a16:creationId xmlns:a16="http://schemas.microsoft.com/office/drawing/2014/main" id="{687799A2-2845-856C-AA56-2B6791E3A8AA}"/>
              </a:ext>
            </a:extLst>
          </p:cNvPr>
          <p:cNvSpPr txBox="1"/>
          <p:nvPr/>
        </p:nvSpPr>
        <p:spPr>
          <a:xfrm>
            <a:off x="686629" y="1476528"/>
            <a:ext cx="21125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Details on filter categories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710D58E6-C53D-2A8B-2F66-24904ED911DB}"/>
              </a:ext>
            </a:extLst>
          </p:cNvPr>
          <p:cNvSpPr txBox="1"/>
          <p:nvPr/>
        </p:nvSpPr>
        <p:spPr>
          <a:xfrm>
            <a:off x="3206972" y="5758609"/>
            <a:ext cx="598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To be hosted on the new coara.org website CoARA Library with outputs linked via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Zenodo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72" name="Rectangle: Rounded Corners 2">
            <a:extLst>
              <a:ext uri="{FF2B5EF4-FFF2-40B4-BE49-F238E27FC236}">
                <a16:creationId xmlns:a16="http://schemas.microsoft.com/office/drawing/2014/main" id="{67A7000A-6494-109E-F0A3-4884135004A2}"/>
              </a:ext>
            </a:extLst>
          </p:cNvPr>
          <p:cNvSpPr/>
          <p:nvPr/>
        </p:nvSpPr>
        <p:spPr>
          <a:xfrm>
            <a:off x="9545902" y="1711271"/>
            <a:ext cx="2433377" cy="3658171"/>
          </a:xfrm>
          <a:prstGeom prst="roundRect">
            <a:avLst>
              <a:gd name="adj" fmla="val 19596"/>
            </a:avLst>
          </a:prstGeom>
          <a:noFill/>
          <a:ln w="190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CoARA Library </a:t>
            </a:r>
            <a:r>
              <a:rPr lang="en-GB" sz="1100" b="1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currently in development, with an expected launch in December 2025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Streamline resources </a:t>
            </a:r>
            <a:r>
              <a:rPr lang="en-GB" sz="1100" b="1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endorsed by the CoARA community and/or the Steering Board, to be hosted on </a:t>
            </a:r>
            <a:r>
              <a:rPr lang="en-GB" sz="1100" b="1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  <a:hlinkClick r:id="rId4"/>
              </a:rPr>
              <a:t>www.coara.org</a:t>
            </a:r>
            <a:endParaRPr lang="en-GB" sz="1100" b="1" dirty="0">
              <a:solidFill>
                <a:srgbClr val="00206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1100" dirty="0">
              <a:solidFill>
                <a:srgbClr val="00206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100" b="1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Searchable database to make endorsed tools for implementation readily accessible to the coalition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2173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5CDBD-488C-8FEA-0B6F-714A04A2F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AC3BF373-83C9-A1A7-0A50-2E860AA013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31000"/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49596"/>
          <a:stretch/>
        </p:blipFill>
        <p:spPr>
          <a:xfrm>
            <a:off x="0" y="3690162"/>
            <a:ext cx="12192000" cy="3239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E782F71-6392-A42D-D31A-46F2300BA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2981022"/>
            <a:ext cx="10571998" cy="895955"/>
          </a:xfrm>
        </p:spPr>
        <p:txBody>
          <a:bodyPr>
            <a:noAutofit/>
          </a:bodyPr>
          <a:lstStyle/>
          <a:p>
            <a:r>
              <a:rPr lang="en-GB" sz="3200" cap="none" dirty="0">
                <a:ln>
                  <a:noFill/>
                </a:ln>
                <a:effectLst/>
                <a:latin typeface="Poppins SemiBold"/>
                <a:ea typeface="+mj-ea"/>
                <a:cs typeface="Poppins SemiBold"/>
              </a:rPr>
              <a:t>CoARA Communications Tools</a:t>
            </a:r>
            <a:endParaRPr lang="en-GB" sz="3200" cap="none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16EE0CD-1B18-C742-F877-2FEC074505A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3690162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5946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9E9F9-3F9A-2DBE-7E15-AE9488055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5A419-82CA-1AB0-EC26-8C52A2A62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Communication toolkit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08A032-B536-610B-C8F7-6E87E26A5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DE482F-6AE4-9110-05F3-28E3AC77C0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SemiBold" panose="00000700000000000000" pitchFamily="2" charset="0"/>
              <a:ea typeface="+mn-ea"/>
              <a:cs typeface="Poppins SemiBold" panose="00000700000000000000" pitchFamily="2" charset="0"/>
            </a:endParaRPr>
          </a:p>
        </p:txBody>
      </p:sp>
      <p:pic>
        <p:nvPicPr>
          <p:cNvPr id="8" name="Picture 2" descr="Picture 1, Picture, Picture">
            <a:extLst>
              <a:ext uri="{FF2B5EF4-FFF2-40B4-BE49-F238E27FC236}">
                <a16:creationId xmlns:a16="http://schemas.microsoft.com/office/drawing/2014/main" id="{7EEDB808-732E-5020-BC7C-B5C1494FF1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9031"/>
          <a:stretch>
            <a:fillRect/>
          </a:stretch>
        </p:blipFill>
        <p:spPr bwMode="auto">
          <a:xfrm>
            <a:off x="6320591" y="1790463"/>
            <a:ext cx="3248200" cy="1463100"/>
          </a:xfrm>
          <a:prstGeom prst="rect">
            <a:avLst/>
          </a:prstGeom>
          <a:noFill/>
          <a:ln w="28575">
            <a:solidFill>
              <a:srgbClr val="0C0C5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A6ABC69-BDFB-4C80-99F3-893A6592CB4C}"/>
              </a:ext>
            </a:extLst>
          </p:cNvPr>
          <p:cNvSpPr txBox="1">
            <a:spLocks/>
          </p:cNvSpPr>
          <p:nvPr/>
        </p:nvSpPr>
        <p:spPr>
          <a:xfrm>
            <a:off x="810000" y="1442376"/>
            <a:ext cx="5061411" cy="3968751"/>
          </a:xfrm>
          <a:prstGeom prst="rect">
            <a:avLst/>
          </a:prstGeom>
        </p:spPr>
        <p:txBody>
          <a:bodyPr lIns="91440" tIns="45720" rIns="91440" bIns="45720" anchor="t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8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Courier New" charset="0"/>
              <a:buChar char="o"/>
              <a:defRPr sz="16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Wingdings" charset="2"/>
              <a:buChar char="§"/>
              <a:defRPr sz="14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Font typeface="Wingdings" charset="2"/>
              <a:buChar char="q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Font typeface="Arial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600"/>
              </a:spcAft>
              <a:buClr>
                <a:srgbClr val="48B9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/>
                <a:ea typeface="+mn-ea"/>
                <a:cs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Advocacy materials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on the coara.</a:t>
            </a:r>
            <a:r>
              <a:rPr lang="en-GB" sz="1600" noProof="0" dirty="0">
                <a:solidFill>
                  <a:srgbClr val="000000"/>
                </a:solidFill>
                <a:latin typeface="Poppins"/>
                <a:cs typeface="Poppins"/>
              </a:rPr>
              <a:t>org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 website</a:t>
            </a:r>
          </a:p>
          <a:p>
            <a:pPr marL="685800" marR="0" lvl="1" indent="-285750" algn="l" defTabSz="4572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600"/>
              </a:spcAft>
              <a:buClr>
                <a:srgbClr val="0D29F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CoARA support badge</a:t>
            </a:r>
          </a:p>
          <a:p>
            <a:pPr marL="685800" marR="0" lvl="1" indent="-285750" algn="l" defTabSz="4572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600"/>
              </a:spcAft>
              <a:buClr>
                <a:srgbClr val="0D29F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Zoom backgrounds for webinars and CoARA online events</a:t>
            </a:r>
          </a:p>
          <a:p>
            <a:pPr marL="685800" marR="0" lvl="1" indent="-285750" algn="l" defTabSz="4572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600"/>
              </a:spcAft>
              <a:buClr>
                <a:srgbClr val="0D29F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Generic presentations with CoARA branding</a:t>
            </a:r>
          </a:p>
          <a:p>
            <a:pPr marL="685800" marR="0" lvl="1" indent="-285750" algn="l" defTabSz="4572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600"/>
              </a:spcAft>
              <a:buClr>
                <a:srgbClr val="0D29F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National Chapters printable booklet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Dissemination channels to streamline activities and amplify your messages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SzTx/>
              <a:buFont typeface="Courier New" charset="0"/>
              <a:buChar char="o"/>
              <a:tabLst/>
              <a:defRPr/>
            </a:pPr>
            <a:r>
              <a:rPr kumimoji="0" lang="en-GB" sz="1400" b="0" i="0" u="sng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/>
                <a:ea typeface="+mn-ea"/>
                <a:cs typeface="Poppi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CoARA Newsletter: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bi-monthly distribution with 2.5k+ subscribers to date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SzTx/>
              <a:buFont typeface="Courier New" charset="0"/>
              <a:buChar char="o"/>
              <a:tabLst/>
              <a:defRPr/>
            </a:pPr>
            <a:r>
              <a:rPr kumimoji="0" lang="en-GB" sz="1400" b="0" i="0" u="sng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/>
                <a:ea typeface="+mn-ea"/>
                <a:cs typeface="Poppi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CoARA LinkedIn: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4.3k+ followers to date to amplify your activities and keep you up to date on all coalition-related news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SzTx/>
              <a:buFont typeface="Courier New" charset="0"/>
              <a:buChar char="o"/>
              <a:tabLst/>
              <a:defRPr/>
            </a:pPr>
            <a:r>
              <a:rPr kumimoji="0" lang="en-GB" sz="1400" b="0" i="0" u="sng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/>
                <a:ea typeface="+mn-ea"/>
                <a:cs typeface="Poppin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CoARA News blog: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spotlight upcoming activities, publications, or events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SzTx/>
              <a:buFont typeface="Courier New" charset="0"/>
              <a:buChar char="o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/>
                <a:ea typeface="+mn-ea"/>
                <a:cs typeface="Poppin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CoARA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/>
                <a:ea typeface="+mn-ea"/>
                <a:cs typeface="Poppin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/>
                <a:ea typeface="+mn-ea"/>
                <a:cs typeface="Poppin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channel: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hosting webinars and helpful resources for coalition members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SzTx/>
              <a:buFont typeface="Courier New" charset="0"/>
              <a:buChar char="o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/>
                <a:ea typeface="+mn-ea"/>
                <a:cs typeface="Poppin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CoARA transitions to Bluesky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/>
                <a:ea typeface="+mn-ea"/>
                <a:cs typeface="Poppins"/>
                <a:sym typeface="Wingdings" panose="05000000000000000000" pitchFamily="2" charset="2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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/>
                <a:ea typeface="+mn-ea"/>
                <a:cs typeface="Poppin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follow us!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SzTx/>
              <a:buFont typeface="Courier New" charset="0"/>
              <a:buChar char="o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D29F9"/>
              </a:buClr>
              <a:buSzTx/>
              <a:buFont typeface="Courier New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8B9FF"/>
              </a:buClr>
              <a:buSzTx/>
              <a:buFont typeface="Arial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"/>
              <a:ea typeface="+mn-ea"/>
              <a:cs typeface="Poppins" panose="00000500000000000000" pitchFamily="2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C73CDD2-3AE7-2E30-9B70-FD485CB489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64819" y="2989082"/>
            <a:ext cx="1792520" cy="1008293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5440BD6-BA87-7163-D22C-5702195B1415}"/>
              </a:ext>
            </a:extLst>
          </p:cNvPr>
          <p:cNvSpPr txBox="1"/>
          <p:nvPr/>
        </p:nvSpPr>
        <p:spPr>
          <a:xfrm>
            <a:off x="7408058" y="1288643"/>
            <a:ext cx="3682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Key dissemination channels:</a:t>
            </a:r>
          </a:p>
        </p:txBody>
      </p:sp>
      <p:pic>
        <p:nvPicPr>
          <p:cNvPr id="26" name="Graphic 25" descr="Envelope with solid fill">
            <a:extLst>
              <a:ext uri="{FF2B5EF4-FFF2-40B4-BE49-F238E27FC236}">
                <a16:creationId xmlns:a16="http://schemas.microsoft.com/office/drawing/2014/main" id="{710B3161-BC7C-578E-B4C9-71EE6D46C15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41563" y="5349866"/>
            <a:ext cx="490599" cy="49059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A22EC3E-C854-B7E9-E995-BD9D3CD3B3E1}"/>
              </a:ext>
            </a:extLst>
          </p:cNvPr>
          <p:cNvSpPr txBox="1"/>
          <p:nvPr/>
        </p:nvSpPr>
        <p:spPr>
          <a:xfrm>
            <a:off x="1138343" y="5385653"/>
            <a:ext cx="47330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Contact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/>
                <a:ea typeface="+mn-ea"/>
                <a:cs typeface="Poppin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communication@coara.org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 for inquiries and dissemination requests 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C764C25-BEC3-2ACE-6B4B-3BC848DFFEB3}"/>
              </a:ext>
            </a:extLst>
          </p:cNvPr>
          <p:cNvSpPr/>
          <p:nvPr/>
        </p:nvSpPr>
        <p:spPr>
          <a:xfrm>
            <a:off x="9952078" y="1899684"/>
            <a:ext cx="2120636" cy="197026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9C358B-EA26-A1A3-F3A4-8AECE0686CB0}"/>
              </a:ext>
            </a:extLst>
          </p:cNvPr>
          <p:cNvSpPr txBox="1"/>
          <p:nvPr/>
        </p:nvSpPr>
        <p:spPr>
          <a:xfrm>
            <a:off x="10157957" y="3066500"/>
            <a:ext cx="177632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2.5k+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newsletter subscribers to date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C0C54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2734960-76AB-01F2-6D8E-BD65F57307DC}"/>
              </a:ext>
            </a:extLst>
          </p:cNvPr>
          <p:cNvSpPr txBox="1"/>
          <p:nvPr/>
        </p:nvSpPr>
        <p:spPr>
          <a:xfrm>
            <a:off x="9984908" y="1957395"/>
            <a:ext cx="2059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Streamlining activities across the coalition</a:t>
            </a:r>
          </a:p>
        </p:txBody>
      </p:sp>
      <p:pic>
        <p:nvPicPr>
          <p:cNvPr id="25" name="Graphic 24" descr="Connections with solid fill">
            <a:extLst>
              <a:ext uri="{FF2B5EF4-FFF2-40B4-BE49-F238E27FC236}">
                <a16:creationId xmlns:a16="http://schemas.microsoft.com/office/drawing/2014/main" id="{C3AFB167-84CE-337C-1CCE-57533408122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676940" y="2402127"/>
            <a:ext cx="634178" cy="6341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0A8375C-4C33-C594-C412-3C03723D9B0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06351" y="4162497"/>
            <a:ext cx="1676486" cy="1759040"/>
          </a:xfrm>
          <a:prstGeom prst="rect">
            <a:avLst/>
          </a:prstGeom>
          <a:ln w="28575">
            <a:solidFill>
              <a:srgbClr val="0C0C54"/>
            </a:solidFill>
          </a:ln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A41F1701-8948-D5B2-3E23-A18B59F0C56A}"/>
              </a:ext>
            </a:extLst>
          </p:cNvPr>
          <p:cNvSpPr/>
          <p:nvPr/>
        </p:nvSpPr>
        <p:spPr>
          <a:xfrm>
            <a:off x="8360483" y="4162496"/>
            <a:ext cx="3484187" cy="175903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26514D-0E4B-D4B9-855D-8F1A330948FE}"/>
              </a:ext>
            </a:extLst>
          </p:cNvPr>
          <p:cNvSpPr txBox="1"/>
          <p:nvPr/>
        </p:nvSpPr>
        <p:spPr>
          <a:xfrm>
            <a:off x="8490798" y="4759413"/>
            <a:ext cx="110905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4.7k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          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followers on LinkedIn to date</a:t>
            </a:r>
          </a:p>
        </p:txBody>
      </p:sp>
      <p:pic>
        <p:nvPicPr>
          <p:cNvPr id="11" name="Graphic 10" descr="Business Growth outline">
            <a:extLst>
              <a:ext uri="{FF2B5EF4-FFF2-40B4-BE49-F238E27FC236}">
                <a16:creationId xmlns:a16="http://schemas.microsoft.com/office/drawing/2014/main" id="{AC1EA908-B9E5-1FD7-68F6-3D8C6E68CA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732136" y="4858815"/>
            <a:ext cx="772000" cy="772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85912A8-FDDB-28B0-FC78-9DB31DAA0381}"/>
              </a:ext>
            </a:extLst>
          </p:cNvPr>
          <p:cNvSpPr txBox="1"/>
          <p:nvPr/>
        </p:nvSpPr>
        <p:spPr>
          <a:xfrm>
            <a:off x="10531463" y="4759413"/>
            <a:ext cx="123794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2.3k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          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followers gained in the past year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644636-35AA-C92A-D517-2E0C8931D3B5}"/>
              </a:ext>
            </a:extLst>
          </p:cNvPr>
          <p:cNvSpPr txBox="1"/>
          <p:nvPr/>
        </p:nvSpPr>
        <p:spPr>
          <a:xfrm>
            <a:off x="8679117" y="4242219"/>
            <a:ext cx="2846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C0C54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Facilitating connectivity across the growing coalition</a:t>
            </a:r>
          </a:p>
        </p:txBody>
      </p:sp>
    </p:spTree>
    <p:extLst>
      <p:ext uri="{BB962C8B-B14F-4D97-AF65-F5344CB8AC3E}">
        <p14:creationId xmlns:p14="http://schemas.microsoft.com/office/powerpoint/2010/main" val="27420519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10711-A192-2184-F4C5-B1D05FC27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40E6D6-F0C1-2269-7F8A-FFA7567FC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0C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logo with a blue and white sun&#10;&#10;Description automatically generated">
            <a:extLst>
              <a:ext uri="{FF2B5EF4-FFF2-40B4-BE49-F238E27FC236}">
                <a16:creationId xmlns:a16="http://schemas.microsoft.com/office/drawing/2014/main" id="{7B606A8F-603D-F562-7B11-A75E67BE9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923" y="1206270"/>
            <a:ext cx="3956706" cy="3956706"/>
          </a:xfrm>
          <a:prstGeom prst="rect">
            <a:avLst/>
          </a:prstGeom>
        </p:spPr>
      </p:pic>
      <p:pic>
        <p:nvPicPr>
          <p:cNvPr id="13" name="Picture 12" descr="A blue and green dotted wave&#10;&#10;Description automatically generated">
            <a:extLst>
              <a:ext uri="{FF2B5EF4-FFF2-40B4-BE49-F238E27FC236}">
                <a16:creationId xmlns:a16="http://schemas.microsoft.com/office/drawing/2014/main" id="{11B3CD28-3743-6BA7-B0B8-DACED8086C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652" y="1691639"/>
            <a:ext cx="5162975" cy="5162975"/>
          </a:xfrm>
          <a:prstGeom prst="rect">
            <a:avLst/>
          </a:prstGeom>
        </p:spPr>
      </p:pic>
      <p:pic>
        <p:nvPicPr>
          <p:cNvPr id="10" name="Picture 9" descr="A blue and green dotted wave&#10;&#10;Description automatically generated">
            <a:extLst>
              <a:ext uri="{FF2B5EF4-FFF2-40B4-BE49-F238E27FC236}">
                <a16:creationId xmlns:a16="http://schemas.microsoft.com/office/drawing/2014/main" id="{4D3BC3F5-0E59-2777-1E11-4E60BF531B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74" y="0"/>
            <a:ext cx="5162975" cy="516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11785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2_Conception personnalisée">
  <a:themeElements>
    <a:clrScheme name="Science Europ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D2BF9"/>
      </a:accent1>
      <a:accent2>
        <a:srgbClr val="FF7B38"/>
      </a:accent2>
      <a:accent3>
        <a:srgbClr val="A5A5A5"/>
      </a:accent3>
      <a:accent4>
        <a:srgbClr val="FFA161"/>
      </a:accent4>
      <a:accent5>
        <a:srgbClr val="48B9FF"/>
      </a:accent5>
      <a:accent6>
        <a:srgbClr val="79EF43"/>
      </a:accent6>
      <a:hlink>
        <a:srgbClr val="0D28F9"/>
      </a:hlink>
      <a:folHlink>
        <a:srgbClr val="F73749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01-Template-PowerPoint.pptx" id="{36BBF9F6-8A6A-4FCD-9370-6E6FEA191B33}" vid="{E1B315BA-4AAE-4D5D-99F2-1E8175BC6372}"/>
    </a:ext>
  </a:extLst>
</a:theme>
</file>

<file path=ppt/theme/theme2.xml><?xml version="1.0" encoding="utf-8"?>
<a:theme xmlns:a="http://schemas.openxmlformats.org/drawingml/2006/main" name="7_Concis">
  <a:themeElements>
    <a:clrScheme name="Science Europe 1">
      <a:dk1>
        <a:srgbClr val="000000"/>
      </a:dk1>
      <a:lt1>
        <a:srgbClr val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01-Template-PowerPoint.pptx" id="{36BBF9F6-8A6A-4FCD-9370-6E6FEA191B33}" vid="{C9000AD6-237D-418E-80E6-B310E3187C3C}"/>
    </a:ext>
  </a:extLst>
</a:theme>
</file>

<file path=ppt/theme/theme3.xml><?xml version="1.0" encoding="utf-8"?>
<a:theme xmlns:a="http://schemas.openxmlformats.org/drawingml/2006/main" name="CoARA">
  <a:themeElements>
    <a:clrScheme name="Science Europe 1">
      <a:dk1>
        <a:srgbClr val="000000"/>
      </a:dk1>
      <a:lt1>
        <a:srgbClr val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01-Template-PowerPoint.pptx" id="{36BBF9F6-8A6A-4FCD-9370-6E6FEA191B33}" vid="{C9000AD6-237D-418E-80E6-B310E3187C3C}"/>
    </a:ext>
  </a:extLst>
</a:theme>
</file>

<file path=ppt/theme/theme4.xml><?xml version="1.0" encoding="utf-8"?>
<a:theme xmlns:a="http://schemas.openxmlformats.org/drawingml/2006/main" name="1_Conception personnalisée">
  <a:themeElements>
    <a:clrScheme name="Science Europ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D2BF9"/>
      </a:accent1>
      <a:accent2>
        <a:srgbClr val="FF7B38"/>
      </a:accent2>
      <a:accent3>
        <a:srgbClr val="A5A5A5"/>
      </a:accent3>
      <a:accent4>
        <a:srgbClr val="FFA161"/>
      </a:accent4>
      <a:accent5>
        <a:srgbClr val="48B9FF"/>
      </a:accent5>
      <a:accent6>
        <a:srgbClr val="79EF43"/>
      </a:accent6>
      <a:hlink>
        <a:srgbClr val="0D28F9"/>
      </a:hlink>
      <a:folHlink>
        <a:srgbClr val="F73749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01-Template-PowerPoint.pptx" id="{36BBF9F6-8A6A-4FCD-9370-6E6FEA191B33}" vid="{E1B315BA-4AAE-4D5D-99F2-1E8175BC6372}"/>
    </a:ext>
  </a:extLst>
</a:theme>
</file>

<file path=ppt/theme/theme5.xml><?xml version="1.0" encoding="utf-8"?>
<a:theme xmlns:a="http://schemas.openxmlformats.org/drawingml/2006/main" name="Concis">
  <a:themeElements>
    <a:clrScheme name="Science Europe 1">
      <a:dk1>
        <a:srgbClr val="000000"/>
      </a:dk1>
      <a:lt1>
        <a:srgbClr val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01-Template-PowerPoint.pptx" id="{36BBF9F6-8A6A-4FCD-9370-6E6FEA191B33}" vid="{C9000AD6-237D-418E-80E6-B310E3187C3C}"/>
    </a:ext>
  </a:extLst>
</a:theme>
</file>

<file path=ppt/theme/theme6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ppt/theme/theme7.xml><?xml version="1.0" encoding="utf-8"?>
<a:theme xmlns:a="http://schemas.openxmlformats.org/drawingml/2006/main" name="3_Concis">
  <a:themeElements>
    <a:clrScheme name="Science Europe 1">
      <a:dk1>
        <a:srgbClr val="000000"/>
      </a:dk1>
      <a:lt1>
        <a:srgbClr val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01-Template-PowerPoint.pptx" id="{36BBF9F6-8A6A-4FCD-9370-6E6FEA191B33}" vid="{C9000AD6-237D-418E-80E6-B310E3187C3C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Science Europe">
    <a:dk1>
      <a:srgbClr val="000000"/>
    </a:dk1>
    <a:lt1>
      <a:srgbClr val="FFFFFF"/>
    </a:lt1>
    <a:dk2>
      <a:srgbClr val="44546A"/>
    </a:dk2>
    <a:lt2>
      <a:srgbClr val="E7E6E6"/>
    </a:lt2>
    <a:accent1>
      <a:srgbClr val="0D2BF9"/>
    </a:accent1>
    <a:accent2>
      <a:srgbClr val="FF7B38"/>
    </a:accent2>
    <a:accent3>
      <a:srgbClr val="A5A5A5"/>
    </a:accent3>
    <a:accent4>
      <a:srgbClr val="FFA161"/>
    </a:accent4>
    <a:accent5>
      <a:srgbClr val="48B9FF"/>
    </a:accent5>
    <a:accent6>
      <a:srgbClr val="79EF43"/>
    </a:accent6>
    <a:hlink>
      <a:srgbClr val="0D28F9"/>
    </a:hlink>
    <a:folHlink>
      <a:srgbClr val="F73749"/>
    </a:folHlink>
  </a:clrScheme>
  <a:fontScheme name="Bureau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Bureau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Science Europe">
    <a:dk1>
      <a:srgbClr val="000000"/>
    </a:dk1>
    <a:lt1>
      <a:srgbClr val="FFFFFF"/>
    </a:lt1>
    <a:dk2>
      <a:srgbClr val="44546A"/>
    </a:dk2>
    <a:lt2>
      <a:srgbClr val="E7E6E6"/>
    </a:lt2>
    <a:accent1>
      <a:srgbClr val="0D2BF9"/>
    </a:accent1>
    <a:accent2>
      <a:srgbClr val="FF7B38"/>
    </a:accent2>
    <a:accent3>
      <a:srgbClr val="A5A5A5"/>
    </a:accent3>
    <a:accent4>
      <a:srgbClr val="FFA161"/>
    </a:accent4>
    <a:accent5>
      <a:srgbClr val="48B9FF"/>
    </a:accent5>
    <a:accent6>
      <a:srgbClr val="79EF43"/>
    </a:accent6>
    <a:hlink>
      <a:srgbClr val="0D28F9"/>
    </a:hlink>
    <a:folHlink>
      <a:srgbClr val="F73749"/>
    </a:folHlink>
  </a:clrScheme>
  <a:fontScheme name="Bureau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Bureau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438ae18-0b49-47c9-a0b5-f9fe6373451a" xsi:nil="true"/>
    <lcf76f155ced4ddcb4097134ff3c332f xmlns="0964d442-1e21-43fe-a1eb-1f7f782a453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7EED9236627B4A906E7D2446B0D603" ma:contentTypeVersion="15" ma:contentTypeDescription="Create a new document." ma:contentTypeScope="" ma:versionID="20e2a97ffd58c6718cdb8fc471632b1a">
  <xsd:schema xmlns:xsd="http://www.w3.org/2001/XMLSchema" xmlns:xs="http://www.w3.org/2001/XMLSchema" xmlns:p="http://schemas.microsoft.com/office/2006/metadata/properties" xmlns:ns2="0964d442-1e21-43fe-a1eb-1f7f782a4530" xmlns:ns3="6438ae18-0b49-47c9-a0b5-f9fe6373451a" targetNamespace="http://schemas.microsoft.com/office/2006/metadata/properties" ma:root="true" ma:fieldsID="689a47dbaf5f8a915128b70746db586d" ns2:_="" ns3:_="">
    <xsd:import namespace="0964d442-1e21-43fe-a1eb-1f7f782a4530"/>
    <xsd:import namespace="6438ae18-0b49-47c9-a0b5-f9fe637345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64d442-1e21-43fe-a1eb-1f7f782a45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9748fa32-2c86-4eb4-8a30-862adc17a0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38ae18-0b49-47c9-a0b5-f9fe6373451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18e031d-4c2c-44d2-b8f2-2d123c346ba3}" ma:internalName="TaxCatchAll" ma:showField="CatchAllData" ma:web="6438ae18-0b49-47c9-a0b5-f9fe637345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22FFB5C-F792-4433-975B-619B4EC5BB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0D28F42-5099-4936-80E6-53ABA8506BE9}">
  <ds:schemaRefs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6438ae18-0b49-47c9-a0b5-f9fe6373451a"/>
    <ds:schemaRef ds:uri="0964d442-1e21-43fe-a1eb-1f7f782a4530"/>
  </ds:schemaRefs>
</ds:datastoreItem>
</file>

<file path=customXml/itemProps3.xml><?xml version="1.0" encoding="utf-8"?>
<ds:datastoreItem xmlns:ds="http://schemas.openxmlformats.org/officeDocument/2006/customXml" ds:itemID="{203A9250-2C83-459C-8DE9-D23E7AAB351B}"/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3643</Words>
  <Application>Microsoft Office PowerPoint</Application>
  <PresentationFormat>Widescreen</PresentationFormat>
  <Paragraphs>573</Paragraphs>
  <Slides>46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46</vt:i4>
      </vt:variant>
    </vt:vector>
  </HeadingPairs>
  <TitlesOfParts>
    <vt:vector size="69" baseType="lpstr">
      <vt:lpstr>Aptos</vt:lpstr>
      <vt:lpstr>Aptos Display</vt:lpstr>
      <vt:lpstr>Arial</vt:lpstr>
      <vt:lpstr>Calibri</vt:lpstr>
      <vt:lpstr>Century Gothic</vt:lpstr>
      <vt:lpstr>Courier New</vt:lpstr>
      <vt:lpstr>Open Sans</vt:lpstr>
      <vt:lpstr>Poppins</vt:lpstr>
      <vt:lpstr>Poppins </vt:lpstr>
      <vt:lpstr>Poppins Bold</vt:lpstr>
      <vt:lpstr>Poppins Medium</vt:lpstr>
      <vt:lpstr>Poppins SemiBold</vt:lpstr>
      <vt:lpstr>Segoe UI</vt:lpstr>
      <vt:lpstr>Verdana</vt:lpstr>
      <vt:lpstr>Wingdings</vt:lpstr>
      <vt:lpstr>Wingdings 2</vt:lpstr>
      <vt:lpstr>2_Conception personnalisée</vt:lpstr>
      <vt:lpstr>7_Concis</vt:lpstr>
      <vt:lpstr>CoARA</vt:lpstr>
      <vt:lpstr>1_Conception personnalisée</vt:lpstr>
      <vt:lpstr>Concis</vt:lpstr>
      <vt:lpstr>Office Theme</vt:lpstr>
      <vt:lpstr>3_Concis</vt:lpstr>
      <vt:lpstr>PowerPoint Presentation</vt:lpstr>
      <vt:lpstr>An urgent need to reform existing ways of assessing research</vt:lpstr>
      <vt:lpstr>Vision and mission</vt:lpstr>
      <vt:lpstr>CoARA: a shared direction and harmonised lines of action</vt:lpstr>
      <vt:lpstr>4 core commitments</vt:lpstr>
      <vt:lpstr>Supporting commitments</vt:lpstr>
      <vt:lpstr>CoARA: From Agreement to Action</vt:lpstr>
      <vt:lpstr>From Agreement to action </vt:lpstr>
      <vt:lpstr>Timeline</vt:lpstr>
      <vt:lpstr>Who can sign the Agreement?</vt:lpstr>
      <vt:lpstr>Action Plans: building blocks for advancing the reform</vt:lpstr>
      <vt:lpstr>Signatory vs. Membership</vt:lpstr>
      <vt:lpstr>CoARA Governing Bodies</vt:lpstr>
      <vt:lpstr>CoARA Membership</vt:lpstr>
      <vt:lpstr>CoARA membership per organisation type As of October 17th, 2025</vt:lpstr>
      <vt:lpstr>CoARA membership per country As of October 17th, 2025</vt:lpstr>
      <vt:lpstr>CoARA membership: international outreach goals As of October 17th, 2025</vt:lpstr>
      <vt:lpstr>CoARA in action: paving the way for systemic change</vt:lpstr>
      <vt:lpstr>CoARA Communities: Working Groups and National Chapters</vt:lpstr>
      <vt:lpstr>PowerPoint Presentation</vt:lpstr>
      <vt:lpstr>Working Group highlights</vt:lpstr>
      <vt:lpstr>National Chapters are central for a coherent  and diverse CoARA</vt:lpstr>
      <vt:lpstr>National Chapters are central for a coherent  and diverse CoARA</vt:lpstr>
      <vt:lpstr>Supporting CoARA: Boost Project and Cascade Funding, funded by the European Union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Cascade Funding: facilitating institutional change</vt:lpstr>
      <vt:lpstr>Cascade Funding: types of projects</vt:lpstr>
      <vt:lpstr>Cascade Funding Call 1: facilitating institutional changes</vt:lpstr>
      <vt:lpstr>Cascade Funding Call 2: facilitating institutional changes</vt:lpstr>
      <vt:lpstr>Cascade Funding Calls 2: topical insights</vt:lpstr>
      <vt:lpstr>CoARA’s Impact to Date</vt:lpstr>
      <vt:lpstr>CoARA global outreach</vt:lpstr>
      <vt:lpstr>Early Impact on European and National Policies</vt:lpstr>
      <vt:lpstr>CoARA in recently published policy documents (highlights) </vt:lpstr>
      <vt:lpstr>PowerPoint Presentation</vt:lpstr>
      <vt:lpstr>Upcoming in 2025 and Beyond</vt:lpstr>
      <vt:lpstr>Strategic priorities for 2025</vt:lpstr>
      <vt:lpstr>PowerPoint Presentation</vt:lpstr>
      <vt:lpstr>Upcoming in December 2025: CoARA Library</vt:lpstr>
      <vt:lpstr>CoARA Communications Tools</vt:lpstr>
      <vt:lpstr>Communication toolkit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Erzsébet TOTH CZIFRA</dc:creator>
  <cp:lastModifiedBy>GIBBS Katrina</cp:lastModifiedBy>
  <cp:revision>3</cp:revision>
  <dcterms:created xsi:type="dcterms:W3CDTF">2024-09-07T07:37:41Z</dcterms:created>
  <dcterms:modified xsi:type="dcterms:W3CDTF">2025-10-23T15:49:13Z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0x010100CE7EED9236627B4A906E7D2446B0D603</vt:lpwstr>
  </property>
  <property fmtid="{D5CDD505-2E9C-101B-9397-08002B2CF9AE}" pid="3" name="MediaServiceImageTags">
    <vt:lpwstr/>
  </property>
</Properties>
</file>