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496" r:id="rId3"/>
    <p:sldId id="499" r:id="rId4"/>
    <p:sldId id="486" r:id="rId5"/>
    <p:sldId id="488" r:id="rId6"/>
    <p:sldId id="492" r:id="rId7"/>
    <p:sldId id="493" r:id="rId8"/>
    <p:sldId id="497" r:id="rId9"/>
    <p:sldId id="498" r:id="rId10"/>
    <p:sldId id="470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D185F3-8042-2138-CF64-E103BBD53A9E}" name="Melanie Muro" initials="MM" userId="S::Melanie.Muro@milieu.be::702a4ad8-ab98-45bb-88f2-e18ee7d5b3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1C4"/>
    <a:srgbClr val="FEC00F"/>
    <a:srgbClr val="94CA54"/>
    <a:srgbClr val="2786C9"/>
    <a:srgbClr val="F26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62E81C-4C9A-4747-AC6B-BC716E5FA47D}" v="114" dt="2025-09-04T09:35:18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ier, M.P. (Maxim)" userId="990a0136-e0db-40b0-a555-c2470b827c54" providerId="ADAL" clId="{B862E81C-4C9A-4747-AC6B-BC716E5FA47D}"/>
    <pc:docChg chg="undo custSel addSld delSld modSld sldOrd">
      <pc:chgData name="Carlier, M.P. (Maxim)" userId="990a0136-e0db-40b0-a555-c2470b827c54" providerId="ADAL" clId="{B862E81C-4C9A-4747-AC6B-BC716E5FA47D}" dt="2025-09-12T10:10:17.632" v="3815" actId="14100"/>
      <pc:docMkLst>
        <pc:docMk/>
      </pc:docMkLst>
      <pc:sldChg chg="modSp mod">
        <pc:chgData name="Carlier, M.P. (Maxim)" userId="990a0136-e0db-40b0-a555-c2470b827c54" providerId="ADAL" clId="{B862E81C-4C9A-4747-AC6B-BC716E5FA47D}" dt="2025-08-06T08:17:11.882" v="156" actId="115"/>
        <pc:sldMkLst>
          <pc:docMk/>
          <pc:sldMk cId="948915919" sldId="256"/>
        </pc:sldMkLst>
      </pc:sldChg>
      <pc:sldChg chg="del">
        <pc:chgData name="Carlier, M.P. (Maxim)" userId="990a0136-e0db-40b0-a555-c2470b827c54" providerId="ADAL" clId="{B862E81C-4C9A-4747-AC6B-BC716E5FA47D}" dt="2025-08-06T08:17:34.219" v="157" actId="47"/>
        <pc:sldMkLst>
          <pc:docMk/>
          <pc:sldMk cId="1343382541" sldId="272"/>
        </pc:sldMkLst>
      </pc:sldChg>
      <pc:sldChg chg="addSp delSp modSp mod">
        <pc:chgData name="Carlier, M.P. (Maxim)" userId="990a0136-e0db-40b0-a555-c2470b827c54" providerId="ADAL" clId="{B862E81C-4C9A-4747-AC6B-BC716E5FA47D}" dt="2025-09-04T09:45:27.092" v="3812" actId="1076"/>
        <pc:sldMkLst>
          <pc:docMk/>
          <pc:sldMk cId="2847750402" sldId="470"/>
        </pc:sldMkLst>
        <pc:picChg chg="add mod">
          <ac:chgData name="Carlier, M.P. (Maxim)" userId="990a0136-e0db-40b0-a555-c2470b827c54" providerId="ADAL" clId="{B862E81C-4C9A-4747-AC6B-BC716E5FA47D}" dt="2025-09-04T09:45:27.092" v="3812" actId="1076"/>
          <ac:picMkLst>
            <pc:docMk/>
            <pc:sldMk cId="2847750402" sldId="470"/>
            <ac:picMk id="5" creationId="{20D3301D-6149-B63E-FC06-56BEA809D8DE}"/>
          </ac:picMkLst>
        </pc:picChg>
      </pc:sldChg>
      <pc:sldChg chg="modSp add del mod">
        <pc:chgData name="Carlier, M.P. (Maxim)" userId="990a0136-e0db-40b0-a555-c2470b827c54" providerId="ADAL" clId="{B862E81C-4C9A-4747-AC6B-BC716E5FA47D}" dt="2025-09-02T09:07:41.668" v="2693" actId="47"/>
        <pc:sldMkLst>
          <pc:docMk/>
          <pc:sldMk cId="208485670" sldId="473"/>
        </pc:sldMkLst>
      </pc:sldChg>
      <pc:sldChg chg="addSp delSp modSp mod">
        <pc:chgData name="Carlier, M.P. (Maxim)" userId="990a0136-e0db-40b0-a555-c2470b827c54" providerId="ADAL" clId="{B862E81C-4C9A-4747-AC6B-BC716E5FA47D}" dt="2025-09-12T10:10:17.632" v="3815" actId="14100"/>
        <pc:sldMkLst>
          <pc:docMk/>
          <pc:sldMk cId="1028365395" sldId="486"/>
        </pc:sldMkLst>
        <pc:spChg chg="mod">
          <ac:chgData name="Carlier, M.P. (Maxim)" userId="990a0136-e0db-40b0-a555-c2470b827c54" providerId="ADAL" clId="{B862E81C-4C9A-4747-AC6B-BC716E5FA47D}" dt="2025-08-13T11:23:25.314" v="312" actId="27636"/>
          <ac:spMkLst>
            <pc:docMk/>
            <pc:sldMk cId="1028365395" sldId="486"/>
            <ac:spMk id="3" creationId="{73D8D2A7-19AC-5E7C-D379-B9D454EAC5C2}"/>
          </ac:spMkLst>
        </pc:spChg>
        <pc:spChg chg="add mod">
          <ac:chgData name="Carlier, M.P. (Maxim)" userId="990a0136-e0db-40b0-a555-c2470b827c54" providerId="ADAL" clId="{B862E81C-4C9A-4747-AC6B-BC716E5FA47D}" dt="2025-09-12T10:10:12.071" v="3813" actId="1076"/>
          <ac:spMkLst>
            <pc:docMk/>
            <pc:sldMk cId="1028365395" sldId="486"/>
            <ac:spMk id="6" creationId="{813D2093-B46C-174E-A954-A8234B47C9CA}"/>
          </ac:spMkLst>
        </pc:spChg>
        <pc:picChg chg="add mod">
          <ac:chgData name="Carlier, M.P. (Maxim)" userId="990a0136-e0db-40b0-a555-c2470b827c54" providerId="ADAL" clId="{B862E81C-4C9A-4747-AC6B-BC716E5FA47D}" dt="2025-09-12T10:10:14.400" v="3814" actId="1076"/>
          <ac:picMkLst>
            <pc:docMk/>
            <pc:sldMk cId="1028365395" sldId="486"/>
            <ac:picMk id="5" creationId="{62F00DAD-29B9-5870-B72F-9DCFB40B47AD}"/>
          </ac:picMkLst>
        </pc:picChg>
        <pc:picChg chg="add mod">
          <ac:chgData name="Carlier, M.P. (Maxim)" userId="990a0136-e0db-40b0-a555-c2470b827c54" providerId="ADAL" clId="{B862E81C-4C9A-4747-AC6B-BC716E5FA47D}" dt="2025-09-12T10:10:17.632" v="3815" actId="14100"/>
          <ac:picMkLst>
            <pc:docMk/>
            <pc:sldMk cId="1028365395" sldId="486"/>
            <ac:picMk id="8" creationId="{860EFE23-90DB-BD3C-02EF-A42302D538DC}"/>
          </ac:picMkLst>
        </pc:picChg>
      </pc:sldChg>
      <pc:sldChg chg="addSp delSp modSp mod ord">
        <pc:chgData name="Carlier, M.P. (Maxim)" userId="990a0136-e0db-40b0-a555-c2470b827c54" providerId="ADAL" clId="{B862E81C-4C9A-4747-AC6B-BC716E5FA47D}" dt="2025-09-04T09:27:01.488" v="3765" actId="20577"/>
        <pc:sldMkLst>
          <pc:docMk/>
          <pc:sldMk cId="3904707371" sldId="488"/>
        </pc:sldMkLst>
        <pc:spChg chg="mod">
          <ac:chgData name="Carlier, M.P. (Maxim)" userId="990a0136-e0db-40b0-a555-c2470b827c54" providerId="ADAL" clId="{B862E81C-4C9A-4747-AC6B-BC716E5FA47D}" dt="2025-09-04T09:26:45.149" v="3758" actId="1076"/>
          <ac:spMkLst>
            <pc:docMk/>
            <pc:sldMk cId="3904707371" sldId="488"/>
            <ac:spMk id="2" creationId="{6AB677A6-36C8-2882-ACEC-41EB2C04E54E}"/>
          </ac:spMkLst>
        </pc:spChg>
        <pc:spChg chg="add mod">
          <ac:chgData name="Carlier, M.P. (Maxim)" userId="990a0136-e0db-40b0-a555-c2470b827c54" providerId="ADAL" clId="{B862E81C-4C9A-4747-AC6B-BC716E5FA47D}" dt="2025-09-04T09:24:56.100" v="3757" actId="1076"/>
          <ac:spMkLst>
            <pc:docMk/>
            <pc:sldMk cId="3904707371" sldId="488"/>
            <ac:spMk id="3" creationId="{220FC2AD-9BEF-871A-96E4-F61F64217A96}"/>
          </ac:spMkLst>
        </pc:spChg>
        <pc:spChg chg="add mod">
          <ac:chgData name="Carlier, M.P. (Maxim)" userId="990a0136-e0db-40b0-a555-c2470b827c54" providerId="ADAL" clId="{B862E81C-4C9A-4747-AC6B-BC716E5FA47D}" dt="2025-09-04T09:27:01.488" v="3765" actId="20577"/>
          <ac:spMkLst>
            <pc:docMk/>
            <pc:sldMk cId="3904707371" sldId="488"/>
            <ac:spMk id="9" creationId="{D410DD6B-C6B4-E41B-435C-2E9CD68EA054}"/>
          </ac:spMkLst>
        </pc:spChg>
        <pc:picChg chg="add mod">
          <ac:chgData name="Carlier, M.P. (Maxim)" userId="990a0136-e0db-40b0-a555-c2470b827c54" providerId="ADAL" clId="{B862E81C-4C9A-4747-AC6B-BC716E5FA47D}" dt="2025-09-04T09:24:37.096" v="3752" actId="14100"/>
          <ac:picMkLst>
            <pc:docMk/>
            <pc:sldMk cId="3904707371" sldId="488"/>
            <ac:picMk id="4" creationId="{6511847F-5862-755F-FA0B-E52EE49FF0F6}"/>
          </ac:picMkLst>
        </pc:picChg>
        <pc:picChg chg="add mod">
          <ac:chgData name="Carlier, M.P. (Maxim)" userId="990a0136-e0db-40b0-a555-c2470b827c54" providerId="ADAL" clId="{B862E81C-4C9A-4747-AC6B-BC716E5FA47D}" dt="2025-09-04T09:24:50.174" v="3755" actId="14100"/>
          <ac:picMkLst>
            <pc:docMk/>
            <pc:sldMk cId="3904707371" sldId="488"/>
            <ac:picMk id="5" creationId="{B53DCDBF-BF87-8CE4-5A66-CC30515CA032}"/>
          </ac:picMkLst>
        </pc:picChg>
        <pc:picChg chg="add mod modCrop">
          <ac:chgData name="Carlier, M.P. (Maxim)" userId="990a0136-e0db-40b0-a555-c2470b827c54" providerId="ADAL" clId="{B862E81C-4C9A-4747-AC6B-BC716E5FA47D}" dt="2025-09-04T09:26:52.451" v="3760" actId="1076"/>
          <ac:picMkLst>
            <pc:docMk/>
            <pc:sldMk cId="3904707371" sldId="488"/>
            <ac:picMk id="8" creationId="{32B85608-2F77-3341-40F1-226E13F5AEF7}"/>
          </ac:picMkLst>
        </pc:picChg>
      </pc:sldChg>
      <pc:sldChg chg="del">
        <pc:chgData name="Carlier, M.P. (Maxim)" userId="990a0136-e0db-40b0-a555-c2470b827c54" providerId="ADAL" clId="{B862E81C-4C9A-4747-AC6B-BC716E5FA47D}" dt="2025-08-06T08:18:12.825" v="159" actId="47"/>
        <pc:sldMkLst>
          <pc:docMk/>
          <pc:sldMk cId="454817320" sldId="489"/>
        </pc:sldMkLst>
      </pc:sldChg>
      <pc:sldChg chg="addSp delSp modSp mod">
        <pc:chgData name="Carlier, M.P. (Maxim)" userId="990a0136-e0db-40b0-a555-c2470b827c54" providerId="ADAL" clId="{B862E81C-4C9A-4747-AC6B-BC716E5FA47D}" dt="2025-09-02T12:11:08.402" v="3179" actId="1076"/>
        <pc:sldMkLst>
          <pc:docMk/>
          <pc:sldMk cId="741708553" sldId="492"/>
        </pc:sldMkLst>
        <pc:spChg chg="add mod">
          <ac:chgData name="Carlier, M.P. (Maxim)" userId="990a0136-e0db-40b0-a555-c2470b827c54" providerId="ADAL" clId="{B862E81C-4C9A-4747-AC6B-BC716E5FA47D}" dt="2025-09-02T12:05:05.164" v="3090" actId="208"/>
          <ac:spMkLst>
            <pc:docMk/>
            <pc:sldMk cId="741708553" sldId="492"/>
            <ac:spMk id="2" creationId="{72263E10-42A9-6295-AEAC-5E22FFF81605}"/>
          </ac:spMkLst>
        </pc:spChg>
        <pc:spChg chg="add mod">
          <ac:chgData name="Carlier, M.P. (Maxim)" userId="990a0136-e0db-40b0-a555-c2470b827c54" providerId="ADAL" clId="{B862E81C-4C9A-4747-AC6B-BC716E5FA47D}" dt="2025-09-02T12:05:34.871" v="3095" actId="14100"/>
          <ac:spMkLst>
            <pc:docMk/>
            <pc:sldMk cId="741708553" sldId="492"/>
            <ac:spMk id="7" creationId="{D13FCC1B-AD07-B556-2181-8AF7D4FFDE41}"/>
          </ac:spMkLst>
        </pc:spChg>
        <pc:spChg chg="add mod">
          <ac:chgData name="Carlier, M.P. (Maxim)" userId="990a0136-e0db-40b0-a555-c2470b827c54" providerId="ADAL" clId="{B862E81C-4C9A-4747-AC6B-BC716E5FA47D}" dt="2025-09-02T12:11:08.402" v="3179" actId="1076"/>
          <ac:spMkLst>
            <pc:docMk/>
            <pc:sldMk cId="741708553" sldId="492"/>
            <ac:spMk id="11" creationId="{58DFD8B6-E975-BB96-DD88-3717A094E153}"/>
          </ac:spMkLst>
        </pc:spChg>
        <pc:spChg chg="add mod">
          <ac:chgData name="Carlier, M.P. (Maxim)" userId="990a0136-e0db-40b0-a555-c2470b827c54" providerId="ADAL" clId="{B862E81C-4C9A-4747-AC6B-BC716E5FA47D}" dt="2025-09-02T12:06:39.005" v="3165" actId="14100"/>
          <ac:spMkLst>
            <pc:docMk/>
            <pc:sldMk cId="741708553" sldId="492"/>
            <ac:spMk id="13" creationId="{EA66A5A9-63F6-AEEA-A656-4CAE8E79F428}"/>
          </ac:spMkLst>
        </pc:spChg>
        <pc:picChg chg="add mod">
          <ac:chgData name="Carlier, M.P. (Maxim)" userId="990a0136-e0db-40b0-a555-c2470b827c54" providerId="ADAL" clId="{B862E81C-4C9A-4747-AC6B-BC716E5FA47D}" dt="2025-09-02T12:03:59.750" v="3088" actId="1076"/>
          <ac:picMkLst>
            <pc:docMk/>
            <pc:sldMk cId="741708553" sldId="492"/>
            <ac:picMk id="1026" creationId="{5341F2C6-BF14-5BF6-32E0-FC86F10E3239}"/>
          </ac:picMkLst>
        </pc:picChg>
      </pc:sldChg>
      <pc:sldChg chg="addSp delSp modSp mod">
        <pc:chgData name="Carlier, M.P. (Maxim)" userId="990a0136-e0db-40b0-a555-c2470b827c54" providerId="ADAL" clId="{B862E81C-4C9A-4747-AC6B-BC716E5FA47D}" dt="2025-09-04T09:35:18.879" v="3800" actId="1076"/>
        <pc:sldMkLst>
          <pc:docMk/>
          <pc:sldMk cId="2533652774" sldId="493"/>
        </pc:sldMkLst>
        <pc:spChg chg="mod">
          <ac:chgData name="Carlier, M.P. (Maxim)" userId="990a0136-e0db-40b0-a555-c2470b827c54" providerId="ADAL" clId="{B862E81C-4C9A-4747-AC6B-BC716E5FA47D}" dt="2025-09-02T11:12:02.597" v="2953" actId="20577"/>
          <ac:spMkLst>
            <pc:docMk/>
            <pc:sldMk cId="2533652774" sldId="493"/>
            <ac:spMk id="2" creationId="{6AB677A6-36C8-2882-ACEC-41EB2C04E54E}"/>
          </ac:spMkLst>
        </pc:spChg>
        <pc:spChg chg="mod">
          <ac:chgData name="Carlier, M.P. (Maxim)" userId="990a0136-e0db-40b0-a555-c2470b827c54" providerId="ADAL" clId="{B862E81C-4C9A-4747-AC6B-BC716E5FA47D}" dt="2025-09-04T09:32:13.202" v="3788" actId="20577"/>
          <ac:spMkLst>
            <pc:docMk/>
            <pc:sldMk cId="2533652774" sldId="493"/>
            <ac:spMk id="3" creationId="{73D8D2A7-19AC-5E7C-D379-B9D454EAC5C2}"/>
          </ac:spMkLst>
        </pc:spChg>
        <pc:spChg chg="mod">
          <ac:chgData name="Carlier, M.P. (Maxim)" userId="990a0136-e0db-40b0-a555-c2470b827c54" providerId="ADAL" clId="{B862E81C-4C9A-4747-AC6B-BC716E5FA47D}" dt="2025-08-26T11:44:07.265" v="1333" actId="27636"/>
          <ac:spMkLst>
            <pc:docMk/>
            <pc:sldMk cId="2533652774" sldId="493"/>
            <ac:spMk id="4" creationId="{8CE82093-8DA8-61D2-1F34-4BEDB13B9145}"/>
          </ac:spMkLst>
        </pc:spChg>
        <pc:picChg chg="add mod">
          <ac:chgData name="Carlier, M.P. (Maxim)" userId="990a0136-e0db-40b0-a555-c2470b827c54" providerId="ADAL" clId="{B862E81C-4C9A-4747-AC6B-BC716E5FA47D}" dt="2025-09-04T09:31:56.988" v="3785" actId="14100"/>
          <ac:picMkLst>
            <pc:docMk/>
            <pc:sldMk cId="2533652774" sldId="493"/>
            <ac:picMk id="5" creationId="{33B71729-D90C-384A-0B72-0587C321783A}"/>
          </ac:picMkLst>
        </pc:picChg>
        <pc:picChg chg="add mod">
          <ac:chgData name="Carlier, M.P. (Maxim)" userId="990a0136-e0db-40b0-a555-c2470b827c54" providerId="ADAL" clId="{B862E81C-4C9A-4747-AC6B-BC716E5FA47D}" dt="2025-09-04T09:35:18.879" v="3800" actId="1076"/>
          <ac:picMkLst>
            <pc:docMk/>
            <pc:sldMk cId="2533652774" sldId="493"/>
            <ac:picMk id="1030" creationId="{18601DA1-E93B-E6F6-C237-36E176FB760F}"/>
          </ac:picMkLst>
        </pc:picChg>
      </pc:sldChg>
      <pc:sldChg chg="addSp delSp modSp mod">
        <pc:chgData name="Carlier, M.P. (Maxim)" userId="990a0136-e0db-40b0-a555-c2470b827c54" providerId="ADAL" clId="{B862E81C-4C9A-4747-AC6B-BC716E5FA47D}" dt="2025-09-02T12:26:57.938" v="3737" actId="1076"/>
        <pc:sldMkLst>
          <pc:docMk/>
          <pc:sldMk cId="2456256388" sldId="496"/>
        </pc:sldMkLst>
        <pc:spChg chg="mod">
          <ac:chgData name="Carlier, M.P. (Maxim)" userId="990a0136-e0db-40b0-a555-c2470b827c54" providerId="ADAL" clId="{B862E81C-4C9A-4747-AC6B-BC716E5FA47D}" dt="2025-08-13T11:27:58.710" v="365" actId="20577"/>
          <ac:spMkLst>
            <pc:docMk/>
            <pc:sldMk cId="2456256388" sldId="496"/>
            <ac:spMk id="2" creationId="{6AB677A6-36C8-2882-ACEC-41EB2C04E54E}"/>
          </ac:spMkLst>
        </pc:spChg>
        <pc:spChg chg="add mod">
          <ac:chgData name="Carlier, M.P. (Maxim)" userId="990a0136-e0db-40b0-a555-c2470b827c54" providerId="ADAL" clId="{B862E81C-4C9A-4747-AC6B-BC716E5FA47D}" dt="2025-09-02T12:26:52.151" v="3736" actId="14100"/>
          <ac:spMkLst>
            <pc:docMk/>
            <pc:sldMk cId="2456256388" sldId="496"/>
            <ac:spMk id="3" creationId="{D9D4BABB-B694-795E-2E81-6C012E3151A3}"/>
          </ac:spMkLst>
        </pc:spChg>
        <pc:spChg chg="add mod">
          <ac:chgData name="Carlier, M.P. (Maxim)" userId="990a0136-e0db-40b0-a555-c2470b827c54" providerId="ADAL" clId="{B862E81C-4C9A-4747-AC6B-BC716E5FA47D}" dt="2025-08-13T12:06:01.395" v="874" actId="14100"/>
          <ac:spMkLst>
            <pc:docMk/>
            <pc:sldMk cId="2456256388" sldId="496"/>
            <ac:spMk id="4" creationId="{90673BD5-65CB-DF6E-6835-1E9411BC5348}"/>
          </ac:spMkLst>
        </pc:spChg>
        <pc:spChg chg="mod">
          <ac:chgData name="Carlier, M.P. (Maxim)" userId="990a0136-e0db-40b0-a555-c2470b827c54" providerId="ADAL" clId="{B862E81C-4C9A-4747-AC6B-BC716E5FA47D}" dt="2025-09-02T09:00:17.355" v="2287" actId="20577"/>
          <ac:spMkLst>
            <pc:docMk/>
            <pc:sldMk cId="2456256388" sldId="496"/>
            <ac:spMk id="5" creationId="{5F70507D-CE96-1243-9AC1-F05440E945D4}"/>
          </ac:spMkLst>
        </pc:spChg>
        <pc:spChg chg="add mod">
          <ac:chgData name="Carlier, M.P. (Maxim)" userId="990a0136-e0db-40b0-a555-c2470b827c54" providerId="ADAL" clId="{B862E81C-4C9A-4747-AC6B-BC716E5FA47D}" dt="2025-09-02T12:26:57.938" v="3737" actId="1076"/>
          <ac:spMkLst>
            <pc:docMk/>
            <pc:sldMk cId="2456256388" sldId="496"/>
            <ac:spMk id="6" creationId="{1F80A4B1-BC74-7D15-06EB-AA02D4BD508E}"/>
          </ac:spMkLst>
        </pc:spChg>
        <pc:picChg chg="add del mod">
          <ac:chgData name="Carlier, M.P. (Maxim)" userId="990a0136-e0db-40b0-a555-c2470b827c54" providerId="ADAL" clId="{B862E81C-4C9A-4747-AC6B-BC716E5FA47D}" dt="2025-09-02T12:26:48.344" v="3735" actId="14100"/>
          <ac:picMkLst>
            <pc:docMk/>
            <pc:sldMk cId="2456256388" sldId="496"/>
            <ac:picMk id="2050" creationId="{A53A69AB-8FFD-56D6-05C3-873C9A0DCB71}"/>
          </ac:picMkLst>
        </pc:picChg>
        <pc:picChg chg="add mod">
          <ac:chgData name="Carlier, M.P. (Maxim)" userId="990a0136-e0db-40b0-a555-c2470b827c54" providerId="ADAL" clId="{B862E81C-4C9A-4747-AC6B-BC716E5FA47D}" dt="2025-09-02T12:26:39.935" v="3734" actId="1076"/>
          <ac:picMkLst>
            <pc:docMk/>
            <pc:sldMk cId="2456256388" sldId="496"/>
            <ac:picMk id="2056" creationId="{46E1D00D-8EBE-A027-92DF-AE06BB0D71B2}"/>
          </ac:picMkLst>
        </pc:picChg>
        <pc:picChg chg="add mod">
          <ac:chgData name="Carlier, M.P. (Maxim)" userId="990a0136-e0db-40b0-a555-c2470b827c54" providerId="ADAL" clId="{B862E81C-4C9A-4747-AC6B-BC716E5FA47D}" dt="2025-09-02T12:26:36.164" v="3732" actId="1076"/>
          <ac:picMkLst>
            <pc:docMk/>
            <pc:sldMk cId="2456256388" sldId="496"/>
            <ac:picMk id="2058" creationId="{F9F2862B-0ED7-4C93-777C-2BE122FF1451}"/>
          </ac:picMkLst>
        </pc:picChg>
      </pc:sldChg>
      <pc:sldChg chg="addSp delSp modSp add mod">
        <pc:chgData name="Carlier, M.P. (Maxim)" userId="990a0136-e0db-40b0-a555-c2470b827c54" providerId="ADAL" clId="{B862E81C-4C9A-4747-AC6B-BC716E5FA47D}" dt="2025-09-02T12:21:45.997" v="3476" actId="478"/>
        <pc:sldMkLst>
          <pc:docMk/>
          <pc:sldMk cId="1523397503" sldId="497"/>
        </pc:sldMkLst>
        <pc:spChg chg="mod">
          <ac:chgData name="Carlier, M.P. (Maxim)" userId="990a0136-e0db-40b0-a555-c2470b827c54" providerId="ADAL" clId="{B862E81C-4C9A-4747-AC6B-BC716E5FA47D}" dt="2025-08-26T11:46:27.920" v="1540" actId="20577"/>
          <ac:spMkLst>
            <pc:docMk/>
            <pc:sldMk cId="1523397503" sldId="497"/>
            <ac:spMk id="2" creationId="{A3DE00A2-7E27-9E5E-3E72-0F90B43CEADF}"/>
          </ac:spMkLst>
        </pc:spChg>
        <pc:spChg chg="add mod">
          <ac:chgData name="Carlier, M.P. (Maxim)" userId="990a0136-e0db-40b0-a555-c2470b827c54" providerId="ADAL" clId="{B862E81C-4C9A-4747-AC6B-BC716E5FA47D}" dt="2025-09-02T12:21:19.561" v="3475" actId="1076"/>
          <ac:spMkLst>
            <pc:docMk/>
            <pc:sldMk cId="1523397503" sldId="497"/>
            <ac:spMk id="5" creationId="{7F8F80FB-832D-0027-25CD-DE4C3A5C63AC}"/>
          </ac:spMkLst>
        </pc:spChg>
        <pc:spChg chg="add mod">
          <ac:chgData name="Carlier, M.P. (Maxim)" userId="990a0136-e0db-40b0-a555-c2470b827c54" providerId="ADAL" clId="{B862E81C-4C9A-4747-AC6B-BC716E5FA47D}" dt="2025-09-02T12:20:49.668" v="3472" actId="14100"/>
          <ac:spMkLst>
            <pc:docMk/>
            <pc:sldMk cId="1523397503" sldId="497"/>
            <ac:spMk id="6" creationId="{FE0AD3AF-E77D-1430-D21E-D1D912583EB9}"/>
          </ac:spMkLst>
        </pc:spChg>
        <pc:picChg chg="add mod">
          <ac:chgData name="Carlier, M.P. (Maxim)" userId="990a0136-e0db-40b0-a555-c2470b827c54" providerId="ADAL" clId="{B862E81C-4C9A-4747-AC6B-BC716E5FA47D}" dt="2025-09-02T12:20:37.875" v="3470" actId="14100"/>
          <ac:picMkLst>
            <pc:docMk/>
            <pc:sldMk cId="1523397503" sldId="497"/>
            <ac:picMk id="8" creationId="{4317B7A8-5374-ADB2-D184-DF827E8A65CC}"/>
          </ac:picMkLst>
        </pc:picChg>
      </pc:sldChg>
      <pc:sldChg chg="addSp modSp add mod">
        <pc:chgData name="Carlier, M.P. (Maxim)" userId="990a0136-e0db-40b0-a555-c2470b827c54" providerId="ADAL" clId="{B862E81C-4C9A-4747-AC6B-BC716E5FA47D}" dt="2025-09-02T12:19:55.940" v="3467" actId="1076"/>
        <pc:sldMkLst>
          <pc:docMk/>
          <pc:sldMk cId="2389101372" sldId="498"/>
        </pc:sldMkLst>
        <pc:spChg chg="mod">
          <ac:chgData name="Carlier, M.P. (Maxim)" userId="990a0136-e0db-40b0-a555-c2470b827c54" providerId="ADAL" clId="{B862E81C-4C9A-4747-AC6B-BC716E5FA47D}" dt="2025-08-26T11:46:44.104" v="1557" actId="20577"/>
          <ac:spMkLst>
            <pc:docMk/>
            <pc:sldMk cId="2389101372" sldId="498"/>
            <ac:spMk id="2" creationId="{333E18F2-B09F-2176-5277-9FDE2AA3E006}"/>
          </ac:spMkLst>
        </pc:spChg>
        <pc:spChg chg="mod">
          <ac:chgData name="Carlier, M.P. (Maxim)" userId="990a0136-e0db-40b0-a555-c2470b827c54" providerId="ADAL" clId="{B862E81C-4C9A-4747-AC6B-BC716E5FA47D}" dt="2025-09-02T12:15:38.922" v="3464" actId="20577"/>
          <ac:spMkLst>
            <pc:docMk/>
            <pc:sldMk cId="2389101372" sldId="498"/>
            <ac:spMk id="3" creationId="{BBCE40A7-8D6D-4B8F-2064-4D800659E92C}"/>
          </ac:spMkLst>
        </pc:spChg>
        <pc:spChg chg="add mod">
          <ac:chgData name="Carlier, M.P. (Maxim)" userId="990a0136-e0db-40b0-a555-c2470b827c54" providerId="ADAL" clId="{B862E81C-4C9A-4747-AC6B-BC716E5FA47D}" dt="2025-09-02T12:19:55.940" v="3467" actId="1076"/>
          <ac:spMkLst>
            <pc:docMk/>
            <pc:sldMk cId="2389101372" sldId="498"/>
            <ac:spMk id="5" creationId="{3E5A7DED-11C6-F4BC-BEF4-5C19CE4D4B7D}"/>
          </ac:spMkLst>
        </pc:spChg>
        <pc:spChg chg="add mod">
          <ac:chgData name="Carlier, M.P. (Maxim)" userId="990a0136-e0db-40b0-a555-c2470b827c54" providerId="ADAL" clId="{B862E81C-4C9A-4747-AC6B-BC716E5FA47D}" dt="2025-09-02T12:19:51.783" v="3466" actId="1076"/>
          <ac:spMkLst>
            <pc:docMk/>
            <pc:sldMk cId="2389101372" sldId="498"/>
            <ac:spMk id="6" creationId="{B40D6FA2-CC40-3F56-BCAD-401FE6E59837}"/>
          </ac:spMkLst>
        </pc:spChg>
      </pc:sldChg>
      <pc:sldChg chg="addSp delSp modSp add mod">
        <pc:chgData name="Carlier, M.P. (Maxim)" userId="990a0136-e0db-40b0-a555-c2470b827c54" providerId="ADAL" clId="{B862E81C-4C9A-4747-AC6B-BC716E5FA47D}" dt="2025-09-02T12:20:19.002" v="3469" actId="20577"/>
        <pc:sldMkLst>
          <pc:docMk/>
          <pc:sldMk cId="539555787" sldId="499"/>
        </pc:sldMkLst>
        <pc:spChg chg="mod">
          <ac:chgData name="Carlier, M.P. (Maxim)" userId="990a0136-e0db-40b0-a555-c2470b827c54" providerId="ADAL" clId="{B862E81C-4C9A-4747-AC6B-BC716E5FA47D}" dt="2025-09-02T11:05:16.646" v="2870" actId="20577"/>
          <ac:spMkLst>
            <pc:docMk/>
            <pc:sldMk cId="539555787" sldId="499"/>
            <ac:spMk id="2" creationId="{1F5AE7BB-E0F0-3357-B7C4-649CBEEE1676}"/>
          </ac:spMkLst>
        </pc:spChg>
        <pc:spChg chg="add mod">
          <ac:chgData name="Carlier, M.P. (Maxim)" userId="990a0136-e0db-40b0-a555-c2470b827c54" providerId="ADAL" clId="{B862E81C-4C9A-4747-AC6B-BC716E5FA47D}" dt="2025-09-02T12:20:19.002" v="3469" actId="20577"/>
          <ac:spMkLst>
            <pc:docMk/>
            <pc:sldMk cId="539555787" sldId="499"/>
            <ac:spMk id="7" creationId="{B41BC489-B0E2-D931-3146-34F252593C1D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7T12:30:34.61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456 94,'-21'0,"-137"-6,139 4,1-1,-1-1,1-1,-1 0,2-1,-24-12,27 10,-1 1,0 1,0 0,-1 1,0 0,-18-2,34 7,1 0,-1 0,0 0,0 0,0 0,0 1,0-1,1 0,-1 0,0 0,0 0,0 0,0 1,0-1,0 0,0 0,0 0,0 1,0-1,1 0,-1 0,0 0,0 0,0 1,0-1,0 0,0 0,0 0,-1 1,1-1,0 0,0 0,0 0,0 0,0 1,0-1,0 0,0 0,0 0,0 0,-1 0,1 1,0-1,0 0,0 0,0 0,0 0,-1 0,1 0,0 0,0 1,0-1,0 0,-1 0,1 0,16 11,-15-11,12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7T12:30:34.89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1,'4'0,"2"0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7T12:30:35.70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555 348,'0'-9,"-1"1,0 0,-1 0,0 0,0 0,-1 0,0 1,0-1,-1 1,0-1,0 1,-1 1,0-1,0 0,0 1,-13-11,-8-4,0 0,-54-31,58 39,0-2,-1 2,0 1,-1 1,0 1,-1 0,0 2,0 1,-1 2,1 0,-44-2,47 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7T12:30:39.32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431 1,'-159'14,"107"-8,-58 1,87-8,-26 0,46 1,1 0,-1 0,1 0,-1 1,1-1,-1 1,1 0,0-1,-1 1,1 0,0 0,-1 1,-3 2,6-4,0 0,0 1,0-1,0 1,0-1,0 1,0-1,0 1,0-1,0 0,0 1,0-1,1 1,-1-1,0 1,0-1,0 0,0 1,1-1,-1 0,0 1,0-1,1 0,-1 1,0-1,1 0,-1 1,0-1,1 0,-1 0,0 1,1-1,-1 0,1 0,-1 0,1 0,18 11,-17-10,15 7,0-1,0 0,1-1,0-1,0-1,1-1,-1 0,31 0,-36-2,-1 1,1 0,-1 1,1 1,-1 0,13 6,-11-5,1 1,0-2,27 6,10-7,-29-3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07T12:30:39.99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1 179,'162'2,"175"-5,-334 3,-1 0,1 0,-1-1,1 1,-1-1,0 1,1-1,-1 0,1 0,-1 0,0 0,0 0,0-1,0 1,0 0,2-3,-3 3,0 0,0-1,-1 1,1 0,0-1,-1 1,1 0,-1-1,0 1,0 0,1-1,-1 1,0-1,0 1,0-1,0 1,-1 0,1-1,0 1,-1-3,-2-2,1 0,-1 0,-1 0,1 0,-1 1,0-1,0 1,0 0,-1 0,-6-4,-1-1,-1 1,0 1,-1 0,1 1,-23-8,13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D6BE2-C205-4370-8DB6-046948F666ED}" type="datetimeFigureOut">
              <a:rPr lang="nl-NL" smtClean="0"/>
              <a:t>12-9-2025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E132D-CB0A-4B32-AE42-98A092DFF1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83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5208-0C4C-493A-8518-5924C9B41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381C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66F65-70EE-46B5-A9FB-7FDC32E58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381C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F0B85-2173-4E07-864A-919F6F97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64A18-9093-4103-9FB5-0D80A768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EF4B5-420D-4DC9-B149-DE85ED11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357D8D-DBC9-452C-9B2B-F40C1C371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4100" y="5538333"/>
            <a:ext cx="874974" cy="5847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2572BE-C788-4E64-B61A-0DC5B5269E36}"/>
              </a:ext>
            </a:extLst>
          </p:cNvPr>
          <p:cNvSpPr txBox="1"/>
          <p:nvPr userDrawn="1"/>
        </p:nvSpPr>
        <p:spPr>
          <a:xfrm>
            <a:off x="3411021" y="5538333"/>
            <a:ext cx="6760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project has received funding from the European Union’s Horizon 2020 research and innovation programme under grant agreement No 101036756.</a:t>
            </a:r>
            <a:endParaRPr lang="nb-NO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Picture 24" descr="A picture containing shape&#10;&#10;Description automatically generated">
            <a:extLst>
              <a:ext uri="{FF2B5EF4-FFF2-40B4-BE49-F238E27FC236}">
                <a16:creationId xmlns:a16="http://schemas.microsoft.com/office/drawing/2014/main" id="{81D3811B-868E-4F59-9985-4568F0D847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445" y="-182880"/>
            <a:ext cx="12162205" cy="216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0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C515A4-076C-43DB-8E9F-A1486C15E2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85000">
                <a:schemeClr val="accent1">
                  <a:lumMod val="20000"/>
                  <a:lumOff val="80000"/>
                  <a:alpha val="5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C25208-0C4C-493A-8518-5924C9B41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381C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66F65-70EE-46B5-A9FB-7FDC32E58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381C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F0B85-2173-4E07-864A-919F6F97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64A18-9093-4103-9FB5-0D80A768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EF4B5-420D-4DC9-B149-DE85ED11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854A34-6847-4B28-A2C7-E4C0D306C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4100" y="5538333"/>
            <a:ext cx="874974" cy="5847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AF934C9-F76F-4378-9BB8-5CF87E6E9223}"/>
              </a:ext>
            </a:extLst>
          </p:cNvPr>
          <p:cNvSpPr txBox="1"/>
          <p:nvPr userDrawn="1"/>
        </p:nvSpPr>
        <p:spPr>
          <a:xfrm>
            <a:off x="3411021" y="5538333"/>
            <a:ext cx="6760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This project has received funding from the European Union’s Horizon 2020 research and innovation programme under grant agreement No 101036756.</a:t>
            </a:r>
            <a:endParaRPr lang="nb-NO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0" name="Picture 19" descr="A picture containing shape&#10;&#10;Description automatically generated">
            <a:extLst>
              <a:ext uri="{FF2B5EF4-FFF2-40B4-BE49-F238E27FC236}">
                <a16:creationId xmlns:a16="http://schemas.microsoft.com/office/drawing/2014/main" id="{406A61E7-BEC5-42B5-8E63-2E8090AA8E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445" y="-182880"/>
            <a:ext cx="12162205" cy="216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CDE8-95A6-4070-BA19-C72192B9B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955D-5B92-4E35-BC34-BC4BF96E2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EE9FB-4EB4-4EA2-B3AE-C529023E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32642-2667-4100-B7CE-7B853954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9D82B-6473-4629-8FE9-4808E2D8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223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L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CDE8-95A6-4070-BA19-C72192B9B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955D-5B92-4E35-BC34-BC4BF96E2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EE9FB-4EB4-4EA2-B3AE-C529023E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32642-2667-4100-B7CE-7B853954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9D82B-6473-4629-8FE9-4808E2D8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6F78A5-126B-4371-AA30-E0732694D1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9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48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t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CDE8-95A6-4070-BA19-C72192B9B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955D-5B92-4E35-BC34-BC4BF96E2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EE9FB-4EB4-4EA2-B3AE-C529023E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32642-2667-4100-B7CE-7B853954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9D82B-6473-4629-8FE9-4808E2D8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E735A7-831C-4876-9264-6D5893A43C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9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8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Jigs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CDE8-95A6-4070-BA19-C72192B9B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955D-5B92-4E35-BC34-BC4BF96E2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EE9FB-4EB4-4EA2-B3AE-C529023E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32642-2667-4100-B7CE-7B853954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9D82B-6473-4629-8FE9-4808E2D8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30726F-FB04-47CC-8B58-3E0F436418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9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80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A471F-1497-4523-AE6F-0AB755F0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C3497-8F14-4D7E-BA1B-94749975B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14BAC-64AA-491C-8312-10878A830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F32F0-E5BC-4396-ADDF-2C409641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C737A-0D50-4C01-BCB7-2CE1BA5C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615EA-5C97-4D8B-899F-A6CDFF61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13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527A-880D-45E2-9676-733EC82B7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C43B3-292A-457E-BF55-D3F600EC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555D7-5DAE-4F0E-9009-279654EB4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B2E13-41CB-4F2D-9AE0-3724DBFD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23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E051B7-AF5F-41F9-A85B-B0A6F7BF9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442128-6AF2-4AF5-989C-2F6A366B5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B1770-AB10-4636-9BF0-5B1637EE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50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EA0134-1A98-4726-94D8-7D11C343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9DE66-68C6-4EB2-9DC0-D4C2E8EDD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492CD-4959-43AA-BFEF-F7AAE0923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0818D-A0EF-4D97-B7AF-A9004B3104EB}" type="datetimeFigureOut">
              <a:rPr lang="nb-NO" smtClean="0"/>
              <a:t>12.09.2025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642BC-F31E-4B63-A84C-6245C7CA5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7BD33-1182-4761-B94C-D33C405EE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7EEA-6E78-4CE2-B24B-7613332236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3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2" r:id="rId5"/>
    <p:sldLayoutId id="2147483663" r:id="rId6"/>
    <p:sldLayoutId id="2147483652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81C4"/>
          </a:solidFill>
          <a:latin typeface="Segoe UI Semibold" panose="020B0702040204020203" pitchFamily="34" charset="0"/>
          <a:ea typeface="Tahoma" panose="020B0604030504040204" pitchFamily="34" charset="0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Tahoma" panose="020B0604030504040204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Tahoma" panose="020B0604030504040204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Tahoma" panose="020B0604030504040204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Tahoma" panose="020B0604030504040204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Tahoma" panose="020B0604030504040204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jpeg"/><Relationship Id="rId7" Type="http://schemas.openxmlformats.org/officeDocument/2006/relationships/customXml" Target="../ink/ink3.xml"/><Relationship Id="rId12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3.png"/><Relationship Id="rId4" Type="http://schemas.openxmlformats.org/officeDocument/2006/relationships/image" Target="../media/image100.png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57561-FEED-46AB-A0F2-E9ECAF5C9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500" dirty="0"/>
              <a:t>Evaluation of the immunotoxicity of PFAS with New Approach Methodologies</a:t>
            </a:r>
            <a:endParaRPr lang="nb-NO" sz="4500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C419A74-7697-10E7-7562-07D96FBD68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1362" y="5075951"/>
            <a:ext cx="1515050" cy="151505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08B22546-69CD-1CC3-077E-8214DCD24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7422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600" b="1" u="sng" dirty="0">
                <a:cs typeface="Arial" panose="020B0604020202020204" pitchFamily="34" charset="0"/>
              </a:rPr>
              <a:t>Maxim Carlier</a:t>
            </a:r>
            <a:r>
              <a:rPr lang="en-GB" sz="1600" b="1" dirty="0">
                <a:cs typeface="Arial" panose="020B0604020202020204" pitchFamily="34" charset="0"/>
              </a:rPr>
              <a:t>, Theo Verboom, Brendan van der Haar, Laura Cuijpers, Peter Cenijn, Lisa Baumann, Wilbert Bitter, Majorie van Duursen, Timo Hamers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8915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77A6-36C8-2882-ACEC-41EB2C04E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PFAS and immunotoxicity</a:t>
            </a:r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70507D-CE96-1243-9AC1-F05440E945D4}"/>
              </a:ext>
            </a:extLst>
          </p:cNvPr>
          <p:cNvSpPr txBox="1"/>
          <p:nvPr/>
        </p:nvSpPr>
        <p:spPr>
          <a:xfrm>
            <a:off x="944658" y="1543196"/>
            <a:ext cx="4627467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/>
              <a:t>Per- and polyfluoroalkyl substances (PFAS) have water, grease and dirt repellent properties</a:t>
            </a:r>
          </a:p>
          <a:p>
            <a:endParaRPr lang="en-US" sz="2500" dirty="0"/>
          </a:p>
          <a:p>
            <a:pPr marL="342900" indent="-342900">
              <a:buFontTx/>
              <a:buChar char="-"/>
            </a:pPr>
            <a:r>
              <a:rPr lang="en-US" sz="2500" dirty="0"/>
              <a:t>PFAS are used in clothing, food packaging, lubricants, among other things</a:t>
            </a:r>
          </a:p>
          <a:p>
            <a:endParaRPr lang="en-US" sz="2500" dirty="0"/>
          </a:p>
          <a:p>
            <a:pPr marL="342900" indent="-342900">
              <a:buFontTx/>
              <a:buChar char="-"/>
            </a:pPr>
            <a:r>
              <a:rPr lang="en-US" sz="2500" dirty="0"/>
              <a:t>Highly exposed children show lower antibody titers after vaccination</a:t>
            </a:r>
          </a:p>
          <a:p>
            <a:pPr marL="342900" indent="-342900">
              <a:buFontTx/>
              <a:buChar char="-"/>
            </a:pPr>
            <a:endParaRPr lang="en-US" sz="2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D4BABB-B694-795E-2E81-6C012E3151A3}"/>
              </a:ext>
            </a:extLst>
          </p:cNvPr>
          <p:cNvSpPr txBox="1"/>
          <p:nvPr/>
        </p:nvSpPr>
        <p:spPr>
          <a:xfrm>
            <a:off x="7338647" y="2773144"/>
            <a:ext cx="401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Perfluorooctanesulfonic</a:t>
            </a:r>
            <a:r>
              <a:rPr lang="en-US" dirty="0"/>
              <a:t> acid (PFOS)</a:t>
            </a:r>
            <a:endParaRPr lang="en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73BD5-65CB-DF6E-6835-1E9411BC5348}"/>
              </a:ext>
            </a:extLst>
          </p:cNvPr>
          <p:cNvSpPr txBox="1"/>
          <p:nvPr/>
        </p:nvSpPr>
        <p:spPr>
          <a:xfrm>
            <a:off x="5856338" y="6051404"/>
            <a:ext cx="281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Trifluoromethanesulfonic acid (TFMSA)</a:t>
            </a:r>
            <a:endParaRPr lang="en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0A4B1-BC74-7D15-06EB-AA02D4BD508E}"/>
              </a:ext>
            </a:extLst>
          </p:cNvPr>
          <p:cNvSpPr txBox="1"/>
          <p:nvPr/>
        </p:nvSpPr>
        <p:spPr>
          <a:xfrm>
            <a:off x="10044112" y="6123543"/>
            <a:ext cx="261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GenX</a:t>
            </a:r>
            <a:endParaRPr lang="en-NL" dirty="0"/>
          </a:p>
        </p:txBody>
      </p:sp>
      <p:pic>
        <p:nvPicPr>
          <p:cNvPr id="2050" name="Picture 2" descr="Structuurformule van perfluoroctaansulfonzuur">
            <a:extLst>
              <a:ext uri="{FF2B5EF4-FFF2-40B4-BE49-F238E27FC236}">
                <a16:creationId xmlns:a16="http://schemas.microsoft.com/office/drawing/2014/main" id="{A53A69AB-8FFD-56D6-05C3-873C9A0DC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625" y="1238739"/>
            <a:ext cx="4378635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tructuurformule van trifluormethaansulfonzuur">
            <a:extLst>
              <a:ext uri="{FF2B5EF4-FFF2-40B4-BE49-F238E27FC236}">
                <a16:creationId xmlns:a16="http://schemas.microsoft.com/office/drawing/2014/main" id="{46E1D00D-8EBE-A027-92DF-AE06BB0D7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56422"/>
            <a:ext cx="1752375" cy="166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erfluor-2-propoxypropaanzuur">
            <a:extLst>
              <a:ext uri="{FF2B5EF4-FFF2-40B4-BE49-F238E27FC236}">
                <a16:creationId xmlns:a16="http://schemas.microsoft.com/office/drawing/2014/main" id="{F9F2862B-0ED7-4C93-777C-2BE122FF1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85" y="4019708"/>
            <a:ext cx="3401256" cy="18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25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66F31-FA25-0EF2-BEBD-FA14F7E1D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AE7BB-E0F0-3357-B7C4-649CBEEE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Immunotoxicity tests</a:t>
            </a:r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BC489-B0E2-D931-3146-34F252593C1D}"/>
              </a:ext>
            </a:extLst>
          </p:cNvPr>
          <p:cNvSpPr txBox="1"/>
          <p:nvPr/>
        </p:nvSpPr>
        <p:spPr>
          <a:xfrm>
            <a:off x="944657" y="1543196"/>
            <a:ext cx="11166477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1) challenge zebrafish embryo with fluorescent protein-expressing pathogen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800" dirty="0"/>
              <a:t> measure bacterial load</a:t>
            </a:r>
          </a:p>
          <a:p>
            <a:pPr marL="342900" indent="-342900">
              <a:buFontTx/>
              <a:buChar char="-"/>
            </a:pPr>
            <a:endParaRPr lang="en-US" sz="2800" dirty="0"/>
          </a:p>
          <a:p>
            <a:r>
              <a:rPr lang="en-US" sz="2800" dirty="0"/>
              <a:t>Only effects innate immune system</a:t>
            </a:r>
          </a:p>
          <a:p>
            <a:endParaRPr lang="en-US" sz="2800" dirty="0"/>
          </a:p>
          <a:p>
            <a:r>
              <a:rPr lang="en-US" sz="2800" dirty="0"/>
              <a:t> 2) human macrophages differentiated from THP-1 cells. Measure cytokine release with co-exposure to lipopolysaccharide.</a:t>
            </a:r>
          </a:p>
          <a:p>
            <a:pPr marL="342900" indent="-342900">
              <a:buFontTx/>
              <a:buChar char="-"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39555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77A6-36C8-2882-ACEC-41EB2C04E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8D2A7-19AC-5E7C-D379-B9D454EA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45706"/>
            <a:ext cx="502707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 day after fertilization: </a:t>
            </a:r>
            <a:r>
              <a:rPr lang="en-US" dirty="0" err="1"/>
              <a:t>dechorionation</a:t>
            </a:r>
            <a:r>
              <a:rPr lang="en-US" dirty="0"/>
              <a:t> and injection with fluorescent </a:t>
            </a:r>
            <a:r>
              <a:rPr lang="en-US" i="1" dirty="0"/>
              <a:t>Mycobacterium </a:t>
            </a:r>
            <a:r>
              <a:rPr lang="en-US" i="1" dirty="0" err="1"/>
              <a:t>marinum</a:t>
            </a:r>
            <a:endParaRPr lang="en-US" dirty="0"/>
          </a:p>
          <a:p>
            <a:endParaRPr lang="en-US" dirty="0"/>
          </a:p>
          <a:p>
            <a:r>
              <a:rPr lang="en-US" dirty="0"/>
              <a:t>After injection: Exposure to the test compound</a:t>
            </a:r>
          </a:p>
          <a:p>
            <a:endParaRPr lang="en-US" dirty="0"/>
          </a:p>
          <a:p>
            <a:r>
              <a:rPr lang="en-US" dirty="0"/>
              <a:t>5 days after fertilization: Fluorescence microscopy.</a:t>
            </a:r>
          </a:p>
          <a:p>
            <a:endParaRPr lang="en-US" dirty="0"/>
          </a:p>
          <a:p>
            <a:endParaRPr lang="en-US" dirty="0"/>
          </a:p>
          <a:p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00DAD-29B9-5870-B72F-9DCFB40B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723" y="4019488"/>
            <a:ext cx="4664054" cy="22160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D2093-B46C-174E-A954-A8234B47C9CA}"/>
              </a:ext>
            </a:extLst>
          </p:cNvPr>
          <p:cNvSpPr txBox="1"/>
          <p:nvPr/>
        </p:nvSpPr>
        <p:spPr>
          <a:xfrm>
            <a:off x="5865279" y="6338986"/>
            <a:ext cx="6119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Benard et al. (2012) 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Journal of visualized experiments: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JoVE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(61), 3781. </a:t>
            </a:r>
            <a:endParaRPr lang="en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0EFE23-90DB-BD3C-02EF-A42302D53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426" y="189228"/>
            <a:ext cx="5569496" cy="32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6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77A6-36C8-2882-ACEC-41EB2C04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19" y="-143767"/>
            <a:ext cx="10515600" cy="1325563"/>
          </a:xfrm>
        </p:spPr>
        <p:txBody>
          <a:bodyPr/>
          <a:lstStyle/>
          <a:p>
            <a:r>
              <a:rPr lang="en-US" dirty="0"/>
              <a:t>Results</a:t>
            </a:r>
            <a:endParaRPr lang="nl-NL" dirty="0"/>
          </a:p>
        </p:txBody>
      </p:sp>
      <p:pic>
        <p:nvPicPr>
          <p:cNvPr id="8" name="Picture 7" descr="A collage of images of a human embryo&#10;&#10;AI-generated content may be incorrect.">
            <a:extLst>
              <a:ext uri="{FF2B5EF4-FFF2-40B4-BE49-F238E27FC236}">
                <a16:creationId xmlns:a16="http://schemas.microsoft.com/office/drawing/2014/main" id="{32B85608-2F77-3341-40F1-226E13F5A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2" t="67350" r="23093"/>
          <a:stretch>
            <a:fillRect/>
          </a:stretch>
        </p:blipFill>
        <p:spPr>
          <a:xfrm>
            <a:off x="2573895" y="4618892"/>
            <a:ext cx="2633785" cy="22391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410DD6B-C6B4-E41B-435C-2E9CD68EA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047" y="881398"/>
            <a:ext cx="5027078" cy="4351338"/>
          </a:xfrm>
        </p:spPr>
        <p:txBody>
          <a:bodyPr>
            <a:normAutofit/>
          </a:bodyPr>
          <a:lstStyle/>
          <a:p>
            <a:r>
              <a:rPr lang="en-US" dirty="0"/>
              <a:t>Dexamethasone was established as positive control</a:t>
            </a:r>
          </a:p>
          <a:p>
            <a:r>
              <a:rPr lang="en-US" dirty="0"/>
              <a:t>Infection spread over the whole body</a:t>
            </a:r>
          </a:p>
          <a:p>
            <a:r>
              <a:rPr lang="en-US" dirty="0"/>
              <a:t>Non-infected embryos showed no background fluorescence</a:t>
            </a:r>
          </a:p>
          <a:p>
            <a:endParaRPr lang="nl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FC2AD-9BEF-871A-96E4-F61F64217A96}"/>
              </a:ext>
            </a:extLst>
          </p:cNvPr>
          <p:cNvSpPr txBox="1"/>
          <p:nvPr/>
        </p:nvSpPr>
        <p:spPr>
          <a:xfrm>
            <a:off x="5865279" y="6338985"/>
            <a:ext cx="4254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Carlier et al. (2025). </a:t>
            </a:r>
            <a:r>
              <a:rPr lang="en-US" sz="1400" i="1" dirty="0" err="1"/>
              <a:t>Toxicol</a:t>
            </a:r>
            <a:r>
              <a:rPr lang="en-US" sz="1400" i="1" dirty="0"/>
              <a:t> Appl </a:t>
            </a:r>
            <a:r>
              <a:rPr lang="en-US" sz="1400" i="1" dirty="0" err="1"/>
              <a:t>Pharmacol</a:t>
            </a:r>
            <a:r>
              <a:rPr lang="en-US" sz="1400" dirty="0"/>
              <a:t>, 117484.</a:t>
            </a:r>
            <a:endParaRPr lang="en-NL" sz="1400" dirty="0"/>
          </a:p>
        </p:txBody>
      </p:sp>
      <p:pic>
        <p:nvPicPr>
          <p:cNvPr id="4" name="Picture 5" descr="A collage of images of a human embryo&#10;&#10;Description automatically generated with medium confidence">
            <a:extLst>
              <a:ext uri="{FF2B5EF4-FFF2-40B4-BE49-F238E27FC236}">
                <a16:creationId xmlns:a16="http://schemas.microsoft.com/office/drawing/2014/main" id="{6511847F-5862-755F-FA0B-E52EE49FF0F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2862" y="0"/>
            <a:ext cx="6979138" cy="312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A collage of images of a human embryo&#10;&#10;Description automatically generated with medium confidence">
            <a:extLst>
              <a:ext uri="{FF2B5EF4-FFF2-40B4-BE49-F238E27FC236}">
                <a16:creationId xmlns:a16="http://schemas.microsoft.com/office/drawing/2014/main" id="{B53DCDBF-BF87-8CE4-5A66-CC30515CA03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2862" y="2968514"/>
            <a:ext cx="6973956" cy="3370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470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82E4EDF-BBE2-D0F7-0274-15E4BE03AE79}"/>
                  </a:ext>
                </a:extLst>
              </p14:cNvPr>
              <p14:cNvContentPartPr/>
              <p14:nvPr/>
            </p14:nvContentPartPr>
            <p14:xfrm>
              <a:off x="1017180" y="3576315"/>
              <a:ext cx="164520" cy="3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82E4EDF-BBE2-D0F7-0274-15E4BE03AE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3180" y="3468675"/>
                <a:ext cx="27216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5BB543-DB20-A874-1F2E-FC56A99F95CF}"/>
                  </a:ext>
                </a:extLst>
              </p14:cNvPr>
              <p14:cNvContentPartPr/>
              <p14:nvPr/>
            </p14:nvContentPartPr>
            <p14:xfrm>
              <a:off x="1057500" y="3600435"/>
              <a:ext cx="39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5BB543-DB20-A874-1F2E-FC56A99F95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3500" y="3492795"/>
                <a:ext cx="111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8889AC0-4DD2-EAFE-B439-7A5505372BA5}"/>
                  </a:ext>
                </a:extLst>
              </p14:cNvPr>
              <p14:cNvContentPartPr/>
              <p14:nvPr/>
            </p14:nvContentPartPr>
            <p14:xfrm>
              <a:off x="1029060" y="3579915"/>
              <a:ext cx="200160" cy="125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8889AC0-4DD2-EAFE-B439-7A5505372B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420" y="3472275"/>
                <a:ext cx="30780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68604AE-741D-0628-4B11-C886434A4B3D}"/>
                  </a:ext>
                </a:extLst>
              </p14:cNvPr>
              <p14:cNvContentPartPr/>
              <p14:nvPr/>
            </p14:nvContentPartPr>
            <p14:xfrm>
              <a:off x="968940" y="3609795"/>
              <a:ext cx="173520" cy="58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68604AE-741D-0628-4B11-C886434A4B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4940" y="3502155"/>
                <a:ext cx="28116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1D0CB4F-BDA2-1143-6331-24D164BABBC5}"/>
                  </a:ext>
                </a:extLst>
              </p14:cNvPr>
              <p14:cNvContentPartPr/>
              <p14:nvPr/>
            </p14:nvContentPartPr>
            <p14:xfrm>
              <a:off x="1114380" y="3602955"/>
              <a:ext cx="197280" cy="65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1D0CB4F-BDA2-1143-6331-24D164BABBC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0740" y="3494955"/>
                <a:ext cx="304920" cy="28116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58DFD8B6-E975-BB96-DD88-3717A094E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20" y="130319"/>
            <a:ext cx="10515600" cy="1325563"/>
          </a:xfrm>
        </p:spPr>
        <p:txBody>
          <a:bodyPr/>
          <a:lstStyle/>
          <a:p>
            <a:r>
              <a:rPr lang="en-US" dirty="0"/>
              <a:t>Results</a:t>
            </a:r>
            <a:endParaRPr lang="nl-N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41F2C6-BF14-5BF6-32E0-FC86F10E3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813" y="0"/>
            <a:ext cx="906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263E10-42A9-6295-AEAC-5E22FFF81605}"/>
              </a:ext>
            </a:extLst>
          </p:cNvPr>
          <p:cNvSpPr/>
          <p:nvPr/>
        </p:nvSpPr>
        <p:spPr>
          <a:xfrm>
            <a:off x="4394718" y="793102"/>
            <a:ext cx="718458" cy="526246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3FCC1B-AD07-B556-2181-8AF7D4FFDE41}"/>
              </a:ext>
            </a:extLst>
          </p:cNvPr>
          <p:cNvSpPr/>
          <p:nvPr/>
        </p:nvSpPr>
        <p:spPr>
          <a:xfrm>
            <a:off x="5554823" y="793101"/>
            <a:ext cx="1350803" cy="526246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66A5A9-63F6-AEEA-A656-4CAE8E79F428}"/>
              </a:ext>
            </a:extLst>
          </p:cNvPr>
          <p:cNvSpPr/>
          <p:nvPr/>
        </p:nvSpPr>
        <p:spPr>
          <a:xfrm>
            <a:off x="11077620" y="793101"/>
            <a:ext cx="794993" cy="526246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4170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77A6-36C8-2882-ACEC-41EB2C04E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THP-1 immunosuppression assay 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8D2A7-19AC-5E7C-D379-B9D454EA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335" y="1825625"/>
            <a:ext cx="11053277" cy="4351338"/>
          </a:xfrm>
        </p:spPr>
        <p:txBody>
          <a:bodyPr/>
          <a:lstStyle/>
          <a:p>
            <a:r>
              <a:rPr lang="en-US" dirty="0"/>
              <a:t>Human acute monocytic leukemia cell line (THP-1)</a:t>
            </a:r>
          </a:p>
          <a:p>
            <a:r>
              <a:rPr lang="en-US" dirty="0"/>
              <a:t>Differentiation to macrophages</a:t>
            </a:r>
          </a:p>
          <a:p>
            <a:r>
              <a:rPr lang="en-US" dirty="0"/>
              <a:t>Exposure to PFAS (48 hours) </a:t>
            </a:r>
          </a:p>
          <a:p>
            <a:r>
              <a:rPr lang="en-US" dirty="0"/>
              <a:t>Induction with LPS (3 hours)</a:t>
            </a:r>
          </a:p>
          <a:p>
            <a:r>
              <a:rPr lang="en-US" dirty="0"/>
              <a:t>Secretion of pro-inflammatory cytokine TNF-alpha</a:t>
            </a:r>
          </a:p>
          <a:p>
            <a:endParaRPr lang="nl-NL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E82093-8DA8-61D2-1F34-4BEDB13B9145}"/>
              </a:ext>
            </a:extLst>
          </p:cNvPr>
          <p:cNvSpPr txBox="1">
            <a:spLocks/>
          </p:cNvSpPr>
          <p:nvPr/>
        </p:nvSpPr>
        <p:spPr>
          <a:xfrm>
            <a:off x="468924" y="1825625"/>
            <a:ext cx="117230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 descr="A group of blood cells&#10;&#10;AI-generated content may be incorrect.">
            <a:extLst>
              <a:ext uri="{FF2B5EF4-FFF2-40B4-BE49-F238E27FC236}">
                <a16:creationId xmlns:a16="http://schemas.microsoft.com/office/drawing/2014/main" id="{33B71729-D90C-384A-0B72-0587C32178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3455" y="1092133"/>
            <a:ext cx="2494759" cy="2270862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8601DA1-E93B-E6F6-C237-36E176FB7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69" y="4802277"/>
            <a:ext cx="1758462" cy="150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65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F0DA7-6FAA-2D00-B180-DCE06F862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00A2-7E27-9E5E-3E72-0F90B43C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nl-NL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FEED34-2496-87E0-B3FF-B0BCBC6944E0}"/>
              </a:ext>
            </a:extLst>
          </p:cNvPr>
          <p:cNvSpPr txBox="1">
            <a:spLocks/>
          </p:cNvSpPr>
          <p:nvPr/>
        </p:nvSpPr>
        <p:spPr>
          <a:xfrm>
            <a:off x="468924" y="1825625"/>
            <a:ext cx="117230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Picture 7" descr="A graph of a number of different colored bars&#10;&#10;AI-generated content may be incorrect.">
            <a:extLst>
              <a:ext uri="{FF2B5EF4-FFF2-40B4-BE49-F238E27FC236}">
                <a16:creationId xmlns:a16="http://schemas.microsoft.com/office/drawing/2014/main" id="{4317B7A8-5374-ADB2-D184-DF827E8A6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80" y="1825624"/>
            <a:ext cx="10064620" cy="43819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8F80FB-832D-0027-25CD-DE4C3A5C63AC}"/>
              </a:ext>
            </a:extLst>
          </p:cNvPr>
          <p:cNvSpPr/>
          <p:nvPr/>
        </p:nvSpPr>
        <p:spPr>
          <a:xfrm>
            <a:off x="5971592" y="2992016"/>
            <a:ext cx="1278293" cy="217092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0AD3AF-E77D-1430-D21E-D1D912583EB9}"/>
              </a:ext>
            </a:extLst>
          </p:cNvPr>
          <p:cNvSpPr/>
          <p:nvPr/>
        </p:nvSpPr>
        <p:spPr>
          <a:xfrm>
            <a:off x="3959290" y="3051111"/>
            <a:ext cx="626426" cy="205273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2339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D99F-3B5F-0078-BAD1-98A73E9D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18F2-B09F-2176-5277-9FDE2AA3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E40A7-8D6D-4B8F-2064-4D800659E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335" y="1825625"/>
            <a:ext cx="11628665" cy="4351338"/>
          </a:xfrm>
        </p:spPr>
        <p:txBody>
          <a:bodyPr>
            <a:normAutofit/>
          </a:bodyPr>
          <a:lstStyle/>
          <a:p>
            <a:r>
              <a:rPr lang="nl-NL" dirty="0" err="1"/>
              <a:t>PFHxS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PFOA </a:t>
            </a:r>
            <a:r>
              <a:rPr lang="nl-NL" dirty="0">
                <a:sym typeface="Wingdings" panose="05000000000000000000" pitchFamily="2" charset="2"/>
              </a:rPr>
              <a:t> </a:t>
            </a:r>
            <a:r>
              <a:rPr lang="nl-NL" dirty="0" err="1">
                <a:sym typeface="Wingdings" panose="05000000000000000000" pitchFamily="2" charset="2"/>
              </a:rPr>
              <a:t>higher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bacterial</a:t>
            </a:r>
            <a:r>
              <a:rPr lang="nl-NL" dirty="0">
                <a:sym typeface="Wingdings" panose="05000000000000000000" pitchFamily="2" charset="2"/>
              </a:rPr>
              <a:t> load in </a:t>
            </a:r>
            <a:r>
              <a:rPr lang="nl-NL" dirty="0" err="1">
                <a:sym typeface="Wingdings" panose="05000000000000000000" pitchFamily="2" charset="2"/>
              </a:rPr>
              <a:t>zebrafish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embryos</a:t>
            </a:r>
            <a:endParaRPr lang="nl-NL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dirty="0">
              <a:sym typeface="Wingdings" panose="05000000000000000000" pitchFamily="2" charset="2"/>
            </a:endParaRPr>
          </a:p>
          <a:p>
            <a:r>
              <a:rPr lang="nl-NL" dirty="0" err="1">
                <a:sym typeface="Wingdings" panose="05000000000000000000" pitchFamily="2" charset="2"/>
              </a:rPr>
              <a:t>PFHxS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and</a:t>
            </a:r>
            <a:r>
              <a:rPr lang="nl-NL" dirty="0">
                <a:sym typeface="Wingdings" panose="05000000000000000000" pitchFamily="2" charset="2"/>
              </a:rPr>
              <a:t> PFOS  </a:t>
            </a:r>
            <a:r>
              <a:rPr lang="nl-NL" dirty="0" err="1">
                <a:sym typeface="Wingdings" panose="05000000000000000000" pitchFamily="2" charset="2"/>
              </a:rPr>
              <a:t>Decreased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secretion</a:t>
            </a:r>
            <a:r>
              <a:rPr lang="nl-NL" dirty="0">
                <a:sym typeface="Wingdings" panose="05000000000000000000" pitchFamily="2" charset="2"/>
              </a:rPr>
              <a:t> of TNF-alfa </a:t>
            </a:r>
            <a:r>
              <a:rPr lang="nl-NL" dirty="0" err="1">
                <a:sym typeface="Wingdings" panose="05000000000000000000" pitchFamily="2" charset="2"/>
              </a:rPr>
              <a:t>after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induction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with</a:t>
            </a:r>
            <a:r>
              <a:rPr lang="nl-NL" dirty="0">
                <a:sym typeface="Wingdings" panose="05000000000000000000" pitchFamily="2" charset="2"/>
              </a:rPr>
              <a:t> LPS</a:t>
            </a: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  </a:t>
            </a:r>
            <a:r>
              <a:rPr lang="nl-NL" dirty="0" err="1">
                <a:sym typeface="Wingdings" panose="05000000000000000000" pitchFamily="2" charset="2"/>
              </a:rPr>
              <a:t>secretion</a:t>
            </a:r>
            <a:r>
              <a:rPr lang="nl-NL" dirty="0">
                <a:sym typeface="Wingdings" panose="05000000000000000000" pitchFamily="2" charset="2"/>
              </a:rPr>
              <a:t> of pro-</a:t>
            </a:r>
            <a:r>
              <a:rPr lang="nl-NL" dirty="0" err="1">
                <a:sym typeface="Wingdings" panose="05000000000000000000" pitchFamily="2" charset="2"/>
              </a:rPr>
              <a:t>inflammatory</a:t>
            </a:r>
            <a:r>
              <a:rPr lang="nl-NL" dirty="0">
                <a:sym typeface="Wingdings" panose="05000000000000000000" pitchFamily="2" charset="2"/>
              </a:rPr>
              <a:t> cytokines    </a:t>
            </a:r>
            <a:r>
              <a:rPr lang="nl-NL" dirty="0" err="1">
                <a:sym typeface="Wingdings" panose="05000000000000000000" pitchFamily="2" charset="2"/>
              </a:rPr>
              <a:t>ability</a:t>
            </a:r>
            <a:r>
              <a:rPr lang="nl-NL" dirty="0">
                <a:sym typeface="Wingdings" panose="05000000000000000000" pitchFamily="2" charset="2"/>
              </a:rPr>
              <a:t> of </a:t>
            </a:r>
            <a:r>
              <a:rPr lang="nl-NL" dirty="0" err="1">
                <a:sym typeface="Wingdings" panose="05000000000000000000" pitchFamily="2" charset="2"/>
              </a:rPr>
              <a:t>zebrafish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embryos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to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fight</a:t>
            </a:r>
            <a:r>
              <a:rPr lang="nl-NL" dirty="0">
                <a:sym typeface="Wingdings" panose="05000000000000000000" pitchFamily="2" charset="2"/>
              </a:rPr>
              <a:t> off </a:t>
            </a:r>
            <a:r>
              <a:rPr lang="nl-NL" dirty="0" err="1">
                <a:sym typeface="Wingdings" panose="05000000000000000000" pitchFamily="2" charset="2"/>
              </a:rPr>
              <a:t>infections</a:t>
            </a:r>
            <a:r>
              <a:rPr lang="nl-NL" dirty="0">
                <a:sym typeface="Wingdings" panose="05000000000000000000" pitchFamily="2" charset="2"/>
              </a:rPr>
              <a:t>. </a:t>
            </a:r>
          </a:p>
          <a:p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Both </a:t>
            </a:r>
            <a:r>
              <a:rPr lang="nl-NL" dirty="0" err="1">
                <a:sym typeface="Wingdings" panose="05000000000000000000" pitchFamily="2" charset="2"/>
              </a:rPr>
              <a:t>assays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indicate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that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some</a:t>
            </a:r>
            <a:r>
              <a:rPr lang="nl-NL" dirty="0">
                <a:sym typeface="Wingdings" panose="05000000000000000000" pitchFamily="2" charset="2"/>
              </a:rPr>
              <a:t> PFAS </a:t>
            </a:r>
            <a:r>
              <a:rPr lang="nl-NL" dirty="0" err="1">
                <a:sym typeface="Wingdings" panose="05000000000000000000" pitchFamily="2" charset="2"/>
              </a:rPr>
              <a:t>can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induce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immunosuppression</a:t>
            </a:r>
            <a:endParaRPr lang="nl-NL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6469693-D111-5738-A852-F607CDE7D8E4}"/>
              </a:ext>
            </a:extLst>
          </p:cNvPr>
          <p:cNvSpPr txBox="1">
            <a:spLocks/>
          </p:cNvSpPr>
          <p:nvPr/>
        </p:nvSpPr>
        <p:spPr>
          <a:xfrm>
            <a:off x="468924" y="1825625"/>
            <a:ext cx="117230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3E5A7DED-11C6-F4BC-BEF4-5C19CE4D4B7D}"/>
              </a:ext>
            </a:extLst>
          </p:cNvPr>
          <p:cNvSpPr/>
          <p:nvPr/>
        </p:nvSpPr>
        <p:spPr>
          <a:xfrm>
            <a:off x="874745" y="4250094"/>
            <a:ext cx="206829" cy="32657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40D6FA2-CC40-3F56-BCAD-401FE6E59837}"/>
              </a:ext>
            </a:extLst>
          </p:cNvPr>
          <p:cNvSpPr/>
          <p:nvPr/>
        </p:nvSpPr>
        <p:spPr>
          <a:xfrm>
            <a:off x="7792616" y="4250094"/>
            <a:ext cx="206829" cy="32657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8910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D3301D-6149-B63E-FC06-56BEA809D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25"/>
            <a:ext cx="12172536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5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86C9"/>
      </a:accent1>
      <a:accent2>
        <a:srgbClr val="94CA54"/>
      </a:accent2>
      <a:accent3>
        <a:srgbClr val="FEC00F"/>
      </a:accent3>
      <a:accent4>
        <a:srgbClr val="F2672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ro PM ppt template.potx" id="{A1C12B9C-2812-4433-9157-F73452B0C175}" vid="{1D889524-B5C0-4CAA-804A-FE3434357E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ZeroPM ppt template</Template>
  <TotalTime>1742</TotalTime>
  <Words>292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Segoe UI</vt:lpstr>
      <vt:lpstr>Segoe UI Light</vt:lpstr>
      <vt:lpstr>Segoe UI Semibold</vt:lpstr>
      <vt:lpstr>Wingdings</vt:lpstr>
      <vt:lpstr>Office Theme</vt:lpstr>
      <vt:lpstr>Evaluation of the immunotoxicity of PFAS with New Approach Methodologies</vt:lpstr>
      <vt:lpstr>PFAS and immunotoxicity</vt:lpstr>
      <vt:lpstr>Immunotoxicity tests</vt:lpstr>
      <vt:lpstr>Methods</vt:lpstr>
      <vt:lpstr>Results</vt:lpstr>
      <vt:lpstr>Results</vt:lpstr>
      <vt:lpstr>THP-1 immunosuppression assay </vt:lpstr>
      <vt:lpstr>Results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Muro</dc:creator>
  <cp:lastModifiedBy>Carlier, M.P. (Maxim)</cp:lastModifiedBy>
  <cp:revision>33</cp:revision>
  <cp:lastPrinted>2021-11-21T14:00:03Z</cp:lastPrinted>
  <dcterms:created xsi:type="dcterms:W3CDTF">2021-11-10T14:56:54Z</dcterms:created>
  <dcterms:modified xsi:type="dcterms:W3CDTF">2025-09-12T10:10:20Z</dcterms:modified>
</cp:coreProperties>
</file>