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0" r:id="rId2"/>
  </p:sldMasterIdLst>
  <p:notesMasterIdLst>
    <p:notesMasterId r:id="rId4"/>
  </p:notesMasterIdLst>
  <p:sldIdLst>
    <p:sldId id="260" r:id="rId3"/>
  </p:sldIdLst>
  <p:sldSz cx="9144000" cy="5143500" type="screen16x9"/>
  <p:notesSz cx="7010400" cy="9296400"/>
  <p:embeddedFontLst>
    <p:embeddedFont>
      <p:font typeface="Helvetica Neue" panose="02000503000000020004" pitchFamily="2" charset="0"/>
      <p:regular r:id="rId5"/>
      <p:bold r:id="rId6"/>
      <p:italic r:id="rId7"/>
      <p:boldItalic r:id="rId8"/>
    </p:embeddedFont>
    <p:embeddedFont>
      <p:font typeface="Trebuchet MS" panose="020B0703020202090204" pitchFamily="34" charset="0"/>
      <p:regular r:id="rId9"/>
      <p:bold r:id="rId10"/>
      <p: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wNYt2zJYMPzvlDXT7gIi79ADt9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2055"/>
  </p:normalViewPr>
  <p:slideViewPr>
    <p:cSldViewPr snapToGrid="0">
      <p:cViewPr varScale="1">
        <p:scale>
          <a:sx n="138" d="100"/>
          <a:sy n="138" d="100"/>
        </p:scale>
        <p:origin x="1424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5" d="100"/>
          <a:sy n="95" d="100"/>
        </p:scale>
        <p:origin x="43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1.xml"/><Relationship Id="rId34" Type="http://schemas.openxmlformats.org/officeDocument/2006/relationships/viewProps" Target="viewProps.xml"/><Relationship Id="rId7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32" Type="http://customschemas.google.com/relationships/presentationmetadata" Target="metadata"/><Relationship Id="rId5" Type="http://schemas.openxmlformats.org/officeDocument/2006/relationships/font" Target="fonts/font1.fntdata"/><Relationship Id="rId36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2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2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4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00" b="0" i="0" u="none" strike="noStrike" cap="none">
        <a:solidFill>
          <a:srgbClr val="000000"/>
        </a:solidFill>
        <a:latin typeface="Times New Roman" panose="02020603050405020304" pitchFamily="18" charset="0"/>
        <a:ea typeface="Times New Roman" panose="02020603050405020304" pitchFamily="18" charset="0"/>
        <a:cs typeface="Times New Roman" panose="02020603050405020304" pitchFamily="18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701040" y="4473894"/>
            <a:ext cx="5608200" cy="366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457200" y="117224"/>
            <a:ext cx="82296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Helvetica Neue"/>
              <a:buNone/>
              <a:defRPr sz="225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2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3093" algn="l">
              <a:lnSpc>
                <a:spcPct val="100000"/>
              </a:lnSpc>
              <a:spcBef>
                <a:spcPts val="424"/>
              </a:spcBef>
              <a:spcAft>
                <a:spcPts val="0"/>
              </a:spcAft>
              <a:buClr>
                <a:schemeClr val="dk1"/>
              </a:buClr>
              <a:buSzPts val="2118"/>
              <a:buFont typeface="Arial"/>
              <a:buChar char="•"/>
              <a:defRPr sz="2118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40677" algn="l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Char char="–"/>
              <a:defRPr sz="1765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9438" algn="l">
              <a:lnSpc>
                <a:spcPct val="100000"/>
              </a:lnSpc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588"/>
              <a:buFont typeface="Arial"/>
              <a:buChar char="•"/>
              <a:defRPr sz="1588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18261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Char char="–"/>
              <a:defRPr sz="1412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07022" algn="l">
              <a:lnSpc>
                <a:spcPct val="100000"/>
              </a:lnSpc>
              <a:spcBef>
                <a:spcPts val="247"/>
              </a:spcBef>
              <a:spcAft>
                <a:spcPts val="0"/>
              </a:spcAft>
              <a:buClr>
                <a:schemeClr val="dk1"/>
              </a:buClr>
              <a:buSzPts val="1235"/>
              <a:buFont typeface="Arial"/>
              <a:buChar char="»"/>
              <a:defRPr sz="1235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40677" algn="l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Char char="•"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0677" algn="l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Char char="•"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0677" algn="l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Char char="•"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0677" algn="l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Char char="•"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3"/>
          <p:cNvSpPr txBox="1">
            <a:spLocks noGrp="1"/>
          </p:cNvSpPr>
          <p:nvPr>
            <p:ph type="title"/>
          </p:nvPr>
        </p:nvSpPr>
        <p:spPr>
          <a:xfrm>
            <a:off x="457200" y="117224"/>
            <a:ext cx="82296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Helvetica Neue"/>
              <a:buNone/>
              <a:defRPr sz="225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9" name="Google Shape;69;p23"/>
          <p:cNvSpPr txBox="1">
            <a:spLocks noGrp="1"/>
          </p:cNvSpPr>
          <p:nvPr>
            <p:ph type="body" idx="1"/>
          </p:nvPr>
        </p:nvSpPr>
        <p:spPr>
          <a:xfrm>
            <a:off x="457201" y="1151338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None/>
              <a:defRPr sz="1765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None/>
              <a:defRPr sz="1765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588"/>
              <a:buFont typeface="Arial"/>
              <a:buNone/>
              <a:defRPr sz="1588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None/>
              <a:defRPr sz="1412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None/>
              <a:defRPr sz="1412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None/>
              <a:defRPr sz="1412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None/>
              <a:defRPr sz="1412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None/>
              <a:defRPr sz="1412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None/>
              <a:defRPr sz="1412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2"/>
          </p:nvPr>
        </p:nvSpPr>
        <p:spPr>
          <a:xfrm>
            <a:off x="457201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0677" algn="l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Char char="•"/>
              <a:defRPr sz="1765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9437" algn="l">
              <a:lnSpc>
                <a:spcPct val="100000"/>
              </a:lnSpc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588"/>
              <a:buFont typeface="Arial"/>
              <a:buChar char="–"/>
              <a:defRPr sz="1588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18261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Char char="•"/>
              <a:defRPr sz="1412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07022" algn="l">
              <a:lnSpc>
                <a:spcPct val="100000"/>
              </a:lnSpc>
              <a:spcBef>
                <a:spcPts val="247"/>
              </a:spcBef>
              <a:spcAft>
                <a:spcPts val="0"/>
              </a:spcAft>
              <a:buClr>
                <a:schemeClr val="dk1"/>
              </a:buClr>
              <a:buSzPts val="1235"/>
              <a:buFont typeface="Arial"/>
              <a:buChar char="–"/>
              <a:defRPr sz="1235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95846" algn="l">
              <a:lnSpc>
                <a:spcPct val="100000"/>
              </a:lnSpc>
              <a:spcBef>
                <a:spcPts val="212"/>
              </a:spcBef>
              <a:spcAft>
                <a:spcPts val="0"/>
              </a:spcAft>
              <a:buClr>
                <a:schemeClr val="dk1"/>
              </a:buClr>
              <a:buSzPts val="1059"/>
              <a:buFont typeface="Arial"/>
              <a:buChar char="»"/>
              <a:defRPr sz="1059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18261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Char char="•"/>
              <a:defRPr sz="1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8261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Char char="•"/>
              <a:defRPr sz="1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8261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Char char="•"/>
              <a:defRPr sz="1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8261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Char char="•"/>
              <a:defRPr sz="1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body" idx="3"/>
          </p:nvPr>
        </p:nvSpPr>
        <p:spPr>
          <a:xfrm>
            <a:off x="4645034" y="1151338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None/>
              <a:defRPr sz="1765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None/>
              <a:defRPr sz="1765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588"/>
              <a:buFont typeface="Arial"/>
              <a:buNone/>
              <a:defRPr sz="1588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None/>
              <a:defRPr sz="1412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None/>
              <a:defRPr sz="1412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None/>
              <a:defRPr sz="1412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None/>
              <a:defRPr sz="1412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None/>
              <a:defRPr sz="1412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None/>
              <a:defRPr sz="1412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body" idx="4"/>
          </p:nvPr>
        </p:nvSpPr>
        <p:spPr>
          <a:xfrm>
            <a:off x="4645034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0677" algn="l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Char char="•"/>
              <a:defRPr sz="1765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9437" algn="l">
              <a:lnSpc>
                <a:spcPct val="100000"/>
              </a:lnSpc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588"/>
              <a:buFont typeface="Arial"/>
              <a:buChar char="–"/>
              <a:defRPr sz="1588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18261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Char char="•"/>
              <a:defRPr sz="1412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07022" algn="l">
              <a:lnSpc>
                <a:spcPct val="100000"/>
              </a:lnSpc>
              <a:spcBef>
                <a:spcPts val="247"/>
              </a:spcBef>
              <a:spcAft>
                <a:spcPts val="0"/>
              </a:spcAft>
              <a:buClr>
                <a:schemeClr val="dk1"/>
              </a:buClr>
              <a:buSzPts val="1235"/>
              <a:buFont typeface="Arial"/>
              <a:buChar char="–"/>
              <a:defRPr sz="1235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95846" algn="l">
              <a:lnSpc>
                <a:spcPct val="100000"/>
              </a:lnSpc>
              <a:spcBef>
                <a:spcPts val="212"/>
              </a:spcBef>
              <a:spcAft>
                <a:spcPts val="0"/>
              </a:spcAft>
              <a:buClr>
                <a:schemeClr val="dk1"/>
              </a:buClr>
              <a:buSzPts val="1059"/>
              <a:buFont typeface="Arial"/>
              <a:buChar char="»"/>
              <a:defRPr sz="1059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18261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Char char="•"/>
              <a:defRPr sz="1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8261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Char char="•"/>
              <a:defRPr sz="1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8261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Char char="•"/>
              <a:defRPr sz="1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8261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Char char="•"/>
              <a:defRPr sz="1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4"/>
          <p:cNvSpPr txBox="1">
            <a:spLocks noGrp="1"/>
          </p:cNvSpPr>
          <p:nvPr>
            <p:ph type="title"/>
          </p:nvPr>
        </p:nvSpPr>
        <p:spPr>
          <a:xfrm>
            <a:off x="457200" y="117224"/>
            <a:ext cx="82296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Helvetica Neue"/>
              <a:buNone/>
              <a:defRPr sz="225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6"/>
          <p:cNvSpPr txBox="1">
            <a:spLocks noGrp="1"/>
          </p:cNvSpPr>
          <p:nvPr>
            <p:ph type="title"/>
          </p:nvPr>
        </p:nvSpPr>
        <p:spPr>
          <a:xfrm>
            <a:off x="457203" y="204797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65"/>
              <a:buFont typeface="Helvetica Neue"/>
              <a:buNone/>
              <a:defRPr sz="1765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body" idx="1"/>
          </p:nvPr>
        </p:nvSpPr>
        <p:spPr>
          <a:xfrm>
            <a:off x="3575050" y="204799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0677" algn="l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Char char="•"/>
              <a:defRPr sz="1765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9437" algn="l">
              <a:lnSpc>
                <a:spcPct val="100000"/>
              </a:lnSpc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588"/>
              <a:buFont typeface="Arial"/>
              <a:buChar char="–"/>
              <a:defRPr sz="1588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18261" algn="l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Char char="•"/>
              <a:defRPr sz="1412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07022" algn="l">
              <a:lnSpc>
                <a:spcPct val="100000"/>
              </a:lnSpc>
              <a:spcBef>
                <a:spcPts val="247"/>
              </a:spcBef>
              <a:spcAft>
                <a:spcPts val="0"/>
              </a:spcAft>
              <a:buClr>
                <a:schemeClr val="dk1"/>
              </a:buClr>
              <a:buSzPts val="1235"/>
              <a:buFont typeface="Arial"/>
              <a:buChar char="–"/>
              <a:defRPr sz="1235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95846" algn="l">
              <a:lnSpc>
                <a:spcPct val="100000"/>
              </a:lnSpc>
              <a:spcBef>
                <a:spcPts val="212"/>
              </a:spcBef>
              <a:spcAft>
                <a:spcPts val="0"/>
              </a:spcAft>
              <a:buClr>
                <a:schemeClr val="dk1"/>
              </a:buClr>
              <a:buSzPts val="1059"/>
              <a:buFont typeface="Arial"/>
              <a:buChar char="»"/>
              <a:defRPr sz="1059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40677" algn="l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Char char="•"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0677" algn="l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Char char="•"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0677" algn="l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Char char="•"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0677" algn="l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Char char="•"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body" idx="2"/>
          </p:nvPr>
        </p:nvSpPr>
        <p:spPr>
          <a:xfrm>
            <a:off x="457203" y="1076328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47"/>
              </a:spcBef>
              <a:spcAft>
                <a:spcPts val="0"/>
              </a:spcAft>
              <a:buClr>
                <a:schemeClr val="dk1"/>
              </a:buClr>
              <a:buSzPts val="1235"/>
              <a:buFont typeface="Arial"/>
              <a:buNone/>
              <a:defRPr sz="1235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12"/>
              </a:spcBef>
              <a:spcAft>
                <a:spcPts val="0"/>
              </a:spcAft>
              <a:buClr>
                <a:schemeClr val="dk1"/>
              </a:buClr>
              <a:buSzPts val="1059"/>
              <a:buFont typeface="Arial"/>
              <a:buNone/>
              <a:defRPr sz="1059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176"/>
              </a:spcBef>
              <a:spcAft>
                <a:spcPts val="0"/>
              </a:spcAft>
              <a:buClr>
                <a:schemeClr val="dk1"/>
              </a:buClr>
              <a:buSzPts val="882"/>
              <a:buFont typeface="Arial"/>
              <a:buNone/>
              <a:defRPr sz="882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59"/>
              </a:spcBef>
              <a:spcAft>
                <a:spcPts val="0"/>
              </a:spcAft>
              <a:buClr>
                <a:schemeClr val="dk1"/>
              </a:buClr>
              <a:buSzPts val="794"/>
              <a:buFont typeface="Arial"/>
              <a:buNone/>
              <a:defRPr sz="794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59"/>
              </a:spcBef>
              <a:spcAft>
                <a:spcPts val="0"/>
              </a:spcAft>
              <a:buClr>
                <a:schemeClr val="dk1"/>
              </a:buClr>
              <a:buSzPts val="794"/>
              <a:buFont typeface="Arial"/>
              <a:buNone/>
              <a:defRPr sz="794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59"/>
              </a:spcBef>
              <a:spcAft>
                <a:spcPts val="0"/>
              </a:spcAft>
              <a:buClr>
                <a:schemeClr val="dk1"/>
              </a:buClr>
              <a:buSzPts val="794"/>
              <a:buFont typeface="Arial"/>
              <a:buNone/>
              <a:defRPr sz="79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59"/>
              </a:spcBef>
              <a:spcAft>
                <a:spcPts val="0"/>
              </a:spcAft>
              <a:buClr>
                <a:schemeClr val="dk1"/>
              </a:buClr>
              <a:buSzPts val="794"/>
              <a:buFont typeface="Arial"/>
              <a:buNone/>
              <a:defRPr sz="79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59"/>
              </a:spcBef>
              <a:spcAft>
                <a:spcPts val="0"/>
              </a:spcAft>
              <a:buClr>
                <a:schemeClr val="dk1"/>
              </a:buClr>
              <a:buSzPts val="794"/>
              <a:buFont typeface="Arial"/>
              <a:buNone/>
              <a:defRPr sz="79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59"/>
              </a:spcBef>
              <a:spcAft>
                <a:spcPts val="0"/>
              </a:spcAft>
              <a:buClr>
                <a:schemeClr val="dk1"/>
              </a:buClr>
              <a:buSzPts val="794"/>
              <a:buFont typeface="Arial"/>
              <a:buNone/>
              <a:defRPr sz="79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7"/>
          <p:cNvSpPr txBox="1">
            <a:spLocks noGrp="1"/>
          </p:cNvSpPr>
          <p:nvPr>
            <p:ph type="title"/>
          </p:nvPr>
        </p:nvSpPr>
        <p:spPr>
          <a:xfrm>
            <a:off x="1792288" y="3600461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65"/>
              <a:buFont typeface="Helvetica Neue"/>
              <a:buNone/>
              <a:defRPr sz="1765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27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>
                <a:schemeClr val="dk1"/>
              </a:buClr>
              <a:buSzPts val="2824"/>
              <a:buFont typeface="Arial"/>
              <a:buNone/>
              <a:defRPr sz="2824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494"/>
              </a:spcBef>
              <a:spcAft>
                <a:spcPts val="0"/>
              </a:spcAft>
              <a:buClr>
                <a:schemeClr val="dk1"/>
              </a:buClr>
              <a:buSzPts val="2471"/>
              <a:buFont typeface="Arial"/>
              <a:buNone/>
              <a:defRPr sz="2471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424"/>
              </a:spcBef>
              <a:spcAft>
                <a:spcPts val="0"/>
              </a:spcAft>
              <a:buClr>
                <a:schemeClr val="dk1"/>
              </a:buClr>
              <a:buSzPts val="2118"/>
              <a:buFont typeface="Arial"/>
              <a:buNone/>
              <a:defRPr sz="2118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None/>
              <a:defRPr sz="1765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None/>
              <a:defRPr sz="1765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body" idx="1"/>
          </p:nvPr>
        </p:nvSpPr>
        <p:spPr>
          <a:xfrm>
            <a:off x="1792288" y="402551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47"/>
              </a:spcBef>
              <a:spcAft>
                <a:spcPts val="0"/>
              </a:spcAft>
              <a:buClr>
                <a:schemeClr val="dk1"/>
              </a:buClr>
              <a:buSzPts val="1235"/>
              <a:buFont typeface="Arial"/>
              <a:buNone/>
              <a:defRPr sz="1235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12"/>
              </a:spcBef>
              <a:spcAft>
                <a:spcPts val="0"/>
              </a:spcAft>
              <a:buClr>
                <a:schemeClr val="dk1"/>
              </a:buClr>
              <a:buSzPts val="1059"/>
              <a:buFont typeface="Arial"/>
              <a:buNone/>
              <a:defRPr sz="1059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176"/>
              </a:spcBef>
              <a:spcAft>
                <a:spcPts val="0"/>
              </a:spcAft>
              <a:buClr>
                <a:schemeClr val="dk1"/>
              </a:buClr>
              <a:buSzPts val="882"/>
              <a:buFont typeface="Arial"/>
              <a:buNone/>
              <a:defRPr sz="882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59"/>
              </a:spcBef>
              <a:spcAft>
                <a:spcPts val="0"/>
              </a:spcAft>
              <a:buClr>
                <a:schemeClr val="dk1"/>
              </a:buClr>
              <a:buSzPts val="794"/>
              <a:buFont typeface="Arial"/>
              <a:buNone/>
              <a:defRPr sz="794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59"/>
              </a:spcBef>
              <a:spcAft>
                <a:spcPts val="0"/>
              </a:spcAft>
              <a:buClr>
                <a:schemeClr val="dk1"/>
              </a:buClr>
              <a:buSzPts val="794"/>
              <a:buFont typeface="Arial"/>
              <a:buNone/>
              <a:defRPr sz="794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59"/>
              </a:spcBef>
              <a:spcAft>
                <a:spcPts val="0"/>
              </a:spcAft>
              <a:buClr>
                <a:schemeClr val="dk1"/>
              </a:buClr>
              <a:buSzPts val="794"/>
              <a:buFont typeface="Arial"/>
              <a:buNone/>
              <a:defRPr sz="79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59"/>
              </a:spcBef>
              <a:spcAft>
                <a:spcPts val="0"/>
              </a:spcAft>
              <a:buClr>
                <a:schemeClr val="dk1"/>
              </a:buClr>
              <a:buSzPts val="794"/>
              <a:buFont typeface="Arial"/>
              <a:buNone/>
              <a:defRPr sz="79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59"/>
              </a:spcBef>
              <a:spcAft>
                <a:spcPts val="0"/>
              </a:spcAft>
              <a:buClr>
                <a:schemeClr val="dk1"/>
              </a:buClr>
              <a:buSzPts val="794"/>
              <a:buFont typeface="Arial"/>
              <a:buNone/>
              <a:defRPr sz="79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59"/>
              </a:spcBef>
              <a:spcAft>
                <a:spcPts val="0"/>
              </a:spcAft>
              <a:buClr>
                <a:schemeClr val="dk1"/>
              </a:buClr>
              <a:buSzPts val="794"/>
              <a:buFont typeface="Arial"/>
              <a:buNone/>
              <a:defRPr sz="79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/>
          <p:nvPr/>
        </p:nvSpPr>
        <p:spPr>
          <a:xfrm>
            <a:off x="0" y="2034"/>
            <a:ext cx="9144000" cy="484500"/>
          </a:xfrm>
          <a:prstGeom prst="rect">
            <a:avLst/>
          </a:prstGeom>
          <a:solidFill>
            <a:srgbClr val="01216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2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3093" algn="l" rtl="0">
              <a:lnSpc>
                <a:spcPct val="100000"/>
              </a:lnSpc>
              <a:spcBef>
                <a:spcPts val="424"/>
              </a:spcBef>
              <a:spcAft>
                <a:spcPts val="0"/>
              </a:spcAft>
              <a:buClr>
                <a:schemeClr val="dk1"/>
              </a:buClr>
              <a:buSzPts val="2118"/>
              <a:buFont typeface="Arial"/>
              <a:buChar char="•"/>
              <a:defRPr sz="2118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40677" algn="l" rtl="0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Char char="–"/>
              <a:defRPr sz="1765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9438" algn="l" rtl="0">
              <a:lnSpc>
                <a:spcPct val="100000"/>
              </a:lnSpc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588"/>
              <a:buFont typeface="Arial"/>
              <a:buChar char="•"/>
              <a:defRPr sz="1588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18261" algn="l" rtl="0">
              <a:lnSpc>
                <a:spcPct val="100000"/>
              </a:lnSpc>
              <a:spcBef>
                <a:spcPts val="282"/>
              </a:spcBef>
              <a:spcAft>
                <a:spcPts val="0"/>
              </a:spcAft>
              <a:buClr>
                <a:schemeClr val="dk1"/>
              </a:buClr>
              <a:buSzPts val="1412"/>
              <a:buFont typeface="Arial"/>
              <a:buChar char="–"/>
              <a:defRPr sz="1412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07022" algn="l" rtl="0">
              <a:lnSpc>
                <a:spcPct val="100000"/>
              </a:lnSpc>
              <a:spcBef>
                <a:spcPts val="247"/>
              </a:spcBef>
              <a:spcAft>
                <a:spcPts val="0"/>
              </a:spcAft>
              <a:buClr>
                <a:schemeClr val="dk1"/>
              </a:buClr>
              <a:buSzPts val="1235"/>
              <a:buFont typeface="Arial"/>
              <a:buChar char="»"/>
              <a:defRPr sz="1235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40677" algn="l" rtl="0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Char char="•"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0677" algn="l" rtl="0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Char char="•"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0677" algn="l" rtl="0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Char char="•"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0677" algn="l" rtl="0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>
                <a:schemeClr val="dk1"/>
              </a:buClr>
              <a:buSzPts val="1765"/>
              <a:buFont typeface="Arial"/>
              <a:buChar char="•"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title"/>
          </p:nvPr>
        </p:nvSpPr>
        <p:spPr>
          <a:xfrm>
            <a:off x="457200" y="117224"/>
            <a:ext cx="82296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Helvetica Neue"/>
              <a:buNone/>
              <a:defRPr sz="225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66" r:id="rId3"/>
    <p:sldLayoutId id="2147483667" r:id="rId4"/>
    <p:sldLayoutId id="2147483668" r:id="rId5"/>
    <p:sldLayoutId id="2147483669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28"/>
          <p:cNvPicPr preferRelativeResize="0"/>
          <p:nvPr/>
        </p:nvPicPr>
        <p:blipFill rotWithShape="1">
          <a:blip r:embed="rId3">
            <a:alphaModFix/>
          </a:blip>
          <a:srcRect l="5954" r="5674"/>
          <a:stretch/>
        </p:blipFill>
        <p:spPr>
          <a:xfrm>
            <a:off x="0" y="-8056"/>
            <a:ext cx="9144002" cy="5174052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28"/>
          <p:cNvSpPr/>
          <p:nvPr/>
        </p:nvSpPr>
        <p:spPr>
          <a:xfrm>
            <a:off x="1319" y="1711921"/>
            <a:ext cx="9142800" cy="1687200"/>
          </a:xfrm>
          <a:prstGeom prst="rect">
            <a:avLst/>
          </a:prstGeom>
          <a:solidFill>
            <a:schemeClr val="dk1">
              <a:alpha val="82352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7" name="Google Shape;87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0500" y="4534200"/>
            <a:ext cx="727612" cy="45939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"/>
          <p:cNvSpPr txBox="1">
            <a:spLocks noGrp="1"/>
          </p:cNvSpPr>
          <p:nvPr>
            <p:ph type="title"/>
          </p:nvPr>
        </p:nvSpPr>
        <p:spPr>
          <a:xfrm>
            <a:off x="457200" y="117224"/>
            <a:ext cx="8229600" cy="2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2025"/>
            </a:pPr>
            <a:r>
              <a:rPr lang="en-US" sz="1800" dirty="0"/>
              <a:t>Accessing MLSO data programmatically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61A437-D727-F94D-F8CF-802A2B381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82377"/>
            <a:ext cx="8229600" cy="3239100"/>
          </a:xfrm>
        </p:spPr>
        <p:txBody>
          <a:bodyPr/>
          <a:lstStyle/>
          <a:p>
            <a:r>
              <a:rPr lang="en-US" dirty="0"/>
              <a:t>Retrieve UCoMP and K-Cor data programmatically. Limited to active instruments currently – will expand to other data in the future.</a:t>
            </a:r>
          </a:p>
          <a:p>
            <a:r>
              <a:rPr lang="en-US" dirty="0"/>
              <a:t>Much more convenient for longitudinal studies (1 image a day for Carrington Rotation), queries that need to be automated</a:t>
            </a:r>
          </a:p>
          <a:p>
            <a:r>
              <a:rPr lang="en-US" dirty="0"/>
              <a:t>Python, IDL, and command-line clients available.</a:t>
            </a:r>
          </a:p>
          <a:p>
            <a:r>
              <a:rPr lang="en-US" dirty="0"/>
              <a:t>Docs: https://</a:t>
            </a:r>
            <a:r>
              <a:rPr lang="en-US" dirty="0" err="1"/>
              <a:t>mlso-api-client.readthedocs.io</a:t>
            </a:r>
            <a:endParaRPr lang="en-US" dirty="0"/>
          </a:p>
          <a:p>
            <a:r>
              <a:rPr lang="en-US" dirty="0"/>
              <a:t>Repo: https://</a:t>
            </a:r>
            <a:r>
              <a:rPr lang="en-US" dirty="0" err="1"/>
              <a:t>github.com</a:t>
            </a:r>
            <a:r>
              <a:rPr lang="en-US" dirty="0"/>
              <a:t>/NCAR/</a:t>
            </a:r>
            <a:r>
              <a:rPr lang="en-US" dirty="0" err="1"/>
              <a:t>mlso</a:t>
            </a:r>
            <a:r>
              <a:rPr lang="en-US" dirty="0"/>
              <a:t>-</a:t>
            </a:r>
            <a:r>
              <a:rPr lang="en-US" dirty="0" err="1"/>
              <a:t>api</a:t>
            </a:r>
            <a:r>
              <a:rPr lang="en-US" dirty="0"/>
              <a:t>-client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027DA7-A486-D8F0-096A-7C8DF94AB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6592" y="3274586"/>
            <a:ext cx="1791641" cy="17516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249D95-5CFC-6D02-61C8-A532492810DD}"/>
              </a:ext>
            </a:extLst>
          </p:cNvPr>
          <p:cNvSpPr txBox="1"/>
          <p:nvPr/>
        </p:nvSpPr>
        <p:spPr>
          <a:xfrm>
            <a:off x="457200" y="704249"/>
            <a:ext cx="813261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Michael Galloy</a:t>
            </a:r>
          </a:p>
          <a:p>
            <a:r>
              <a:rPr lang="en-US" sz="1200" dirty="0">
                <a:solidFill>
                  <a:schemeClr val="tx1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NSF NCAR/High Altitude Observatory/Mauna Loa Solar Observatory (MLSO)</a:t>
            </a:r>
          </a:p>
          <a:p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NCAR-Blue-TopHeader">
  <a:themeElements>
    <a:clrScheme name="NCAR and UCAR">
      <a:dk1>
        <a:srgbClr val="666666"/>
      </a:dk1>
      <a:lt1>
        <a:srgbClr val="FFFFFF"/>
      </a:lt1>
      <a:dk2>
        <a:srgbClr val="122D5D"/>
      </a:dk2>
      <a:lt2>
        <a:srgbClr val="D3DCEC"/>
      </a:lt2>
      <a:accent1>
        <a:srgbClr val="277DA1"/>
      </a:accent1>
      <a:accent2>
        <a:srgbClr val="248F87"/>
      </a:accent2>
      <a:accent3>
        <a:srgbClr val="BBD52F"/>
      </a:accent3>
      <a:accent4>
        <a:srgbClr val="D3DCEC"/>
      </a:accent4>
      <a:accent5>
        <a:srgbClr val="6C6C6C"/>
      </a:accent5>
      <a:accent6>
        <a:srgbClr val="9EA0A3"/>
      </a:accent6>
      <a:hlink>
        <a:srgbClr val="BBD52F"/>
      </a:hlink>
      <a:folHlink>
        <a:srgbClr val="BBD5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_9 NCAR+UCAR PP_Template" id="{0E1AD0D1-AC01-2C42-8EDE-109B68B50756}" vid="{C6747E1C-466E-2E4F-914A-1CD387383092}"/>
    </a:ext>
  </a:extLst>
</a:theme>
</file>

<file path=ppt/theme/theme2.xml><?xml version="1.0" encoding="utf-8"?>
<a:theme xmlns:a="http://schemas.openxmlformats.org/drawingml/2006/main" name="Title Page: NCAR | UCAR - Gray Logo">
  <a:themeElements>
    <a:clrScheme name="NCAR UCAR">
      <a:dk1>
        <a:srgbClr val="000000"/>
      </a:dk1>
      <a:lt1>
        <a:srgbClr val="FFFFFF"/>
      </a:lt1>
      <a:dk2>
        <a:srgbClr val="1F3058"/>
      </a:dk2>
      <a:lt2>
        <a:srgbClr val="EEECE1"/>
      </a:lt2>
      <a:accent1>
        <a:srgbClr val="1A3141"/>
      </a:accent1>
      <a:accent2>
        <a:srgbClr val="456673"/>
      </a:accent2>
      <a:accent3>
        <a:srgbClr val="C45229"/>
      </a:accent3>
      <a:accent4>
        <a:srgbClr val="9F1B25"/>
      </a:accent4>
      <a:accent5>
        <a:srgbClr val="B36E25"/>
      </a:accent5>
      <a:accent6>
        <a:srgbClr val="555058"/>
      </a:accent6>
      <a:hlink>
        <a:srgbClr val="1F3058"/>
      </a:hlink>
      <a:folHlink>
        <a:srgbClr val="7C788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_9 NCAR+UCAR PP_Template" id="{0E1AD0D1-AC01-2C42-8EDE-109B68B50756}" vid="{FAD84175-1482-974E-88EE-E00A865490F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Title Page: NCAR - Blue Logo</Template>
  <TotalTime>6993</TotalTime>
  <Words>92</Words>
  <Application>Microsoft Macintosh PowerPoint</Application>
  <PresentationFormat>On-screen Show (16:9)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Trebuchet MS</vt:lpstr>
      <vt:lpstr>Calibri</vt:lpstr>
      <vt:lpstr>Helvetica Neue</vt:lpstr>
      <vt:lpstr>Arial</vt:lpstr>
      <vt:lpstr>NCAR-Blue-TopHeader</vt:lpstr>
      <vt:lpstr>Title Page: NCAR | UCAR - Gray Logo</vt:lpstr>
      <vt:lpstr>Accessing MLSO data programmatically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Galloy</dc:creator>
  <cp:lastModifiedBy>Michael Galloy</cp:lastModifiedBy>
  <cp:revision>166</cp:revision>
  <cp:lastPrinted>2024-09-09T20:38:45Z</cp:lastPrinted>
  <dcterms:created xsi:type="dcterms:W3CDTF">2024-09-05T23:40:29Z</dcterms:created>
  <dcterms:modified xsi:type="dcterms:W3CDTF">2025-10-17T21:26:00Z</dcterms:modified>
</cp:coreProperties>
</file>